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67" r:id="rId5"/>
    <p:sldId id="268" r:id="rId6"/>
    <p:sldId id="269" r:id="rId7"/>
    <p:sldId id="270" r:id="rId8"/>
    <p:sldId id="271" r:id="rId9"/>
    <p:sldId id="272" r:id="rId10"/>
    <p:sldId id="275" r:id="rId11"/>
    <p:sldId id="273" r:id="rId12"/>
    <p:sldId id="260" r:id="rId13"/>
    <p:sldId id="261" r:id="rId1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FB5DDF-5A6B-45A2-90D6-1FDCD3CF1157}" v="1349" dt="2021-04-15T23:55:39.1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10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nela  Marchant Neira" userId="0445fe62-3fdd-417c-a2b7-f13f715d869a" providerId="ADAL" clId="{74FB5DDF-5A6B-45A2-90D6-1FDCD3CF1157}"/>
    <pc:docChg chg="undo custSel addSld delSld modSld sldOrd">
      <pc:chgData name="Ninela  Marchant Neira" userId="0445fe62-3fdd-417c-a2b7-f13f715d869a" providerId="ADAL" clId="{74FB5DDF-5A6B-45A2-90D6-1FDCD3CF1157}" dt="2021-04-15T23:57:01.981" v="3594" actId="403"/>
      <pc:docMkLst>
        <pc:docMk/>
      </pc:docMkLst>
      <pc:sldChg chg="addSp modSp mod modAnim">
        <pc:chgData name="Ninela  Marchant Neira" userId="0445fe62-3fdd-417c-a2b7-f13f715d869a" providerId="ADAL" clId="{74FB5DDF-5A6B-45A2-90D6-1FDCD3CF1157}" dt="2021-04-15T23:23:19.565" v="3522" actId="115"/>
        <pc:sldMkLst>
          <pc:docMk/>
          <pc:sldMk cId="1638086584" sldId="256"/>
        </pc:sldMkLst>
        <pc:spChg chg="mod">
          <ac:chgData name="Ninela  Marchant Neira" userId="0445fe62-3fdd-417c-a2b7-f13f715d869a" providerId="ADAL" clId="{74FB5DDF-5A6B-45A2-90D6-1FDCD3CF1157}" dt="2021-04-15T23:23:19.565" v="3522" actId="115"/>
          <ac:spMkLst>
            <pc:docMk/>
            <pc:sldMk cId="1638086584" sldId="256"/>
            <ac:spMk id="2" creationId="{5662758C-D757-4C93-94DC-1F7378E8D0C8}"/>
          </ac:spMkLst>
        </pc:spChg>
        <pc:spChg chg="mod">
          <ac:chgData name="Ninela  Marchant Neira" userId="0445fe62-3fdd-417c-a2b7-f13f715d869a" providerId="ADAL" clId="{74FB5DDF-5A6B-45A2-90D6-1FDCD3CF1157}" dt="2021-04-13T03:57:33.454" v="1575" actId="20577"/>
          <ac:spMkLst>
            <pc:docMk/>
            <pc:sldMk cId="1638086584" sldId="256"/>
            <ac:spMk id="3" creationId="{83B6F110-04E3-4EDD-A42E-201964C54B4C}"/>
          </ac:spMkLst>
        </pc:spChg>
        <pc:picChg chg="add mod">
          <ac:chgData name="Ninela  Marchant Neira" userId="0445fe62-3fdd-417c-a2b7-f13f715d869a" providerId="ADAL" clId="{74FB5DDF-5A6B-45A2-90D6-1FDCD3CF1157}" dt="2021-04-13T03:56:22.906" v="1568" actId="1076"/>
          <ac:picMkLst>
            <pc:docMk/>
            <pc:sldMk cId="1638086584" sldId="256"/>
            <ac:picMk id="15" creationId="{E381C990-ABBC-4366-8E15-24514771D524}"/>
          </ac:picMkLst>
        </pc:picChg>
      </pc:sldChg>
      <pc:sldChg chg="modSp mod">
        <pc:chgData name="Ninela  Marchant Neira" userId="0445fe62-3fdd-417c-a2b7-f13f715d869a" providerId="ADAL" clId="{74FB5DDF-5A6B-45A2-90D6-1FDCD3CF1157}" dt="2021-04-15T23:27:25.290" v="3547" actId="20577"/>
        <pc:sldMkLst>
          <pc:docMk/>
          <pc:sldMk cId="265884462" sldId="257"/>
        </pc:sldMkLst>
        <pc:spChg chg="mod">
          <ac:chgData name="Ninela  Marchant Neira" userId="0445fe62-3fdd-417c-a2b7-f13f715d869a" providerId="ADAL" clId="{74FB5DDF-5A6B-45A2-90D6-1FDCD3CF1157}" dt="2021-04-15T23:27:25.290" v="3547" actId="20577"/>
          <ac:spMkLst>
            <pc:docMk/>
            <pc:sldMk cId="265884462" sldId="257"/>
            <ac:spMk id="2" creationId="{1E6F18F5-1DB6-4323-9558-22D4ED570069}"/>
          </ac:spMkLst>
        </pc:spChg>
      </pc:sldChg>
      <pc:sldChg chg="addSp delSp modSp del mod">
        <pc:chgData name="Ninela  Marchant Neira" userId="0445fe62-3fdd-417c-a2b7-f13f715d869a" providerId="ADAL" clId="{74FB5DDF-5A6B-45A2-90D6-1FDCD3CF1157}" dt="2021-04-13T03:40:26.426" v="1114" actId="47"/>
        <pc:sldMkLst>
          <pc:docMk/>
          <pc:sldMk cId="902214448" sldId="258"/>
        </pc:sldMkLst>
        <pc:spChg chg="del">
          <ac:chgData name="Ninela  Marchant Neira" userId="0445fe62-3fdd-417c-a2b7-f13f715d869a" providerId="ADAL" clId="{74FB5DDF-5A6B-45A2-90D6-1FDCD3CF1157}" dt="2021-04-13T02:27:04.911" v="0" actId="22"/>
          <ac:spMkLst>
            <pc:docMk/>
            <pc:sldMk cId="902214448" sldId="258"/>
            <ac:spMk id="3" creationId="{5ED1038E-9A01-4684-937B-D028B1960C98}"/>
          </ac:spMkLst>
        </pc:spChg>
        <pc:picChg chg="add mod ord">
          <ac:chgData name="Ninela  Marchant Neira" userId="0445fe62-3fdd-417c-a2b7-f13f715d869a" providerId="ADAL" clId="{74FB5DDF-5A6B-45A2-90D6-1FDCD3CF1157}" dt="2021-04-13T02:27:08.618" v="2" actId="1076"/>
          <ac:picMkLst>
            <pc:docMk/>
            <pc:sldMk cId="902214448" sldId="258"/>
            <ac:picMk id="5" creationId="{D2454F39-3A24-4B06-9FEF-445BA65242A7}"/>
          </ac:picMkLst>
        </pc:picChg>
      </pc:sldChg>
      <pc:sldChg chg="del">
        <pc:chgData name="Ninela  Marchant Neira" userId="0445fe62-3fdd-417c-a2b7-f13f715d869a" providerId="ADAL" clId="{74FB5DDF-5A6B-45A2-90D6-1FDCD3CF1157}" dt="2021-04-13T03:40:42.151" v="1115" actId="47"/>
        <pc:sldMkLst>
          <pc:docMk/>
          <pc:sldMk cId="1016996977" sldId="259"/>
        </pc:sldMkLst>
      </pc:sldChg>
      <pc:sldChg chg="modSp mod">
        <pc:chgData name="Ninela  Marchant Neira" userId="0445fe62-3fdd-417c-a2b7-f13f715d869a" providerId="ADAL" clId="{74FB5DDF-5A6B-45A2-90D6-1FDCD3CF1157}" dt="2021-04-15T04:01:16.789" v="3509" actId="20577"/>
        <pc:sldMkLst>
          <pc:docMk/>
          <pc:sldMk cId="2218340257" sldId="260"/>
        </pc:sldMkLst>
        <pc:spChg chg="mod">
          <ac:chgData name="Ninela  Marchant Neira" userId="0445fe62-3fdd-417c-a2b7-f13f715d869a" providerId="ADAL" clId="{74FB5DDF-5A6B-45A2-90D6-1FDCD3CF1157}" dt="2021-04-13T03:55:31.608" v="1506" actId="2711"/>
          <ac:spMkLst>
            <pc:docMk/>
            <pc:sldMk cId="2218340257" sldId="260"/>
            <ac:spMk id="2" creationId="{E25176B0-AA4D-4624-9B80-091D448F179A}"/>
          </ac:spMkLst>
        </pc:spChg>
        <pc:spChg chg="mod">
          <ac:chgData name="Ninela  Marchant Neira" userId="0445fe62-3fdd-417c-a2b7-f13f715d869a" providerId="ADAL" clId="{74FB5DDF-5A6B-45A2-90D6-1FDCD3CF1157}" dt="2021-04-15T04:01:16.789" v="3509" actId="20577"/>
          <ac:spMkLst>
            <pc:docMk/>
            <pc:sldMk cId="2218340257" sldId="260"/>
            <ac:spMk id="3" creationId="{30AD7C2A-1A70-42F2-A511-07457BF902AE}"/>
          </ac:spMkLst>
        </pc:spChg>
      </pc:sldChg>
      <pc:sldChg chg="addSp delSp modSp new del mod ord">
        <pc:chgData name="Ninela  Marchant Neira" userId="0445fe62-3fdd-417c-a2b7-f13f715d869a" providerId="ADAL" clId="{74FB5DDF-5A6B-45A2-90D6-1FDCD3CF1157}" dt="2021-04-13T03:31:47.252" v="872" actId="47"/>
        <pc:sldMkLst>
          <pc:docMk/>
          <pc:sldMk cId="102748815" sldId="262"/>
        </pc:sldMkLst>
        <pc:spChg chg="del">
          <ac:chgData name="Ninela  Marchant Neira" userId="0445fe62-3fdd-417c-a2b7-f13f715d869a" providerId="ADAL" clId="{74FB5DDF-5A6B-45A2-90D6-1FDCD3CF1157}" dt="2021-04-13T02:31:22.465" v="4" actId="22"/>
          <ac:spMkLst>
            <pc:docMk/>
            <pc:sldMk cId="102748815" sldId="262"/>
            <ac:spMk id="3" creationId="{29FAA519-05E7-4449-BED2-700C9D4B449D}"/>
          </ac:spMkLst>
        </pc:spChg>
        <pc:picChg chg="add mod ord">
          <ac:chgData name="Ninela  Marchant Neira" userId="0445fe62-3fdd-417c-a2b7-f13f715d869a" providerId="ADAL" clId="{74FB5DDF-5A6B-45A2-90D6-1FDCD3CF1157}" dt="2021-04-13T02:31:22.465" v="4" actId="22"/>
          <ac:picMkLst>
            <pc:docMk/>
            <pc:sldMk cId="102748815" sldId="262"/>
            <ac:picMk id="5" creationId="{9962906C-8F46-48B3-9D1F-C0DD3AA31BEE}"/>
          </ac:picMkLst>
        </pc:picChg>
      </pc:sldChg>
      <pc:sldChg chg="addSp delSp modSp new del mod">
        <pc:chgData name="Ninela  Marchant Neira" userId="0445fe62-3fdd-417c-a2b7-f13f715d869a" providerId="ADAL" clId="{74FB5DDF-5A6B-45A2-90D6-1FDCD3CF1157}" dt="2021-04-13T03:35:20.676" v="978" actId="47"/>
        <pc:sldMkLst>
          <pc:docMk/>
          <pc:sldMk cId="2698253669" sldId="263"/>
        </pc:sldMkLst>
        <pc:spChg chg="del">
          <ac:chgData name="Ninela  Marchant Neira" userId="0445fe62-3fdd-417c-a2b7-f13f715d869a" providerId="ADAL" clId="{74FB5DDF-5A6B-45A2-90D6-1FDCD3CF1157}" dt="2021-04-13T02:32:26.589" v="7" actId="22"/>
          <ac:spMkLst>
            <pc:docMk/>
            <pc:sldMk cId="2698253669" sldId="263"/>
            <ac:spMk id="3" creationId="{536914FE-4949-46A1-BBF4-E2BCEACA7530}"/>
          </ac:spMkLst>
        </pc:spChg>
        <pc:picChg chg="add mod ord">
          <ac:chgData name="Ninela  Marchant Neira" userId="0445fe62-3fdd-417c-a2b7-f13f715d869a" providerId="ADAL" clId="{74FB5DDF-5A6B-45A2-90D6-1FDCD3CF1157}" dt="2021-04-13T02:32:26.589" v="7" actId="22"/>
          <ac:picMkLst>
            <pc:docMk/>
            <pc:sldMk cId="2698253669" sldId="263"/>
            <ac:picMk id="5" creationId="{56BF02BD-6C1B-41D1-9B13-6BAF60D05B19}"/>
          </ac:picMkLst>
        </pc:picChg>
      </pc:sldChg>
      <pc:sldChg chg="addSp delSp modSp new del mod">
        <pc:chgData name="Ninela  Marchant Neira" userId="0445fe62-3fdd-417c-a2b7-f13f715d869a" providerId="ADAL" clId="{74FB5DDF-5A6B-45A2-90D6-1FDCD3CF1157}" dt="2021-04-13T03:37:48.458" v="1061" actId="47"/>
        <pc:sldMkLst>
          <pc:docMk/>
          <pc:sldMk cId="1767440114" sldId="264"/>
        </pc:sldMkLst>
        <pc:spChg chg="del">
          <ac:chgData name="Ninela  Marchant Neira" userId="0445fe62-3fdd-417c-a2b7-f13f715d869a" providerId="ADAL" clId="{74FB5DDF-5A6B-45A2-90D6-1FDCD3CF1157}" dt="2021-04-13T02:33:10.019" v="8" actId="22"/>
          <ac:spMkLst>
            <pc:docMk/>
            <pc:sldMk cId="1767440114" sldId="264"/>
            <ac:spMk id="3" creationId="{B0D1AF10-E328-4AF2-97A4-01F91326B00C}"/>
          </ac:spMkLst>
        </pc:spChg>
        <pc:picChg chg="add mod ord">
          <ac:chgData name="Ninela  Marchant Neira" userId="0445fe62-3fdd-417c-a2b7-f13f715d869a" providerId="ADAL" clId="{74FB5DDF-5A6B-45A2-90D6-1FDCD3CF1157}" dt="2021-04-13T02:33:10.019" v="8" actId="22"/>
          <ac:picMkLst>
            <pc:docMk/>
            <pc:sldMk cId="1767440114" sldId="264"/>
            <ac:picMk id="5" creationId="{1AE837A7-7D6B-45DA-A274-F68663BEA6DE}"/>
          </ac:picMkLst>
        </pc:picChg>
      </pc:sldChg>
      <pc:sldChg chg="addSp delSp modSp new del mod">
        <pc:chgData name="Ninela  Marchant Neira" userId="0445fe62-3fdd-417c-a2b7-f13f715d869a" providerId="ADAL" clId="{74FB5DDF-5A6B-45A2-90D6-1FDCD3CF1157}" dt="2021-04-13T03:07:00.226" v="353" actId="47"/>
        <pc:sldMkLst>
          <pc:docMk/>
          <pc:sldMk cId="1173949482" sldId="265"/>
        </pc:sldMkLst>
        <pc:spChg chg="del">
          <ac:chgData name="Ninela  Marchant Neira" userId="0445fe62-3fdd-417c-a2b7-f13f715d869a" providerId="ADAL" clId="{74FB5DDF-5A6B-45A2-90D6-1FDCD3CF1157}" dt="2021-04-13T02:52:25.324" v="12" actId="22"/>
          <ac:spMkLst>
            <pc:docMk/>
            <pc:sldMk cId="1173949482" sldId="265"/>
            <ac:spMk id="3" creationId="{815F48A2-FE3B-45C5-9576-2064AC0A3C99}"/>
          </ac:spMkLst>
        </pc:spChg>
        <pc:picChg chg="add mod ord">
          <ac:chgData name="Ninela  Marchant Neira" userId="0445fe62-3fdd-417c-a2b7-f13f715d869a" providerId="ADAL" clId="{74FB5DDF-5A6B-45A2-90D6-1FDCD3CF1157}" dt="2021-04-13T02:52:25.324" v="12" actId="22"/>
          <ac:picMkLst>
            <pc:docMk/>
            <pc:sldMk cId="1173949482" sldId="265"/>
            <ac:picMk id="5" creationId="{B00766B1-B0FA-4A1A-B48B-EE559F64DFC2}"/>
          </ac:picMkLst>
        </pc:picChg>
      </pc:sldChg>
      <pc:sldChg chg="addSp delSp modSp new del mod">
        <pc:chgData name="Ninela  Marchant Neira" userId="0445fe62-3fdd-417c-a2b7-f13f715d869a" providerId="ADAL" clId="{74FB5DDF-5A6B-45A2-90D6-1FDCD3CF1157}" dt="2021-04-13T03:24:10.508" v="715" actId="47"/>
        <pc:sldMkLst>
          <pc:docMk/>
          <pc:sldMk cId="685447288" sldId="266"/>
        </pc:sldMkLst>
        <pc:spChg chg="mod">
          <ac:chgData name="Ninela  Marchant Neira" userId="0445fe62-3fdd-417c-a2b7-f13f715d869a" providerId="ADAL" clId="{74FB5DDF-5A6B-45A2-90D6-1FDCD3CF1157}" dt="2021-04-13T03:17:02.785" v="545" actId="20577"/>
          <ac:spMkLst>
            <pc:docMk/>
            <pc:sldMk cId="685447288" sldId="266"/>
            <ac:spMk id="2" creationId="{B40273B3-DC8C-40B0-B2B6-8720797FED24}"/>
          </ac:spMkLst>
        </pc:spChg>
        <pc:spChg chg="del">
          <ac:chgData name="Ninela  Marchant Neira" userId="0445fe62-3fdd-417c-a2b7-f13f715d869a" providerId="ADAL" clId="{74FB5DDF-5A6B-45A2-90D6-1FDCD3CF1157}" dt="2021-04-13T02:53:39.998" v="14" actId="22"/>
          <ac:spMkLst>
            <pc:docMk/>
            <pc:sldMk cId="685447288" sldId="266"/>
            <ac:spMk id="3" creationId="{D9BF62C2-731E-407B-B0BC-B9DB73D1AF99}"/>
          </ac:spMkLst>
        </pc:spChg>
        <pc:picChg chg="add mod ord">
          <ac:chgData name="Ninela  Marchant Neira" userId="0445fe62-3fdd-417c-a2b7-f13f715d869a" providerId="ADAL" clId="{74FB5DDF-5A6B-45A2-90D6-1FDCD3CF1157}" dt="2021-04-13T02:53:39.998" v="14" actId="22"/>
          <ac:picMkLst>
            <pc:docMk/>
            <pc:sldMk cId="685447288" sldId="266"/>
            <ac:picMk id="5" creationId="{9C78AB91-3B8E-4615-ACC1-6031D467FE5D}"/>
          </ac:picMkLst>
        </pc:picChg>
      </pc:sldChg>
      <pc:sldChg chg="addSp delSp modSp new mod setBg">
        <pc:chgData name="Ninela  Marchant Neira" userId="0445fe62-3fdd-417c-a2b7-f13f715d869a" providerId="ADAL" clId="{74FB5DDF-5A6B-45A2-90D6-1FDCD3CF1157}" dt="2021-04-15T23:51:29.064" v="3548" actId="478"/>
        <pc:sldMkLst>
          <pc:docMk/>
          <pc:sldMk cId="1584967295" sldId="267"/>
        </pc:sldMkLst>
        <pc:spChg chg="mod">
          <ac:chgData name="Ninela  Marchant Neira" userId="0445fe62-3fdd-417c-a2b7-f13f715d869a" providerId="ADAL" clId="{74FB5DDF-5A6B-45A2-90D6-1FDCD3CF1157}" dt="2021-04-13T03:03:07.423" v="263" actId="26606"/>
          <ac:spMkLst>
            <pc:docMk/>
            <pc:sldMk cId="1584967295" sldId="267"/>
            <ac:spMk id="2" creationId="{1AA9E159-D08B-4F79-931A-5569FBB05354}"/>
          </ac:spMkLst>
        </pc:spChg>
        <pc:spChg chg="mod">
          <ac:chgData name="Ninela  Marchant Neira" userId="0445fe62-3fdd-417c-a2b7-f13f715d869a" providerId="ADAL" clId="{74FB5DDF-5A6B-45A2-90D6-1FDCD3CF1157}" dt="2021-04-13T16:58:20.286" v="1657" actId="20577"/>
          <ac:spMkLst>
            <pc:docMk/>
            <pc:sldMk cId="1584967295" sldId="267"/>
            <ac:spMk id="3" creationId="{2D2D19EA-C14B-444C-95DC-1E56CE3D4505}"/>
          </ac:spMkLst>
        </pc:spChg>
        <pc:spChg chg="add">
          <ac:chgData name="Ninela  Marchant Neira" userId="0445fe62-3fdd-417c-a2b7-f13f715d869a" providerId="ADAL" clId="{74FB5DDF-5A6B-45A2-90D6-1FDCD3CF1157}" dt="2021-04-13T03:03:07.423" v="263" actId="26606"/>
          <ac:spMkLst>
            <pc:docMk/>
            <pc:sldMk cId="1584967295" sldId="267"/>
            <ac:spMk id="8" creationId="{777A147A-9ED8-46B4-8660-1B3C2AA880B5}"/>
          </ac:spMkLst>
        </pc:spChg>
        <pc:spChg chg="add">
          <ac:chgData name="Ninela  Marchant Neira" userId="0445fe62-3fdd-417c-a2b7-f13f715d869a" providerId="ADAL" clId="{74FB5DDF-5A6B-45A2-90D6-1FDCD3CF1157}" dt="2021-04-13T03:03:07.423" v="263" actId="26606"/>
          <ac:spMkLst>
            <pc:docMk/>
            <pc:sldMk cId="1584967295" sldId="267"/>
            <ac:spMk id="10" creationId="{5D6C15A0-C087-4593-8414-2B4EC1CDC3DE}"/>
          </ac:spMkLst>
        </pc:spChg>
        <pc:grpChg chg="del mod">
          <ac:chgData name="Ninela  Marchant Neira" userId="0445fe62-3fdd-417c-a2b7-f13f715d869a" providerId="ADAL" clId="{74FB5DDF-5A6B-45A2-90D6-1FDCD3CF1157}" dt="2021-04-13T19:50:07.755" v="2391"/>
          <ac:grpSpMkLst>
            <pc:docMk/>
            <pc:sldMk cId="1584967295" sldId="267"/>
            <ac:grpSpMk id="6" creationId="{E979B2CB-35EC-4B5A-BE65-3EDB323C43D5}"/>
          </ac:grpSpMkLst>
        </pc:grpChg>
        <pc:grpChg chg="del mod">
          <ac:chgData name="Ninela  Marchant Neira" userId="0445fe62-3fdd-417c-a2b7-f13f715d869a" providerId="ADAL" clId="{74FB5DDF-5A6B-45A2-90D6-1FDCD3CF1157}" dt="2021-04-13T19:50:07.760" v="2416"/>
          <ac:grpSpMkLst>
            <pc:docMk/>
            <pc:sldMk cId="1584967295" sldId="267"/>
            <ac:grpSpMk id="14" creationId="{610CA762-40F6-4E93-8E17-C8895A01BD2C}"/>
          </ac:grpSpMkLst>
        </pc:grpChg>
        <pc:grpChg chg="del mod">
          <ac:chgData name="Ninela  Marchant Neira" userId="0445fe62-3fdd-417c-a2b7-f13f715d869a" providerId="ADAL" clId="{74FB5DDF-5A6B-45A2-90D6-1FDCD3CF1157}" dt="2021-04-13T19:50:07.750" v="2368"/>
          <ac:grpSpMkLst>
            <pc:docMk/>
            <pc:sldMk cId="1584967295" sldId="267"/>
            <ac:grpSpMk id="15" creationId="{45F8C08A-7BFF-4567-8A3A-B706AB9C89C9}"/>
          </ac:grpSpMkLst>
        </pc:grpChg>
        <pc:grpChg chg="del mod">
          <ac:chgData name="Ninela  Marchant Neira" userId="0445fe62-3fdd-417c-a2b7-f13f715d869a" providerId="ADAL" clId="{74FB5DDF-5A6B-45A2-90D6-1FDCD3CF1157}" dt="2021-04-13T19:50:07.755" v="2389"/>
          <ac:grpSpMkLst>
            <pc:docMk/>
            <pc:sldMk cId="1584967295" sldId="267"/>
            <ac:grpSpMk id="19" creationId="{7AEF15EB-1B61-4E11-9710-A0A35381D91A}"/>
          </ac:grpSpMkLst>
        </pc:grpChg>
        <pc:grpChg chg="del mod">
          <ac:chgData name="Ninela  Marchant Neira" userId="0445fe62-3fdd-417c-a2b7-f13f715d869a" providerId="ADAL" clId="{74FB5DDF-5A6B-45A2-90D6-1FDCD3CF1157}" dt="2021-04-13T19:04:20.536" v="1777"/>
          <ac:grpSpMkLst>
            <pc:docMk/>
            <pc:sldMk cId="1584967295" sldId="267"/>
            <ac:grpSpMk id="22" creationId="{40B58E5A-A2E2-4256-8CFC-49D4C10E617F}"/>
          </ac:grpSpMkLst>
        </pc:grpChg>
        <pc:grpChg chg="del mod">
          <ac:chgData name="Ninela  Marchant Neira" userId="0445fe62-3fdd-417c-a2b7-f13f715d869a" providerId="ADAL" clId="{74FB5DDF-5A6B-45A2-90D6-1FDCD3CF1157}" dt="2021-04-13T19:50:07.755" v="2388"/>
          <ac:grpSpMkLst>
            <pc:docMk/>
            <pc:sldMk cId="1584967295" sldId="267"/>
            <ac:grpSpMk id="27" creationId="{7CA2C3EE-B8E4-4313-9F9E-C5F45458B1A6}"/>
          </ac:grpSpMkLst>
        </pc:grpChg>
        <pc:grpChg chg="del mod">
          <ac:chgData name="Ninela  Marchant Neira" userId="0445fe62-3fdd-417c-a2b7-f13f715d869a" providerId="ADAL" clId="{74FB5DDF-5A6B-45A2-90D6-1FDCD3CF1157}" dt="2021-04-13T19:04:25.065" v="1783"/>
          <ac:grpSpMkLst>
            <pc:docMk/>
            <pc:sldMk cId="1584967295" sldId="267"/>
            <ac:grpSpMk id="30" creationId="{4DC200A1-167E-4708-AFAC-181BE20F832E}"/>
          </ac:grpSpMkLst>
        </pc:grpChg>
        <pc:grpChg chg="del mod">
          <ac:chgData name="Ninela  Marchant Neira" userId="0445fe62-3fdd-417c-a2b7-f13f715d869a" providerId="ADAL" clId="{74FB5DDF-5A6B-45A2-90D6-1FDCD3CF1157}" dt="2021-04-13T19:50:07.756" v="2395"/>
          <ac:grpSpMkLst>
            <pc:docMk/>
            <pc:sldMk cId="1584967295" sldId="267"/>
            <ac:grpSpMk id="33" creationId="{FF138380-31BA-495B-840D-A3CBAD734BF8}"/>
          </ac:grpSpMkLst>
        </pc:grpChg>
        <pc:grpChg chg="del mod">
          <ac:chgData name="Ninela  Marchant Neira" userId="0445fe62-3fdd-417c-a2b7-f13f715d869a" providerId="ADAL" clId="{74FB5DDF-5A6B-45A2-90D6-1FDCD3CF1157}" dt="2021-04-13T19:04:31.115" v="1792"/>
          <ac:grpSpMkLst>
            <pc:docMk/>
            <pc:sldMk cId="1584967295" sldId="267"/>
            <ac:grpSpMk id="38" creationId="{15DAEAF3-907F-4E46-93A0-C9E996DBD57B}"/>
          </ac:grpSpMkLst>
        </pc:grpChg>
        <pc:grpChg chg="del mod">
          <ac:chgData name="Ninela  Marchant Neira" userId="0445fe62-3fdd-417c-a2b7-f13f715d869a" providerId="ADAL" clId="{74FB5DDF-5A6B-45A2-90D6-1FDCD3CF1157}" dt="2021-04-13T19:50:07.758" v="2406"/>
          <ac:grpSpMkLst>
            <pc:docMk/>
            <pc:sldMk cId="1584967295" sldId="267"/>
            <ac:grpSpMk id="42" creationId="{986EB001-A41B-4DF7-9D67-29D4C740DE38}"/>
          </ac:grpSpMkLst>
        </pc:grpChg>
        <pc:grpChg chg="del mod">
          <ac:chgData name="Ninela  Marchant Neira" userId="0445fe62-3fdd-417c-a2b7-f13f715d869a" providerId="ADAL" clId="{74FB5DDF-5A6B-45A2-90D6-1FDCD3CF1157}" dt="2021-04-13T19:50:07.753" v="2378"/>
          <ac:grpSpMkLst>
            <pc:docMk/>
            <pc:sldMk cId="1584967295" sldId="267"/>
            <ac:grpSpMk id="50" creationId="{81D52FC1-3E7C-41A7-86F3-BBC33B26E79A}"/>
          </ac:grpSpMkLst>
        </pc:grpChg>
        <pc:grpChg chg="del mod">
          <ac:chgData name="Ninela  Marchant Neira" userId="0445fe62-3fdd-417c-a2b7-f13f715d869a" providerId="ADAL" clId="{74FB5DDF-5A6B-45A2-90D6-1FDCD3CF1157}" dt="2021-04-13T19:50:07.752" v="2373"/>
          <ac:grpSpMkLst>
            <pc:docMk/>
            <pc:sldMk cId="1584967295" sldId="267"/>
            <ac:grpSpMk id="53" creationId="{BC953AB5-6A04-4198-9094-A2DFE4CCCF8A}"/>
          </ac:grpSpMkLst>
        </pc:grpChg>
        <pc:grpChg chg="del mod">
          <ac:chgData name="Ninela  Marchant Neira" userId="0445fe62-3fdd-417c-a2b7-f13f715d869a" providerId="ADAL" clId="{74FB5DDF-5A6B-45A2-90D6-1FDCD3CF1157}" dt="2021-04-13T19:50:07.758" v="2405"/>
          <ac:grpSpMkLst>
            <pc:docMk/>
            <pc:sldMk cId="1584967295" sldId="267"/>
            <ac:grpSpMk id="56" creationId="{E13675D3-204F-45ED-B33D-5C61AD3A1E73}"/>
          </ac:grpSpMkLst>
        </pc:grpChg>
        <pc:grpChg chg="del mod">
          <ac:chgData name="Ninela  Marchant Neira" userId="0445fe62-3fdd-417c-a2b7-f13f715d869a" providerId="ADAL" clId="{74FB5DDF-5A6B-45A2-90D6-1FDCD3CF1157}" dt="2021-04-13T19:50:07.754" v="2384"/>
          <ac:grpSpMkLst>
            <pc:docMk/>
            <pc:sldMk cId="1584967295" sldId="267"/>
            <ac:grpSpMk id="61" creationId="{44B0D35D-2A5D-4A65-8BD2-8A9B416870C1}"/>
          </ac:grpSpMkLst>
        </pc:grpChg>
        <pc:grpChg chg="del mod">
          <ac:chgData name="Ninela  Marchant Neira" userId="0445fe62-3fdd-417c-a2b7-f13f715d869a" providerId="ADAL" clId="{74FB5DDF-5A6B-45A2-90D6-1FDCD3CF1157}" dt="2021-04-13T19:09:17.277" v="1819"/>
          <ac:grpSpMkLst>
            <pc:docMk/>
            <pc:sldMk cId="1584967295" sldId="267"/>
            <ac:grpSpMk id="66" creationId="{9D451C13-A072-4F6C-B1ED-86927307C3D7}"/>
          </ac:grpSpMkLst>
        </pc:grpChg>
        <pc:grpChg chg="del mod">
          <ac:chgData name="Ninela  Marchant Neira" userId="0445fe62-3fdd-417c-a2b7-f13f715d869a" providerId="ADAL" clId="{74FB5DDF-5A6B-45A2-90D6-1FDCD3CF1157}" dt="2021-04-13T19:50:07.759" v="2410"/>
          <ac:grpSpMkLst>
            <pc:docMk/>
            <pc:sldMk cId="1584967295" sldId="267"/>
            <ac:grpSpMk id="69" creationId="{7250AEF5-01B3-4AF1-8589-156EB8CC559B}"/>
          </ac:grpSpMkLst>
        </pc:grpChg>
        <pc:grpChg chg="del mod">
          <ac:chgData name="Ninela  Marchant Neira" userId="0445fe62-3fdd-417c-a2b7-f13f715d869a" providerId="ADAL" clId="{74FB5DDF-5A6B-45A2-90D6-1FDCD3CF1157}" dt="2021-04-13T19:50:07.753" v="2379"/>
          <ac:grpSpMkLst>
            <pc:docMk/>
            <pc:sldMk cId="1584967295" sldId="267"/>
            <ac:grpSpMk id="75" creationId="{035A3F4A-B13F-4580-BB85-217B89FF9E67}"/>
          </ac:grpSpMkLst>
        </pc:grpChg>
        <pc:grpChg chg="del mod">
          <ac:chgData name="Ninela  Marchant Neira" userId="0445fe62-3fdd-417c-a2b7-f13f715d869a" providerId="ADAL" clId="{74FB5DDF-5A6B-45A2-90D6-1FDCD3CF1157}" dt="2021-04-13T19:50:07.757" v="2403"/>
          <ac:grpSpMkLst>
            <pc:docMk/>
            <pc:sldMk cId="1584967295" sldId="267"/>
            <ac:grpSpMk id="80" creationId="{84092EB6-B158-4EDC-ADC9-585611AE0FE5}"/>
          </ac:grpSpMkLst>
        </pc:grpChg>
        <pc:grpChg chg="del mod">
          <ac:chgData name="Ninela  Marchant Neira" userId="0445fe62-3fdd-417c-a2b7-f13f715d869a" providerId="ADAL" clId="{74FB5DDF-5A6B-45A2-90D6-1FDCD3CF1157}" dt="2021-04-13T19:50:07.759" v="2411"/>
          <ac:grpSpMkLst>
            <pc:docMk/>
            <pc:sldMk cId="1584967295" sldId="267"/>
            <ac:grpSpMk id="83" creationId="{10D5DEAB-C9A0-4021-93B2-330F82EE47E7}"/>
          </ac:grpSpMkLst>
        </pc:grpChg>
        <pc:grpChg chg="del mod">
          <ac:chgData name="Ninela  Marchant Neira" userId="0445fe62-3fdd-417c-a2b7-f13f715d869a" providerId="ADAL" clId="{74FB5DDF-5A6B-45A2-90D6-1FDCD3CF1157}" dt="2021-04-13T19:50:07.756" v="2396"/>
          <ac:grpSpMkLst>
            <pc:docMk/>
            <pc:sldMk cId="1584967295" sldId="267"/>
            <ac:grpSpMk id="88" creationId="{7AB1F2FB-31B8-47D5-A290-A460AB6CBE3C}"/>
          </ac:grpSpMkLst>
        </pc:grpChg>
        <pc:grpChg chg="del mod">
          <ac:chgData name="Ninela  Marchant Neira" userId="0445fe62-3fdd-417c-a2b7-f13f715d869a" providerId="ADAL" clId="{74FB5DDF-5A6B-45A2-90D6-1FDCD3CF1157}" dt="2021-04-13T19:50:07.757" v="2404"/>
          <ac:grpSpMkLst>
            <pc:docMk/>
            <pc:sldMk cId="1584967295" sldId="267"/>
            <ac:grpSpMk id="91" creationId="{94E2D1A0-62DF-4ED8-AD3F-747C5CE06DBD}"/>
          </ac:grpSpMkLst>
        </pc:grpChg>
        <pc:grpChg chg="del mod">
          <ac:chgData name="Ninela  Marchant Neira" userId="0445fe62-3fdd-417c-a2b7-f13f715d869a" providerId="ADAL" clId="{74FB5DDF-5A6B-45A2-90D6-1FDCD3CF1157}" dt="2021-04-13T19:50:07.753" v="2377"/>
          <ac:grpSpMkLst>
            <pc:docMk/>
            <pc:sldMk cId="1584967295" sldId="267"/>
            <ac:grpSpMk id="95" creationId="{A16AAEA9-62B0-49E3-AD68-67BF9059A1FC}"/>
          </ac:grpSpMkLst>
        </pc:grpChg>
        <pc:grpChg chg="del mod">
          <ac:chgData name="Ninela  Marchant Neira" userId="0445fe62-3fdd-417c-a2b7-f13f715d869a" providerId="ADAL" clId="{74FB5DDF-5A6B-45A2-90D6-1FDCD3CF1157}" dt="2021-04-15T23:51:29.064" v="3548" actId="478"/>
          <ac:grpSpMkLst>
            <pc:docMk/>
            <pc:sldMk cId="1584967295" sldId="267"/>
            <ac:grpSpMk id="99" creationId="{9624EFEB-142A-4740-B45F-296AAA7951E1}"/>
          </ac:grpSpMkLst>
        </pc:grpChg>
        <pc:grpChg chg="del mod">
          <ac:chgData name="Ninela  Marchant Neira" userId="0445fe62-3fdd-417c-a2b7-f13f715d869a" providerId="ADAL" clId="{74FB5DDF-5A6B-45A2-90D6-1FDCD3CF1157}" dt="2021-04-15T23:51:29.064" v="3548" actId="478"/>
          <ac:grpSpMkLst>
            <pc:docMk/>
            <pc:sldMk cId="1584967295" sldId="267"/>
            <ac:grpSpMk id="104" creationId="{76A06D2E-0C03-4FCE-9259-E0222E92ADFD}"/>
          </ac:grpSpMkLst>
        </pc:grpChg>
        <pc:grpChg chg="del mod">
          <ac:chgData name="Ninela  Marchant Neira" userId="0445fe62-3fdd-417c-a2b7-f13f715d869a" providerId="ADAL" clId="{74FB5DDF-5A6B-45A2-90D6-1FDCD3CF1157}" dt="2021-04-15T23:51:29.064" v="3548" actId="478"/>
          <ac:grpSpMkLst>
            <pc:docMk/>
            <pc:sldMk cId="1584967295" sldId="267"/>
            <ac:grpSpMk id="105" creationId="{19653878-5217-4B46-B41F-1BB283F99DED}"/>
          </ac:grpSpMkLst>
        </pc:grpChg>
        <pc:grpChg chg="del mod">
          <ac:chgData name="Ninela  Marchant Neira" userId="0445fe62-3fdd-417c-a2b7-f13f715d869a" providerId="ADAL" clId="{74FB5DDF-5A6B-45A2-90D6-1FDCD3CF1157}" dt="2021-04-15T23:51:29.064" v="3548" actId="478"/>
          <ac:grpSpMkLst>
            <pc:docMk/>
            <pc:sldMk cId="1584967295" sldId="267"/>
            <ac:grpSpMk id="114" creationId="{103AC3E0-DBB7-4F85-9B5B-00C8E01C23CD}"/>
          </ac:grpSpMkLst>
        </pc:grpChg>
        <pc:grpChg chg="del mod">
          <ac:chgData name="Ninela  Marchant Neira" userId="0445fe62-3fdd-417c-a2b7-f13f715d869a" providerId="ADAL" clId="{74FB5DDF-5A6B-45A2-90D6-1FDCD3CF1157}" dt="2021-04-15T23:51:29.064" v="3548" actId="478"/>
          <ac:grpSpMkLst>
            <pc:docMk/>
            <pc:sldMk cId="1584967295" sldId="267"/>
            <ac:grpSpMk id="123" creationId="{2C175E07-82CF-408C-9784-43E82658109C}"/>
          </ac:grpSpMkLst>
        </pc:grpChg>
        <pc:grpChg chg="del mod">
          <ac:chgData name="Ninela  Marchant Neira" userId="0445fe62-3fdd-417c-a2b7-f13f715d869a" providerId="ADAL" clId="{74FB5DDF-5A6B-45A2-90D6-1FDCD3CF1157}" dt="2021-04-15T23:51:29.064" v="3548" actId="478"/>
          <ac:grpSpMkLst>
            <pc:docMk/>
            <pc:sldMk cId="1584967295" sldId="267"/>
            <ac:grpSpMk id="124" creationId="{4EA52789-0E93-4459-B777-B241EA96F4AB}"/>
          </ac:grpSpMkLst>
        </pc:grpChg>
        <pc:grpChg chg="del mod">
          <ac:chgData name="Ninela  Marchant Neira" userId="0445fe62-3fdd-417c-a2b7-f13f715d869a" providerId="ADAL" clId="{74FB5DDF-5A6B-45A2-90D6-1FDCD3CF1157}" dt="2021-04-15T23:51:29.064" v="3548" actId="478"/>
          <ac:grpSpMkLst>
            <pc:docMk/>
            <pc:sldMk cId="1584967295" sldId="267"/>
            <ac:grpSpMk id="125" creationId="{40A238A0-DD78-4DB7-BEEB-06CB46D400A1}"/>
          </ac:grpSpMkLst>
        </pc:grpChg>
        <pc:grpChg chg="del mod">
          <ac:chgData name="Ninela  Marchant Neira" userId="0445fe62-3fdd-417c-a2b7-f13f715d869a" providerId="ADAL" clId="{74FB5DDF-5A6B-45A2-90D6-1FDCD3CF1157}" dt="2021-04-15T23:51:29.064" v="3548" actId="478"/>
          <ac:grpSpMkLst>
            <pc:docMk/>
            <pc:sldMk cId="1584967295" sldId="267"/>
            <ac:grpSpMk id="128" creationId="{1A21DF55-285C-4EFD-B1C0-701E73C3819E}"/>
          </ac:grpSpMkLst>
        </pc:grpChg>
        <pc:grpChg chg="del mod">
          <ac:chgData name="Ninela  Marchant Neira" userId="0445fe62-3fdd-417c-a2b7-f13f715d869a" providerId="ADAL" clId="{74FB5DDF-5A6B-45A2-90D6-1FDCD3CF1157}" dt="2021-04-15T23:51:29.064" v="3548" actId="478"/>
          <ac:grpSpMkLst>
            <pc:docMk/>
            <pc:sldMk cId="1584967295" sldId="267"/>
            <ac:grpSpMk id="133" creationId="{645EBF03-BA40-479A-952D-7E249E4D6771}"/>
          </ac:grpSpMkLst>
        </pc:grpChg>
        <pc:grpChg chg="del mod">
          <ac:chgData name="Ninela  Marchant Neira" userId="0445fe62-3fdd-417c-a2b7-f13f715d869a" providerId="ADAL" clId="{74FB5DDF-5A6B-45A2-90D6-1FDCD3CF1157}" dt="2021-04-15T23:51:29.064" v="3548" actId="478"/>
          <ac:grpSpMkLst>
            <pc:docMk/>
            <pc:sldMk cId="1584967295" sldId="267"/>
            <ac:grpSpMk id="134" creationId="{72AF0268-769B-4181-855F-EB7DB1733F5A}"/>
          </ac:grpSpMkLst>
        </pc:grpChg>
        <pc:grpChg chg="del mod">
          <ac:chgData name="Ninela  Marchant Neira" userId="0445fe62-3fdd-417c-a2b7-f13f715d869a" providerId="ADAL" clId="{74FB5DDF-5A6B-45A2-90D6-1FDCD3CF1157}" dt="2021-04-15T23:51:29.064" v="3548" actId="478"/>
          <ac:grpSpMkLst>
            <pc:docMk/>
            <pc:sldMk cId="1584967295" sldId="267"/>
            <ac:grpSpMk id="139" creationId="{0D117F49-C2B1-4DCB-B18A-BF29B3380F8D}"/>
          </ac:grpSpMkLst>
        </pc:grpChg>
        <pc:grpChg chg="del mod">
          <ac:chgData name="Ninela  Marchant Neira" userId="0445fe62-3fdd-417c-a2b7-f13f715d869a" providerId="ADAL" clId="{74FB5DDF-5A6B-45A2-90D6-1FDCD3CF1157}" dt="2021-04-15T23:51:29.064" v="3548" actId="478"/>
          <ac:grpSpMkLst>
            <pc:docMk/>
            <pc:sldMk cId="1584967295" sldId="267"/>
            <ac:grpSpMk id="140" creationId="{6C6826A4-6368-4495-8AF6-4E9B18D5D992}"/>
          </ac:grpSpMkLst>
        </pc:grpChg>
        <pc:grpChg chg="del mod">
          <ac:chgData name="Ninela  Marchant Neira" userId="0445fe62-3fdd-417c-a2b7-f13f715d869a" providerId="ADAL" clId="{74FB5DDF-5A6B-45A2-90D6-1FDCD3CF1157}" dt="2021-04-15T23:51:29.064" v="3548" actId="478"/>
          <ac:grpSpMkLst>
            <pc:docMk/>
            <pc:sldMk cId="1584967295" sldId="267"/>
            <ac:grpSpMk id="147" creationId="{EE4E4069-3A88-4896-B073-217D26F922A1}"/>
          </ac:grpSpMkLst>
        </pc:grpChg>
        <pc:grpChg chg="del mod">
          <ac:chgData name="Ninela  Marchant Neira" userId="0445fe62-3fdd-417c-a2b7-f13f715d869a" providerId="ADAL" clId="{74FB5DDF-5A6B-45A2-90D6-1FDCD3CF1157}" dt="2021-04-15T23:51:29.064" v="3548" actId="478"/>
          <ac:grpSpMkLst>
            <pc:docMk/>
            <pc:sldMk cId="1584967295" sldId="267"/>
            <ac:grpSpMk id="148" creationId="{3F8831BB-8C98-4706-A824-1826B12C0ED5}"/>
          </ac:grpSpMkLst>
        </pc:grpChg>
        <pc:grpChg chg="del mod">
          <ac:chgData name="Ninela  Marchant Neira" userId="0445fe62-3fdd-417c-a2b7-f13f715d869a" providerId="ADAL" clId="{74FB5DDF-5A6B-45A2-90D6-1FDCD3CF1157}" dt="2021-04-15T23:51:29.064" v="3548" actId="478"/>
          <ac:grpSpMkLst>
            <pc:docMk/>
            <pc:sldMk cId="1584967295" sldId="267"/>
            <ac:grpSpMk id="151" creationId="{9D039844-24B8-4CB2-BCFB-09F1C427C8D9}"/>
          </ac:grpSpMkLst>
        </pc:grpChg>
        <pc:grpChg chg="del mod">
          <ac:chgData name="Ninela  Marchant Neira" userId="0445fe62-3fdd-417c-a2b7-f13f715d869a" providerId="ADAL" clId="{74FB5DDF-5A6B-45A2-90D6-1FDCD3CF1157}" dt="2021-04-13T19:55:56.800" v="2482"/>
          <ac:grpSpMkLst>
            <pc:docMk/>
            <pc:sldMk cId="1584967295" sldId="267"/>
            <ac:grpSpMk id="156" creationId="{4534ADB6-D757-4A19-BE59-EEFFC848FBED}"/>
          </ac:grpSpMkLst>
        </pc:grpChg>
        <pc:grpChg chg="del mod">
          <ac:chgData name="Ninela  Marchant Neira" userId="0445fe62-3fdd-417c-a2b7-f13f715d869a" providerId="ADAL" clId="{74FB5DDF-5A6B-45A2-90D6-1FDCD3CF1157}" dt="2021-04-15T23:51:29.064" v="3548" actId="478"/>
          <ac:grpSpMkLst>
            <pc:docMk/>
            <pc:sldMk cId="1584967295" sldId="267"/>
            <ac:grpSpMk id="159" creationId="{FB0F50D9-9EE8-4220-A559-AB6130634B4B}"/>
          </ac:grpSpMkLst>
        </pc:grpChg>
        <pc:grpChg chg="del mod">
          <ac:chgData name="Ninela  Marchant Neira" userId="0445fe62-3fdd-417c-a2b7-f13f715d869a" providerId="ADAL" clId="{74FB5DDF-5A6B-45A2-90D6-1FDCD3CF1157}" dt="2021-04-15T23:51:29.064" v="3548" actId="478"/>
          <ac:grpSpMkLst>
            <pc:docMk/>
            <pc:sldMk cId="1584967295" sldId="267"/>
            <ac:grpSpMk id="165" creationId="{C19937C9-1032-4D26-AE98-058EC1406A1C}"/>
          </ac:grpSpMkLst>
        </pc:grpChg>
        <pc:grpChg chg="del mod">
          <ac:chgData name="Ninela  Marchant Neira" userId="0445fe62-3fdd-417c-a2b7-f13f715d869a" providerId="ADAL" clId="{74FB5DDF-5A6B-45A2-90D6-1FDCD3CF1157}" dt="2021-04-13T19:56:31.952" v="2496"/>
          <ac:grpSpMkLst>
            <pc:docMk/>
            <pc:sldMk cId="1584967295" sldId="267"/>
            <ac:grpSpMk id="170" creationId="{577AD457-576F-44BC-BB45-192608134528}"/>
          </ac:grpSpMkLst>
        </pc:grpChg>
        <pc:grpChg chg="del mod">
          <ac:chgData name="Ninela  Marchant Neira" userId="0445fe62-3fdd-417c-a2b7-f13f715d869a" providerId="ADAL" clId="{74FB5DDF-5A6B-45A2-90D6-1FDCD3CF1157}" dt="2021-04-15T23:51:29.064" v="3548" actId="478"/>
          <ac:grpSpMkLst>
            <pc:docMk/>
            <pc:sldMk cId="1584967295" sldId="267"/>
            <ac:grpSpMk id="173" creationId="{3BDB2AF1-3D0F-43AE-877C-2EFCBB22EFA3}"/>
          </ac:grpSpMkLst>
        </pc:grpChg>
        <pc:grpChg chg="del mod">
          <ac:chgData name="Ninela  Marchant Neira" userId="0445fe62-3fdd-417c-a2b7-f13f715d869a" providerId="ADAL" clId="{74FB5DDF-5A6B-45A2-90D6-1FDCD3CF1157}" dt="2021-04-15T23:51:29.064" v="3548" actId="478"/>
          <ac:grpSpMkLst>
            <pc:docMk/>
            <pc:sldMk cId="1584967295" sldId="267"/>
            <ac:grpSpMk id="178" creationId="{641E30BA-7994-4B19-A73F-4928F47392DA}"/>
          </ac:grpSpMkLst>
        </pc:grpChg>
        <pc:grpChg chg="del mod">
          <ac:chgData name="Ninela  Marchant Neira" userId="0445fe62-3fdd-417c-a2b7-f13f715d869a" providerId="ADAL" clId="{74FB5DDF-5A6B-45A2-90D6-1FDCD3CF1157}" dt="2021-04-15T23:51:29.064" v="3548" actId="478"/>
          <ac:grpSpMkLst>
            <pc:docMk/>
            <pc:sldMk cId="1584967295" sldId="267"/>
            <ac:grpSpMk id="181" creationId="{683E1147-3B17-4E9D-AAB4-337BB7F91ACA}"/>
          </ac:grpSpMkLst>
        </pc:grpChg>
        <pc:grpChg chg="del mod">
          <ac:chgData name="Ninela  Marchant Neira" userId="0445fe62-3fdd-417c-a2b7-f13f715d869a" providerId="ADAL" clId="{74FB5DDF-5A6B-45A2-90D6-1FDCD3CF1157}" dt="2021-04-15T23:51:29.064" v="3548" actId="478"/>
          <ac:grpSpMkLst>
            <pc:docMk/>
            <pc:sldMk cId="1584967295" sldId="267"/>
            <ac:grpSpMk id="184" creationId="{3C972B20-DAF4-4415-B0B9-355DC43CFFB9}"/>
          </ac:grpSpMkLst>
        </pc:grpChg>
        <pc:grpChg chg="del mod">
          <ac:chgData name="Ninela  Marchant Neira" userId="0445fe62-3fdd-417c-a2b7-f13f715d869a" providerId="ADAL" clId="{74FB5DDF-5A6B-45A2-90D6-1FDCD3CF1157}" dt="2021-04-15T23:51:29.064" v="3548" actId="478"/>
          <ac:grpSpMkLst>
            <pc:docMk/>
            <pc:sldMk cId="1584967295" sldId="267"/>
            <ac:grpSpMk id="188" creationId="{ED6A3231-64D1-4B18-A848-8DA3F2B02A5E}"/>
          </ac:grpSpMkLst>
        </pc:grpChg>
        <pc:grpChg chg="del mod">
          <ac:chgData name="Ninela  Marchant Neira" userId="0445fe62-3fdd-417c-a2b7-f13f715d869a" providerId="ADAL" clId="{74FB5DDF-5A6B-45A2-90D6-1FDCD3CF1157}" dt="2021-04-13T19:58:25.020" v="2522"/>
          <ac:grpSpMkLst>
            <pc:docMk/>
            <pc:sldMk cId="1584967295" sldId="267"/>
            <ac:grpSpMk id="196" creationId="{CE75075C-7A44-49B0-A982-81837CA3F591}"/>
          </ac:grpSpMkLst>
        </pc:grpChg>
        <pc:grpChg chg="del mod">
          <ac:chgData name="Ninela  Marchant Neira" userId="0445fe62-3fdd-417c-a2b7-f13f715d869a" providerId="ADAL" clId="{74FB5DDF-5A6B-45A2-90D6-1FDCD3CF1157}" dt="2021-04-15T23:51:29.064" v="3548" actId="478"/>
          <ac:grpSpMkLst>
            <pc:docMk/>
            <pc:sldMk cId="1584967295" sldId="267"/>
            <ac:grpSpMk id="197" creationId="{E1FB8E64-4F35-47AB-901C-04CBFE6EBDC6}"/>
          </ac:grpSpMkLst>
        </pc:grpChg>
        <pc:grpChg chg="del mod">
          <ac:chgData name="Ninela  Marchant Neira" userId="0445fe62-3fdd-417c-a2b7-f13f715d869a" providerId="ADAL" clId="{74FB5DDF-5A6B-45A2-90D6-1FDCD3CF1157}" dt="2021-04-15T23:51:29.064" v="3548" actId="478"/>
          <ac:grpSpMkLst>
            <pc:docMk/>
            <pc:sldMk cId="1584967295" sldId="267"/>
            <ac:grpSpMk id="200" creationId="{5244CEF3-A913-4BD7-AEE8-A9BC2A1A6010}"/>
          </ac:grpSpMkLst>
        </pc:grpChg>
        <pc:picChg chg="add del mod">
          <ac:chgData name="Ninela  Marchant Neira" userId="0445fe62-3fdd-417c-a2b7-f13f715d869a" providerId="ADAL" clId="{74FB5DDF-5A6B-45A2-90D6-1FDCD3CF1157}" dt="2021-04-13T03:02:10.439" v="262" actId="478"/>
          <ac:picMkLst>
            <pc:docMk/>
            <pc:sldMk cId="1584967295" sldId="267"/>
            <ac:picMk id="4" creationId="{D16E895C-3F94-4B7C-9D20-4FEC976DA54B}"/>
          </ac:picMkLst>
        </pc:picChg>
        <pc:inkChg chg="add del mod">
          <ac:chgData name="Ninela  Marchant Neira" userId="0445fe62-3fdd-417c-a2b7-f13f715d869a" providerId="ADAL" clId="{74FB5DDF-5A6B-45A2-90D6-1FDCD3CF1157}" dt="2021-04-13T19:50:07.755" v="2391"/>
          <ac:inkMkLst>
            <pc:docMk/>
            <pc:sldMk cId="1584967295" sldId="267"/>
            <ac:inkMk id="4" creationId="{2A565789-33AF-43D7-B0AB-A85ADD91C1FA}"/>
          </ac:inkMkLst>
        </pc:inkChg>
        <pc:inkChg chg="add del mod">
          <ac:chgData name="Ninela  Marchant Neira" userId="0445fe62-3fdd-417c-a2b7-f13f715d869a" providerId="ADAL" clId="{74FB5DDF-5A6B-45A2-90D6-1FDCD3CF1157}" dt="2021-04-13T19:50:07.759" v="2413"/>
          <ac:inkMkLst>
            <pc:docMk/>
            <pc:sldMk cId="1584967295" sldId="267"/>
            <ac:inkMk id="5" creationId="{E08EBFE7-78B6-42FF-BDCD-320E51FF98AF}"/>
          </ac:inkMkLst>
        </pc:inkChg>
        <pc:inkChg chg="add del mod">
          <ac:chgData name="Ninela  Marchant Neira" userId="0445fe62-3fdd-417c-a2b7-f13f715d869a" providerId="ADAL" clId="{74FB5DDF-5A6B-45A2-90D6-1FDCD3CF1157}" dt="2021-04-13T19:50:07.750" v="2368"/>
          <ac:inkMkLst>
            <pc:docMk/>
            <pc:sldMk cId="1584967295" sldId="267"/>
            <ac:inkMk id="7" creationId="{D4011B5C-FD9C-4BF2-85E5-2DC7FA9A1FAC}"/>
          </ac:inkMkLst>
        </pc:inkChg>
        <pc:inkChg chg="add del mod">
          <ac:chgData name="Ninela  Marchant Neira" userId="0445fe62-3fdd-417c-a2b7-f13f715d869a" providerId="ADAL" clId="{74FB5DDF-5A6B-45A2-90D6-1FDCD3CF1157}" dt="2021-04-13T19:50:07.761" v="2422"/>
          <ac:inkMkLst>
            <pc:docMk/>
            <pc:sldMk cId="1584967295" sldId="267"/>
            <ac:inkMk id="9" creationId="{85CE697E-1000-4BEC-8880-6E2201C2932F}"/>
          </ac:inkMkLst>
        </pc:inkChg>
        <pc:inkChg chg="add del mod">
          <ac:chgData name="Ninela  Marchant Neira" userId="0445fe62-3fdd-417c-a2b7-f13f715d869a" providerId="ADAL" clId="{74FB5DDF-5A6B-45A2-90D6-1FDCD3CF1157}" dt="2021-04-13T19:50:07.760" v="2416"/>
          <ac:inkMkLst>
            <pc:docMk/>
            <pc:sldMk cId="1584967295" sldId="267"/>
            <ac:inkMk id="11" creationId="{45A206F3-48EA-44DB-BA52-6F529705E916}"/>
          </ac:inkMkLst>
        </pc:inkChg>
        <pc:inkChg chg="add del mod">
          <ac:chgData name="Ninela  Marchant Neira" userId="0445fe62-3fdd-417c-a2b7-f13f715d869a" providerId="ADAL" clId="{74FB5DDF-5A6B-45A2-90D6-1FDCD3CF1157}" dt="2021-04-13T19:50:07.760" v="2420"/>
          <ac:inkMkLst>
            <pc:docMk/>
            <pc:sldMk cId="1584967295" sldId="267"/>
            <ac:inkMk id="12" creationId="{1F4DE718-02F6-45CC-AAA3-53FC31A91279}"/>
          </ac:inkMkLst>
        </pc:inkChg>
        <pc:inkChg chg="add del">
          <ac:chgData name="Ninela  Marchant Neira" userId="0445fe62-3fdd-417c-a2b7-f13f715d869a" providerId="ADAL" clId="{74FB5DDF-5A6B-45A2-90D6-1FDCD3CF1157}" dt="2021-04-13T19:50:07.750" v="2370"/>
          <ac:inkMkLst>
            <pc:docMk/>
            <pc:sldMk cId="1584967295" sldId="267"/>
            <ac:inkMk id="13" creationId="{E4B584E7-0577-4F43-A7DC-41059743D59E}"/>
          </ac:inkMkLst>
        </pc:inkChg>
        <pc:inkChg chg="add del">
          <ac:chgData name="Ninela  Marchant Neira" userId="0445fe62-3fdd-417c-a2b7-f13f715d869a" providerId="ADAL" clId="{74FB5DDF-5A6B-45A2-90D6-1FDCD3CF1157}" dt="2021-04-13T19:50:07.749" v="2365"/>
          <ac:inkMkLst>
            <pc:docMk/>
            <pc:sldMk cId="1584967295" sldId="267"/>
            <ac:inkMk id="16" creationId="{5DE09BCA-420B-4FF1-8601-220555C37269}"/>
          </ac:inkMkLst>
        </pc:inkChg>
        <pc:inkChg chg="add del mod">
          <ac:chgData name="Ninela  Marchant Neira" userId="0445fe62-3fdd-417c-a2b7-f13f715d869a" providerId="ADAL" clId="{74FB5DDF-5A6B-45A2-90D6-1FDCD3CF1157}" dt="2021-04-13T19:50:07.760" v="2419"/>
          <ac:inkMkLst>
            <pc:docMk/>
            <pc:sldMk cId="1584967295" sldId="267"/>
            <ac:inkMk id="17" creationId="{180EA290-3442-41EF-8330-829297B523B4}"/>
          </ac:inkMkLst>
        </pc:inkChg>
        <pc:inkChg chg="add del mod">
          <ac:chgData name="Ninela  Marchant Neira" userId="0445fe62-3fdd-417c-a2b7-f13f715d869a" providerId="ADAL" clId="{74FB5DDF-5A6B-45A2-90D6-1FDCD3CF1157}" dt="2021-04-13T19:50:07.755" v="2389"/>
          <ac:inkMkLst>
            <pc:docMk/>
            <pc:sldMk cId="1584967295" sldId="267"/>
            <ac:inkMk id="18" creationId="{29945B04-1297-4567-9BC5-94BB91947B65}"/>
          </ac:inkMkLst>
        </pc:inkChg>
        <pc:inkChg chg="add del mod">
          <ac:chgData name="Ninela  Marchant Neira" userId="0445fe62-3fdd-417c-a2b7-f13f715d869a" providerId="ADAL" clId="{74FB5DDF-5A6B-45A2-90D6-1FDCD3CF1157}" dt="2021-04-13T19:50:07.753" v="2381"/>
          <ac:inkMkLst>
            <pc:docMk/>
            <pc:sldMk cId="1584967295" sldId="267"/>
            <ac:inkMk id="20" creationId="{50EF9BCD-F35B-47BB-A850-2ECBAD893E73}"/>
          </ac:inkMkLst>
        </pc:inkChg>
        <pc:inkChg chg="add del mod">
          <ac:chgData name="Ninela  Marchant Neira" userId="0445fe62-3fdd-417c-a2b7-f13f715d869a" providerId="ADAL" clId="{74FB5DDF-5A6B-45A2-90D6-1FDCD3CF1157}" dt="2021-04-13T19:50:07.754" v="2385"/>
          <ac:inkMkLst>
            <pc:docMk/>
            <pc:sldMk cId="1584967295" sldId="267"/>
            <ac:inkMk id="21" creationId="{0C9103A3-F0C7-4C2B-8CED-48770D57D72D}"/>
          </ac:inkMkLst>
        </pc:inkChg>
        <pc:inkChg chg="add del mod">
          <ac:chgData name="Ninela  Marchant Neira" userId="0445fe62-3fdd-417c-a2b7-f13f715d869a" providerId="ADAL" clId="{74FB5DDF-5A6B-45A2-90D6-1FDCD3CF1157}" dt="2021-04-13T19:50:07.755" v="2388"/>
          <ac:inkMkLst>
            <pc:docMk/>
            <pc:sldMk cId="1584967295" sldId="267"/>
            <ac:inkMk id="23" creationId="{A7B9FEDF-E2C6-4543-8AA3-152F8AF18D38}"/>
          </ac:inkMkLst>
        </pc:inkChg>
        <pc:inkChg chg="add del mod">
          <ac:chgData name="Ninela  Marchant Neira" userId="0445fe62-3fdd-417c-a2b7-f13f715d869a" providerId="ADAL" clId="{74FB5DDF-5A6B-45A2-90D6-1FDCD3CF1157}" dt="2021-04-13T19:50:07.751" v="2372"/>
          <ac:inkMkLst>
            <pc:docMk/>
            <pc:sldMk cId="1584967295" sldId="267"/>
            <ac:inkMk id="24" creationId="{5D0E9055-4C1C-4033-B538-CB860CCD7569}"/>
          </ac:inkMkLst>
        </pc:inkChg>
        <pc:inkChg chg="add del mod">
          <ac:chgData name="Ninela  Marchant Neira" userId="0445fe62-3fdd-417c-a2b7-f13f715d869a" providerId="ADAL" clId="{74FB5DDF-5A6B-45A2-90D6-1FDCD3CF1157}" dt="2021-04-13T19:50:07.754" v="2386"/>
          <ac:inkMkLst>
            <pc:docMk/>
            <pc:sldMk cId="1584967295" sldId="267"/>
            <ac:inkMk id="25" creationId="{E0AD38B7-E754-4565-A522-7491FD9A59F5}"/>
          </ac:inkMkLst>
        </pc:inkChg>
        <pc:inkChg chg="add del mod">
          <ac:chgData name="Ninela  Marchant Neira" userId="0445fe62-3fdd-417c-a2b7-f13f715d869a" providerId="ADAL" clId="{74FB5DDF-5A6B-45A2-90D6-1FDCD3CF1157}" dt="2021-04-13T19:50:07.756" v="2398"/>
          <ac:inkMkLst>
            <pc:docMk/>
            <pc:sldMk cId="1584967295" sldId="267"/>
            <ac:inkMk id="26" creationId="{325B032E-07DB-4C12-AF9A-2D419E82C29D}"/>
          </ac:inkMkLst>
        </pc:inkChg>
        <pc:inkChg chg="add del mod">
          <ac:chgData name="Ninela  Marchant Neira" userId="0445fe62-3fdd-417c-a2b7-f13f715d869a" providerId="ADAL" clId="{74FB5DDF-5A6B-45A2-90D6-1FDCD3CF1157}" dt="2021-04-13T19:50:07.756" v="2395"/>
          <ac:inkMkLst>
            <pc:docMk/>
            <pc:sldMk cId="1584967295" sldId="267"/>
            <ac:inkMk id="28" creationId="{184A410A-5C1D-4733-B4AD-7083FDEBE2DE}"/>
          </ac:inkMkLst>
        </pc:inkChg>
        <pc:inkChg chg="add del mod">
          <ac:chgData name="Ninela  Marchant Neira" userId="0445fe62-3fdd-417c-a2b7-f13f715d869a" providerId="ADAL" clId="{74FB5DDF-5A6B-45A2-90D6-1FDCD3CF1157}" dt="2021-04-13T19:50:07.755" v="2390"/>
          <ac:inkMkLst>
            <pc:docMk/>
            <pc:sldMk cId="1584967295" sldId="267"/>
            <ac:inkMk id="29" creationId="{74B8C633-730F-466B-8C9B-EB1703C31AA1}"/>
          </ac:inkMkLst>
        </pc:inkChg>
        <pc:inkChg chg="add del mod">
          <ac:chgData name="Ninela  Marchant Neira" userId="0445fe62-3fdd-417c-a2b7-f13f715d869a" providerId="ADAL" clId="{74FB5DDF-5A6B-45A2-90D6-1FDCD3CF1157}" dt="2021-04-13T19:50:07.759" v="2412"/>
          <ac:inkMkLst>
            <pc:docMk/>
            <pc:sldMk cId="1584967295" sldId="267"/>
            <ac:inkMk id="31" creationId="{87C98E07-D982-45BE-A186-C02595E7348A}"/>
          </ac:inkMkLst>
        </pc:inkChg>
        <pc:inkChg chg="add del mod">
          <ac:chgData name="Ninela  Marchant Neira" userId="0445fe62-3fdd-417c-a2b7-f13f715d869a" providerId="ADAL" clId="{74FB5DDF-5A6B-45A2-90D6-1FDCD3CF1157}" dt="2021-04-13T19:50:07.753" v="2380"/>
          <ac:inkMkLst>
            <pc:docMk/>
            <pc:sldMk cId="1584967295" sldId="267"/>
            <ac:inkMk id="32" creationId="{93A60E0E-DFC2-4F95-BF56-506BE7CDFCBA}"/>
          </ac:inkMkLst>
        </pc:inkChg>
        <pc:inkChg chg="add del mod">
          <ac:chgData name="Ninela  Marchant Neira" userId="0445fe62-3fdd-417c-a2b7-f13f715d869a" providerId="ADAL" clId="{74FB5DDF-5A6B-45A2-90D6-1FDCD3CF1157}" dt="2021-04-13T19:50:07.758" v="2406"/>
          <ac:inkMkLst>
            <pc:docMk/>
            <pc:sldMk cId="1584967295" sldId="267"/>
            <ac:inkMk id="34" creationId="{B00B41B9-D05D-4392-8579-518F09E16DDE}"/>
          </ac:inkMkLst>
        </pc:inkChg>
        <pc:inkChg chg="add del mod">
          <ac:chgData name="Ninela  Marchant Neira" userId="0445fe62-3fdd-417c-a2b7-f13f715d869a" providerId="ADAL" clId="{74FB5DDF-5A6B-45A2-90D6-1FDCD3CF1157}" dt="2021-04-13T19:50:07.747" v="2360"/>
          <ac:inkMkLst>
            <pc:docMk/>
            <pc:sldMk cId="1584967295" sldId="267"/>
            <ac:inkMk id="35" creationId="{4C76B1B6-7C5D-488A-83DB-5F508E6B50FD}"/>
          </ac:inkMkLst>
        </pc:inkChg>
        <pc:inkChg chg="add del mod">
          <ac:chgData name="Ninela  Marchant Neira" userId="0445fe62-3fdd-417c-a2b7-f13f715d869a" providerId="ADAL" clId="{74FB5DDF-5A6B-45A2-90D6-1FDCD3CF1157}" dt="2021-04-13T19:50:07.757" v="2401"/>
          <ac:inkMkLst>
            <pc:docMk/>
            <pc:sldMk cId="1584967295" sldId="267"/>
            <ac:inkMk id="36" creationId="{0A1F4637-E045-40C5-B033-789CB9C18973}"/>
          </ac:inkMkLst>
        </pc:inkChg>
        <pc:inkChg chg="add del mod">
          <ac:chgData name="Ninela  Marchant Neira" userId="0445fe62-3fdd-417c-a2b7-f13f715d869a" providerId="ADAL" clId="{74FB5DDF-5A6B-45A2-90D6-1FDCD3CF1157}" dt="2021-04-13T19:50:07.757" v="2402"/>
          <ac:inkMkLst>
            <pc:docMk/>
            <pc:sldMk cId="1584967295" sldId="267"/>
            <ac:inkMk id="37" creationId="{20D9E899-9C3F-474E-9CCB-C771C87B7BF4}"/>
          </ac:inkMkLst>
        </pc:inkChg>
        <pc:inkChg chg="add del mod">
          <ac:chgData name="Ninela  Marchant Neira" userId="0445fe62-3fdd-417c-a2b7-f13f715d869a" providerId="ADAL" clId="{74FB5DDF-5A6B-45A2-90D6-1FDCD3CF1157}" dt="2021-04-13T19:50:07.759" v="2415"/>
          <ac:inkMkLst>
            <pc:docMk/>
            <pc:sldMk cId="1584967295" sldId="267"/>
            <ac:inkMk id="39" creationId="{AC7BFCFA-677B-4C81-B107-44B734BF897C}"/>
          </ac:inkMkLst>
        </pc:inkChg>
        <pc:inkChg chg="add del">
          <ac:chgData name="Ninela  Marchant Neira" userId="0445fe62-3fdd-417c-a2b7-f13f715d869a" providerId="ADAL" clId="{74FB5DDF-5A6B-45A2-90D6-1FDCD3CF1157}" dt="2021-04-13T19:50:07.756" v="2393"/>
          <ac:inkMkLst>
            <pc:docMk/>
            <pc:sldMk cId="1584967295" sldId="267"/>
            <ac:inkMk id="40" creationId="{2C1A33B6-797F-4BC1-B1B1-F826C8698439}"/>
          </ac:inkMkLst>
        </pc:inkChg>
        <pc:inkChg chg="add del">
          <ac:chgData name="Ninela  Marchant Neira" userId="0445fe62-3fdd-417c-a2b7-f13f715d869a" providerId="ADAL" clId="{74FB5DDF-5A6B-45A2-90D6-1FDCD3CF1157}" dt="2021-04-13T19:50:07.760" v="2417"/>
          <ac:inkMkLst>
            <pc:docMk/>
            <pc:sldMk cId="1584967295" sldId="267"/>
            <ac:inkMk id="41" creationId="{50EB9D10-9B27-4360-B21E-A6D9C9B78505}"/>
          </ac:inkMkLst>
        </pc:inkChg>
        <pc:inkChg chg="add del">
          <ac:chgData name="Ninela  Marchant Neira" userId="0445fe62-3fdd-417c-a2b7-f13f715d869a" providerId="ADAL" clId="{74FB5DDF-5A6B-45A2-90D6-1FDCD3CF1157}" dt="2021-04-13T19:50:07.761" v="2421"/>
          <ac:inkMkLst>
            <pc:docMk/>
            <pc:sldMk cId="1584967295" sldId="267"/>
            <ac:inkMk id="43" creationId="{94584088-9D0B-40AE-8105-5F820D8EC108}"/>
          </ac:inkMkLst>
        </pc:inkChg>
        <pc:inkChg chg="add del mod">
          <ac:chgData name="Ninela  Marchant Neira" userId="0445fe62-3fdd-417c-a2b7-f13f715d869a" providerId="ADAL" clId="{74FB5DDF-5A6B-45A2-90D6-1FDCD3CF1157}" dt="2021-04-13T19:50:07.749" v="2366"/>
          <ac:inkMkLst>
            <pc:docMk/>
            <pc:sldMk cId="1584967295" sldId="267"/>
            <ac:inkMk id="44" creationId="{0201462F-E6DA-46C8-B681-6770881F714D}"/>
          </ac:inkMkLst>
        </pc:inkChg>
        <pc:inkChg chg="add del mod">
          <ac:chgData name="Ninela  Marchant Neira" userId="0445fe62-3fdd-417c-a2b7-f13f715d869a" providerId="ADAL" clId="{74FB5DDF-5A6B-45A2-90D6-1FDCD3CF1157}" dt="2021-04-13T19:50:07.751" v="2371"/>
          <ac:inkMkLst>
            <pc:docMk/>
            <pc:sldMk cId="1584967295" sldId="267"/>
            <ac:inkMk id="45" creationId="{51C5A5A2-BD42-4EF6-9063-B30E14878DB3}"/>
          </ac:inkMkLst>
        </pc:inkChg>
        <pc:inkChg chg="add del mod">
          <ac:chgData name="Ninela  Marchant Neira" userId="0445fe62-3fdd-417c-a2b7-f13f715d869a" providerId="ADAL" clId="{74FB5DDF-5A6B-45A2-90D6-1FDCD3CF1157}" dt="2021-04-13T19:50:07.750" v="2369"/>
          <ac:inkMkLst>
            <pc:docMk/>
            <pc:sldMk cId="1584967295" sldId="267"/>
            <ac:inkMk id="46" creationId="{935C4181-4F37-461E-A4F5-A40753F34CE7}"/>
          </ac:inkMkLst>
        </pc:inkChg>
        <pc:inkChg chg="add del mod">
          <ac:chgData name="Ninela  Marchant Neira" userId="0445fe62-3fdd-417c-a2b7-f13f715d869a" providerId="ADAL" clId="{74FB5DDF-5A6B-45A2-90D6-1FDCD3CF1157}" dt="2021-04-13T19:50:07.753" v="2378"/>
          <ac:inkMkLst>
            <pc:docMk/>
            <pc:sldMk cId="1584967295" sldId="267"/>
            <ac:inkMk id="47" creationId="{C15BB436-0492-4DE2-BDB3-752E5F56352C}"/>
          </ac:inkMkLst>
        </pc:inkChg>
        <pc:inkChg chg="add del mod">
          <ac:chgData name="Ninela  Marchant Neira" userId="0445fe62-3fdd-417c-a2b7-f13f715d869a" providerId="ADAL" clId="{74FB5DDF-5A6B-45A2-90D6-1FDCD3CF1157}" dt="2021-04-13T19:50:07.752" v="2375"/>
          <ac:inkMkLst>
            <pc:docMk/>
            <pc:sldMk cId="1584967295" sldId="267"/>
            <ac:inkMk id="48" creationId="{F783D793-0B4E-4921-B502-C546BC5B9450}"/>
          </ac:inkMkLst>
        </pc:inkChg>
        <pc:inkChg chg="add del mod">
          <ac:chgData name="Ninela  Marchant Neira" userId="0445fe62-3fdd-417c-a2b7-f13f715d869a" providerId="ADAL" clId="{74FB5DDF-5A6B-45A2-90D6-1FDCD3CF1157}" dt="2021-04-13T19:50:07.756" v="2399"/>
          <ac:inkMkLst>
            <pc:docMk/>
            <pc:sldMk cId="1584967295" sldId="267"/>
            <ac:inkMk id="49" creationId="{422A36BA-F295-4D58-9545-771428F95B82}"/>
          </ac:inkMkLst>
        </pc:inkChg>
        <pc:inkChg chg="add del mod">
          <ac:chgData name="Ninela  Marchant Neira" userId="0445fe62-3fdd-417c-a2b7-f13f715d869a" providerId="ADAL" clId="{74FB5DDF-5A6B-45A2-90D6-1FDCD3CF1157}" dt="2021-04-13T19:50:07.758" v="2407"/>
          <ac:inkMkLst>
            <pc:docMk/>
            <pc:sldMk cId="1584967295" sldId="267"/>
            <ac:inkMk id="51" creationId="{D464625B-9C74-4FE3-B36C-579CAA53A2B6}"/>
          </ac:inkMkLst>
        </pc:inkChg>
        <pc:inkChg chg="add del mod">
          <ac:chgData name="Ninela  Marchant Neira" userId="0445fe62-3fdd-417c-a2b7-f13f715d869a" providerId="ADAL" clId="{74FB5DDF-5A6B-45A2-90D6-1FDCD3CF1157}" dt="2021-04-13T19:50:07.752" v="2373"/>
          <ac:inkMkLst>
            <pc:docMk/>
            <pc:sldMk cId="1584967295" sldId="267"/>
            <ac:inkMk id="52" creationId="{033A4D3F-0C30-4EAF-AAC2-5A4A3401C6A8}"/>
          </ac:inkMkLst>
        </pc:inkChg>
        <pc:inkChg chg="add del mod">
          <ac:chgData name="Ninela  Marchant Neira" userId="0445fe62-3fdd-417c-a2b7-f13f715d869a" providerId="ADAL" clId="{74FB5DDF-5A6B-45A2-90D6-1FDCD3CF1157}" dt="2021-04-13T19:50:07.758" v="2409"/>
          <ac:inkMkLst>
            <pc:docMk/>
            <pc:sldMk cId="1584967295" sldId="267"/>
            <ac:inkMk id="54" creationId="{46E42AC8-D7DF-4F28-BD21-94AD3E8AF692}"/>
          </ac:inkMkLst>
        </pc:inkChg>
        <pc:inkChg chg="add del mod">
          <ac:chgData name="Ninela  Marchant Neira" userId="0445fe62-3fdd-417c-a2b7-f13f715d869a" providerId="ADAL" clId="{74FB5DDF-5A6B-45A2-90D6-1FDCD3CF1157}" dt="2021-04-13T19:50:07.758" v="2405"/>
          <ac:inkMkLst>
            <pc:docMk/>
            <pc:sldMk cId="1584967295" sldId="267"/>
            <ac:inkMk id="55" creationId="{2E383315-2CBF-4F0D-96F3-72D9B05A6EAD}"/>
          </ac:inkMkLst>
        </pc:inkChg>
        <pc:inkChg chg="add del">
          <ac:chgData name="Ninela  Marchant Neira" userId="0445fe62-3fdd-417c-a2b7-f13f715d869a" providerId="ADAL" clId="{74FB5DDF-5A6B-45A2-90D6-1FDCD3CF1157}" dt="2021-04-13T19:50:07.747" v="2359"/>
          <ac:inkMkLst>
            <pc:docMk/>
            <pc:sldMk cId="1584967295" sldId="267"/>
            <ac:inkMk id="57" creationId="{53655E17-9F2C-4FCC-AE05-87F0608A706C}"/>
          </ac:inkMkLst>
        </pc:inkChg>
        <pc:inkChg chg="add del mod">
          <ac:chgData name="Ninela  Marchant Neira" userId="0445fe62-3fdd-417c-a2b7-f13f715d869a" providerId="ADAL" clId="{74FB5DDF-5A6B-45A2-90D6-1FDCD3CF1157}" dt="2021-04-13T19:50:07.749" v="2363"/>
          <ac:inkMkLst>
            <pc:docMk/>
            <pc:sldMk cId="1584967295" sldId="267"/>
            <ac:inkMk id="58" creationId="{C27AE30A-C5D1-4428-ADB0-C8867B81A8B0}"/>
          </ac:inkMkLst>
        </pc:inkChg>
        <pc:inkChg chg="add del mod">
          <ac:chgData name="Ninela  Marchant Neira" userId="0445fe62-3fdd-417c-a2b7-f13f715d869a" providerId="ADAL" clId="{74FB5DDF-5A6B-45A2-90D6-1FDCD3CF1157}" dt="2021-04-13T19:50:07.756" v="2397"/>
          <ac:inkMkLst>
            <pc:docMk/>
            <pc:sldMk cId="1584967295" sldId="267"/>
            <ac:inkMk id="59" creationId="{89AC3FFB-9430-49DA-9B2C-2064A4AC7054}"/>
          </ac:inkMkLst>
        </pc:inkChg>
        <pc:inkChg chg="add del mod">
          <ac:chgData name="Ninela  Marchant Neira" userId="0445fe62-3fdd-417c-a2b7-f13f715d869a" providerId="ADAL" clId="{74FB5DDF-5A6B-45A2-90D6-1FDCD3CF1157}" dt="2021-04-13T19:50:07.754" v="2384"/>
          <ac:inkMkLst>
            <pc:docMk/>
            <pc:sldMk cId="1584967295" sldId="267"/>
            <ac:inkMk id="60" creationId="{F058F1C8-3822-4E0C-8A9E-28C7E8FB123B}"/>
          </ac:inkMkLst>
        </pc:inkChg>
        <pc:inkChg chg="add del mod">
          <ac:chgData name="Ninela  Marchant Neira" userId="0445fe62-3fdd-417c-a2b7-f13f715d869a" providerId="ADAL" clId="{74FB5DDF-5A6B-45A2-90D6-1FDCD3CF1157}" dt="2021-04-13T19:50:07.746" v="2357"/>
          <ac:inkMkLst>
            <pc:docMk/>
            <pc:sldMk cId="1584967295" sldId="267"/>
            <ac:inkMk id="62" creationId="{4B895C3F-C183-4811-8027-4B7BC97799A6}"/>
          </ac:inkMkLst>
        </pc:inkChg>
        <pc:inkChg chg="add del mod">
          <ac:chgData name="Ninela  Marchant Neira" userId="0445fe62-3fdd-417c-a2b7-f13f715d869a" providerId="ADAL" clId="{74FB5DDF-5A6B-45A2-90D6-1FDCD3CF1157}" dt="2021-04-13T19:50:07.756" v="2394"/>
          <ac:inkMkLst>
            <pc:docMk/>
            <pc:sldMk cId="1584967295" sldId="267"/>
            <ac:inkMk id="63" creationId="{530EB73B-7EEB-42A1-95D1-EB07B22D3F1E}"/>
          </ac:inkMkLst>
        </pc:inkChg>
        <pc:inkChg chg="add del mod">
          <ac:chgData name="Ninela  Marchant Neira" userId="0445fe62-3fdd-417c-a2b7-f13f715d869a" providerId="ADAL" clId="{74FB5DDF-5A6B-45A2-90D6-1FDCD3CF1157}" dt="2021-04-13T19:50:07.755" v="2392"/>
          <ac:inkMkLst>
            <pc:docMk/>
            <pc:sldMk cId="1584967295" sldId="267"/>
            <ac:inkMk id="64" creationId="{23CF1492-3E56-4924-8552-E13DEE229607}"/>
          </ac:inkMkLst>
        </pc:inkChg>
        <pc:inkChg chg="add del mod">
          <ac:chgData name="Ninela  Marchant Neira" userId="0445fe62-3fdd-417c-a2b7-f13f715d869a" providerId="ADAL" clId="{74FB5DDF-5A6B-45A2-90D6-1FDCD3CF1157}" dt="2021-04-13T19:50:07.760" v="2418"/>
          <ac:inkMkLst>
            <pc:docMk/>
            <pc:sldMk cId="1584967295" sldId="267"/>
            <ac:inkMk id="65" creationId="{50511E17-056E-49D7-B2A0-7319ABEAC770}"/>
          </ac:inkMkLst>
        </pc:inkChg>
        <pc:inkChg chg="add del mod">
          <ac:chgData name="Ninela  Marchant Neira" userId="0445fe62-3fdd-417c-a2b7-f13f715d869a" providerId="ADAL" clId="{74FB5DDF-5A6B-45A2-90D6-1FDCD3CF1157}" dt="2021-04-13T19:50:07.759" v="2410"/>
          <ac:inkMkLst>
            <pc:docMk/>
            <pc:sldMk cId="1584967295" sldId="267"/>
            <ac:inkMk id="67" creationId="{1BB6D00C-8DF6-4088-938E-E3F1ECA9DD2C}"/>
          </ac:inkMkLst>
        </pc:inkChg>
        <pc:inkChg chg="add del mod">
          <ac:chgData name="Ninela  Marchant Neira" userId="0445fe62-3fdd-417c-a2b7-f13f715d869a" providerId="ADAL" clId="{74FB5DDF-5A6B-45A2-90D6-1FDCD3CF1157}" dt="2021-04-13T19:50:07.752" v="2376"/>
          <ac:inkMkLst>
            <pc:docMk/>
            <pc:sldMk cId="1584967295" sldId="267"/>
            <ac:inkMk id="68" creationId="{90262E1B-DE7E-457E-AF6E-7547EB64DB39}"/>
          </ac:inkMkLst>
        </pc:inkChg>
        <pc:inkChg chg="add del mod">
          <ac:chgData name="Ninela  Marchant Neira" userId="0445fe62-3fdd-417c-a2b7-f13f715d869a" providerId="ADAL" clId="{74FB5DDF-5A6B-45A2-90D6-1FDCD3CF1157}" dt="2021-04-13T19:50:07.747" v="2361"/>
          <ac:inkMkLst>
            <pc:docMk/>
            <pc:sldMk cId="1584967295" sldId="267"/>
            <ac:inkMk id="70" creationId="{C70133DB-8059-483F-B820-9BEBEDB8D58F}"/>
          </ac:inkMkLst>
        </pc:inkChg>
        <pc:inkChg chg="add del mod">
          <ac:chgData name="Ninela  Marchant Neira" userId="0445fe62-3fdd-417c-a2b7-f13f715d869a" providerId="ADAL" clId="{74FB5DDF-5A6B-45A2-90D6-1FDCD3CF1157}" dt="2021-04-13T19:50:07.746" v="2358"/>
          <ac:inkMkLst>
            <pc:docMk/>
            <pc:sldMk cId="1584967295" sldId="267"/>
            <ac:inkMk id="71" creationId="{4F1A7237-8389-47CF-8DE6-40352DABD318}"/>
          </ac:inkMkLst>
        </pc:inkChg>
        <pc:inkChg chg="add del mod">
          <ac:chgData name="Ninela  Marchant Neira" userId="0445fe62-3fdd-417c-a2b7-f13f715d869a" providerId="ADAL" clId="{74FB5DDF-5A6B-45A2-90D6-1FDCD3CF1157}" dt="2021-04-13T19:50:07.757" v="2400"/>
          <ac:inkMkLst>
            <pc:docMk/>
            <pc:sldMk cId="1584967295" sldId="267"/>
            <ac:inkMk id="72" creationId="{BEAE43B9-01FB-4B0E-AADC-5651071E880D}"/>
          </ac:inkMkLst>
        </pc:inkChg>
        <pc:inkChg chg="add del mod">
          <ac:chgData name="Ninela  Marchant Neira" userId="0445fe62-3fdd-417c-a2b7-f13f715d869a" providerId="ADAL" clId="{74FB5DDF-5A6B-45A2-90D6-1FDCD3CF1157}" dt="2021-04-13T19:50:07.753" v="2379"/>
          <ac:inkMkLst>
            <pc:docMk/>
            <pc:sldMk cId="1584967295" sldId="267"/>
            <ac:inkMk id="73" creationId="{CFDAD77D-72AC-48D5-A669-CD7E56901471}"/>
          </ac:inkMkLst>
        </pc:inkChg>
        <pc:inkChg chg="add del mod">
          <ac:chgData name="Ninela  Marchant Neira" userId="0445fe62-3fdd-417c-a2b7-f13f715d869a" providerId="ADAL" clId="{74FB5DDF-5A6B-45A2-90D6-1FDCD3CF1157}" dt="2021-04-13T19:50:07.748" v="2362"/>
          <ac:inkMkLst>
            <pc:docMk/>
            <pc:sldMk cId="1584967295" sldId="267"/>
            <ac:inkMk id="74" creationId="{9A5E6E46-619B-4C5A-B7FE-E64E2F7DC177}"/>
          </ac:inkMkLst>
        </pc:inkChg>
        <pc:inkChg chg="add del mod">
          <ac:chgData name="Ninela  Marchant Neira" userId="0445fe62-3fdd-417c-a2b7-f13f715d869a" providerId="ADAL" clId="{74FB5DDF-5A6B-45A2-90D6-1FDCD3CF1157}" dt="2021-04-13T19:50:07.750" v="2367"/>
          <ac:inkMkLst>
            <pc:docMk/>
            <pc:sldMk cId="1584967295" sldId="267"/>
            <ac:inkMk id="76" creationId="{727FDDFE-B9D2-4E53-A8E2-032FF5B2A2FA}"/>
          </ac:inkMkLst>
        </pc:inkChg>
        <pc:inkChg chg="add del mod">
          <ac:chgData name="Ninela  Marchant Neira" userId="0445fe62-3fdd-417c-a2b7-f13f715d869a" providerId="ADAL" clId="{74FB5DDF-5A6B-45A2-90D6-1FDCD3CF1157}" dt="2021-04-13T19:50:07.761" v="2423"/>
          <ac:inkMkLst>
            <pc:docMk/>
            <pc:sldMk cId="1584967295" sldId="267"/>
            <ac:inkMk id="77" creationId="{5152B46A-3AB9-46E9-9E7E-8F4EE042B430}"/>
          </ac:inkMkLst>
        </pc:inkChg>
        <pc:inkChg chg="add del mod">
          <ac:chgData name="Ninela  Marchant Neira" userId="0445fe62-3fdd-417c-a2b7-f13f715d869a" providerId="ADAL" clId="{74FB5DDF-5A6B-45A2-90D6-1FDCD3CF1157}" dt="2021-04-13T19:50:07.749" v="2364"/>
          <ac:inkMkLst>
            <pc:docMk/>
            <pc:sldMk cId="1584967295" sldId="267"/>
            <ac:inkMk id="78" creationId="{5B3A11CF-616E-4459-96F7-E347D4C3E40D}"/>
          </ac:inkMkLst>
        </pc:inkChg>
        <pc:inkChg chg="add del mod">
          <ac:chgData name="Ninela  Marchant Neira" userId="0445fe62-3fdd-417c-a2b7-f13f715d869a" providerId="ADAL" clId="{74FB5DDF-5A6B-45A2-90D6-1FDCD3CF1157}" dt="2021-04-13T19:50:07.757" v="2403"/>
          <ac:inkMkLst>
            <pc:docMk/>
            <pc:sldMk cId="1584967295" sldId="267"/>
            <ac:inkMk id="79" creationId="{4B55D335-4A08-47AC-B743-B99EB28925E1}"/>
          </ac:inkMkLst>
        </pc:inkChg>
        <pc:inkChg chg="add del mod">
          <ac:chgData name="Ninela  Marchant Neira" userId="0445fe62-3fdd-417c-a2b7-f13f715d869a" providerId="ADAL" clId="{74FB5DDF-5A6B-45A2-90D6-1FDCD3CF1157}" dt="2021-04-13T19:50:07.759" v="2411"/>
          <ac:inkMkLst>
            <pc:docMk/>
            <pc:sldMk cId="1584967295" sldId="267"/>
            <ac:inkMk id="81" creationId="{017BC7A3-EF62-4474-B723-B71A24E25C7C}"/>
          </ac:inkMkLst>
        </pc:inkChg>
        <pc:inkChg chg="add del mod">
          <ac:chgData name="Ninela  Marchant Neira" userId="0445fe62-3fdd-417c-a2b7-f13f715d869a" providerId="ADAL" clId="{74FB5DDF-5A6B-45A2-90D6-1FDCD3CF1157}" dt="2021-04-13T19:50:07.759" v="2414"/>
          <ac:inkMkLst>
            <pc:docMk/>
            <pc:sldMk cId="1584967295" sldId="267"/>
            <ac:inkMk id="82" creationId="{98DB901A-F0AB-46B9-8855-3CDD28F50E72}"/>
          </ac:inkMkLst>
        </pc:inkChg>
        <pc:inkChg chg="add del mod">
          <ac:chgData name="Ninela  Marchant Neira" userId="0445fe62-3fdd-417c-a2b7-f13f715d869a" providerId="ADAL" clId="{74FB5DDF-5A6B-45A2-90D6-1FDCD3CF1157}" dt="2021-04-13T19:50:07.758" v="2408"/>
          <ac:inkMkLst>
            <pc:docMk/>
            <pc:sldMk cId="1584967295" sldId="267"/>
            <ac:inkMk id="84" creationId="{6174C3D8-3FEA-4F12-A33E-D21032196026}"/>
          </ac:inkMkLst>
        </pc:inkChg>
        <pc:inkChg chg="add del mod">
          <ac:chgData name="Ninela  Marchant Neira" userId="0445fe62-3fdd-417c-a2b7-f13f715d869a" providerId="ADAL" clId="{74FB5DDF-5A6B-45A2-90D6-1FDCD3CF1157}" dt="2021-04-13T19:50:07.756" v="2396"/>
          <ac:inkMkLst>
            <pc:docMk/>
            <pc:sldMk cId="1584967295" sldId="267"/>
            <ac:inkMk id="85" creationId="{43D41182-F111-4D28-96A7-D66936173A66}"/>
          </ac:inkMkLst>
        </pc:inkChg>
        <pc:inkChg chg="add del mod">
          <ac:chgData name="Ninela  Marchant Neira" userId="0445fe62-3fdd-417c-a2b7-f13f715d869a" providerId="ADAL" clId="{74FB5DDF-5A6B-45A2-90D6-1FDCD3CF1157}" dt="2021-04-13T19:50:07.754" v="2382"/>
          <ac:inkMkLst>
            <pc:docMk/>
            <pc:sldMk cId="1584967295" sldId="267"/>
            <ac:inkMk id="86" creationId="{446491DF-52A6-45A7-A975-736E76FDD512}"/>
          </ac:inkMkLst>
        </pc:inkChg>
        <pc:inkChg chg="add del mod">
          <ac:chgData name="Ninela  Marchant Neira" userId="0445fe62-3fdd-417c-a2b7-f13f715d869a" providerId="ADAL" clId="{74FB5DDF-5A6B-45A2-90D6-1FDCD3CF1157}" dt="2021-04-13T19:50:07.754" v="2383"/>
          <ac:inkMkLst>
            <pc:docMk/>
            <pc:sldMk cId="1584967295" sldId="267"/>
            <ac:inkMk id="87" creationId="{B16DEC30-F981-49F7-8D1F-F294E8473CC5}"/>
          </ac:inkMkLst>
        </pc:inkChg>
        <pc:inkChg chg="add del mod">
          <ac:chgData name="Ninela  Marchant Neira" userId="0445fe62-3fdd-417c-a2b7-f13f715d869a" providerId="ADAL" clId="{74FB5DDF-5A6B-45A2-90D6-1FDCD3CF1157}" dt="2021-04-13T19:50:07.757" v="2404"/>
          <ac:inkMkLst>
            <pc:docMk/>
            <pc:sldMk cId="1584967295" sldId="267"/>
            <ac:inkMk id="89" creationId="{B226FBB1-F48D-4F6B-A017-AE7F8DCCD383}"/>
          </ac:inkMkLst>
        </pc:inkChg>
        <pc:inkChg chg="add del mod">
          <ac:chgData name="Ninela  Marchant Neira" userId="0445fe62-3fdd-417c-a2b7-f13f715d869a" providerId="ADAL" clId="{74FB5DDF-5A6B-45A2-90D6-1FDCD3CF1157}" dt="2021-04-13T19:50:07.761" v="2424"/>
          <ac:inkMkLst>
            <pc:docMk/>
            <pc:sldMk cId="1584967295" sldId="267"/>
            <ac:inkMk id="90" creationId="{6CD6B1A4-FFF5-4B68-9338-50FC30AAEB44}"/>
          </ac:inkMkLst>
        </pc:inkChg>
        <pc:inkChg chg="add del mod">
          <ac:chgData name="Ninela  Marchant Neira" userId="0445fe62-3fdd-417c-a2b7-f13f715d869a" providerId="ADAL" clId="{74FB5DDF-5A6B-45A2-90D6-1FDCD3CF1157}" dt="2021-04-13T19:50:07.754" v="2387"/>
          <ac:inkMkLst>
            <pc:docMk/>
            <pc:sldMk cId="1584967295" sldId="267"/>
            <ac:inkMk id="92" creationId="{63F4F48F-37E0-4939-A234-072FD388B8BE}"/>
          </ac:inkMkLst>
        </pc:inkChg>
        <pc:inkChg chg="add del mod">
          <ac:chgData name="Ninela  Marchant Neira" userId="0445fe62-3fdd-417c-a2b7-f13f715d869a" providerId="ADAL" clId="{74FB5DDF-5A6B-45A2-90D6-1FDCD3CF1157}" dt="2021-04-13T19:50:07.752" v="2374"/>
          <ac:inkMkLst>
            <pc:docMk/>
            <pc:sldMk cId="1584967295" sldId="267"/>
            <ac:inkMk id="93" creationId="{0F603C72-45C9-4FC3-B335-44415F1A2964}"/>
          </ac:inkMkLst>
        </pc:inkChg>
        <pc:inkChg chg="add del mod">
          <ac:chgData name="Ninela  Marchant Neira" userId="0445fe62-3fdd-417c-a2b7-f13f715d869a" providerId="ADAL" clId="{74FB5DDF-5A6B-45A2-90D6-1FDCD3CF1157}" dt="2021-04-13T19:50:07.753" v="2377"/>
          <ac:inkMkLst>
            <pc:docMk/>
            <pc:sldMk cId="1584967295" sldId="267"/>
            <ac:inkMk id="94" creationId="{06A783A2-2955-41B5-9FBD-651FC919629A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96" creationId="{D233DAA1-E20C-40A1-9823-4D50BA75767A}"/>
          </ac:inkMkLst>
        </pc:inkChg>
        <pc:inkChg chg="add del mod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97" creationId="{4B063A14-9AD6-408B-8741-59443DFE07D9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98" creationId="{96187797-DBD5-41F5-AE6A-31075DF21AD8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00" creationId="{84C89A9B-57DC-441F-B796-FED5603FA842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01" creationId="{13337772-C369-46F3-BA68-44ED8BA5E986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02" creationId="{5320570E-245D-47DC-927F-7997BE6C0812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03" creationId="{F03411BE-3EA9-4251-8B80-5E8E595E7C07}"/>
          </ac:inkMkLst>
        </pc:inkChg>
        <pc:inkChg chg="add de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06" creationId="{F66B0318-BA00-4BAF-9ADC-B4D1C6699470}"/>
          </ac:inkMkLst>
        </pc:inkChg>
        <pc:inkChg chg="add de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07" creationId="{2298A571-22DB-46CF-BA56-C7BC8C61C07F}"/>
          </ac:inkMkLst>
        </pc:inkChg>
        <pc:inkChg chg="add de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08" creationId="{18ABC9EE-7F24-4351-BB8D-EA2C39622358}"/>
          </ac:inkMkLst>
        </pc:inkChg>
        <pc:inkChg chg="add de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09" creationId="{9051789E-A8DB-4DCC-A07B-F0A3499F8891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10" creationId="{33036FFC-C5F1-4167-A72D-2B09DEB2504D}"/>
          </ac:inkMkLst>
        </pc:inkChg>
        <pc:inkChg chg="add del mod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11" creationId="{6F2071AE-FF72-431E-894D-CD2354CA8292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12" creationId="{BA59E2A3-508D-477E-801D-5727FC83626C}"/>
          </ac:inkMkLst>
        </pc:inkChg>
        <pc:inkChg chg="add del mod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13" creationId="{A0627723-5FAF-46C9-BE89-3160E418EF7E}"/>
          </ac:inkMkLst>
        </pc:inkChg>
        <pc:inkChg chg="add de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15" creationId="{D010DF77-F81B-46DB-9C53-EA16C9EF9AB3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16" creationId="{BF63C8D7-46E6-4EB3-A324-44536D8CE67A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17" creationId="{14C04C1D-3F4F-4F8F-BC20-1C5AAD6523AB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18" creationId="{77DD583C-832C-4409-861F-32C280A11C58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19" creationId="{82708F29-E75C-4688-8850-B81A1685ADAC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20" creationId="{2AC8FB19-9232-4777-B09F-AAD36D01C22F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21" creationId="{F3AB1573-D291-44C4-99EF-EBE109E90A9E}"/>
          </ac:inkMkLst>
        </pc:inkChg>
        <pc:inkChg chg="add de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22" creationId="{D7B87184-1F69-48C0-9082-BB8C2D906DD0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26" creationId="{B806E200-3F7F-40D8-B30E-798AA1F64132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27" creationId="{82136E97-C7E6-4819-914F-2A5CB8D672A0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29" creationId="{931E2DBE-78EF-439C-B2FD-3B7970BE28BD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30" creationId="{B2D5B92C-BD35-4CE7-AF13-4D43EF13FE88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31" creationId="{C3AF4C3B-CE42-484C-80E3-66DF620F5CEC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32" creationId="{77DD58AC-95CB-4303-82F6-15AAE2363C53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35" creationId="{C62F0429-4146-4A2B-B9CA-37CC480DCA18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36" creationId="{E2FB8BF2-8800-44A1-B3BB-BF53E9F64EDD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37" creationId="{C2E891A3-3CDE-415B-BE64-2CCD2F42DC61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38" creationId="{2946C86E-C288-4137-AB39-594E0DDFCD04}"/>
          </ac:inkMkLst>
        </pc:inkChg>
        <pc:inkChg chg="add de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41" creationId="{2AE4970F-3757-4B4A-BEBB-66A1037CE04C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42" creationId="{D425E57F-B073-4E8A-8332-E22DBC303628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43" creationId="{EC15432F-D383-45DF-8037-865A06AA9B9F}"/>
          </ac:inkMkLst>
        </pc:inkChg>
        <pc:inkChg chg="add de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44" creationId="{D9D64A75-79DC-454D-A5C0-3FCF9A19E37F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45" creationId="{864E4C14-4D0F-401D-B043-17C6DA19BB2F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46" creationId="{0685C6D4-2C04-4367-BBCC-EE224F4D2DFC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49" creationId="{8D980396-BF26-4070-B7C9-2676802A1739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50" creationId="{10E29DFF-6199-4FA1-9DFB-81F719A90144}"/>
          </ac:inkMkLst>
        </pc:inkChg>
        <pc:inkChg chg="add del mod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52" creationId="{9B74FBA4-79D2-43CC-AD6E-D49FD9954304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53" creationId="{6A16255C-FD10-4E05-B5BE-1855B1A7F34A}"/>
          </ac:inkMkLst>
        </pc:inkChg>
        <pc:inkChg chg="add del mod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54" creationId="{771261E9-C8E1-4F04-BD84-EA3769A3378E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55" creationId="{39507A8E-2E43-4508-AA3C-14D13FC08112}"/>
          </ac:inkMkLst>
        </pc:inkChg>
        <pc:inkChg chg="add del mod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57" creationId="{729BD85A-B385-499A-9BFF-6B433AF98780}"/>
          </ac:inkMkLst>
        </pc:inkChg>
        <pc:inkChg chg="add del mod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58" creationId="{ED66AF3C-4805-4D5B-A70C-44E2E60F6BD3}"/>
          </ac:inkMkLst>
        </pc:inkChg>
        <pc:inkChg chg="add del mod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60" creationId="{ABE89171-F209-45D4-B65A-0E2CD5607DD1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61" creationId="{9E0969E6-408B-44E0-B564-7BBEA5800E10}"/>
          </ac:inkMkLst>
        </pc:inkChg>
        <pc:inkChg chg="add del mod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62" creationId="{60D9B864-1759-4F81-A23D-523ED3F27BB5}"/>
          </ac:inkMkLst>
        </pc:inkChg>
        <pc:inkChg chg="add del mod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63" creationId="{02FC7B5D-8508-4A32-A779-40745FFC43F7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64" creationId="{DB0E2F92-C815-4E6C-A5B6-4D42820BF7D1}"/>
          </ac:inkMkLst>
        </pc:inkChg>
        <pc:inkChg chg="add del mod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66" creationId="{5813039B-C22D-4FBD-9B12-F6EB635F3247}"/>
          </ac:inkMkLst>
        </pc:inkChg>
        <pc:inkChg chg="add del mod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67" creationId="{D311ACD0-4378-420F-B5DD-ACE7A73099E5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68" creationId="{B6823DD8-81F3-454E-A654-34C5F70AA003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69" creationId="{9C23EEBF-692C-4E12-8CB7-98CDC3A1EF64}"/>
          </ac:inkMkLst>
        </pc:inkChg>
        <pc:inkChg chg="add del mod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71" creationId="{2745F06E-AD17-42D0-89FC-3EE8E229FDCA}"/>
          </ac:inkMkLst>
        </pc:inkChg>
        <pc:inkChg chg="add del mod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72" creationId="{8F2A4195-6DA2-4108-8069-F3E77C5FE0E8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74" creationId="{6A532F21-5B27-4D03-8D6E-4BB11DB2DD92}"/>
          </ac:inkMkLst>
        </pc:inkChg>
        <pc:inkChg chg="add del mod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75" creationId="{99BFAB7E-F319-432E-8D1C-6D7BA6762710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76" creationId="{773830DA-EF7B-40A8-88E6-E0FF2CF61777}"/>
          </ac:inkMkLst>
        </pc:inkChg>
        <pc:inkChg chg="add del mod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77" creationId="{8F767604-A5B6-485D-AA65-2BB9CA5381F9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79" creationId="{C9B21C98-E994-4601-80A7-24F05F19D0D7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80" creationId="{DCE9F9C3-35DB-4CD1-B121-14EDE4363B0A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82" creationId="{1B76B245-0FF5-44C0-A723-5D353D01AF66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83" creationId="{B638D551-2115-4391-95F8-0785BE1869CC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85" creationId="{0A2411D7-1252-4D4B-8CDC-DB715A180C20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86" creationId="{9B92FB96-828F-4A49-841E-BCF43FAE0845}"/>
          </ac:inkMkLst>
        </pc:inkChg>
        <pc:inkChg chg="add del mod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87" creationId="{F2ED3073-D54C-484D-A116-EE4CBC3031F1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89" creationId="{F425E721-1685-4602-97BB-52A70BE0FAAE}"/>
          </ac:inkMkLst>
        </pc:inkChg>
        <pc:inkChg chg="add del mod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90" creationId="{E91B9514-D398-4064-A9BE-9AE7A18760B9}"/>
          </ac:inkMkLst>
        </pc:inkChg>
        <pc:inkChg chg="add del mod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91" creationId="{413C10D1-F443-4DC7-B3AD-397886C6D3E7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92" creationId="{53044B77-5508-4CB4-9608-76671170E41D}"/>
          </ac:inkMkLst>
        </pc:inkChg>
        <pc:inkChg chg="add del mod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93" creationId="{2D43DC7F-0FFF-4592-86B3-6D87BA80F0B2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94" creationId="{B17CACE9-0B63-45D4-BB3E-5068689E5765}"/>
          </ac:inkMkLst>
        </pc:inkChg>
        <pc:inkChg chg="add del mod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95" creationId="{DDA33DA2-D28A-433A-A1E9-DF32FDF37D58}"/>
          </ac:inkMkLst>
        </pc:inkChg>
        <pc:inkChg chg="add del mod topLvl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98" creationId="{BCB8B330-2DB8-4E42-8E13-BBE921C639C2}"/>
          </ac:inkMkLst>
        </pc:inkChg>
        <pc:inkChg chg="add del mod">
          <ac:chgData name="Ninela  Marchant Neira" userId="0445fe62-3fdd-417c-a2b7-f13f715d869a" providerId="ADAL" clId="{74FB5DDF-5A6B-45A2-90D6-1FDCD3CF1157}" dt="2021-04-15T23:51:29.064" v="3548" actId="478"/>
          <ac:inkMkLst>
            <pc:docMk/>
            <pc:sldMk cId="1584967295" sldId="267"/>
            <ac:inkMk id="199" creationId="{9042CB44-095F-4353-9752-2ED8047E4458}"/>
          </ac:inkMkLst>
        </pc:inkChg>
      </pc:sldChg>
      <pc:sldChg chg="addSp delSp modSp new mod">
        <pc:chgData name="Ninela  Marchant Neira" userId="0445fe62-3fdd-417c-a2b7-f13f715d869a" providerId="ADAL" clId="{74FB5DDF-5A6B-45A2-90D6-1FDCD3CF1157}" dt="2021-04-15T23:51:35.272" v="3549" actId="478"/>
        <pc:sldMkLst>
          <pc:docMk/>
          <pc:sldMk cId="3489578667" sldId="268"/>
        </pc:sldMkLst>
        <pc:spChg chg="del">
          <ac:chgData name="Ninela  Marchant Neira" userId="0445fe62-3fdd-417c-a2b7-f13f715d869a" providerId="ADAL" clId="{74FB5DDF-5A6B-45A2-90D6-1FDCD3CF1157}" dt="2021-04-13T03:06:30.902" v="341" actId="478"/>
          <ac:spMkLst>
            <pc:docMk/>
            <pc:sldMk cId="3489578667" sldId="268"/>
            <ac:spMk id="2" creationId="{239D8C2E-8164-49AF-91A0-420B97358B86}"/>
          </ac:spMkLst>
        </pc:spChg>
        <pc:spChg chg="mod">
          <ac:chgData name="Ninela  Marchant Neira" userId="0445fe62-3fdd-417c-a2b7-f13f715d869a" providerId="ADAL" clId="{74FB5DDF-5A6B-45A2-90D6-1FDCD3CF1157}" dt="2021-04-13T03:41:41.144" v="1128" actId="20577"/>
          <ac:spMkLst>
            <pc:docMk/>
            <pc:sldMk cId="3489578667" sldId="268"/>
            <ac:spMk id="3" creationId="{CABA685B-331E-4C7E-ACC2-B3479494EEE4}"/>
          </ac:spMkLst>
        </pc:spChg>
        <pc:grpChg chg="del mod">
          <ac:chgData name="Ninela  Marchant Neira" userId="0445fe62-3fdd-417c-a2b7-f13f715d869a" providerId="ADAL" clId="{74FB5DDF-5A6B-45A2-90D6-1FDCD3CF1157}" dt="2021-04-13T19:58:32.969" v="2524"/>
          <ac:grpSpMkLst>
            <pc:docMk/>
            <pc:sldMk cId="3489578667" sldId="268"/>
            <ac:grpSpMk id="6" creationId="{4B7CD236-8776-4AD7-B664-26DBCE48F754}"/>
          </ac:grpSpMkLst>
        </pc:grpChg>
        <pc:grpChg chg="del mod">
          <ac:chgData name="Ninela  Marchant Neira" userId="0445fe62-3fdd-417c-a2b7-f13f715d869a" providerId="ADAL" clId="{74FB5DDF-5A6B-45A2-90D6-1FDCD3CF1157}" dt="2021-04-15T23:51:35.272" v="3549" actId="478"/>
          <ac:grpSpMkLst>
            <pc:docMk/>
            <pc:sldMk cId="3489578667" sldId="268"/>
            <ac:grpSpMk id="11" creationId="{7E08971E-F713-44BA-873C-31DA3F134ADC}"/>
          </ac:grpSpMkLst>
        </pc:grpChg>
        <pc:grpChg chg="del mod">
          <ac:chgData name="Ninela  Marchant Neira" userId="0445fe62-3fdd-417c-a2b7-f13f715d869a" providerId="ADAL" clId="{74FB5DDF-5A6B-45A2-90D6-1FDCD3CF1157}" dt="2021-04-15T23:51:35.272" v="3549" actId="478"/>
          <ac:grpSpMkLst>
            <pc:docMk/>
            <pc:sldMk cId="3489578667" sldId="268"/>
            <ac:grpSpMk id="18" creationId="{46D6E903-8D69-494E-ADB8-08FEE11B65D3}"/>
          </ac:grpSpMkLst>
        </pc:grpChg>
        <pc:grpChg chg="del mod">
          <ac:chgData name="Ninela  Marchant Neira" userId="0445fe62-3fdd-417c-a2b7-f13f715d869a" providerId="ADAL" clId="{74FB5DDF-5A6B-45A2-90D6-1FDCD3CF1157}" dt="2021-04-15T23:51:35.272" v="3549" actId="478"/>
          <ac:grpSpMkLst>
            <pc:docMk/>
            <pc:sldMk cId="3489578667" sldId="268"/>
            <ac:grpSpMk id="19" creationId="{77A98674-8E46-45B0-B751-167A462B6AD4}"/>
          </ac:grpSpMkLst>
        </pc:grpChg>
        <pc:grpChg chg="del mod">
          <ac:chgData name="Ninela  Marchant Neira" userId="0445fe62-3fdd-417c-a2b7-f13f715d869a" providerId="ADAL" clId="{74FB5DDF-5A6B-45A2-90D6-1FDCD3CF1157}" dt="2021-04-15T23:51:35.272" v="3549" actId="478"/>
          <ac:grpSpMkLst>
            <pc:docMk/>
            <pc:sldMk cId="3489578667" sldId="268"/>
            <ac:grpSpMk id="28" creationId="{956E87B5-229A-4928-8954-64DD87D67C36}"/>
          </ac:grpSpMkLst>
        </pc:grpChg>
        <pc:grpChg chg="del mod">
          <ac:chgData name="Ninela  Marchant Neira" userId="0445fe62-3fdd-417c-a2b7-f13f715d869a" providerId="ADAL" clId="{74FB5DDF-5A6B-45A2-90D6-1FDCD3CF1157}" dt="2021-04-15T23:51:35.272" v="3549" actId="478"/>
          <ac:grpSpMkLst>
            <pc:docMk/>
            <pc:sldMk cId="3489578667" sldId="268"/>
            <ac:grpSpMk id="29" creationId="{9B598690-4801-4321-AAE3-DF7C86921391}"/>
          </ac:grpSpMkLst>
        </pc:grpChg>
        <pc:grpChg chg="del mod">
          <ac:chgData name="Ninela  Marchant Neira" userId="0445fe62-3fdd-417c-a2b7-f13f715d869a" providerId="ADAL" clId="{74FB5DDF-5A6B-45A2-90D6-1FDCD3CF1157}" dt="2021-04-15T23:51:35.272" v="3549" actId="478"/>
          <ac:grpSpMkLst>
            <pc:docMk/>
            <pc:sldMk cId="3489578667" sldId="268"/>
            <ac:grpSpMk id="30" creationId="{3935F508-FBDC-4B6C-BEF1-604857303143}"/>
          </ac:grpSpMkLst>
        </pc:grpChg>
        <pc:grpChg chg="del mod">
          <ac:chgData name="Ninela  Marchant Neira" userId="0445fe62-3fdd-417c-a2b7-f13f715d869a" providerId="ADAL" clId="{74FB5DDF-5A6B-45A2-90D6-1FDCD3CF1157}" dt="2021-04-15T23:51:35.272" v="3549" actId="478"/>
          <ac:grpSpMkLst>
            <pc:docMk/>
            <pc:sldMk cId="3489578667" sldId="268"/>
            <ac:grpSpMk id="39" creationId="{5D823338-8D51-4161-A62E-AFD3188C2285}"/>
          </ac:grpSpMkLst>
        </pc:grpChg>
        <pc:grpChg chg="del mod">
          <ac:chgData name="Ninela  Marchant Neira" userId="0445fe62-3fdd-417c-a2b7-f13f715d869a" providerId="ADAL" clId="{74FB5DDF-5A6B-45A2-90D6-1FDCD3CF1157}" dt="2021-04-15T23:51:35.272" v="3549" actId="478"/>
          <ac:grpSpMkLst>
            <pc:docMk/>
            <pc:sldMk cId="3489578667" sldId="268"/>
            <ac:grpSpMk id="40" creationId="{D8EB880D-C15E-4AAC-8979-87DEB8071AA7}"/>
          </ac:grpSpMkLst>
        </pc:grpChg>
        <pc:grpChg chg="del mod">
          <ac:chgData name="Ninela  Marchant Neira" userId="0445fe62-3fdd-417c-a2b7-f13f715d869a" providerId="ADAL" clId="{74FB5DDF-5A6B-45A2-90D6-1FDCD3CF1157}" dt="2021-04-15T23:51:35.272" v="3549" actId="478"/>
          <ac:grpSpMkLst>
            <pc:docMk/>
            <pc:sldMk cId="3489578667" sldId="268"/>
            <ac:grpSpMk id="41" creationId="{A985C7DA-A1BB-41E7-B07D-79B4BFEABD0D}"/>
          </ac:grpSpMkLst>
        </pc:grpChg>
        <pc:grpChg chg="del mod">
          <ac:chgData name="Ninela  Marchant Neira" userId="0445fe62-3fdd-417c-a2b7-f13f715d869a" providerId="ADAL" clId="{74FB5DDF-5A6B-45A2-90D6-1FDCD3CF1157}" dt="2021-04-15T23:51:35.272" v="3549" actId="478"/>
          <ac:grpSpMkLst>
            <pc:docMk/>
            <pc:sldMk cId="3489578667" sldId="268"/>
            <ac:grpSpMk id="42" creationId="{9D7AF6F1-00D2-430C-9AAC-F9E260C0441D}"/>
          </ac:grpSpMkLst>
        </pc:grpChg>
        <pc:grpChg chg="del mod">
          <ac:chgData name="Ninela  Marchant Neira" userId="0445fe62-3fdd-417c-a2b7-f13f715d869a" providerId="ADAL" clId="{74FB5DDF-5A6B-45A2-90D6-1FDCD3CF1157}" dt="2021-04-15T23:51:35.272" v="3549" actId="478"/>
          <ac:grpSpMkLst>
            <pc:docMk/>
            <pc:sldMk cId="3489578667" sldId="268"/>
            <ac:grpSpMk id="45" creationId="{DAD34225-F7DC-4320-8138-7916B28F21F6}"/>
          </ac:grpSpMkLst>
        </pc:grpChg>
        <pc:grpChg chg="del mod">
          <ac:chgData name="Ninela  Marchant Neira" userId="0445fe62-3fdd-417c-a2b7-f13f715d869a" providerId="ADAL" clId="{74FB5DDF-5A6B-45A2-90D6-1FDCD3CF1157}" dt="2021-04-15T23:51:35.272" v="3549" actId="478"/>
          <ac:grpSpMkLst>
            <pc:docMk/>
            <pc:sldMk cId="3489578667" sldId="268"/>
            <ac:grpSpMk id="54" creationId="{FDD09981-95E9-44BA-8D8C-F16DF4358E7B}"/>
          </ac:grpSpMkLst>
        </pc:grpChg>
        <pc:grpChg chg="del mod">
          <ac:chgData name="Ninela  Marchant Neira" userId="0445fe62-3fdd-417c-a2b7-f13f715d869a" providerId="ADAL" clId="{74FB5DDF-5A6B-45A2-90D6-1FDCD3CF1157}" dt="2021-04-15T23:51:35.272" v="3549" actId="478"/>
          <ac:grpSpMkLst>
            <pc:docMk/>
            <pc:sldMk cId="3489578667" sldId="268"/>
            <ac:grpSpMk id="55" creationId="{A5B38633-2F06-4297-B398-1D1044F17BB0}"/>
          </ac:grpSpMkLst>
        </pc:grpChg>
        <pc:grpChg chg="del mod">
          <ac:chgData name="Ninela  Marchant Neira" userId="0445fe62-3fdd-417c-a2b7-f13f715d869a" providerId="ADAL" clId="{74FB5DDF-5A6B-45A2-90D6-1FDCD3CF1157}" dt="2021-04-15T23:51:35.272" v="3549" actId="478"/>
          <ac:grpSpMkLst>
            <pc:docMk/>
            <pc:sldMk cId="3489578667" sldId="268"/>
            <ac:grpSpMk id="56" creationId="{E063C29B-5F30-41A9-82CE-E1127F14C8AE}"/>
          </ac:grpSpMkLst>
        </pc:grpChg>
        <pc:grpChg chg="del mod">
          <ac:chgData name="Ninela  Marchant Neira" userId="0445fe62-3fdd-417c-a2b7-f13f715d869a" providerId="ADAL" clId="{74FB5DDF-5A6B-45A2-90D6-1FDCD3CF1157}" dt="2021-04-13T19:58:33.520" v="2531"/>
          <ac:grpSpMkLst>
            <pc:docMk/>
            <pc:sldMk cId="3489578667" sldId="268"/>
            <ac:grpSpMk id="63" creationId="{1687EDEB-E77C-4C53-AEE0-3F743902CC89}"/>
          </ac:grpSpMkLst>
        </pc:grpChg>
        <pc:grpChg chg="del mod">
          <ac:chgData name="Ninela  Marchant Neira" userId="0445fe62-3fdd-417c-a2b7-f13f715d869a" providerId="ADAL" clId="{74FB5DDF-5A6B-45A2-90D6-1FDCD3CF1157}" dt="2021-04-13T19:58:35.400" v="2538"/>
          <ac:grpSpMkLst>
            <pc:docMk/>
            <pc:sldMk cId="3489578667" sldId="268"/>
            <ac:grpSpMk id="68" creationId="{AB1CCFC8-ECB8-4971-820F-0D36DF481075}"/>
          </ac:grpSpMkLst>
        </pc:grpChg>
        <pc:grpChg chg="del mod">
          <ac:chgData name="Ninela  Marchant Neira" userId="0445fe62-3fdd-417c-a2b7-f13f715d869a" providerId="ADAL" clId="{74FB5DDF-5A6B-45A2-90D6-1FDCD3CF1157}" dt="2021-04-13T19:58:35.400" v="2535"/>
          <ac:grpSpMkLst>
            <pc:docMk/>
            <pc:sldMk cId="3489578667" sldId="268"/>
            <ac:grpSpMk id="71" creationId="{67AFB4D5-2C12-4F42-B12A-8F121FDA4364}"/>
          </ac:grpSpMkLst>
        </pc:grpChg>
        <pc:grpChg chg="del mod">
          <ac:chgData name="Ninela  Marchant Neira" userId="0445fe62-3fdd-417c-a2b7-f13f715d869a" providerId="ADAL" clId="{74FB5DDF-5A6B-45A2-90D6-1FDCD3CF1157}" dt="2021-04-13T19:58:35.400" v="2537"/>
          <ac:grpSpMkLst>
            <pc:docMk/>
            <pc:sldMk cId="3489578667" sldId="268"/>
            <ac:grpSpMk id="74" creationId="{78062CA7-842B-4218-A459-6CB3A67456C9}"/>
          </ac:grpSpMkLst>
        </pc:grpChg>
        <pc:grpChg chg="del mod">
          <ac:chgData name="Ninela  Marchant Neira" userId="0445fe62-3fdd-417c-a2b7-f13f715d869a" providerId="ADAL" clId="{74FB5DDF-5A6B-45A2-90D6-1FDCD3CF1157}" dt="2021-04-15T23:51:35.272" v="3549" actId="478"/>
          <ac:grpSpMkLst>
            <pc:docMk/>
            <pc:sldMk cId="3489578667" sldId="268"/>
            <ac:grpSpMk id="78" creationId="{C96D9045-5821-4236-8449-D1580BFA9E78}"/>
          </ac:grpSpMkLst>
        </pc:grpChg>
        <pc:grpChg chg="del mod">
          <ac:chgData name="Ninela  Marchant Neira" userId="0445fe62-3fdd-417c-a2b7-f13f715d869a" providerId="ADAL" clId="{74FB5DDF-5A6B-45A2-90D6-1FDCD3CF1157}" dt="2021-04-15T23:51:35.272" v="3549" actId="478"/>
          <ac:grpSpMkLst>
            <pc:docMk/>
            <pc:sldMk cId="3489578667" sldId="268"/>
            <ac:grpSpMk id="83" creationId="{C66A78A1-33DB-4919-82BA-93704BBA412F}"/>
          </ac:grpSpMkLst>
        </pc:grpChg>
        <pc:grpChg chg="del mod">
          <ac:chgData name="Ninela  Marchant Neira" userId="0445fe62-3fdd-417c-a2b7-f13f715d869a" providerId="ADAL" clId="{74FB5DDF-5A6B-45A2-90D6-1FDCD3CF1157}" dt="2021-04-13T20:02:47.800" v="2555"/>
          <ac:grpSpMkLst>
            <pc:docMk/>
            <pc:sldMk cId="3489578667" sldId="268"/>
            <ac:grpSpMk id="86" creationId="{D92FA6DE-7ADD-4C77-85DF-CE700ADA6996}"/>
          </ac:grpSpMkLst>
        </pc:grpChg>
        <pc:grpChg chg="del mod">
          <ac:chgData name="Ninela  Marchant Neira" userId="0445fe62-3fdd-417c-a2b7-f13f715d869a" providerId="ADAL" clId="{74FB5DDF-5A6B-45A2-90D6-1FDCD3CF1157}" dt="2021-04-15T23:51:35.272" v="3549" actId="478"/>
          <ac:grpSpMkLst>
            <pc:docMk/>
            <pc:sldMk cId="3489578667" sldId="268"/>
            <ac:grpSpMk id="89" creationId="{1C58A24B-10C2-4F5D-A32F-8FBD695F85D3}"/>
          </ac:grpSpMkLst>
        </pc:grpChg>
        <pc:grpChg chg="del mod">
          <ac:chgData name="Ninela  Marchant Neira" userId="0445fe62-3fdd-417c-a2b7-f13f715d869a" providerId="ADAL" clId="{74FB5DDF-5A6B-45A2-90D6-1FDCD3CF1157}" dt="2021-04-15T23:51:35.272" v="3549" actId="478"/>
          <ac:grpSpMkLst>
            <pc:docMk/>
            <pc:sldMk cId="3489578667" sldId="268"/>
            <ac:grpSpMk id="93" creationId="{67EF5E5E-40E0-4456-9858-789796862C29}"/>
          </ac:grpSpMkLst>
        </pc:grpChg>
        <pc:grpChg chg="del mod">
          <ac:chgData name="Ninela  Marchant Neira" userId="0445fe62-3fdd-417c-a2b7-f13f715d869a" providerId="ADAL" clId="{74FB5DDF-5A6B-45A2-90D6-1FDCD3CF1157}" dt="2021-04-13T20:04:14.049" v="2565"/>
          <ac:grpSpMkLst>
            <pc:docMk/>
            <pc:sldMk cId="3489578667" sldId="268"/>
            <ac:grpSpMk id="96" creationId="{3A2A1B29-2E45-44AB-92DE-CE520F5148C2}"/>
          </ac:grpSpMkLst>
        </pc:grpChg>
        <pc:grpChg chg="del mod">
          <ac:chgData name="Ninela  Marchant Neira" userId="0445fe62-3fdd-417c-a2b7-f13f715d869a" providerId="ADAL" clId="{74FB5DDF-5A6B-45A2-90D6-1FDCD3CF1157}" dt="2021-04-15T23:51:35.272" v="3549" actId="478"/>
          <ac:grpSpMkLst>
            <pc:docMk/>
            <pc:sldMk cId="3489578667" sldId="268"/>
            <ac:grpSpMk id="99" creationId="{30AF6630-18EE-4695-BBE8-7E5108A7E3E5}"/>
          </ac:grpSpMkLst>
        </pc:grpChg>
        <pc:picChg chg="add del mod">
          <ac:chgData name="Ninela  Marchant Neira" userId="0445fe62-3fdd-417c-a2b7-f13f715d869a" providerId="ADAL" clId="{74FB5DDF-5A6B-45A2-90D6-1FDCD3CF1157}" dt="2021-04-13T03:16:31.028" v="506" actId="478"/>
          <ac:picMkLst>
            <pc:docMk/>
            <pc:sldMk cId="3489578667" sldId="268"/>
            <ac:picMk id="4" creationId="{3EF97D87-FA89-4DEC-BD82-8E19D6C1303F}"/>
          </ac:picMkLst>
        </pc:picChg>
        <pc:picChg chg="add del mod">
          <ac:chgData name="Ninela  Marchant Neira" userId="0445fe62-3fdd-417c-a2b7-f13f715d869a" providerId="ADAL" clId="{74FB5DDF-5A6B-45A2-90D6-1FDCD3CF1157}" dt="2021-04-13T03:06:52.301" v="352" actId="478"/>
          <ac:picMkLst>
            <pc:docMk/>
            <pc:sldMk cId="3489578667" sldId="268"/>
            <ac:picMk id="5" creationId="{0E0A4451-708F-4A93-8C30-9D80EED5A940}"/>
          </ac:picMkLst>
        </pc:picChg>
        <pc:inkChg chg="add de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2" creationId="{2664B2C0-3D11-41DF-9B64-59A557B8D508}"/>
          </ac:inkMkLst>
        </pc:inkChg>
        <pc:inkChg chg="add del mod">
          <ac:chgData name="Ninela  Marchant Neira" userId="0445fe62-3fdd-417c-a2b7-f13f715d869a" providerId="ADAL" clId="{74FB5DDF-5A6B-45A2-90D6-1FDCD3CF1157}" dt="2021-04-13T19:58:32.969" v="2525"/>
          <ac:inkMkLst>
            <pc:docMk/>
            <pc:sldMk cId="3489578667" sldId="268"/>
            <ac:inkMk id="4" creationId="{396E95EE-80F3-433E-8238-7FBEE3C45A0D}"/>
          </ac:inkMkLst>
        </pc:inkChg>
        <pc:inkChg chg="add del mod">
          <ac:chgData name="Ninela  Marchant Neira" userId="0445fe62-3fdd-417c-a2b7-f13f715d869a" providerId="ADAL" clId="{74FB5DDF-5A6B-45A2-90D6-1FDCD3CF1157}" dt="2021-04-13T19:58:32.969" v="2524"/>
          <ac:inkMkLst>
            <pc:docMk/>
            <pc:sldMk cId="3489578667" sldId="268"/>
            <ac:inkMk id="5" creationId="{AD7BF55F-6593-4A6E-96EF-928129BBBC3F}"/>
          </ac:inkMkLst>
        </pc:inkChg>
        <pc:inkChg chg="add del">
          <ac:chgData name="Ninela  Marchant Neira" userId="0445fe62-3fdd-417c-a2b7-f13f715d869a" providerId="ADAL" clId="{74FB5DDF-5A6B-45A2-90D6-1FDCD3CF1157}" dt="2021-04-13T19:58:32.969" v="2523"/>
          <ac:inkMkLst>
            <pc:docMk/>
            <pc:sldMk cId="3489578667" sldId="268"/>
            <ac:inkMk id="7" creationId="{BE6CDA7F-497E-46FC-B157-8B3B3B3934DC}"/>
          </ac:inkMkLst>
        </pc:inkChg>
        <pc:inkChg chg="add del">
          <ac:chgData name="Ninela  Marchant Neira" userId="0445fe62-3fdd-417c-a2b7-f13f715d869a" providerId="ADAL" clId="{74FB5DDF-5A6B-45A2-90D6-1FDCD3CF1157}" dt="2021-04-13T19:58:32.969" v="2527"/>
          <ac:inkMkLst>
            <pc:docMk/>
            <pc:sldMk cId="3489578667" sldId="268"/>
            <ac:inkMk id="8" creationId="{49D28E2E-158B-438F-8F3E-91BB2E00643D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9" creationId="{2483CB75-42C2-4755-9722-CB8026E467AB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10" creationId="{CD7A23F3-CBDA-4AA1-A2A1-C26EE6BF9BEF}"/>
          </ac:inkMkLst>
        </pc:inkChg>
        <pc:inkChg chg="add de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12" creationId="{9FABF8EC-6E36-4C1F-830F-569E2A15F6A9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13" creationId="{DCE43FA4-55E0-478B-A89F-EC427EE9B72C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14" creationId="{006A6250-9B89-481C-B24B-C124865B1D4D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15" creationId="{1A4AC4D4-168E-4045-AF8B-1B7CCEF19132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16" creationId="{924FD7E9-E0BD-43AC-B586-88833102E1B2}"/>
          </ac:inkMkLst>
        </pc:inkChg>
        <pc:inkChg chg="add de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17" creationId="{58454F3C-E186-4BEF-949A-8339398E24A9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20" creationId="{8606F828-2819-4AA3-87CF-88D3D21EF680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21" creationId="{5AAE1357-89B5-473C-8C38-CBFF9ECFA9B7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22" creationId="{C9DB1FA8-76CD-4A4D-81E7-4A5F9082033B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23" creationId="{3B815712-7F8A-41D1-B94B-C3D24ED716DD}"/>
          </ac:inkMkLst>
        </pc:inkChg>
        <pc:inkChg chg="add de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24" creationId="{3F542DF4-BE72-4CF6-92AE-C9FC48979F40}"/>
          </ac:inkMkLst>
        </pc:inkChg>
        <pc:inkChg chg="add del mod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25" creationId="{9DFFE5D7-A46A-425E-B4EE-747019BE3C43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26" creationId="{1F79993F-FE27-474E-BF65-2390F2CAC8E7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27" creationId="{3392EF52-A39A-4D0B-B131-CD75C6608385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31" creationId="{A8BA6DD7-2EB6-4189-AB22-82ACFC6F94A4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32" creationId="{A4D41B2A-9916-4425-95AE-C6A3495D44C9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33" creationId="{2CBDF64B-B09F-4DC0-B5E9-AAC8BAFB997A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34" creationId="{CF459750-4365-4A4C-851F-28B09C106347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35" creationId="{6C62FBF8-BC2D-4156-86A6-5CB755BC44EC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36" creationId="{15002A33-72FC-4710-B0AD-E98AA21C485D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37" creationId="{8757E448-C723-41EB-9BB9-6AE1ED3921B3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38" creationId="{1FD4ED2A-5836-4814-A9B0-935F98E25E6D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43" creationId="{EB59AF6A-B867-463D-AD3A-BC6D948609F7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44" creationId="{C94F1E79-AE62-49B1-A668-74D2882101FE}"/>
          </ac:inkMkLst>
        </pc:inkChg>
        <pc:inkChg chg="add de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46" creationId="{96ED8536-A08A-4895-A5BE-95C4C462BDD4}"/>
          </ac:inkMkLst>
        </pc:inkChg>
        <pc:inkChg chg="add del mod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47" creationId="{CEC64536-21DD-4362-B261-19676FE6296F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48" creationId="{19357A97-0A7E-40B2-816A-33E4EFFA0EBD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49" creationId="{94AA84B4-8351-4C07-AC62-4AFDEBB447B9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50" creationId="{44547AF8-5BBF-4804-8B4C-96CF120DCC5A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51" creationId="{52B40E4B-5803-419E-8FFB-F710931CB52B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52" creationId="{7B9EF20E-20A6-4EEB-A70E-7FBC983D8E23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53" creationId="{19A2D071-9FAA-405D-A880-4B5B37549954}"/>
          </ac:inkMkLst>
        </pc:inkChg>
        <pc:inkChg chg="add del">
          <ac:chgData name="Ninela  Marchant Neira" userId="0445fe62-3fdd-417c-a2b7-f13f715d869a" providerId="ADAL" clId="{74FB5DDF-5A6B-45A2-90D6-1FDCD3CF1157}" dt="2021-04-13T19:58:32.970" v="2528"/>
          <ac:inkMkLst>
            <pc:docMk/>
            <pc:sldMk cId="3489578667" sldId="268"/>
            <ac:inkMk id="57" creationId="{F8CE0A90-C17B-44B0-AC99-D03E8E78B52D}"/>
          </ac:inkMkLst>
        </pc:inkChg>
        <pc:inkChg chg="add del">
          <ac:chgData name="Ninela  Marchant Neira" userId="0445fe62-3fdd-417c-a2b7-f13f715d869a" providerId="ADAL" clId="{74FB5DDF-5A6B-45A2-90D6-1FDCD3CF1157}" dt="2021-04-13T19:58:32.969" v="2526"/>
          <ac:inkMkLst>
            <pc:docMk/>
            <pc:sldMk cId="3489578667" sldId="268"/>
            <ac:inkMk id="58" creationId="{D4C38D2B-DF00-44FD-AFA4-D76F6E4B84DD}"/>
          </ac:inkMkLst>
        </pc:inkChg>
        <pc:inkChg chg="add del mod">
          <ac:chgData name="Ninela  Marchant Neira" userId="0445fe62-3fdd-417c-a2b7-f13f715d869a" providerId="ADAL" clId="{74FB5DDF-5A6B-45A2-90D6-1FDCD3CF1157}" dt="2021-04-13T19:58:33.520" v="2530"/>
          <ac:inkMkLst>
            <pc:docMk/>
            <pc:sldMk cId="3489578667" sldId="268"/>
            <ac:inkMk id="59" creationId="{6A0D9F15-9AC5-420B-A5DE-5E660A0A6359}"/>
          </ac:inkMkLst>
        </pc:inkChg>
        <pc:inkChg chg="add del mod">
          <ac:chgData name="Ninela  Marchant Neira" userId="0445fe62-3fdd-417c-a2b7-f13f715d869a" providerId="ADAL" clId="{74FB5DDF-5A6B-45A2-90D6-1FDCD3CF1157}" dt="2021-04-13T19:58:33.520" v="2531"/>
          <ac:inkMkLst>
            <pc:docMk/>
            <pc:sldMk cId="3489578667" sldId="268"/>
            <ac:inkMk id="60" creationId="{9B209322-7447-40FE-8725-2D5908527E16}"/>
          </ac:inkMkLst>
        </pc:inkChg>
        <pc:inkChg chg="add del mod">
          <ac:chgData name="Ninela  Marchant Neira" userId="0445fe62-3fdd-417c-a2b7-f13f715d869a" providerId="ADAL" clId="{74FB5DDF-5A6B-45A2-90D6-1FDCD3CF1157}" dt="2021-04-13T19:58:33.520" v="2532"/>
          <ac:inkMkLst>
            <pc:docMk/>
            <pc:sldMk cId="3489578667" sldId="268"/>
            <ac:inkMk id="61" creationId="{EE144CAC-F6B0-4491-AF0E-A5659AC78AF6}"/>
          </ac:inkMkLst>
        </pc:inkChg>
        <pc:inkChg chg="add del mod">
          <ac:chgData name="Ninela  Marchant Neira" userId="0445fe62-3fdd-417c-a2b7-f13f715d869a" providerId="ADAL" clId="{74FB5DDF-5A6B-45A2-90D6-1FDCD3CF1157}" dt="2021-04-13T19:58:33.519" v="2529"/>
          <ac:inkMkLst>
            <pc:docMk/>
            <pc:sldMk cId="3489578667" sldId="268"/>
            <ac:inkMk id="62" creationId="{FD3DB007-DE4B-4602-839E-700302A52D14}"/>
          </ac:inkMkLst>
        </pc:inkChg>
        <pc:inkChg chg="add del mod">
          <ac:chgData name="Ninela  Marchant Neira" userId="0445fe62-3fdd-417c-a2b7-f13f715d869a" providerId="ADAL" clId="{74FB5DDF-5A6B-45A2-90D6-1FDCD3CF1157}" dt="2021-04-13T19:58:35.400" v="2538"/>
          <ac:inkMkLst>
            <pc:docMk/>
            <pc:sldMk cId="3489578667" sldId="268"/>
            <ac:inkMk id="64" creationId="{5933DF66-B553-42F6-AAE1-FD1D7E45E56A}"/>
          </ac:inkMkLst>
        </pc:inkChg>
        <pc:inkChg chg="add del mod">
          <ac:chgData name="Ninela  Marchant Neira" userId="0445fe62-3fdd-417c-a2b7-f13f715d869a" providerId="ADAL" clId="{74FB5DDF-5A6B-45A2-90D6-1FDCD3CF1157}" dt="2021-04-13T19:58:35.401" v="2540"/>
          <ac:inkMkLst>
            <pc:docMk/>
            <pc:sldMk cId="3489578667" sldId="268"/>
            <ac:inkMk id="65" creationId="{515A5518-9DEE-47DF-934B-36753768F7A9}"/>
          </ac:inkMkLst>
        </pc:inkChg>
        <pc:inkChg chg="add del mod">
          <ac:chgData name="Ninela  Marchant Neira" userId="0445fe62-3fdd-417c-a2b7-f13f715d869a" providerId="ADAL" clId="{74FB5DDF-5A6B-45A2-90D6-1FDCD3CF1157}" dt="2021-04-13T19:58:33.890" v="2533"/>
          <ac:inkMkLst>
            <pc:docMk/>
            <pc:sldMk cId="3489578667" sldId="268"/>
            <ac:inkMk id="66" creationId="{DB524183-04FC-4FE1-BBD0-4248A51C1795}"/>
          </ac:inkMkLst>
        </pc:inkChg>
        <pc:inkChg chg="add del mod">
          <ac:chgData name="Ninela  Marchant Neira" userId="0445fe62-3fdd-417c-a2b7-f13f715d869a" providerId="ADAL" clId="{74FB5DDF-5A6B-45A2-90D6-1FDCD3CF1157}" dt="2021-04-13T19:58:35.400" v="2534"/>
          <ac:inkMkLst>
            <pc:docMk/>
            <pc:sldMk cId="3489578667" sldId="268"/>
            <ac:inkMk id="67" creationId="{3E6777FC-F3C8-4A46-A771-3E0B6574EA7D}"/>
          </ac:inkMkLst>
        </pc:inkChg>
        <pc:inkChg chg="add del mod">
          <ac:chgData name="Ninela  Marchant Neira" userId="0445fe62-3fdd-417c-a2b7-f13f715d869a" providerId="ADAL" clId="{74FB5DDF-5A6B-45A2-90D6-1FDCD3CF1157}" dt="2021-04-13T19:58:35.400" v="2535"/>
          <ac:inkMkLst>
            <pc:docMk/>
            <pc:sldMk cId="3489578667" sldId="268"/>
            <ac:inkMk id="69" creationId="{9D76BC73-ADF8-4E18-A072-57120DED2851}"/>
          </ac:inkMkLst>
        </pc:inkChg>
        <pc:inkChg chg="add del mod">
          <ac:chgData name="Ninela  Marchant Neira" userId="0445fe62-3fdd-417c-a2b7-f13f715d869a" providerId="ADAL" clId="{74FB5DDF-5A6B-45A2-90D6-1FDCD3CF1157}" dt="2021-04-13T19:58:35.400" v="2536"/>
          <ac:inkMkLst>
            <pc:docMk/>
            <pc:sldMk cId="3489578667" sldId="268"/>
            <ac:inkMk id="70" creationId="{DDCF58B8-64DE-49F8-B721-EF5C5C7F656B}"/>
          </ac:inkMkLst>
        </pc:inkChg>
        <pc:inkChg chg="add del mod">
          <ac:chgData name="Ninela  Marchant Neira" userId="0445fe62-3fdd-417c-a2b7-f13f715d869a" providerId="ADAL" clId="{74FB5DDF-5A6B-45A2-90D6-1FDCD3CF1157}" dt="2021-04-13T19:58:35.400" v="2537"/>
          <ac:inkMkLst>
            <pc:docMk/>
            <pc:sldMk cId="3489578667" sldId="268"/>
            <ac:inkMk id="72" creationId="{2EE44D74-D697-4775-B421-003B62B2E1C9}"/>
          </ac:inkMkLst>
        </pc:inkChg>
        <pc:inkChg chg="add del mod">
          <ac:chgData name="Ninela  Marchant Neira" userId="0445fe62-3fdd-417c-a2b7-f13f715d869a" providerId="ADAL" clId="{74FB5DDF-5A6B-45A2-90D6-1FDCD3CF1157}" dt="2021-04-13T19:58:35.401" v="2539"/>
          <ac:inkMkLst>
            <pc:docMk/>
            <pc:sldMk cId="3489578667" sldId="268"/>
            <ac:inkMk id="73" creationId="{D62ABC53-5EBD-440F-B917-2FA908DC5AEE}"/>
          </ac:inkMkLst>
        </pc:inkChg>
        <pc:inkChg chg="add de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75" creationId="{A020F69C-4FB2-491D-A9C2-600D5D34808C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76" creationId="{FE016D3C-71C9-4D1A-AE4B-D775C5F7BB87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77" creationId="{B2F71922-1BD1-44A2-AD32-875E6C65F117}"/>
          </ac:inkMkLst>
        </pc:inkChg>
        <pc:inkChg chg="add de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79" creationId="{998D9CFB-3AC0-4C11-ABA8-650F1D24BEFB}"/>
          </ac:inkMkLst>
        </pc:inkChg>
        <pc:inkChg chg="add de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80" creationId="{9D0CF7FF-6F48-4ED1-A680-ED50172FDA5F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81" creationId="{E6973E99-F443-41EF-ADBB-9B15B57F4EA8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82" creationId="{92FCDFA7-B28A-45B7-AB48-F2D09BE5E907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84" creationId="{F2FE35DE-1596-48E3-9C69-B81096EC4D55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85" creationId="{A0E522CE-40FE-486F-AE49-7C465B3642CB}"/>
          </ac:inkMkLst>
        </pc:inkChg>
        <pc:inkChg chg="add del mod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87" creationId="{347722AD-8BCA-4570-BE3A-B01A9EE724A8}"/>
          </ac:inkMkLst>
        </pc:inkChg>
        <pc:inkChg chg="add del mod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88" creationId="{CA156142-4C0C-4CFA-BD94-D9B614CD8F92}"/>
          </ac:inkMkLst>
        </pc:inkChg>
        <pc:inkChg chg="add de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90" creationId="{D8330648-4EFF-41D6-8227-510511302888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91" creationId="{2F36A9DB-5F9D-4B85-9F91-239BAB7FDF0B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92" creationId="{E6A5149D-B88B-426D-8799-2287E7091B37}"/>
          </ac:inkMkLst>
        </pc:inkChg>
        <pc:inkChg chg="add del mod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94" creationId="{93A59BA4-92CF-4980-96AE-52E22CFB472E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95" creationId="{424B491D-CFC4-4127-9E5C-DA9958BDB1CD}"/>
          </ac:inkMkLst>
        </pc:inkChg>
        <pc:inkChg chg="add del mod topLvl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97" creationId="{405BFB92-DBFE-4DD7-A8C1-ED146125B856}"/>
          </ac:inkMkLst>
        </pc:inkChg>
        <pc:inkChg chg="add del mod">
          <ac:chgData name="Ninela  Marchant Neira" userId="0445fe62-3fdd-417c-a2b7-f13f715d869a" providerId="ADAL" clId="{74FB5DDF-5A6B-45A2-90D6-1FDCD3CF1157}" dt="2021-04-15T23:51:35.272" v="3549" actId="478"/>
          <ac:inkMkLst>
            <pc:docMk/>
            <pc:sldMk cId="3489578667" sldId="268"/>
            <ac:inkMk id="98" creationId="{46B7BADB-0BF4-4D8A-B8B6-CB24BA1A995C}"/>
          </ac:inkMkLst>
        </pc:inkChg>
      </pc:sldChg>
      <pc:sldChg chg="addSp delSp modSp new mod setBg">
        <pc:chgData name="Ninela  Marchant Neira" userId="0445fe62-3fdd-417c-a2b7-f13f715d869a" providerId="ADAL" clId="{74FB5DDF-5A6B-45A2-90D6-1FDCD3CF1157}" dt="2021-04-15T23:51:42.084" v="3550" actId="478"/>
        <pc:sldMkLst>
          <pc:docMk/>
          <pc:sldMk cId="3843834817" sldId="269"/>
        </pc:sldMkLst>
        <pc:spChg chg="del">
          <ac:chgData name="Ninela  Marchant Neira" userId="0445fe62-3fdd-417c-a2b7-f13f715d869a" providerId="ADAL" clId="{74FB5DDF-5A6B-45A2-90D6-1FDCD3CF1157}" dt="2021-04-13T03:17:19.416" v="547"/>
          <ac:spMkLst>
            <pc:docMk/>
            <pc:sldMk cId="3843834817" sldId="269"/>
            <ac:spMk id="2" creationId="{E77D6CEE-196B-4AA1-8610-40744C56E5F4}"/>
          </ac:spMkLst>
        </pc:spChg>
        <pc:spChg chg="mod ord">
          <ac:chgData name="Ninela  Marchant Neira" userId="0445fe62-3fdd-417c-a2b7-f13f715d869a" providerId="ADAL" clId="{74FB5DDF-5A6B-45A2-90D6-1FDCD3CF1157}" dt="2021-04-13T17:00:18.468" v="1673" actId="20577"/>
          <ac:spMkLst>
            <pc:docMk/>
            <pc:sldMk cId="3843834817" sldId="269"/>
            <ac:spMk id="3" creationId="{792C0234-BA55-444C-9D50-6DEA8FC30E88}"/>
          </ac:spMkLst>
        </pc:spChg>
        <pc:spChg chg="add mod">
          <ac:chgData name="Ninela  Marchant Neira" userId="0445fe62-3fdd-417c-a2b7-f13f715d869a" providerId="ADAL" clId="{74FB5DDF-5A6B-45A2-90D6-1FDCD3CF1157}" dt="2021-04-13T03:23:20.500" v="696" actId="26606"/>
          <ac:spMkLst>
            <pc:docMk/>
            <pc:sldMk cId="3843834817" sldId="269"/>
            <ac:spMk id="4" creationId="{9D6CF48E-12AC-4A62-B9EF-D476FA873BCA}"/>
          </ac:spMkLst>
        </pc:spChg>
        <pc:spChg chg="add">
          <ac:chgData name="Ninela  Marchant Neira" userId="0445fe62-3fdd-417c-a2b7-f13f715d869a" providerId="ADAL" clId="{74FB5DDF-5A6B-45A2-90D6-1FDCD3CF1157}" dt="2021-04-13T03:23:20.500" v="696" actId="26606"/>
          <ac:spMkLst>
            <pc:docMk/>
            <pc:sldMk cId="3843834817" sldId="269"/>
            <ac:spMk id="9" creationId="{6A1473A6-3F22-483E-8A30-80B9D2B14592}"/>
          </ac:spMkLst>
        </pc:spChg>
        <pc:grpChg chg="add">
          <ac:chgData name="Ninela  Marchant Neira" userId="0445fe62-3fdd-417c-a2b7-f13f715d869a" providerId="ADAL" clId="{74FB5DDF-5A6B-45A2-90D6-1FDCD3CF1157}" dt="2021-04-13T03:23:20.500" v="696" actId="26606"/>
          <ac:grpSpMkLst>
            <pc:docMk/>
            <pc:sldMk cId="3843834817" sldId="269"/>
            <ac:grpSpMk id="11" creationId="{AA1375E3-3E53-4D75-BAB7-E5929BFCB25F}"/>
          </ac:grpSpMkLst>
        </pc:grpChg>
        <pc:grpChg chg="del mod">
          <ac:chgData name="Ninela  Marchant Neira" userId="0445fe62-3fdd-417c-a2b7-f13f715d869a" providerId="ADAL" clId="{74FB5DDF-5A6B-45A2-90D6-1FDCD3CF1157}" dt="2021-04-13T20:04:57.340" v="2584"/>
          <ac:grpSpMkLst>
            <pc:docMk/>
            <pc:sldMk cId="3843834817" sldId="269"/>
            <ac:grpSpMk id="16" creationId="{7FE2B2BB-0627-469C-AECC-A139E0D9135B}"/>
          </ac:grpSpMkLst>
        </pc:grpChg>
        <pc:grpChg chg="del mod">
          <ac:chgData name="Ninela  Marchant Neira" userId="0445fe62-3fdd-417c-a2b7-f13f715d869a" providerId="ADAL" clId="{74FB5DDF-5A6B-45A2-90D6-1FDCD3CF1157}" dt="2021-04-13T19:22:14.437" v="1923"/>
          <ac:grpSpMkLst>
            <pc:docMk/>
            <pc:sldMk cId="3843834817" sldId="269"/>
            <ac:grpSpMk id="19" creationId="{FAE42EAB-60E8-41DD-9C1A-4BF6D0932564}"/>
          </ac:grpSpMkLst>
        </pc:grpChg>
        <pc:grpChg chg="del mod">
          <ac:chgData name="Ninela  Marchant Neira" userId="0445fe62-3fdd-417c-a2b7-f13f715d869a" providerId="ADAL" clId="{74FB5DDF-5A6B-45A2-90D6-1FDCD3CF1157}" dt="2021-04-13T20:04:57.342" v="2592"/>
          <ac:grpSpMkLst>
            <pc:docMk/>
            <pc:sldMk cId="3843834817" sldId="269"/>
            <ac:grpSpMk id="22" creationId="{564B1208-2C1C-437F-B20C-C62CE5873EB5}"/>
          </ac:grpSpMkLst>
        </pc:grpChg>
        <pc:grpChg chg="del mod">
          <ac:chgData name="Ninela  Marchant Neira" userId="0445fe62-3fdd-417c-a2b7-f13f715d869a" providerId="ADAL" clId="{74FB5DDF-5A6B-45A2-90D6-1FDCD3CF1157}" dt="2021-04-13T20:04:57.337" v="2577"/>
          <ac:grpSpMkLst>
            <pc:docMk/>
            <pc:sldMk cId="3843834817" sldId="269"/>
            <ac:grpSpMk id="27" creationId="{1C6EE2D9-60E0-4D00-A564-35F7F2AE770C}"/>
          </ac:grpSpMkLst>
        </pc:grpChg>
        <pc:grpChg chg="del mod">
          <ac:chgData name="Ninela  Marchant Neira" userId="0445fe62-3fdd-417c-a2b7-f13f715d869a" providerId="ADAL" clId="{74FB5DDF-5A6B-45A2-90D6-1FDCD3CF1157}" dt="2021-04-13T20:04:57.339" v="2582"/>
          <ac:grpSpMkLst>
            <pc:docMk/>
            <pc:sldMk cId="3843834817" sldId="269"/>
            <ac:grpSpMk id="32" creationId="{14530C10-0D48-497C-9348-1A0F76657A43}"/>
          </ac:grpSpMkLst>
        </pc:grpChg>
        <pc:grpChg chg="del mod">
          <ac:chgData name="Ninela  Marchant Neira" userId="0445fe62-3fdd-417c-a2b7-f13f715d869a" providerId="ADAL" clId="{74FB5DDF-5A6B-45A2-90D6-1FDCD3CF1157}" dt="2021-04-13T20:04:57.336" v="2573"/>
          <ac:grpSpMkLst>
            <pc:docMk/>
            <pc:sldMk cId="3843834817" sldId="269"/>
            <ac:grpSpMk id="37" creationId="{5E16AA53-51C9-44A4-86AF-C19B84FE1562}"/>
          </ac:grpSpMkLst>
        </pc:grpChg>
        <pc:grpChg chg="del mod">
          <ac:chgData name="Ninela  Marchant Neira" userId="0445fe62-3fdd-417c-a2b7-f13f715d869a" providerId="ADAL" clId="{74FB5DDF-5A6B-45A2-90D6-1FDCD3CF1157}" dt="2021-04-13T20:04:57.337" v="2574"/>
          <ac:grpSpMkLst>
            <pc:docMk/>
            <pc:sldMk cId="3843834817" sldId="269"/>
            <ac:grpSpMk id="41" creationId="{E54CCC86-0659-4608-870C-F84533EB83E7}"/>
          </ac:grpSpMkLst>
        </pc:grpChg>
        <pc:grpChg chg="del mod">
          <ac:chgData name="Ninela  Marchant Neira" userId="0445fe62-3fdd-417c-a2b7-f13f715d869a" providerId="ADAL" clId="{74FB5DDF-5A6B-45A2-90D6-1FDCD3CF1157}" dt="2021-04-13T19:24:10.323" v="1949"/>
          <ac:grpSpMkLst>
            <pc:docMk/>
            <pc:sldMk cId="3843834817" sldId="269"/>
            <ac:grpSpMk id="45" creationId="{CB94F06F-E628-4716-BE7B-D5E93E80E366}"/>
          </ac:grpSpMkLst>
        </pc:grpChg>
        <pc:grpChg chg="del mod">
          <ac:chgData name="Ninela  Marchant Neira" userId="0445fe62-3fdd-417c-a2b7-f13f715d869a" providerId="ADAL" clId="{74FB5DDF-5A6B-45A2-90D6-1FDCD3CF1157}" dt="2021-04-13T20:04:57.341" v="2590"/>
          <ac:grpSpMkLst>
            <pc:docMk/>
            <pc:sldMk cId="3843834817" sldId="269"/>
            <ac:grpSpMk id="48" creationId="{109D5CE0-E5CF-4B20-B191-5D4945C7F82C}"/>
          </ac:grpSpMkLst>
        </pc:grpChg>
        <pc:grpChg chg="del mod">
          <ac:chgData name="Ninela  Marchant Neira" userId="0445fe62-3fdd-417c-a2b7-f13f715d869a" providerId="ADAL" clId="{74FB5DDF-5A6B-45A2-90D6-1FDCD3CF1157}" dt="2021-04-15T23:51:42.084" v="3550" actId="478"/>
          <ac:grpSpMkLst>
            <pc:docMk/>
            <pc:sldMk cId="3843834817" sldId="269"/>
            <ac:grpSpMk id="55" creationId="{7ED433C4-F3B0-4415-8701-1D2AEAB5E1D0}"/>
          </ac:grpSpMkLst>
        </pc:grpChg>
        <pc:grpChg chg="del mod">
          <ac:chgData name="Ninela  Marchant Neira" userId="0445fe62-3fdd-417c-a2b7-f13f715d869a" providerId="ADAL" clId="{74FB5DDF-5A6B-45A2-90D6-1FDCD3CF1157}" dt="2021-04-15T23:51:42.084" v="3550" actId="478"/>
          <ac:grpSpMkLst>
            <pc:docMk/>
            <pc:sldMk cId="3843834817" sldId="269"/>
            <ac:grpSpMk id="59" creationId="{E64731E8-118F-4AB0-81A9-78F65D1342A6}"/>
          </ac:grpSpMkLst>
        </pc:grpChg>
        <pc:grpChg chg="del mod">
          <ac:chgData name="Ninela  Marchant Neira" userId="0445fe62-3fdd-417c-a2b7-f13f715d869a" providerId="ADAL" clId="{74FB5DDF-5A6B-45A2-90D6-1FDCD3CF1157}" dt="2021-04-15T23:51:42.084" v="3550" actId="478"/>
          <ac:grpSpMkLst>
            <pc:docMk/>
            <pc:sldMk cId="3843834817" sldId="269"/>
            <ac:grpSpMk id="64" creationId="{6CEA1B37-D43C-4EA6-BB25-A49BB9FE34B0}"/>
          </ac:grpSpMkLst>
        </pc:grpChg>
        <pc:grpChg chg="del mod">
          <ac:chgData name="Ninela  Marchant Neira" userId="0445fe62-3fdd-417c-a2b7-f13f715d869a" providerId="ADAL" clId="{74FB5DDF-5A6B-45A2-90D6-1FDCD3CF1157}" dt="2021-04-13T20:10:18.963" v="2683"/>
          <ac:grpSpMkLst>
            <pc:docMk/>
            <pc:sldMk cId="3843834817" sldId="269"/>
            <ac:grpSpMk id="68" creationId="{1A66C15F-324C-4451-BED1-B0708B72749B}"/>
          </ac:grpSpMkLst>
        </pc:grpChg>
        <pc:grpChg chg="del mod">
          <ac:chgData name="Ninela  Marchant Neira" userId="0445fe62-3fdd-417c-a2b7-f13f715d869a" providerId="ADAL" clId="{74FB5DDF-5A6B-45A2-90D6-1FDCD3CF1157}" dt="2021-04-15T23:51:42.084" v="3550" actId="478"/>
          <ac:grpSpMkLst>
            <pc:docMk/>
            <pc:sldMk cId="3843834817" sldId="269"/>
            <ac:grpSpMk id="70" creationId="{5F699B61-5A48-4B52-8E62-7B74AA81F43D}"/>
          </ac:grpSpMkLst>
        </pc:grpChg>
        <pc:grpChg chg="del mod">
          <ac:chgData name="Ninela  Marchant Neira" userId="0445fe62-3fdd-417c-a2b7-f13f715d869a" providerId="ADAL" clId="{74FB5DDF-5A6B-45A2-90D6-1FDCD3CF1157}" dt="2021-04-15T23:51:42.084" v="3550" actId="478"/>
          <ac:grpSpMkLst>
            <pc:docMk/>
            <pc:sldMk cId="3843834817" sldId="269"/>
            <ac:grpSpMk id="74" creationId="{545B22FE-F28A-4AC6-BBA8-F9FA26DD60FB}"/>
          </ac:grpSpMkLst>
        </pc:grpChg>
        <pc:grpChg chg="del mod">
          <ac:chgData name="Ninela  Marchant Neira" userId="0445fe62-3fdd-417c-a2b7-f13f715d869a" providerId="ADAL" clId="{74FB5DDF-5A6B-45A2-90D6-1FDCD3CF1157}" dt="2021-04-15T23:51:42.084" v="3550" actId="478"/>
          <ac:grpSpMkLst>
            <pc:docMk/>
            <pc:sldMk cId="3843834817" sldId="269"/>
            <ac:grpSpMk id="77" creationId="{D9D79958-C3B2-4BAF-8FCE-480CA5CADDF6}"/>
          </ac:grpSpMkLst>
        </pc:grpChg>
        <pc:grpChg chg="del mod">
          <ac:chgData name="Ninela  Marchant Neira" userId="0445fe62-3fdd-417c-a2b7-f13f715d869a" providerId="ADAL" clId="{74FB5DDF-5A6B-45A2-90D6-1FDCD3CF1157}" dt="2021-04-15T23:51:42.084" v="3550" actId="478"/>
          <ac:grpSpMkLst>
            <pc:docMk/>
            <pc:sldMk cId="3843834817" sldId="269"/>
            <ac:grpSpMk id="81" creationId="{0837CD0F-4321-4C8B-BA22-2C49D2BCE826}"/>
          </ac:grpSpMkLst>
        </pc:grpChg>
        <pc:grpChg chg="del mod">
          <ac:chgData name="Ninela  Marchant Neira" userId="0445fe62-3fdd-417c-a2b7-f13f715d869a" providerId="ADAL" clId="{74FB5DDF-5A6B-45A2-90D6-1FDCD3CF1157}" dt="2021-04-15T23:51:42.084" v="3550" actId="478"/>
          <ac:grpSpMkLst>
            <pc:docMk/>
            <pc:sldMk cId="3843834817" sldId="269"/>
            <ac:grpSpMk id="87" creationId="{AD8BF0C9-7CCE-4BA0-8CD9-D055E4BBB429}"/>
          </ac:grpSpMkLst>
        </pc:grpChg>
        <pc:grpChg chg="del mod">
          <ac:chgData name="Ninela  Marchant Neira" userId="0445fe62-3fdd-417c-a2b7-f13f715d869a" providerId="ADAL" clId="{74FB5DDF-5A6B-45A2-90D6-1FDCD3CF1157}" dt="2021-04-15T23:51:42.084" v="3550" actId="478"/>
          <ac:grpSpMkLst>
            <pc:docMk/>
            <pc:sldMk cId="3843834817" sldId="269"/>
            <ac:grpSpMk id="92" creationId="{EF83EC51-B814-4F7F-BD10-309B7552E032}"/>
          </ac:grpSpMkLst>
        </pc:grpChg>
        <pc:picChg chg="add del mod">
          <ac:chgData name="Ninela  Marchant Neira" userId="0445fe62-3fdd-417c-a2b7-f13f715d869a" providerId="ADAL" clId="{74FB5DDF-5A6B-45A2-90D6-1FDCD3CF1157}" dt="2021-04-13T03:22:29.441" v="693" actId="21"/>
          <ac:picMkLst>
            <pc:docMk/>
            <pc:sldMk cId="3843834817" sldId="269"/>
            <ac:picMk id="5" creationId="{EAAA34F2-6A44-4C27-9794-29D78E20D0EB}"/>
          </ac:picMkLst>
        </pc:picChg>
        <pc:inkChg chg="add del">
          <ac:chgData name="Ninela  Marchant Neira" userId="0445fe62-3fdd-417c-a2b7-f13f715d869a" providerId="ADAL" clId="{74FB5DDF-5A6B-45A2-90D6-1FDCD3CF1157}" dt="2021-04-13T20:04:57.340" v="2589"/>
          <ac:inkMkLst>
            <pc:docMk/>
            <pc:sldMk cId="3843834817" sldId="269"/>
            <ac:inkMk id="2" creationId="{DB156DA1-C830-49C6-8B8F-F67CE93A1CEE}"/>
          </ac:inkMkLst>
        </pc:inkChg>
        <pc:inkChg chg="add del">
          <ac:chgData name="Ninela  Marchant Neira" userId="0445fe62-3fdd-417c-a2b7-f13f715d869a" providerId="ADAL" clId="{74FB5DDF-5A6B-45A2-90D6-1FDCD3CF1157}" dt="2021-04-13T20:04:57.340" v="2588"/>
          <ac:inkMkLst>
            <pc:docMk/>
            <pc:sldMk cId="3843834817" sldId="269"/>
            <ac:inkMk id="5" creationId="{E7891206-2BFD-499D-A16D-6A307698D4AB}"/>
          </ac:inkMkLst>
        </pc:inkChg>
        <pc:inkChg chg="add del">
          <ac:chgData name="Ninela  Marchant Neira" userId="0445fe62-3fdd-417c-a2b7-f13f715d869a" providerId="ADAL" clId="{74FB5DDF-5A6B-45A2-90D6-1FDCD3CF1157}" dt="2021-04-13T20:04:57.338" v="2580"/>
          <ac:inkMkLst>
            <pc:docMk/>
            <pc:sldMk cId="3843834817" sldId="269"/>
            <ac:inkMk id="6" creationId="{8F3780FD-1E69-4BA4-B831-1307785B38D9}"/>
          </ac:inkMkLst>
        </pc:inkChg>
        <pc:inkChg chg="add del mod">
          <ac:chgData name="Ninela  Marchant Neira" userId="0445fe62-3fdd-417c-a2b7-f13f715d869a" providerId="ADAL" clId="{74FB5DDF-5A6B-45A2-90D6-1FDCD3CF1157}" dt="2021-04-13T20:04:57.342" v="2595"/>
          <ac:inkMkLst>
            <pc:docMk/>
            <pc:sldMk cId="3843834817" sldId="269"/>
            <ac:inkMk id="7" creationId="{A22F65F4-AC12-4F97-9F83-06072BF68F55}"/>
          </ac:inkMkLst>
        </pc:inkChg>
        <pc:inkChg chg="add del mod">
          <ac:chgData name="Ninela  Marchant Neira" userId="0445fe62-3fdd-417c-a2b7-f13f715d869a" providerId="ADAL" clId="{74FB5DDF-5A6B-45A2-90D6-1FDCD3CF1157}" dt="2021-04-13T20:04:57.340" v="2583"/>
          <ac:inkMkLst>
            <pc:docMk/>
            <pc:sldMk cId="3843834817" sldId="269"/>
            <ac:inkMk id="8" creationId="{85141AE2-B7C9-45C9-A11A-841F9693A3F2}"/>
          </ac:inkMkLst>
        </pc:inkChg>
        <pc:inkChg chg="add del mod">
          <ac:chgData name="Ninela  Marchant Neira" userId="0445fe62-3fdd-417c-a2b7-f13f715d869a" providerId="ADAL" clId="{74FB5DDF-5A6B-45A2-90D6-1FDCD3CF1157}" dt="2021-04-13T20:04:57.338" v="2578"/>
          <ac:inkMkLst>
            <pc:docMk/>
            <pc:sldMk cId="3843834817" sldId="269"/>
            <ac:inkMk id="10" creationId="{9F5B06D5-57DF-4545-BC90-1CBE52ABC340}"/>
          </ac:inkMkLst>
        </pc:inkChg>
        <pc:inkChg chg="add del mod">
          <ac:chgData name="Ninela  Marchant Neira" userId="0445fe62-3fdd-417c-a2b7-f13f715d869a" providerId="ADAL" clId="{74FB5DDF-5A6B-45A2-90D6-1FDCD3CF1157}" dt="2021-04-13T20:04:57.340" v="2584"/>
          <ac:inkMkLst>
            <pc:docMk/>
            <pc:sldMk cId="3843834817" sldId="269"/>
            <ac:inkMk id="15" creationId="{074D80EA-C368-411C-AE27-28AD141AED81}"/>
          </ac:inkMkLst>
        </pc:inkChg>
        <pc:inkChg chg="add del mod">
          <ac:chgData name="Ninela  Marchant Neira" userId="0445fe62-3fdd-417c-a2b7-f13f715d869a" providerId="ADAL" clId="{74FB5DDF-5A6B-45A2-90D6-1FDCD3CF1157}" dt="2021-04-13T20:04:57.342" v="2592"/>
          <ac:inkMkLst>
            <pc:docMk/>
            <pc:sldMk cId="3843834817" sldId="269"/>
            <ac:inkMk id="17" creationId="{6CF762E0-015B-4762-B727-487C185E4079}"/>
          </ac:inkMkLst>
        </pc:inkChg>
        <pc:inkChg chg="add del mod">
          <ac:chgData name="Ninela  Marchant Neira" userId="0445fe62-3fdd-417c-a2b7-f13f715d869a" providerId="ADAL" clId="{74FB5DDF-5A6B-45A2-90D6-1FDCD3CF1157}" dt="2021-04-13T20:04:57.337" v="2576"/>
          <ac:inkMkLst>
            <pc:docMk/>
            <pc:sldMk cId="3843834817" sldId="269"/>
            <ac:inkMk id="18" creationId="{A3179C3B-0324-454A-808D-A790135337B3}"/>
          </ac:inkMkLst>
        </pc:inkChg>
        <pc:inkChg chg="add del mod">
          <ac:chgData name="Ninela  Marchant Neira" userId="0445fe62-3fdd-417c-a2b7-f13f715d869a" providerId="ADAL" clId="{74FB5DDF-5A6B-45A2-90D6-1FDCD3CF1157}" dt="2021-04-13T20:04:57.342" v="2596"/>
          <ac:inkMkLst>
            <pc:docMk/>
            <pc:sldMk cId="3843834817" sldId="269"/>
            <ac:inkMk id="20" creationId="{1EE6F03A-5AA1-41A2-9748-5DD366747946}"/>
          </ac:inkMkLst>
        </pc:inkChg>
        <pc:inkChg chg="add del mod">
          <ac:chgData name="Ninela  Marchant Neira" userId="0445fe62-3fdd-417c-a2b7-f13f715d869a" providerId="ADAL" clId="{74FB5DDF-5A6B-45A2-90D6-1FDCD3CF1157}" dt="2021-04-13T20:04:57.339" v="2581"/>
          <ac:inkMkLst>
            <pc:docMk/>
            <pc:sldMk cId="3843834817" sldId="269"/>
            <ac:inkMk id="21" creationId="{F03E3ABB-BC25-4FA5-8774-57BD15C615F2}"/>
          </ac:inkMkLst>
        </pc:inkChg>
        <pc:inkChg chg="add del mod">
          <ac:chgData name="Ninela  Marchant Neira" userId="0445fe62-3fdd-417c-a2b7-f13f715d869a" providerId="ADAL" clId="{74FB5DDF-5A6B-45A2-90D6-1FDCD3CF1157}" dt="2021-04-13T20:04:57.337" v="2577"/>
          <ac:inkMkLst>
            <pc:docMk/>
            <pc:sldMk cId="3843834817" sldId="269"/>
            <ac:inkMk id="23" creationId="{6BEAED70-F066-49BE-87C5-4E0C701331D2}"/>
          </ac:inkMkLst>
        </pc:inkChg>
        <pc:inkChg chg="add del mod">
          <ac:chgData name="Ninela  Marchant Neira" userId="0445fe62-3fdd-417c-a2b7-f13f715d869a" providerId="ADAL" clId="{74FB5DDF-5A6B-45A2-90D6-1FDCD3CF1157}" dt="2021-04-13T20:04:57.337" v="2575"/>
          <ac:inkMkLst>
            <pc:docMk/>
            <pc:sldMk cId="3843834817" sldId="269"/>
            <ac:inkMk id="24" creationId="{6472D235-E72C-4066-BC51-B4F43C1B385E}"/>
          </ac:inkMkLst>
        </pc:inkChg>
        <pc:inkChg chg="add del mod">
          <ac:chgData name="Ninela  Marchant Neira" userId="0445fe62-3fdd-417c-a2b7-f13f715d869a" providerId="ADAL" clId="{74FB5DDF-5A6B-45A2-90D6-1FDCD3CF1157}" dt="2021-04-13T20:04:57.333" v="2566"/>
          <ac:inkMkLst>
            <pc:docMk/>
            <pc:sldMk cId="3843834817" sldId="269"/>
            <ac:inkMk id="25" creationId="{671EE058-FC7C-440C-8789-51431A4AD4A4}"/>
          </ac:inkMkLst>
        </pc:inkChg>
        <pc:inkChg chg="add del mod">
          <ac:chgData name="Ninela  Marchant Neira" userId="0445fe62-3fdd-417c-a2b7-f13f715d869a" providerId="ADAL" clId="{74FB5DDF-5A6B-45A2-90D6-1FDCD3CF1157}" dt="2021-04-13T20:04:57.340" v="2585"/>
          <ac:inkMkLst>
            <pc:docMk/>
            <pc:sldMk cId="3843834817" sldId="269"/>
            <ac:inkMk id="26" creationId="{6DF362D6-7A7B-404F-A89C-B1AA95AD5FD2}"/>
          </ac:inkMkLst>
        </pc:inkChg>
        <pc:inkChg chg="add del mod">
          <ac:chgData name="Ninela  Marchant Neira" userId="0445fe62-3fdd-417c-a2b7-f13f715d869a" providerId="ADAL" clId="{74FB5DDF-5A6B-45A2-90D6-1FDCD3CF1157}" dt="2021-04-13T20:04:57.342" v="2594"/>
          <ac:inkMkLst>
            <pc:docMk/>
            <pc:sldMk cId="3843834817" sldId="269"/>
            <ac:inkMk id="28" creationId="{D60E61A1-E44B-4C4C-B393-68E95141E538}"/>
          </ac:inkMkLst>
        </pc:inkChg>
        <pc:inkChg chg="add del mod">
          <ac:chgData name="Ninela  Marchant Neira" userId="0445fe62-3fdd-417c-a2b7-f13f715d869a" providerId="ADAL" clId="{74FB5DDF-5A6B-45A2-90D6-1FDCD3CF1157}" dt="2021-04-13T20:04:57.336" v="2572"/>
          <ac:inkMkLst>
            <pc:docMk/>
            <pc:sldMk cId="3843834817" sldId="269"/>
            <ac:inkMk id="29" creationId="{A2CE952C-0912-423F-8988-12287ABE1ECD}"/>
          </ac:inkMkLst>
        </pc:inkChg>
        <pc:inkChg chg="add del mod">
          <ac:chgData name="Ninela  Marchant Neira" userId="0445fe62-3fdd-417c-a2b7-f13f715d869a" providerId="ADAL" clId="{74FB5DDF-5A6B-45A2-90D6-1FDCD3CF1157}" dt="2021-04-13T20:04:57.339" v="2582"/>
          <ac:inkMkLst>
            <pc:docMk/>
            <pc:sldMk cId="3843834817" sldId="269"/>
            <ac:inkMk id="30" creationId="{C2B4DC83-42EF-49E8-8D37-E8C884EE7315}"/>
          </ac:inkMkLst>
        </pc:inkChg>
        <pc:inkChg chg="add del mod">
          <ac:chgData name="Ninela  Marchant Neira" userId="0445fe62-3fdd-417c-a2b7-f13f715d869a" providerId="ADAL" clId="{74FB5DDF-5A6B-45A2-90D6-1FDCD3CF1157}" dt="2021-04-13T20:04:57.335" v="2569"/>
          <ac:inkMkLst>
            <pc:docMk/>
            <pc:sldMk cId="3843834817" sldId="269"/>
            <ac:inkMk id="31" creationId="{873C9562-0478-40EA-BB58-FC15A858B664}"/>
          </ac:inkMkLst>
        </pc:inkChg>
        <pc:inkChg chg="add del mod">
          <ac:chgData name="Ninela  Marchant Neira" userId="0445fe62-3fdd-417c-a2b7-f13f715d869a" providerId="ADAL" clId="{74FB5DDF-5A6B-45A2-90D6-1FDCD3CF1157}" dt="2021-04-13T20:04:57.336" v="2573"/>
          <ac:inkMkLst>
            <pc:docMk/>
            <pc:sldMk cId="3843834817" sldId="269"/>
            <ac:inkMk id="33" creationId="{4CFA938F-E937-4A14-A3E0-A931E1C60414}"/>
          </ac:inkMkLst>
        </pc:inkChg>
        <pc:inkChg chg="add del mod">
          <ac:chgData name="Ninela  Marchant Neira" userId="0445fe62-3fdd-417c-a2b7-f13f715d869a" providerId="ADAL" clId="{74FB5DDF-5A6B-45A2-90D6-1FDCD3CF1157}" dt="2021-04-13T20:04:57.336" v="2571"/>
          <ac:inkMkLst>
            <pc:docMk/>
            <pc:sldMk cId="3843834817" sldId="269"/>
            <ac:inkMk id="34" creationId="{A23F5597-EDE7-465A-BDBD-5C049FC2FEC4}"/>
          </ac:inkMkLst>
        </pc:inkChg>
        <pc:inkChg chg="add del mod">
          <ac:chgData name="Ninela  Marchant Neira" userId="0445fe62-3fdd-417c-a2b7-f13f715d869a" providerId="ADAL" clId="{74FB5DDF-5A6B-45A2-90D6-1FDCD3CF1157}" dt="2021-04-13T20:04:57.336" v="2570"/>
          <ac:inkMkLst>
            <pc:docMk/>
            <pc:sldMk cId="3843834817" sldId="269"/>
            <ac:inkMk id="35" creationId="{FD3B1BAF-B595-4854-8F81-5BD496D3C5A5}"/>
          </ac:inkMkLst>
        </pc:inkChg>
        <pc:inkChg chg="add del mod">
          <ac:chgData name="Ninela  Marchant Neira" userId="0445fe62-3fdd-417c-a2b7-f13f715d869a" providerId="ADAL" clId="{74FB5DDF-5A6B-45A2-90D6-1FDCD3CF1157}" dt="2021-04-13T20:04:57.340" v="2586"/>
          <ac:inkMkLst>
            <pc:docMk/>
            <pc:sldMk cId="3843834817" sldId="269"/>
            <ac:inkMk id="36" creationId="{B3985A39-2C12-4927-B039-87D59AC444AF}"/>
          </ac:inkMkLst>
        </pc:inkChg>
        <pc:inkChg chg="add del mod">
          <ac:chgData name="Ninela  Marchant Neira" userId="0445fe62-3fdd-417c-a2b7-f13f715d869a" providerId="ADAL" clId="{74FB5DDF-5A6B-45A2-90D6-1FDCD3CF1157}" dt="2021-04-13T20:04:57.337" v="2574"/>
          <ac:inkMkLst>
            <pc:docMk/>
            <pc:sldMk cId="3843834817" sldId="269"/>
            <ac:inkMk id="38" creationId="{3CBB254D-7AC5-42EB-8DEC-467368CFCE1D}"/>
          </ac:inkMkLst>
        </pc:inkChg>
        <pc:inkChg chg="add del mod">
          <ac:chgData name="Ninela  Marchant Neira" userId="0445fe62-3fdd-417c-a2b7-f13f715d869a" providerId="ADAL" clId="{74FB5DDF-5A6B-45A2-90D6-1FDCD3CF1157}" dt="2021-04-13T20:04:57.342" v="2591"/>
          <ac:inkMkLst>
            <pc:docMk/>
            <pc:sldMk cId="3843834817" sldId="269"/>
            <ac:inkMk id="39" creationId="{9A413B2A-3D43-42A2-BEE0-AB8A6B635560}"/>
          </ac:inkMkLst>
        </pc:inkChg>
        <pc:inkChg chg="add del mod">
          <ac:chgData name="Ninela  Marchant Neira" userId="0445fe62-3fdd-417c-a2b7-f13f715d869a" providerId="ADAL" clId="{74FB5DDF-5A6B-45A2-90D6-1FDCD3CF1157}" dt="2021-04-13T20:04:57.334" v="2568"/>
          <ac:inkMkLst>
            <pc:docMk/>
            <pc:sldMk cId="3843834817" sldId="269"/>
            <ac:inkMk id="40" creationId="{62A14C29-134A-4F91-A90A-8BDE70818721}"/>
          </ac:inkMkLst>
        </pc:inkChg>
        <pc:inkChg chg="add del mod">
          <ac:chgData name="Ninela  Marchant Neira" userId="0445fe62-3fdd-417c-a2b7-f13f715d869a" providerId="ADAL" clId="{74FB5DDF-5A6B-45A2-90D6-1FDCD3CF1157}" dt="2021-04-13T20:04:57.338" v="2579"/>
          <ac:inkMkLst>
            <pc:docMk/>
            <pc:sldMk cId="3843834817" sldId="269"/>
            <ac:inkMk id="42" creationId="{EA30E04A-7640-45AC-8713-0F64CD450897}"/>
          </ac:inkMkLst>
        </pc:inkChg>
        <pc:inkChg chg="add del mod">
          <ac:chgData name="Ninela  Marchant Neira" userId="0445fe62-3fdd-417c-a2b7-f13f715d869a" providerId="ADAL" clId="{74FB5DDF-5A6B-45A2-90D6-1FDCD3CF1157}" dt="2021-04-13T20:04:57.342" v="2593"/>
          <ac:inkMkLst>
            <pc:docMk/>
            <pc:sldMk cId="3843834817" sldId="269"/>
            <ac:inkMk id="43" creationId="{13F38217-A24C-4446-8892-56637C2E1125}"/>
          </ac:inkMkLst>
        </pc:inkChg>
        <pc:inkChg chg="add del mod">
          <ac:chgData name="Ninela  Marchant Neira" userId="0445fe62-3fdd-417c-a2b7-f13f715d869a" providerId="ADAL" clId="{74FB5DDF-5A6B-45A2-90D6-1FDCD3CF1157}" dt="2021-04-13T20:04:57.340" v="2587"/>
          <ac:inkMkLst>
            <pc:docMk/>
            <pc:sldMk cId="3843834817" sldId="269"/>
            <ac:inkMk id="44" creationId="{A2FE48AF-360E-494A-A9FB-89037E1CE602}"/>
          </ac:inkMkLst>
        </pc:inkChg>
        <pc:inkChg chg="add del mod">
          <ac:chgData name="Ninela  Marchant Neira" userId="0445fe62-3fdd-417c-a2b7-f13f715d869a" providerId="ADAL" clId="{74FB5DDF-5A6B-45A2-90D6-1FDCD3CF1157}" dt="2021-04-13T20:04:57.334" v="2567"/>
          <ac:inkMkLst>
            <pc:docMk/>
            <pc:sldMk cId="3843834817" sldId="269"/>
            <ac:inkMk id="46" creationId="{114ACDBB-DED2-4637-9E33-516E61A5163B}"/>
          </ac:inkMkLst>
        </pc:inkChg>
        <pc:inkChg chg="add del mod">
          <ac:chgData name="Ninela  Marchant Neira" userId="0445fe62-3fdd-417c-a2b7-f13f715d869a" providerId="ADAL" clId="{74FB5DDF-5A6B-45A2-90D6-1FDCD3CF1157}" dt="2021-04-13T20:04:57.341" v="2590"/>
          <ac:inkMkLst>
            <pc:docMk/>
            <pc:sldMk cId="3843834817" sldId="269"/>
            <ac:inkMk id="47" creationId="{66DF497B-3637-4AC1-BEE3-8407C6FCF142}"/>
          </ac:inkMkLst>
        </pc:inkChg>
        <pc:inkChg chg="add del">
          <ac:chgData name="Ninela  Marchant Neira" userId="0445fe62-3fdd-417c-a2b7-f13f715d869a" providerId="ADAL" clId="{74FB5DDF-5A6B-45A2-90D6-1FDCD3CF1157}" dt="2021-04-13T20:08:00.149" v="2601"/>
          <ac:inkMkLst>
            <pc:docMk/>
            <pc:sldMk cId="3843834817" sldId="269"/>
            <ac:inkMk id="49" creationId="{7E9FC565-5FB1-4FBE-B7EA-CDDDF6CE30DC}"/>
          </ac:inkMkLst>
        </pc:inkChg>
        <pc:inkChg chg="add del">
          <ac:chgData name="Ninela  Marchant Neira" userId="0445fe62-3fdd-417c-a2b7-f13f715d869a" providerId="ADAL" clId="{74FB5DDF-5A6B-45A2-90D6-1FDCD3CF1157}" dt="2021-04-13T20:08:00.149" v="2602"/>
          <ac:inkMkLst>
            <pc:docMk/>
            <pc:sldMk cId="3843834817" sldId="269"/>
            <ac:inkMk id="50" creationId="{B2E5FB0D-96D1-4B5F-B569-58159A44BAAD}"/>
          </ac:inkMkLst>
        </pc:inkChg>
        <pc:inkChg chg="add del">
          <ac:chgData name="Ninela  Marchant Neira" userId="0445fe62-3fdd-417c-a2b7-f13f715d869a" providerId="ADAL" clId="{74FB5DDF-5A6B-45A2-90D6-1FDCD3CF1157}" dt="2021-04-13T20:08:00.148" v="2600"/>
          <ac:inkMkLst>
            <pc:docMk/>
            <pc:sldMk cId="3843834817" sldId="269"/>
            <ac:inkMk id="51" creationId="{C6199599-84A5-4147-B660-3F8A2E6A0756}"/>
          </ac:inkMkLst>
        </pc:inkChg>
        <pc:inkChg chg="add">
          <ac:chgData name="Ninela  Marchant Neira" userId="0445fe62-3fdd-417c-a2b7-f13f715d869a" providerId="ADAL" clId="{74FB5DDF-5A6B-45A2-90D6-1FDCD3CF1157}" dt="2021-04-13T20:09:15.919" v="2665" actId="9405"/>
          <ac:inkMkLst>
            <pc:docMk/>
            <pc:sldMk cId="3843834817" sldId="269"/>
            <ac:inkMk id="52" creationId="{6B86C699-3112-490F-9234-8B6EF4076D27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2.084" v="3550" actId="478"/>
          <ac:inkMkLst>
            <pc:docMk/>
            <pc:sldMk cId="3843834817" sldId="269"/>
            <ac:inkMk id="53" creationId="{BCD12D73-7D75-4264-ADC1-5FF7E6378B1C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2.084" v="3550" actId="478"/>
          <ac:inkMkLst>
            <pc:docMk/>
            <pc:sldMk cId="3843834817" sldId="269"/>
            <ac:inkMk id="54" creationId="{F928C33A-0394-4C4C-9350-FFC5D3AECBA1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2.084" v="3550" actId="478"/>
          <ac:inkMkLst>
            <pc:docMk/>
            <pc:sldMk cId="3843834817" sldId="269"/>
            <ac:inkMk id="56" creationId="{1E0E942D-AC4A-48A8-B3C9-F4C55A880818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2.084" v="3550" actId="478"/>
          <ac:inkMkLst>
            <pc:docMk/>
            <pc:sldMk cId="3843834817" sldId="269"/>
            <ac:inkMk id="57" creationId="{63A6ABBB-7499-433D-B79B-DA1B163BEB0B}"/>
          </ac:inkMkLst>
        </pc:inkChg>
        <pc:inkChg chg="add del mod">
          <ac:chgData name="Ninela  Marchant Neira" userId="0445fe62-3fdd-417c-a2b7-f13f715d869a" providerId="ADAL" clId="{74FB5DDF-5A6B-45A2-90D6-1FDCD3CF1157}" dt="2021-04-15T23:51:42.084" v="3550" actId="478"/>
          <ac:inkMkLst>
            <pc:docMk/>
            <pc:sldMk cId="3843834817" sldId="269"/>
            <ac:inkMk id="58" creationId="{5DC20734-54E0-4512-966D-96CA0890296E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2.084" v="3550" actId="478"/>
          <ac:inkMkLst>
            <pc:docMk/>
            <pc:sldMk cId="3843834817" sldId="269"/>
            <ac:inkMk id="60" creationId="{6E8FD639-EE0B-4AAD-9653-4AAD6376ACE6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2.084" v="3550" actId="478"/>
          <ac:inkMkLst>
            <pc:docMk/>
            <pc:sldMk cId="3843834817" sldId="269"/>
            <ac:inkMk id="61" creationId="{52EE48A0-F616-4695-AA5D-89E7E46D7D8B}"/>
          </ac:inkMkLst>
        </pc:inkChg>
        <pc:inkChg chg="add del mod">
          <ac:chgData name="Ninela  Marchant Neira" userId="0445fe62-3fdd-417c-a2b7-f13f715d869a" providerId="ADAL" clId="{74FB5DDF-5A6B-45A2-90D6-1FDCD3CF1157}" dt="2021-04-15T23:51:42.084" v="3550" actId="478"/>
          <ac:inkMkLst>
            <pc:docMk/>
            <pc:sldMk cId="3843834817" sldId="269"/>
            <ac:inkMk id="62" creationId="{7C12C4C1-08CB-4E21-89B2-82932DF482E0}"/>
          </ac:inkMkLst>
        </pc:inkChg>
        <pc:inkChg chg="add del mod">
          <ac:chgData name="Ninela  Marchant Neira" userId="0445fe62-3fdd-417c-a2b7-f13f715d869a" providerId="ADAL" clId="{74FB5DDF-5A6B-45A2-90D6-1FDCD3CF1157}" dt="2021-04-15T23:51:42.084" v="3550" actId="478"/>
          <ac:inkMkLst>
            <pc:docMk/>
            <pc:sldMk cId="3843834817" sldId="269"/>
            <ac:inkMk id="63" creationId="{C8A2F6AA-647B-4E78-AF09-2CB67EBE0798}"/>
          </ac:inkMkLst>
        </pc:inkChg>
        <pc:inkChg chg="add del mod">
          <ac:chgData name="Ninela  Marchant Neira" userId="0445fe62-3fdd-417c-a2b7-f13f715d869a" providerId="ADAL" clId="{74FB5DDF-5A6B-45A2-90D6-1FDCD3CF1157}" dt="2021-04-15T23:51:42.084" v="3550" actId="478"/>
          <ac:inkMkLst>
            <pc:docMk/>
            <pc:sldMk cId="3843834817" sldId="269"/>
            <ac:inkMk id="65" creationId="{BC16C625-6240-49E3-8115-8B62DEEC34E4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2.084" v="3550" actId="478"/>
          <ac:inkMkLst>
            <pc:docMk/>
            <pc:sldMk cId="3843834817" sldId="269"/>
            <ac:inkMk id="66" creationId="{EDDC967C-F65A-45CF-9288-7561E9FC4280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2.084" v="3550" actId="478"/>
          <ac:inkMkLst>
            <pc:docMk/>
            <pc:sldMk cId="3843834817" sldId="269"/>
            <ac:inkMk id="67" creationId="{294F67EC-9143-4992-815E-F7D0B1AFD984}"/>
          </ac:inkMkLst>
        </pc:inkChg>
        <pc:inkChg chg="add del mod">
          <ac:chgData name="Ninela  Marchant Neira" userId="0445fe62-3fdd-417c-a2b7-f13f715d869a" providerId="ADAL" clId="{74FB5DDF-5A6B-45A2-90D6-1FDCD3CF1157}" dt="2021-04-15T23:51:42.084" v="3550" actId="478"/>
          <ac:inkMkLst>
            <pc:docMk/>
            <pc:sldMk cId="3843834817" sldId="269"/>
            <ac:inkMk id="69" creationId="{D22E83D8-A21C-4DFB-BA12-226BEDA53E23}"/>
          </ac:inkMkLst>
        </pc:inkChg>
        <pc:inkChg chg="add del mod">
          <ac:chgData name="Ninela  Marchant Neira" userId="0445fe62-3fdd-417c-a2b7-f13f715d869a" providerId="ADAL" clId="{74FB5DDF-5A6B-45A2-90D6-1FDCD3CF1157}" dt="2021-04-15T23:51:42.084" v="3550" actId="478"/>
          <ac:inkMkLst>
            <pc:docMk/>
            <pc:sldMk cId="3843834817" sldId="269"/>
            <ac:inkMk id="71" creationId="{792BEAD2-A4D5-4CD7-8B72-54B367F017C3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2.084" v="3550" actId="478"/>
          <ac:inkMkLst>
            <pc:docMk/>
            <pc:sldMk cId="3843834817" sldId="269"/>
            <ac:inkMk id="72" creationId="{A9BD1FC6-AAC5-4F4D-AA99-EF9708DFB990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2.084" v="3550" actId="478"/>
          <ac:inkMkLst>
            <pc:docMk/>
            <pc:sldMk cId="3843834817" sldId="269"/>
            <ac:inkMk id="73" creationId="{85B8DE77-DDF0-426D-9869-BA934B031027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2.084" v="3550" actId="478"/>
          <ac:inkMkLst>
            <pc:docMk/>
            <pc:sldMk cId="3843834817" sldId="269"/>
            <ac:inkMk id="75" creationId="{B6B7243A-FFF8-4049-87C5-2427CB62BA9F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2.084" v="3550" actId="478"/>
          <ac:inkMkLst>
            <pc:docMk/>
            <pc:sldMk cId="3843834817" sldId="269"/>
            <ac:inkMk id="76" creationId="{04F13701-ACE3-4580-BA6C-195DBB7573E0}"/>
          </ac:inkMkLst>
        </pc:inkChg>
        <pc:inkChg chg="add del mod">
          <ac:chgData name="Ninela  Marchant Neira" userId="0445fe62-3fdd-417c-a2b7-f13f715d869a" providerId="ADAL" clId="{74FB5DDF-5A6B-45A2-90D6-1FDCD3CF1157}" dt="2021-04-15T23:51:42.084" v="3550" actId="478"/>
          <ac:inkMkLst>
            <pc:docMk/>
            <pc:sldMk cId="3843834817" sldId="269"/>
            <ac:inkMk id="78" creationId="{8A4A5815-5B86-4DA6-A909-EB26411F8407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2.084" v="3550" actId="478"/>
          <ac:inkMkLst>
            <pc:docMk/>
            <pc:sldMk cId="3843834817" sldId="269"/>
            <ac:inkMk id="79" creationId="{BE630D31-886F-47F7-A9E5-2B889A6EAA32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2.084" v="3550" actId="478"/>
          <ac:inkMkLst>
            <pc:docMk/>
            <pc:sldMk cId="3843834817" sldId="269"/>
            <ac:inkMk id="80" creationId="{B8ECDBB3-A8EA-423F-A522-592CC8283B4C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2.084" v="3550" actId="478"/>
          <ac:inkMkLst>
            <pc:docMk/>
            <pc:sldMk cId="3843834817" sldId="269"/>
            <ac:inkMk id="82" creationId="{535B18AB-508B-49A2-BC5E-4C14C2940C5F}"/>
          </ac:inkMkLst>
        </pc:inkChg>
        <pc:inkChg chg="add del mod">
          <ac:chgData name="Ninela  Marchant Neira" userId="0445fe62-3fdd-417c-a2b7-f13f715d869a" providerId="ADAL" clId="{74FB5DDF-5A6B-45A2-90D6-1FDCD3CF1157}" dt="2021-04-15T23:51:42.084" v="3550" actId="478"/>
          <ac:inkMkLst>
            <pc:docMk/>
            <pc:sldMk cId="3843834817" sldId="269"/>
            <ac:inkMk id="83" creationId="{390CC067-B60D-4561-B522-3451D9E59AC0}"/>
          </ac:inkMkLst>
        </pc:inkChg>
        <pc:inkChg chg="add del mod">
          <ac:chgData name="Ninela  Marchant Neira" userId="0445fe62-3fdd-417c-a2b7-f13f715d869a" providerId="ADAL" clId="{74FB5DDF-5A6B-45A2-90D6-1FDCD3CF1157}" dt="2021-04-15T23:51:42.084" v="3550" actId="478"/>
          <ac:inkMkLst>
            <pc:docMk/>
            <pc:sldMk cId="3843834817" sldId="269"/>
            <ac:inkMk id="84" creationId="{5AB21066-86E7-4159-A457-E82E8DC17346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2.084" v="3550" actId="478"/>
          <ac:inkMkLst>
            <pc:docMk/>
            <pc:sldMk cId="3843834817" sldId="269"/>
            <ac:inkMk id="85" creationId="{2991EFF0-0205-4048-ABA9-AF15CF86C134}"/>
          </ac:inkMkLst>
        </pc:inkChg>
        <pc:inkChg chg="add del mod">
          <ac:chgData name="Ninela  Marchant Neira" userId="0445fe62-3fdd-417c-a2b7-f13f715d869a" providerId="ADAL" clId="{74FB5DDF-5A6B-45A2-90D6-1FDCD3CF1157}" dt="2021-04-15T23:51:42.084" v="3550" actId="478"/>
          <ac:inkMkLst>
            <pc:docMk/>
            <pc:sldMk cId="3843834817" sldId="269"/>
            <ac:inkMk id="86" creationId="{5C0D71C3-3ABB-410B-8B16-743B89523AF7}"/>
          </ac:inkMkLst>
        </pc:inkChg>
        <pc:inkChg chg="add del">
          <ac:chgData name="Ninela  Marchant Neira" userId="0445fe62-3fdd-417c-a2b7-f13f715d869a" providerId="ADAL" clId="{74FB5DDF-5A6B-45A2-90D6-1FDCD3CF1157}" dt="2021-04-15T23:51:42.084" v="3550" actId="478"/>
          <ac:inkMkLst>
            <pc:docMk/>
            <pc:sldMk cId="3843834817" sldId="269"/>
            <ac:inkMk id="88" creationId="{31217819-209B-4678-9637-5471FB277DD8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2.084" v="3550" actId="478"/>
          <ac:inkMkLst>
            <pc:docMk/>
            <pc:sldMk cId="3843834817" sldId="269"/>
            <ac:inkMk id="89" creationId="{4F4CADE4-04E6-4C83-A4A8-BCD59FFC4A73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2.084" v="3550" actId="478"/>
          <ac:inkMkLst>
            <pc:docMk/>
            <pc:sldMk cId="3843834817" sldId="269"/>
            <ac:inkMk id="90" creationId="{8EB00E1A-3EB4-4514-8A28-ECE7780E5D41}"/>
          </ac:inkMkLst>
        </pc:inkChg>
        <pc:inkChg chg="add del mod">
          <ac:chgData name="Ninela  Marchant Neira" userId="0445fe62-3fdd-417c-a2b7-f13f715d869a" providerId="ADAL" clId="{74FB5DDF-5A6B-45A2-90D6-1FDCD3CF1157}" dt="2021-04-15T23:51:42.084" v="3550" actId="478"/>
          <ac:inkMkLst>
            <pc:docMk/>
            <pc:sldMk cId="3843834817" sldId="269"/>
            <ac:inkMk id="91" creationId="{3AD36FFE-79FE-40FA-9AEF-EC1576DD9669}"/>
          </ac:inkMkLst>
        </pc:inkChg>
      </pc:sldChg>
      <pc:sldChg chg="addSp delSp modSp new mod">
        <pc:chgData name="Ninela  Marchant Neira" userId="0445fe62-3fdd-417c-a2b7-f13f715d869a" providerId="ADAL" clId="{74FB5DDF-5A6B-45A2-90D6-1FDCD3CF1157}" dt="2021-04-15T23:51:48.388" v="3551" actId="478"/>
        <pc:sldMkLst>
          <pc:docMk/>
          <pc:sldMk cId="598325072" sldId="270"/>
        </pc:sldMkLst>
        <pc:spChg chg="del">
          <ac:chgData name="Ninela  Marchant Neira" userId="0445fe62-3fdd-417c-a2b7-f13f715d869a" providerId="ADAL" clId="{74FB5DDF-5A6B-45A2-90D6-1FDCD3CF1157}" dt="2021-04-13T03:30:33.761" v="850" actId="478"/>
          <ac:spMkLst>
            <pc:docMk/>
            <pc:sldMk cId="598325072" sldId="270"/>
            <ac:spMk id="2" creationId="{5802EBF3-A4C3-4637-91D3-C50A26D2F7F5}"/>
          </ac:spMkLst>
        </pc:spChg>
        <pc:spChg chg="mod">
          <ac:chgData name="Ninela  Marchant Neira" userId="0445fe62-3fdd-417c-a2b7-f13f715d869a" providerId="ADAL" clId="{74FB5DDF-5A6B-45A2-90D6-1FDCD3CF1157}" dt="2021-04-13T17:01:45.846" v="1687" actId="20577"/>
          <ac:spMkLst>
            <pc:docMk/>
            <pc:sldMk cId="598325072" sldId="270"/>
            <ac:spMk id="3" creationId="{62B90748-01D9-4EBE-B9E8-F33540A8B0B5}"/>
          </ac:spMkLst>
        </pc:spChg>
        <pc:grpChg chg="del mod">
          <ac:chgData name="Ninela  Marchant Neira" userId="0445fe62-3fdd-417c-a2b7-f13f715d869a" providerId="ADAL" clId="{74FB5DDF-5A6B-45A2-90D6-1FDCD3CF1157}" dt="2021-04-13T20:12:06.590" v="2723"/>
          <ac:grpSpMkLst>
            <pc:docMk/>
            <pc:sldMk cId="598325072" sldId="270"/>
            <ac:grpSpMk id="15" creationId="{F265FC7D-69B1-40D6-AA57-179E9548C415}"/>
          </ac:grpSpMkLst>
        </pc:grpChg>
        <pc:grpChg chg="del mod">
          <ac:chgData name="Ninela  Marchant Neira" userId="0445fe62-3fdd-417c-a2b7-f13f715d869a" providerId="ADAL" clId="{74FB5DDF-5A6B-45A2-90D6-1FDCD3CF1157}" dt="2021-04-13T20:08:36.770" v="2628"/>
          <ac:grpSpMkLst>
            <pc:docMk/>
            <pc:sldMk cId="598325072" sldId="270"/>
            <ac:grpSpMk id="19" creationId="{0C2A7AF3-B259-4A3D-A8E3-2EB575810783}"/>
          </ac:grpSpMkLst>
        </pc:grpChg>
        <pc:grpChg chg="del mod">
          <ac:chgData name="Ninela  Marchant Neira" userId="0445fe62-3fdd-417c-a2b7-f13f715d869a" providerId="ADAL" clId="{74FB5DDF-5A6B-45A2-90D6-1FDCD3CF1157}" dt="2021-04-13T19:26:32.554" v="1974"/>
          <ac:grpSpMkLst>
            <pc:docMk/>
            <pc:sldMk cId="598325072" sldId="270"/>
            <ac:grpSpMk id="24" creationId="{D637BD91-A2B7-49E2-B323-F455F4C62D35}"/>
          </ac:grpSpMkLst>
        </pc:grpChg>
        <pc:grpChg chg="del mod">
          <ac:chgData name="Ninela  Marchant Neira" userId="0445fe62-3fdd-417c-a2b7-f13f715d869a" providerId="ADAL" clId="{74FB5DDF-5A6B-45A2-90D6-1FDCD3CF1157}" dt="2021-04-13T20:08:36.772" v="2634"/>
          <ac:grpSpMkLst>
            <pc:docMk/>
            <pc:sldMk cId="598325072" sldId="270"/>
            <ac:grpSpMk id="27" creationId="{5D0667EF-B253-443C-9D4D-47C3F6375484}"/>
          </ac:grpSpMkLst>
        </pc:grpChg>
        <pc:grpChg chg="del mod">
          <ac:chgData name="Ninela  Marchant Neira" userId="0445fe62-3fdd-417c-a2b7-f13f715d869a" providerId="ADAL" clId="{74FB5DDF-5A6B-45A2-90D6-1FDCD3CF1157}" dt="2021-04-13T20:08:36.765" v="2607"/>
          <ac:grpSpMkLst>
            <pc:docMk/>
            <pc:sldMk cId="598325072" sldId="270"/>
            <ac:grpSpMk id="31" creationId="{60724322-2B13-4CC7-BF88-4EE8293F2D05}"/>
          </ac:grpSpMkLst>
        </pc:grpChg>
        <pc:grpChg chg="del mod">
          <ac:chgData name="Ninela  Marchant Neira" userId="0445fe62-3fdd-417c-a2b7-f13f715d869a" providerId="ADAL" clId="{74FB5DDF-5A6B-45A2-90D6-1FDCD3CF1157}" dt="2021-04-13T19:29:12.641" v="1993"/>
          <ac:grpSpMkLst>
            <pc:docMk/>
            <pc:sldMk cId="598325072" sldId="270"/>
            <ac:grpSpMk id="41" creationId="{6AF94D45-34D1-460E-9943-90FD847E3E8F}"/>
          </ac:grpSpMkLst>
        </pc:grpChg>
        <pc:grpChg chg="del mod">
          <ac:chgData name="Ninela  Marchant Neira" userId="0445fe62-3fdd-417c-a2b7-f13f715d869a" providerId="ADAL" clId="{74FB5DDF-5A6B-45A2-90D6-1FDCD3CF1157}" dt="2021-04-13T20:12:06.591" v="2728"/>
          <ac:grpSpMkLst>
            <pc:docMk/>
            <pc:sldMk cId="598325072" sldId="270"/>
            <ac:grpSpMk id="46" creationId="{CE145441-1C9E-40AB-8904-2812638033ED}"/>
          </ac:grpSpMkLst>
        </pc:grpChg>
        <pc:grpChg chg="del mod">
          <ac:chgData name="Ninela  Marchant Neira" userId="0445fe62-3fdd-417c-a2b7-f13f715d869a" providerId="ADAL" clId="{74FB5DDF-5A6B-45A2-90D6-1FDCD3CF1157}" dt="2021-04-13T20:08:36.766" v="2612"/>
          <ac:grpSpMkLst>
            <pc:docMk/>
            <pc:sldMk cId="598325072" sldId="270"/>
            <ac:grpSpMk id="50" creationId="{F94275B5-1D6C-4FCE-9BDF-F199A8735255}"/>
          </ac:grpSpMkLst>
        </pc:grpChg>
        <pc:grpChg chg="del mod">
          <ac:chgData name="Ninela  Marchant Neira" userId="0445fe62-3fdd-417c-a2b7-f13f715d869a" providerId="ADAL" clId="{74FB5DDF-5A6B-45A2-90D6-1FDCD3CF1157}" dt="2021-04-13T20:08:36.777" v="2661"/>
          <ac:grpSpMkLst>
            <pc:docMk/>
            <pc:sldMk cId="598325072" sldId="270"/>
            <ac:grpSpMk id="65" creationId="{08652D02-C271-4FDF-9B56-BFBE32DFA5DE}"/>
          </ac:grpSpMkLst>
        </pc:grpChg>
        <pc:grpChg chg="del mod">
          <ac:chgData name="Ninela  Marchant Neira" userId="0445fe62-3fdd-417c-a2b7-f13f715d869a" providerId="ADAL" clId="{74FB5DDF-5A6B-45A2-90D6-1FDCD3CF1157}" dt="2021-04-13T20:08:36.768" v="2619"/>
          <ac:grpSpMkLst>
            <pc:docMk/>
            <pc:sldMk cId="598325072" sldId="270"/>
            <ac:grpSpMk id="69" creationId="{8C81CE85-6E1F-4366-A27B-94FC5685B6F9}"/>
          </ac:grpSpMkLst>
        </pc:grpChg>
        <pc:grpChg chg="del mod">
          <ac:chgData name="Ninela  Marchant Neira" userId="0445fe62-3fdd-417c-a2b7-f13f715d869a" providerId="ADAL" clId="{74FB5DDF-5A6B-45A2-90D6-1FDCD3CF1157}" dt="2021-04-13T20:08:36.775" v="2649"/>
          <ac:grpSpMkLst>
            <pc:docMk/>
            <pc:sldMk cId="598325072" sldId="270"/>
            <ac:grpSpMk id="75" creationId="{EB2BD3CD-F5A8-4B1B-AE0F-1B32FB787F39}"/>
          </ac:grpSpMkLst>
        </pc:grpChg>
        <pc:grpChg chg="del mod">
          <ac:chgData name="Ninela  Marchant Neira" userId="0445fe62-3fdd-417c-a2b7-f13f715d869a" providerId="ADAL" clId="{74FB5DDF-5A6B-45A2-90D6-1FDCD3CF1157}" dt="2021-04-13T20:08:36.775" v="2654"/>
          <ac:grpSpMkLst>
            <pc:docMk/>
            <pc:sldMk cId="598325072" sldId="270"/>
            <ac:grpSpMk id="90" creationId="{0B7EA761-22B6-4422-8642-A6B89970AFE1}"/>
          </ac:grpSpMkLst>
        </pc:grpChg>
        <pc:grpChg chg="del mod">
          <ac:chgData name="Ninela  Marchant Neira" userId="0445fe62-3fdd-417c-a2b7-f13f715d869a" providerId="ADAL" clId="{74FB5DDF-5A6B-45A2-90D6-1FDCD3CF1157}" dt="2021-04-13T20:08:36.773" v="2641"/>
          <ac:grpSpMkLst>
            <pc:docMk/>
            <pc:sldMk cId="598325072" sldId="270"/>
            <ac:grpSpMk id="102" creationId="{E1C537F5-53F3-4178-98B3-B93223B2C40D}"/>
          </ac:grpSpMkLst>
        </pc:grpChg>
        <pc:grpChg chg="del mod">
          <ac:chgData name="Ninela  Marchant Neira" userId="0445fe62-3fdd-417c-a2b7-f13f715d869a" providerId="ADAL" clId="{74FB5DDF-5A6B-45A2-90D6-1FDCD3CF1157}" dt="2021-04-13T20:13:12.628" v="2783"/>
          <ac:grpSpMkLst>
            <pc:docMk/>
            <pc:sldMk cId="598325072" sldId="270"/>
            <ac:grpSpMk id="106" creationId="{286C308F-D3F7-4F6B-A9B6-5B3809507B28}"/>
          </ac:grpSpMkLst>
        </pc:grpChg>
        <pc:grpChg chg="del mod">
          <ac:chgData name="Ninela  Marchant Neira" userId="0445fe62-3fdd-417c-a2b7-f13f715d869a" providerId="ADAL" clId="{74FB5DDF-5A6B-45A2-90D6-1FDCD3CF1157}" dt="2021-04-13T20:12:43.917" v="2749"/>
          <ac:grpSpMkLst>
            <pc:docMk/>
            <pc:sldMk cId="598325072" sldId="270"/>
            <ac:grpSpMk id="115" creationId="{33C3ECC8-2282-438D-82B1-BF3A13EE3E27}"/>
          </ac:grpSpMkLst>
        </pc:grpChg>
        <pc:grpChg chg="del mod">
          <ac:chgData name="Ninela  Marchant Neira" userId="0445fe62-3fdd-417c-a2b7-f13f715d869a" providerId="ADAL" clId="{74FB5DDF-5A6B-45A2-90D6-1FDCD3CF1157}" dt="2021-04-13T20:12:54.266" v="2759"/>
          <ac:grpSpMkLst>
            <pc:docMk/>
            <pc:sldMk cId="598325072" sldId="270"/>
            <ac:grpSpMk id="121" creationId="{EAFA0BD2-488F-4576-8145-CD853B2DE680}"/>
          </ac:grpSpMkLst>
        </pc:grpChg>
        <pc:grpChg chg="del mod">
          <ac:chgData name="Ninela  Marchant Neira" userId="0445fe62-3fdd-417c-a2b7-f13f715d869a" providerId="ADAL" clId="{74FB5DDF-5A6B-45A2-90D6-1FDCD3CF1157}" dt="2021-04-13T20:12:57.957" v="2763"/>
          <ac:grpSpMkLst>
            <pc:docMk/>
            <pc:sldMk cId="598325072" sldId="270"/>
            <ac:grpSpMk id="124" creationId="{1B6548D2-1DA5-4F3C-B3CC-2D2E2239AE5D}"/>
          </ac:grpSpMkLst>
        </pc:grpChg>
        <pc:grpChg chg="del mod">
          <ac:chgData name="Ninela  Marchant Neira" userId="0445fe62-3fdd-417c-a2b7-f13f715d869a" providerId="ADAL" clId="{74FB5DDF-5A6B-45A2-90D6-1FDCD3CF1157}" dt="2021-04-13T20:12:57.957" v="2763"/>
          <ac:grpSpMkLst>
            <pc:docMk/>
            <pc:sldMk cId="598325072" sldId="270"/>
            <ac:grpSpMk id="128" creationId="{2E02585F-9728-4F4F-855E-16CCA2E5AB0A}"/>
          </ac:grpSpMkLst>
        </pc:grpChg>
        <pc:grpChg chg="del mod">
          <ac:chgData name="Ninela  Marchant Neira" userId="0445fe62-3fdd-417c-a2b7-f13f715d869a" providerId="ADAL" clId="{74FB5DDF-5A6B-45A2-90D6-1FDCD3CF1157}" dt="2021-04-13T20:12:59.816" v="2766"/>
          <ac:grpSpMkLst>
            <pc:docMk/>
            <pc:sldMk cId="598325072" sldId="270"/>
            <ac:grpSpMk id="129" creationId="{800F8098-D311-4CD2-B51D-B0B07290E37D}"/>
          </ac:grpSpMkLst>
        </pc:grpChg>
        <pc:grpChg chg="del mod">
          <ac:chgData name="Ninela  Marchant Neira" userId="0445fe62-3fdd-417c-a2b7-f13f715d869a" providerId="ADAL" clId="{74FB5DDF-5A6B-45A2-90D6-1FDCD3CF1157}" dt="2021-04-15T23:51:48.388" v="3551" actId="478"/>
          <ac:grpSpMkLst>
            <pc:docMk/>
            <pc:sldMk cId="598325072" sldId="270"/>
            <ac:grpSpMk id="132" creationId="{B30E33A6-4890-4478-9AF0-3FD66AB44207}"/>
          </ac:grpSpMkLst>
        </pc:grpChg>
        <pc:grpChg chg="del mod">
          <ac:chgData name="Ninela  Marchant Neira" userId="0445fe62-3fdd-417c-a2b7-f13f715d869a" providerId="ADAL" clId="{74FB5DDF-5A6B-45A2-90D6-1FDCD3CF1157}" dt="2021-04-13T20:16:54.164" v="2835"/>
          <ac:grpSpMkLst>
            <pc:docMk/>
            <pc:sldMk cId="598325072" sldId="270"/>
            <ac:grpSpMk id="149" creationId="{EE6713FA-1357-4A54-B959-141D98989F15}"/>
          </ac:grpSpMkLst>
        </pc:grpChg>
        <pc:grpChg chg="del mod">
          <ac:chgData name="Ninela  Marchant Neira" userId="0445fe62-3fdd-417c-a2b7-f13f715d869a" providerId="ADAL" clId="{74FB5DDF-5A6B-45A2-90D6-1FDCD3CF1157}" dt="2021-04-13T20:16:54.165" v="2838"/>
          <ac:grpSpMkLst>
            <pc:docMk/>
            <pc:sldMk cId="598325072" sldId="270"/>
            <ac:grpSpMk id="150" creationId="{4EA1CDDA-EBC3-4AC4-9D6B-702349B917ED}"/>
          </ac:grpSpMkLst>
        </pc:grpChg>
        <pc:grpChg chg="del mod">
          <ac:chgData name="Ninela  Marchant Neira" userId="0445fe62-3fdd-417c-a2b7-f13f715d869a" providerId="ADAL" clId="{74FB5DDF-5A6B-45A2-90D6-1FDCD3CF1157}" dt="2021-04-15T23:51:48.388" v="3551" actId="478"/>
          <ac:grpSpMkLst>
            <pc:docMk/>
            <pc:sldMk cId="598325072" sldId="270"/>
            <ac:grpSpMk id="151" creationId="{72FF8C28-AD21-407C-BE9B-661669F3E3D4}"/>
          </ac:grpSpMkLst>
        </pc:grpChg>
        <pc:grpChg chg="del mod">
          <ac:chgData name="Ninela  Marchant Neira" userId="0445fe62-3fdd-417c-a2b7-f13f715d869a" providerId="ADAL" clId="{74FB5DDF-5A6B-45A2-90D6-1FDCD3CF1157}" dt="2021-04-15T23:51:48.388" v="3551" actId="478"/>
          <ac:grpSpMkLst>
            <pc:docMk/>
            <pc:sldMk cId="598325072" sldId="270"/>
            <ac:grpSpMk id="158" creationId="{36EBF6CB-4CEF-4448-A1AB-A4D2CF6540C9}"/>
          </ac:grpSpMkLst>
        </pc:grpChg>
        <pc:grpChg chg="del mod">
          <ac:chgData name="Ninela  Marchant Neira" userId="0445fe62-3fdd-417c-a2b7-f13f715d869a" providerId="ADAL" clId="{74FB5DDF-5A6B-45A2-90D6-1FDCD3CF1157}" dt="2021-04-15T23:51:48.388" v="3551" actId="478"/>
          <ac:grpSpMkLst>
            <pc:docMk/>
            <pc:sldMk cId="598325072" sldId="270"/>
            <ac:grpSpMk id="167" creationId="{550561AC-0954-43EE-B893-306C2C831FCC}"/>
          </ac:grpSpMkLst>
        </pc:grpChg>
        <pc:grpChg chg="del mod">
          <ac:chgData name="Ninela  Marchant Neira" userId="0445fe62-3fdd-417c-a2b7-f13f715d869a" providerId="ADAL" clId="{74FB5DDF-5A6B-45A2-90D6-1FDCD3CF1157}" dt="2021-04-15T23:51:48.388" v="3551" actId="478"/>
          <ac:grpSpMkLst>
            <pc:docMk/>
            <pc:sldMk cId="598325072" sldId="270"/>
            <ac:grpSpMk id="170" creationId="{F5206C87-2955-4F05-9721-7692E92A4FA0}"/>
          </ac:grpSpMkLst>
        </pc:grpChg>
        <pc:grpChg chg="del mod">
          <ac:chgData name="Ninela  Marchant Neira" userId="0445fe62-3fdd-417c-a2b7-f13f715d869a" providerId="ADAL" clId="{74FB5DDF-5A6B-45A2-90D6-1FDCD3CF1157}" dt="2021-04-13T20:15:34.975" v="2806"/>
          <ac:grpSpMkLst>
            <pc:docMk/>
            <pc:sldMk cId="598325072" sldId="270"/>
            <ac:grpSpMk id="173" creationId="{0588DBCE-EC57-4FDE-B470-B6389059EFA4}"/>
          </ac:grpSpMkLst>
        </pc:grpChg>
        <pc:grpChg chg="del mod">
          <ac:chgData name="Ninela  Marchant Neira" userId="0445fe62-3fdd-417c-a2b7-f13f715d869a" providerId="ADAL" clId="{74FB5DDF-5A6B-45A2-90D6-1FDCD3CF1157}" dt="2021-04-13T20:16:18.296" v="2824"/>
          <ac:grpSpMkLst>
            <pc:docMk/>
            <pc:sldMk cId="598325072" sldId="270"/>
            <ac:grpSpMk id="184" creationId="{A0D599C2-2445-4C13-874D-1347FB3CDE76}"/>
          </ac:grpSpMkLst>
        </pc:grpChg>
        <pc:grpChg chg="del mod">
          <ac:chgData name="Ninela  Marchant Neira" userId="0445fe62-3fdd-417c-a2b7-f13f715d869a" providerId="ADAL" clId="{74FB5DDF-5A6B-45A2-90D6-1FDCD3CF1157}" dt="2021-04-15T23:51:48.388" v="3551" actId="478"/>
          <ac:grpSpMkLst>
            <pc:docMk/>
            <pc:sldMk cId="598325072" sldId="270"/>
            <ac:grpSpMk id="190" creationId="{F0AEA666-FC02-4A34-993C-D8DD0AE2B720}"/>
          </ac:grpSpMkLst>
        </pc:grpChg>
        <pc:grpChg chg="del mod">
          <ac:chgData name="Ninela  Marchant Neira" userId="0445fe62-3fdd-417c-a2b7-f13f715d869a" providerId="ADAL" clId="{74FB5DDF-5A6B-45A2-90D6-1FDCD3CF1157}" dt="2021-04-15T23:51:48.388" v="3551" actId="478"/>
          <ac:grpSpMkLst>
            <pc:docMk/>
            <pc:sldMk cId="598325072" sldId="270"/>
            <ac:grpSpMk id="193" creationId="{26BB633F-2D8B-4394-983A-13E72CBB247F}"/>
          </ac:grpSpMkLst>
        </pc:grpChg>
        <pc:grpChg chg="del mod">
          <ac:chgData name="Ninela  Marchant Neira" userId="0445fe62-3fdd-417c-a2b7-f13f715d869a" providerId="ADAL" clId="{74FB5DDF-5A6B-45A2-90D6-1FDCD3CF1157}" dt="2021-04-15T23:51:48.388" v="3551" actId="478"/>
          <ac:grpSpMkLst>
            <pc:docMk/>
            <pc:sldMk cId="598325072" sldId="270"/>
            <ac:grpSpMk id="221" creationId="{DB845C72-1282-485B-B10C-74B0522233CF}"/>
          </ac:grpSpMkLst>
        </pc:grpChg>
        <pc:grpChg chg="del mod">
          <ac:chgData name="Ninela  Marchant Neira" userId="0445fe62-3fdd-417c-a2b7-f13f715d869a" providerId="ADAL" clId="{74FB5DDF-5A6B-45A2-90D6-1FDCD3CF1157}" dt="2021-04-15T23:51:48.388" v="3551" actId="478"/>
          <ac:grpSpMkLst>
            <pc:docMk/>
            <pc:sldMk cId="598325072" sldId="270"/>
            <ac:grpSpMk id="222" creationId="{B557766E-C6B3-4E34-B444-849BEA9F4FBF}"/>
          </ac:grpSpMkLst>
        </pc:grpChg>
        <pc:grpChg chg="del mod">
          <ac:chgData name="Ninela  Marchant Neira" userId="0445fe62-3fdd-417c-a2b7-f13f715d869a" providerId="ADAL" clId="{74FB5DDF-5A6B-45A2-90D6-1FDCD3CF1157}" dt="2021-04-15T23:51:48.388" v="3551" actId="478"/>
          <ac:grpSpMkLst>
            <pc:docMk/>
            <pc:sldMk cId="598325072" sldId="270"/>
            <ac:grpSpMk id="223" creationId="{043E221F-E580-4FF3-A93F-D0825694BDFD}"/>
          </ac:grpSpMkLst>
        </pc:grpChg>
        <pc:grpChg chg="del mod">
          <ac:chgData name="Ninela  Marchant Neira" userId="0445fe62-3fdd-417c-a2b7-f13f715d869a" providerId="ADAL" clId="{74FB5DDF-5A6B-45A2-90D6-1FDCD3CF1157}" dt="2021-04-15T23:51:48.388" v="3551" actId="478"/>
          <ac:grpSpMkLst>
            <pc:docMk/>
            <pc:sldMk cId="598325072" sldId="270"/>
            <ac:grpSpMk id="224" creationId="{B7E032F8-DD63-44AF-A3BF-F2B460AA88F5}"/>
          </ac:grpSpMkLst>
        </pc:grpChg>
        <pc:grpChg chg="del mod">
          <ac:chgData name="Ninela  Marchant Neira" userId="0445fe62-3fdd-417c-a2b7-f13f715d869a" providerId="ADAL" clId="{74FB5DDF-5A6B-45A2-90D6-1FDCD3CF1157}" dt="2021-04-15T23:51:48.388" v="3551" actId="478"/>
          <ac:grpSpMkLst>
            <pc:docMk/>
            <pc:sldMk cId="598325072" sldId="270"/>
            <ac:grpSpMk id="225" creationId="{1040ACD7-040F-43B2-B62A-3E956E157116}"/>
          </ac:grpSpMkLst>
        </pc:grpChg>
        <pc:grpChg chg="del mod">
          <ac:chgData name="Ninela  Marchant Neira" userId="0445fe62-3fdd-417c-a2b7-f13f715d869a" providerId="ADAL" clId="{74FB5DDF-5A6B-45A2-90D6-1FDCD3CF1157}" dt="2021-04-15T23:51:48.388" v="3551" actId="478"/>
          <ac:grpSpMkLst>
            <pc:docMk/>
            <pc:sldMk cId="598325072" sldId="270"/>
            <ac:grpSpMk id="226" creationId="{293C803E-107D-4D6A-BABC-DBFDE194122C}"/>
          </ac:grpSpMkLst>
        </pc:grpChg>
        <pc:grpChg chg="del mod">
          <ac:chgData name="Ninela  Marchant Neira" userId="0445fe62-3fdd-417c-a2b7-f13f715d869a" providerId="ADAL" clId="{74FB5DDF-5A6B-45A2-90D6-1FDCD3CF1157}" dt="2021-04-15T23:51:48.388" v="3551" actId="478"/>
          <ac:grpSpMkLst>
            <pc:docMk/>
            <pc:sldMk cId="598325072" sldId="270"/>
            <ac:grpSpMk id="227" creationId="{C4674899-534C-4F98-A81A-D266BD7A42A0}"/>
          </ac:grpSpMkLst>
        </pc:grpChg>
        <pc:grpChg chg="del mod">
          <ac:chgData name="Ninela  Marchant Neira" userId="0445fe62-3fdd-417c-a2b7-f13f715d869a" providerId="ADAL" clId="{74FB5DDF-5A6B-45A2-90D6-1FDCD3CF1157}" dt="2021-04-15T23:51:48.388" v="3551" actId="478"/>
          <ac:grpSpMkLst>
            <pc:docMk/>
            <pc:sldMk cId="598325072" sldId="270"/>
            <ac:grpSpMk id="228" creationId="{A4E3FF0F-0D5E-420B-8214-F7DE8C7DCB4B}"/>
          </ac:grpSpMkLst>
        </pc:grpChg>
        <pc:grpChg chg="del mod">
          <ac:chgData name="Ninela  Marchant Neira" userId="0445fe62-3fdd-417c-a2b7-f13f715d869a" providerId="ADAL" clId="{74FB5DDF-5A6B-45A2-90D6-1FDCD3CF1157}" dt="2021-04-15T23:51:48.388" v="3551" actId="478"/>
          <ac:grpSpMkLst>
            <pc:docMk/>
            <pc:sldMk cId="598325072" sldId="270"/>
            <ac:grpSpMk id="237" creationId="{FEB038A3-9BE9-4CC6-8382-EE943CB0FACA}"/>
          </ac:grpSpMkLst>
        </pc:grpChg>
        <pc:grpChg chg="del mod">
          <ac:chgData name="Ninela  Marchant Neira" userId="0445fe62-3fdd-417c-a2b7-f13f715d869a" providerId="ADAL" clId="{74FB5DDF-5A6B-45A2-90D6-1FDCD3CF1157}" dt="2021-04-15T23:51:48.388" v="3551" actId="478"/>
          <ac:grpSpMkLst>
            <pc:docMk/>
            <pc:sldMk cId="598325072" sldId="270"/>
            <ac:grpSpMk id="242" creationId="{77BEA0F5-A64A-48EF-9FDC-37EFDADE81CF}"/>
          </ac:grpSpMkLst>
        </pc:grpChg>
        <pc:grpChg chg="del mod">
          <ac:chgData name="Ninela  Marchant Neira" userId="0445fe62-3fdd-417c-a2b7-f13f715d869a" providerId="ADAL" clId="{74FB5DDF-5A6B-45A2-90D6-1FDCD3CF1157}" dt="2021-04-15T23:51:48.388" v="3551" actId="478"/>
          <ac:grpSpMkLst>
            <pc:docMk/>
            <pc:sldMk cId="598325072" sldId="270"/>
            <ac:grpSpMk id="247" creationId="{191C4367-FAC7-46FF-B5C7-EDBD165A87AC}"/>
          </ac:grpSpMkLst>
        </pc:grpChg>
        <pc:picChg chg="add del mod">
          <ac:chgData name="Ninela  Marchant Neira" userId="0445fe62-3fdd-417c-a2b7-f13f715d869a" providerId="ADAL" clId="{74FB5DDF-5A6B-45A2-90D6-1FDCD3CF1157}" dt="2021-04-13T03:30:29.521" v="849" actId="478"/>
          <ac:picMkLst>
            <pc:docMk/>
            <pc:sldMk cId="598325072" sldId="270"/>
            <ac:picMk id="4" creationId="{0DA96A2D-B3AE-4F56-A246-46CDB7784376}"/>
          </ac:picMkLst>
        </pc:picChg>
        <pc:picChg chg="add del mod">
          <ac:chgData name="Ninela  Marchant Neira" userId="0445fe62-3fdd-417c-a2b7-f13f715d869a" providerId="ADAL" clId="{74FB5DDF-5A6B-45A2-90D6-1FDCD3CF1157}" dt="2021-04-13T03:26:56.785" v="722" actId="478"/>
          <ac:picMkLst>
            <pc:docMk/>
            <pc:sldMk cId="598325072" sldId="270"/>
            <ac:picMk id="5" creationId="{937E8D6E-D9E3-4163-B656-6F7EC8F0A6A9}"/>
          </ac:picMkLst>
        </pc:picChg>
        <pc:inkChg chg="add del mod">
          <ac:chgData name="Ninela  Marchant Neira" userId="0445fe62-3fdd-417c-a2b7-f13f715d869a" providerId="ADAL" clId="{74FB5DDF-5A6B-45A2-90D6-1FDCD3CF1157}" dt="2021-04-13T20:12:06.590" v="2720"/>
          <ac:inkMkLst>
            <pc:docMk/>
            <pc:sldMk cId="598325072" sldId="270"/>
            <ac:inkMk id="2" creationId="{1A967F7B-236D-4FCC-ADDC-598FC9EE5BCA}"/>
          </ac:inkMkLst>
        </pc:inkChg>
        <pc:inkChg chg="add del mod">
          <ac:chgData name="Ninela  Marchant Neira" userId="0445fe62-3fdd-417c-a2b7-f13f715d869a" providerId="ADAL" clId="{74FB5DDF-5A6B-45A2-90D6-1FDCD3CF1157}" dt="2021-04-13T20:12:06.587" v="2711"/>
          <ac:inkMkLst>
            <pc:docMk/>
            <pc:sldMk cId="598325072" sldId="270"/>
            <ac:inkMk id="4" creationId="{F251923C-8713-4870-A2A3-5EE54DA0453B}"/>
          </ac:inkMkLst>
        </pc:inkChg>
        <pc:inkChg chg="add del mod">
          <ac:chgData name="Ninela  Marchant Neira" userId="0445fe62-3fdd-417c-a2b7-f13f715d869a" providerId="ADAL" clId="{74FB5DDF-5A6B-45A2-90D6-1FDCD3CF1157}" dt="2021-04-13T20:12:06.590" v="2723"/>
          <ac:inkMkLst>
            <pc:docMk/>
            <pc:sldMk cId="598325072" sldId="270"/>
            <ac:inkMk id="5" creationId="{D104A88B-7DF0-4874-ACAC-338FFBA8F265}"/>
          </ac:inkMkLst>
        </pc:inkChg>
        <pc:inkChg chg="add del mod">
          <ac:chgData name="Ninela  Marchant Neira" userId="0445fe62-3fdd-417c-a2b7-f13f715d869a" providerId="ADAL" clId="{74FB5DDF-5A6B-45A2-90D6-1FDCD3CF1157}" dt="2021-04-13T20:12:06.587" v="2707"/>
          <ac:inkMkLst>
            <pc:docMk/>
            <pc:sldMk cId="598325072" sldId="270"/>
            <ac:inkMk id="6" creationId="{0F302ED5-24AD-433F-AF8C-47BD8DCD33A3}"/>
          </ac:inkMkLst>
        </pc:inkChg>
        <pc:inkChg chg="add del mod">
          <ac:chgData name="Ninela  Marchant Neira" userId="0445fe62-3fdd-417c-a2b7-f13f715d869a" providerId="ADAL" clId="{74FB5DDF-5A6B-45A2-90D6-1FDCD3CF1157}" dt="2021-04-13T20:12:06.587" v="2709"/>
          <ac:inkMkLst>
            <pc:docMk/>
            <pc:sldMk cId="598325072" sldId="270"/>
            <ac:inkMk id="7" creationId="{500D7213-7C19-4ACC-94B9-E7ADABE642A2}"/>
          </ac:inkMkLst>
        </pc:inkChg>
        <pc:inkChg chg="add del mod">
          <ac:chgData name="Ninela  Marchant Neira" userId="0445fe62-3fdd-417c-a2b7-f13f715d869a" providerId="ADAL" clId="{74FB5DDF-5A6B-45A2-90D6-1FDCD3CF1157}" dt="2021-04-13T20:12:06.589" v="2716"/>
          <ac:inkMkLst>
            <pc:docMk/>
            <pc:sldMk cId="598325072" sldId="270"/>
            <ac:inkMk id="8" creationId="{57BF8076-F3B4-43CF-8816-A68006B49378}"/>
          </ac:inkMkLst>
        </pc:inkChg>
        <pc:inkChg chg="add del mod">
          <ac:chgData name="Ninela  Marchant Neira" userId="0445fe62-3fdd-417c-a2b7-f13f715d869a" providerId="ADAL" clId="{74FB5DDF-5A6B-45A2-90D6-1FDCD3CF1157}" dt="2021-04-13T20:12:06.590" v="2722"/>
          <ac:inkMkLst>
            <pc:docMk/>
            <pc:sldMk cId="598325072" sldId="270"/>
            <ac:inkMk id="9" creationId="{33F3DA35-DF09-4017-91DB-9AC3D63C0F92}"/>
          </ac:inkMkLst>
        </pc:inkChg>
        <pc:inkChg chg="add del mod">
          <ac:chgData name="Ninela  Marchant Neira" userId="0445fe62-3fdd-417c-a2b7-f13f715d869a" providerId="ADAL" clId="{74FB5DDF-5A6B-45A2-90D6-1FDCD3CF1157}" dt="2021-04-13T20:12:06.590" v="2721"/>
          <ac:inkMkLst>
            <pc:docMk/>
            <pc:sldMk cId="598325072" sldId="270"/>
            <ac:inkMk id="10" creationId="{7BB0726B-CA14-468A-986D-1C12C15629F9}"/>
          </ac:inkMkLst>
        </pc:inkChg>
        <pc:inkChg chg="add del mod">
          <ac:chgData name="Ninela  Marchant Neira" userId="0445fe62-3fdd-417c-a2b7-f13f715d869a" providerId="ADAL" clId="{74FB5DDF-5A6B-45A2-90D6-1FDCD3CF1157}" dt="2021-04-13T20:12:06.591" v="2725"/>
          <ac:inkMkLst>
            <pc:docMk/>
            <pc:sldMk cId="598325072" sldId="270"/>
            <ac:inkMk id="11" creationId="{ADEFBA8E-A2D7-439B-AA59-E09900DD88B6}"/>
          </ac:inkMkLst>
        </pc:inkChg>
        <pc:inkChg chg="add del mod">
          <ac:chgData name="Ninela  Marchant Neira" userId="0445fe62-3fdd-417c-a2b7-f13f715d869a" providerId="ADAL" clId="{74FB5DDF-5A6B-45A2-90D6-1FDCD3CF1157}" dt="2021-04-13T20:12:06.587" v="2710"/>
          <ac:inkMkLst>
            <pc:docMk/>
            <pc:sldMk cId="598325072" sldId="270"/>
            <ac:inkMk id="12" creationId="{1C869B30-8FEA-4BE8-B169-F6E4FF631945}"/>
          </ac:inkMkLst>
        </pc:inkChg>
        <pc:inkChg chg="add del mod">
          <ac:chgData name="Ninela  Marchant Neira" userId="0445fe62-3fdd-417c-a2b7-f13f715d869a" providerId="ADAL" clId="{74FB5DDF-5A6B-45A2-90D6-1FDCD3CF1157}" dt="2021-04-13T20:12:06.588" v="2714"/>
          <ac:inkMkLst>
            <pc:docMk/>
            <pc:sldMk cId="598325072" sldId="270"/>
            <ac:inkMk id="13" creationId="{565F5E70-AD81-4309-868C-771CEAFC7CE9}"/>
          </ac:inkMkLst>
        </pc:inkChg>
        <pc:inkChg chg="add del mod">
          <ac:chgData name="Ninela  Marchant Neira" userId="0445fe62-3fdd-417c-a2b7-f13f715d869a" providerId="ADAL" clId="{74FB5DDF-5A6B-45A2-90D6-1FDCD3CF1157}" dt="2021-04-13T20:12:06.587" v="2712"/>
          <ac:inkMkLst>
            <pc:docMk/>
            <pc:sldMk cId="598325072" sldId="270"/>
            <ac:inkMk id="14" creationId="{56F9F57E-A04B-4677-ABA4-DE32C651DFE1}"/>
          </ac:inkMkLst>
        </pc:inkChg>
        <pc:inkChg chg="add del mod">
          <ac:chgData name="Ninela  Marchant Neira" userId="0445fe62-3fdd-417c-a2b7-f13f715d869a" providerId="ADAL" clId="{74FB5DDF-5A6B-45A2-90D6-1FDCD3CF1157}" dt="2021-04-13T20:08:36.775" v="2651"/>
          <ac:inkMkLst>
            <pc:docMk/>
            <pc:sldMk cId="598325072" sldId="270"/>
            <ac:inkMk id="16" creationId="{E763E691-71A0-447E-B4F1-0B6745B27C56}"/>
          </ac:inkMkLst>
        </pc:inkChg>
        <pc:inkChg chg="add del mod">
          <ac:chgData name="Ninela  Marchant Neira" userId="0445fe62-3fdd-417c-a2b7-f13f715d869a" providerId="ADAL" clId="{74FB5DDF-5A6B-45A2-90D6-1FDCD3CF1157}" dt="2021-04-13T20:08:36.770" v="2628"/>
          <ac:inkMkLst>
            <pc:docMk/>
            <pc:sldMk cId="598325072" sldId="270"/>
            <ac:inkMk id="17" creationId="{D83BCEEC-B3B8-40DE-B718-307EEE6B87DF}"/>
          </ac:inkMkLst>
        </pc:inkChg>
        <pc:inkChg chg="add del mod">
          <ac:chgData name="Ninela  Marchant Neira" userId="0445fe62-3fdd-417c-a2b7-f13f715d869a" providerId="ADAL" clId="{74FB5DDF-5A6B-45A2-90D6-1FDCD3CF1157}" dt="2021-04-13T20:08:36.769" v="2624"/>
          <ac:inkMkLst>
            <pc:docMk/>
            <pc:sldMk cId="598325072" sldId="270"/>
            <ac:inkMk id="18" creationId="{377E1B3B-AC72-46FB-973A-F79AB2480306}"/>
          </ac:inkMkLst>
        </pc:inkChg>
        <pc:inkChg chg="add del mod">
          <ac:chgData name="Ninela  Marchant Neira" userId="0445fe62-3fdd-417c-a2b7-f13f715d869a" providerId="ADAL" clId="{74FB5DDF-5A6B-45A2-90D6-1FDCD3CF1157}" dt="2021-04-13T20:08:36.767" v="2613"/>
          <ac:inkMkLst>
            <pc:docMk/>
            <pc:sldMk cId="598325072" sldId="270"/>
            <ac:inkMk id="20" creationId="{9D404023-9AC2-40DE-BC13-51DBE780F4B8}"/>
          </ac:inkMkLst>
        </pc:inkChg>
        <pc:inkChg chg="add del mod">
          <ac:chgData name="Ninela  Marchant Neira" userId="0445fe62-3fdd-417c-a2b7-f13f715d869a" providerId="ADAL" clId="{74FB5DDF-5A6B-45A2-90D6-1FDCD3CF1157}" dt="2021-04-13T20:08:36.768" v="2621"/>
          <ac:inkMkLst>
            <pc:docMk/>
            <pc:sldMk cId="598325072" sldId="270"/>
            <ac:inkMk id="21" creationId="{63F879B0-6EAD-4190-AAE9-F5D49D24BC24}"/>
          </ac:inkMkLst>
        </pc:inkChg>
        <pc:inkChg chg="add del mod">
          <ac:chgData name="Ninela  Marchant Neira" userId="0445fe62-3fdd-417c-a2b7-f13f715d869a" providerId="ADAL" clId="{74FB5DDF-5A6B-45A2-90D6-1FDCD3CF1157}" dt="2021-04-13T20:08:36.766" v="2611"/>
          <ac:inkMkLst>
            <pc:docMk/>
            <pc:sldMk cId="598325072" sldId="270"/>
            <ac:inkMk id="22" creationId="{4A84BE40-B4B7-4A55-9C04-CBB9BD6BB30A}"/>
          </ac:inkMkLst>
        </pc:inkChg>
        <pc:inkChg chg="add del mod">
          <ac:chgData name="Ninela  Marchant Neira" userId="0445fe62-3fdd-417c-a2b7-f13f715d869a" providerId="ADAL" clId="{74FB5DDF-5A6B-45A2-90D6-1FDCD3CF1157}" dt="2021-04-13T20:08:36.774" v="2643"/>
          <ac:inkMkLst>
            <pc:docMk/>
            <pc:sldMk cId="598325072" sldId="270"/>
            <ac:inkMk id="23" creationId="{D5A12949-E1F5-4A9B-A01D-CBF336288A35}"/>
          </ac:inkMkLst>
        </pc:inkChg>
        <pc:inkChg chg="add del mod">
          <ac:chgData name="Ninela  Marchant Neira" userId="0445fe62-3fdd-417c-a2b7-f13f715d869a" providerId="ADAL" clId="{74FB5DDF-5A6B-45A2-90D6-1FDCD3CF1157}" dt="2021-04-13T20:08:36.772" v="2634"/>
          <ac:inkMkLst>
            <pc:docMk/>
            <pc:sldMk cId="598325072" sldId="270"/>
            <ac:inkMk id="25" creationId="{11662CE3-EED7-49B7-B0F8-DB96EFDB09F5}"/>
          </ac:inkMkLst>
        </pc:inkChg>
        <pc:inkChg chg="add del mod">
          <ac:chgData name="Ninela  Marchant Neira" userId="0445fe62-3fdd-417c-a2b7-f13f715d869a" providerId="ADAL" clId="{74FB5DDF-5A6B-45A2-90D6-1FDCD3CF1157}" dt="2021-04-13T20:08:36.771" v="2632"/>
          <ac:inkMkLst>
            <pc:docMk/>
            <pc:sldMk cId="598325072" sldId="270"/>
            <ac:inkMk id="26" creationId="{6FA02739-48EC-41DD-ACDE-40D2C311BCBC}"/>
          </ac:inkMkLst>
        </pc:inkChg>
        <pc:inkChg chg="add del">
          <ac:chgData name="Ninela  Marchant Neira" userId="0445fe62-3fdd-417c-a2b7-f13f715d869a" providerId="ADAL" clId="{74FB5DDF-5A6B-45A2-90D6-1FDCD3CF1157}" dt="2021-04-13T20:08:36.774" v="2644"/>
          <ac:inkMkLst>
            <pc:docMk/>
            <pc:sldMk cId="598325072" sldId="270"/>
            <ac:inkMk id="28" creationId="{8A98078B-3455-417E-BC2A-92A54DD67884}"/>
          </ac:inkMkLst>
        </pc:inkChg>
        <pc:inkChg chg="add del mod">
          <ac:chgData name="Ninela  Marchant Neira" userId="0445fe62-3fdd-417c-a2b7-f13f715d869a" providerId="ADAL" clId="{74FB5DDF-5A6B-45A2-90D6-1FDCD3CF1157}" dt="2021-04-13T20:08:36.776" v="2656"/>
          <ac:inkMkLst>
            <pc:docMk/>
            <pc:sldMk cId="598325072" sldId="270"/>
            <ac:inkMk id="29" creationId="{95615B7E-33A7-480A-B6DB-A0628216DC18}"/>
          </ac:inkMkLst>
        </pc:inkChg>
        <pc:inkChg chg="add del mod">
          <ac:chgData name="Ninela  Marchant Neira" userId="0445fe62-3fdd-417c-a2b7-f13f715d869a" providerId="ADAL" clId="{74FB5DDF-5A6B-45A2-90D6-1FDCD3CF1157}" dt="2021-04-13T20:08:36.765" v="2607"/>
          <ac:inkMkLst>
            <pc:docMk/>
            <pc:sldMk cId="598325072" sldId="270"/>
            <ac:inkMk id="30" creationId="{3B54D1F1-891F-4E28-9DC0-C29EA5613754}"/>
          </ac:inkMkLst>
        </pc:inkChg>
        <pc:inkChg chg="add del mod">
          <ac:chgData name="Ninela  Marchant Neira" userId="0445fe62-3fdd-417c-a2b7-f13f715d869a" providerId="ADAL" clId="{74FB5DDF-5A6B-45A2-90D6-1FDCD3CF1157}" dt="2021-04-13T20:12:06.591" v="2726"/>
          <ac:inkMkLst>
            <pc:docMk/>
            <pc:sldMk cId="598325072" sldId="270"/>
            <ac:inkMk id="32" creationId="{01933CBC-88E0-430A-B4FD-D368257BBA15}"/>
          </ac:inkMkLst>
        </pc:inkChg>
        <pc:inkChg chg="add del mod">
          <ac:chgData name="Ninela  Marchant Neira" userId="0445fe62-3fdd-417c-a2b7-f13f715d869a" providerId="ADAL" clId="{74FB5DDF-5A6B-45A2-90D6-1FDCD3CF1157}" dt="2021-04-13T20:12:06.591" v="2724"/>
          <ac:inkMkLst>
            <pc:docMk/>
            <pc:sldMk cId="598325072" sldId="270"/>
            <ac:inkMk id="33" creationId="{66832D2C-DCFF-4471-B3AC-29D31CD77A54}"/>
          </ac:inkMkLst>
        </pc:inkChg>
        <pc:inkChg chg="add del mod">
          <ac:chgData name="Ninela  Marchant Neira" userId="0445fe62-3fdd-417c-a2b7-f13f715d869a" providerId="ADAL" clId="{74FB5DDF-5A6B-45A2-90D6-1FDCD3CF1157}" dt="2021-04-13T20:12:06.588" v="2713"/>
          <ac:inkMkLst>
            <pc:docMk/>
            <pc:sldMk cId="598325072" sldId="270"/>
            <ac:inkMk id="34" creationId="{70B459D2-D987-4AAC-AE26-A78DCBCCC0BE}"/>
          </ac:inkMkLst>
        </pc:inkChg>
        <pc:inkChg chg="add del mod">
          <ac:chgData name="Ninela  Marchant Neira" userId="0445fe62-3fdd-417c-a2b7-f13f715d869a" providerId="ADAL" clId="{74FB5DDF-5A6B-45A2-90D6-1FDCD3CF1157}" dt="2021-04-13T20:12:06.590" v="2719"/>
          <ac:inkMkLst>
            <pc:docMk/>
            <pc:sldMk cId="598325072" sldId="270"/>
            <ac:inkMk id="35" creationId="{F6D45573-2362-414A-A2EE-BA6312F435B8}"/>
          </ac:inkMkLst>
        </pc:inkChg>
        <pc:inkChg chg="add del mod">
          <ac:chgData name="Ninela  Marchant Neira" userId="0445fe62-3fdd-417c-a2b7-f13f715d869a" providerId="ADAL" clId="{74FB5DDF-5A6B-45A2-90D6-1FDCD3CF1157}" dt="2021-04-13T20:12:06.591" v="2727"/>
          <ac:inkMkLst>
            <pc:docMk/>
            <pc:sldMk cId="598325072" sldId="270"/>
            <ac:inkMk id="36" creationId="{4B177494-352C-4574-9BDD-EB5008326FFB}"/>
          </ac:inkMkLst>
        </pc:inkChg>
        <pc:inkChg chg="add del mod">
          <ac:chgData name="Ninela  Marchant Neira" userId="0445fe62-3fdd-417c-a2b7-f13f715d869a" providerId="ADAL" clId="{74FB5DDF-5A6B-45A2-90D6-1FDCD3CF1157}" dt="2021-04-13T20:12:06.590" v="2717"/>
          <ac:inkMkLst>
            <pc:docMk/>
            <pc:sldMk cId="598325072" sldId="270"/>
            <ac:inkMk id="37" creationId="{E2D21C17-BAFE-49D3-994D-4A2E00246FB7}"/>
          </ac:inkMkLst>
        </pc:inkChg>
        <pc:inkChg chg="add del mod">
          <ac:chgData name="Ninela  Marchant Neira" userId="0445fe62-3fdd-417c-a2b7-f13f715d869a" providerId="ADAL" clId="{74FB5DDF-5A6B-45A2-90D6-1FDCD3CF1157}" dt="2021-04-13T20:12:06.591" v="2729"/>
          <ac:inkMkLst>
            <pc:docMk/>
            <pc:sldMk cId="598325072" sldId="270"/>
            <ac:inkMk id="38" creationId="{B20D2307-C99A-4C29-83EE-D5AD249DFA32}"/>
          </ac:inkMkLst>
        </pc:inkChg>
        <pc:inkChg chg="add del mod">
          <ac:chgData name="Ninela  Marchant Neira" userId="0445fe62-3fdd-417c-a2b7-f13f715d869a" providerId="ADAL" clId="{74FB5DDF-5A6B-45A2-90D6-1FDCD3CF1157}" dt="2021-04-13T20:12:06.588" v="2715"/>
          <ac:inkMkLst>
            <pc:docMk/>
            <pc:sldMk cId="598325072" sldId="270"/>
            <ac:inkMk id="39" creationId="{7D2602F5-554F-4FB7-B36F-A39F481F6B09}"/>
          </ac:inkMkLst>
        </pc:inkChg>
        <pc:inkChg chg="add del mod">
          <ac:chgData name="Ninela  Marchant Neira" userId="0445fe62-3fdd-417c-a2b7-f13f715d869a" providerId="ADAL" clId="{74FB5DDF-5A6B-45A2-90D6-1FDCD3CF1157}" dt="2021-04-13T20:12:06.586" v="2706"/>
          <ac:inkMkLst>
            <pc:docMk/>
            <pc:sldMk cId="598325072" sldId="270"/>
            <ac:inkMk id="40" creationId="{152620C1-5670-4B48-9EC3-E3173697ED22}"/>
          </ac:inkMkLst>
        </pc:inkChg>
        <pc:inkChg chg="add del mod">
          <ac:chgData name="Ninela  Marchant Neira" userId="0445fe62-3fdd-417c-a2b7-f13f715d869a" providerId="ADAL" clId="{74FB5DDF-5A6B-45A2-90D6-1FDCD3CF1157}" dt="2021-04-13T20:12:06.591" v="2728"/>
          <ac:inkMkLst>
            <pc:docMk/>
            <pc:sldMk cId="598325072" sldId="270"/>
            <ac:inkMk id="42" creationId="{EE65435F-2CB0-4650-8ECB-634C6C40BAAE}"/>
          </ac:inkMkLst>
        </pc:inkChg>
        <pc:inkChg chg="add del mod">
          <ac:chgData name="Ninela  Marchant Neira" userId="0445fe62-3fdd-417c-a2b7-f13f715d869a" providerId="ADAL" clId="{74FB5DDF-5A6B-45A2-90D6-1FDCD3CF1157}" dt="2021-04-13T20:12:06.587" v="2708"/>
          <ac:inkMkLst>
            <pc:docMk/>
            <pc:sldMk cId="598325072" sldId="270"/>
            <ac:inkMk id="43" creationId="{A51DC4D1-A2A4-4ED8-9510-748F38CB4BF8}"/>
          </ac:inkMkLst>
        </pc:inkChg>
        <pc:inkChg chg="add del mod">
          <ac:chgData name="Ninela  Marchant Neira" userId="0445fe62-3fdd-417c-a2b7-f13f715d869a" providerId="ADAL" clId="{74FB5DDF-5A6B-45A2-90D6-1FDCD3CF1157}" dt="2021-04-13T20:12:06.590" v="2718"/>
          <ac:inkMkLst>
            <pc:docMk/>
            <pc:sldMk cId="598325072" sldId="270"/>
            <ac:inkMk id="44" creationId="{71BBAD9A-A4AB-402E-B56B-F1E6DA7D385E}"/>
          </ac:inkMkLst>
        </pc:inkChg>
        <pc:inkChg chg="add del mod">
          <ac:chgData name="Ninela  Marchant Neira" userId="0445fe62-3fdd-417c-a2b7-f13f715d869a" providerId="ADAL" clId="{74FB5DDF-5A6B-45A2-90D6-1FDCD3CF1157}" dt="2021-04-13T20:08:36.776" v="2659"/>
          <ac:inkMkLst>
            <pc:docMk/>
            <pc:sldMk cId="598325072" sldId="270"/>
            <ac:inkMk id="45" creationId="{C7B06E89-799D-4CF7-8426-61E6FA75F38A}"/>
          </ac:inkMkLst>
        </pc:inkChg>
        <pc:inkChg chg="add del mod">
          <ac:chgData name="Ninela  Marchant Neira" userId="0445fe62-3fdd-417c-a2b7-f13f715d869a" providerId="ADAL" clId="{74FB5DDF-5A6B-45A2-90D6-1FDCD3CF1157}" dt="2021-04-13T20:08:36.766" v="2612"/>
          <ac:inkMkLst>
            <pc:docMk/>
            <pc:sldMk cId="598325072" sldId="270"/>
            <ac:inkMk id="47" creationId="{21C96635-83FB-48DF-9BF4-33DABC6A0C69}"/>
          </ac:inkMkLst>
        </pc:inkChg>
        <pc:inkChg chg="add del mod">
          <ac:chgData name="Ninela  Marchant Neira" userId="0445fe62-3fdd-417c-a2b7-f13f715d869a" providerId="ADAL" clId="{74FB5DDF-5A6B-45A2-90D6-1FDCD3CF1157}" dt="2021-04-13T20:08:36.765" v="2606"/>
          <ac:inkMkLst>
            <pc:docMk/>
            <pc:sldMk cId="598325072" sldId="270"/>
            <ac:inkMk id="48" creationId="{5AA99DA2-2A6A-4FC4-8850-2C5460509AED}"/>
          </ac:inkMkLst>
        </pc:inkChg>
        <pc:inkChg chg="add del mod">
          <ac:chgData name="Ninela  Marchant Neira" userId="0445fe62-3fdd-417c-a2b7-f13f715d869a" providerId="ADAL" clId="{74FB5DDF-5A6B-45A2-90D6-1FDCD3CF1157}" dt="2021-04-13T20:08:36.776" v="2657"/>
          <ac:inkMkLst>
            <pc:docMk/>
            <pc:sldMk cId="598325072" sldId="270"/>
            <ac:inkMk id="49" creationId="{FD747D1A-DA99-4306-B00C-E967181C42F6}"/>
          </ac:inkMkLst>
        </pc:inkChg>
        <pc:inkChg chg="add del mod">
          <ac:chgData name="Ninela  Marchant Neira" userId="0445fe62-3fdd-417c-a2b7-f13f715d869a" providerId="ADAL" clId="{74FB5DDF-5A6B-45A2-90D6-1FDCD3CF1157}" dt="2021-04-13T20:08:36.777" v="2661"/>
          <ac:inkMkLst>
            <pc:docMk/>
            <pc:sldMk cId="598325072" sldId="270"/>
            <ac:inkMk id="51" creationId="{B37F5D69-E2A2-4534-B55A-44A860F21D7F}"/>
          </ac:inkMkLst>
        </pc:inkChg>
        <pc:inkChg chg="add del mod">
          <ac:chgData name="Ninela  Marchant Neira" userId="0445fe62-3fdd-417c-a2b7-f13f715d869a" providerId="ADAL" clId="{74FB5DDF-5A6B-45A2-90D6-1FDCD3CF1157}" dt="2021-04-13T20:08:36.773" v="2640"/>
          <ac:inkMkLst>
            <pc:docMk/>
            <pc:sldMk cId="598325072" sldId="270"/>
            <ac:inkMk id="52" creationId="{27B62104-A77B-48BC-BC3D-05957C91BA87}"/>
          </ac:inkMkLst>
        </pc:inkChg>
        <pc:inkChg chg="add del mod">
          <ac:chgData name="Ninela  Marchant Neira" userId="0445fe62-3fdd-417c-a2b7-f13f715d869a" providerId="ADAL" clId="{74FB5DDF-5A6B-45A2-90D6-1FDCD3CF1157}" dt="2021-04-13T20:08:36.768" v="2618"/>
          <ac:inkMkLst>
            <pc:docMk/>
            <pc:sldMk cId="598325072" sldId="270"/>
            <ac:inkMk id="53" creationId="{D0E930CE-24CF-4722-A5F8-9143768F28D0}"/>
          </ac:inkMkLst>
        </pc:inkChg>
        <pc:inkChg chg="add del mod">
          <ac:chgData name="Ninela  Marchant Neira" userId="0445fe62-3fdd-417c-a2b7-f13f715d869a" providerId="ADAL" clId="{74FB5DDF-5A6B-45A2-90D6-1FDCD3CF1157}" dt="2021-04-13T20:08:36.771" v="2629"/>
          <ac:inkMkLst>
            <pc:docMk/>
            <pc:sldMk cId="598325072" sldId="270"/>
            <ac:inkMk id="54" creationId="{FD5E4E8A-B630-44BE-8BFE-4ED401EBFA79}"/>
          </ac:inkMkLst>
        </pc:inkChg>
        <pc:inkChg chg="add del mod">
          <ac:chgData name="Ninela  Marchant Neira" userId="0445fe62-3fdd-417c-a2b7-f13f715d869a" providerId="ADAL" clId="{74FB5DDF-5A6B-45A2-90D6-1FDCD3CF1157}" dt="2021-04-13T20:08:36.771" v="2631"/>
          <ac:inkMkLst>
            <pc:docMk/>
            <pc:sldMk cId="598325072" sldId="270"/>
            <ac:inkMk id="55" creationId="{FACBF1E5-11A5-4BF4-BCA0-E62DCDC7DFCC}"/>
          </ac:inkMkLst>
        </pc:inkChg>
        <pc:inkChg chg="add del mod">
          <ac:chgData name="Ninela  Marchant Neira" userId="0445fe62-3fdd-417c-a2b7-f13f715d869a" providerId="ADAL" clId="{74FB5DDF-5A6B-45A2-90D6-1FDCD3CF1157}" dt="2021-04-13T20:08:36.776" v="2658"/>
          <ac:inkMkLst>
            <pc:docMk/>
            <pc:sldMk cId="598325072" sldId="270"/>
            <ac:inkMk id="56" creationId="{07343A5C-21F0-4ADE-BE7A-E8D04981A97F}"/>
          </ac:inkMkLst>
        </pc:inkChg>
        <pc:inkChg chg="add del mod">
          <ac:chgData name="Ninela  Marchant Neira" userId="0445fe62-3fdd-417c-a2b7-f13f715d869a" providerId="ADAL" clId="{74FB5DDF-5A6B-45A2-90D6-1FDCD3CF1157}" dt="2021-04-13T20:08:36.775" v="2650"/>
          <ac:inkMkLst>
            <pc:docMk/>
            <pc:sldMk cId="598325072" sldId="270"/>
            <ac:inkMk id="57" creationId="{EAC00E61-D401-493D-A62D-495924043B07}"/>
          </ac:inkMkLst>
        </pc:inkChg>
        <pc:inkChg chg="add del mod">
          <ac:chgData name="Ninela  Marchant Neira" userId="0445fe62-3fdd-417c-a2b7-f13f715d869a" providerId="ADAL" clId="{74FB5DDF-5A6B-45A2-90D6-1FDCD3CF1157}" dt="2021-04-13T20:08:36.772" v="2636"/>
          <ac:inkMkLst>
            <pc:docMk/>
            <pc:sldMk cId="598325072" sldId="270"/>
            <ac:inkMk id="58" creationId="{CC2D3503-BAD0-4314-9508-1AB20DB27169}"/>
          </ac:inkMkLst>
        </pc:inkChg>
        <pc:inkChg chg="add del mod">
          <ac:chgData name="Ninela  Marchant Neira" userId="0445fe62-3fdd-417c-a2b7-f13f715d869a" providerId="ADAL" clId="{74FB5DDF-5A6B-45A2-90D6-1FDCD3CF1157}" dt="2021-04-13T20:08:36.767" v="2616"/>
          <ac:inkMkLst>
            <pc:docMk/>
            <pc:sldMk cId="598325072" sldId="270"/>
            <ac:inkMk id="59" creationId="{4F6B673E-5326-4189-8ACB-FEB121E6A086}"/>
          </ac:inkMkLst>
        </pc:inkChg>
        <pc:inkChg chg="add del mod">
          <ac:chgData name="Ninela  Marchant Neira" userId="0445fe62-3fdd-417c-a2b7-f13f715d869a" providerId="ADAL" clId="{74FB5DDF-5A6B-45A2-90D6-1FDCD3CF1157}" dt="2021-04-13T20:08:36.775" v="2653"/>
          <ac:inkMkLst>
            <pc:docMk/>
            <pc:sldMk cId="598325072" sldId="270"/>
            <ac:inkMk id="60" creationId="{3C97CB1E-14CA-4016-8187-48E9BF1EEA09}"/>
          </ac:inkMkLst>
        </pc:inkChg>
        <pc:inkChg chg="add del mod">
          <ac:chgData name="Ninela  Marchant Neira" userId="0445fe62-3fdd-417c-a2b7-f13f715d869a" providerId="ADAL" clId="{74FB5DDF-5A6B-45A2-90D6-1FDCD3CF1157}" dt="2021-04-13T20:08:36.771" v="2633"/>
          <ac:inkMkLst>
            <pc:docMk/>
            <pc:sldMk cId="598325072" sldId="270"/>
            <ac:inkMk id="61" creationId="{F70F29B3-D1F5-430C-A3F8-73633B3D392E}"/>
          </ac:inkMkLst>
        </pc:inkChg>
        <pc:inkChg chg="add del mod">
          <ac:chgData name="Ninela  Marchant Neira" userId="0445fe62-3fdd-417c-a2b7-f13f715d869a" providerId="ADAL" clId="{74FB5DDF-5A6B-45A2-90D6-1FDCD3CF1157}" dt="2021-04-13T20:08:36.766" v="2610"/>
          <ac:inkMkLst>
            <pc:docMk/>
            <pc:sldMk cId="598325072" sldId="270"/>
            <ac:inkMk id="62" creationId="{3055E14E-540E-4C50-A338-99306FDD2E91}"/>
          </ac:inkMkLst>
        </pc:inkChg>
        <pc:inkChg chg="add del mod">
          <ac:chgData name="Ninela  Marchant Neira" userId="0445fe62-3fdd-417c-a2b7-f13f715d869a" providerId="ADAL" clId="{74FB5DDF-5A6B-45A2-90D6-1FDCD3CF1157}" dt="2021-04-13T20:08:36.777" v="2663"/>
          <ac:inkMkLst>
            <pc:docMk/>
            <pc:sldMk cId="598325072" sldId="270"/>
            <ac:inkMk id="63" creationId="{C3AD900A-6EED-4111-BAC8-2DE66C6BC593}"/>
          </ac:inkMkLst>
        </pc:inkChg>
        <pc:inkChg chg="add del mod">
          <ac:chgData name="Ninela  Marchant Neira" userId="0445fe62-3fdd-417c-a2b7-f13f715d869a" providerId="ADAL" clId="{74FB5DDF-5A6B-45A2-90D6-1FDCD3CF1157}" dt="2021-04-13T20:08:36.770" v="2627"/>
          <ac:inkMkLst>
            <pc:docMk/>
            <pc:sldMk cId="598325072" sldId="270"/>
            <ac:inkMk id="64" creationId="{DEA25DDE-AF2D-4139-8EBC-E208B86B15FB}"/>
          </ac:inkMkLst>
        </pc:inkChg>
        <pc:inkChg chg="add del mod">
          <ac:chgData name="Ninela  Marchant Neira" userId="0445fe62-3fdd-417c-a2b7-f13f715d869a" providerId="ADAL" clId="{74FB5DDF-5A6B-45A2-90D6-1FDCD3CF1157}" dt="2021-04-13T20:08:36.768" v="2619"/>
          <ac:inkMkLst>
            <pc:docMk/>
            <pc:sldMk cId="598325072" sldId="270"/>
            <ac:inkMk id="66" creationId="{EE60CCDA-F2E5-4AAF-955E-C8C0C0DFAA8E}"/>
          </ac:inkMkLst>
        </pc:inkChg>
        <pc:inkChg chg="add del mod">
          <ac:chgData name="Ninela  Marchant Neira" userId="0445fe62-3fdd-417c-a2b7-f13f715d869a" providerId="ADAL" clId="{74FB5DDF-5A6B-45A2-90D6-1FDCD3CF1157}" dt="2021-04-13T20:08:36.774" v="2647"/>
          <ac:inkMkLst>
            <pc:docMk/>
            <pc:sldMk cId="598325072" sldId="270"/>
            <ac:inkMk id="67" creationId="{E7356A46-8E22-49F0-AB69-104E2DFDEF97}"/>
          </ac:inkMkLst>
        </pc:inkChg>
        <pc:inkChg chg="add del mod">
          <ac:chgData name="Ninela  Marchant Neira" userId="0445fe62-3fdd-417c-a2b7-f13f715d869a" providerId="ADAL" clId="{74FB5DDF-5A6B-45A2-90D6-1FDCD3CF1157}" dt="2021-04-13T20:08:36.767" v="2614"/>
          <ac:inkMkLst>
            <pc:docMk/>
            <pc:sldMk cId="598325072" sldId="270"/>
            <ac:inkMk id="68" creationId="{42B0CDA8-8721-4D6D-946F-9FB944B51F5B}"/>
          </ac:inkMkLst>
        </pc:inkChg>
        <pc:inkChg chg="add del">
          <ac:chgData name="Ninela  Marchant Neira" userId="0445fe62-3fdd-417c-a2b7-f13f715d869a" providerId="ADAL" clId="{74FB5DDF-5A6B-45A2-90D6-1FDCD3CF1157}" dt="2021-04-13T20:08:36.777" v="2664"/>
          <ac:inkMkLst>
            <pc:docMk/>
            <pc:sldMk cId="598325072" sldId="270"/>
            <ac:inkMk id="70" creationId="{775C4BB0-3780-4BBF-B700-6131A50735C7}"/>
          </ac:inkMkLst>
        </pc:inkChg>
        <pc:inkChg chg="add de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71" creationId="{08225CA4-20B4-4311-80C7-7134CCD9CC1B}"/>
          </ac:inkMkLst>
        </pc:inkChg>
        <pc:inkChg chg="add del mod">
          <ac:chgData name="Ninela  Marchant Neira" userId="0445fe62-3fdd-417c-a2b7-f13f715d869a" providerId="ADAL" clId="{74FB5DDF-5A6B-45A2-90D6-1FDCD3CF1157}" dt="2021-04-13T20:08:36.775" v="2649"/>
          <ac:inkMkLst>
            <pc:docMk/>
            <pc:sldMk cId="598325072" sldId="270"/>
            <ac:inkMk id="72" creationId="{4FECB363-F7BF-46AC-A30B-961B8DCBA9BC}"/>
          </ac:inkMkLst>
        </pc:inkChg>
        <pc:inkChg chg="add del mod">
          <ac:chgData name="Ninela  Marchant Neira" userId="0445fe62-3fdd-417c-a2b7-f13f715d869a" providerId="ADAL" clId="{74FB5DDF-5A6B-45A2-90D6-1FDCD3CF1157}" dt="2021-04-13T20:08:36.769" v="2622"/>
          <ac:inkMkLst>
            <pc:docMk/>
            <pc:sldMk cId="598325072" sldId="270"/>
            <ac:inkMk id="73" creationId="{4B4FB21F-4654-47A2-8FAB-41557934639C}"/>
          </ac:inkMkLst>
        </pc:inkChg>
        <pc:inkChg chg="add del mod">
          <ac:chgData name="Ninela  Marchant Neira" userId="0445fe62-3fdd-417c-a2b7-f13f715d869a" providerId="ADAL" clId="{74FB5DDF-5A6B-45A2-90D6-1FDCD3CF1157}" dt="2021-04-13T20:08:36.776" v="2655"/>
          <ac:inkMkLst>
            <pc:docMk/>
            <pc:sldMk cId="598325072" sldId="270"/>
            <ac:inkMk id="74" creationId="{D8EEFCEF-8536-4D74-B51E-F93443B5C37F}"/>
          </ac:inkMkLst>
        </pc:inkChg>
        <pc:inkChg chg="add del mod">
          <ac:chgData name="Ninela  Marchant Neira" userId="0445fe62-3fdd-417c-a2b7-f13f715d869a" providerId="ADAL" clId="{74FB5DDF-5A6B-45A2-90D6-1FDCD3CF1157}" dt="2021-04-13T20:08:36.775" v="2654"/>
          <ac:inkMkLst>
            <pc:docMk/>
            <pc:sldMk cId="598325072" sldId="270"/>
            <ac:inkMk id="76" creationId="{98399CF9-8FD2-4F2A-8248-77CACDA7B44E}"/>
          </ac:inkMkLst>
        </pc:inkChg>
        <pc:inkChg chg="add del mod">
          <ac:chgData name="Ninela  Marchant Neira" userId="0445fe62-3fdd-417c-a2b7-f13f715d869a" providerId="ADAL" clId="{74FB5DDF-5A6B-45A2-90D6-1FDCD3CF1157}" dt="2021-04-13T20:08:36.767" v="2615"/>
          <ac:inkMkLst>
            <pc:docMk/>
            <pc:sldMk cId="598325072" sldId="270"/>
            <ac:inkMk id="77" creationId="{01E2ABBF-6C81-4B07-9F3E-D63FA1CE5B56}"/>
          </ac:inkMkLst>
        </pc:inkChg>
        <pc:inkChg chg="add del mod">
          <ac:chgData name="Ninela  Marchant Neira" userId="0445fe62-3fdd-417c-a2b7-f13f715d869a" providerId="ADAL" clId="{74FB5DDF-5A6B-45A2-90D6-1FDCD3CF1157}" dt="2021-04-13T20:08:36.769" v="2623"/>
          <ac:inkMkLst>
            <pc:docMk/>
            <pc:sldMk cId="598325072" sldId="270"/>
            <ac:inkMk id="78" creationId="{7C57A9B8-71B6-47EB-811F-79C95E07A45F}"/>
          </ac:inkMkLst>
        </pc:inkChg>
        <pc:inkChg chg="add del mod">
          <ac:chgData name="Ninela  Marchant Neira" userId="0445fe62-3fdd-417c-a2b7-f13f715d869a" providerId="ADAL" clId="{74FB5DDF-5A6B-45A2-90D6-1FDCD3CF1157}" dt="2021-04-13T20:08:36.773" v="2638"/>
          <ac:inkMkLst>
            <pc:docMk/>
            <pc:sldMk cId="598325072" sldId="270"/>
            <ac:inkMk id="79" creationId="{6F3E3F8C-8EBE-47E3-9DC6-F209878074C9}"/>
          </ac:inkMkLst>
        </pc:inkChg>
        <pc:inkChg chg="add del mod">
          <ac:chgData name="Ninela  Marchant Neira" userId="0445fe62-3fdd-417c-a2b7-f13f715d869a" providerId="ADAL" clId="{74FB5DDF-5A6B-45A2-90D6-1FDCD3CF1157}" dt="2021-04-13T20:08:36.774" v="2646"/>
          <ac:inkMkLst>
            <pc:docMk/>
            <pc:sldMk cId="598325072" sldId="270"/>
            <ac:inkMk id="80" creationId="{9D13E46D-5C7D-4641-9C12-8F6D48C95AC0}"/>
          </ac:inkMkLst>
        </pc:inkChg>
        <pc:inkChg chg="add del mod">
          <ac:chgData name="Ninela  Marchant Neira" userId="0445fe62-3fdd-417c-a2b7-f13f715d869a" providerId="ADAL" clId="{74FB5DDF-5A6B-45A2-90D6-1FDCD3CF1157}" dt="2021-04-13T20:08:36.777" v="2660"/>
          <ac:inkMkLst>
            <pc:docMk/>
            <pc:sldMk cId="598325072" sldId="270"/>
            <ac:inkMk id="81" creationId="{987C274F-F01F-4011-A3B4-22D0A2931656}"/>
          </ac:inkMkLst>
        </pc:inkChg>
        <pc:inkChg chg="add del mod">
          <ac:chgData name="Ninela  Marchant Neira" userId="0445fe62-3fdd-417c-a2b7-f13f715d869a" providerId="ADAL" clId="{74FB5DDF-5A6B-45A2-90D6-1FDCD3CF1157}" dt="2021-04-13T20:08:36.769" v="2625"/>
          <ac:inkMkLst>
            <pc:docMk/>
            <pc:sldMk cId="598325072" sldId="270"/>
            <ac:inkMk id="82" creationId="{37DA6592-BC6E-4DBA-9281-F566D4EE843F}"/>
          </ac:inkMkLst>
        </pc:inkChg>
        <pc:inkChg chg="add del mod">
          <ac:chgData name="Ninela  Marchant Neira" userId="0445fe62-3fdd-417c-a2b7-f13f715d869a" providerId="ADAL" clId="{74FB5DDF-5A6B-45A2-90D6-1FDCD3CF1157}" dt="2021-04-13T20:08:36.773" v="2642"/>
          <ac:inkMkLst>
            <pc:docMk/>
            <pc:sldMk cId="598325072" sldId="270"/>
            <ac:inkMk id="83" creationId="{C7D1AF9A-52B6-413E-ACCD-FC3873E3651B}"/>
          </ac:inkMkLst>
        </pc:inkChg>
        <pc:inkChg chg="add del mod">
          <ac:chgData name="Ninela  Marchant Neira" userId="0445fe62-3fdd-417c-a2b7-f13f715d869a" providerId="ADAL" clId="{74FB5DDF-5A6B-45A2-90D6-1FDCD3CF1157}" dt="2021-04-13T20:08:36.764" v="2605"/>
          <ac:inkMkLst>
            <pc:docMk/>
            <pc:sldMk cId="598325072" sldId="270"/>
            <ac:inkMk id="84" creationId="{754B15E1-3705-4A1F-878D-E783AF9B40F1}"/>
          </ac:inkMkLst>
        </pc:inkChg>
        <pc:inkChg chg="add del mod">
          <ac:chgData name="Ninela  Marchant Neira" userId="0445fe62-3fdd-417c-a2b7-f13f715d869a" providerId="ADAL" clId="{74FB5DDF-5A6B-45A2-90D6-1FDCD3CF1157}" dt="2021-04-13T20:08:36.771" v="2630"/>
          <ac:inkMkLst>
            <pc:docMk/>
            <pc:sldMk cId="598325072" sldId="270"/>
            <ac:inkMk id="85" creationId="{CEE2BE5C-D468-4011-A9A7-D00981EC75A1}"/>
          </ac:inkMkLst>
        </pc:inkChg>
        <pc:inkChg chg="add del mod">
          <ac:chgData name="Ninela  Marchant Neira" userId="0445fe62-3fdd-417c-a2b7-f13f715d869a" providerId="ADAL" clId="{74FB5DDF-5A6B-45A2-90D6-1FDCD3CF1157}" dt="2021-04-13T20:08:36.773" v="2639"/>
          <ac:inkMkLst>
            <pc:docMk/>
            <pc:sldMk cId="598325072" sldId="270"/>
            <ac:inkMk id="86" creationId="{EAC1EBED-8DF7-414E-ADEB-A7228F7F675B}"/>
          </ac:inkMkLst>
        </pc:inkChg>
        <pc:inkChg chg="add del mod">
          <ac:chgData name="Ninela  Marchant Neira" userId="0445fe62-3fdd-417c-a2b7-f13f715d869a" providerId="ADAL" clId="{74FB5DDF-5A6B-45A2-90D6-1FDCD3CF1157}" dt="2021-04-13T20:08:36.774" v="2645"/>
          <ac:inkMkLst>
            <pc:docMk/>
            <pc:sldMk cId="598325072" sldId="270"/>
            <ac:inkMk id="87" creationId="{C6157C91-2D14-4925-9773-3BA6270A4E96}"/>
          </ac:inkMkLst>
        </pc:inkChg>
        <pc:inkChg chg="add del mod">
          <ac:chgData name="Ninela  Marchant Neira" userId="0445fe62-3fdd-417c-a2b7-f13f715d869a" providerId="ADAL" clId="{74FB5DDF-5A6B-45A2-90D6-1FDCD3CF1157}" dt="2021-04-13T20:08:36.775" v="2652"/>
          <ac:inkMkLst>
            <pc:docMk/>
            <pc:sldMk cId="598325072" sldId="270"/>
            <ac:inkMk id="88" creationId="{40D1EDD9-6042-437E-8532-68BDF7F51785}"/>
          </ac:inkMkLst>
        </pc:inkChg>
        <pc:inkChg chg="add del mod">
          <ac:chgData name="Ninela  Marchant Neira" userId="0445fe62-3fdd-417c-a2b7-f13f715d869a" providerId="ADAL" clId="{74FB5DDF-5A6B-45A2-90D6-1FDCD3CF1157}" dt="2021-04-13T20:08:36.774" v="2648"/>
          <ac:inkMkLst>
            <pc:docMk/>
            <pc:sldMk cId="598325072" sldId="270"/>
            <ac:inkMk id="89" creationId="{01FE2BF9-2FB9-453C-912D-287BD0B15711}"/>
          </ac:inkMkLst>
        </pc:inkChg>
        <pc:inkChg chg="add del mod">
          <ac:chgData name="Ninela  Marchant Neira" userId="0445fe62-3fdd-417c-a2b7-f13f715d869a" providerId="ADAL" clId="{74FB5DDF-5A6B-45A2-90D6-1FDCD3CF1157}" dt="2021-04-13T20:08:36.777" v="2662"/>
          <ac:inkMkLst>
            <pc:docMk/>
            <pc:sldMk cId="598325072" sldId="270"/>
            <ac:inkMk id="91" creationId="{B2DD7F7C-812C-419A-BFBB-78F9C3995BE1}"/>
          </ac:inkMkLst>
        </pc:inkChg>
        <pc:inkChg chg="add del mod">
          <ac:chgData name="Ninela  Marchant Neira" userId="0445fe62-3fdd-417c-a2b7-f13f715d869a" providerId="ADAL" clId="{74FB5DDF-5A6B-45A2-90D6-1FDCD3CF1157}" dt="2021-04-13T20:08:36.767" v="2617"/>
          <ac:inkMkLst>
            <pc:docMk/>
            <pc:sldMk cId="598325072" sldId="270"/>
            <ac:inkMk id="92" creationId="{5DF0D87A-D904-449E-9A6E-777DD5FC5E8F}"/>
          </ac:inkMkLst>
        </pc:inkChg>
        <pc:inkChg chg="add del mod">
          <ac:chgData name="Ninela  Marchant Neira" userId="0445fe62-3fdd-417c-a2b7-f13f715d869a" providerId="ADAL" clId="{74FB5DDF-5A6B-45A2-90D6-1FDCD3CF1157}" dt="2021-04-13T20:08:36.772" v="2637"/>
          <ac:inkMkLst>
            <pc:docMk/>
            <pc:sldMk cId="598325072" sldId="270"/>
            <ac:inkMk id="93" creationId="{C4CEF5ED-4EB6-4CCA-A511-4BCDEB5BA6A8}"/>
          </ac:inkMkLst>
        </pc:inkChg>
        <pc:inkChg chg="add del mod">
          <ac:chgData name="Ninela  Marchant Neira" userId="0445fe62-3fdd-417c-a2b7-f13f715d869a" providerId="ADAL" clId="{74FB5DDF-5A6B-45A2-90D6-1FDCD3CF1157}" dt="2021-04-13T20:08:36.772" v="2635"/>
          <ac:inkMkLst>
            <pc:docMk/>
            <pc:sldMk cId="598325072" sldId="270"/>
            <ac:inkMk id="94" creationId="{C873B6D1-25EF-4998-B0EE-C49D9B348AFD}"/>
          </ac:inkMkLst>
        </pc:inkChg>
        <pc:inkChg chg="add del mod">
          <ac:chgData name="Ninela  Marchant Neira" userId="0445fe62-3fdd-417c-a2b7-f13f715d869a" providerId="ADAL" clId="{74FB5DDF-5A6B-45A2-90D6-1FDCD3CF1157}" dt="2021-04-13T20:08:36.773" v="2641"/>
          <ac:inkMkLst>
            <pc:docMk/>
            <pc:sldMk cId="598325072" sldId="270"/>
            <ac:inkMk id="95" creationId="{E6CBF754-9D7E-41AC-91D3-D3D8332BEBCF}"/>
          </ac:inkMkLst>
        </pc:inkChg>
        <pc:inkChg chg="add del mod">
          <ac:chgData name="Ninela  Marchant Neira" userId="0445fe62-3fdd-417c-a2b7-f13f715d869a" providerId="ADAL" clId="{74FB5DDF-5A6B-45A2-90D6-1FDCD3CF1157}" dt="2021-04-13T20:08:36.762" v="2603"/>
          <ac:inkMkLst>
            <pc:docMk/>
            <pc:sldMk cId="598325072" sldId="270"/>
            <ac:inkMk id="96" creationId="{E5252CEB-564F-4F8E-91BF-587B9352B339}"/>
          </ac:inkMkLst>
        </pc:inkChg>
        <pc:inkChg chg="add del mod">
          <ac:chgData name="Ninela  Marchant Neira" userId="0445fe62-3fdd-417c-a2b7-f13f715d869a" providerId="ADAL" clId="{74FB5DDF-5A6B-45A2-90D6-1FDCD3CF1157}" dt="2021-04-13T20:08:36.768" v="2620"/>
          <ac:inkMkLst>
            <pc:docMk/>
            <pc:sldMk cId="598325072" sldId="270"/>
            <ac:inkMk id="97" creationId="{096D896F-19A4-42D4-BCFF-C2C3B971C7EA}"/>
          </ac:inkMkLst>
        </pc:inkChg>
        <pc:inkChg chg="add del mod">
          <ac:chgData name="Ninela  Marchant Neira" userId="0445fe62-3fdd-417c-a2b7-f13f715d869a" providerId="ADAL" clId="{74FB5DDF-5A6B-45A2-90D6-1FDCD3CF1157}" dt="2021-04-13T20:08:36.770" v="2626"/>
          <ac:inkMkLst>
            <pc:docMk/>
            <pc:sldMk cId="598325072" sldId="270"/>
            <ac:inkMk id="98" creationId="{0F78CFB4-6DF5-4C94-B51B-AA1AC918DE2C}"/>
          </ac:inkMkLst>
        </pc:inkChg>
        <pc:inkChg chg="add del mod">
          <ac:chgData name="Ninela  Marchant Neira" userId="0445fe62-3fdd-417c-a2b7-f13f715d869a" providerId="ADAL" clId="{74FB5DDF-5A6B-45A2-90D6-1FDCD3CF1157}" dt="2021-04-13T20:08:36.764" v="2604"/>
          <ac:inkMkLst>
            <pc:docMk/>
            <pc:sldMk cId="598325072" sldId="270"/>
            <ac:inkMk id="99" creationId="{C8AFB1B0-FF09-4743-B28A-1A800AD316B3}"/>
          </ac:inkMkLst>
        </pc:inkChg>
        <pc:inkChg chg="add del mod">
          <ac:chgData name="Ninela  Marchant Neira" userId="0445fe62-3fdd-417c-a2b7-f13f715d869a" providerId="ADAL" clId="{74FB5DDF-5A6B-45A2-90D6-1FDCD3CF1157}" dt="2021-04-13T20:08:36.765" v="2609"/>
          <ac:inkMkLst>
            <pc:docMk/>
            <pc:sldMk cId="598325072" sldId="270"/>
            <ac:inkMk id="100" creationId="{F62DF60B-8D19-4E2D-94B6-142ADC72A249}"/>
          </ac:inkMkLst>
        </pc:inkChg>
        <pc:inkChg chg="add del mod">
          <ac:chgData name="Ninela  Marchant Neira" userId="0445fe62-3fdd-417c-a2b7-f13f715d869a" providerId="ADAL" clId="{74FB5DDF-5A6B-45A2-90D6-1FDCD3CF1157}" dt="2021-04-13T20:08:36.765" v="2608"/>
          <ac:inkMkLst>
            <pc:docMk/>
            <pc:sldMk cId="598325072" sldId="270"/>
            <ac:inkMk id="101" creationId="{9F966FEF-9396-41F2-890A-E528869A879F}"/>
          </ac:inkMkLst>
        </pc:inkChg>
        <pc:inkChg chg="add de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03" creationId="{CD556E18-E652-4B06-B8AF-A304A2AE8A0B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04" creationId="{CE77BDA9-91C0-4D5A-A04C-B00B911BFD60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05" creationId="{87D14006-83A3-4D26-AD92-6021AE412CDC}"/>
          </ac:inkMkLst>
        </pc:inkChg>
        <pc:inkChg chg="add del mod">
          <ac:chgData name="Ninela  Marchant Neira" userId="0445fe62-3fdd-417c-a2b7-f13f715d869a" providerId="ADAL" clId="{74FB5DDF-5A6B-45A2-90D6-1FDCD3CF1157}" dt="2021-04-13T20:12:43.917" v="2745"/>
          <ac:inkMkLst>
            <pc:docMk/>
            <pc:sldMk cId="598325072" sldId="270"/>
            <ac:inkMk id="107" creationId="{9577B7B3-736E-4905-B462-0D349512CA6B}"/>
          </ac:inkMkLst>
        </pc:inkChg>
        <pc:inkChg chg="add del mod">
          <ac:chgData name="Ninela  Marchant Neira" userId="0445fe62-3fdd-417c-a2b7-f13f715d869a" providerId="ADAL" clId="{74FB5DDF-5A6B-45A2-90D6-1FDCD3CF1157}" dt="2021-04-13T20:12:43.917" v="2746"/>
          <ac:inkMkLst>
            <pc:docMk/>
            <pc:sldMk cId="598325072" sldId="270"/>
            <ac:inkMk id="108" creationId="{DD5FBDED-E51A-4D41-BF91-9E048DE750B7}"/>
          </ac:inkMkLst>
        </pc:inkChg>
        <pc:inkChg chg="add del mod">
          <ac:chgData name="Ninela  Marchant Neira" userId="0445fe62-3fdd-417c-a2b7-f13f715d869a" providerId="ADAL" clId="{74FB5DDF-5A6B-45A2-90D6-1FDCD3CF1157}" dt="2021-04-13T20:12:43.917" v="2749"/>
          <ac:inkMkLst>
            <pc:docMk/>
            <pc:sldMk cId="598325072" sldId="270"/>
            <ac:inkMk id="109" creationId="{132C3809-8806-4463-91AB-CADDEAC6B128}"/>
          </ac:inkMkLst>
        </pc:inkChg>
        <pc:inkChg chg="add del mod">
          <ac:chgData name="Ninela  Marchant Neira" userId="0445fe62-3fdd-417c-a2b7-f13f715d869a" providerId="ADAL" clId="{74FB5DDF-5A6B-45A2-90D6-1FDCD3CF1157}" dt="2021-04-13T20:12:43.916" v="2743"/>
          <ac:inkMkLst>
            <pc:docMk/>
            <pc:sldMk cId="598325072" sldId="270"/>
            <ac:inkMk id="110" creationId="{3D1508C6-48C6-4143-B5D7-7D0014E9A12E}"/>
          </ac:inkMkLst>
        </pc:inkChg>
        <pc:inkChg chg="add del mod">
          <ac:chgData name="Ninela  Marchant Neira" userId="0445fe62-3fdd-417c-a2b7-f13f715d869a" providerId="ADAL" clId="{74FB5DDF-5A6B-45A2-90D6-1FDCD3CF1157}" dt="2021-04-13T20:12:43.917" v="2748"/>
          <ac:inkMkLst>
            <pc:docMk/>
            <pc:sldMk cId="598325072" sldId="270"/>
            <ac:inkMk id="111" creationId="{69924C56-F91C-4781-BA08-C788A5D67397}"/>
          </ac:inkMkLst>
        </pc:inkChg>
        <pc:inkChg chg="add del mod">
          <ac:chgData name="Ninela  Marchant Neira" userId="0445fe62-3fdd-417c-a2b7-f13f715d869a" providerId="ADAL" clId="{74FB5DDF-5A6B-45A2-90D6-1FDCD3CF1157}" dt="2021-04-13T20:12:43.917" v="2744"/>
          <ac:inkMkLst>
            <pc:docMk/>
            <pc:sldMk cId="598325072" sldId="270"/>
            <ac:inkMk id="112" creationId="{CD5324F7-F1FF-4759-AA4C-058009268E5D}"/>
          </ac:inkMkLst>
        </pc:inkChg>
        <pc:inkChg chg="add del mod">
          <ac:chgData name="Ninela  Marchant Neira" userId="0445fe62-3fdd-417c-a2b7-f13f715d869a" providerId="ADAL" clId="{74FB5DDF-5A6B-45A2-90D6-1FDCD3CF1157}" dt="2021-04-13T20:12:43.917" v="2750"/>
          <ac:inkMkLst>
            <pc:docMk/>
            <pc:sldMk cId="598325072" sldId="270"/>
            <ac:inkMk id="113" creationId="{95706D53-1BD5-405F-AF4E-8E95DE1C33D5}"/>
          </ac:inkMkLst>
        </pc:inkChg>
        <pc:inkChg chg="add del mod">
          <ac:chgData name="Ninela  Marchant Neira" userId="0445fe62-3fdd-417c-a2b7-f13f715d869a" providerId="ADAL" clId="{74FB5DDF-5A6B-45A2-90D6-1FDCD3CF1157}" dt="2021-04-13T20:12:43.917" v="2747"/>
          <ac:inkMkLst>
            <pc:docMk/>
            <pc:sldMk cId="598325072" sldId="270"/>
            <ac:inkMk id="114" creationId="{5EC2591E-71F0-494F-9419-FB1D051B638C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16" creationId="{4650DAF8-927D-44E9-808A-BA26CE848796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17" creationId="{07A1DFC3-C596-4400-939C-9C6A67F6FC6B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18" creationId="{8A74DAFD-CA99-488A-99E7-6AECF870B819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19" creationId="{3BBB5E61-0308-4913-987E-4F0C40D1E155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20" creationId="{D27069AA-BD2D-40B8-9BBB-3E84DF125AEA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22" creationId="{BFCDF09A-4031-4139-9242-BF4DDD940242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23" creationId="{C9FCC00E-7865-4191-8B16-448A264D72F2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25" creationId="{968DD428-5780-492A-9E2C-7CD5E0651F62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26" creationId="{3B25D51E-2C44-4349-95F0-D3CF1125972E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27" creationId="{35DC8E6A-17DE-46A9-8C0B-F295F66A3EAD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30" creationId="{ACB65B13-D689-491E-ACC6-41AFD47E3B90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31" creationId="{6FF45972-5C43-4DDB-B9B0-C304B289F606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33" creationId="{CDD529C3-7A1E-4DC2-93B9-A0A13D7757D5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34" creationId="{2AEED5D5-7FA9-4BCD-B358-A4C1DA276389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35" creationId="{9EE56F78-19C9-4FA6-A953-4235C4DF2F65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36" creationId="{8EFCD4E2-7223-4F91-87CD-8E9FA4E95EE4}"/>
          </ac:inkMkLst>
        </pc:inkChg>
        <pc:inkChg chg="add del mod">
          <ac:chgData name="Ninela  Marchant Neira" userId="0445fe62-3fdd-417c-a2b7-f13f715d869a" providerId="ADAL" clId="{74FB5DDF-5A6B-45A2-90D6-1FDCD3CF1157}" dt="2021-04-13T20:16:54.165" v="2838"/>
          <ac:inkMkLst>
            <pc:docMk/>
            <pc:sldMk cId="598325072" sldId="270"/>
            <ac:inkMk id="137" creationId="{A9070C2F-C544-44CA-9E18-1A07DEFD6A85}"/>
          </ac:inkMkLst>
        </pc:inkChg>
        <pc:inkChg chg="add del mod">
          <ac:chgData name="Ninela  Marchant Neira" userId="0445fe62-3fdd-417c-a2b7-f13f715d869a" providerId="ADAL" clId="{74FB5DDF-5A6B-45A2-90D6-1FDCD3CF1157}" dt="2021-04-13T20:16:54.165" v="2840"/>
          <ac:inkMkLst>
            <pc:docMk/>
            <pc:sldMk cId="598325072" sldId="270"/>
            <ac:inkMk id="138" creationId="{EAE9D065-0C53-4AA9-BE7F-7E11D27420BD}"/>
          </ac:inkMkLst>
        </pc:inkChg>
        <pc:inkChg chg="add del mod">
          <ac:chgData name="Ninela  Marchant Neira" userId="0445fe62-3fdd-417c-a2b7-f13f715d869a" providerId="ADAL" clId="{74FB5DDF-5A6B-45A2-90D6-1FDCD3CF1157}" dt="2021-04-13T20:16:54.163" v="2832"/>
          <ac:inkMkLst>
            <pc:docMk/>
            <pc:sldMk cId="598325072" sldId="270"/>
            <ac:inkMk id="139" creationId="{DB1DC8A2-7895-40BB-A93F-38249365B97C}"/>
          </ac:inkMkLst>
        </pc:inkChg>
        <pc:inkChg chg="add del mod">
          <ac:chgData name="Ninela  Marchant Neira" userId="0445fe62-3fdd-417c-a2b7-f13f715d869a" providerId="ADAL" clId="{74FB5DDF-5A6B-45A2-90D6-1FDCD3CF1157}" dt="2021-04-13T20:16:54.162" v="2831"/>
          <ac:inkMkLst>
            <pc:docMk/>
            <pc:sldMk cId="598325072" sldId="270"/>
            <ac:inkMk id="140" creationId="{67751082-D119-46BA-8399-DB84433C20C6}"/>
          </ac:inkMkLst>
        </pc:inkChg>
        <pc:inkChg chg="add del mod">
          <ac:chgData name="Ninela  Marchant Neira" userId="0445fe62-3fdd-417c-a2b7-f13f715d869a" providerId="ADAL" clId="{74FB5DDF-5A6B-45A2-90D6-1FDCD3CF1157}" dt="2021-04-13T20:16:54.161" v="2829"/>
          <ac:inkMkLst>
            <pc:docMk/>
            <pc:sldMk cId="598325072" sldId="270"/>
            <ac:inkMk id="141" creationId="{49D9AD6B-BA21-473C-B1E7-2890474E485D}"/>
          </ac:inkMkLst>
        </pc:inkChg>
        <pc:inkChg chg="add del mod">
          <ac:chgData name="Ninela  Marchant Neira" userId="0445fe62-3fdd-417c-a2b7-f13f715d869a" providerId="ADAL" clId="{74FB5DDF-5A6B-45A2-90D6-1FDCD3CF1157}" dt="2021-04-13T20:16:54.164" v="2836"/>
          <ac:inkMkLst>
            <pc:docMk/>
            <pc:sldMk cId="598325072" sldId="270"/>
            <ac:inkMk id="142" creationId="{1BE4FE0D-C4EE-4AF6-80F3-EB4686A15D67}"/>
          </ac:inkMkLst>
        </pc:inkChg>
        <pc:inkChg chg="add del mod">
          <ac:chgData name="Ninela  Marchant Neira" userId="0445fe62-3fdd-417c-a2b7-f13f715d869a" providerId="ADAL" clId="{74FB5DDF-5A6B-45A2-90D6-1FDCD3CF1157}" dt="2021-04-13T20:16:54.163" v="2833"/>
          <ac:inkMkLst>
            <pc:docMk/>
            <pc:sldMk cId="598325072" sldId="270"/>
            <ac:inkMk id="143" creationId="{ECACA800-DA8A-4EF5-ACE1-C3932131EAEC}"/>
          </ac:inkMkLst>
        </pc:inkChg>
        <pc:inkChg chg="add del mod">
          <ac:chgData name="Ninela  Marchant Neira" userId="0445fe62-3fdd-417c-a2b7-f13f715d869a" providerId="ADAL" clId="{74FB5DDF-5A6B-45A2-90D6-1FDCD3CF1157}" dt="2021-04-13T20:16:54.165" v="2837"/>
          <ac:inkMkLst>
            <pc:docMk/>
            <pc:sldMk cId="598325072" sldId="270"/>
            <ac:inkMk id="144" creationId="{743251A7-89AF-46BB-8569-D7444EC34404}"/>
          </ac:inkMkLst>
        </pc:inkChg>
        <pc:inkChg chg="add del mod">
          <ac:chgData name="Ninela  Marchant Neira" userId="0445fe62-3fdd-417c-a2b7-f13f715d869a" providerId="ADAL" clId="{74FB5DDF-5A6B-45A2-90D6-1FDCD3CF1157}" dt="2021-04-13T20:16:54.164" v="2834"/>
          <ac:inkMkLst>
            <pc:docMk/>
            <pc:sldMk cId="598325072" sldId="270"/>
            <ac:inkMk id="145" creationId="{DA476076-92E7-4116-AE5B-2889C62949B8}"/>
          </ac:inkMkLst>
        </pc:inkChg>
        <pc:inkChg chg="add del mod">
          <ac:chgData name="Ninela  Marchant Neira" userId="0445fe62-3fdd-417c-a2b7-f13f715d869a" providerId="ADAL" clId="{74FB5DDF-5A6B-45A2-90D6-1FDCD3CF1157}" dt="2021-04-13T20:16:54.161" v="2830"/>
          <ac:inkMkLst>
            <pc:docMk/>
            <pc:sldMk cId="598325072" sldId="270"/>
            <ac:inkMk id="146" creationId="{FD2C3E09-21A9-4337-B53B-90F7839B7344}"/>
          </ac:inkMkLst>
        </pc:inkChg>
        <pc:inkChg chg="add del mod">
          <ac:chgData name="Ninela  Marchant Neira" userId="0445fe62-3fdd-417c-a2b7-f13f715d869a" providerId="ADAL" clId="{74FB5DDF-5A6B-45A2-90D6-1FDCD3CF1157}" dt="2021-04-13T20:16:54.164" v="2835"/>
          <ac:inkMkLst>
            <pc:docMk/>
            <pc:sldMk cId="598325072" sldId="270"/>
            <ac:inkMk id="147" creationId="{1C0670EF-9180-49AE-83DA-C28FF0A21279}"/>
          </ac:inkMkLst>
        </pc:inkChg>
        <pc:inkChg chg="add del mod">
          <ac:chgData name="Ninela  Marchant Neira" userId="0445fe62-3fdd-417c-a2b7-f13f715d869a" providerId="ADAL" clId="{74FB5DDF-5A6B-45A2-90D6-1FDCD3CF1157}" dt="2021-04-13T20:16:54.165" v="2839"/>
          <ac:inkMkLst>
            <pc:docMk/>
            <pc:sldMk cId="598325072" sldId="270"/>
            <ac:inkMk id="148" creationId="{8E58F8B3-8F20-4C6A-B490-6CF136F95557}"/>
          </ac:inkMkLst>
        </pc:inkChg>
        <pc:inkChg chg="add de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52" creationId="{1368DF3D-6D0F-4A33-BA5F-79CFEFEC9698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53" creationId="{1AA3CD20-5001-4C39-A171-A8850DE29FD2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54" creationId="{070E27CB-6086-4773-852D-12173A5263EA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55" creationId="{4667D4F5-18B4-4383-BA64-8599F96A8D3E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56" creationId="{E06EE206-F4B4-4E39-87F7-11B7120F6409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57" creationId="{D0527F7E-899D-4395-99F6-D086259F03C2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59" creationId="{90786611-7E63-4D3C-9EF5-2FFC9ED5C8FA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60" creationId="{70573C1E-78E5-4611-8C80-C2032FF328FC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61" creationId="{10241B97-CD22-4475-97F9-D9CFAB291C9E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62" creationId="{A5C86D84-09ED-4FF4-BC6C-3C65AC077C83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63" creationId="{051E983F-9C67-4B7F-B0FE-A947F3E4CBE5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64" creationId="{E3478B99-0F0A-42D4-8565-E4F815E3E97F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65" creationId="{A3E2A1CE-06A7-4DED-900E-1DB3CA2F4565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66" creationId="{0A4D306E-CA47-4D14-80E9-A0F52D97B8C0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68" creationId="{9CFC6B4A-F32E-431A-81D0-D410A68484B3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69" creationId="{AE88CA27-09AC-4BD5-AF8E-62EEFA353B76}"/>
          </ac:inkMkLst>
        </pc:inkChg>
        <pc:inkChg chg="add del mod">
          <ac:chgData name="Ninela  Marchant Neira" userId="0445fe62-3fdd-417c-a2b7-f13f715d869a" providerId="ADAL" clId="{74FB5DDF-5A6B-45A2-90D6-1FDCD3CF1157}" dt="2021-04-13T20:15:34.976" v="2807"/>
          <ac:inkMkLst>
            <pc:docMk/>
            <pc:sldMk cId="598325072" sldId="270"/>
            <ac:inkMk id="171" creationId="{212374B8-1CD7-4B70-9313-E5CFA3406EA0}"/>
          </ac:inkMkLst>
        </pc:inkChg>
        <pc:inkChg chg="add del mod">
          <ac:chgData name="Ninela  Marchant Neira" userId="0445fe62-3fdd-417c-a2b7-f13f715d869a" providerId="ADAL" clId="{74FB5DDF-5A6B-45A2-90D6-1FDCD3CF1157}" dt="2021-04-13T20:15:34.975" v="2806"/>
          <ac:inkMkLst>
            <pc:docMk/>
            <pc:sldMk cId="598325072" sldId="270"/>
            <ac:inkMk id="172" creationId="{108EFE79-5E50-4FD1-9F70-C2474BF94F65}"/>
          </ac:inkMkLst>
        </pc:inkChg>
        <pc:inkChg chg="add de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74" creationId="{72940F85-08B8-4083-9071-87219FDD7FBC}"/>
          </ac:inkMkLst>
        </pc:inkChg>
        <pc:inkChg chg="add de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75" creationId="{E0CF684A-BC0D-47F8-BF56-169BBB86A068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76" creationId="{423BC349-E35A-418C-AFAA-35978C22350C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77" creationId="{8B1FB867-2745-4104-9CA6-7B1EA03832EB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78" creationId="{4788A733-C96C-4E6B-96AE-7C26CFF9A7BA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79" creationId="{307EF504-C6E9-40DE-8DAC-E73429E3911E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80" creationId="{0C91AE8F-7843-44D9-8F57-E9EB35CD24B1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81" creationId="{CB1A1C28-FDF7-4B2E-B68A-D4CBFA89E190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82" creationId="{79AC9E64-54AD-458D-A1BB-C4541BD653B3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83" creationId="{D25C1F24-BA8E-4FD9-8153-AC882DED5A48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85" creationId="{AB2CA4DC-1A4B-406D-94E6-C1D2EF737D24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86" creationId="{0047F16B-7909-4F62-B86D-A6C97AA62322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87" creationId="{DFA9359D-F9C0-46ED-9311-38EC160B69DD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88" creationId="{C96D419F-D297-43EF-B247-9575FDD35C43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89" creationId="{34B1D1D2-2133-43B0-A635-13E8421BA7C6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91" creationId="{FE167B73-A138-401E-959A-7058898BA884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92" creationId="{BE88062A-A331-4E5D-B280-5BB82953272E}"/>
          </ac:inkMkLst>
        </pc:inkChg>
        <pc:inkChg chg="add de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94" creationId="{43909990-FCBB-4EC1-8E14-3816C685335E}"/>
          </ac:inkMkLst>
        </pc:inkChg>
        <pc:inkChg chg="add de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95" creationId="{FA85E201-0203-43A8-92CC-83C7647E9A60}"/>
          </ac:inkMkLst>
        </pc:inkChg>
        <pc:inkChg chg="add de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96" creationId="{74661FE0-9649-44AF-920B-7636E7A38E11}"/>
          </ac:inkMkLst>
        </pc:inkChg>
        <pc:inkChg chg="add de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97" creationId="{0F5B6D97-1575-447C-8BCE-A4F9F7B5645F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98" creationId="{66EE565B-4B91-49EF-8C8B-845E7F3D5038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199" creationId="{C54EDAA1-AD8D-40CA-A2F5-007E7DD2314C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00" creationId="{0E73372C-5D7A-44A1-99CC-7C299EA89F77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01" creationId="{A1436CC3-0EE5-4B9F-8A41-5B2B05EB87C9}"/>
          </ac:inkMkLst>
        </pc:inkChg>
        <pc:inkChg chg="add de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02" creationId="{F7093122-7C2D-4BF0-BEBF-89B6AE91553C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03" creationId="{FA9167FD-4A53-4596-BA87-C72F46F0ABD4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04" creationId="{72BB9D41-51D4-4C58-825D-F6885954EA1C}"/>
          </ac:inkMkLst>
        </pc:inkChg>
        <pc:inkChg chg="add de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05" creationId="{CE13B8AE-8B5C-4A47-B1D8-7C36A5AFCC18}"/>
          </ac:inkMkLst>
        </pc:inkChg>
        <pc:inkChg chg="add de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06" creationId="{491A7B6C-8E4A-49F3-AB38-E3EC852D2E37}"/>
          </ac:inkMkLst>
        </pc:inkChg>
        <pc:inkChg chg="add de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07" creationId="{DB7DBD86-529C-411C-A633-C88A2F0D5200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08" creationId="{D984A347-2468-4AB8-A806-6CBDF2180C10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09" creationId="{21568D4F-3255-494C-8254-AF73745D2064}"/>
          </ac:inkMkLst>
        </pc:inkChg>
        <pc:inkChg chg="add de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10" creationId="{07D02E2F-5B1F-4E0B-8A0C-FAAC244E032C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11" creationId="{AC573E30-133D-43EC-AF65-EEC0DDD5E335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12" creationId="{E2001744-E1BA-4636-A3F3-BBEFB5F95438}"/>
          </ac:inkMkLst>
        </pc:inkChg>
        <pc:inkChg chg="add de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13" creationId="{00FBD7D7-711F-45DA-B8DE-B9269E1D0712}"/>
          </ac:inkMkLst>
        </pc:inkChg>
        <pc:inkChg chg="add de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14" creationId="{2087AC0A-E1D0-4D89-966E-7658ED2DADFD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15" creationId="{6E6D9BEF-FC60-457C-8F91-EE2E3B96BD09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16" creationId="{F2580B70-9C37-4B5F-B1D0-CFEC4813A2B7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17" creationId="{1DF09122-D0C0-4376-93F0-343B2EFCF3B3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18" creationId="{A616D252-1AB4-4D0F-8ACD-3FE1D8B07169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19" creationId="{BC157579-3B41-48B0-99B3-04C282E3A18E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20" creationId="{FACDB9E0-B323-42E4-ADB4-542DF56BAB76}"/>
          </ac:inkMkLst>
        </pc:inkChg>
        <pc:inkChg chg="add de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29" creationId="{92A72056-983C-4658-B5F1-BA4990DA6F88}"/>
          </ac:inkMkLst>
        </pc:inkChg>
        <pc:inkChg chg="add de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30" creationId="{BF5BB2CA-2538-4EAF-834E-F27ECFF67B23}"/>
          </ac:inkMkLst>
        </pc:inkChg>
        <pc:inkChg chg="add de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31" creationId="{76BBE281-E7DA-4CF3-9338-E40F98F1808B}"/>
          </ac:inkMkLst>
        </pc:inkChg>
        <pc:inkChg chg="add de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32" creationId="{8D950340-9162-4249-BB04-7CCB5282ED21}"/>
          </ac:inkMkLst>
        </pc:inkChg>
        <pc:inkChg chg="add de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33" creationId="{31473B06-F20B-4B36-80B9-D3F92CF9CAE3}"/>
          </ac:inkMkLst>
        </pc:inkChg>
        <pc:inkChg chg="add de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34" creationId="{EF8219C4-A70B-4B88-B8B6-339432CC06EE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35" creationId="{2BAF8594-119B-405D-A000-9F8F1F3804CF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36" creationId="{9B159A42-6FDB-4086-9D22-D63AF32DB588}"/>
          </ac:inkMkLst>
        </pc:inkChg>
        <pc:inkChg chg="add de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38" creationId="{7D811CF3-5B32-4CE1-8585-3DFEB4837BE8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39" creationId="{24EF4CFD-0151-48D4-B0EE-4C51A8DECC8A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40" creationId="{3E584901-6527-4C03-8CBF-48255480D2DA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41" creationId="{3FDBE00B-0E23-48AA-BE62-51EDDA85C3EE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43" creationId="{901FF791-485F-4A43-924F-1E6E4498889C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44" creationId="{307A734D-50D5-4E1F-9C5F-5CAC11C8C706}"/>
          </ac:inkMkLst>
        </pc:inkChg>
        <pc:inkChg chg="add del mod topLvl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45" creationId="{16484188-D5C3-49F2-B259-461655280A81}"/>
          </ac:inkMkLst>
        </pc:inkChg>
        <pc:inkChg chg="add del mod">
          <ac:chgData name="Ninela  Marchant Neira" userId="0445fe62-3fdd-417c-a2b7-f13f715d869a" providerId="ADAL" clId="{74FB5DDF-5A6B-45A2-90D6-1FDCD3CF1157}" dt="2021-04-15T23:51:48.388" v="3551" actId="478"/>
          <ac:inkMkLst>
            <pc:docMk/>
            <pc:sldMk cId="598325072" sldId="270"/>
            <ac:inkMk id="246" creationId="{73EE41C5-7860-496C-9336-D5A27C82844A}"/>
          </ac:inkMkLst>
        </pc:inkChg>
      </pc:sldChg>
      <pc:sldChg chg="addSp delSp modSp new mod setBg">
        <pc:chgData name="Ninela  Marchant Neira" userId="0445fe62-3fdd-417c-a2b7-f13f715d869a" providerId="ADAL" clId="{74FB5DDF-5A6B-45A2-90D6-1FDCD3CF1157}" dt="2021-04-15T23:51:53.164" v="3552" actId="478"/>
        <pc:sldMkLst>
          <pc:docMk/>
          <pc:sldMk cId="709778358" sldId="271"/>
        </pc:sldMkLst>
        <pc:spChg chg="del">
          <ac:chgData name="Ninela  Marchant Neira" userId="0445fe62-3fdd-417c-a2b7-f13f715d869a" providerId="ADAL" clId="{74FB5DDF-5A6B-45A2-90D6-1FDCD3CF1157}" dt="2021-04-13T03:33:46.280" v="956" actId="478"/>
          <ac:spMkLst>
            <pc:docMk/>
            <pc:sldMk cId="709778358" sldId="271"/>
            <ac:spMk id="2" creationId="{7E9E394C-5E2C-4482-B6C6-DE4EE85B7836}"/>
          </ac:spMkLst>
        </pc:spChg>
        <pc:spChg chg="mod">
          <ac:chgData name="Ninela  Marchant Neira" userId="0445fe62-3fdd-417c-a2b7-f13f715d869a" providerId="ADAL" clId="{74FB5DDF-5A6B-45A2-90D6-1FDCD3CF1157}" dt="2021-04-13T03:42:15.086" v="1147" actId="20577"/>
          <ac:spMkLst>
            <pc:docMk/>
            <pc:sldMk cId="709778358" sldId="271"/>
            <ac:spMk id="3" creationId="{B89FB113-90B3-4282-B497-7ED14F843279}"/>
          </ac:spMkLst>
        </pc:spChg>
        <pc:spChg chg="add">
          <ac:chgData name="Ninela  Marchant Neira" userId="0445fe62-3fdd-417c-a2b7-f13f715d869a" providerId="ADAL" clId="{74FB5DDF-5A6B-45A2-90D6-1FDCD3CF1157}" dt="2021-04-13T03:34:04.260" v="960" actId="26606"/>
          <ac:spMkLst>
            <pc:docMk/>
            <pc:sldMk cId="709778358" sldId="271"/>
            <ac:spMk id="8" creationId="{5C8908E2-EE49-44D2-9428-A28D2312A8D5}"/>
          </ac:spMkLst>
        </pc:spChg>
        <pc:spChg chg="add">
          <ac:chgData name="Ninela  Marchant Neira" userId="0445fe62-3fdd-417c-a2b7-f13f715d869a" providerId="ADAL" clId="{74FB5DDF-5A6B-45A2-90D6-1FDCD3CF1157}" dt="2021-04-13T03:34:04.260" v="960" actId="26606"/>
          <ac:spMkLst>
            <pc:docMk/>
            <pc:sldMk cId="709778358" sldId="271"/>
            <ac:spMk id="14" creationId="{D06891CE-5B9C-4B9E-AA78-3A5E25434F86}"/>
          </ac:spMkLst>
        </pc:spChg>
        <pc:spChg chg="add">
          <ac:chgData name="Ninela  Marchant Neira" userId="0445fe62-3fdd-417c-a2b7-f13f715d869a" providerId="ADAL" clId="{74FB5DDF-5A6B-45A2-90D6-1FDCD3CF1157}" dt="2021-04-13T03:34:04.260" v="960" actId="26606"/>
          <ac:spMkLst>
            <pc:docMk/>
            <pc:sldMk cId="709778358" sldId="271"/>
            <ac:spMk id="16" creationId="{ED888B23-07FA-482A-96DF-47E31AF1A603}"/>
          </ac:spMkLst>
        </pc:spChg>
        <pc:grpChg chg="del mod">
          <ac:chgData name="Ninela  Marchant Neira" userId="0445fe62-3fdd-417c-a2b7-f13f715d869a" providerId="ADAL" clId="{74FB5DDF-5A6B-45A2-90D6-1FDCD3CF1157}" dt="2021-04-13T20:17:53.229" v="2904"/>
          <ac:grpSpMkLst>
            <pc:docMk/>
            <pc:sldMk cId="709778358" sldId="271"/>
            <ac:grpSpMk id="5" creationId="{0CA04EAF-5D9E-4C29-8C5C-49615B00BECD}"/>
          </ac:grpSpMkLst>
        </pc:grpChg>
        <pc:grpChg chg="add">
          <ac:chgData name="Ninela  Marchant Neira" userId="0445fe62-3fdd-417c-a2b7-f13f715d869a" providerId="ADAL" clId="{74FB5DDF-5A6B-45A2-90D6-1FDCD3CF1157}" dt="2021-04-13T03:34:04.260" v="960" actId="26606"/>
          <ac:grpSpMkLst>
            <pc:docMk/>
            <pc:sldMk cId="709778358" sldId="271"/>
            <ac:grpSpMk id="10" creationId="{A23D792D-D9F2-4EB4-ADE2-65A518DA6489}"/>
          </ac:grpSpMkLst>
        </pc:grpChg>
        <pc:grpChg chg="del mod">
          <ac:chgData name="Ninela  Marchant Neira" userId="0445fe62-3fdd-417c-a2b7-f13f715d869a" providerId="ADAL" clId="{74FB5DDF-5A6B-45A2-90D6-1FDCD3CF1157}" dt="2021-04-13T20:17:53.228" v="2902"/>
          <ac:grpSpMkLst>
            <pc:docMk/>
            <pc:sldMk cId="709778358" sldId="271"/>
            <ac:grpSpMk id="15" creationId="{C85A0049-AB52-48B7-9687-90FE319AAE40}"/>
          </ac:grpSpMkLst>
        </pc:grpChg>
        <pc:grpChg chg="del mod">
          <ac:chgData name="Ninela  Marchant Neira" userId="0445fe62-3fdd-417c-a2b7-f13f715d869a" providerId="ADAL" clId="{74FB5DDF-5A6B-45A2-90D6-1FDCD3CF1157}" dt="2021-04-13T19:32:00.111" v="2064"/>
          <ac:grpSpMkLst>
            <pc:docMk/>
            <pc:sldMk cId="709778358" sldId="271"/>
            <ac:grpSpMk id="20" creationId="{EB0A5ACC-3FA8-4229-B468-2E513A4A0225}"/>
          </ac:grpSpMkLst>
        </pc:grpChg>
        <pc:grpChg chg="del mod">
          <ac:chgData name="Ninela  Marchant Neira" userId="0445fe62-3fdd-417c-a2b7-f13f715d869a" providerId="ADAL" clId="{74FB5DDF-5A6B-45A2-90D6-1FDCD3CF1157}" dt="2021-04-13T20:17:53.230" v="2907"/>
          <ac:grpSpMkLst>
            <pc:docMk/>
            <pc:sldMk cId="709778358" sldId="271"/>
            <ac:grpSpMk id="23" creationId="{E7B61FD7-D7E3-4709-AB2F-299B15F7AD9B}"/>
          </ac:grpSpMkLst>
        </pc:grpChg>
        <pc:grpChg chg="del mod">
          <ac:chgData name="Ninela  Marchant Neira" userId="0445fe62-3fdd-417c-a2b7-f13f715d869a" providerId="ADAL" clId="{74FB5DDF-5A6B-45A2-90D6-1FDCD3CF1157}" dt="2021-04-13T20:17:53.231" v="2913"/>
          <ac:grpSpMkLst>
            <pc:docMk/>
            <pc:sldMk cId="709778358" sldId="271"/>
            <ac:grpSpMk id="28" creationId="{2287A162-D0EF-42D4-B689-67FB6D733B1C}"/>
          </ac:grpSpMkLst>
        </pc:grpChg>
        <pc:grpChg chg="del mod">
          <ac:chgData name="Ninela  Marchant Neira" userId="0445fe62-3fdd-417c-a2b7-f13f715d869a" providerId="ADAL" clId="{74FB5DDF-5A6B-45A2-90D6-1FDCD3CF1157}" dt="2021-04-13T20:17:53.229" v="2905"/>
          <ac:grpSpMkLst>
            <pc:docMk/>
            <pc:sldMk cId="709778358" sldId="271"/>
            <ac:grpSpMk id="33" creationId="{36DEBECF-105E-4F06-8117-FD93938D0C93}"/>
          </ac:grpSpMkLst>
        </pc:grpChg>
        <pc:grpChg chg="del mod">
          <ac:chgData name="Ninela  Marchant Neira" userId="0445fe62-3fdd-417c-a2b7-f13f715d869a" providerId="ADAL" clId="{74FB5DDF-5A6B-45A2-90D6-1FDCD3CF1157}" dt="2021-04-13T20:17:53.228" v="2900"/>
          <ac:grpSpMkLst>
            <pc:docMk/>
            <pc:sldMk cId="709778358" sldId="271"/>
            <ac:grpSpMk id="37" creationId="{07402E1B-8BD0-4CA5-A95C-9A7F28E5C343}"/>
          </ac:grpSpMkLst>
        </pc:grpChg>
        <pc:grpChg chg="del mod">
          <ac:chgData name="Ninela  Marchant Neira" userId="0445fe62-3fdd-417c-a2b7-f13f715d869a" providerId="ADAL" clId="{74FB5DDF-5A6B-45A2-90D6-1FDCD3CF1157}" dt="2021-04-13T20:17:53.230" v="2908"/>
          <ac:grpSpMkLst>
            <pc:docMk/>
            <pc:sldMk cId="709778358" sldId="271"/>
            <ac:grpSpMk id="43" creationId="{E47903EE-E1BC-47AC-8CD0-3E1F3BCF09F2}"/>
          </ac:grpSpMkLst>
        </pc:grpChg>
        <pc:grpChg chg="del mod">
          <ac:chgData name="Ninela  Marchant Neira" userId="0445fe62-3fdd-417c-a2b7-f13f715d869a" providerId="ADAL" clId="{74FB5DDF-5A6B-45A2-90D6-1FDCD3CF1157}" dt="2021-04-13T20:17:53.227" v="2899"/>
          <ac:grpSpMkLst>
            <pc:docMk/>
            <pc:sldMk cId="709778358" sldId="271"/>
            <ac:grpSpMk id="48" creationId="{89DAE41A-9687-40F1-BA04-6359947FC421}"/>
          </ac:grpSpMkLst>
        </pc:grpChg>
        <pc:grpChg chg="del mod">
          <ac:chgData name="Ninela  Marchant Neira" userId="0445fe62-3fdd-417c-a2b7-f13f715d869a" providerId="ADAL" clId="{74FB5DDF-5A6B-45A2-90D6-1FDCD3CF1157}" dt="2021-04-13T20:20:04.747" v="2969"/>
          <ac:grpSpMkLst>
            <pc:docMk/>
            <pc:sldMk cId="709778358" sldId="271"/>
            <ac:grpSpMk id="54" creationId="{58AB7D7F-1574-4896-AED0-BDD9517518D1}"/>
          </ac:grpSpMkLst>
        </pc:grpChg>
        <pc:grpChg chg="del mod">
          <ac:chgData name="Ninela  Marchant Neira" userId="0445fe62-3fdd-417c-a2b7-f13f715d869a" providerId="ADAL" clId="{74FB5DDF-5A6B-45A2-90D6-1FDCD3CF1157}" dt="2021-04-13T20:19:29.636" v="2932"/>
          <ac:grpSpMkLst>
            <pc:docMk/>
            <pc:sldMk cId="709778358" sldId="271"/>
            <ac:grpSpMk id="59" creationId="{22F889CD-994A-45D2-9F04-A4E4CD037F6E}"/>
          </ac:grpSpMkLst>
        </pc:grpChg>
        <pc:grpChg chg="del mod">
          <ac:chgData name="Ninela  Marchant Neira" userId="0445fe62-3fdd-417c-a2b7-f13f715d869a" providerId="ADAL" clId="{74FB5DDF-5A6B-45A2-90D6-1FDCD3CF1157}" dt="2021-04-13T20:19:32.890" v="2938"/>
          <ac:grpSpMkLst>
            <pc:docMk/>
            <pc:sldMk cId="709778358" sldId="271"/>
            <ac:grpSpMk id="63" creationId="{D6F89D35-5E2E-42E9-B3F2-1F48D989AC7A}"/>
          </ac:grpSpMkLst>
        </pc:grpChg>
        <pc:grpChg chg="del mod">
          <ac:chgData name="Ninela  Marchant Neira" userId="0445fe62-3fdd-417c-a2b7-f13f715d869a" providerId="ADAL" clId="{74FB5DDF-5A6B-45A2-90D6-1FDCD3CF1157}" dt="2021-04-13T20:19:55.242" v="2959"/>
          <ac:grpSpMkLst>
            <pc:docMk/>
            <pc:sldMk cId="709778358" sldId="271"/>
            <ac:grpSpMk id="69" creationId="{451214B8-3DB6-4A4F-A3C1-B109C821EB12}"/>
          </ac:grpSpMkLst>
        </pc:grpChg>
        <pc:grpChg chg="del mod">
          <ac:chgData name="Ninela  Marchant Neira" userId="0445fe62-3fdd-417c-a2b7-f13f715d869a" providerId="ADAL" clId="{74FB5DDF-5A6B-45A2-90D6-1FDCD3CF1157}" dt="2021-04-13T20:19:55.242" v="2959"/>
          <ac:grpSpMkLst>
            <pc:docMk/>
            <pc:sldMk cId="709778358" sldId="271"/>
            <ac:grpSpMk id="74" creationId="{6E007DBA-424F-4A2C-8405-649BD40276B8}"/>
          </ac:grpSpMkLst>
        </pc:grpChg>
        <pc:grpChg chg="del mod">
          <ac:chgData name="Ninela  Marchant Neira" userId="0445fe62-3fdd-417c-a2b7-f13f715d869a" providerId="ADAL" clId="{74FB5DDF-5A6B-45A2-90D6-1FDCD3CF1157}" dt="2021-04-13T20:19:55.242" v="2959"/>
          <ac:grpSpMkLst>
            <pc:docMk/>
            <pc:sldMk cId="709778358" sldId="271"/>
            <ac:grpSpMk id="79" creationId="{17C51B41-0EB6-486F-A746-07D12E976A8F}"/>
          </ac:grpSpMkLst>
        </pc:grpChg>
        <pc:grpChg chg="del mod">
          <ac:chgData name="Ninela  Marchant Neira" userId="0445fe62-3fdd-417c-a2b7-f13f715d869a" providerId="ADAL" clId="{74FB5DDF-5A6B-45A2-90D6-1FDCD3CF1157}" dt="2021-04-13T20:19:55.242" v="2959"/>
          <ac:grpSpMkLst>
            <pc:docMk/>
            <pc:sldMk cId="709778358" sldId="271"/>
            <ac:grpSpMk id="83" creationId="{F9DE9CD7-D013-439E-9720-77BB4999A653}"/>
          </ac:grpSpMkLst>
        </pc:grpChg>
        <pc:grpChg chg="del mod">
          <ac:chgData name="Ninela  Marchant Neira" userId="0445fe62-3fdd-417c-a2b7-f13f715d869a" providerId="ADAL" clId="{74FB5DDF-5A6B-45A2-90D6-1FDCD3CF1157}" dt="2021-04-13T20:19:55.242" v="2959"/>
          <ac:grpSpMkLst>
            <pc:docMk/>
            <pc:sldMk cId="709778358" sldId="271"/>
            <ac:grpSpMk id="88" creationId="{FDB34392-4FF7-4639-AC0C-2B7DD2964549}"/>
          </ac:grpSpMkLst>
        </pc:grpChg>
        <pc:grpChg chg="del mod">
          <ac:chgData name="Ninela  Marchant Neira" userId="0445fe62-3fdd-417c-a2b7-f13f715d869a" providerId="ADAL" clId="{74FB5DDF-5A6B-45A2-90D6-1FDCD3CF1157}" dt="2021-04-15T23:51:53.164" v="3552" actId="478"/>
          <ac:grpSpMkLst>
            <pc:docMk/>
            <pc:sldMk cId="709778358" sldId="271"/>
            <ac:grpSpMk id="90" creationId="{D415652D-3567-4980-846C-C38795571839}"/>
          </ac:grpSpMkLst>
        </pc:grpChg>
        <pc:grpChg chg="del mod">
          <ac:chgData name="Ninela  Marchant Neira" userId="0445fe62-3fdd-417c-a2b7-f13f715d869a" providerId="ADAL" clId="{74FB5DDF-5A6B-45A2-90D6-1FDCD3CF1157}" dt="2021-04-15T23:51:53.164" v="3552" actId="478"/>
          <ac:grpSpMkLst>
            <pc:docMk/>
            <pc:sldMk cId="709778358" sldId="271"/>
            <ac:grpSpMk id="95" creationId="{B42B66B3-98C3-45D1-A40C-FF45A240663D}"/>
          </ac:grpSpMkLst>
        </pc:grpChg>
        <pc:picChg chg="add del mod">
          <ac:chgData name="Ninela  Marchant Neira" userId="0445fe62-3fdd-417c-a2b7-f13f715d869a" providerId="ADAL" clId="{74FB5DDF-5A6B-45A2-90D6-1FDCD3CF1157}" dt="2021-04-13T03:33:43.465" v="955" actId="478"/>
          <ac:picMkLst>
            <pc:docMk/>
            <pc:sldMk cId="709778358" sldId="271"/>
            <ac:picMk id="4" creationId="{97C8B8DD-56F2-4BB4-A51F-1881ED7CEE57}"/>
          </ac:picMkLst>
        </pc:picChg>
        <pc:picChg chg="add del mod">
          <ac:chgData name="Ninela  Marchant Neira" userId="0445fe62-3fdd-417c-a2b7-f13f715d869a" providerId="ADAL" clId="{74FB5DDF-5A6B-45A2-90D6-1FDCD3CF1157}" dt="2021-04-13T03:32:17.354" v="925" actId="478"/>
          <ac:picMkLst>
            <pc:docMk/>
            <pc:sldMk cId="709778358" sldId="271"/>
            <ac:picMk id="5" creationId="{7908C7BB-BFE4-4FC5-9EB1-B328E52A761D}"/>
          </ac:picMkLst>
        </pc:picChg>
        <pc:inkChg chg="add del mod">
          <ac:chgData name="Ninela  Marchant Neira" userId="0445fe62-3fdd-417c-a2b7-f13f715d869a" providerId="ADAL" clId="{74FB5DDF-5A6B-45A2-90D6-1FDCD3CF1157}" dt="2021-04-13T20:17:53.229" v="2904"/>
          <ac:inkMkLst>
            <pc:docMk/>
            <pc:sldMk cId="709778358" sldId="271"/>
            <ac:inkMk id="2" creationId="{D73F3130-C394-4EBA-BBC6-8588C6DC0B79}"/>
          </ac:inkMkLst>
        </pc:inkChg>
        <pc:inkChg chg="add del mod">
          <ac:chgData name="Ninela  Marchant Neira" userId="0445fe62-3fdd-417c-a2b7-f13f715d869a" providerId="ADAL" clId="{74FB5DDF-5A6B-45A2-90D6-1FDCD3CF1157}" dt="2021-04-13T20:17:53.231" v="2916"/>
          <ac:inkMkLst>
            <pc:docMk/>
            <pc:sldMk cId="709778358" sldId="271"/>
            <ac:inkMk id="4" creationId="{1A10D9AC-84D8-4862-BC4E-AEE0A1007A28}"/>
          </ac:inkMkLst>
        </pc:inkChg>
        <pc:inkChg chg="add del">
          <ac:chgData name="Ninela  Marchant Neira" userId="0445fe62-3fdd-417c-a2b7-f13f715d869a" providerId="ADAL" clId="{74FB5DDF-5A6B-45A2-90D6-1FDCD3CF1157}" dt="2021-04-13T20:17:47.982" v="2887"/>
          <ac:inkMkLst>
            <pc:docMk/>
            <pc:sldMk cId="709778358" sldId="271"/>
            <ac:inkMk id="6" creationId="{37591BEA-1A7E-4FED-A725-6C24DE159349}"/>
          </ac:inkMkLst>
        </pc:inkChg>
        <pc:inkChg chg="add del mod">
          <ac:chgData name="Ninela  Marchant Neira" userId="0445fe62-3fdd-417c-a2b7-f13f715d869a" providerId="ADAL" clId="{74FB5DDF-5A6B-45A2-90D6-1FDCD3CF1157}" dt="2021-04-13T20:17:53.228" v="2902"/>
          <ac:inkMkLst>
            <pc:docMk/>
            <pc:sldMk cId="709778358" sldId="271"/>
            <ac:inkMk id="7" creationId="{608D024E-056A-4A86-9F1C-418BC231A63E}"/>
          </ac:inkMkLst>
        </pc:inkChg>
        <pc:inkChg chg="add del mod">
          <ac:chgData name="Ninela  Marchant Neira" userId="0445fe62-3fdd-417c-a2b7-f13f715d869a" providerId="ADAL" clId="{74FB5DDF-5A6B-45A2-90D6-1FDCD3CF1157}" dt="2021-04-13T20:17:53.229" v="2903"/>
          <ac:inkMkLst>
            <pc:docMk/>
            <pc:sldMk cId="709778358" sldId="271"/>
            <ac:inkMk id="9" creationId="{68DECF03-3ECE-43D0-8FDF-01C970AB3BF3}"/>
          </ac:inkMkLst>
        </pc:inkChg>
        <pc:inkChg chg="add del mod">
          <ac:chgData name="Ninela  Marchant Neira" userId="0445fe62-3fdd-417c-a2b7-f13f715d869a" providerId="ADAL" clId="{74FB5DDF-5A6B-45A2-90D6-1FDCD3CF1157}" dt="2021-04-13T20:17:53.225" v="2888"/>
          <ac:inkMkLst>
            <pc:docMk/>
            <pc:sldMk cId="709778358" sldId="271"/>
            <ac:inkMk id="13" creationId="{E84EF63E-34A8-435F-8EEC-54A034916487}"/>
          </ac:inkMkLst>
        </pc:inkChg>
        <pc:inkChg chg="add del mod">
          <ac:chgData name="Ninela  Marchant Neira" userId="0445fe62-3fdd-417c-a2b7-f13f715d869a" providerId="ADAL" clId="{74FB5DDF-5A6B-45A2-90D6-1FDCD3CF1157}" dt="2021-04-13T20:17:53.230" v="2907"/>
          <ac:inkMkLst>
            <pc:docMk/>
            <pc:sldMk cId="709778358" sldId="271"/>
            <ac:inkMk id="17" creationId="{EF83D0F8-76D9-4B2B-B3E6-C786AF5267E1}"/>
          </ac:inkMkLst>
        </pc:inkChg>
        <pc:inkChg chg="add del mod">
          <ac:chgData name="Ninela  Marchant Neira" userId="0445fe62-3fdd-417c-a2b7-f13f715d869a" providerId="ADAL" clId="{74FB5DDF-5A6B-45A2-90D6-1FDCD3CF1157}" dt="2021-04-13T20:17:53.226" v="2892"/>
          <ac:inkMkLst>
            <pc:docMk/>
            <pc:sldMk cId="709778358" sldId="271"/>
            <ac:inkMk id="18" creationId="{DFD1D611-1AB0-431C-96C0-D30A55EA95C6}"/>
          </ac:inkMkLst>
        </pc:inkChg>
        <pc:inkChg chg="add del mod">
          <ac:chgData name="Ninela  Marchant Neira" userId="0445fe62-3fdd-417c-a2b7-f13f715d869a" providerId="ADAL" clId="{74FB5DDF-5A6B-45A2-90D6-1FDCD3CF1157}" dt="2021-04-13T20:17:53.226" v="2889"/>
          <ac:inkMkLst>
            <pc:docMk/>
            <pc:sldMk cId="709778358" sldId="271"/>
            <ac:inkMk id="19" creationId="{9C105785-A8FA-4277-BCB2-D1F7BBB26965}"/>
          </ac:inkMkLst>
        </pc:inkChg>
        <pc:inkChg chg="add del mod">
          <ac:chgData name="Ninela  Marchant Neira" userId="0445fe62-3fdd-417c-a2b7-f13f715d869a" providerId="ADAL" clId="{74FB5DDF-5A6B-45A2-90D6-1FDCD3CF1157}" dt="2021-04-13T20:17:53.231" v="2911"/>
          <ac:inkMkLst>
            <pc:docMk/>
            <pc:sldMk cId="709778358" sldId="271"/>
            <ac:inkMk id="21" creationId="{05744F5C-CF7A-4402-A317-808E93DEE8B5}"/>
          </ac:inkMkLst>
        </pc:inkChg>
        <pc:inkChg chg="add del mod">
          <ac:chgData name="Ninela  Marchant Neira" userId="0445fe62-3fdd-417c-a2b7-f13f715d869a" providerId="ADAL" clId="{74FB5DDF-5A6B-45A2-90D6-1FDCD3CF1157}" dt="2021-04-13T20:17:53.227" v="2897"/>
          <ac:inkMkLst>
            <pc:docMk/>
            <pc:sldMk cId="709778358" sldId="271"/>
            <ac:inkMk id="22" creationId="{04B58723-7B16-4D75-9DD3-8A2C093CF78B}"/>
          </ac:inkMkLst>
        </pc:inkChg>
        <pc:inkChg chg="add del mod">
          <ac:chgData name="Ninela  Marchant Neira" userId="0445fe62-3fdd-417c-a2b7-f13f715d869a" providerId="ADAL" clId="{74FB5DDF-5A6B-45A2-90D6-1FDCD3CF1157}" dt="2021-04-13T20:17:53.227" v="2896"/>
          <ac:inkMkLst>
            <pc:docMk/>
            <pc:sldMk cId="709778358" sldId="271"/>
            <ac:inkMk id="24" creationId="{0C6C91CC-1991-4F8D-95DF-533A385B0B59}"/>
          </ac:inkMkLst>
        </pc:inkChg>
        <pc:inkChg chg="add del mod">
          <ac:chgData name="Ninela  Marchant Neira" userId="0445fe62-3fdd-417c-a2b7-f13f715d869a" providerId="ADAL" clId="{74FB5DDF-5A6B-45A2-90D6-1FDCD3CF1157}" dt="2021-04-13T20:17:53.231" v="2915"/>
          <ac:inkMkLst>
            <pc:docMk/>
            <pc:sldMk cId="709778358" sldId="271"/>
            <ac:inkMk id="25" creationId="{B74F2EC2-5971-490F-B601-3515E73F7625}"/>
          </ac:inkMkLst>
        </pc:inkChg>
        <pc:inkChg chg="add del mod">
          <ac:chgData name="Ninela  Marchant Neira" userId="0445fe62-3fdd-417c-a2b7-f13f715d869a" providerId="ADAL" clId="{74FB5DDF-5A6B-45A2-90D6-1FDCD3CF1157}" dt="2021-04-13T20:17:53.231" v="2912"/>
          <ac:inkMkLst>
            <pc:docMk/>
            <pc:sldMk cId="709778358" sldId="271"/>
            <ac:inkMk id="26" creationId="{5BB37205-DFAC-43BC-BBA0-F98DD3A200F1}"/>
          </ac:inkMkLst>
        </pc:inkChg>
        <pc:inkChg chg="add del mod">
          <ac:chgData name="Ninela  Marchant Neira" userId="0445fe62-3fdd-417c-a2b7-f13f715d869a" providerId="ADAL" clId="{74FB5DDF-5A6B-45A2-90D6-1FDCD3CF1157}" dt="2021-04-13T20:17:53.231" v="2913"/>
          <ac:inkMkLst>
            <pc:docMk/>
            <pc:sldMk cId="709778358" sldId="271"/>
            <ac:inkMk id="27" creationId="{7085DBAC-BD0C-401E-B1BE-4C705DDE6E60}"/>
          </ac:inkMkLst>
        </pc:inkChg>
        <pc:inkChg chg="add del mod">
          <ac:chgData name="Ninela  Marchant Neira" userId="0445fe62-3fdd-417c-a2b7-f13f715d869a" providerId="ADAL" clId="{74FB5DDF-5A6B-45A2-90D6-1FDCD3CF1157}" dt="2021-04-13T20:17:53.232" v="2917"/>
          <ac:inkMkLst>
            <pc:docMk/>
            <pc:sldMk cId="709778358" sldId="271"/>
            <ac:inkMk id="29" creationId="{7405E175-BCDB-4716-9B57-1D213E8A0529}"/>
          </ac:inkMkLst>
        </pc:inkChg>
        <pc:inkChg chg="add del mod">
          <ac:chgData name="Ninela  Marchant Neira" userId="0445fe62-3fdd-417c-a2b7-f13f715d869a" providerId="ADAL" clId="{74FB5DDF-5A6B-45A2-90D6-1FDCD3CF1157}" dt="2021-04-13T20:17:53.229" v="2905"/>
          <ac:inkMkLst>
            <pc:docMk/>
            <pc:sldMk cId="709778358" sldId="271"/>
            <ac:inkMk id="30" creationId="{F30A3537-ACC7-4E25-AEE9-A30C6D0B565F}"/>
          </ac:inkMkLst>
        </pc:inkChg>
        <pc:inkChg chg="add del mod">
          <ac:chgData name="Ninela  Marchant Neira" userId="0445fe62-3fdd-417c-a2b7-f13f715d869a" providerId="ADAL" clId="{74FB5DDF-5A6B-45A2-90D6-1FDCD3CF1157}" dt="2021-04-13T20:17:53.226" v="2890"/>
          <ac:inkMkLst>
            <pc:docMk/>
            <pc:sldMk cId="709778358" sldId="271"/>
            <ac:inkMk id="31" creationId="{05F1CE8B-FFF8-48B2-B4BD-14E0CDCEC796}"/>
          </ac:inkMkLst>
        </pc:inkChg>
        <pc:inkChg chg="add del mod">
          <ac:chgData name="Ninela  Marchant Neira" userId="0445fe62-3fdd-417c-a2b7-f13f715d869a" providerId="ADAL" clId="{74FB5DDF-5A6B-45A2-90D6-1FDCD3CF1157}" dt="2021-04-13T20:17:53.227" v="2898"/>
          <ac:inkMkLst>
            <pc:docMk/>
            <pc:sldMk cId="709778358" sldId="271"/>
            <ac:inkMk id="32" creationId="{DF2E5722-5AC1-417B-A03B-E70520D1F007}"/>
          </ac:inkMkLst>
        </pc:inkChg>
        <pc:inkChg chg="add del mod">
          <ac:chgData name="Ninela  Marchant Neira" userId="0445fe62-3fdd-417c-a2b7-f13f715d869a" providerId="ADAL" clId="{74FB5DDF-5A6B-45A2-90D6-1FDCD3CF1157}" dt="2021-04-13T20:17:53.230" v="2909"/>
          <ac:inkMkLst>
            <pc:docMk/>
            <pc:sldMk cId="709778358" sldId="271"/>
            <ac:inkMk id="34" creationId="{663BC564-5BFD-4F90-B2A1-70EA1A6C9F1D}"/>
          </ac:inkMkLst>
        </pc:inkChg>
        <pc:inkChg chg="add del mod">
          <ac:chgData name="Ninela  Marchant Neira" userId="0445fe62-3fdd-417c-a2b7-f13f715d869a" providerId="ADAL" clId="{74FB5DDF-5A6B-45A2-90D6-1FDCD3CF1157}" dt="2021-04-13T20:17:53.228" v="2900"/>
          <ac:inkMkLst>
            <pc:docMk/>
            <pc:sldMk cId="709778358" sldId="271"/>
            <ac:inkMk id="35" creationId="{1F03EC00-3C6C-4116-8C2D-3E7494F9EB38}"/>
          </ac:inkMkLst>
        </pc:inkChg>
        <pc:inkChg chg="add del mod">
          <ac:chgData name="Ninela  Marchant Neira" userId="0445fe62-3fdd-417c-a2b7-f13f715d869a" providerId="ADAL" clId="{74FB5DDF-5A6B-45A2-90D6-1FDCD3CF1157}" dt="2021-04-13T20:17:53.227" v="2894"/>
          <ac:inkMkLst>
            <pc:docMk/>
            <pc:sldMk cId="709778358" sldId="271"/>
            <ac:inkMk id="36" creationId="{E58B7BB3-E5CC-4938-870E-3BA800C1C7D4}"/>
          </ac:inkMkLst>
        </pc:inkChg>
        <pc:inkChg chg="add del mod">
          <ac:chgData name="Ninela  Marchant Neira" userId="0445fe62-3fdd-417c-a2b7-f13f715d869a" providerId="ADAL" clId="{74FB5DDF-5A6B-45A2-90D6-1FDCD3CF1157}" dt="2021-04-13T20:17:53.228" v="2901"/>
          <ac:inkMkLst>
            <pc:docMk/>
            <pc:sldMk cId="709778358" sldId="271"/>
            <ac:inkMk id="38" creationId="{64F29281-BA87-45B5-84C5-24C9A12CBA4C}"/>
          </ac:inkMkLst>
        </pc:inkChg>
        <pc:inkChg chg="add del mod">
          <ac:chgData name="Ninela  Marchant Neira" userId="0445fe62-3fdd-417c-a2b7-f13f715d869a" providerId="ADAL" clId="{74FB5DDF-5A6B-45A2-90D6-1FDCD3CF1157}" dt="2021-04-13T20:17:53.230" v="2906"/>
          <ac:inkMkLst>
            <pc:docMk/>
            <pc:sldMk cId="709778358" sldId="271"/>
            <ac:inkMk id="39" creationId="{6026BA65-3BA5-4E3E-B9BE-92EB8FA3087D}"/>
          </ac:inkMkLst>
        </pc:inkChg>
        <pc:inkChg chg="add del mod">
          <ac:chgData name="Ninela  Marchant Neira" userId="0445fe62-3fdd-417c-a2b7-f13f715d869a" providerId="ADAL" clId="{74FB5DDF-5A6B-45A2-90D6-1FDCD3CF1157}" dt="2021-04-13T20:17:53.227" v="2895"/>
          <ac:inkMkLst>
            <pc:docMk/>
            <pc:sldMk cId="709778358" sldId="271"/>
            <ac:inkMk id="40" creationId="{B10CE2C4-9FAB-420B-92E7-DB64620EA674}"/>
          </ac:inkMkLst>
        </pc:inkChg>
        <pc:inkChg chg="add del mod">
          <ac:chgData name="Ninela  Marchant Neira" userId="0445fe62-3fdd-417c-a2b7-f13f715d869a" providerId="ADAL" clId="{74FB5DDF-5A6B-45A2-90D6-1FDCD3CF1157}" dt="2021-04-13T20:17:53.230" v="2908"/>
          <ac:inkMkLst>
            <pc:docMk/>
            <pc:sldMk cId="709778358" sldId="271"/>
            <ac:inkMk id="41" creationId="{3844D86D-73DD-4974-903B-7A5976A1B6F2}"/>
          </ac:inkMkLst>
        </pc:inkChg>
        <pc:inkChg chg="add del mod">
          <ac:chgData name="Ninela  Marchant Neira" userId="0445fe62-3fdd-417c-a2b7-f13f715d869a" providerId="ADAL" clId="{74FB5DDF-5A6B-45A2-90D6-1FDCD3CF1157}" dt="2021-04-13T20:17:53.231" v="2914"/>
          <ac:inkMkLst>
            <pc:docMk/>
            <pc:sldMk cId="709778358" sldId="271"/>
            <ac:inkMk id="42" creationId="{D6D57F27-5D44-4F93-A138-44AD5D01CB7D}"/>
          </ac:inkMkLst>
        </pc:inkChg>
        <pc:inkChg chg="add del mod">
          <ac:chgData name="Ninela  Marchant Neira" userId="0445fe62-3fdd-417c-a2b7-f13f715d869a" providerId="ADAL" clId="{74FB5DDF-5A6B-45A2-90D6-1FDCD3CF1157}" dt="2021-04-13T20:17:53.227" v="2899"/>
          <ac:inkMkLst>
            <pc:docMk/>
            <pc:sldMk cId="709778358" sldId="271"/>
            <ac:inkMk id="44" creationId="{D84515BD-C8D7-4851-AEA0-1D1BD8A7AC44}"/>
          </ac:inkMkLst>
        </pc:inkChg>
        <pc:inkChg chg="add del mod">
          <ac:chgData name="Ninela  Marchant Neira" userId="0445fe62-3fdd-417c-a2b7-f13f715d869a" providerId="ADAL" clId="{74FB5DDF-5A6B-45A2-90D6-1FDCD3CF1157}" dt="2021-04-13T20:17:53.226" v="2891"/>
          <ac:inkMkLst>
            <pc:docMk/>
            <pc:sldMk cId="709778358" sldId="271"/>
            <ac:inkMk id="45" creationId="{E1CC4575-25EA-4271-9C41-671773BEEEE5}"/>
          </ac:inkMkLst>
        </pc:inkChg>
        <pc:inkChg chg="add del mod">
          <ac:chgData name="Ninela  Marchant Neira" userId="0445fe62-3fdd-417c-a2b7-f13f715d869a" providerId="ADAL" clId="{74FB5DDF-5A6B-45A2-90D6-1FDCD3CF1157}" dt="2021-04-13T20:17:53.230" v="2910"/>
          <ac:inkMkLst>
            <pc:docMk/>
            <pc:sldMk cId="709778358" sldId="271"/>
            <ac:inkMk id="46" creationId="{580B3A16-4911-4320-90C2-7C921E44A893}"/>
          </ac:inkMkLst>
        </pc:inkChg>
        <pc:inkChg chg="add del mod">
          <ac:chgData name="Ninela  Marchant Neira" userId="0445fe62-3fdd-417c-a2b7-f13f715d869a" providerId="ADAL" clId="{74FB5DDF-5A6B-45A2-90D6-1FDCD3CF1157}" dt="2021-04-13T20:17:53.226" v="2893"/>
          <ac:inkMkLst>
            <pc:docMk/>
            <pc:sldMk cId="709778358" sldId="271"/>
            <ac:inkMk id="47" creationId="{0B76FF32-2416-4F31-AF92-5F3BF6AE0520}"/>
          </ac:inkMkLst>
        </pc:inkChg>
        <pc:inkChg chg="add del mod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49" creationId="{92789C43-88A2-4779-A2C9-8A01830A078A}"/>
          </ac:inkMkLst>
        </pc:inkChg>
        <pc:inkChg chg="add del mod">
          <ac:chgData name="Ninela  Marchant Neira" userId="0445fe62-3fdd-417c-a2b7-f13f715d869a" providerId="ADAL" clId="{74FB5DDF-5A6B-45A2-90D6-1FDCD3CF1157}" dt="2021-04-13T20:20:04.747" v="2968"/>
          <ac:inkMkLst>
            <pc:docMk/>
            <pc:sldMk cId="709778358" sldId="271"/>
            <ac:inkMk id="50" creationId="{C83D1F15-BEF6-47AC-A6BC-0387B1090D8B}"/>
          </ac:inkMkLst>
        </pc:inkChg>
        <pc:inkChg chg="add del mod">
          <ac:chgData name="Ninela  Marchant Neira" userId="0445fe62-3fdd-417c-a2b7-f13f715d869a" providerId="ADAL" clId="{74FB5DDF-5A6B-45A2-90D6-1FDCD3CF1157}" dt="2021-04-13T20:20:04.747" v="2969"/>
          <ac:inkMkLst>
            <pc:docMk/>
            <pc:sldMk cId="709778358" sldId="271"/>
            <ac:inkMk id="51" creationId="{6B0ACF18-5BC9-4841-8A15-66AA5F13BC7E}"/>
          </ac:inkMkLst>
        </pc:inkChg>
        <pc:inkChg chg="add del mod">
          <ac:chgData name="Ninela  Marchant Neira" userId="0445fe62-3fdd-417c-a2b7-f13f715d869a" providerId="ADAL" clId="{74FB5DDF-5A6B-45A2-90D6-1FDCD3CF1157}" dt="2021-04-13T20:20:04.747" v="2966"/>
          <ac:inkMkLst>
            <pc:docMk/>
            <pc:sldMk cId="709778358" sldId="271"/>
            <ac:inkMk id="52" creationId="{E18B8541-3F17-41D9-A27A-9D24005358C1}"/>
          </ac:inkMkLst>
        </pc:inkChg>
        <pc:inkChg chg="add del mod">
          <ac:chgData name="Ninela  Marchant Neira" userId="0445fe62-3fdd-417c-a2b7-f13f715d869a" providerId="ADAL" clId="{74FB5DDF-5A6B-45A2-90D6-1FDCD3CF1157}" dt="2021-04-13T20:20:04.747" v="2967"/>
          <ac:inkMkLst>
            <pc:docMk/>
            <pc:sldMk cId="709778358" sldId="271"/>
            <ac:inkMk id="53" creationId="{2F7165B6-2F01-412F-BA6E-99CB87A96A22}"/>
          </ac:inkMkLst>
        </pc:inkChg>
        <pc:inkChg chg="add del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55" creationId="{14F32ECF-0401-4E6D-886F-FAAA3EBDA446}"/>
          </ac:inkMkLst>
        </pc:inkChg>
        <pc:inkChg chg="add del mod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56" creationId="{9914F464-929F-46EE-8C95-416ABC87021C}"/>
          </ac:inkMkLst>
        </pc:inkChg>
        <pc:inkChg chg="add del mod topLvl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57" creationId="{F54C7377-A4D1-4CB0-8BF1-8810605BCB81}"/>
          </ac:inkMkLst>
        </pc:inkChg>
        <pc:inkChg chg="add del mod topLvl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58" creationId="{9740271B-AE8B-4408-8187-29E442E88649}"/>
          </ac:inkMkLst>
        </pc:inkChg>
        <pc:inkChg chg="add del mod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60" creationId="{77D6D9F0-7C63-4685-A8AC-9FCC23DF6C61}"/>
          </ac:inkMkLst>
        </pc:inkChg>
        <pc:inkChg chg="add del mod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61" creationId="{EDA75E95-0D16-4F7A-BA8B-7D3D4981309A}"/>
          </ac:inkMkLst>
        </pc:inkChg>
        <pc:inkChg chg="add del mod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62" creationId="{54962AF5-FE7E-48B6-8BFA-CE5E73810457}"/>
          </ac:inkMkLst>
        </pc:inkChg>
        <pc:inkChg chg="add del mod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64" creationId="{5F8805AE-412D-41FD-AC09-FC14D88D186F}"/>
          </ac:inkMkLst>
        </pc:inkChg>
        <pc:inkChg chg="add del mod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65" creationId="{21046D38-96DC-4D25-98D8-D6FA133EDA1E}"/>
          </ac:inkMkLst>
        </pc:inkChg>
        <pc:inkChg chg="add del mod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66" creationId="{11B6B409-2CC7-48B0-B576-260B325D1350}"/>
          </ac:inkMkLst>
        </pc:inkChg>
        <pc:inkChg chg="add del mod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67" creationId="{DB97E937-872D-4BAF-B4F2-675D9D2110E2}"/>
          </ac:inkMkLst>
        </pc:inkChg>
        <pc:inkChg chg="add del mod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68" creationId="{587BE2B6-964F-417A-93CB-552077CD66E1}"/>
          </ac:inkMkLst>
        </pc:inkChg>
        <pc:inkChg chg="add del mod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70" creationId="{CD430ED7-CB9C-436D-9DF5-2C301DDC3C66}"/>
          </ac:inkMkLst>
        </pc:inkChg>
        <pc:inkChg chg="add del mod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71" creationId="{3DF3A78A-7A76-4E72-BA62-08B8B2835480}"/>
          </ac:inkMkLst>
        </pc:inkChg>
        <pc:inkChg chg="add del mod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72" creationId="{0BBE732F-389F-4993-8D83-C87D6735B238}"/>
          </ac:inkMkLst>
        </pc:inkChg>
        <pc:inkChg chg="add del mod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73" creationId="{9B14B8B9-6020-4EF3-A468-76B7E50D7F49}"/>
          </ac:inkMkLst>
        </pc:inkChg>
        <pc:inkChg chg="add del mod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75" creationId="{4933461C-8507-4A49-9A71-B2551A8A0583}"/>
          </ac:inkMkLst>
        </pc:inkChg>
        <pc:inkChg chg="add del mod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76" creationId="{83A09FF7-631C-40A4-AD5A-4747BF71A3F0}"/>
          </ac:inkMkLst>
        </pc:inkChg>
        <pc:inkChg chg="add del mod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77" creationId="{EBA3A53B-E743-4DD9-891B-2927875BEAD6}"/>
          </ac:inkMkLst>
        </pc:inkChg>
        <pc:inkChg chg="add del mod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78" creationId="{18477376-7EE1-4673-933D-EA373DB71137}"/>
          </ac:inkMkLst>
        </pc:inkChg>
        <pc:inkChg chg="add del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80" creationId="{2D724A9C-CC5D-4A49-B19E-9BBD3B54D418}"/>
          </ac:inkMkLst>
        </pc:inkChg>
        <pc:inkChg chg="add del mod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81" creationId="{C58EBF23-9281-4D51-A58E-359F39D664B3}"/>
          </ac:inkMkLst>
        </pc:inkChg>
        <pc:inkChg chg="add del mod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82" creationId="{90D2D8A6-01BE-4EF4-A7C5-DB8FE07AFF61}"/>
          </ac:inkMkLst>
        </pc:inkChg>
        <pc:inkChg chg="add del mod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84" creationId="{33400376-F7FB-4F33-921C-0B801E05DA7E}"/>
          </ac:inkMkLst>
        </pc:inkChg>
        <pc:inkChg chg="add del mod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85" creationId="{359E6EA8-8AA8-4A49-A0C9-C7D2D8DAF5B5}"/>
          </ac:inkMkLst>
        </pc:inkChg>
        <pc:inkChg chg="add del mod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86" creationId="{116773F8-51B5-4E93-9DF4-55A1C6BBACE3}"/>
          </ac:inkMkLst>
        </pc:inkChg>
        <pc:inkChg chg="add del mod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87" creationId="{C7F7CD38-836E-4D54-87F5-25919B509DB7}"/>
          </ac:inkMkLst>
        </pc:inkChg>
        <pc:inkChg chg="add del mod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89" creationId="{3B369D44-D501-46F1-94BE-DEBE2B674D74}"/>
          </ac:inkMkLst>
        </pc:inkChg>
        <pc:inkChg chg="add del mod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91" creationId="{CDED1B85-B5E7-401B-A47E-3C9DD4D74736}"/>
          </ac:inkMkLst>
        </pc:inkChg>
        <pc:inkChg chg="add del mod topLvl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92" creationId="{4BF978FF-5EB9-4A01-9584-82C45BAEFBA9}"/>
          </ac:inkMkLst>
        </pc:inkChg>
        <pc:inkChg chg="add del mod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93" creationId="{178A757F-579E-47D6-BAEE-6BB6DF33ADFF}"/>
          </ac:inkMkLst>
        </pc:inkChg>
        <pc:inkChg chg="add del mod topLvl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94" creationId="{A2AF310F-23CC-424B-A710-B2341EE13121}"/>
          </ac:inkMkLst>
        </pc:inkChg>
        <pc:inkChg chg="add del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96" creationId="{BF7E9831-4D89-4251-90E5-5DF5043F8F94}"/>
          </ac:inkMkLst>
        </pc:inkChg>
        <pc:inkChg chg="add del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97" creationId="{00FEC876-B9C0-4343-AF3D-7293707EE457}"/>
          </ac:inkMkLst>
        </pc:inkChg>
        <pc:inkChg chg="add del">
          <ac:chgData name="Ninela  Marchant Neira" userId="0445fe62-3fdd-417c-a2b7-f13f715d869a" providerId="ADAL" clId="{74FB5DDF-5A6B-45A2-90D6-1FDCD3CF1157}" dt="2021-04-15T23:51:53.164" v="3552" actId="478"/>
          <ac:inkMkLst>
            <pc:docMk/>
            <pc:sldMk cId="709778358" sldId="271"/>
            <ac:inkMk id="98" creationId="{74B6A569-1B63-46F2-A461-8F712368D41C}"/>
          </ac:inkMkLst>
        </pc:inkChg>
      </pc:sldChg>
      <pc:sldChg chg="addSp delSp modSp new mod setBg">
        <pc:chgData name="Ninela  Marchant Neira" userId="0445fe62-3fdd-417c-a2b7-f13f715d869a" providerId="ADAL" clId="{74FB5DDF-5A6B-45A2-90D6-1FDCD3CF1157}" dt="2021-04-15T23:51:57.740" v="3553" actId="478"/>
        <pc:sldMkLst>
          <pc:docMk/>
          <pc:sldMk cId="4098280859" sldId="272"/>
        </pc:sldMkLst>
        <pc:spChg chg="del mod">
          <ac:chgData name="Ninela  Marchant Neira" userId="0445fe62-3fdd-417c-a2b7-f13f715d869a" providerId="ADAL" clId="{74FB5DDF-5A6B-45A2-90D6-1FDCD3CF1157}" dt="2021-04-13T03:36:56.539" v="1049" actId="478"/>
          <ac:spMkLst>
            <pc:docMk/>
            <pc:sldMk cId="4098280859" sldId="272"/>
            <ac:spMk id="2" creationId="{B060B5EE-C5EC-46C8-BE02-5CF9C257A981}"/>
          </ac:spMkLst>
        </pc:spChg>
        <pc:spChg chg="add del mod">
          <ac:chgData name="Ninela  Marchant Neira" userId="0445fe62-3fdd-417c-a2b7-f13f715d869a" providerId="ADAL" clId="{74FB5DDF-5A6B-45A2-90D6-1FDCD3CF1157}" dt="2021-04-13T03:42:27.454" v="1152" actId="20577"/>
          <ac:spMkLst>
            <pc:docMk/>
            <pc:sldMk cId="4098280859" sldId="272"/>
            <ac:spMk id="3" creationId="{19F131EE-EAF3-4B8F-8212-A1C49BDCAC2D}"/>
          </ac:spMkLst>
        </pc:spChg>
        <pc:spChg chg="add">
          <ac:chgData name="Ninela  Marchant Neira" userId="0445fe62-3fdd-417c-a2b7-f13f715d869a" providerId="ADAL" clId="{74FB5DDF-5A6B-45A2-90D6-1FDCD3CF1157}" dt="2021-04-13T03:37:16.563" v="1052" actId="26606"/>
          <ac:spMkLst>
            <pc:docMk/>
            <pc:sldMk cId="4098280859" sldId="272"/>
            <ac:spMk id="12" creationId="{C5E33FA7-5CA0-4E9A-8D01-D8EDB5F4C4DD}"/>
          </ac:spMkLst>
        </pc:spChg>
        <pc:grpChg chg="del mod">
          <ac:chgData name="Ninela  Marchant Neira" userId="0445fe62-3fdd-417c-a2b7-f13f715d869a" providerId="ADAL" clId="{74FB5DDF-5A6B-45A2-90D6-1FDCD3CF1157}" dt="2021-04-13T20:20:29.337" v="3002"/>
          <ac:grpSpMkLst>
            <pc:docMk/>
            <pc:sldMk cId="4098280859" sldId="272"/>
            <ac:grpSpMk id="6" creationId="{A50DBEB2-1128-4047-AEC1-061A060B541F}"/>
          </ac:grpSpMkLst>
        </pc:grpChg>
        <pc:grpChg chg="add">
          <ac:chgData name="Ninela  Marchant Neira" userId="0445fe62-3fdd-417c-a2b7-f13f715d869a" providerId="ADAL" clId="{74FB5DDF-5A6B-45A2-90D6-1FDCD3CF1157}" dt="2021-04-13T03:37:16.563" v="1052" actId="26606"/>
          <ac:grpSpMkLst>
            <pc:docMk/>
            <pc:sldMk cId="4098280859" sldId="272"/>
            <ac:grpSpMk id="8" creationId="{51DF09CD-25B8-4B12-8634-158BA767BC9A}"/>
          </ac:grpSpMkLst>
        </pc:grpChg>
        <pc:grpChg chg="del mod">
          <ac:chgData name="Ninela  Marchant Neira" userId="0445fe62-3fdd-417c-a2b7-f13f715d869a" providerId="ADAL" clId="{74FB5DDF-5A6B-45A2-90D6-1FDCD3CF1157}" dt="2021-04-13T20:20:29.334" v="2984"/>
          <ac:grpSpMkLst>
            <pc:docMk/>
            <pc:sldMk cId="4098280859" sldId="272"/>
            <ac:grpSpMk id="13" creationId="{771694CA-4EE7-441D-8450-725A5BAF12A7}"/>
          </ac:grpSpMkLst>
        </pc:grpChg>
        <pc:grpChg chg="del mod">
          <ac:chgData name="Ninela  Marchant Neira" userId="0445fe62-3fdd-417c-a2b7-f13f715d869a" providerId="ADAL" clId="{74FB5DDF-5A6B-45A2-90D6-1FDCD3CF1157}" dt="2021-04-13T19:34:42.704" v="2102"/>
          <ac:grpSpMkLst>
            <pc:docMk/>
            <pc:sldMk cId="4098280859" sldId="272"/>
            <ac:grpSpMk id="17" creationId="{0F72AEBC-0E4B-4EEB-AA64-A58099FF6B8D}"/>
          </ac:grpSpMkLst>
        </pc:grpChg>
        <pc:grpChg chg="del mod">
          <ac:chgData name="Ninela  Marchant Neira" userId="0445fe62-3fdd-417c-a2b7-f13f715d869a" providerId="ADAL" clId="{74FB5DDF-5A6B-45A2-90D6-1FDCD3CF1157}" dt="2021-04-13T19:34:44.192" v="2105"/>
          <ac:grpSpMkLst>
            <pc:docMk/>
            <pc:sldMk cId="4098280859" sldId="272"/>
            <ac:grpSpMk id="19" creationId="{8A290412-4CC8-4A9B-A88E-B86623AF3764}"/>
          </ac:grpSpMkLst>
        </pc:grpChg>
        <pc:grpChg chg="del mod">
          <ac:chgData name="Ninela  Marchant Neira" userId="0445fe62-3fdd-417c-a2b7-f13f715d869a" providerId="ADAL" clId="{74FB5DDF-5A6B-45A2-90D6-1FDCD3CF1157}" dt="2021-04-13T20:20:29.335" v="2987"/>
          <ac:grpSpMkLst>
            <pc:docMk/>
            <pc:sldMk cId="4098280859" sldId="272"/>
            <ac:grpSpMk id="22" creationId="{842CBE57-D328-4F2C-99A1-DCFA8BEC71AA}"/>
          </ac:grpSpMkLst>
        </pc:grpChg>
        <pc:grpChg chg="del mod">
          <ac:chgData name="Ninela  Marchant Neira" userId="0445fe62-3fdd-417c-a2b7-f13f715d869a" providerId="ADAL" clId="{74FB5DDF-5A6B-45A2-90D6-1FDCD3CF1157}" dt="2021-04-13T19:35:32.026" v="2119"/>
          <ac:grpSpMkLst>
            <pc:docMk/>
            <pc:sldMk cId="4098280859" sldId="272"/>
            <ac:grpSpMk id="27" creationId="{CE74D822-0DD2-4046-BA70-0E9222F01E25}"/>
          </ac:grpSpMkLst>
        </pc:grpChg>
        <pc:grpChg chg="del mod">
          <ac:chgData name="Ninela  Marchant Neira" userId="0445fe62-3fdd-417c-a2b7-f13f715d869a" providerId="ADAL" clId="{74FB5DDF-5A6B-45A2-90D6-1FDCD3CF1157}" dt="2021-04-13T19:35:32.026" v="2119"/>
          <ac:grpSpMkLst>
            <pc:docMk/>
            <pc:sldMk cId="4098280859" sldId="272"/>
            <ac:grpSpMk id="30" creationId="{CB06C229-FEFC-43AF-B906-F55D196F7CCE}"/>
          </ac:grpSpMkLst>
        </pc:grpChg>
        <pc:grpChg chg="del mod">
          <ac:chgData name="Ninela  Marchant Neira" userId="0445fe62-3fdd-417c-a2b7-f13f715d869a" providerId="ADAL" clId="{74FB5DDF-5A6B-45A2-90D6-1FDCD3CF1157}" dt="2021-04-13T20:20:29.337" v="3000"/>
          <ac:grpSpMkLst>
            <pc:docMk/>
            <pc:sldMk cId="4098280859" sldId="272"/>
            <ac:grpSpMk id="36" creationId="{0F73A592-885C-47B3-A395-F78C0E3CB45D}"/>
          </ac:grpSpMkLst>
        </pc:grpChg>
        <pc:grpChg chg="del mod">
          <ac:chgData name="Ninela  Marchant Neira" userId="0445fe62-3fdd-417c-a2b7-f13f715d869a" providerId="ADAL" clId="{74FB5DDF-5A6B-45A2-90D6-1FDCD3CF1157}" dt="2021-04-13T19:35:36.661" v="2122"/>
          <ac:grpSpMkLst>
            <pc:docMk/>
            <pc:sldMk cId="4098280859" sldId="272"/>
            <ac:grpSpMk id="37" creationId="{9F7AB51C-B491-4A6E-B80C-A19D49A67E62}"/>
          </ac:grpSpMkLst>
        </pc:grpChg>
        <pc:grpChg chg="del mod">
          <ac:chgData name="Ninela  Marchant Neira" userId="0445fe62-3fdd-417c-a2b7-f13f715d869a" providerId="ADAL" clId="{74FB5DDF-5A6B-45A2-90D6-1FDCD3CF1157}" dt="2021-04-13T19:35:36.661" v="2122"/>
          <ac:grpSpMkLst>
            <pc:docMk/>
            <pc:sldMk cId="4098280859" sldId="272"/>
            <ac:grpSpMk id="38" creationId="{79F4AA3A-A2B9-48FF-8109-613FC44B89D9}"/>
          </ac:grpSpMkLst>
        </pc:grpChg>
        <pc:grpChg chg="del mod">
          <ac:chgData name="Ninela  Marchant Neira" userId="0445fe62-3fdd-417c-a2b7-f13f715d869a" providerId="ADAL" clId="{74FB5DDF-5A6B-45A2-90D6-1FDCD3CF1157}" dt="2021-04-13T19:35:36.661" v="2122"/>
          <ac:grpSpMkLst>
            <pc:docMk/>
            <pc:sldMk cId="4098280859" sldId="272"/>
            <ac:grpSpMk id="41" creationId="{4849573F-E26C-4E38-99AA-6220A20472F5}"/>
          </ac:grpSpMkLst>
        </pc:grpChg>
        <pc:grpChg chg="del mod">
          <ac:chgData name="Ninela  Marchant Neira" userId="0445fe62-3fdd-417c-a2b7-f13f715d869a" providerId="ADAL" clId="{74FB5DDF-5A6B-45A2-90D6-1FDCD3CF1157}" dt="2021-04-13T20:20:29.337" v="3003"/>
          <ac:grpSpMkLst>
            <pc:docMk/>
            <pc:sldMk cId="4098280859" sldId="272"/>
            <ac:grpSpMk id="42" creationId="{D4D4C5C6-3B15-45DB-9258-0B7278309726}"/>
          </ac:grpSpMkLst>
        </pc:grpChg>
        <pc:grpChg chg="del mod">
          <ac:chgData name="Ninela  Marchant Neira" userId="0445fe62-3fdd-417c-a2b7-f13f715d869a" providerId="ADAL" clId="{74FB5DDF-5A6B-45A2-90D6-1FDCD3CF1157}" dt="2021-04-13T20:20:29.334" v="2980"/>
          <ac:grpSpMkLst>
            <pc:docMk/>
            <pc:sldMk cId="4098280859" sldId="272"/>
            <ac:grpSpMk id="48" creationId="{3FC0DD57-136E-4A7E-85C6-ECF6639CCCC8}"/>
          </ac:grpSpMkLst>
        </pc:grpChg>
        <pc:grpChg chg="del mod">
          <ac:chgData name="Ninela  Marchant Neira" userId="0445fe62-3fdd-417c-a2b7-f13f715d869a" providerId="ADAL" clId="{74FB5DDF-5A6B-45A2-90D6-1FDCD3CF1157}" dt="2021-04-13T20:20:29.333" v="2978"/>
          <ac:grpSpMkLst>
            <pc:docMk/>
            <pc:sldMk cId="4098280859" sldId="272"/>
            <ac:grpSpMk id="53" creationId="{9DE34AA4-64BF-4020-91FB-3C4D6C3B5401}"/>
          </ac:grpSpMkLst>
        </pc:grpChg>
        <pc:grpChg chg="del mod">
          <ac:chgData name="Ninela  Marchant Neira" userId="0445fe62-3fdd-417c-a2b7-f13f715d869a" providerId="ADAL" clId="{74FB5DDF-5A6B-45A2-90D6-1FDCD3CF1157}" dt="2021-04-15T23:51:57.740" v="3553" actId="478"/>
          <ac:grpSpMkLst>
            <pc:docMk/>
            <pc:sldMk cId="4098280859" sldId="272"/>
            <ac:grpSpMk id="58" creationId="{3CD8D242-63DD-44AE-95CD-0DDDCCD06D49}"/>
          </ac:grpSpMkLst>
        </pc:grpChg>
        <pc:grpChg chg="del mod">
          <ac:chgData name="Ninela  Marchant Neira" userId="0445fe62-3fdd-417c-a2b7-f13f715d869a" providerId="ADAL" clId="{74FB5DDF-5A6B-45A2-90D6-1FDCD3CF1157}" dt="2021-04-15T23:51:57.740" v="3553" actId="478"/>
          <ac:grpSpMkLst>
            <pc:docMk/>
            <pc:sldMk cId="4098280859" sldId="272"/>
            <ac:grpSpMk id="62" creationId="{C183701E-217C-4D8F-8DF4-75115CFD2106}"/>
          </ac:grpSpMkLst>
        </pc:grpChg>
        <pc:grpChg chg="del mod">
          <ac:chgData name="Ninela  Marchant Neira" userId="0445fe62-3fdd-417c-a2b7-f13f715d869a" providerId="ADAL" clId="{74FB5DDF-5A6B-45A2-90D6-1FDCD3CF1157}" dt="2021-04-13T20:21:10.118" v="3024"/>
          <ac:grpSpMkLst>
            <pc:docMk/>
            <pc:sldMk cId="4098280859" sldId="272"/>
            <ac:grpSpMk id="67" creationId="{DCF23F89-65EC-4A8E-A94B-A19C12C1A8EB}"/>
          </ac:grpSpMkLst>
        </pc:grpChg>
        <pc:grpChg chg="del mod">
          <ac:chgData name="Ninela  Marchant Neira" userId="0445fe62-3fdd-417c-a2b7-f13f715d869a" providerId="ADAL" clId="{74FB5DDF-5A6B-45A2-90D6-1FDCD3CF1157}" dt="2021-04-13T20:21:33.805" v="3038"/>
          <ac:grpSpMkLst>
            <pc:docMk/>
            <pc:sldMk cId="4098280859" sldId="272"/>
            <ac:grpSpMk id="73" creationId="{2D5D543B-DB2E-433B-A2B3-E6E00393E476}"/>
          </ac:grpSpMkLst>
        </pc:grpChg>
        <pc:grpChg chg="del mod">
          <ac:chgData name="Ninela  Marchant Neira" userId="0445fe62-3fdd-417c-a2b7-f13f715d869a" providerId="ADAL" clId="{74FB5DDF-5A6B-45A2-90D6-1FDCD3CF1157}" dt="2021-04-15T23:51:57.740" v="3553" actId="478"/>
          <ac:grpSpMkLst>
            <pc:docMk/>
            <pc:sldMk cId="4098280859" sldId="272"/>
            <ac:grpSpMk id="79" creationId="{27739330-F8FC-430A-A3E5-95AADDD22D6B}"/>
          </ac:grpSpMkLst>
        </pc:grpChg>
        <pc:grpChg chg="del mod">
          <ac:chgData name="Ninela  Marchant Neira" userId="0445fe62-3fdd-417c-a2b7-f13f715d869a" providerId="ADAL" clId="{74FB5DDF-5A6B-45A2-90D6-1FDCD3CF1157}" dt="2021-04-15T23:51:57.740" v="3553" actId="478"/>
          <ac:grpSpMkLst>
            <pc:docMk/>
            <pc:sldMk cId="4098280859" sldId="272"/>
            <ac:grpSpMk id="85" creationId="{94752DA6-C162-45A0-A9BC-A69D7E5714DF}"/>
          </ac:grpSpMkLst>
        </pc:grpChg>
        <pc:grpChg chg="del mod">
          <ac:chgData name="Ninela  Marchant Neira" userId="0445fe62-3fdd-417c-a2b7-f13f715d869a" providerId="ADAL" clId="{74FB5DDF-5A6B-45A2-90D6-1FDCD3CF1157}" dt="2021-04-15T23:51:57.740" v="3553" actId="478"/>
          <ac:grpSpMkLst>
            <pc:docMk/>
            <pc:sldMk cId="4098280859" sldId="272"/>
            <ac:grpSpMk id="86" creationId="{65D1B1A5-8EF4-4BE8-A279-CBDE05A300A8}"/>
          </ac:grpSpMkLst>
        </pc:grpChg>
        <pc:grpChg chg="del mod">
          <ac:chgData name="Ninela  Marchant Neira" userId="0445fe62-3fdd-417c-a2b7-f13f715d869a" providerId="ADAL" clId="{74FB5DDF-5A6B-45A2-90D6-1FDCD3CF1157}" dt="2021-04-15T23:51:57.740" v="3553" actId="478"/>
          <ac:grpSpMkLst>
            <pc:docMk/>
            <pc:sldMk cId="4098280859" sldId="272"/>
            <ac:grpSpMk id="88" creationId="{F0317894-1D38-4CAC-98DD-B340DE150F1A}"/>
          </ac:grpSpMkLst>
        </pc:grpChg>
        <pc:picChg chg="add del mod">
          <ac:chgData name="Ninela  Marchant Neira" userId="0445fe62-3fdd-417c-a2b7-f13f715d869a" providerId="ADAL" clId="{74FB5DDF-5A6B-45A2-90D6-1FDCD3CF1157}" dt="2021-04-13T03:35:40.726" v="981"/>
          <ac:picMkLst>
            <pc:docMk/>
            <pc:sldMk cId="4098280859" sldId="272"/>
            <ac:picMk id="4" creationId="{5861A6E7-3650-4E13-8769-C54E8815F33C}"/>
          </ac:picMkLst>
        </pc:picChg>
        <pc:picChg chg="add del mod">
          <ac:chgData name="Ninela  Marchant Neira" userId="0445fe62-3fdd-417c-a2b7-f13f715d869a" providerId="ADAL" clId="{74FB5DDF-5A6B-45A2-90D6-1FDCD3CF1157}" dt="2021-04-13T03:36:53.125" v="1047" actId="478"/>
          <ac:picMkLst>
            <pc:docMk/>
            <pc:sldMk cId="4098280859" sldId="272"/>
            <ac:picMk id="5" creationId="{6087E7C3-C1A2-43D7-9294-4C86F4DA770F}"/>
          </ac:picMkLst>
        </pc:picChg>
        <pc:picChg chg="add del mod">
          <ac:chgData name="Ninela  Marchant Neira" userId="0445fe62-3fdd-417c-a2b7-f13f715d869a" providerId="ADAL" clId="{74FB5DDF-5A6B-45A2-90D6-1FDCD3CF1157}" dt="2021-04-13T03:36:17.235" v="1033" actId="478"/>
          <ac:picMkLst>
            <pc:docMk/>
            <pc:sldMk cId="4098280859" sldId="272"/>
            <ac:picMk id="6" creationId="{69ECB8D0-CED0-46AF-8580-23BF545B6061}"/>
          </ac:picMkLst>
        </pc:picChg>
        <pc:inkChg chg="add del mod">
          <ac:chgData name="Ninela  Marchant Neira" userId="0445fe62-3fdd-417c-a2b7-f13f715d869a" providerId="ADAL" clId="{74FB5DDF-5A6B-45A2-90D6-1FDCD3CF1157}" dt="2021-04-13T20:20:29.336" v="2994"/>
          <ac:inkMkLst>
            <pc:docMk/>
            <pc:sldMk cId="4098280859" sldId="272"/>
            <ac:inkMk id="2" creationId="{7F513ED6-F39C-4FC8-B41D-5495981056D0}"/>
          </ac:inkMkLst>
        </pc:inkChg>
        <pc:inkChg chg="add del mod">
          <ac:chgData name="Ninela  Marchant Neira" userId="0445fe62-3fdd-417c-a2b7-f13f715d869a" providerId="ADAL" clId="{74FB5DDF-5A6B-45A2-90D6-1FDCD3CF1157}" dt="2021-04-13T20:20:29.337" v="3002"/>
          <ac:inkMkLst>
            <pc:docMk/>
            <pc:sldMk cId="4098280859" sldId="272"/>
            <ac:inkMk id="4" creationId="{D63D9BD9-E2C8-4674-859C-53FBFEFE5B73}"/>
          </ac:inkMkLst>
        </pc:inkChg>
        <pc:inkChg chg="add del mod">
          <ac:chgData name="Ninela  Marchant Neira" userId="0445fe62-3fdd-417c-a2b7-f13f715d869a" providerId="ADAL" clId="{74FB5DDF-5A6B-45A2-90D6-1FDCD3CF1157}" dt="2021-04-13T20:20:29.337" v="3004"/>
          <ac:inkMkLst>
            <pc:docMk/>
            <pc:sldMk cId="4098280859" sldId="272"/>
            <ac:inkMk id="5" creationId="{5175AAA7-936B-4FBD-975F-B1ED2567C015}"/>
          </ac:inkMkLst>
        </pc:inkChg>
        <pc:inkChg chg="add del mod">
          <ac:chgData name="Ninela  Marchant Neira" userId="0445fe62-3fdd-417c-a2b7-f13f715d869a" providerId="ADAL" clId="{74FB5DDF-5A6B-45A2-90D6-1FDCD3CF1157}" dt="2021-04-13T20:20:29.336" v="2998"/>
          <ac:inkMkLst>
            <pc:docMk/>
            <pc:sldMk cId="4098280859" sldId="272"/>
            <ac:inkMk id="7" creationId="{8C7507F1-D6E3-4E39-B82D-ECD299E8320A}"/>
          </ac:inkMkLst>
        </pc:inkChg>
        <pc:inkChg chg="add del mod">
          <ac:chgData name="Ninela  Marchant Neira" userId="0445fe62-3fdd-417c-a2b7-f13f715d869a" providerId="ADAL" clId="{74FB5DDF-5A6B-45A2-90D6-1FDCD3CF1157}" dt="2021-04-13T20:20:29.334" v="2984"/>
          <ac:inkMkLst>
            <pc:docMk/>
            <pc:sldMk cId="4098280859" sldId="272"/>
            <ac:inkMk id="11" creationId="{A499FD0F-75AB-4016-9B96-E6CFA2841569}"/>
          </ac:inkMkLst>
        </pc:inkChg>
        <pc:inkChg chg="add del mod">
          <ac:chgData name="Ninela  Marchant Neira" userId="0445fe62-3fdd-417c-a2b7-f13f715d869a" providerId="ADAL" clId="{74FB5DDF-5A6B-45A2-90D6-1FDCD3CF1157}" dt="2021-04-13T20:20:29.334" v="2982"/>
          <ac:inkMkLst>
            <pc:docMk/>
            <pc:sldMk cId="4098280859" sldId="272"/>
            <ac:inkMk id="14" creationId="{CB524A9F-FF40-4641-B5E5-79913105EBBC}"/>
          </ac:inkMkLst>
        </pc:inkChg>
        <pc:inkChg chg="add del mod">
          <ac:chgData name="Ninela  Marchant Neira" userId="0445fe62-3fdd-417c-a2b7-f13f715d869a" providerId="ADAL" clId="{74FB5DDF-5A6B-45A2-90D6-1FDCD3CF1157}" dt="2021-04-13T20:20:29.334" v="2981"/>
          <ac:inkMkLst>
            <pc:docMk/>
            <pc:sldMk cId="4098280859" sldId="272"/>
            <ac:inkMk id="15" creationId="{53D3156C-687C-49B2-9A7F-F2CFB8266A5A}"/>
          </ac:inkMkLst>
        </pc:inkChg>
        <pc:inkChg chg="add del mod">
          <ac:chgData name="Ninela  Marchant Neira" userId="0445fe62-3fdd-417c-a2b7-f13f715d869a" providerId="ADAL" clId="{74FB5DDF-5A6B-45A2-90D6-1FDCD3CF1157}" dt="2021-04-13T20:20:29.333" v="2975"/>
          <ac:inkMkLst>
            <pc:docMk/>
            <pc:sldMk cId="4098280859" sldId="272"/>
            <ac:inkMk id="16" creationId="{B102B562-FDD0-423E-A76E-49DB4775205D}"/>
          </ac:inkMkLst>
        </pc:inkChg>
        <pc:inkChg chg="add del mod">
          <ac:chgData name="Ninela  Marchant Neira" userId="0445fe62-3fdd-417c-a2b7-f13f715d869a" providerId="ADAL" clId="{74FB5DDF-5A6B-45A2-90D6-1FDCD3CF1157}" dt="2021-04-13T20:20:29.335" v="2990"/>
          <ac:inkMkLst>
            <pc:docMk/>
            <pc:sldMk cId="4098280859" sldId="272"/>
            <ac:inkMk id="18" creationId="{E4C1E67F-D651-4E3C-B18A-09945796DABC}"/>
          </ac:inkMkLst>
        </pc:inkChg>
        <pc:inkChg chg="add del mod">
          <ac:chgData name="Ninela  Marchant Neira" userId="0445fe62-3fdd-417c-a2b7-f13f715d869a" providerId="ADAL" clId="{74FB5DDF-5A6B-45A2-90D6-1FDCD3CF1157}" dt="2021-04-13T20:20:29.333" v="2977"/>
          <ac:inkMkLst>
            <pc:docMk/>
            <pc:sldMk cId="4098280859" sldId="272"/>
            <ac:inkMk id="20" creationId="{4868C5CA-39EA-4823-83D7-3F8427C62611}"/>
          </ac:inkMkLst>
        </pc:inkChg>
        <pc:inkChg chg="add del mod">
          <ac:chgData name="Ninela  Marchant Neira" userId="0445fe62-3fdd-417c-a2b7-f13f715d869a" providerId="ADAL" clId="{74FB5DDF-5A6B-45A2-90D6-1FDCD3CF1157}" dt="2021-04-13T20:20:29.335" v="2987"/>
          <ac:inkMkLst>
            <pc:docMk/>
            <pc:sldMk cId="4098280859" sldId="272"/>
            <ac:inkMk id="21" creationId="{165393ED-2D51-45C0-8919-BA677EC6FA78}"/>
          </ac:inkMkLst>
        </pc:inkChg>
        <pc:inkChg chg="add del">
          <ac:chgData name="Ninela  Marchant Neira" userId="0445fe62-3fdd-417c-a2b7-f13f715d869a" providerId="ADAL" clId="{74FB5DDF-5A6B-45A2-90D6-1FDCD3CF1157}" dt="2021-04-13T20:20:29.335" v="2991"/>
          <ac:inkMkLst>
            <pc:docMk/>
            <pc:sldMk cId="4098280859" sldId="272"/>
            <ac:inkMk id="23" creationId="{F84CC7B5-6CC9-42BC-BE26-F7425AFF4614}"/>
          </ac:inkMkLst>
        </pc:inkChg>
        <pc:inkChg chg="add del mod">
          <ac:chgData name="Ninela  Marchant Neira" userId="0445fe62-3fdd-417c-a2b7-f13f715d869a" providerId="ADAL" clId="{74FB5DDF-5A6B-45A2-90D6-1FDCD3CF1157}" dt="2021-04-13T20:20:29.338" v="3006"/>
          <ac:inkMkLst>
            <pc:docMk/>
            <pc:sldMk cId="4098280859" sldId="272"/>
            <ac:inkMk id="24" creationId="{D33C1CA5-D746-4A2D-AAB0-B25CE18BF4FF}"/>
          </ac:inkMkLst>
        </pc:inkChg>
        <pc:inkChg chg="add del mod">
          <ac:chgData name="Ninela  Marchant Neira" userId="0445fe62-3fdd-417c-a2b7-f13f715d869a" providerId="ADAL" clId="{74FB5DDF-5A6B-45A2-90D6-1FDCD3CF1157}" dt="2021-04-13T20:20:29.335" v="2989"/>
          <ac:inkMkLst>
            <pc:docMk/>
            <pc:sldMk cId="4098280859" sldId="272"/>
            <ac:inkMk id="25" creationId="{67D5DE62-1F6C-4D73-88DA-A93AFD93751C}"/>
          </ac:inkMkLst>
        </pc:inkChg>
        <pc:inkChg chg="add del mod">
          <ac:chgData name="Ninela  Marchant Neira" userId="0445fe62-3fdd-417c-a2b7-f13f715d869a" providerId="ADAL" clId="{74FB5DDF-5A6B-45A2-90D6-1FDCD3CF1157}" dt="2021-04-13T20:20:29.337" v="2999"/>
          <ac:inkMkLst>
            <pc:docMk/>
            <pc:sldMk cId="4098280859" sldId="272"/>
            <ac:inkMk id="26" creationId="{1C1EC5FD-F2D2-453A-8F7A-992DBBAE94DC}"/>
          </ac:inkMkLst>
        </pc:inkChg>
        <pc:inkChg chg="add del mod">
          <ac:chgData name="Ninela  Marchant Neira" userId="0445fe62-3fdd-417c-a2b7-f13f715d869a" providerId="ADAL" clId="{74FB5DDF-5A6B-45A2-90D6-1FDCD3CF1157}" dt="2021-04-13T20:20:29.337" v="3003"/>
          <ac:inkMkLst>
            <pc:docMk/>
            <pc:sldMk cId="4098280859" sldId="272"/>
            <ac:inkMk id="28" creationId="{A688C75B-1AED-4E0A-A545-046398E0575F}"/>
          </ac:inkMkLst>
        </pc:inkChg>
        <pc:inkChg chg="add del mod">
          <ac:chgData name="Ninela  Marchant Neira" userId="0445fe62-3fdd-417c-a2b7-f13f715d869a" providerId="ADAL" clId="{74FB5DDF-5A6B-45A2-90D6-1FDCD3CF1157}" dt="2021-04-13T20:20:29.336" v="2995"/>
          <ac:inkMkLst>
            <pc:docMk/>
            <pc:sldMk cId="4098280859" sldId="272"/>
            <ac:inkMk id="29" creationId="{6773EFB1-BB29-411E-A380-D3D99DA16CDB}"/>
          </ac:inkMkLst>
        </pc:inkChg>
        <pc:inkChg chg="add del mod">
          <ac:chgData name="Ninela  Marchant Neira" userId="0445fe62-3fdd-417c-a2b7-f13f715d869a" providerId="ADAL" clId="{74FB5DDF-5A6B-45A2-90D6-1FDCD3CF1157}" dt="2021-04-13T20:20:29.336" v="2996"/>
          <ac:inkMkLst>
            <pc:docMk/>
            <pc:sldMk cId="4098280859" sldId="272"/>
            <ac:inkMk id="31" creationId="{6685920E-022D-457D-926F-38F575AF3F19}"/>
          </ac:inkMkLst>
        </pc:inkChg>
        <pc:inkChg chg="add del mod">
          <ac:chgData name="Ninela  Marchant Neira" userId="0445fe62-3fdd-417c-a2b7-f13f715d869a" providerId="ADAL" clId="{74FB5DDF-5A6B-45A2-90D6-1FDCD3CF1157}" dt="2021-04-13T20:20:29.336" v="2992"/>
          <ac:inkMkLst>
            <pc:docMk/>
            <pc:sldMk cId="4098280859" sldId="272"/>
            <ac:inkMk id="32" creationId="{CB32383B-77AD-440B-91DB-3293754EAFE8}"/>
          </ac:inkMkLst>
        </pc:inkChg>
        <pc:inkChg chg="add del mod">
          <ac:chgData name="Ninela  Marchant Neira" userId="0445fe62-3fdd-417c-a2b7-f13f715d869a" providerId="ADAL" clId="{74FB5DDF-5A6B-45A2-90D6-1FDCD3CF1157}" dt="2021-04-13T20:20:29.336" v="2997"/>
          <ac:inkMkLst>
            <pc:docMk/>
            <pc:sldMk cId="4098280859" sldId="272"/>
            <ac:inkMk id="33" creationId="{EA84B514-ED82-4906-965F-8C8CCAC75F6D}"/>
          </ac:inkMkLst>
        </pc:inkChg>
        <pc:inkChg chg="add del mod">
          <ac:chgData name="Ninela  Marchant Neira" userId="0445fe62-3fdd-417c-a2b7-f13f715d869a" providerId="ADAL" clId="{74FB5DDF-5A6B-45A2-90D6-1FDCD3CF1157}" dt="2021-04-13T20:20:29.337" v="3000"/>
          <ac:inkMkLst>
            <pc:docMk/>
            <pc:sldMk cId="4098280859" sldId="272"/>
            <ac:inkMk id="34" creationId="{B066C97D-AEDE-439A-86F4-EBBE8F7FD4EB}"/>
          </ac:inkMkLst>
        </pc:inkChg>
        <pc:inkChg chg="add del mod">
          <ac:chgData name="Ninela  Marchant Neira" userId="0445fe62-3fdd-417c-a2b7-f13f715d869a" providerId="ADAL" clId="{74FB5DDF-5A6B-45A2-90D6-1FDCD3CF1157}" dt="2021-04-13T20:20:29.337" v="3001"/>
          <ac:inkMkLst>
            <pc:docMk/>
            <pc:sldMk cId="4098280859" sldId="272"/>
            <ac:inkMk id="35" creationId="{07994A89-0407-49AB-AE94-2BD0ABBD5B2E}"/>
          </ac:inkMkLst>
        </pc:inkChg>
        <pc:inkChg chg="add del mod">
          <ac:chgData name="Ninela  Marchant Neira" userId="0445fe62-3fdd-417c-a2b7-f13f715d869a" providerId="ADAL" clId="{74FB5DDF-5A6B-45A2-90D6-1FDCD3CF1157}" dt="2021-04-13T20:20:29.334" v="2985"/>
          <ac:inkMkLst>
            <pc:docMk/>
            <pc:sldMk cId="4098280859" sldId="272"/>
            <ac:inkMk id="39" creationId="{81FBAC50-CEAB-4FBA-88E1-E89B129CE5A2}"/>
          </ac:inkMkLst>
        </pc:inkChg>
        <pc:inkChg chg="add del mod">
          <ac:chgData name="Ninela  Marchant Neira" userId="0445fe62-3fdd-417c-a2b7-f13f715d869a" providerId="ADAL" clId="{74FB5DDF-5A6B-45A2-90D6-1FDCD3CF1157}" dt="2021-04-13T20:20:29.335" v="2986"/>
          <ac:inkMkLst>
            <pc:docMk/>
            <pc:sldMk cId="4098280859" sldId="272"/>
            <ac:inkMk id="40" creationId="{29B0B08F-9870-46B1-A46D-C318D2D0E8C3}"/>
          </ac:inkMkLst>
        </pc:inkChg>
        <pc:inkChg chg="add del mod">
          <ac:chgData name="Ninela  Marchant Neira" userId="0445fe62-3fdd-417c-a2b7-f13f715d869a" providerId="ADAL" clId="{74FB5DDF-5A6B-45A2-90D6-1FDCD3CF1157}" dt="2021-04-13T20:20:29.333" v="2976"/>
          <ac:inkMkLst>
            <pc:docMk/>
            <pc:sldMk cId="4098280859" sldId="272"/>
            <ac:inkMk id="43" creationId="{D15176CB-B54D-401D-824F-7D7314E1CBD3}"/>
          </ac:inkMkLst>
        </pc:inkChg>
        <pc:inkChg chg="add del mod">
          <ac:chgData name="Ninela  Marchant Neira" userId="0445fe62-3fdd-417c-a2b7-f13f715d869a" providerId="ADAL" clId="{74FB5DDF-5A6B-45A2-90D6-1FDCD3CF1157}" dt="2021-04-13T20:20:29.334" v="2980"/>
          <ac:inkMkLst>
            <pc:docMk/>
            <pc:sldMk cId="4098280859" sldId="272"/>
            <ac:inkMk id="44" creationId="{2FD7F14E-D54A-4139-8BCF-0157D8564572}"/>
          </ac:inkMkLst>
        </pc:inkChg>
        <pc:inkChg chg="add del mod">
          <ac:chgData name="Ninela  Marchant Neira" userId="0445fe62-3fdd-417c-a2b7-f13f715d869a" providerId="ADAL" clId="{74FB5DDF-5A6B-45A2-90D6-1FDCD3CF1157}" dt="2021-04-13T20:20:29.335" v="2988"/>
          <ac:inkMkLst>
            <pc:docMk/>
            <pc:sldMk cId="4098280859" sldId="272"/>
            <ac:inkMk id="45" creationId="{CDEF9A04-7755-4F59-96E5-BB6A4B8EB263}"/>
          </ac:inkMkLst>
        </pc:inkChg>
        <pc:inkChg chg="add del mod">
          <ac:chgData name="Ninela  Marchant Neira" userId="0445fe62-3fdd-417c-a2b7-f13f715d869a" providerId="ADAL" clId="{74FB5DDF-5A6B-45A2-90D6-1FDCD3CF1157}" dt="2021-04-13T20:20:29.333" v="2974"/>
          <ac:inkMkLst>
            <pc:docMk/>
            <pc:sldMk cId="4098280859" sldId="272"/>
            <ac:inkMk id="46" creationId="{A7EA9EA8-31DB-428F-B989-D71170637B8E}"/>
          </ac:inkMkLst>
        </pc:inkChg>
        <pc:inkChg chg="add del mod">
          <ac:chgData name="Ninela  Marchant Neira" userId="0445fe62-3fdd-417c-a2b7-f13f715d869a" providerId="ADAL" clId="{74FB5DDF-5A6B-45A2-90D6-1FDCD3CF1157}" dt="2021-04-13T20:20:29.334" v="2979"/>
          <ac:inkMkLst>
            <pc:docMk/>
            <pc:sldMk cId="4098280859" sldId="272"/>
            <ac:inkMk id="47" creationId="{D69D8B2D-3664-4EAB-A205-6F8D84AD0A7B}"/>
          </ac:inkMkLst>
        </pc:inkChg>
        <pc:inkChg chg="add del mod">
          <ac:chgData name="Ninela  Marchant Neira" userId="0445fe62-3fdd-417c-a2b7-f13f715d869a" providerId="ADAL" clId="{74FB5DDF-5A6B-45A2-90D6-1FDCD3CF1157}" dt="2021-04-13T20:20:29.332" v="2972"/>
          <ac:inkMkLst>
            <pc:docMk/>
            <pc:sldMk cId="4098280859" sldId="272"/>
            <ac:inkMk id="49" creationId="{371B2C47-A5C8-47F7-91FE-8D973B4088B1}"/>
          </ac:inkMkLst>
        </pc:inkChg>
        <pc:inkChg chg="add del mod">
          <ac:chgData name="Ninela  Marchant Neira" userId="0445fe62-3fdd-417c-a2b7-f13f715d869a" providerId="ADAL" clId="{74FB5DDF-5A6B-45A2-90D6-1FDCD3CF1157}" dt="2021-04-13T20:20:29.332" v="2973"/>
          <ac:inkMkLst>
            <pc:docMk/>
            <pc:sldMk cId="4098280859" sldId="272"/>
            <ac:inkMk id="50" creationId="{58E529F3-44BF-4E63-9FA8-1114CED56F0B}"/>
          </ac:inkMkLst>
        </pc:inkChg>
        <pc:inkChg chg="add del mod">
          <ac:chgData name="Ninela  Marchant Neira" userId="0445fe62-3fdd-417c-a2b7-f13f715d869a" providerId="ADAL" clId="{74FB5DDF-5A6B-45A2-90D6-1FDCD3CF1157}" dt="2021-04-13T20:20:29.334" v="2983"/>
          <ac:inkMkLst>
            <pc:docMk/>
            <pc:sldMk cId="4098280859" sldId="272"/>
            <ac:inkMk id="51" creationId="{7D37AFAA-7837-4E45-A2BC-96533BAC0CE7}"/>
          </ac:inkMkLst>
        </pc:inkChg>
        <pc:inkChg chg="add del mod">
          <ac:chgData name="Ninela  Marchant Neira" userId="0445fe62-3fdd-417c-a2b7-f13f715d869a" providerId="ADAL" clId="{74FB5DDF-5A6B-45A2-90D6-1FDCD3CF1157}" dt="2021-04-13T20:20:29.333" v="2978"/>
          <ac:inkMkLst>
            <pc:docMk/>
            <pc:sldMk cId="4098280859" sldId="272"/>
            <ac:inkMk id="52" creationId="{2BECD219-3ED5-4C80-8BB5-A352EDF1279C}"/>
          </ac:inkMkLst>
        </pc:inkChg>
        <pc:inkChg chg="add del">
          <ac:chgData name="Ninela  Marchant Neira" userId="0445fe62-3fdd-417c-a2b7-f13f715d869a" providerId="ADAL" clId="{74FB5DDF-5A6B-45A2-90D6-1FDCD3CF1157}" dt="2021-04-13T20:20:29.336" v="2993"/>
          <ac:inkMkLst>
            <pc:docMk/>
            <pc:sldMk cId="4098280859" sldId="272"/>
            <ac:inkMk id="54" creationId="{93A045A3-8761-41B6-9227-6DE6B8A9009B}"/>
          </ac:inkMkLst>
        </pc:inkChg>
        <pc:inkChg chg="add del">
          <ac:chgData name="Ninela  Marchant Neira" userId="0445fe62-3fdd-417c-a2b7-f13f715d869a" providerId="ADAL" clId="{74FB5DDF-5A6B-45A2-90D6-1FDCD3CF1157}" dt="2021-04-13T20:20:29.338" v="3005"/>
          <ac:inkMkLst>
            <pc:docMk/>
            <pc:sldMk cId="4098280859" sldId="272"/>
            <ac:inkMk id="55" creationId="{E06820D8-062B-4631-9921-020110DD21F8}"/>
          </ac:inkMkLst>
        </pc:inkChg>
        <pc:inkChg chg="add del mod topLvl">
          <ac:chgData name="Ninela  Marchant Neira" userId="0445fe62-3fdd-417c-a2b7-f13f715d869a" providerId="ADAL" clId="{74FB5DDF-5A6B-45A2-90D6-1FDCD3CF1157}" dt="2021-04-15T23:51:57.740" v="3553" actId="478"/>
          <ac:inkMkLst>
            <pc:docMk/>
            <pc:sldMk cId="4098280859" sldId="272"/>
            <ac:inkMk id="56" creationId="{2A5F2AF4-F061-4067-AABA-49F325BBF7B8}"/>
          </ac:inkMkLst>
        </pc:inkChg>
        <pc:inkChg chg="add del mod topLvl">
          <ac:chgData name="Ninela  Marchant Neira" userId="0445fe62-3fdd-417c-a2b7-f13f715d869a" providerId="ADAL" clId="{74FB5DDF-5A6B-45A2-90D6-1FDCD3CF1157}" dt="2021-04-15T23:51:57.740" v="3553" actId="478"/>
          <ac:inkMkLst>
            <pc:docMk/>
            <pc:sldMk cId="4098280859" sldId="272"/>
            <ac:inkMk id="57" creationId="{D96716A9-9062-43E7-B2E1-3F8DD78DE525}"/>
          </ac:inkMkLst>
        </pc:inkChg>
        <pc:inkChg chg="add del mod">
          <ac:chgData name="Ninela  Marchant Neira" userId="0445fe62-3fdd-417c-a2b7-f13f715d869a" providerId="ADAL" clId="{74FB5DDF-5A6B-45A2-90D6-1FDCD3CF1157}" dt="2021-04-15T23:51:57.740" v="3553" actId="478"/>
          <ac:inkMkLst>
            <pc:docMk/>
            <pc:sldMk cId="4098280859" sldId="272"/>
            <ac:inkMk id="59" creationId="{D0D1EBD3-3866-48CD-9530-772CFF1C0ABD}"/>
          </ac:inkMkLst>
        </pc:inkChg>
        <pc:inkChg chg="add del mod topLvl">
          <ac:chgData name="Ninela  Marchant Neira" userId="0445fe62-3fdd-417c-a2b7-f13f715d869a" providerId="ADAL" clId="{74FB5DDF-5A6B-45A2-90D6-1FDCD3CF1157}" dt="2021-04-15T23:51:57.740" v="3553" actId="478"/>
          <ac:inkMkLst>
            <pc:docMk/>
            <pc:sldMk cId="4098280859" sldId="272"/>
            <ac:inkMk id="60" creationId="{4D543EBA-598C-4914-953D-9B683F5F143D}"/>
          </ac:inkMkLst>
        </pc:inkChg>
        <pc:inkChg chg="add del mod topLvl">
          <ac:chgData name="Ninela  Marchant Neira" userId="0445fe62-3fdd-417c-a2b7-f13f715d869a" providerId="ADAL" clId="{74FB5DDF-5A6B-45A2-90D6-1FDCD3CF1157}" dt="2021-04-15T23:51:57.740" v="3553" actId="478"/>
          <ac:inkMkLst>
            <pc:docMk/>
            <pc:sldMk cId="4098280859" sldId="272"/>
            <ac:inkMk id="61" creationId="{68DB3C7B-8C11-41A7-8540-69618942D87B}"/>
          </ac:inkMkLst>
        </pc:inkChg>
        <pc:inkChg chg="add">
          <ac:chgData name="Ninela  Marchant Neira" userId="0445fe62-3fdd-417c-a2b7-f13f715d869a" providerId="ADAL" clId="{74FB5DDF-5A6B-45A2-90D6-1FDCD3CF1157}" dt="2021-04-13T20:20:57.918" v="3014" actId="9405"/>
          <ac:inkMkLst>
            <pc:docMk/>
            <pc:sldMk cId="4098280859" sldId="272"/>
            <ac:inkMk id="63" creationId="{6D7D6E1E-52F2-4F11-A9AA-E3054018DC42}"/>
          </ac:inkMkLst>
        </pc:inkChg>
        <pc:inkChg chg="add del mod">
          <ac:chgData name="Ninela  Marchant Neira" userId="0445fe62-3fdd-417c-a2b7-f13f715d869a" providerId="ADAL" clId="{74FB5DDF-5A6B-45A2-90D6-1FDCD3CF1157}" dt="2021-04-15T23:51:57.740" v="3553" actId="478"/>
          <ac:inkMkLst>
            <pc:docMk/>
            <pc:sldMk cId="4098280859" sldId="272"/>
            <ac:inkMk id="64" creationId="{CC93653E-212E-44B9-9A91-549CEA1D087B}"/>
          </ac:inkMkLst>
        </pc:inkChg>
        <pc:inkChg chg="add del mod topLvl">
          <ac:chgData name="Ninela  Marchant Neira" userId="0445fe62-3fdd-417c-a2b7-f13f715d869a" providerId="ADAL" clId="{74FB5DDF-5A6B-45A2-90D6-1FDCD3CF1157}" dt="2021-04-15T23:51:57.740" v="3553" actId="478"/>
          <ac:inkMkLst>
            <pc:docMk/>
            <pc:sldMk cId="4098280859" sldId="272"/>
            <ac:inkMk id="65" creationId="{A843C064-C1C4-4933-A1DD-458C2D6EB72A}"/>
          </ac:inkMkLst>
        </pc:inkChg>
        <pc:inkChg chg="add del mod">
          <ac:chgData name="Ninela  Marchant Neira" userId="0445fe62-3fdd-417c-a2b7-f13f715d869a" providerId="ADAL" clId="{74FB5DDF-5A6B-45A2-90D6-1FDCD3CF1157}" dt="2021-04-15T23:51:57.740" v="3553" actId="478"/>
          <ac:inkMkLst>
            <pc:docMk/>
            <pc:sldMk cId="4098280859" sldId="272"/>
            <ac:inkMk id="66" creationId="{D2B77716-8894-4F4F-BF4D-57184DB72692}"/>
          </ac:inkMkLst>
        </pc:inkChg>
        <pc:inkChg chg="add del mod">
          <ac:chgData name="Ninela  Marchant Neira" userId="0445fe62-3fdd-417c-a2b7-f13f715d869a" providerId="ADAL" clId="{74FB5DDF-5A6B-45A2-90D6-1FDCD3CF1157}" dt="2021-04-15T23:51:57.740" v="3553" actId="478"/>
          <ac:inkMkLst>
            <pc:docMk/>
            <pc:sldMk cId="4098280859" sldId="272"/>
            <ac:inkMk id="68" creationId="{6DCCD7D2-1936-4BA4-8842-F815EC0F2D86}"/>
          </ac:inkMkLst>
        </pc:inkChg>
        <pc:inkChg chg="add del mod">
          <ac:chgData name="Ninela  Marchant Neira" userId="0445fe62-3fdd-417c-a2b7-f13f715d869a" providerId="ADAL" clId="{74FB5DDF-5A6B-45A2-90D6-1FDCD3CF1157}" dt="2021-04-15T23:51:57.740" v="3553" actId="478"/>
          <ac:inkMkLst>
            <pc:docMk/>
            <pc:sldMk cId="4098280859" sldId="272"/>
            <ac:inkMk id="69" creationId="{69C3629A-0655-4967-ABCB-4D1822D670BA}"/>
          </ac:inkMkLst>
        </pc:inkChg>
        <pc:inkChg chg="add del mod">
          <ac:chgData name="Ninela  Marchant Neira" userId="0445fe62-3fdd-417c-a2b7-f13f715d869a" providerId="ADAL" clId="{74FB5DDF-5A6B-45A2-90D6-1FDCD3CF1157}" dt="2021-04-15T23:51:57.740" v="3553" actId="478"/>
          <ac:inkMkLst>
            <pc:docMk/>
            <pc:sldMk cId="4098280859" sldId="272"/>
            <ac:inkMk id="70" creationId="{6EAA1AF3-02C2-494A-979D-D3D8EB7D949D}"/>
          </ac:inkMkLst>
        </pc:inkChg>
        <pc:inkChg chg="add del mod">
          <ac:chgData name="Ninela  Marchant Neira" userId="0445fe62-3fdd-417c-a2b7-f13f715d869a" providerId="ADAL" clId="{74FB5DDF-5A6B-45A2-90D6-1FDCD3CF1157}" dt="2021-04-15T23:51:57.740" v="3553" actId="478"/>
          <ac:inkMkLst>
            <pc:docMk/>
            <pc:sldMk cId="4098280859" sldId="272"/>
            <ac:inkMk id="71" creationId="{D256780A-0574-4B25-9D8A-FBCABFEC0B67}"/>
          </ac:inkMkLst>
        </pc:inkChg>
        <pc:inkChg chg="add del mod topLvl">
          <ac:chgData name="Ninela  Marchant Neira" userId="0445fe62-3fdd-417c-a2b7-f13f715d869a" providerId="ADAL" clId="{74FB5DDF-5A6B-45A2-90D6-1FDCD3CF1157}" dt="2021-04-15T23:51:57.740" v="3553" actId="478"/>
          <ac:inkMkLst>
            <pc:docMk/>
            <pc:sldMk cId="4098280859" sldId="272"/>
            <ac:inkMk id="72" creationId="{E147656F-EA87-47B9-8CEE-BF67A836CF32}"/>
          </ac:inkMkLst>
        </pc:inkChg>
        <pc:inkChg chg="add del mod">
          <ac:chgData name="Ninela  Marchant Neira" userId="0445fe62-3fdd-417c-a2b7-f13f715d869a" providerId="ADAL" clId="{74FB5DDF-5A6B-45A2-90D6-1FDCD3CF1157}" dt="2021-04-15T23:51:57.740" v="3553" actId="478"/>
          <ac:inkMkLst>
            <pc:docMk/>
            <pc:sldMk cId="4098280859" sldId="272"/>
            <ac:inkMk id="74" creationId="{C4149E85-C25C-43AD-BF9C-DC9E07F2CC7A}"/>
          </ac:inkMkLst>
        </pc:inkChg>
        <pc:inkChg chg="add del mod">
          <ac:chgData name="Ninela  Marchant Neira" userId="0445fe62-3fdd-417c-a2b7-f13f715d869a" providerId="ADAL" clId="{74FB5DDF-5A6B-45A2-90D6-1FDCD3CF1157}" dt="2021-04-15T23:51:57.740" v="3553" actId="478"/>
          <ac:inkMkLst>
            <pc:docMk/>
            <pc:sldMk cId="4098280859" sldId="272"/>
            <ac:inkMk id="75" creationId="{4BCCE3C4-449D-476F-A28F-87D205CA6E94}"/>
          </ac:inkMkLst>
        </pc:inkChg>
        <pc:inkChg chg="add del mod topLvl">
          <ac:chgData name="Ninela  Marchant Neira" userId="0445fe62-3fdd-417c-a2b7-f13f715d869a" providerId="ADAL" clId="{74FB5DDF-5A6B-45A2-90D6-1FDCD3CF1157}" dt="2021-04-15T23:51:57.740" v="3553" actId="478"/>
          <ac:inkMkLst>
            <pc:docMk/>
            <pc:sldMk cId="4098280859" sldId="272"/>
            <ac:inkMk id="76" creationId="{B60C7282-DA41-4F83-8F82-6176A59D2B6D}"/>
          </ac:inkMkLst>
        </pc:inkChg>
        <pc:inkChg chg="add del mod topLvl">
          <ac:chgData name="Ninela  Marchant Neira" userId="0445fe62-3fdd-417c-a2b7-f13f715d869a" providerId="ADAL" clId="{74FB5DDF-5A6B-45A2-90D6-1FDCD3CF1157}" dt="2021-04-15T23:51:57.740" v="3553" actId="478"/>
          <ac:inkMkLst>
            <pc:docMk/>
            <pc:sldMk cId="4098280859" sldId="272"/>
            <ac:inkMk id="77" creationId="{E2D4E822-C1A8-4A5D-9A7D-1FC9FBF8B7AD}"/>
          </ac:inkMkLst>
        </pc:inkChg>
        <pc:inkChg chg="add del mod">
          <ac:chgData name="Ninela  Marchant Neira" userId="0445fe62-3fdd-417c-a2b7-f13f715d869a" providerId="ADAL" clId="{74FB5DDF-5A6B-45A2-90D6-1FDCD3CF1157}" dt="2021-04-15T23:51:57.740" v="3553" actId="478"/>
          <ac:inkMkLst>
            <pc:docMk/>
            <pc:sldMk cId="4098280859" sldId="272"/>
            <ac:inkMk id="78" creationId="{487FD691-D94A-43D8-B5BF-E44198A4041E}"/>
          </ac:inkMkLst>
        </pc:inkChg>
        <pc:inkChg chg="add del mod topLvl">
          <ac:chgData name="Ninela  Marchant Neira" userId="0445fe62-3fdd-417c-a2b7-f13f715d869a" providerId="ADAL" clId="{74FB5DDF-5A6B-45A2-90D6-1FDCD3CF1157}" dt="2021-04-15T23:51:57.740" v="3553" actId="478"/>
          <ac:inkMkLst>
            <pc:docMk/>
            <pc:sldMk cId="4098280859" sldId="272"/>
            <ac:inkMk id="80" creationId="{08A76DDC-EE21-4715-8EA9-57D2C29559E0}"/>
          </ac:inkMkLst>
        </pc:inkChg>
        <pc:inkChg chg="add del mod topLvl">
          <ac:chgData name="Ninela  Marchant Neira" userId="0445fe62-3fdd-417c-a2b7-f13f715d869a" providerId="ADAL" clId="{74FB5DDF-5A6B-45A2-90D6-1FDCD3CF1157}" dt="2021-04-15T23:51:57.740" v="3553" actId="478"/>
          <ac:inkMkLst>
            <pc:docMk/>
            <pc:sldMk cId="4098280859" sldId="272"/>
            <ac:inkMk id="81" creationId="{8BB4BCA6-D0E6-45C2-B195-F3FA30EE12F3}"/>
          </ac:inkMkLst>
        </pc:inkChg>
        <pc:inkChg chg="add del mod topLvl">
          <ac:chgData name="Ninela  Marchant Neira" userId="0445fe62-3fdd-417c-a2b7-f13f715d869a" providerId="ADAL" clId="{74FB5DDF-5A6B-45A2-90D6-1FDCD3CF1157}" dt="2021-04-15T23:51:57.740" v="3553" actId="478"/>
          <ac:inkMkLst>
            <pc:docMk/>
            <pc:sldMk cId="4098280859" sldId="272"/>
            <ac:inkMk id="82" creationId="{BF601D8C-CC0B-4887-A4CD-61C993F00DA3}"/>
          </ac:inkMkLst>
        </pc:inkChg>
        <pc:inkChg chg="add del mod topLvl">
          <ac:chgData name="Ninela  Marchant Neira" userId="0445fe62-3fdd-417c-a2b7-f13f715d869a" providerId="ADAL" clId="{74FB5DDF-5A6B-45A2-90D6-1FDCD3CF1157}" dt="2021-04-15T23:51:57.740" v="3553" actId="478"/>
          <ac:inkMkLst>
            <pc:docMk/>
            <pc:sldMk cId="4098280859" sldId="272"/>
            <ac:inkMk id="83" creationId="{57A16A91-1DBB-4740-A638-1C7A1D777B54}"/>
          </ac:inkMkLst>
        </pc:inkChg>
        <pc:inkChg chg="add del">
          <ac:chgData name="Ninela  Marchant Neira" userId="0445fe62-3fdd-417c-a2b7-f13f715d869a" providerId="ADAL" clId="{74FB5DDF-5A6B-45A2-90D6-1FDCD3CF1157}" dt="2021-04-15T23:51:57.740" v="3553" actId="478"/>
          <ac:inkMkLst>
            <pc:docMk/>
            <pc:sldMk cId="4098280859" sldId="272"/>
            <ac:inkMk id="84" creationId="{A61582F3-150A-4AE5-8193-8D842A033C32}"/>
          </ac:inkMkLst>
        </pc:inkChg>
        <pc:inkChg chg="add del mod">
          <ac:chgData name="Ninela  Marchant Neira" userId="0445fe62-3fdd-417c-a2b7-f13f715d869a" providerId="ADAL" clId="{74FB5DDF-5A6B-45A2-90D6-1FDCD3CF1157}" dt="2021-04-15T23:51:57.740" v="3553" actId="478"/>
          <ac:inkMkLst>
            <pc:docMk/>
            <pc:sldMk cId="4098280859" sldId="272"/>
            <ac:inkMk id="87" creationId="{2DC0A81A-30D3-431D-A59B-E9D5CAC61B70}"/>
          </ac:inkMkLst>
        </pc:inkChg>
      </pc:sldChg>
      <pc:sldChg chg="addSp delSp modSp new mod setBg">
        <pc:chgData name="Ninela  Marchant Neira" userId="0445fe62-3fdd-417c-a2b7-f13f715d869a" providerId="ADAL" clId="{74FB5DDF-5A6B-45A2-90D6-1FDCD3CF1157}" dt="2021-04-13T20:29:50.449" v="3496"/>
        <pc:sldMkLst>
          <pc:docMk/>
          <pc:sldMk cId="2469187875" sldId="273"/>
        </pc:sldMkLst>
        <pc:spChg chg="del mod">
          <ac:chgData name="Ninela  Marchant Neira" userId="0445fe62-3fdd-417c-a2b7-f13f715d869a" providerId="ADAL" clId="{74FB5DDF-5A6B-45A2-90D6-1FDCD3CF1157}" dt="2021-04-13T03:39:42.390" v="1105" actId="478"/>
          <ac:spMkLst>
            <pc:docMk/>
            <pc:sldMk cId="2469187875" sldId="273"/>
            <ac:spMk id="2" creationId="{C1EDC30E-AA85-4F70-8A3C-002D9D441618}"/>
          </ac:spMkLst>
        </pc:spChg>
        <pc:spChg chg="add del mod">
          <ac:chgData name="Ninela  Marchant Neira" userId="0445fe62-3fdd-417c-a2b7-f13f715d869a" providerId="ADAL" clId="{74FB5DDF-5A6B-45A2-90D6-1FDCD3CF1157}" dt="2021-04-13T03:42:37.985" v="1158" actId="20577"/>
          <ac:spMkLst>
            <pc:docMk/>
            <pc:sldMk cId="2469187875" sldId="273"/>
            <ac:spMk id="3" creationId="{ACCBB240-91D5-4AC6-92B6-3CFEBAD3382A}"/>
          </ac:spMkLst>
        </pc:spChg>
        <pc:spChg chg="add">
          <ac:chgData name="Ninela  Marchant Neira" userId="0445fe62-3fdd-417c-a2b7-f13f715d869a" providerId="ADAL" clId="{74FB5DDF-5A6B-45A2-90D6-1FDCD3CF1157}" dt="2021-04-13T03:39:53.152" v="1106" actId="26606"/>
          <ac:spMkLst>
            <pc:docMk/>
            <pc:sldMk cId="2469187875" sldId="273"/>
            <ac:spMk id="8" creationId="{17718681-A12E-49D6-9925-DD7C68176D61}"/>
          </ac:spMkLst>
        </pc:spChg>
        <pc:spChg chg="add">
          <ac:chgData name="Ninela  Marchant Neira" userId="0445fe62-3fdd-417c-a2b7-f13f715d869a" providerId="ADAL" clId="{74FB5DDF-5A6B-45A2-90D6-1FDCD3CF1157}" dt="2021-04-13T03:39:53.152" v="1106" actId="26606"/>
          <ac:spMkLst>
            <pc:docMk/>
            <pc:sldMk cId="2469187875" sldId="273"/>
            <ac:spMk id="10" creationId="{FBD77573-9EF2-4C35-8285-A1CF6FBB0EA5}"/>
          </ac:spMkLst>
        </pc:spChg>
        <pc:picChg chg="add del mod">
          <ac:chgData name="Ninela  Marchant Neira" userId="0445fe62-3fdd-417c-a2b7-f13f715d869a" providerId="ADAL" clId="{74FB5DDF-5A6B-45A2-90D6-1FDCD3CF1157}" dt="2021-04-13T03:38:09.349" v="1064"/>
          <ac:picMkLst>
            <pc:docMk/>
            <pc:sldMk cId="2469187875" sldId="273"/>
            <ac:picMk id="4" creationId="{AC1B5C1C-3799-4FE8-8737-BD1BF94ED305}"/>
          </ac:picMkLst>
        </pc:picChg>
        <pc:picChg chg="add del mod">
          <ac:chgData name="Ninela  Marchant Neira" userId="0445fe62-3fdd-417c-a2b7-f13f715d869a" providerId="ADAL" clId="{74FB5DDF-5A6B-45A2-90D6-1FDCD3CF1157}" dt="2021-04-13T03:39:40.608" v="1103" actId="478"/>
          <ac:picMkLst>
            <pc:docMk/>
            <pc:sldMk cId="2469187875" sldId="273"/>
            <ac:picMk id="5" creationId="{7AB2D20C-D323-4012-A215-C0691D94E1E2}"/>
          </ac:picMkLst>
        </pc:picChg>
        <pc:inkChg chg="add del">
          <ac:chgData name="Ninela  Marchant Neira" userId="0445fe62-3fdd-417c-a2b7-f13f715d869a" providerId="ADAL" clId="{74FB5DDF-5A6B-45A2-90D6-1FDCD3CF1157}" dt="2021-04-13T20:29:50.449" v="3496"/>
          <ac:inkMkLst>
            <pc:docMk/>
            <pc:sldMk cId="2469187875" sldId="273"/>
            <ac:inkMk id="2" creationId="{CD514CBB-24A4-45B8-81DC-4E417DDE986B}"/>
          </ac:inkMkLst>
        </pc:inkChg>
      </pc:sldChg>
      <pc:sldChg chg="addSp modSp new mod setBg">
        <pc:chgData name="Ninela  Marchant Neira" userId="0445fe62-3fdd-417c-a2b7-f13f715d869a" providerId="ADAL" clId="{74FB5DDF-5A6B-45A2-90D6-1FDCD3CF1157}" dt="2021-04-13T04:00:30.457" v="1654" actId="20577"/>
        <pc:sldMkLst>
          <pc:docMk/>
          <pc:sldMk cId="3857702017" sldId="274"/>
        </pc:sldMkLst>
        <pc:spChg chg="mod">
          <ac:chgData name="Ninela  Marchant Neira" userId="0445fe62-3fdd-417c-a2b7-f13f715d869a" providerId="ADAL" clId="{74FB5DDF-5A6B-45A2-90D6-1FDCD3CF1157}" dt="2021-04-13T03:59:56.639" v="1638" actId="790"/>
          <ac:spMkLst>
            <pc:docMk/>
            <pc:sldMk cId="3857702017" sldId="274"/>
            <ac:spMk id="2" creationId="{ACC3FC36-37DC-4A5E-BA8A-59E3B27366EA}"/>
          </ac:spMkLst>
        </pc:spChg>
        <pc:spChg chg="mod">
          <ac:chgData name="Ninela  Marchant Neira" userId="0445fe62-3fdd-417c-a2b7-f13f715d869a" providerId="ADAL" clId="{74FB5DDF-5A6B-45A2-90D6-1FDCD3CF1157}" dt="2021-04-13T04:00:30.457" v="1654" actId="20577"/>
          <ac:spMkLst>
            <pc:docMk/>
            <pc:sldMk cId="3857702017" sldId="274"/>
            <ac:spMk id="3" creationId="{EE483C75-3204-41CE-98EE-25AE3CACE919}"/>
          </ac:spMkLst>
        </pc:spChg>
        <pc:spChg chg="add">
          <ac:chgData name="Ninela  Marchant Neira" userId="0445fe62-3fdd-417c-a2b7-f13f715d869a" providerId="ADAL" clId="{74FB5DDF-5A6B-45A2-90D6-1FDCD3CF1157}" dt="2021-04-13T03:59:42.168" v="1636" actId="26606"/>
          <ac:spMkLst>
            <pc:docMk/>
            <pc:sldMk cId="3857702017" sldId="274"/>
            <ac:spMk id="8" creationId="{E1C5E313-90CE-4E71-AFD0-5C1B21881EF8}"/>
          </ac:spMkLst>
        </pc:spChg>
        <pc:spChg chg="add">
          <ac:chgData name="Ninela  Marchant Neira" userId="0445fe62-3fdd-417c-a2b7-f13f715d869a" providerId="ADAL" clId="{74FB5DDF-5A6B-45A2-90D6-1FDCD3CF1157}" dt="2021-04-13T03:59:42.168" v="1636" actId="26606"/>
          <ac:spMkLst>
            <pc:docMk/>
            <pc:sldMk cId="3857702017" sldId="274"/>
            <ac:spMk id="10" creationId="{EBEC3C1A-FB20-41E3-A94B-AAE41D1F533F}"/>
          </ac:spMkLst>
        </pc:spChg>
        <pc:grpChg chg="add">
          <ac:chgData name="Ninela  Marchant Neira" userId="0445fe62-3fdd-417c-a2b7-f13f715d869a" providerId="ADAL" clId="{74FB5DDF-5A6B-45A2-90D6-1FDCD3CF1157}" dt="2021-04-13T03:59:42.168" v="1636" actId="26606"/>
          <ac:grpSpMkLst>
            <pc:docMk/>
            <pc:sldMk cId="3857702017" sldId="274"/>
            <ac:grpSpMk id="12" creationId="{6B90209A-8975-468A-AAC9-10326489042B}"/>
          </ac:grpSpMkLst>
        </pc:grpChg>
      </pc:sldChg>
      <pc:sldChg chg="addSp delSp modSp new mod ord">
        <pc:chgData name="Ninela  Marchant Neira" userId="0445fe62-3fdd-417c-a2b7-f13f715d869a" providerId="ADAL" clId="{74FB5DDF-5A6B-45A2-90D6-1FDCD3CF1157}" dt="2021-04-15T23:57:01.981" v="3594" actId="403"/>
        <pc:sldMkLst>
          <pc:docMk/>
          <pc:sldMk cId="2962953575" sldId="275"/>
        </pc:sldMkLst>
        <pc:spChg chg="mod">
          <ac:chgData name="Ninela  Marchant Neira" userId="0445fe62-3fdd-417c-a2b7-f13f715d869a" providerId="ADAL" clId="{74FB5DDF-5A6B-45A2-90D6-1FDCD3CF1157}" dt="2021-04-15T23:57:01.981" v="3594" actId="403"/>
          <ac:spMkLst>
            <pc:docMk/>
            <pc:sldMk cId="2962953575" sldId="275"/>
            <ac:spMk id="2" creationId="{44C168B8-7709-402C-91D7-4F054B8E0746}"/>
          </ac:spMkLst>
        </pc:spChg>
        <pc:spChg chg="del">
          <ac:chgData name="Ninela  Marchant Neira" userId="0445fe62-3fdd-417c-a2b7-f13f715d869a" providerId="ADAL" clId="{74FB5DDF-5A6B-45A2-90D6-1FDCD3CF1157}" dt="2021-04-13T18:58:30.244" v="1689" actId="22"/>
          <ac:spMkLst>
            <pc:docMk/>
            <pc:sldMk cId="2962953575" sldId="275"/>
            <ac:spMk id="3" creationId="{1F20B7F8-1943-4756-A6A3-52220E741756}"/>
          </ac:spMkLst>
        </pc:spChg>
        <pc:spChg chg="add mod">
          <ac:chgData name="Ninela  Marchant Neira" userId="0445fe62-3fdd-417c-a2b7-f13f715d869a" providerId="ADAL" clId="{74FB5DDF-5A6B-45A2-90D6-1FDCD3CF1157}" dt="2021-04-15T23:55:13.038" v="3576" actId="207"/>
          <ac:spMkLst>
            <pc:docMk/>
            <pc:sldMk cId="2962953575" sldId="275"/>
            <ac:spMk id="3" creationId="{FB3C48BA-C5BE-4E92-B32F-FF2E93E2E749}"/>
          </ac:spMkLst>
        </pc:spChg>
        <pc:spChg chg="add mod">
          <ac:chgData name="Ninela  Marchant Neira" userId="0445fe62-3fdd-417c-a2b7-f13f715d869a" providerId="ADAL" clId="{74FB5DDF-5A6B-45A2-90D6-1FDCD3CF1157}" dt="2021-04-15T23:55:25.039" v="3580" actId="20577"/>
          <ac:spMkLst>
            <pc:docMk/>
            <pc:sldMk cId="2962953575" sldId="275"/>
            <ac:spMk id="127" creationId="{A60A75B3-E0BA-409A-A582-4E5010A54965}"/>
          </ac:spMkLst>
        </pc:spChg>
        <pc:spChg chg="add mod">
          <ac:chgData name="Ninela  Marchant Neira" userId="0445fe62-3fdd-417c-a2b7-f13f715d869a" providerId="ADAL" clId="{74FB5DDF-5A6B-45A2-90D6-1FDCD3CF1157}" dt="2021-04-15T23:55:36.988" v="3584" actId="20577"/>
          <ac:spMkLst>
            <pc:docMk/>
            <pc:sldMk cId="2962953575" sldId="275"/>
            <ac:spMk id="128" creationId="{C032504B-A651-4AAD-B6AC-5DFDF03A4C16}"/>
          </ac:spMkLst>
        </pc:spChg>
        <pc:spChg chg="add mod">
          <ac:chgData name="Ninela  Marchant Neira" userId="0445fe62-3fdd-417c-a2b7-f13f715d869a" providerId="ADAL" clId="{74FB5DDF-5A6B-45A2-90D6-1FDCD3CF1157}" dt="2021-04-15T23:55:47.561" v="3588" actId="20577"/>
          <ac:spMkLst>
            <pc:docMk/>
            <pc:sldMk cId="2962953575" sldId="275"/>
            <ac:spMk id="129" creationId="{7E6727E5-5A2A-46C0-9CBF-B9FAA0444722}"/>
          </ac:spMkLst>
        </pc:spChg>
        <pc:grpChg chg="del mod">
          <ac:chgData name="Ninela  Marchant Neira" userId="0445fe62-3fdd-417c-a2b7-f13f715d869a" providerId="ADAL" clId="{74FB5DDF-5A6B-45A2-90D6-1FDCD3CF1157}" dt="2021-04-13T20:27:58.885" v="3439"/>
          <ac:grpSpMkLst>
            <pc:docMk/>
            <pc:sldMk cId="2962953575" sldId="275"/>
            <ac:grpSpMk id="17" creationId="{B74B1F56-7098-49F7-A3AC-038F57362C57}"/>
          </ac:grpSpMkLst>
        </pc:grpChg>
        <pc:grpChg chg="del mod">
          <ac:chgData name="Ninela  Marchant Neira" userId="0445fe62-3fdd-417c-a2b7-f13f715d869a" providerId="ADAL" clId="{74FB5DDF-5A6B-45A2-90D6-1FDCD3CF1157}" dt="2021-04-15T23:52:03.501" v="3554" actId="478"/>
          <ac:grpSpMkLst>
            <pc:docMk/>
            <pc:sldMk cId="2962953575" sldId="275"/>
            <ac:grpSpMk id="18" creationId="{7406CF3A-C27C-4849-8DEE-E0EB5A3A51D9}"/>
          </ac:grpSpMkLst>
        </pc:grpChg>
        <pc:grpChg chg="del mod">
          <ac:chgData name="Ninela  Marchant Neira" userId="0445fe62-3fdd-417c-a2b7-f13f715d869a" providerId="ADAL" clId="{74FB5DDF-5A6B-45A2-90D6-1FDCD3CF1157}" dt="2021-04-13T20:27:33.436" v="3415"/>
          <ac:grpSpMkLst>
            <pc:docMk/>
            <pc:sldMk cId="2962953575" sldId="275"/>
            <ac:grpSpMk id="23" creationId="{AC090462-261B-4E11-892A-220E0EAC6AF7}"/>
          </ac:grpSpMkLst>
        </pc:grpChg>
        <pc:grpChg chg="del mod">
          <ac:chgData name="Ninela  Marchant Neira" userId="0445fe62-3fdd-417c-a2b7-f13f715d869a" providerId="ADAL" clId="{74FB5DDF-5A6B-45A2-90D6-1FDCD3CF1157}" dt="2021-04-13T20:21:56.356" v="3052"/>
          <ac:grpSpMkLst>
            <pc:docMk/>
            <pc:sldMk cId="2962953575" sldId="275"/>
            <ac:grpSpMk id="26" creationId="{81F452A1-D2EA-491E-872A-1B21F3E35566}"/>
          </ac:grpSpMkLst>
        </pc:grpChg>
        <pc:grpChg chg="del mod">
          <ac:chgData name="Ninela  Marchant Neira" userId="0445fe62-3fdd-417c-a2b7-f13f715d869a" providerId="ADAL" clId="{74FB5DDF-5A6B-45A2-90D6-1FDCD3CF1157}" dt="2021-04-13T20:21:56.353" v="3041"/>
          <ac:grpSpMkLst>
            <pc:docMk/>
            <pc:sldMk cId="2962953575" sldId="275"/>
            <ac:grpSpMk id="31" creationId="{BB0673EB-D201-479E-9050-9D516F072228}"/>
          </ac:grpSpMkLst>
        </pc:grpChg>
        <pc:grpChg chg="del mod">
          <ac:chgData name="Ninela  Marchant Neira" userId="0445fe62-3fdd-417c-a2b7-f13f715d869a" providerId="ADAL" clId="{74FB5DDF-5A6B-45A2-90D6-1FDCD3CF1157}" dt="2021-04-13T20:21:56.355" v="3048"/>
          <ac:grpSpMkLst>
            <pc:docMk/>
            <pc:sldMk cId="2962953575" sldId="275"/>
            <ac:grpSpMk id="38" creationId="{CD71262C-26A3-49E6-BB4B-01C2EB62F0CD}"/>
          </ac:grpSpMkLst>
        </pc:grpChg>
        <pc:grpChg chg="del mod">
          <ac:chgData name="Ninela  Marchant Neira" userId="0445fe62-3fdd-417c-a2b7-f13f715d869a" providerId="ADAL" clId="{74FB5DDF-5A6B-45A2-90D6-1FDCD3CF1157}" dt="2021-04-13T19:38:55.546" v="2168"/>
          <ac:grpSpMkLst>
            <pc:docMk/>
            <pc:sldMk cId="2962953575" sldId="275"/>
            <ac:grpSpMk id="42" creationId="{C2762A52-8881-47D1-8585-82FD0EFAA0CE}"/>
          </ac:grpSpMkLst>
        </pc:grpChg>
        <pc:grpChg chg="del mod">
          <ac:chgData name="Ninela  Marchant Neira" userId="0445fe62-3fdd-417c-a2b7-f13f715d869a" providerId="ADAL" clId="{74FB5DDF-5A6B-45A2-90D6-1FDCD3CF1157}" dt="2021-04-13T19:38:57.883" v="2170"/>
          <ac:grpSpMkLst>
            <pc:docMk/>
            <pc:sldMk cId="2962953575" sldId="275"/>
            <ac:grpSpMk id="45" creationId="{C09C32B3-7EE7-44EC-8042-8F6EDAD86EB8}"/>
          </ac:grpSpMkLst>
        </pc:grpChg>
        <pc:grpChg chg="del mod">
          <ac:chgData name="Ninela  Marchant Neira" userId="0445fe62-3fdd-417c-a2b7-f13f715d869a" providerId="ADAL" clId="{74FB5DDF-5A6B-45A2-90D6-1FDCD3CF1157}" dt="2021-04-13T19:40:27.283" v="2238"/>
          <ac:grpSpMkLst>
            <pc:docMk/>
            <pc:sldMk cId="2962953575" sldId="275"/>
            <ac:grpSpMk id="47" creationId="{65CA992C-CE58-44DE-9C35-1415447397DE}"/>
          </ac:grpSpMkLst>
        </pc:grpChg>
        <pc:grpChg chg="del mod">
          <ac:chgData name="Ninela  Marchant Neira" userId="0445fe62-3fdd-417c-a2b7-f13f715d869a" providerId="ADAL" clId="{74FB5DDF-5A6B-45A2-90D6-1FDCD3CF1157}" dt="2021-04-13T19:39:08.707" v="2178"/>
          <ac:grpSpMkLst>
            <pc:docMk/>
            <pc:sldMk cId="2962953575" sldId="275"/>
            <ac:grpSpMk id="50" creationId="{D6B55309-518B-4CCF-8574-0EE142F35452}"/>
          </ac:grpSpMkLst>
        </pc:grpChg>
        <pc:grpChg chg="del mod">
          <ac:chgData name="Ninela  Marchant Neira" userId="0445fe62-3fdd-417c-a2b7-f13f715d869a" providerId="ADAL" clId="{74FB5DDF-5A6B-45A2-90D6-1FDCD3CF1157}" dt="2021-04-13T19:39:11.077" v="2182"/>
          <ac:grpSpMkLst>
            <pc:docMk/>
            <pc:sldMk cId="2962953575" sldId="275"/>
            <ac:grpSpMk id="55" creationId="{B2FC01AD-0CE7-4CBC-B940-1203819C5261}"/>
          </ac:grpSpMkLst>
        </pc:grpChg>
        <pc:grpChg chg="del mod">
          <ac:chgData name="Ninela  Marchant Neira" userId="0445fe62-3fdd-417c-a2b7-f13f715d869a" providerId="ADAL" clId="{74FB5DDF-5A6B-45A2-90D6-1FDCD3CF1157}" dt="2021-04-13T19:40:27.286" v="2253"/>
          <ac:grpSpMkLst>
            <pc:docMk/>
            <pc:sldMk cId="2962953575" sldId="275"/>
            <ac:grpSpMk id="59" creationId="{57E1F078-1505-4044-9CEC-BAFB1288476D}"/>
          </ac:grpSpMkLst>
        </pc:grpChg>
        <pc:grpChg chg="del mod">
          <ac:chgData name="Ninela  Marchant Neira" userId="0445fe62-3fdd-417c-a2b7-f13f715d869a" providerId="ADAL" clId="{74FB5DDF-5A6B-45A2-90D6-1FDCD3CF1157}" dt="2021-04-13T19:39:20.299" v="2189"/>
          <ac:grpSpMkLst>
            <pc:docMk/>
            <pc:sldMk cId="2962953575" sldId="275"/>
            <ac:grpSpMk id="63" creationId="{1D644209-5FDD-4721-A0B6-422D96A625CB}"/>
          </ac:grpSpMkLst>
        </pc:grpChg>
        <pc:grpChg chg="del mod">
          <ac:chgData name="Ninela  Marchant Neira" userId="0445fe62-3fdd-417c-a2b7-f13f715d869a" providerId="ADAL" clId="{74FB5DDF-5A6B-45A2-90D6-1FDCD3CF1157}" dt="2021-04-13T19:40:27.285" v="2247"/>
          <ac:grpSpMkLst>
            <pc:docMk/>
            <pc:sldMk cId="2962953575" sldId="275"/>
            <ac:grpSpMk id="66" creationId="{748BB80D-F7EE-4993-9810-397F666B7DBF}"/>
          </ac:grpSpMkLst>
        </pc:grpChg>
        <pc:grpChg chg="del mod">
          <ac:chgData name="Ninela  Marchant Neira" userId="0445fe62-3fdd-417c-a2b7-f13f715d869a" providerId="ADAL" clId="{74FB5DDF-5A6B-45A2-90D6-1FDCD3CF1157}" dt="2021-04-13T19:40:27.284" v="2242"/>
          <ac:grpSpMkLst>
            <pc:docMk/>
            <pc:sldMk cId="2962953575" sldId="275"/>
            <ac:grpSpMk id="72" creationId="{1A64B40B-22A5-467C-9706-34FF187F2B39}"/>
          </ac:grpSpMkLst>
        </pc:grpChg>
        <pc:grpChg chg="del mod">
          <ac:chgData name="Ninela  Marchant Neira" userId="0445fe62-3fdd-417c-a2b7-f13f715d869a" providerId="ADAL" clId="{74FB5DDF-5A6B-45A2-90D6-1FDCD3CF1157}" dt="2021-04-13T19:40:27.283" v="2236"/>
          <ac:grpSpMkLst>
            <pc:docMk/>
            <pc:sldMk cId="2962953575" sldId="275"/>
            <ac:grpSpMk id="81" creationId="{93C67DCA-5A16-4468-8CFC-DAEFCA42A424}"/>
          </ac:grpSpMkLst>
        </pc:grpChg>
        <pc:grpChg chg="del mod">
          <ac:chgData name="Ninela  Marchant Neira" userId="0445fe62-3fdd-417c-a2b7-f13f715d869a" providerId="ADAL" clId="{74FB5DDF-5A6B-45A2-90D6-1FDCD3CF1157}" dt="2021-04-13T19:40:27.287" v="2259"/>
          <ac:grpSpMkLst>
            <pc:docMk/>
            <pc:sldMk cId="2962953575" sldId="275"/>
            <ac:grpSpMk id="82" creationId="{08353EAE-EEF5-4C18-9B26-9229CE0E5D5D}"/>
          </ac:grpSpMkLst>
        </pc:grpChg>
        <pc:grpChg chg="del mod">
          <ac:chgData name="Ninela  Marchant Neira" userId="0445fe62-3fdd-417c-a2b7-f13f715d869a" providerId="ADAL" clId="{74FB5DDF-5A6B-45A2-90D6-1FDCD3CF1157}" dt="2021-04-13T19:40:27.286" v="2252"/>
          <ac:grpSpMkLst>
            <pc:docMk/>
            <pc:sldMk cId="2962953575" sldId="275"/>
            <ac:grpSpMk id="85" creationId="{7262D4A0-CD36-462C-90B4-383E201F820D}"/>
          </ac:grpSpMkLst>
        </pc:grpChg>
        <pc:grpChg chg="del mod">
          <ac:chgData name="Ninela  Marchant Neira" userId="0445fe62-3fdd-417c-a2b7-f13f715d869a" providerId="ADAL" clId="{74FB5DDF-5A6B-45A2-90D6-1FDCD3CF1157}" dt="2021-04-13T19:40:00.617" v="2219"/>
          <ac:grpSpMkLst>
            <pc:docMk/>
            <pc:sldMk cId="2962953575" sldId="275"/>
            <ac:grpSpMk id="92" creationId="{B4BCE8FC-D6FB-4833-A0FC-97BA660B8DC7}"/>
          </ac:grpSpMkLst>
        </pc:grpChg>
        <pc:grpChg chg="del mod">
          <ac:chgData name="Ninela  Marchant Neira" userId="0445fe62-3fdd-417c-a2b7-f13f715d869a" providerId="ADAL" clId="{74FB5DDF-5A6B-45A2-90D6-1FDCD3CF1157}" dt="2021-04-13T19:40:27.283" v="2235"/>
          <ac:grpSpMkLst>
            <pc:docMk/>
            <pc:sldMk cId="2962953575" sldId="275"/>
            <ac:grpSpMk id="96" creationId="{A4F60BF9-EF76-46B6-AF19-DFEAC2E4E9AE}"/>
          </ac:grpSpMkLst>
        </pc:grpChg>
        <pc:grpChg chg="del mod">
          <ac:chgData name="Ninela  Marchant Neira" userId="0445fe62-3fdd-417c-a2b7-f13f715d869a" providerId="ADAL" clId="{74FB5DDF-5A6B-45A2-90D6-1FDCD3CF1157}" dt="2021-04-13T20:21:56.354" v="3042"/>
          <ac:grpSpMkLst>
            <pc:docMk/>
            <pc:sldMk cId="2962953575" sldId="275"/>
            <ac:grpSpMk id="100" creationId="{E4814126-A656-486F-ACB9-007C57E67DE7}"/>
          </ac:grpSpMkLst>
        </pc:grpChg>
        <pc:grpChg chg="del mod">
          <ac:chgData name="Ninela  Marchant Neira" userId="0445fe62-3fdd-417c-a2b7-f13f715d869a" providerId="ADAL" clId="{74FB5DDF-5A6B-45A2-90D6-1FDCD3CF1157}" dt="2021-04-13T19:41:31.056" v="2273"/>
          <ac:grpSpMkLst>
            <pc:docMk/>
            <pc:sldMk cId="2962953575" sldId="275"/>
            <ac:grpSpMk id="104" creationId="{ACFE288D-326D-40E1-8C13-E14920F79172}"/>
          </ac:grpSpMkLst>
        </pc:grpChg>
        <pc:grpChg chg="del mod">
          <ac:chgData name="Ninela  Marchant Neira" userId="0445fe62-3fdd-417c-a2b7-f13f715d869a" providerId="ADAL" clId="{74FB5DDF-5A6B-45A2-90D6-1FDCD3CF1157}" dt="2021-04-13T19:41:43.213" v="2279"/>
          <ac:grpSpMkLst>
            <pc:docMk/>
            <pc:sldMk cId="2962953575" sldId="275"/>
            <ac:grpSpMk id="108" creationId="{224B478D-39CB-4C47-8433-E641FFAB2DC4}"/>
          </ac:grpSpMkLst>
        </pc:grpChg>
        <pc:grpChg chg="del mod">
          <ac:chgData name="Ninela  Marchant Neira" userId="0445fe62-3fdd-417c-a2b7-f13f715d869a" providerId="ADAL" clId="{74FB5DDF-5A6B-45A2-90D6-1FDCD3CF1157}" dt="2021-04-13T19:43:58.412" v="2346"/>
          <ac:grpSpMkLst>
            <pc:docMk/>
            <pc:sldMk cId="2962953575" sldId="275"/>
            <ac:grpSpMk id="114" creationId="{5FFAD8B6-80B4-4F93-B7E4-1E2A797755AA}"/>
          </ac:grpSpMkLst>
        </pc:grpChg>
        <pc:grpChg chg="del mod">
          <ac:chgData name="Ninela  Marchant Neira" userId="0445fe62-3fdd-417c-a2b7-f13f715d869a" providerId="ADAL" clId="{74FB5DDF-5A6B-45A2-90D6-1FDCD3CF1157}" dt="2021-04-13T19:41:55.918" v="2286"/>
          <ac:grpSpMkLst>
            <pc:docMk/>
            <pc:sldMk cId="2962953575" sldId="275"/>
            <ac:grpSpMk id="118" creationId="{59987661-07E4-47AA-B6A5-CFD6E158A67A}"/>
          </ac:grpSpMkLst>
        </pc:grpChg>
        <pc:grpChg chg="del mod">
          <ac:chgData name="Ninela  Marchant Neira" userId="0445fe62-3fdd-417c-a2b7-f13f715d869a" providerId="ADAL" clId="{74FB5DDF-5A6B-45A2-90D6-1FDCD3CF1157}" dt="2021-04-13T19:43:58.409" v="2334"/>
          <ac:grpSpMkLst>
            <pc:docMk/>
            <pc:sldMk cId="2962953575" sldId="275"/>
            <ac:grpSpMk id="121" creationId="{7DCA0788-E3B2-4B1A-988B-257013A54410}"/>
          </ac:grpSpMkLst>
        </pc:grpChg>
        <pc:grpChg chg="del mod">
          <ac:chgData name="Ninela  Marchant Neira" userId="0445fe62-3fdd-417c-a2b7-f13f715d869a" providerId="ADAL" clId="{74FB5DDF-5A6B-45A2-90D6-1FDCD3CF1157}" dt="2021-04-13T19:43:58.407" v="2327"/>
          <ac:grpSpMkLst>
            <pc:docMk/>
            <pc:sldMk cId="2962953575" sldId="275"/>
            <ac:grpSpMk id="125" creationId="{E5C3D3FD-24C8-4723-AEB7-8338684BAEB7}"/>
          </ac:grpSpMkLst>
        </pc:grpChg>
        <pc:grpChg chg="del mod">
          <ac:chgData name="Ninela  Marchant Neira" userId="0445fe62-3fdd-417c-a2b7-f13f715d869a" providerId="ADAL" clId="{74FB5DDF-5A6B-45A2-90D6-1FDCD3CF1157}" dt="2021-04-13T19:43:58.404" v="2317"/>
          <ac:grpSpMkLst>
            <pc:docMk/>
            <pc:sldMk cId="2962953575" sldId="275"/>
            <ac:grpSpMk id="128" creationId="{0B33AEFE-FB4E-4F68-BB9D-00E5795056CA}"/>
          </ac:grpSpMkLst>
        </pc:grpChg>
        <pc:grpChg chg="del mod">
          <ac:chgData name="Ninela  Marchant Neira" userId="0445fe62-3fdd-417c-a2b7-f13f715d869a" providerId="ADAL" clId="{74FB5DDF-5A6B-45A2-90D6-1FDCD3CF1157}" dt="2021-04-13T19:43:58.411" v="2342"/>
          <ac:grpSpMkLst>
            <pc:docMk/>
            <pc:sldMk cId="2962953575" sldId="275"/>
            <ac:grpSpMk id="132" creationId="{1F3458FD-0135-407E-A34D-8EA52D46FF9F}"/>
          </ac:grpSpMkLst>
        </pc:grpChg>
        <pc:grpChg chg="del mod">
          <ac:chgData name="Ninela  Marchant Neira" userId="0445fe62-3fdd-417c-a2b7-f13f715d869a" providerId="ADAL" clId="{74FB5DDF-5A6B-45A2-90D6-1FDCD3CF1157}" dt="2021-04-13T19:43:18.745" v="2309"/>
          <ac:grpSpMkLst>
            <pc:docMk/>
            <pc:sldMk cId="2962953575" sldId="275"/>
            <ac:grpSpMk id="136" creationId="{80E133C8-10FB-4D61-8C43-70D176AA3426}"/>
          </ac:grpSpMkLst>
        </pc:grpChg>
        <pc:grpChg chg="del mod">
          <ac:chgData name="Ninela  Marchant Neira" userId="0445fe62-3fdd-417c-a2b7-f13f715d869a" providerId="ADAL" clId="{74FB5DDF-5A6B-45A2-90D6-1FDCD3CF1157}" dt="2021-04-13T19:43:18.745" v="2309"/>
          <ac:grpSpMkLst>
            <pc:docMk/>
            <pc:sldMk cId="2962953575" sldId="275"/>
            <ac:grpSpMk id="140" creationId="{8AA3A2A3-B9AF-41B8-A9E1-425C7787060D}"/>
          </ac:grpSpMkLst>
        </pc:grpChg>
        <pc:grpChg chg="del mod">
          <ac:chgData name="Ninela  Marchant Neira" userId="0445fe62-3fdd-417c-a2b7-f13f715d869a" providerId="ADAL" clId="{74FB5DDF-5A6B-45A2-90D6-1FDCD3CF1157}" dt="2021-04-13T19:43:22.560" v="2314"/>
          <ac:grpSpMkLst>
            <pc:docMk/>
            <pc:sldMk cId="2962953575" sldId="275"/>
            <ac:grpSpMk id="144" creationId="{1C3A1FEC-1D11-4974-869C-D8ED6C70B730}"/>
          </ac:grpSpMkLst>
        </pc:grpChg>
        <pc:grpChg chg="del mod">
          <ac:chgData name="Ninela  Marchant Neira" userId="0445fe62-3fdd-417c-a2b7-f13f715d869a" providerId="ADAL" clId="{74FB5DDF-5A6B-45A2-90D6-1FDCD3CF1157}" dt="2021-04-13T19:43:58.412" v="2350"/>
          <ac:grpSpMkLst>
            <pc:docMk/>
            <pc:sldMk cId="2962953575" sldId="275"/>
            <ac:grpSpMk id="149" creationId="{A2FFC4C3-972F-4FC4-A8E1-22E9D88D6E6F}"/>
          </ac:grpSpMkLst>
        </pc:grpChg>
        <pc:grpChg chg="del mod">
          <ac:chgData name="Ninela  Marchant Neira" userId="0445fe62-3fdd-417c-a2b7-f13f715d869a" providerId="ADAL" clId="{74FB5DDF-5A6B-45A2-90D6-1FDCD3CF1157}" dt="2021-04-13T20:21:56.355" v="3049"/>
          <ac:grpSpMkLst>
            <pc:docMk/>
            <pc:sldMk cId="2962953575" sldId="275"/>
            <ac:grpSpMk id="152" creationId="{B3F7D4C2-15F9-4E8A-920D-C6CFDBD6DCA8}"/>
          </ac:grpSpMkLst>
        </pc:grpChg>
        <pc:grpChg chg="del mod">
          <ac:chgData name="Ninela  Marchant Neira" userId="0445fe62-3fdd-417c-a2b7-f13f715d869a" providerId="ADAL" clId="{74FB5DDF-5A6B-45A2-90D6-1FDCD3CF1157}" dt="2021-04-13T20:22:43.371" v="3064"/>
          <ac:grpSpMkLst>
            <pc:docMk/>
            <pc:sldMk cId="2962953575" sldId="275"/>
            <ac:grpSpMk id="157" creationId="{787A9B25-F24B-4CE9-8FDD-3671836DF085}"/>
          </ac:grpSpMkLst>
        </pc:grpChg>
        <pc:grpChg chg="del mod">
          <ac:chgData name="Ninela  Marchant Neira" userId="0445fe62-3fdd-417c-a2b7-f13f715d869a" providerId="ADAL" clId="{74FB5DDF-5A6B-45A2-90D6-1FDCD3CF1157}" dt="2021-04-13T20:25:14.526" v="3204"/>
          <ac:grpSpMkLst>
            <pc:docMk/>
            <pc:sldMk cId="2962953575" sldId="275"/>
            <ac:grpSpMk id="160" creationId="{C6D7418A-1DF3-4B56-887C-CAB60EC02C6D}"/>
          </ac:grpSpMkLst>
        </pc:grpChg>
        <pc:grpChg chg="del mod">
          <ac:chgData name="Ninela  Marchant Neira" userId="0445fe62-3fdd-417c-a2b7-f13f715d869a" providerId="ADAL" clId="{74FB5DDF-5A6B-45A2-90D6-1FDCD3CF1157}" dt="2021-04-13T20:25:14.525" v="3194"/>
          <ac:grpSpMkLst>
            <pc:docMk/>
            <pc:sldMk cId="2962953575" sldId="275"/>
            <ac:grpSpMk id="164" creationId="{D21B4264-663B-4F41-B808-734DEEA27B01}"/>
          </ac:grpSpMkLst>
        </pc:grpChg>
        <pc:grpChg chg="del mod">
          <ac:chgData name="Ninela  Marchant Neira" userId="0445fe62-3fdd-417c-a2b7-f13f715d869a" providerId="ADAL" clId="{74FB5DDF-5A6B-45A2-90D6-1FDCD3CF1157}" dt="2021-04-13T20:25:14.524" v="3193"/>
          <ac:grpSpMkLst>
            <pc:docMk/>
            <pc:sldMk cId="2962953575" sldId="275"/>
            <ac:grpSpMk id="167" creationId="{B7777D87-39D1-4428-9151-5F09DD951DED}"/>
          </ac:grpSpMkLst>
        </pc:grpChg>
        <pc:grpChg chg="del mod">
          <ac:chgData name="Ninela  Marchant Neira" userId="0445fe62-3fdd-417c-a2b7-f13f715d869a" providerId="ADAL" clId="{74FB5DDF-5A6B-45A2-90D6-1FDCD3CF1157}" dt="2021-04-13T20:25:14.527" v="3211"/>
          <ac:grpSpMkLst>
            <pc:docMk/>
            <pc:sldMk cId="2962953575" sldId="275"/>
            <ac:grpSpMk id="172" creationId="{A4858EFC-8107-4D66-869A-46DE28923C2F}"/>
          </ac:grpSpMkLst>
        </pc:grpChg>
        <pc:grpChg chg="del mod">
          <ac:chgData name="Ninela  Marchant Neira" userId="0445fe62-3fdd-417c-a2b7-f13f715d869a" providerId="ADAL" clId="{74FB5DDF-5A6B-45A2-90D6-1FDCD3CF1157}" dt="2021-04-13T20:25:14.525" v="3196"/>
          <ac:grpSpMkLst>
            <pc:docMk/>
            <pc:sldMk cId="2962953575" sldId="275"/>
            <ac:grpSpMk id="175" creationId="{937CADA2-A8C9-41A2-9C1A-4AFA52D54035}"/>
          </ac:grpSpMkLst>
        </pc:grpChg>
        <pc:grpChg chg="del mod">
          <ac:chgData name="Ninela  Marchant Neira" userId="0445fe62-3fdd-417c-a2b7-f13f715d869a" providerId="ADAL" clId="{74FB5DDF-5A6B-45A2-90D6-1FDCD3CF1157}" dt="2021-04-13T20:23:35.009" v="3091"/>
          <ac:grpSpMkLst>
            <pc:docMk/>
            <pc:sldMk cId="2962953575" sldId="275"/>
            <ac:grpSpMk id="185" creationId="{D019365D-0954-44AD-81A3-C2206710B73C}"/>
          </ac:grpSpMkLst>
        </pc:grpChg>
        <pc:grpChg chg="del mod">
          <ac:chgData name="Ninela  Marchant Neira" userId="0445fe62-3fdd-417c-a2b7-f13f715d869a" providerId="ADAL" clId="{74FB5DDF-5A6B-45A2-90D6-1FDCD3CF1157}" dt="2021-04-13T20:23:53.572" v="3110"/>
          <ac:grpSpMkLst>
            <pc:docMk/>
            <pc:sldMk cId="2962953575" sldId="275"/>
            <ac:grpSpMk id="186" creationId="{7487504C-0D63-4912-918A-CDC129BF19F3}"/>
          </ac:grpSpMkLst>
        </pc:grpChg>
        <pc:grpChg chg="del mod">
          <ac:chgData name="Ninela  Marchant Neira" userId="0445fe62-3fdd-417c-a2b7-f13f715d869a" providerId="ADAL" clId="{74FB5DDF-5A6B-45A2-90D6-1FDCD3CF1157}" dt="2021-04-13T20:23:45.110" v="3099"/>
          <ac:grpSpMkLst>
            <pc:docMk/>
            <pc:sldMk cId="2962953575" sldId="275"/>
            <ac:grpSpMk id="188" creationId="{823354B4-4E45-4234-9DFA-2A5F40FE051C}"/>
          </ac:grpSpMkLst>
        </pc:grpChg>
        <pc:grpChg chg="del mod">
          <ac:chgData name="Ninela  Marchant Neira" userId="0445fe62-3fdd-417c-a2b7-f13f715d869a" providerId="ADAL" clId="{74FB5DDF-5A6B-45A2-90D6-1FDCD3CF1157}" dt="2021-04-13T20:23:59.509" v="3115"/>
          <ac:grpSpMkLst>
            <pc:docMk/>
            <pc:sldMk cId="2962953575" sldId="275"/>
            <ac:grpSpMk id="195" creationId="{33FC1DD8-971A-4A33-A087-EF09926EB24C}"/>
          </ac:grpSpMkLst>
        </pc:grpChg>
        <pc:grpChg chg="del mod">
          <ac:chgData name="Ninela  Marchant Neira" userId="0445fe62-3fdd-417c-a2b7-f13f715d869a" providerId="ADAL" clId="{74FB5DDF-5A6B-45A2-90D6-1FDCD3CF1157}" dt="2021-04-13T20:23:59.509" v="3115"/>
          <ac:grpSpMkLst>
            <pc:docMk/>
            <pc:sldMk cId="2962953575" sldId="275"/>
            <ac:grpSpMk id="198" creationId="{5641C909-C48B-4FF1-AF89-3FDDF832AAC7}"/>
          </ac:grpSpMkLst>
        </pc:grpChg>
        <pc:grpChg chg="del mod">
          <ac:chgData name="Ninela  Marchant Neira" userId="0445fe62-3fdd-417c-a2b7-f13f715d869a" providerId="ADAL" clId="{74FB5DDF-5A6B-45A2-90D6-1FDCD3CF1157}" dt="2021-04-13T20:23:53.572" v="3110"/>
          <ac:grpSpMkLst>
            <pc:docMk/>
            <pc:sldMk cId="2962953575" sldId="275"/>
            <ac:grpSpMk id="202" creationId="{83FAFCF4-EAC2-4893-A5FD-A1E7600C4077}"/>
          </ac:grpSpMkLst>
        </pc:grpChg>
        <pc:grpChg chg="del mod">
          <ac:chgData name="Ninela  Marchant Neira" userId="0445fe62-3fdd-417c-a2b7-f13f715d869a" providerId="ADAL" clId="{74FB5DDF-5A6B-45A2-90D6-1FDCD3CF1157}" dt="2021-04-13T20:23:59.509" v="3115"/>
          <ac:grpSpMkLst>
            <pc:docMk/>
            <pc:sldMk cId="2962953575" sldId="275"/>
            <ac:grpSpMk id="206" creationId="{3F3CF991-61C0-49D1-8491-3A01B441261F}"/>
          </ac:grpSpMkLst>
        </pc:grpChg>
        <pc:grpChg chg="del mod">
          <ac:chgData name="Ninela  Marchant Neira" userId="0445fe62-3fdd-417c-a2b7-f13f715d869a" providerId="ADAL" clId="{74FB5DDF-5A6B-45A2-90D6-1FDCD3CF1157}" dt="2021-04-13T20:25:05.250" v="3190"/>
          <ac:grpSpMkLst>
            <pc:docMk/>
            <pc:sldMk cId="2962953575" sldId="275"/>
            <ac:grpSpMk id="211" creationId="{20818B86-5C82-4C38-9F3E-5B6F62BCE187}"/>
          </ac:grpSpMkLst>
        </pc:grpChg>
        <pc:grpChg chg="del mod">
          <ac:chgData name="Ninela  Marchant Neira" userId="0445fe62-3fdd-417c-a2b7-f13f715d869a" providerId="ADAL" clId="{74FB5DDF-5A6B-45A2-90D6-1FDCD3CF1157}" dt="2021-04-13T20:24:06.292" v="3121"/>
          <ac:grpSpMkLst>
            <pc:docMk/>
            <pc:sldMk cId="2962953575" sldId="275"/>
            <ac:grpSpMk id="215" creationId="{964FD5DE-C547-4FF0-ACE0-445CF15C2BEF}"/>
          </ac:grpSpMkLst>
        </pc:grpChg>
        <pc:grpChg chg="del mod">
          <ac:chgData name="Ninela  Marchant Neira" userId="0445fe62-3fdd-417c-a2b7-f13f715d869a" providerId="ADAL" clId="{74FB5DDF-5A6B-45A2-90D6-1FDCD3CF1157}" dt="2021-04-13T20:24:07.252" v="3123"/>
          <ac:grpSpMkLst>
            <pc:docMk/>
            <pc:sldMk cId="2962953575" sldId="275"/>
            <ac:grpSpMk id="217" creationId="{4881003F-8055-47CD-A5A0-7765E5429462}"/>
          </ac:grpSpMkLst>
        </pc:grpChg>
        <pc:grpChg chg="del mod">
          <ac:chgData name="Ninela  Marchant Neira" userId="0445fe62-3fdd-417c-a2b7-f13f715d869a" providerId="ADAL" clId="{74FB5DDF-5A6B-45A2-90D6-1FDCD3CF1157}" dt="2021-04-13T20:25:14.527" v="3206"/>
          <ac:grpSpMkLst>
            <pc:docMk/>
            <pc:sldMk cId="2962953575" sldId="275"/>
            <ac:grpSpMk id="219" creationId="{D1449752-43A9-4674-87B2-AB9AC19A56BF}"/>
          </ac:grpSpMkLst>
        </pc:grpChg>
        <pc:grpChg chg="del mod">
          <ac:chgData name="Ninela  Marchant Neira" userId="0445fe62-3fdd-417c-a2b7-f13f715d869a" providerId="ADAL" clId="{74FB5DDF-5A6B-45A2-90D6-1FDCD3CF1157}" dt="2021-04-13T20:24:18.693" v="3135"/>
          <ac:grpSpMkLst>
            <pc:docMk/>
            <pc:sldMk cId="2962953575" sldId="275"/>
            <ac:grpSpMk id="224" creationId="{CAA1BED7-D73F-432C-8CCC-8EFE74490469}"/>
          </ac:grpSpMkLst>
        </pc:grpChg>
        <pc:grpChg chg="del mod">
          <ac:chgData name="Ninela  Marchant Neira" userId="0445fe62-3fdd-417c-a2b7-f13f715d869a" providerId="ADAL" clId="{74FB5DDF-5A6B-45A2-90D6-1FDCD3CF1157}" dt="2021-04-13T20:24:20.494" v="3138"/>
          <ac:grpSpMkLst>
            <pc:docMk/>
            <pc:sldMk cId="2962953575" sldId="275"/>
            <ac:grpSpMk id="225" creationId="{B08D6ED2-5774-4A45-9655-75E91197DA43}"/>
          </ac:grpSpMkLst>
        </pc:grpChg>
        <pc:grpChg chg="del mod">
          <ac:chgData name="Ninela  Marchant Neira" userId="0445fe62-3fdd-417c-a2b7-f13f715d869a" providerId="ADAL" clId="{74FB5DDF-5A6B-45A2-90D6-1FDCD3CF1157}" dt="2021-04-13T20:24:44.719" v="3167"/>
          <ac:grpSpMkLst>
            <pc:docMk/>
            <pc:sldMk cId="2962953575" sldId="275"/>
            <ac:grpSpMk id="228" creationId="{8EB5DD32-F370-418A-AA93-D0A950B46F37}"/>
          </ac:grpSpMkLst>
        </pc:grpChg>
        <pc:grpChg chg="del mod">
          <ac:chgData name="Ninela  Marchant Neira" userId="0445fe62-3fdd-417c-a2b7-f13f715d869a" providerId="ADAL" clId="{74FB5DDF-5A6B-45A2-90D6-1FDCD3CF1157}" dt="2021-04-13T20:24:44.719" v="3167"/>
          <ac:grpSpMkLst>
            <pc:docMk/>
            <pc:sldMk cId="2962953575" sldId="275"/>
            <ac:grpSpMk id="235" creationId="{71186F0E-2FE9-4245-807E-4D13EE236717}"/>
          </ac:grpSpMkLst>
        </pc:grpChg>
        <pc:grpChg chg="del mod">
          <ac:chgData name="Ninela  Marchant Neira" userId="0445fe62-3fdd-417c-a2b7-f13f715d869a" providerId="ADAL" clId="{74FB5DDF-5A6B-45A2-90D6-1FDCD3CF1157}" dt="2021-04-13T20:24:44.719" v="3167"/>
          <ac:grpSpMkLst>
            <pc:docMk/>
            <pc:sldMk cId="2962953575" sldId="275"/>
            <ac:grpSpMk id="236" creationId="{573BE10B-C8D5-4072-9616-F4EDF7524AC2}"/>
          </ac:grpSpMkLst>
        </pc:grpChg>
        <pc:grpChg chg="del mod">
          <ac:chgData name="Ninela  Marchant Neira" userId="0445fe62-3fdd-417c-a2b7-f13f715d869a" providerId="ADAL" clId="{74FB5DDF-5A6B-45A2-90D6-1FDCD3CF1157}" dt="2021-04-13T20:24:44.719" v="3167"/>
          <ac:grpSpMkLst>
            <pc:docMk/>
            <pc:sldMk cId="2962953575" sldId="275"/>
            <ac:grpSpMk id="243" creationId="{35A97288-2E47-445D-9CF6-8DDA8A8C990D}"/>
          </ac:grpSpMkLst>
        </pc:grpChg>
        <pc:grpChg chg="del mod">
          <ac:chgData name="Ninela  Marchant Neira" userId="0445fe62-3fdd-417c-a2b7-f13f715d869a" providerId="ADAL" clId="{74FB5DDF-5A6B-45A2-90D6-1FDCD3CF1157}" dt="2021-04-13T20:26:01.275" v="3266"/>
          <ac:grpSpMkLst>
            <pc:docMk/>
            <pc:sldMk cId="2962953575" sldId="275"/>
            <ac:grpSpMk id="249" creationId="{95DB6654-1D79-4931-9299-B024381429E6}"/>
          </ac:grpSpMkLst>
        </pc:grpChg>
        <pc:grpChg chg="del mod">
          <ac:chgData name="Ninela  Marchant Neira" userId="0445fe62-3fdd-417c-a2b7-f13f715d869a" providerId="ADAL" clId="{74FB5DDF-5A6B-45A2-90D6-1FDCD3CF1157}" dt="2021-04-13T20:24:44.719" v="3167"/>
          <ac:grpSpMkLst>
            <pc:docMk/>
            <pc:sldMk cId="2962953575" sldId="275"/>
            <ac:grpSpMk id="254" creationId="{694E3804-D2F1-4EA1-B35F-EFAEA2453C58}"/>
          </ac:grpSpMkLst>
        </pc:grpChg>
        <pc:grpChg chg="del mod">
          <ac:chgData name="Ninela  Marchant Neira" userId="0445fe62-3fdd-417c-a2b7-f13f715d869a" providerId="ADAL" clId="{74FB5DDF-5A6B-45A2-90D6-1FDCD3CF1157}" dt="2021-04-13T20:27:08.911" v="3382"/>
          <ac:grpSpMkLst>
            <pc:docMk/>
            <pc:sldMk cId="2962953575" sldId="275"/>
            <ac:grpSpMk id="258" creationId="{C9C028A0-82FC-495F-9529-C00C66468D47}"/>
          </ac:grpSpMkLst>
        </pc:grpChg>
        <pc:grpChg chg="del mod">
          <ac:chgData name="Ninela  Marchant Neira" userId="0445fe62-3fdd-417c-a2b7-f13f715d869a" providerId="ADAL" clId="{74FB5DDF-5A6B-45A2-90D6-1FDCD3CF1157}" dt="2021-04-13T20:27:06.344" v="3363"/>
          <ac:grpSpMkLst>
            <pc:docMk/>
            <pc:sldMk cId="2962953575" sldId="275"/>
            <ac:grpSpMk id="261" creationId="{865232DB-1824-4FCC-8C22-8263D494F523}"/>
          </ac:grpSpMkLst>
        </pc:grpChg>
        <pc:grpChg chg="del mod">
          <ac:chgData name="Ninela  Marchant Neira" userId="0445fe62-3fdd-417c-a2b7-f13f715d869a" providerId="ADAL" clId="{74FB5DDF-5A6B-45A2-90D6-1FDCD3CF1157}" dt="2021-04-13T20:25:23.442" v="3221"/>
          <ac:grpSpMkLst>
            <pc:docMk/>
            <pc:sldMk cId="2962953575" sldId="275"/>
            <ac:grpSpMk id="267" creationId="{69226B3A-DCA6-4813-9A5C-70AA4EB48EFE}"/>
          </ac:grpSpMkLst>
        </pc:grpChg>
        <pc:grpChg chg="del mod">
          <ac:chgData name="Ninela  Marchant Neira" userId="0445fe62-3fdd-417c-a2b7-f13f715d869a" providerId="ADAL" clId="{74FB5DDF-5A6B-45A2-90D6-1FDCD3CF1157}" dt="2021-04-13T20:25:38.383" v="3236"/>
          <ac:grpSpMkLst>
            <pc:docMk/>
            <pc:sldMk cId="2962953575" sldId="275"/>
            <ac:grpSpMk id="271" creationId="{58EAE9EC-F673-4A43-A661-FDEE31A69A48}"/>
          </ac:grpSpMkLst>
        </pc:grpChg>
        <pc:grpChg chg="del mod">
          <ac:chgData name="Ninela  Marchant Neira" userId="0445fe62-3fdd-417c-a2b7-f13f715d869a" providerId="ADAL" clId="{74FB5DDF-5A6B-45A2-90D6-1FDCD3CF1157}" dt="2021-04-13T20:25:35.293" v="3234"/>
          <ac:grpSpMkLst>
            <pc:docMk/>
            <pc:sldMk cId="2962953575" sldId="275"/>
            <ac:grpSpMk id="276" creationId="{897BDBDD-E610-47DE-AC51-B209E0D1DABF}"/>
          </ac:grpSpMkLst>
        </pc:grpChg>
        <pc:grpChg chg="del mod">
          <ac:chgData name="Ninela  Marchant Neira" userId="0445fe62-3fdd-417c-a2b7-f13f715d869a" providerId="ADAL" clId="{74FB5DDF-5A6B-45A2-90D6-1FDCD3CF1157}" dt="2021-04-13T20:25:49.534" v="3251"/>
          <ac:grpSpMkLst>
            <pc:docMk/>
            <pc:sldMk cId="2962953575" sldId="275"/>
            <ac:grpSpMk id="284" creationId="{41C9AF9D-5DCC-4C7A-B8B7-C157EF9D3B59}"/>
          </ac:grpSpMkLst>
        </pc:grpChg>
        <pc:grpChg chg="del mod">
          <ac:chgData name="Ninela  Marchant Neira" userId="0445fe62-3fdd-417c-a2b7-f13f715d869a" providerId="ADAL" clId="{74FB5DDF-5A6B-45A2-90D6-1FDCD3CF1157}" dt="2021-04-13T20:25:40.829" v="3239"/>
          <ac:grpSpMkLst>
            <pc:docMk/>
            <pc:sldMk cId="2962953575" sldId="275"/>
            <ac:grpSpMk id="286" creationId="{1C4699E0-C40E-4C5E-A17D-5E243CB5465D}"/>
          </ac:grpSpMkLst>
        </pc:grpChg>
        <pc:grpChg chg="del mod">
          <ac:chgData name="Ninela  Marchant Neira" userId="0445fe62-3fdd-417c-a2b7-f13f715d869a" providerId="ADAL" clId="{74FB5DDF-5A6B-45A2-90D6-1FDCD3CF1157}" dt="2021-04-13T20:25:49.534" v="3251"/>
          <ac:grpSpMkLst>
            <pc:docMk/>
            <pc:sldMk cId="2962953575" sldId="275"/>
            <ac:grpSpMk id="289" creationId="{0A55FA6F-22BD-469D-AA1C-F8D066014474}"/>
          </ac:grpSpMkLst>
        </pc:grpChg>
        <pc:grpChg chg="del mod">
          <ac:chgData name="Ninela  Marchant Neira" userId="0445fe62-3fdd-417c-a2b7-f13f715d869a" providerId="ADAL" clId="{74FB5DDF-5A6B-45A2-90D6-1FDCD3CF1157}" dt="2021-04-13T20:25:49.534" v="3251"/>
          <ac:grpSpMkLst>
            <pc:docMk/>
            <pc:sldMk cId="2962953575" sldId="275"/>
            <ac:grpSpMk id="292" creationId="{F1ADEE2E-D3CE-4484-ABAA-3004E0988240}"/>
          </ac:grpSpMkLst>
        </pc:grpChg>
        <pc:grpChg chg="del mod">
          <ac:chgData name="Ninela  Marchant Neira" userId="0445fe62-3fdd-417c-a2b7-f13f715d869a" providerId="ADAL" clId="{74FB5DDF-5A6B-45A2-90D6-1FDCD3CF1157}" dt="2021-04-13T20:25:54.912" v="3260"/>
          <ac:grpSpMkLst>
            <pc:docMk/>
            <pc:sldMk cId="2962953575" sldId="275"/>
            <ac:grpSpMk id="301" creationId="{D8DAAAA4-2AD1-4BEF-9F7E-C7F7C44C4CC5}"/>
          </ac:grpSpMkLst>
        </pc:grpChg>
        <pc:grpChg chg="del mod">
          <ac:chgData name="Ninela  Marchant Neira" userId="0445fe62-3fdd-417c-a2b7-f13f715d869a" providerId="ADAL" clId="{74FB5DDF-5A6B-45A2-90D6-1FDCD3CF1157}" dt="2021-04-13T20:25:56.792" v="3262"/>
          <ac:grpSpMkLst>
            <pc:docMk/>
            <pc:sldMk cId="2962953575" sldId="275"/>
            <ac:grpSpMk id="310" creationId="{9C2E5366-7A55-4AE2-B6E9-056F82EDE660}"/>
          </ac:grpSpMkLst>
        </pc:grpChg>
        <pc:grpChg chg="del mod">
          <ac:chgData name="Ninela  Marchant Neira" userId="0445fe62-3fdd-417c-a2b7-f13f715d869a" providerId="ADAL" clId="{74FB5DDF-5A6B-45A2-90D6-1FDCD3CF1157}" dt="2021-04-13T20:26:34.765" v="3330"/>
          <ac:grpSpMkLst>
            <pc:docMk/>
            <pc:sldMk cId="2962953575" sldId="275"/>
            <ac:grpSpMk id="312" creationId="{3FBACD98-6E1C-446B-8C29-135405487E2E}"/>
          </ac:grpSpMkLst>
        </pc:grpChg>
        <pc:grpChg chg="del mod">
          <ac:chgData name="Ninela  Marchant Neira" userId="0445fe62-3fdd-417c-a2b7-f13f715d869a" providerId="ADAL" clId="{74FB5DDF-5A6B-45A2-90D6-1FDCD3CF1157}" dt="2021-04-13T20:26:12.916" v="3279"/>
          <ac:grpSpMkLst>
            <pc:docMk/>
            <pc:sldMk cId="2962953575" sldId="275"/>
            <ac:grpSpMk id="319" creationId="{A974BFCB-48B3-468C-9422-237490C49CEC}"/>
          </ac:grpSpMkLst>
        </pc:grpChg>
        <pc:grpChg chg="del mod">
          <ac:chgData name="Ninela  Marchant Neira" userId="0445fe62-3fdd-417c-a2b7-f13f715d869a" providerId="ADAL" clId="{74FB5DDF-5A6B-45A2-90D6-1FDCD3CF1157}" dt="2021-04-13T20:26:12.916" v="3279"/>
          <ac:grpSpMkLst>
            <pc:docMk/>
            <pc:sldMk cId="2962953575" sldId="275"/>
            <ac:grpSpMk id="320" creationId="{182D0C4B-CFAB-4F59-B90F-C6A9C248A3D9}"/>
          </ac:grpSpMkLst>
        </pc:grpChg>
        <pc:grpChg chg="del mod">
          <ac:chgData name="Ninela  Marchant Neira" userId="0445fe62-3fdd-417c-a2b7-f13f715d869a" providerId="ADAL" clId="{74FB5DDF-5A6B-45A2-90D6-1FDCD3CF1157}" dt="2021-04-13T20:26:34.764" v="3325"/>
          <ac:grpSpMkLst>
            <pc:docMk/>
            <pc:sldMk cId="2962953575" sldId="275"/>
            <ac:grpSpMk id="325" creationId="{C8702357-22E0-49CB-A4B9-9CD33821B44C}"/>
          </ac:grpSpMkLst>
        </pc:grpChg>
        <pc:grpChg chg="del mod">
          <ac:chgData name="Ninela  Marchant Neira" userId="0445fe62-3fdd-417c-a2b7-f13f715d869a" providerId="ADAL" clId="{74FB5DDF-5A6B-45A2-90D6-1FDCD3CF1157}" dt="2021-04-13T20:28:19.969" v="3451"/>
          <ac:grpSpMkLst>
            <pc:docMk/>
            <pc:sldMk cId="2962953575" sldId="275"/>
            <ac:grpSpMk id="331" creationId="{C14C28B9-89D1-4AF7-B4A0-F92DF1D16DF9}"/>
          </ac:grpSpMkLst>
        </pc:grpChg>
        <pc:grpChg chg="del mod">
          <ac:chgData name="Ninela  Marchant Neira" userId="0445fe62-3fdd-417c-a2b7-f13f715d869a" providerId="ADAL" clId="{74FB5DDF-5A6B-45A2-90D6-1FDCD3CF1157}" dt="2021-04-13T20:28:19.969" v="3451"/>
          <ac:grpSpMkLst>
            <pc:docMk/>
            <pc:sldMk cId="2962953575" sldId="275"/>
            <ac:grpSpMk id="332" creationId="{805932F6-42DE-4168-A033-DE49BA50D504}"/>
          </ac:grpSpMkLst>
        </pc:grpChg>
        <pc:grpChg chg="del mod">
          <ac:chgData name="Ninela  Marchant Neira" userId="0445fe62-3fdd-417c-a2b7-f13f715d869a" providerId="ADAL" clId="{74FB5DDF-5A6B-45A2-90D6-1FDCD3CF1157}" dt="2021-04-13T20:26:45.276" v="3345"/>
          <ac:grpSpMkLst>
            <pc:docMk/>
            <pc:sldMk cId="2962953575" sldId="275"/>
            <ac:grpSpMk id="346" creationId="{9995B6CB-86D9-464A-A373-46BA93B3A302}"/>
          </ac:grpSpMkLst>
        </pc:grpChg>
        <pc:grpChg chg="del mod">
          <ac:chgData name="Ninela  Marchant Neira" userId="0445fe62-3fdd-417c-a2b7-f13f715d869a" providerId="ADAL" clId="{74FB5DDF-5A6B-45A2-90D6-1FDCD3CF1157}" dt="2021-04-13T20:26:55.181" v="3349"/>
          <ac:grpSpMkLst>
            <pc:docMk/>
            <pc:sldMk cId="2962953575" sldId="275"/>
            <ac:grpSpMk id="347" creationId="{126E97F9-8703-476E-A461-B600958CB9A6}"/>
          </ac:grpSpMkLst>
        </pc:grpChg>
        <pc:grpChg chg="del mod">
          <ac:chgData name="Ninela  Marchant Neira" userId="0445fe62-3fdd-417c-a2b7-f13f715d869a" providerId="ADAL" clId="{74FB5DDF-5A6B-45A2-90D6-1FDCD3CF1157}" dt="2021-04-13T20:28:19.969" v="3451"/>
          <ac:grpSpMkLst>
            <pc:docMk/>
            <pc:sldMk cId="2962953575" sldId="275"/>
            <ac:grpSpMk id="351" creationId="{29F9D553-13EA-456C-808E-748669A482F7}"/>
          </ac:grpSpMkLst>
        </pc:grpChg>
        <pc:grpChg chg="del mod">
          <ac:chgData name="Ninela  Marchant Neira" userId="0445fe62-3fdd-417c-a2b7-f13f715d869a" providerId="ADAL" clId="{74FB5DDF-5A6B-45A2-90D6-1FDCD3CF1157}" dt="2021-04-13T20:27:19.726" v="3399"/>
          <ac:grpSpMkLst>
            <pc:docMk/>
            <pc:sldMk cId="2962953575" sldId="275"/>
            <ac:grpSpMk id="354" creationId="{C9BD201B-337F-4045-8390-263455088642}"/>
          </ac:grpSpMkLst>
        </pc:grpChg>
        <pc:grpChg chg="del mod">
          <ac:chgData name="Ninela  Marchant Neira" userId="0445fe62-3fdd-417c-a2b7-f13f715d869a" providerId="ADAL" clId="{74FB5DDF-5A6B-45A2-90D6-1FDCD3CF1157}" dt="2021-04-13T20:27:19.726" v="3399"/>
          <ac:grpSpMkLst>
            <pc:docMk/>
            <pc:sldMk cId="2962953575" sldId="275"/>
            <ac:grpSpMk id="358" creationId="{39554E52-D93A-4DCB-ADF1-1D09F0FF1C8E}"/>
          </ac:grpSpMkLst>
        </pc:grpChg>
        <pc:grpChg chg="del mod">
          <ac:chgData name="Ninela  Marchant Neira" userId="0445fe62-3fdd-417c-a2b7-f13f715d869a" providerId="ADAL" clId="{74FB5DDF-5A6B-45A2-90D6-1FDCD3CF1157}" dt="2021-04-13T20:27:19.726" v="3399"/>
          <ac:grpSpMkLst>
            <pc:docMk/>
            <pc:sldMk cId="2962953575" sldId="275"/>
            <ac:grpSpMk id="365" creationId="{8AA8BBF7-0A19-4F65-B865-CC33B2BE87BB}"/>
          </ac:grpSpMkLst>
        </pc:grpChg>
        <pc:grpChg chg="del mod">
          <ac:chgData name="Ninela  Marchant Neira" userId="0445fe62-3fdd-417c-a2b7-f13f715d869a" providerId="ADAL" clId="{74FB5DDF-5A6B-45A2-90D6-1FDCD3CF1157}" dt="2021-04-13T20:27:19.726" v="3399"/>
          <ac:grpSpMkLst>
            <pc:docMk/>
            <pc:sldMk cId="2962953575" sldId="275"/>
            <ac:grpSpMk id="366" creationId="{62E7E26A-7DFF-46F8-8CEE-CBE593E49423}"/>
          </ac:grpSpMkLst>
        </pc:grpChg>
        <pc:grpChg chg="del mod">
          <ac:chgData name="Ninela  Marchant Neira" userId="0445fe62-3fdd-417c-a2b7-f13f715d869a" providerId="ADAL" clId="{74FB5DDF-5A6B-45A2-90D6-1FDCD3CF1157}" dt="2021-04-13T20:28:19.969" v="3451"/>
          <ac:grpSpMkLst>
            <pc:docMk/>
            <pc:sldMk cId="2962953575" sldId="275"/>
            <ac:grpSpMk id="374" creationId="{E72A7EA0-878D-4106-B113-CD5182740DD1}"/>
          </ac:grpSpMkLst>
        </pc:grpChg>
        <pc:grpChg chg="del mod">
          <ac:chgData name="Ninela  Marchant Neira" userId="0445fe62-3fdd-417c-a2b7-f13f715d869a" providerId="ADAL" clId="{74FB5DDF-5A6B-45A2-90D6-1FDCD3CF1157}" dt="2021-04-13T20:28:19.969" v="3451"/>
          <ac:grpSpMkLst>
            <pc:docMk/>
            <pc:sldMk cId="2962953575" sldId="275"/>
            <ac:grpSpMk id="377" creationId="{6EEAD492-3A56-4E6C-B073-DCEB15C47915}"/>
          </ac:grpSpMkLst>
        </pc:grpChg>
        <pc:grpChg chg="del mod">
          <ac:chgData name="Ninela  Marchant Neira" userId="0445fe62-3fdd-417c-a2b7-f13f715d869a" providerId="ADAL" clId="{74FB5DDF-5A6B-45A2-90D6-1FDCD3CF1157}" dt="2021-04-13T20:27:39.317" v="3422"/>
          <ac:grpSpMkLst>
            <pc:docMk/>
            <pc:sldMk cId="2962953575" sldId="275"/>
            <ac:grpSpMk id="390" creationId="{5E11BAE0-49C0-45F2-BCB9-D1E2D4B45C6A}"/>
          </ac:grpSpMkLst>
        </pc:grpChg>
        <pc:grpChg chg="del mod">
          <ac:chgData name="Ninela  Marchant Neira" userId="0445fe62-3fdd-417c-a2b7-f13f715d869a" providerId="ADAL" clId="{74FB5DDF-5A6B-45A2-90D6-1FDCD3CF1157}" dt="2021-04-13T20:27:43.351" v="3428"/>
          <ac:grpSpMkLst>
            <pc:docMk/>
            <pc:sldMk cId="2962953575" sldId="275"/>
            <ac:grpSpMk id="397" creationId="{2B288FAC-599D-4E13-B153-0C0A6B077125}"/>
          </ac:grpSpMkLst>
        </pc:grpChg>
        <pc:grpChg chg="del mod">
          <ac:chgData name="Ninela  Marchant Neira" userId="0445fe62-3fdd-417c-a2b7-f13f715d869a" providerId="ADAL" clId="{74FB5DDF-5A6B-45A2-90D6-1FDCD3CF1157}" dt="2021-04-13T20:27:49.596" v="3435"/>
          <ac:grpSpMkLst>
            <pc:docMk/>
            <pc:sldMk cId="2962953575" sldId="275"/>
            <ac:grpSpMk id="403" creationId="{C61D63BC-2956-4277-A5A1-E4BEBB681797}"/>
          </ac:grpSpMkLst>
        </pc:grpChg>
        <pc:grpChg chg="del mod">
          <ac:chgData name="Ninela  Marchant Neira" userId="0445fe62-3fdd-417c-a2b7-f13f715d869a" providerId="ADAL" clId="{74FB5DDF-5A6B-45A2-90D6-1FDCD3CF1157}" dt="2021-04-13T20:27:49.596" v="3435"/>
          <ac:grpSpMkLst>
            <pc:docMk/>
            <pc:sldMk cId="2962953575" sldId="275"/>
            <ac:grpSpMk id="407" creationId="{9DD3DDC1-2B51-412C-9DAF-3AE338F817DD}"/>
          </ac:grpSpMkLst>
        </pc:grpChg>
        <pc:grpChg chg="del mod">
          <ac:chgData name="Ninela  Marchant Neira" userId="0445fe62-3fdd-417c-a2b7-f13f715d869a" providerId="ADAL" clId="{74FB5DDF-5A6B-45A2-90D6-1FDCD3CF1157}" dt="2021-04-13T20:27:50.551" v="3438"/>
          <ac:grpSpMkLst>
            <pc:docMk/>
            <pc:sldMk cId="2962953575" sldId="275"/>
            <ac:grpSpMk id="410" creationId="{DDB51E60-7CEA-4F18-AAE1-259FA2467157}"/>
          </ac:grpSpMkLst>
        </pc:grpChg>
        <pc:grpChg chg="del mod">
          <ac:chgData name="Ninela  Marchant Neira" userId="0445fe62-3fdd-417c-a2b7-f13f715d869a" providerId="ADAL" clId="{74FB5DDF-5A6B-45A2-90D6-1FDCD3CF1157}" dt="2021-04-15T23:52:03.501" v="3554" actId="478"/>
          <ac:grpSpMkLst>
            <pc:docMk/>
            <pc:sldMk cId="2962953575" sldId="275"/>
            <ac:grpSpMk id="413" creationId="{44127620-8165-43B4-9A2C-03FF95E5B4ED}"/>
          </ac:grpSpMkLst>
        </pc:grpChg>
        <pc:grpChg chg="del mod">
          <ac:chgData name="Ninela  Marchant Neira" userId="0445fe62-3fdd-417c-a2b7-f13f715d869a" providerId="ADAL" clId="{74FB5DDF-5A6B-45A2-90D6-1FDCD3CF1157}" dt="2021-04-13T20:28:25.774" v="3454"/>
          <ac:grpSpMkLst>
            <pc:docMk/>
            <pc:sldMk cId="2962953575" sldId="275"/>
            <ac:grpSpMk id="420" creationId="{04F5A59B-BC5F-4E9D-BBF1-1BDF764F5E27}"/>
          </ac:grpSpMkLst>
        </pc:grpChg>
        <pc:grpChg chg="del mod">
          <ac:chgData name="Ninela  Marchant Neira" userId="0445fe62-3fdd-417c-a2b7-f13f715d869a" providerId="ADAL" clId="{74FB5DDF-5A6B-45A2-90D6-1FDCD3CF1157}" dt="2021-04-13T20:28:27.640" v="3456"/>
          <ac:grpSpMkLst>
            <pc:docMk/>
            <pc:sldMk cId="2962953575" sldId="275"/>
            <ac:grpSpMk id="423" creationId="{5845A318-6C0E-4B89-9079-A4D6CEDAC54D}"/>
          </ac:grpSpMkLst>
        </pc:grpChg>
        <pc:grpChg chg="del mod">
          <ac:chgData name="Ninela  Marchant Neira" userId="0445fe62-3fdd-417c-a2b7-f13f715d869a" providerId="ADAL" clId="{74FB5DDF-5A6B-45A2-90D6-1FDCD3CF1157}" dt="2021-04-13T20:28:39.858" v="3469"/>
          <ac:grpSpMkLst>
            <pc:docMk/>
            <pc:sldMk cId="2962953575" sldId="275"/>
            <ac:grpSpMk id="425" creationId="{06B854DA-27C8-4E38-ABFC-F368A341366A}"/>
          </ac:grpSpMkLst>
        </pc:grpChg>
        <pc:grpChg chg="del mod">
          <ac:chgData name="Ninela  Marchant Neira" userId="0445fe62-3fdd-417c-a2b7-f13f715d869a" providerId="ADAL" clId="{74FB5DDF-5A6B-45A2-90D6-1FDCD3CF1157}" dt="2021-04-13T20:28:44.041" v="3474"/>
          <ac:grpSpMkLst>
            <pc:docMk/>
            <pc:sldMk cId="2962953575" sldId="275"/>
            <ac:grpSpMk id="435" creationId="{09FA64FD-5BAF-4156-9683-EA574E8FAA58}"/>
          </ac:grpSpMkLst>
        </pc:grpChg>
        <pc:grpChg chg="del mod">
          <ac:chgData name="Ninela  Marchant Neira" userId="0445fe62-3fdd-417c-a2b7-f13f715d869a" providerId="ADAL" clId="{74FB5DDF-5A6B-45A2-90D6-1FDCD3CF1157}" dt="2021-04-13T20:28:44.041" v="3474"/>
          <ac:grpSpMkLst>
            <pc:docMk/>
            <pc:sldMk cId="2962953575" sldId="275"/>
            <ac:grpSpMk id="438" creationId="{254CDE22-7124-4C52-B8D7-88B8A87381C7}"/>
          </ac:grpSpMkLst>
        </pc:grpChg>
        <pc:grpChg chg="del mod">
          <ac:chgData name="Ninela  Marchant Neira" userId="0445fe62-3fdd-417c-a2b7-f13f715d869a" providerId="ADAL" clId="{74FB5DDF-5A6B-45A2-90D6-1FDCD3CF1157}" dt="2021-04-13T20:28:44.041" v="3474"/>
          <ac:grpSpMkLst>
            <pc:docMk/>
            <pc:sldMk cId="2962953575" sldId="275"/>
            <ac:grpSpMk id="443" creationId="{C48A9C9C-2526-44D2-8993-A3054013D2EC}"/>
          </ac:grpSpMkLst>
        </pc:grpChg>
        <pc:grpChg chg="del mod">
          <ac:chgData name="Ninela  Marchant Neira" userId="0445fe62-3fdd-417c-a2b7-f13f715d869a" providerId="ADAL" clId="{74FB5DDF-5A6B-45A2-90D6-1FDCD3CF1157}" dt="2021-04-15T23:52:03.501" v="3554" actId="478"/>
          <ac:grpSpMkLst>
            <pc:docMk/>
            <pc:sldMk cId="2962953575" sldId="275"/>
            <ac:grpSpMk id="444" creationId="{BAB44208-FDF9-4D9A-9C36-09FD9840420E}"/>
          </ac:grpSpMkLst>
        </pc:grpChg>
        <pc:grpChg chg="del mod">
          <ac:chgData name="Ninela  Marchant Neira" userId="0445fe62-3fdd-417c-a2b7-f13f715d869a" providerId="ADAL" clId="{74FB5DDF-5A6B-45A2-90D6-1FDCD3CF1157}" dt="2021-04-15T23:52:03.501" v="3554" actId="478"/>
          <ac:grpSpMkLst>
            <pc:docMk/>
            <pc:sldMk cId="2962953575" sldId="275"/>
            <ac:grpSpMk id="451" creationId="{746A8BE6-F8DA-40AC-A5CF-51A2340E1639}"/>
          </ac:grpSpMkLst>
        </pc:grpChg>
        <pc:grpChg chg="del mod">
          <ac:chgData name="Ninela  Marchant Neira" userId="0445fe62-3fdd-417c-a2b7-f13f715d869a" providerId="ADAL" clId="{74FB5DDF-5A6B-45A2-90D6-1FDCD3CF1157}" dt="2021-04-15T23:52:03.501" v="3554" actId="478"/>
          <ac:grpSpMkLst>
            <pc:docMk/>
            <pc:sldMk cId="2962953575" sldId="275"/>
            <ac:grpSpMk id="455" creationId="{502D037F-052A-40F3-B952-E112F95D3637}"/>
          </ac:grpSpMkLst>
        </pc:grpChg>
        <pc:grpChg chg="del mod">
          <ac:chgData name="Ninela  Marchant Neira" userId="0445fe62-3fdd-417c-a2b7-f13f715d869a" providerId="ADAL" clId="{74FB5DDF-5A6B-45A2-90D6-1FDCD3CF1157}" dt="2021-04-15T23:52:03.501" v="3554" actId="478"/>
          <ac:grpSpMkLst>
            <pc:docMk/>
            <pc:sldMk cId="2962953575" sldId="275"/>
            <ac:grpSpMk id="461" creationId="{BDA6285B-4BC9-4B4E-95D0-43ADE448976D}"/>
          </ac:grpSpMkLst>
        </pc:grpChg>
        <pc:grpChg chg="del mod">
          <ac:chgData name="Ninela  Marchant Neira" userId="0445fe62-3fdd-417c-a2b7-f13f715d869a" providerId="ADAL" clId="{74FB5DDF-5A6B-45A2-90D6-1FDCD3CF1157}" dt="2021-04-15T23:52:03.501" v="3554" actId="478"/>
          <ac:grpSpMkLst>
            <pc:docMk/>
            <pc:sldMk cId="2962953575" sldId="275"/>
            <ac:grpSpMk id="462" creationId="{88A9AAEE-1AD4-45C0-A8E5-23F2ECC54267}"/>
          </ac:grpSpMkLst>
        </pc:grpChg>
        <pc:picChg chg="add mod ord">
          <ac:chgData name="Ninela  Marchant Neira" userId="0445fe62-3fdd-417c-a2b7-f13f715d869a" providerId="ADAL" clId="{74FB5DDF-5A6B-45A2-90D6-1FDCD3CF1157}" dt="2021-04-15T23:54:44.529" v="3571" actId="1076"/>
          <ac:picMkLst>
            <pc:docMk/>
            <pc:sldMk cId="2962953575" sldId="275"/>
            <ac:picMk id="5" creationId="{D878DC72-9F58-40F9-A114-D1B24F45F9BE}"/>
          </ac:picMkLst>
        </pc:picChg>
        <pc:picChg chg="add mod">
          <ac:chgData name="Ninela  Marchant Neira" userId="0445fe62-3fdd-417c-a2b7-f13f715d869a" providerId="ADAL" clId="{74FB5DDF-5A6B-45A2-90D6-1FDCD3CF1157}" dt="2021-04-15T23:54:47.659" v="3572" actId="1076"/>
          <ac:picMkLst>
            <pc:docMk/>
            <pc:sldMk cId="2962953575" sldId="275"/>
            <ac:picMk id="7" creationId="{A7552F85-17D7-45EE-BF24-BD3B15429288}"/>
          </ac:picMkLst>
        </pc:picChg>
        <pc:picChg chg="add mod">
          <ac:chgData name="Ninela  Marchant Neira" userId="0445fe62-3fdd-417c-a2b7-f13f715d869a" providerId="ADAL" clId="{74FB5DDF-5A6B-45A2-90D6-1FDCD3CF1157}" dt="2021-04-15T23:54:51.181" v="3573" actId="1076"/>
          <ac:picMkLst>
            <pc:docMk/>
            <pc:sldMk cId="2962953575" sldId="275"/>
            <ac:picMk id="9" creationId="{EEC128C7-1E01-4BE7-B386-30E2331D83CF}"/>
          </ac:picMkLst>
        </pc:picChg>
        <pc:picChg chg="add mod">
          <ac:chgData name="Ninela  Marchant Neira" userId="0445fe62-3fdd-417c-a2b7-f13f715d869a" providerId="ADAL" clId="{74FB5DDF-5A6B-45A2-90D6-1FDCD3CF1157}" dt="2021-04-15T23:54:59.744" v="3575" actId="1076"/>
          <ac:picMkLst>
            <pc:docMk/>
            <pc:sldMk cId="2962953575" sldId="275"/>
            <ac:picMk id="11" creationId="{BE2F9F19-8529-4776-B8C2-A2B3C921A4F3}"/>
          </ac:picMkLst>
        </pc:picChg>
        <pc:inkChg chg="add del">
          <ac:chgData name="Ninela  Marchant Neira" userId="0445fe62-3fdd-417c-a2b7-f13f715d869a" providerId="ADAL" clId="{74FB5DDF-5A6B-45A2-90D6-1FDCD3CF1157}" dt="2021-04-13T20:21:56.356" v="3057"/>
          <ac:inkMkLst>
            <pc:docMk/>
            <pc:sldMk cId="2962953575" sldId="275"/>
            <ac:inkMk id="12" creationId="{E5E7379F-A453-4A12-AA16-E9C4DA4B7427}"/>
          </ac:inkMkLst>
        </pc:inkChg>
        <pc:inkChg chg="add del mod topLvl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13" creationId="{CFC1EDD2-D0B6-412E-9AA3-D2CDEF5A51EC}"/>
          </ac:inkMkLst>
        </pc:inkChg>
        <pc:inkChg chg="add del mod topLvl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14" creationId="{973132D1-89FD-464D-A16D-571F5575E002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15" creationId="{8F3129EE-DDEB-4E76-9800-2016483F50F9}"/>
          </ac:inkMkLst>
        </pc:inkChg>
        <pc:inkChg chg="add del mod">
          <ac:chgData name="Ninela  Marchant Neira" userId="0445fe62-3fdd-417c-a2b7-f13f715d869a" providerId="ADAL" clId="{74FB5DDF-5A6B-45A2-90D6-1FDCD3CF1157}" dt="2021-04-13T20:27:58.885" v="3439"/>
          <ac:inkMkLst>
            <pc:docMk/>
            <pc:sldMk cId="2962953575" sldId="275"/>
            <ac:inkMk id="16" creationId="{5B0D46E8-A0F7-4A20-9250-5FDFEA8216AC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19" creationId="{805EE716-7EC9-4A0F-80A2-2159EE169553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20" creationId="{73197D02-6CB8-4869-B048-3017870FAA80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21" creationId="{1F031F35-95C8-47FD-9AAC-BB7B1A19820C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22" creationId="{06B52C45-C6F0-420E-9FF3-2403326543C6}"/>
          </ac:inkMkLst>
        </pc:inkChg>
        <pc:inkChg chg="add del mod">
          <ac:chgData name="Ninela  Marchant Neira" userId="0445fe62-3fdd-417c-a2b7-f13f715d869a" providerId="ADAL" clId="{74FB5DDF-5A6B-45A2-90D6-1FDCD3CF1157}" dt="2021-04-13T20:21:56.356" v="3054"/>
          <ac:inkMkLst>
            <pc:docMk/>
            <pc:sldMk cId="2962953575" sldId="275"/>
            <ac:inkMk id="24" creationId="{4A1ED1BB-4B14-453F-8AC9-D6A6AAC8DD21}"/>
          </ac:inkMkLst>
        </pc:inkChg>
        <pc:inkChg chg="add del mod">
          <ac:chgData name="Ninela  Marchant Neira" userId="0445fe62-3fdd-417c-a2b7-f13f715d869a" providerId="ADAL" clId="{74FB5DDF-5A6B-45A2-90D6-1FDCD3CF1157}" dt="2021-04-13T20:21:56.356" v="3052"/>
          <ac:inkMkLst>
            <pc:docMk/>
            <pc:sldMk cId="2962953575" sldId="275"/>
            <ac:inkMk id="25" creationId="{7DAF2885-5BDE-49CB-8D0B-F6B0F10B649A}"/>
          </ac:inkMkLst>
        </pc:inkChg>
        <pc:inkChg chg="add del">
          <ac:chgData name="Ninela  Marchant Neira" userId="0445fe62-3fdd-417c-a2b7-f13f715d869a" providerId="ADAL" clId="{74FB5DDF-5A6B-45A2-90D6-1FDCD3CF1157}" dt="2021-04-13T20:21:56.355" v="3050"/>
          <ac:inkMkLst>
            <pc:docMk/>
            <pc:sldMk cId="2962953575" sldId="275"/>
            <ac:inkMk id="27" creationId="{0F6A148F-56FC-4A13-BDED-21203E5C32AA}"/>
          </ac:inkMkLst>
        </pc:inkChg>
        <pc:inkChg chg="add del mod">
          <ac:chgData name="Ninela  Marchant Neira" userId="0445fe62-3fdd-417c-a2b7-f13f715d869a" providerId="ADAL" clId="{74FB5DDF-5A6B-45A2-90D6-1FDCD3CF1157}" dt="2021-04-13T20:21:56.354" v="3044"/>
          <ac:inkMkLst>
            <pc:docMk/>
            <pc:sldMk cId="2962953575" sldId="275"/>
            <ac:inkMk id="28" creationId="{A34102D6-74C9-465B-B376-ACA3DFC512B4}"/>
          </ac:inkMkLst>
        </pc:inkChg>
        <pc:inkChg chg="add del mod">
          <ac:chgData name="Ninela  Marchant Neira" userId="0445fe62-3fdd-417c-a2b7-f13f715d869a" providerId="ADAL" clId="{74FB5DDF-5A6B-45A2-90D6-1FDCD3CF1157}" dt="2021-04-13T20:21:56.353" v="3041"/>
          <ac:inkMkLst>
            <pc:docMk/>
            <pc:sldMk cId="2962953575" sldId="275"/>
            <ac:inkMk id="29" creationId="{2279AE1A-1BFB-4062-A28F-B383CC282B96}"/>
          </ac:inkMkLst>
        </pc:inkChg>
        <pc:inkChg chg="add del mod">
          <ac:chgData name="Ninela  Marchant Neira" userId="0445fe62-3fdd-417c-a2b7-f13f715d869a" providerId="ADAL" clId="{74FB5DDF-5A6B-45A2-90D6-1FDCD3CF1157}" dt="2021-04-13T20:21:56.353" v="3040"/>
          <ac:inkMkLst>
            <pc:docMk/>
            <pc:sldMk cId="2962953575" sldId="275"/>
            <ac:inkMk id="30" creationId="{AAF0B657-C48E-49E7-A964-E8361A8C165B}"/>
          </ac:inkMkLst>
        </pc:inkChg>
        <pc:inkChg chg="add del mod">
          <ac:chgData name="Ninela  Marchant Neira" userId="0445fe62-3fdd-417c-a2b7-f13f715d869a" providerId="ADAL" clId="{74FB5DDF-5A6B-45A2-90D6-1FDCD3CF1157}" dt="2021-04-13T20:21:56.354" v="3043"/>
          <ac:inkMkLst>
            <pc:docMk/>
            <pc:sldMk cId="2962953575" sldId="275"/>
            <ac:inkMk id="32" creationId="{E47EE3A4-0B43-4AE0-A0E5-80022C3CDE67}"/>
          </ac:inkMkLst>
        </pc:inkChg>
        <pc:inkChg chg="add del mod">
          <ac:chgData name="Ninela  Marchant Neira" userId="0445fe62-3fdd-417c-a2b7-f13f715d869a" providerId="ADAL" clId="{74FB5DDF-5A6B-45A2-90D6-1FDCD3CF1157}" dt="2021-04-13T20:21:56.356" v="3053"/>
          <ac:inkMkLst>
            <pc:docMk/>
            <pc:sldMk cId="2962953575" sldId="275"/>
            <ac:inkMk id="33" creationId="{1226526D-2E6D-4C46-98C5-42FF8E6EC05C}"/>
          </ac:inkMkLst>
        </pc:inkChg>
        <pc:inkChg chg="add del mod">
          <ac:chgData name="Ninela  Marchant Neira" userId="0445fe62-3fdd-417c-a2b7-f13f715d869a" providerId="ADAL" clId="{74FB5DDF-5A6B-45A2-90D6-1FDCD3CF1157}" dt="2021-04-13T20:21:56.354" v="3046"/>
          <ac:inkMkLst>
            <pc:docMk/>
            <pc:sldMk cId="2962953575" sldId="275"/>
            <ac:inkMk id="34" creationId="{1332031F-DF3D-497E-BE7F-958BFB662AEA}"/>
          </ac:inkMkLst>
        </pc:inkChg>
        <pc:inkChg chg="add del mod">
          <ac:chgData name="Ninela  Marchant Neira" userId="0445fe62-3fdd-417c-a2b7-f13f715d869a" providerId="ADAL" clId="{74FB5DDF-5A6B-45A2-90D6-1FDCD3CF1157}" dt="2021-04-13T20:21:56.355" v="3047"/>
          <ac:inkMkLst>
            <pc:docMk/>
            <pc:sldMk cId="2962953575" sldId="275"/>
            <ac:inkMk id="35" creationId="{4C6BDBF5-8621-4933-89EA-FDB6FEDF520D}"/>
          </ac:inkMkLst>
        </pc:inkChg>
        <pc:inkChg chg="add del mod">
          <ac:chgData name="Ninela  Marchant Neira" userId="0445fe62-3fdd-417c-a2b7-f13f715d869a" providerId="ADAL" clId="{74FB5DDF-5A6B-45A2-90D6-1FDCD3CF1157}" dt="2021-04-13T20:21:56.352" v="3039"/>
          <ac:inkMkLst>
            <pc:docMk/>
            <pc:sldMk cId="2962953575" sldId="275"/>
            <ac:inkMk id="36" creationId="{D293E77A-18CA-4491-985B-99B89C0B35B8}"/>
          </ac:inkMkLst>
        </pc:inkChg>
        <pc:inkChg chg="add del mod">
          <ac:chgData name="Ninela  Marchant Neira" userId="0445fe62-3fdd-417c-a2b7-f13f715d869a" providerId="ADAL" clId="{74FB5DDF-5A6B-45A2-90D6-1FDCD3CF1157}" dt="2021-04-13T20:21:56.355" v="3048"/>
          <ac:inkMkLst>
            <pc:docMk/>
            <pc:sldMk cId="2962953575" sldId="275"/>
            <ac:inkMk id="37" creationId="{FA5BEE12-8B37-4E1B-91C4-17577A677026}"/>
          </ac:inkMkLst>
        </pc:inkChg>
        <pc:inkChg chg="add del">
          <ac:chgData name="Ninela  Marchant Neira" userId="0445fe62-3fdd-417c-a2b7-f13f715d869a" providerId="ADAL" clId="{74FB5DDF-5A6B-45A2-90D6-1FDCD3CF1157}" dt="2021-04-13T20:21:56.356" v="3055"/>
          <ac:inkMkLst>
            <pc:docMk/>
            <pc:sldMk cId="2962953575" sldId="275"/>
            <ac:inkMk id="39" creationId="{F123833F-F50F-4CF4-95AB-426CD10B7ECA}"/>
          </ac:inkMkLst>
        </pc:inkChg>
        <pc:inkChg chg="add del mod">
          <ac:chgData name="Ninela  Marchant Neira" userId="0445fe62-3fdd-417c-a2b7-f13f715d869a" providerId="ADAL" clId="{74FB5DDF-5A6B-45A2-90D6-1FDCD3CF1157}" dt="2021-04-13T19:40:27.280" v="2226"/>
          <ac:inkMkLst>
            <pc:docMk/>
            <pc:sldMk cId="2962953575" sldId="275"/>
            <ac:inkMk id="40" creationId="{E07597C5-EDD0-4011-B73B-5E1896094FF4}"/>
          </ac:inkMkLst>
        </pc:inkChg>
        <pc:inkChg chg="add del mod">
          <ac:chgData name="Ninela  Marchant Neira" userId="0445fe62-3fdd-417c-a2b7-f13f715d869a" providerId="ADAL" clId="{74FB5DDF-5A6B-45A2-90D6-1FDCD3CF1157}" dt="2021-04-13T19:40:27.283" v="2238"/>
          <ac:inkMkLst>
            <pc:docMk/>
            <pc:sldMk cId="2962953575" sldId="275"/>
            <ac:inkMk id="41" creationId="{C150D59B-E14B-48D6-9216-FC9E08B31AFD}"/>
          </ac:inkMkLst>
        </pc:inkChg>
        <pc:inkChg chg="add del mod">
          <ac:chgData name="Ninela  Marchant Neira" userId="0445fe62-3fdd-417c-a2b7-f13f715d869a" providerId="ADAL" clId="{74FB5DDF-5A6B-45A2-90D6-1FDCD3CF1157}" dt="2021-04-13T19:40:27.281" v="2230"/>
          <ac:inkMkLst>
            <pc:docMk/>
            <pc:sldMk cId="2962953575" sldId="275"/>
            <ac:inkMk id="43" creationId="{0B7D0DBE-FDDE-40B3-8D8D-AD21209E6792}"/>
          </ac:inkMkLst>
        </pc:inkChg>
        <pc:inkChg chg="add del mod">
          <ac:chgData name="Ninela  Marchant Neira" userId="0445fe62-3fdd-417c-a2b7-f13f715d869a" providerId="ADAL" clId="{74FB5DDF-5A6B-45A2-90D6-1FDCD3CF1157}" dt="2021-04-13T19:40:27.287" v="2258"/>
          <ac:inkMkLst>
            <pc:docMk/>
            <pc:sldMk cId="2962953575" sldId="275"/>
            <ac:inkMk id="44" creationId="{98B98962-B070-4969-BB28-E85A2E66EC1A}"/>
          </ac:inkMkLst>
        </pc:inkChg>
        <pc:inkChg chg="add del mod">
          <ac:chgData name="Ninela  Marchant Neira" userId="0445fe62-3fdd-417c-a2b7-f13f715d869a" providerId="ADAL" clId="{74FB5DDF-5A6B-45A2-90D6-1FDCD3CF1157}" dt="2021-04-13T19:40:27.283" v="2237"/>
          <ac:inkMkLst>
            <pc:docMk/>
            <pc:sldMk cId="2962953575" sldId="275"/>
            <ac:inkMk id="46" creationId="{E573323A-4010-4C27-B8D7-6390F4A0D715}"/>
          </ac:inkMkLst>
        </pc:inkChg>
        <pc:inkChg chg="add del mod">
          <ac:chgData name="Ninela  Marchant Neira" userId="0445fe62-3fdd-417c-a2b7-f13f715d869a" providerId="ADAL" clId="{74FB5DDF-5A6B-45A2-90D6-1FDCD3CF1157}" dt="2021-04-13T19:40:27.284" v="2239"/>
          <ac:inkMkLst>
            <pc:docMk/>
            <pc:sldMk cId="2962953575" sldId="275"/>
            <ac:inkMk id="48" creationId="{B8E6E3D5-6A10-4DA2-976A-D6BB12B7BBC3}"/>
          </ac:inkMkLst>
        </pc:inkChg>
        <pc:inkChg chg="add del mod">
          <ac:chgData name="Ninela  Marchant Neira" userId="0445fe62-3fdd-417c-a2b7-f13f715d869a" providerId="ADAL" clId="{74FB5DDF-5A6B-45A2-90D6-1FDCD3CF1157}" dt="2021-04-13T19:40:27.287" v="2257"/>
          <ac:inkMkLst>
            <pc:docMk/>
            <pc:sldMk cId="2962953575" sldId="275"/>
            <ac:inkMk id="49" creationId="{8D3D43EC-582E-403E-906E-388C2F797C8D}"/>
          </ac:inkMkLst>
        </pc:inkChg>
        <pc:inkChg chg="add del mod">
          <ac:chgData name="Ninela  Marchant Neira" userId="0445fe62-3fdd-417c-a2b7-f13f715d869a" providerId="ADAL" clId="{74FB5DDF-5A6B-45A2-90D6-1FDCD3CF1157}" dt="2021-04-13T19:40:27.281" v="2228"/>
          <ac:inkMkLst>
            <pc:docMk/>
            <pc:sldMk cId="2962953575" sldId="275"/>
            <ac:inkMk id="51" creationId="{C15EB3DB-CB1F-4A8D-8D3B-07DE2359CFB2}"/>
          </ac:inkMkLst>
        </pc:inkChg>
        <pc:inkChg chg="add del mod">
          <ac:chgData name="Ninela  Marchant Neira" userId="0445fe62-3fdd-417c-a2b7-f13f715d869a" providerId="ADAL" clId="{74FB5DDF-5A6B-45A2-90D6-1FDCD3CF1157}" dt="2021-04-13T19:40:27.286" v="2250"/>
          <ac:inkMkLst>
            <pc:docMk/>
            <pc:sldMk cId="2962953575" sldId="275"/>
            <ac:inkMk id="52" creationId="{2FB88B13-BBB8-468B-A0DA-FB607BD295E3}"/>
          </ac:inkMkLst>
        </pc:inkChg>
        <pc:inkChg chg="add del mod">
          <ac:chgData name="Ninela  Marchant Neira" userId="0445fe62-3fdd-417c-a2b7-f13f715d869a" providerId="ADAL" clId="{74FB5DDF-5A6B-45A2-90D6-1FDCD3CF1157}" dt="2021-04-13T19:40:27.286" v="2253"/>
          <ac:inkMkLst>
            <pc:docMk/>
            <pc:sldMk cId="2962953575" sldId="275"/>
            <ac:inkMk id="53" creationId="{41E09016-12A3-43C5-8B75-B7623EF5B779}"/>
          </ac:inkMkLst>
        </pc:inkChg>
        <pc:inkChg chg="add del mod">
          <ac:chgData name="Ninela  Marchant Neira" userId="0445fe62-3fdd-417c-a2b7-f13f715d869a" providerId="ADAL" clId="{74FB5DDF-5A6B-45A2-90D6-1FDCD3CF1157}" dt="2021-04-13T19:40:27.283" v="2233"/>
          <ac:inkMkLst>
            <pc:docMk/>
            <pc:sldMk cId="2962953575" sldId="275"/>
            <ac:inkMk id="54" creationId="{D36197FC-240D-4A0E-97D3-4F5982CC0CFD}"/>
          </ac:inkMkLst>
        </pc:inkChg>
        <pc:inkChg chg="add del mod">
          <ac:chgData name="Ninela  Marchant Neira" userId="0445fe62-3fdd-417c-a2b7-f13f715d869a" providerId="ADAL" clId="{74FB5DDF-5A6B-45A2-90D6-1FDCD3CF1157}" dt="2021-04-13T19:40:27.285" v="2245"/>
          <ac:inkMkLst>
            <pc:docMk/>
            <pc:sldMk cId="2962953575" sldId="275"/>
            <ac:inkMk id="56" creationId="{8D22D25D-4FF5-43EA-9939-0156F951D116}"/>
          </ac:inkMkLst>
        </pc:inkChg>
        <pc:inkChg chg="add del mod">
          <ac:chgData name="Ninela  Marchant Neira" userId="0445fe62-3fdd-417c-a2b7-f13f715d869a" providerId="ADAL" clId="{74FB5DDF-5A6B-45A2-90D6-1FDCD3CF1157}" dt="2021-04-13T19:40:27.282" v="2231"/>
          <ac:inkMkLst>
            <pc:docMk/>
            <pc:sldMk cId="2962953575" sldId="275"/>
            <ac:inkMk id="57" creationId="{FD11BF7E-006C-447B-90D1-95EC8836587A}"/>
          </ac:inkMkLst>
        </pc:inkChg>
        <pc:inkChg chg="add del mod">
          <ac:chgData name="Ninela  Marchant Neira" userId="0445fe62-3fdd-417c-a2b7-f13f715d869a" providerId="ADAL" clId="{74FB5DDF-5A6B-45A2-90D6-1FDCD3CF1157}" dt="2021-04-13T19:40:27.284" v="2240"/>
          <ac:inkMkLst>
            <pc:docMk/>
            <pc:sldMk cId="2962953575" sldId="275"/>
            <ac:inkMk id="58" creationId="{D33B629E-6574-43AD-A0F5-1390737DE19B}"/>
          </ac:inkMkLst>
        </pc:inkChg>
        <pc:inkChg chg="add del mod">
          <ac:chgData name="Ninela  Marchant Neira" userId="0445fe62-3fdd-417c-a2b7-f13f715d869a" providerId="ADAL" clId="{74FB5DDF-5A6B-45A2-90D6-1FDCD3CF1157}" dt="2021-04-13T19:40:27.285" v="2247"/>
          <ac:inkMkLst>
            <pc:docMk/>
            <pc:sldMk cId="2962953575" sldId="275"/>
            <ac:inkMk id="60" creationId="{FB94AE3A-A0C4-4661-992C-D208BB0C3AD3}"/>
          </ac:inkMkLst>
        </pc:inkChg>
        <pc:inkChg chg="add del mod">
          <ac:chgData name="Ninela  Marchant Neira" userId="0445fe62-3fdd-417c-a2b7-f13f715d869a" providerId="ADAL" clId="{74FB5DDF-5A6B-45A2-90D6-1FDCD3CF1157}" dt="2021-04-13T19:40:27.285" v="2246"/>
          <ac:inkMkLst>
            <pc:docMk/>
            <pc:sldMk cId="2962953575" sldId="275"/>
            <ac:inkMk id="61" creationId="{96ED96D3-7326-4EBF-BC58-0FE40A8F6AF3}"/>
          </ac:inkMkLst>
        </pc:inkChg>
        <pc:inkChg chg="add del mod">
          <ac:chgData name="Ninela  Marchant Neira" userId="0445fe62-3fdd-417c-a2b7-f13f715d869a" providerId="ADAL" clId="{74FB5DDF-5A6B-45A2-90D6-1FDCD3CF1157}" dt="2021-04-13T19:40:27.285" v="2244"/>
          <ac:inkMkLst>
            <pc:docMk/>
            <pc:sldMk cId="2962953575" sldId="275"/>
            <ac:inkMk id="62" creationId="{1571D50E-ED32-4EE1-8FE2-B7A4D2403D60}"/>
          </ac:inkMkLst>
        </pc:inkChg>
        <pc:inkChg chg="add del mod">
          <ac:chgData name="Ninela  Marchant Neira" userId="0445fe62-3fdd-417c-a2b7-f13f715d869a" providerId="ADAL" clId="{74FB5DDF-5A6B-45A2-90D6-1FDCD3CF1157}" dt="2021-04-13T19:40:27.280" v="2227"/>
          <ac:inkMkLst>
            <pc:docMk/>
            <pc:sldMk cId="2962953575" sldId="275"/>
            <ac:inkMk id="64" creationId="{282ED0A7-08EA-4611-B39D-5AB1BBCD6AE2}"/>
          </ac:inkMkLst>
        </pc:inkChg>
        <pc:inkChg chg="add del mod">
          <ac:chgData name="Ninela  Marchant Neira" userId="0445fe62-3fdd-417c-a2b7-f13f715d869a" providerId="ADAL" clId="{74FB5DDF-5A6B-45A2-90D6-1FDCD3CF1157}" dt="2021-04-13T19:40:27.287" v="2256"/>
          <ac:inkMkLst>
            <pc:docMk/>
            <pc:sldMk cId="2962953575" sldId="275"/>
            <ac:inkMk id="65" creationId="{6B87F97F-9997-471E-AAEE-5BEB213F72B2}"/>
          </ac:inkMkLst>
        </pc:inkChg>
        <pc:inkChg chg="add del">
          <ac:chgData name="Ninela  Marchant Neira" userId="0445fe62-3fdd-417c-a2b7-f13f715d869a" providerId="ADAL" clId="{74FB5DDF-5A6B-45A2-90D6-1FDCD3CF1157}" dt="2021-04-13T19:40:27.286" v="2255"/>
          <ac:inkMkLst>
            <pc:docMk/>
            <pc:sldMk cId="2962953575" sldId="275"/>
            <ac:inkMk id="67" creationId="{32AAF4A3-71DD-42D2-B41F-39FC5896FDF7}"/>
          </ac:inkMkLst>
        </pc:inkChg>
        <pc:inkChg chg="add del mod">
          <ac:chgData name="Ninela  Marchant Neira" userId="0445fe62-3fdd-417c-a2b7-f13f715d869a" providerId="ADAL" clId="{74FB5DDF-5A6B-45A2-90D6-1FDCD3CF1157}" dt="2021-04-13T19:40:27.284" v="2241"/>
          <ac:inkMkLst>
            <pc:docMk/>
            <pc:sldMk cId="2962953575" sldId="275"/>
            <ac:inkMk id="68" creationId="{04CF7494-F4D9-4041-9465-652590F515EE}"/>
          </ac:inkMkLst>
        </pc:inkChg>
        <pc:inkChg chg="add del mod">
          <ac:chgData name="Ninela  Marchant Neira" userId="0445fe62-3fdd-417c-a2b7-f13f715d869a" providerId="ADAL" clId="{74FB5DDF-5A6B-45A2-90D6-1FDCD3CF1157}" dt="2021-04-13T19:40:27.283" v="2234"/>
          <ac:inkMkLst>
            <pc:docMk/>
            <pc:sldMk cId="2962953575" sldId="275"/>
            <ac:inkMk id="69" creationId="{6DAAFB06-690F-468D-A8A8-87DDD5F7AFC5}"/>
          </ac:inkMkLst>
        </pc:inkChg>
        <pc:inkChg chg="add del mod">
          <ac:chgData name="Ninela  Marchant Neira" userId="0445fe62-3fdd-417c-a2b7-f13f715d869a" providerId="ADAL" clId="{74FB5DDF-5A6B-45A2-90D6-1FDCD3CF1157}" dt="2021-04-13T19:40:27.284" v="2242"/>
          <ac:inkMkLst>
            <pc:docMk/>
            <pc:sldMk cId="2962953575" sldId="275"/>
            <ac:inkMk id="70" creationId="{FB2328F7-5FF9-4CC3-889E-B22ECF6F6F6D}"/>
          </ac:inkMkLst>
        </pc:inkChg>
        <pc:inkChg chg="add del mod">
          <ac:chgData name="Ninela  Marchant Neira" userId="0445fe62-3fdd-417c-a2b7-f13f715d869a" providerId="ADAL" clId="{74FB5DDF-5A6B-45A2-90D6-1FDCD3CF1157}" dt="2021-04-13T19:40:27.286" v="2251"/>
          <ac:inkMkLst>
            <pc:docMk/>
            <pc:sldMk cId="2962953575" sldId="275"/>
            <ac:inkMk id="71" creationId="{1917FAA1-FAA5-4B44-8BFD-71D7F6A71A6C}"/>
          </ac:inkMkLst>
        </pc:inkChg>
        <pc:inkChg chg="add del mod">
          <ac:chgData name="Ninela  Marchant Neira" userId="0445fe62-3fdd-417c-a2b7-f13f715d869a" providerId="ADAL" clId="{74FB5DDF-5A6B-45A2-90D6-1FDCD3CF1157}" dt="2021-04-13T19:40:27.287" v="2259"/>
          <ac:inkMkLst>
            <pc:docMk/>
            <pc:sldMk cId="2962953575" sldId="275"/>
            <ac:inkMk id="73" creationId="{74F4CF03-A724-47C2-AA57-5043F382B322}"/>
          </ac:inkMkLst>
        </pc:inkChg>
        <pc:inkChg chg="add del mod">
          <ac:chgData name="Ninela  Marchant Neira" userId="0445fe62-3fdd-417c-a2b7-f13f715d869a" providerId="ADAL" clId="{74FB5DDF-5A6B-45A2-90D6-1FDCD3CF1157}" dt="2021-04-13T19:40:27.281" v="2229"/>
          <ac:inkMkLst>
            <pc:docMk/>
            <pc:sldMk cId="2962953575" sldId="275"/>
            <ac:inkMk id="74" creationId="{F405D523-87CD-4F76-BAA4-F937977517F9}"/>
          </ac:inkMkLst>
        </pc:inkChg>
        <pc:inkChg chg="add del mod">
          <ac:chgData name="Ninela  Marchant Neira" userId="0445fe62-3fdd-417c-a2b7-f13f715d869a" providerId="ADAL" clId="{74FB5DDF-5A6B-45A2-90D6-1FDCD3CF1157}" dt="2021-04-13T19:40:27.287" v="2261"/>
          <ac:inkMkLst>
            <pc:docMk/>
            <pc:sldMk cId="2962953575" sldId="275"/>
            <ac:inkMk id="75" creationId="{D1DE3F4D-7FEA-43A0-AFCD-686B2AE7631D}"/>
          </ac:inkMkLst>
        </pc:inkChg>
        <pc:inkChg chg="add del mod">
          <ac:chgData name="Ninela  Marchant Neira" userId="0445fe62-3fdd-417c-a2b7-f13f715d869a" providerId="ADAL" clId="{74FB5DDF-5A6B-45A2-90D6-1FDCD3CF1157}" dt="2021-04-13T19:40:27.285" v="2248"/>
          <ac:inkMkLst>
            <pc:docMk/>
            <pc:sldMk cId="2962953575" sldId="275"/>
            <ac:inkMk id="76" creationId="{BA439661-00DD-4AC8-AA21-0B8A5CD2E819}"/>
          </ac:inkMkLst>
        </pc:inkChg>
        <pc:inkChg chg="add del mod">
          <ac:chgData name="Ninela  Marchant Neira" userId="0445fe62-3fdd-417c-a2b7-f13f715d869a" providerId="ADAL" clId="{74FB5DDF-5A6B-45A2-90D6-1FDCD3CF1157}" dt="2021-04-13T19:40:27.279" v="2225"/>
          <ac:inkMkLst>
            <pc:docMk/>
            <pc:sldMk cId="2962953575" sldId="275"/>
            <ac:inkMk id="77" creationId="{6450F144-10FF-4576-98BE-F2968CE4FA20}"/>
          </ac:inkMkLst>
        </pc:inkChg>
        <pc:inkChg chg="add del mod">
          <ac:chgData name="Ninela  Marchant Neira" userId="0445fe62-3fdd-417c-a2b7-f13f715d869a" providerId="ADAL" clId="{74FB5DDF-5A6B-45A2-90D6-1FDCD3CF1157}" dt="2021-04-13T19:40:27.283" v="2236"/>
          <ac:inkMkLst>
            <pc:docMk/>
            <pc:sldMk cId="2962953575" sldId="275"/>
            <ac:inkMk id="78" creationId="{01FB9517-27FD-4CCB-B1D5-52F9FF89E75B}"/>
          </ac:inkMkLst>
        </pc:inkChg>
        <pc:inkChg chg="add del">
          <ac:chgData name="Ninela  Marchant Neira" userId="0445fe62-3fdd-417c-a2b7-f13f715d869a" providerId="ADAL" clId="{74FB5DDF-5A6B-45A2-90D6-1FDCD3CF1157}" dt="2021-04-13T19:40:27.284" v="2243"/>
          <ac:inkMkLst>
            <pc:docMk/>
            <pc:sldMk cId="2962953575" sldId="275"/>
            <ac:inkMk id="79" creationId="{3CB70F60-C8EA-4D16-BF70-ACFA14A4B978}"/>
          </ac:inkMkLst>
        </pc:inkChg>
        <pc:inkChg chg="add del">
          <ac:chgData name="Ninela  Marchant Neira" userId="0445fe62-3fdd-417c-a2b7-f13f715d869a" providerId="ADAL" clId="{74FB5DDF-5A6B-45A2-90D6-1FDCD3CF1157}" dt="2021-04-13T19:40:27.287" v="2260"/>
          <ac:inkMkLst>
            <pc:docMk/>
            <pc:sldMk cId="2962953575" sldId="275"/>
            <ac:inkMk id="80" creationId="{241BC285-81EE-4641-B0A1-9ADAF8A79AB5}"/>
          </ac:inkMkLst>
        </pc:inkChg>
        <pc:inkChg chg="add del mod">
          <ac:chgData name="Ninela  Marchant Neira" userId="0445fe62-3fdd-417c-a2b7-f13f715d869a" providerId="ADAL" clId="{74FB5DDF-5A6B-45A2-90D6-1FDCD3CF1157}" dt="2021-04-13T19:40:27.286" v="2254"/>
          <ac:inkMkLst>
            <pc:docMk/>
            <pc:sldMk cId="2962953575" sldId="275"/>
            <ac:inkMk id="83" creationId="{6C73412A-4A91-471D-9010-F03310593B4D}"/>
          </ac:inkMkLst>
        </pc:inkChg>
        <pc:inkChg chg="add del mod">
          <ac:chgData name="Ninela  Marchant Neira" userId="0445fe62-3fdd-417c-a2b7-f13f715d869a" providerId="ADAL" clId="{74FB5DDF-5A6B-45A2-90D6-1FDCD3CF1157}" dt="2021-04-13T19:40:27.286" v="2252"/>
          <ac:inkMkLst>
            <pc:docMk/>
            <pc:sldMk cId="2962953575" sldId="275"/>
            <ac:inkMk id="84" creationId="{0EE11CD9-1E62-4175-A511-4FEF3E1530E8}"/>
          </ac:inkMkLst>
        </pc:inkChg>
        <pc:inkChg chg="add del mod">
          <ac:chgData name="Ninela  Marchant Neira" userId="0445fe62-3fdd-417c-a2b7-f13f715d869a" providerId="ADAL" clId="{74FB5DDF-5A6B-45A2-90D6-1FDCD3CF1157}" dt="2021-04-13T19:40:00.617" v="2220"/>
          <ac:inkMkLst>
            <pc:docMk/>
            <pc:sldMk cId="2962953575" sldId="275"/>
            <ac:inkMk id="86" creationId="{B6E0FB0B-61B9-4082-9682-9C25D83E3B4B}"/>
          </ac:inkMkLst>
        </pc:inkChg>
        <pc:inkChg chg="add del mod">
          <ac:chgData name="Ninela  Marchant Neira" userId="0445fe62-3fdd-417c-a2b7-f13f715d869a" providerId="ADAL" clId="{74FB5DDF-5A6B-45A2-90D6-1FDCD3CF1157}" dt="2021-04-13T19:40:00.616" v="2216"/>
          <ac:inkMkLst>
            <pc:docMk/>
            <pc:sldMk cId="2962953575" sldId="275"/>
            <ac:inkMk id="87" creationId="{C12593FC-FA61-42B5-84AF-490FB0DC7C3A}"/>
          </ac:inkMkLst>
        </pc:inkChg>
        <pc:inkChg chg="add del mod">
          <ac:chgData name="Ninela  Marchant Neira" userId="0445fe62-3fdd-417c-a2b7-f13f715d869a" providerId="ADAL" clId="{74FB5DDF-5A6B-45A2-90D6-1FDCD3CF1157}" dt="2021-04-13T19:40:00.616" v="2215"/>
          <ac:inkMkLst>
            <pc:docMk/>
            <pc:sldMk cId="2962953575" sldId="275"/>
            <ac:inkMk id="88" creationId="{62ECA5BC-A1ED-4C61-B0D4-BEDF3613EE44}"/>
          </ac:inkMkLst>
        </pc:inkChg>
        <pc:inkChg chg="add del mod">
          <ac:chgData name="Ninela  Marchant Neira" userId="0445fe62-3fdd-417c-a2b7-f13f715d869a" providerId="ADAL" clId="{74FB5DDF-5A6B-45A2-90D6-1FDCD3CF1157}" dt="2021-04-13T19:40:00.617" v="2218"/>
          <ac:inkMkLst>
            <pc:docMk/>
            <pc:sldMk cId="2962953575" sldId="275"/>
            <ac:inkMk id="89" creationId="{B1EC1C43-F903-4CDB-A746-E8545A278A14}"/>
          </ac:inkMkLst>
        </pc:inkChg>
        <pc:inkChg chg="add del mod">
          <ac:chgData name="Ninela  Marchant Neira" userId="0445fe62-3fdd-417c-a2b7-f13f715d869a" providerId="ADAL" clId="{74FB5DDF-5A6B-45A2-90D6-1FDCD3CF1157}" dt="2021-04-13T19:40:00.617" v="2219"/>
          <ac:inkMkLst>
            <pc:docMk/>
            <pc:sldMk cId="2962953575" sldId="275"/>
            <ac:inkMk id="90" creationId="{DD0C2DE8-40AA-4F03-B064-2B48E33FE221}"/>
          </ac:inkMkLst>
        </pc:inkChg>
        <pc:inkChg chg="add del mod">
          <ac:chgData name="Ninela  Marchant Neira" userId="0445fe62-3fdd-417c-a2b7-f13f715d869a" providerId="ADAL" clId="{74FB5DDF-5A6B-45A2-90D6-1FDCD3CF1157}" dt="2021-04-13T19:40:00.616" v="2217"/>
          <ac:inkMkLst>
            <pc:docMk/>
            <pc:sldMk cId="2962953575" sldId="275"/>
            <ac:inkMk id="91" creationId="{7590713D-94B0-49EE-8CC1-AA0D16A28416}"/>
          </ac:inkMkLst>
        </pc:inkChg>
        <pc:inkChg chg="add del mod">
          <ac:chgData name="Ninela  Marchant Neira" userId="0445fe62-3fdd-417c-a2b7-f13f715d869a" providerId="ADAL" clId="{74FB5DDF-5A6B-45A2-90D6-1FDCD3CF1157}" dt="2021-04-13T19:40:27.283" v="2235"/>
          <ac:inkMkLst>
            <pc:docMk/>
            <pc:sldMk cId="2962953575" sldId="275"/>
            <ac:inkMk id="93" creationId="{12B0AA4B-2A87-4E25-87A4-BD23A492092F}"/>
          </ac:inkMkLst>
        </pc:inkChg>
        <pc:inkChg chg="add del mod">
          <ac:chgData name="Ninela  Marchant Neira" userId="0445fe62-3fdd-417c-a2b7-f13f715d869a" providerId="ADAL" clId="{74FB5DDF-5A6B-45A2-90D6-1FDCD3CF1157}" dt="2021-04-13T19:40:27.285" v="2249"/>
          <ac:inkMkLst>
            <pc:docMk/>
            <pc:sldMk cId="2962953575" sldId="275"/>
            <ac:inkMk id="94" creationId="{FCF4CB5F-C1A5-4B80-A4FC-E55C1E0684BF}"/>
          </ac:inkMkLst>
        </pc:inkChg>
        <pc:inkChg chg="add del mod">
          <ac:chgData name="Ninela  Marchant Neira" userId="0445fe62-3fdd-417c-a2b7-f13f715d869a" providerId="ADAL" clId="{74FB5DDF-5A6B-45A2-90D6-1FDCD3CF1157}" dt="2021-04-13T19:40:27.282" v="2232"/>
          <ac:inkMkLst>
            <pc:docMk/>
            <pc:sldMk cId="2962953575" sldId="275"/>
            <ac:inkMk id="95" creationId="{C8342D4A-B833-404D-8EBB-5E5826764C74}"/>
          </ac:inkMkLst>
        </pc:inkChg>
        <pc:inkChg chg="add del">
          <ac:chgData name="Ninela  Marchant Neira" userId="0445fe62-3fdd-417c-a2b7-f13f715d869a" providerId="ADAL" clId="{74FB5DDF-5A6B-45A2-90D6-1FDCD3CF1157}" dt="2021-04-13T20:25:14.527" v="3209"/>
          <ac:inkMkLst>
            <pc:docMk/>
            <pc:sldMk cId="2962953575" sldId="275"/>
            <ac:inkMk id="97" creationId="{4723B3E3-2D5A-4096-9F25-E18E7D5E34FD}"/>
          </ac:inkMkLst>
        </pc:inkChg>
        <pc:inkChg chg="add del mod">
          <ac:chgData name="Ninela  Marchant Neira" userId="0445fe62-3fdd-417c-a2b7-f13f715d869a" providerId="ADAL" clId="{74FB5DDF-5A6B-45A2-90D6-1FDCD3CF1157}" dt="2021-04-13T20:21:56.356" v="3056"/>
          <ac:inkMkLst>
            <pc:docMk/>
            <pc:sldMk cId="2962953575" sldId="275"/>
            <ac:inkMk id="98" creationId="{40DFF009-7025-4F07-9A30-66F0B6F95C2F}"/>
          </ac:inkMkLst>
        </pc:inkChg>
        <pc:inkChg chg="add del mod">
          <ac:chgData name="Ninela  Marchant Neira" userId="0445fe62-3fdd-417c-a2b7-f13f715d869a" providerId="ADAL" clId="{74FB5DDF-5A6B-45A2-90D6-1FDCD3CF1157}" dt="2021-04-13T20:21:56.354" v="3042"/>
          <ac:inkMkLst>
            <pc:docMk/>
            <pc:sldMk cId="2962953575" sldId="275"/>
            <ac:inkMk id="99" creationId="{FAE7C0B2-7EA2-45E5-BD21-8F3A15B7D6E4}"/>
          </ac:inkMkLst>
        </pc:inkChg>
        <pc:inkChg chg="add del mod">
          <ac:chgData name="Ninela  Marchant Neira" userId="0445fe62-3fdd-417c-a2b7-f13f715d869a" providerId="ADAL" clId="{74FB5DDF-5A6B-45A2-90D6-1FDCD3CF1157}" dt="2021-04-13T19:43:58.412" v="2347"/>
          <ac:inkMkLst>
            <pc:docMk/>
            <pc:sldMk cId="2962953575" sldId="275"/>
            <ac:inkMk id="101" creationId="{1F6BE379-2DF8-4B7B-9BEB-D46D43D71941}"/>
          </ac:inkMkLst>
        </pc:inkChg>
        <pc:inkChg chg="add del mod">
          <ac:chgData name="Ninela  Marchant Neira" userId="0445fe62-3fdd-417c-a2b7-f13f715d869a" providerId="ADAL" clId="{74FB5DDF-5A6B-45A2-90D6-1FDCD3CF1157}" dt="2021-04-13T19:43:58.411" v="2339"/>
          <ac:inkMkLst>
            <pc:docMk/>
            <pc:sldMk cId="2962953575" sldId="275"/>
            <ac:inkMk id="102" creationId="{EF47A8B6-032F-4193-A526-8401C2511810}"/>
          </ac:inkMkLst>
        </pc:inkChg>
        <pc:inkChg chg="add del mod">
          <ac:chgData name="Ninela  Marchant Neira" userId="0445fe62-3fdd-417c-a2b7-f13f715d869a" providerId="ADAL" clId="{74FB5DDF-5A6B-45A2-90D6-1FDCD3CF1157}" dt="2021-04-13T19:43:58.409" v="2337"/>
          <ac:inkMkLst>
            <pc:docMk/>
            <pc:sldMk cId="2962953575" sldId="275"/>
            <ac:inkMk id="103" creationId="{B9ECE229-CA1E-45D8-98F0-500137696584}"/>
          </ac:inkMkLst>
        </pc:inkChg>
        <pc:inkChg chg="add del mod">
          <ac:chgData name="Ninela  Marchant Neira" userId="0445fe62-3fdd-417c-a2b7-f13f715d869a" providerId="ADAL" clId="{74FB5DDF-5A6B-45A2-90D6-1FDCD3CF1157}" dt="2021-04-13T19:43:58.406" v="2322"/>
          <ac:inkMkLst>
            <pc:docMk/>
            <pc:sldMk cId="2962953575" sldId="275"/>
            <ac:inkMk id="105" creationId="{CEA50E03-76C3-4D83-98DF-1A138D401BAA}"/>
          </ac:inkMkLst>
        </pc:inkChg>
        <pc:inkChg chg="add del mod">
          <ac:chgData name="Ninela  Marchant Neira" userId="0445fe62-3fdd-417c-a2b7-f13f715d869a" providerId="ADAL" clId="{74FB5DDF-5A6B-45A2-90D6-1FDCD3CF1157}" dt="2021-04-13T19:43:58.412" v="2345"/>
          <ac:inkMkLst>
            <pc:docMk/>
            <pc:sldMk cId="2962953575" sldId="275"/>
            <ac:inkMk id="106" creationId="{705E670F-E25E-4ADD-AD90-474903BDC054}"/>
          </ac:inkMkLst>
        </pc:inkChg>
        <pc:inkChg chg="add del mod">
          <ac:chgData name="Ninela  Marchant Neira" userId="0445fe62-3fdd-417c-a2b7-f13f715d869a" providerId="ADAL" clId="{74FB5DDF-5A6B-45A2-90D6-1FDCD3CF1157}" dt="2021-04-13T19:43:58.404" v="2318"/>
          <ac:inkMkLst>
            <pc:docMk/>
            <pc:sldMk cId="2962953575" sldId="275"/>
            <ac:inkMk id="107" creationId="{A1A3B759-CDBE-47D8-869D-02309D4DD2EB}"/>
          </ac:inkMkLst>
        </pc:inkChg>
        <pc:inkChg chg="add del mod">
          <ac:chgData name="Ninela  Marchant Neira" userId="0445fe62-3fdd-417c-a2b7-f13f715d869a" providerId="ADAL" clId="{74FB5DDF-5A6B-45A2-90D6-1FDCD3CF1157}" dt="2021-04-13T19:43:58.403" v="2315"/>
          <ac:inkMkLst>
            <pc:docMk/>
            <pc:sldMk cId="2962953575" sldId="275"/>
            <ac:inkMk id="109" creationId="{CEAF68FD-9592-4702-8091-4C6ED72C173F}"/>
          </ac:inkMkLst>
        </pc:inkChg>
        <pc:inkChg chg="add del mod">
          <ac:chgData name="Ninela  Marchant Neira" userId="0445fe62-3fdd-417c-a2b7-f13f715d869a" providerId="ADAL" clId="{74FB5DDF-5A6B-45A2-90D6-1FDCD3CF1157}" dt="2021-04-13T19:43:58.404" v="2319"/>
          <ac:inkMkLst>
            <pc:docMk/>
            <pc:sldMk cId="2962953575" sldId="275"/>
            <ac:inkMk id="110" creationId="{CBFA7323-55A8-49C4-9BB8-178BC082D0E4}"/>
          </ac:inkMkLst>
        </pc:inkChg>
        <pc:inkChg chg="add del mod">
          <ac:chgData name="Ninela  Marchant Neira" userId="0445fe62-3fdd-417c-a2b7-f13f715d869a" providerId="ADAL" clId="{74FB5DDF-5A6B-45A2-90D6-1FDCD3CF1157}" dt="2021-04-13T19:43:58.411" v="2341"/>
          <ac:inkMkLst>
            <pc:docMk/>
            <pc:sldMk cId="2962953575" sldId="275"/>
            <ac:inkMk id="111" creationId="{4D9D63DA-9B0D-4E31-90E7-A82C134E9ED7}"/>
          </ac:inkMkLst>
        </pc:inkChg>
        <pc:inkChg chg="add del mod">
          <ac:chgData name="Ninela  Marchant Neira" userId="0445fe62-3fdd-417c-a2b7-f13f715d869a" providerId="ADAL" clId="{74FB5DDF-5A6B-45A2-90D6-1FDCD3CF1157}" dt="2021-04-13T19:43:58.412" v="2346"/>
          <ac:inkMkLst>
            <pc:docMk/>
            <pc:sldMk cId="2962953575" sldId="275"/>
            <ac:inkMk id="112" creationId="{02B0DDB9-7E05-4735-92DF-22F4A7C4B66A}"/>
          </ac:inkMkLst>
        </pc:inkChg>
        <pc:inkChg chg="add del mod">
          <ac:chgData name="Ninela  Marchant Neira" userId="0445fe62-3fdd-417c-a2b7-f13f715d869a" providerId="ADAL" clId="{74FB5DDF-5A6B-45A2-90D6-1FDCD3CF1157}" dt="2021-04-13T19:43:58.409" v="2336"/>
          <ac:inkMkLst>
            <pc:docMk/>
            <pc:sldMk cId="2962953575" sldId="275"/>
            <ac:inkMk id="113" creationId="{FD5B82F6-966C-48D6-9BA4-169DD816AC28}"/>
          </ac:inkMkLst>
        </pc:inkChg>
        <pc:inkChg chg="add del mod">
          <ac:chgData name="Ninela  Marchant Neira" userId="0445fe62-3fdd-417c-a2b7-f13f715d869a" providerId="ADAL" clId="{74FB5DDF-5A6B-45A2-90D6-1FDCD3CF1157}" dt="2021-04-13T19:43:58.407" v="2324"/>
          <ac:inkMkLst>
            <pc:docMk/>
            <pc:sldMk cId="2962953575" sldId="275"/>
            <ac:inkMk id="115" creationId="{4E34355B-CA51-4C1A-B842-0691429A4FAB}"/>
          </ac:inkMkLst>
        </pc:inkChg>
        <pc:inkChg chg="add del mod">
          <ac:chgData name="Ninela  Marchant Neira" userId="0445fe62-3fdd-417c-a2b7-f13f715d869a" providerId="ADAL" clId="{74FB5DDF-5A6B-45A2-90D6-1FDCD3CF1157}" dt="2021-04-13T19:43:58.407" v="2325"/>
          <ac:inkMkLst>
            <pc:docMk/>
            <pc:sldMk cId="2962953575" sldId="275"/>
            <ac:inkMk id="116" creationId="{357BC502-818C-497F-9845-8D75191FC5DA}"/>
          </ac:inkMkLst>
        </pc:inkChg>
        <pc:inkChg chg="add del mod">
          <ac:chgData name="Ninela  Marchant Neira" userId="0445fe62-3fdd-417c-a2b7-f13f715d869a" providerId="ADAL" clId="{74FB5DDF-5A6B-45A2-90D6-1FDCD3CF1157}" dt="2021-04-13T19:43:58.409" v="2333"/>
          <ac:inkMkLst>
            <pc:docMk/>
            <pc:sldMk cId="2962953575" sldId="275"/>
            <ac:inkMk id="117" creationId="{A194ABDE-A2AC-4F18-9D47-35E858FB4BB0}"/>
          </ac:inkMkLst>
        </pc:inkChg>
        <pc:inkChg chg="add del mod">
          <ac:chgData name="Ninela  Marchant Neira" userId="0445fe62-3fdd-417c-a2b7-f13f715d869a" providerId="ADAL" clId="{74FB5DDF-5A6B-45A2-90D6-1FDCD3CF1157}" dt="2021-04-13T19:43:58.412" v="2349"/>
          <ac:inkMkLst>
            <pc:docMk/>
            <pc:sldMk cId="2962953575" sldId="275"/>
            <ac:inkMk id="119" creationId="{82CA3C45-CD2F-478F-A6BC-D636D1BA3FF0}"/>
          </ac:inkMkLst>
        </pc:inkChg>
        <pc:inkChg chg="add del mod">
          <ac:chgData name="Ninela  Marchant Neira" userId="0445fe62-3fdd-417c-a2b7-f13f715d869a" providerId="ADAL" clId="{74FB5DDF-5A6B-45A2-90D6-1FDCD3CF1157}" dt="2021-04-13T19:43:58.409" v="2334"/>
          <ac:inkMkLst>
            <pc:docMk/>
            <pc:sldMk cId="2962953575" sldId="275"/>
            <ac:inkMk id="120" creationId="{E312002E-5065-4A64-83AB-DE46E40D91FD}"/>
          </ac:inkMkLst>
        </pc:inkChg>
        <pc:inkChg chg="add del">
          <ac:chgData name="Ninela  Marchant Neira" userId="0445fe62-3fdd-417c-a2b7-f13f715d869a" providerId="ADAL" clId="{74FB5DDF-5A6B-45A2-90D6-1FDCD3CF1157}" dt="2021-04-13T19:43:58.408" v="2330"/>
          <ac:inkMkLst>
            <pc:docMk/>
            <pc:sldMk cId="2962953575" sldId="275"/>
            <ac:inkMk id="122" creationId="{AFD3B08A-FFDD-48E0-B778-21FBC69DF696}"/>
          </ac:inkMkLst>
        </pc:inkChg>
        <pc:inkChg chg="add del mod">
          <ac:chgData name="Ninela  Marchant Neira" userId="0445fe62-3fdd-417c-a2b7-f13f715d869a" providerId="ADAL" clId="{74FB5DDF-5A6B-45A2-90D6-1FDCD3CF1157}" dt="2021-04-13T19:43:58.407" v="2327"/>
          <ac:inkMkLst>
            <pc:docMk/>
            <pc:sldMk cId="2962953575" sldId="275"/>
            <ac:inkMk id="123" creationId="{458765D6-3B5A-49D3-8864-B1B3D5834FEA}"/>
          </ac:inkMkLst>
        </pc:inkChg>
        <pc:inkChg chg="add del mod">
          <ac:chgData name="Ninela  Marchant Neira" userId="0445fe62-3fdd-417c-a2b7-f13f715d869a" providerId="ADAL" clId="{74FB5DDF-5A6B-45A2-90D6-1FDCD3CF1157}" dt="2021-04-13T19:43:58.409" v="2338"/>
          <ac:inkMkLst>
            <pc:docMk/>
            <pc:sldMk cId="2962953575" sldId="275"/>
            <ac:inkMk id="124" creationId="{15C6C995-042E-4698-B218-7FE5767FB103}"/>
          </ac:inkMkLst>
        </pc:inkChg>
        <pc:inkChg chg="add del mod">
          <ac:chgData name="Ninela  Marchant Neira" userId="0445fe62-3fdd-417c-a2b7-f13f715d869a" providerId="ADAL" clId="{74FB5DDF-5A6B-45A2-90D6-1FDCD3CF1157}" dt="2021-04-13T19:43:58.409" v="2335"/>
          <ac:inkMkLst>
            <pc:docMk/>
            <pc:sldMk cId="2962953575" sldId="275"/>
            <ac:inkMk id="126" creationId="{06E9251A-021D-400F-B7DF-9CB7EEEF493A}"/>
          </ac:inkMkLst>
        </pc:inkChg>
        <pc:inkChg chg="add del mod">
          <ac:chgData name="Ninela  Marchant Neira" userId="0445fe62-3fdd-417c-a2b7-f13f715d869a" providerId="ADAL" clId="{74FB5DDF-5A6B-45A2-90D6-1FDCD3CF1157}" dt="2021-04-13T19:43:58.404" v="2317"/>
          <ac:inkMkLst>
            <pc:docMk/>
            <pc:sldMk cId="2962953575" sldId="275"/>
            <ac:inkMk id="127" creationId="{E38861E4-1C62-41ED-9111-4A6D5DB92CEF}"/>
          </ac:inkMkLst>
        </pc:inkChg>
        <pc:inkChg chg="add del mod">
          <ac:chgData name="Ninela  Marchant Neira" userId="0445fe62-3fdd-417c-a2b7-f13f715d869a" providerId="ADAL" clId="{74FB5DDF-5A6B-45A2-90D6-1FDCD3CF1157}" dt="2021-04-13T19:43:58.411" v="2342"/>
          <ac:inkMkLst>
            <pc:docMk/>
            <pc:sldMk cId="2962953575" sldId="275"/>
            <ac:inkMk id="129" creationId="{53FC3BD1-CA9E-4404-849C-A36CFE508AC4}"/>
          </ac:inkMkLst>
        </pc:inkChg>
        <pc:inkChg chg="add del mod">
          <ac:chgData name="Ninela  Marchant Neira" userId="0445fe62-3fdd-417c-a2b7-f13f715d869a" providerId="ADAL" clId="{74FB5DDF-5A6B-45A2-90D6-1FDCD3CF1157}" dt="2021-04-13T19:43:58.411" v="2343"/>
          <ac:inkMkLst>
            <pc:docMk/>
            <pc:sldMk cId="2962953575" sldId="275"/>
            <ac:inkMk id="130" creationId="{B7CB6C87-CD80-4608-8CCC-914675A601A2}"/>
          </ac:inkMkLst>
        </pc:inkChg>
        <pc:inkChg chg="add del mod">
          <ac:chgData name="Ninela  Marchant Neira" userId="0445fe62-3fdd-417c-a2b7-f13f715d869a" providerId="ADAL" clId="{74FB5DDF-5A6B-45A2-90D6-1FDCD3CF1157}" dt="2021-04-13T19:43:58.404" v="2316"/>
          <ac:inkMkLst>
            <pc:docMk/>
            <pc:sldMk cId="2962953575" sldId="275"/>
            <ac:inkMk id="131" creationId="{8AAB817D-D007-4E4C-A7B3-9B2A6E32C6C2}"/>
          </ac:inkMkLst>
        </pc:inkChg>
        <pc:inkChg chg="add del mod">
          <ac:chgData name="Ninela  Marchant Neira" userId="0445fe62-3fdd-417c-a2b7-f13f715d869a" providerId="ADAL" clId="{74FB5DDF-5A6B-45A2-90D6-1FDCD3CF1157}" dt="2021-04-13T19:43:58.409" v="2331"/>
          <ac:inkMkLst>
            <pc:docMk/>
            <pc:sldMk cId="2962953575" sldId="275"/>
            <ac:inkMk id="133" creationId="{CDC03F33-182D-4779-B9A8-97028FF06DA3}"/>
          </ac:inkMkLst>
        </pc:inkChg>
        <pc:inkChg chg="add del mod">
          <ac:chgData name="Ninela  Marchant Neira" userId="0445fe62-3fdd-417c-a2b7-f13f715d869a" providerId="ADAL" clId="{74FB5DDF-5A6B-45A2-90D6-1FDCD3CF1157}" dt="2021-04-13T19:43:58.406" v="2323"/>
          <ac:inkMkLst>
            <pc:docMk/>
            <pc:sldMk cId="2962953575" sldId="275"/>
            <ac:inkMk id="134" creationId="{F2D35A30-B5C2-414F-AC06-D6668E12936C}"/>
          </ac:inkMkLst>
        </pc:inkChg>
        <pc:inkChg chg="add del mod">
          <ac:chgData name="Ninela  Marchant Neira" userId="0445fe62-3fdd-417c-a2b7-f13f715d869a" providerId="ADAL" clId="{74FB5DDF-5A6B-45A2-90D6-1FDCD3CF1157}" dt="2021-04-13T19:43:58.411" v="2340"/>
          <ac:inkMkLst>
            <pc:docMk/>
            <pc:sldMk cId="2962953575" sldId="275"/>
            <ac:inkMk id="135" creationId="{1D66E93F-BF26-4567-9A7B-09AD6736DA0A}"/>
          </ac:inkMkLst>
        </pc:inkChg>
        <pc:inkChg chg="add del mod">
          <ac:chgData name="Ninela  Marchant Neira" userId="0445fe62-3fdd-417c-a2b7-f13f715d869a" providerId="ADAL" clId="{74FB5DDF-5A6B-45A2-90D6-1FDCD3CF1157}" dt="2021-04-13T19:43:58.408" v="2329"/>
          <ac:inkMkLst>
            <pc:docMk/>
            <pc:sldMk cId="2962953575" sldId="275"/>
            <ac:inkMk id="137" creationId="{372F21FC-DC1B-456F-BE09-D89F832B652E}"/>
          </ac:inkMkLst>
        </pc:inkChg>
        <pc:inkChg chg="add del mod">
          <ac:chgData name="Ninela  Marchant Neira" userId="0445fe62-3fdd-417c-a2b7-f13f715d869a" providerId="ADAL" clId="{74FB5DDF-5A6B-45A2-90D6-1FDCD3CF1157}" dt="2021-04-13T19:43:58.405" v="2321"/>
          <ac:inkMkLst>
            <pc:docMk/>
            <pc:sldMk cId="2962953575" sldId="275"/>
            <ac:inkMk id="138" creationId="{70B79D08-7C9E-42B0-A984-AE143D003FCA}"/>
          </ac:inkMkLst>
        </pc:inkChg>
        <pc:inkChg chg="add del mod">
          <ac:chgData name="Ninela  Marchant Neira" userId="0445fe62-3fdd-417c-a2b7-f13f715d869a" providerId="ADAL" clId="{74FB5DDF-5A6B-45A2-90D6-1FDCD3CF1157}" dt="2021-04-13T19:43:58.411" v="2344"/>
          <ac:inkMkLst>
            <pc:docMk/>
            <pc:sldMk cId="2962953575" sldId="275"/>
            <ac:inkMk id="139" creationId="{5556095A-2E2A-4853-8433-F9B9887A9748}"/>
          </ac:inkMkLst>
        </pc:inkChg>
        <pc:inkChg chg="add del mod">
          <ac:chgData name="Ninela  Marchant Neira" userId="0445fe62-3fdd-417c-a2b7-f13f715d869a" providerId="ADAL" clId="{74FB5DDF-5A6B-45A2-90D6-1FDCD3CF1157}" dt="2021-04-13T19:43:58.405" v="2320"/>
          <ac:inkMkLst>
            <pc:docMk/>
            <pc:sldMk cId="2962953575" sldId="275"/>
            <ac:inkMk id="141" creationId="{0EE3D5E6-58D1-4784-852C-9D76FF71C448}"/>
          </ac:inkMkLst>
        </pc:inkChg>
        <pc:inkChg chg="add del mod">
          <ac:chgData name="Ninela  Marchant Neira" userId="0445fe62-3fdd-417c-a2b7-f13f715d869a" providerId="ADAL" clId="{74FB5DDF-5A6B-45A2-90D6-1FDCD3CF1157}" dt="2021-04-13T19:43:58.409" v="2332"/>
          <ac:inkMkLst>
            <pc:docMk/>
            <pc:sldMk cId="2962953575" sldId="275"/>
            <ac:inkMk id="142" creationId="{465D26C7-85BD-4DA9-A821-E480F7AFD7C0}"/>
          </ac:inkMkLst>
        </pc:inkChg>
        <pc:inkChg chg="add del mod">
          <ac:chgData name="Ninela  Marchant Neira" userId="0445fe62-3fdd-417c-a2b7-f13f715d869a" providerId="ADAL" clId="{74FB5DDF-5A6B-45A2-90D6-1FDCD3CF1157}" dt="2021-04-13T19:43:58.412" v="2348"/>
          <ac:inkMkLst>
            <pc:docMk/>
            <pc:sldMk cId="2962953575" sldId="275"/>
            <ac:inkMk id="143" creationId="{587BBAC6-92A1-41CF-AF5C-773D945EC25C}"/>
          </ac:inkMkLst>
        </pc:inkChg>
        <pc:inkChg chg="add del mod">
          <ac:chgData name="Ninela  Marchant Neira" userId="0445fe62-3fdd-417c-a2b7-f13f715d869a" providerId="ADAL" clId="{74FB5DDF-5A6B-45A2-90D6-1FDCD3CF1157}" dt="2021-04-13T19:43:58.413" v="2351"/>
          <ac:inkMkLst>
            <pc:docMk/>
            <pc:sldMk cId="2962953575" sldId="275"/>
            <ac:inkMk id="145" creationId="{66481FFA-3DF6-402C-B93A-2E4BD8A542EE}"/>
          </ac:inkMkLst>
        </pc:inkChg>
        <pc:inkChg chg="add del mod">
          <ac:chgData name="Ninela  Marchant Neira" userId="0445fe62-3fdd-417c-a2b7-f13f715d869a" providerId="ADAL" clId="{74FB5DDF-5A6B-45A2-90D6-1FDCD3CF1157}" dt="2021-04-13T19:43:58.407" v="2326"/>
          <ac:inkMkLst>
            <pc:docMk/>
            <pc:sldMk cId="2962953575" sldId="275"/>
            <ac:inkMk id="146" creationId="{A07CCAC1-F296-45CC-A499-19F5F4EBC9EA}"/>
          </ac:inkMkLst>
        </pc:inkChg>
        <pc:inkChg chg="add del mod">
          <ac:chgData name="Ninela  Marchant Neira" userId="0445fe62-3fdd-417c-a2b7-f13f715d869a" providerId="ADAL" clId="{74FB5DDF-5A6B-45A2-90D6-1FDCD3CF1157}" dt="2021-04-13T19:43:58.408" v="2328"/>
          <ac:inkMkLst>
            <pc:docMk/>
            <pc:sldMk cId="2962953575" sldId="275"/>
            <ac:inkMk id="147" creationId="{D9908B37-781A-4020-8D03-58ACF8E54D99}"/>
          </ac:inkMkLst>
        </pc:inkChg>
        <pc:inkChg chg="add del mod">
          <ac:chgData name="Ninela  Marchant Neira" userId="0445fe62-3fdd-417c-a2b7-f13f715d869a" providerId="ADAL" clId="{74FB5DDF-5A6B-45A2-90D6-1FDCD3CF1157}" dt="2021-04-13T19:43:58.412" v="2350"/>
          <ac:inkMkLst>
            <pc:docMk/>
            <pc:sldMk cId="2962953575" sldId="275"/>
            <ac:inkMk id="148" creationId="{8243BB18-EC0E-4B08-A618-543998160C8E}"/>
          </ac:inkMkLst>
        </pc:inkChg>
        <pc:inkChg chg="add del mod">
          <ac:chgData name="Ninela  Marchant Neira" userId="0445fe62-3fdd-417c-a2b7-f13f715d869a" providerId="ADAL" clId="{74FB5DDF-5A6B-45A2-90D6-1FDCD3CF1157}" dt="2021-04-13T20:21:56.356" v="3051"/>
          <ac:inkMkLst>
            <pc:docMk/>
            <pc:sldMk cId="2962953575" sldId="275"/>
            <ac:inkMk id="150" creationId="{BF9CE2E6-04BD-4F3C-A02D-F0E9AB5F4ACC}"/>
          </ac:inkMkLst>
        </pc:inkChg>
        <pc:inkChg chg="add del mod">
          <ac:chgData name="Ninela  Marchant Neira" userId="0445fe62-3fdd-417c-a2b7-f13f715d869a" providerId="ADAL" clId="{74FB5DDF-5A6B-45A2-90D6-1FDCD3CF1157}" dt="2021-04-13T20:21:56.355" v="3049"/>
          <ac:inkMkLst>
            <pc:docMk/>
            <pc:sldMk cId="2962953575" sldId="275"/>
            <ac:inkMk id="151" creationId="{25133EB0-9488-484D-AE5A-B19D9D8CABB2}"/>
          </ac:inkMkLst>
        </pc:inkChg>
        <pc:inkChg chg="add del">
          <ac:chgData name="Ninela  Marchant Neira" userId="0445fe62-3fdd-417c-a2b7-f13f715d869a" providerId="ADAL" clId="{74FB5DDF-5A6B-45A2-90D6-1FDCD3CF1157}" dt="2021-04-13T20:21:56.354" v="3045"/>
          <ac:inkMkLst>
            <pc:docMk/>
            <pc:sldMk cId="2962953575" sldId="275"/>
            <ac:inkMk id="153" creationId="{F09E4806-1523-45E1-B75E-795147C12189}"/>
          </ac:inkMkLst>
        </pc:inkChg>
        <pc:inkChg chg="add del mod">
          <ac:chgData name="Ninela  Marchant Neira" userId="0445fe62-3fdd-417c-a2b7-f13f715d869a" providerId="ADAL" clId="{74FB5DDF-5A6B-45A2-90D6-1FDCD3CF1157}" dt="2021-04-13T20:25:14.527" v="3207"/>
          <ac:inkMkLst>
            <pc:docMk/>
            <pc:sldMk cId="2962953575" sldId="275"/>
            <ac:inkMk id="154" creationId="{E024DB83-B910-47DD-924F-41952A1C5385}"/>
          </ac:inkMkLst>
        </pc:inkChg>
        <pc:inkChg chg="add del mod">
          <ac:chgData name="Ninela  Marchant Neira" userId="0445fe62-3fdd-417c-a2b7-f13f715d869a" providerId="ADAL" clId="{74FB5DDF-5A6B-45A2-90D6-1FDCD3CF1157}" dt="2021-04-13T20:25:14.526" v="3199"/>
          <ac:inkMkLst>
            <pc:docMk/>
            <pc:sldMk cId="2962953575" sldId="275"/>
            <ac:inkMk id="155" creationId="{DFD03508-23D4-4DBD-B14C-9ABEB6CD71D1}"/>
          </ac:inkMkLst>
        </pc:inkChg>
        <pc:inkChg chg="add del mod">
          <ac:chgData name="Ninela  Marchant Neira" userId="0445fe62-3fdd-417c-a2b7-f13f715d869a" providerId="ADAL" clId="{74FB5DDF-5A6B-45A2-90D6-1FDCD3CF1157}" dt="2021-04-13T20:25:14.524" v="3192"/>
          <ac:inkMkLst>
            <pc:docMk/>
            <pc:sldMk cId="2962953575" sldId="275"/>
            <ac:inkMk id="156" creationId="{32CE981B-B58A-4242-8759-ABD37287107F}"/>
          </ac:inkMkLst>
        </pc:inkChg>
        <pc:inkChg chg="add del mod">
          <ac:chgData name="Ninela  Marchant Neira" userId="0445fe62-3fdd-417c-a2b7-f13f715d869a" providerId="ADAL" clId="{74FB5DDF-5A6B-45A2-90D6-1FDCD3CF1157}" dt="2021-04-13T20:25:14.526" v="3204"/>
          <ac:inkMkLst>
            <pc:docMk/>
            <pc:sldMk cId="2962953575" sldId="275"/>
            <ac:inkMk id="158" creationId="{76DA8FD7-79E9-4161-81AA-ED8A570F99D4}"/>
          </ac:inkMkLst>
        </pc:inkChg>
        <pc:inkChg chg="add del mod">
          <ac:chgData name="Ninela  Marchant Neira" userId="0445fe62-3fdd-417c-a2b7-f13f715d869a" providerId="ADAL" clId="{74FB5DDF-5A6B-45A2-90D6-1FDCD3CF1157}" dt="2021-04-13T20:25:14.525" v="3198"/>
          <ac:inkMkLst>
            <pc:docMk/>
            <pc:sldMk cId="2962953575" sldId="275"/>
            <ac:inkMk id="159" creationId="{C2F2D432-73A4-4C5E-AF6F-2F9549273DCB}"/>
          </ac:inkMkLst>
        </pc:inkChg>
        <pc:inkChg chg="add del">
          <ac:chgData name="Ninela  Marchant Neira" userId="0445fe62-3fdd-417c-a2b7-f13f715d869a" providerId="ADAL" clId="{74FB5DDF-5A6B-45A2-90D6-1FDCD3CF1157}" dt="2021-04-13T20:27:58.886" v="3441"/>
          <ac:inkMkLst>
            <pc:docMk/>
            <pc:sldMk cId="2962953575" sldId="275"/>
            <ac:inkMk id="161" creationId="{2017B089-A716-4752-A5FA-0C8C64EF7DBD}"/>
          </ac:inkMkLst>
        </pc:inkChg>
        <pc:inkChg chg="add del mod">
          <ac:chgData name="Ninela  Marchant Neira" userId="0445fe62-3fdd-417c-a2b7-f13f715d869a" providerId="ADAL" clId="{74FB5DDF-5A6B-45A2-90D6-1FDCD3CF1157}" dt="2021-04-13T20:25:14.527" v="3210"/>
          <ac:inkMkLst>
            <pc:docMk/>
            <pc:sldMk cId="2962953575" sldId="275"/>
            <ac:inkMk id="162" creationId="{08BF3D21-7F5A-47E4-B9ED-590531812B21}"/>
          </ac:inkMkLst>
        </pc:inkChg>
        <pc:inkChg chg="add del mod">
          <ac:chgData name="Ninela  Marchant Neira" userId="0445fe62-3fdd-417c-a2b7-f13f715d869a" providerId="ADAL" clId="{74FB5DDF-5A6B-45A2-90D6-1FDCD3CF1157}" dt="2021-04-13T20:25:14.525" v="3194"/>
          <ac:inkMkLst>
            <pc:docMk/>
            <pc:sldMk cId="2962953575" sldId="275"/>
            <ac:inkMk id="163" creationId="{8A8008C5-10BE-4985-BBB3-87C3588C51BA}"/>
          </ac:inkMkLst>
        </pc:inkChg>
        <pc:inkChg chg="add del mod">
          <ac:chgData name="Ninela  Marchant Neira" userId="0445fe62-3fdd-417c-a2b7-f13f715d869a" providerId="ADAL" clId="{74FB5DDF-5A6B-45A2-90D6-1FDCD3CF1157}" dt="2021-04-13T20:25:14.524" v="3193"/>
          <ac:inkMkLst>
            <pc:docMk/>
            <pc:sldMk cId="2962953575" sldId="275"/>
            <ac:inkMk id="165" creationId="{C8534F18-8E38-44B2-8F48-4CFBD5EABB72}"/>
          </ac:inkMkLst>
        </pc:inkChg>
        <pc:inkChg chg="add del mod">
          <ac:chgData name="Ninela  Marchant Neira" userId="0445fe62-3fdd-417c-a2b7-f13f715d869a" providerId="ADAL" clId="{74FB5DDF-5A6B-45A2-90D6-1FDCD3CF1157}" dt="2021-04-13T20:25:14.525" v="3197"/>
          <ac:inkMkLst>
            <pc:docMk/>
            <pc:sldMk cId="2962953575" sldId="275"/>
            <ac:inkMk id="166" creationId="{6C1F8D95-5F91-4759-8647-6E35EC554AB6}"/>
          </ac:inkMkLst>
        </pc:inkChg>
        <pc:inkChg chg="add del">
          <ac:chgData name="Ninela  Marchant Neira" userId="0445fe62-3fdd-417c-a2b7-f13f715d869a" providerId="ADAL" clId="{74FB5DDF-5A6B-45A2-90D6-1FDCD3CF1157}" dt="2021-04-13T20:25:14.526" v="3200"/>
          <ac:inkMkLst>
            <pc:docMk/>
            <pc:sldMk cId="2962953575" sldId="275"/>
            <ac:inkMk id="168" creationId="{9C840B95-B72D-4027-9679-60DE485FF116}"/>
          </ac:inkMkLst>
        </pc:inkChg>
        <pc:inkChg chg="add del mod">
          <ac:chgData name="Ninela  Marchant Neira" userId="0445fe62-3fdd-417c-a2b7-f13f715d869a" providerId="ADAL" clId="{74FB5DDF-5A6B-45A2-90D6-1FDCD3CF1157}" dt="2021-04-13T20:25:14.526" v="3201"/>
          <ac:inkMkLst>
            <pc:docMk/>
            <pc:sldMk cId="2962953575" sldId="275"/>
            <ac:inkMk id="169" creationId="{A7633627-4C18-4B86-99FF-47CA7C615D1F}"/>
          </ac:inkMkLst>
        </pc:inkChg>
        <pc:inkChg chg="add del mod">
          <ac:chgData name="Ninela  Marchant Neira" userId="0445fe62-3fdd-417c-a2b7-f13f715d869a" providerId="ADAL" clId="{74FB5DDF-5A6B-45A2-90D6-1FDCD3CF1157}" dt="2021-04-13T20:25:14.527" v="3212"/>
          <ac:inkMkLst>
            <pc:docMk/>
            <pc:sldMk cId="2962953575" sldId="275"/>
            <ac:inkMk id="170" creationId="{DD14317E-0837-448E-B9BF-3A33C52815AD}"/>
          </ac:inkMkLst>
        </pc:inkChg>
        <pc:inkChg chg="add del mod">
          <ac:chgData name="Ninela  Marchant Neira" userId="0445fe62-3fdd-417c-a2b7-f13f715d869a" providerId="ADAL" clId="{74FB5DDF-5A6B-45A2-90D6-1FDCD3CF1157}" dt="2021-04-13T20:25:14.527" v="3211"/>
          <ac:inkMkLst>
            <pc:docMk/>
            <pc:sldMk cId="2962953575" sldId="275"/>
            <ac:inkMk id="171" creationId="{83D7C759-E28A-48E4-973A-34D3629717B7}"/>
          </ac:inkMkLst>
        </pc:inkChg>
        <pc:inkChg chg="add del mod">
          <ac:chgData name="Ninela  Marchant Neira" userId="0445fe62-3fdd-417c-a2b7-f13f715d869a" providerId="ADAL" clId="{74FB5DDF-5A6B-45A2-90D6-1FDCD3CF1157}" dt="2021-04-13T20:25:14.526" v="3202"/>
          <ac:inkMkLst>
            <pc:docMk/>
            <pc:sldMk cId="2962953575" sldId="275"/>
            <ac:inkMk id="173" creationId="{8B73F0EE-C7A4-4C19-A1E5-BDE60D521C26}"/>
          </ac:inkMkLst>
        </pc:inkChg>
        <pc:inkChg chg="add del mod">
          <ac:chgData name="Ninela  Marchant Neira" userId="0445fe62-3fdd-417c-a2b7-f13f715d869a" providerId="ADAL" clId="{74FB5DDF-5A6B-45A2-90D6-1FDCD3CF1157}" dt="2021-04-13T20:25:14.525" v="3196"/>
          <ac:inkMkLst>
            <pc:docMk/>
            <pc:sldMk cId="2962953575" sldId="275"/>
            <ac:inkMk id="174" creationId="{CB6012B8-FE33-4D2C-AA9A-D424F74B8DDD}"/>
          </ac:inkMkLst>
        </pc:inkChg>
        <pc:inkChg chg="add del mod">
          <ac:chgData name="Ninela  Marchant Neira" userId="0445fe62-3fdd-417c-a2b7-f13f715d869a" providerId="ADAL" clId="{74FB5DDF-5A6B-45A2-90D6-1FDCD3CF1157}" dt="2021-04-13T20:25:05.249" v="3188"/>
          <ac:inkMkLst>
            <pc:docMk/>
            <pc:sldMk cId="2962953575" sldId="275"/>
            <ac:inkMk id="176" creationId="{5D85E290-11A1-4258-8375-41EFE3D7CD08}"/>
          </ac:inkMkLst>
        </pc:inkChg>
        <pc:inkChg chg="add del mod">
          <ac:chgData name="Ninela  Marchant Neira" userId="0445fe62-3fdd-417c-a2b7-f13f715d869a" providerId="ADAL" clId="{74FB5DDF-5A6B-45A2-90D6-1FDCD3CF1157}" dt="2021-04-13T20:25:05.245" v="3172"/>
          <ac:inkMkLst>
            <pc:docMk/>
            <pc:sldMk cId="2962953575" sldId="275"/>
            <ac:inkMk id="177" creationId="{74A9CC38-DA2A-4AC0-85D7-94B457E5482C}"/>
          </ac:inkMkLst>
        </pc:inkChg>
        <pc:inkChg chg="add del mod">
          <ac:chgData name="Ninela  Marchant Neira" userId="0445fe62-3fdd-417c-a2b7-f13f715d869a" providerId="ADAL" clId="{74FB5DDF-5A6B-45A2-90D6-1FDCD3CF1157}" dt="2021-04-13T20:25:05.246" v="3174"/>
          <ac:inkMkLst>
            <pc:docMk/>
            <pc:sldMk cId="2962953575" sldId="275"/>
            <ac:inkMk id="178" creationId="{7E259766-DD6D-4643-B602-A01A51C2AAE6}"/>
          </ac:inkMkLst>
        </pc:inkChg>
        <pc:inkChg chg="add del mod">
          <ac:chgData name="Ninela  Marchant Neira" userId="0445fe62-3fdd-417c-a2b7-f13f715d869a" providerId="ADAL" clId="{74FB5DDF-5A6B-45A2-90D6-1FDCD3CF1157}" dt="2021-04-13T20:25:05.250" v="3190"/>
          <ac:inkMkLst>
            <pc:docMk/>
            <pc:sldMk cId="2962953575" sldId="275"/>
            <ac:inkMk id="179" creationId="{BA89420D-DE45-4FBE-AB5A-EE08E54ADDDC}"/>
          </ac:inkMkLst>
        </pc:inkChg>
        <pc:inkChg chg="add del mod">
          <ac:chgData name="Ninela  Marchant Neira" userId="0445fe62-3fdd-417c-a2b7-f13f715d869a" providerId="ADAL" clId="{74FB5DDF-5A6B-45A2-90D6-1FDCD3CF1157}" dt="2021-04-13T20:25:05.250" v="3191"/>
          <ac:inkMkLst>
            <pc:docMk/>
            <pc:sldMk cId="2962953575" sldId="275"/>
            <ac:inkMk id="180" creationId="{28E0B270-946A-4D18-BF47-A3F243AEC54D}"/>
          </ac:inkMkLst>
        </pc:inkChg>
        <pc:inkChg chg="add del mod">
          <ac:chgData name="Ninela  Marchant Neira" userId="0445fe62-3fdd-417c-a2b7-f13f715d869a" providerId="ADAL" clId="{74FB5DDF-5A6B-45A2-90D6-1FDCD3CF1157}" dt="2021-04-13T20:24:11.581" v="3129"/>
          <ac:inkMkLst>
            <pc:docMk/>
            <pc:sldMk cId="2962953575" sldId="275"/>
            <ac:inkMk id="181" creationId="{EF02CE49-9B49-415C-911F-47699B184CE3}"/>
          </ac:inkMkLst>
        </pc:inkChg>
        <pc:inkChg chg="add del mod">
          <ac:chgData name="Ninela  Marchant Neira" userId="0445fe62-3fdd-417c-a2b7-f13f715d869a" providerId="ADAL" clId="{74FB5DDF-5A6B-45A2-90D6-1FDCD3CF1157}" dt="2021-04-13T20:25:05.246" v="3173"/>
          <ac:inkMkLst>
            <pc:docMk/>
            <pc:sldMk cId="2962953575" sldId="275"/>
            <ac:inkMk id="182" creationId="{EC2C3EB9-B02F-49FA-9B35-3AE6C68BC9B3}"/>
          </ac:inkMkLst>
        </pc:inkChg>
        <pc:inkChg chg="add del mod">
          <ac:chgData name="Ninela  Marchant Neira" userId="0445fe62-3fdd-417c-a2b7-f13f715d869a" providerId="ADAL" clId="{74FB5DDF-5A6B-45A2-90D6-1FDCD3CF1157}" dt="2021-04-13T20:24:11.581" v="3128"/>
          <ac:inkMkLst>
            <pc:docMk/>
            <pc:sldMk cId="2962953575" sldId="275"/>
            <ac:inkMk id="183" creationId="{E70FAA11-44DD-438D-9AD3-2F23948B00A8}"/>
          </ac:inkMkLst>
        </pc:inkChg>
        <pc:inkChg chg="add del mod">
          <ac:chgData name="Ninela  Marchant Neira" userId="0445fe62-3fdd-417c-a2b7-f13f715d869a" providerId="ADAL" clId="{74FB5DDF-5A6B-45A2-90D6-1FDCD3CF1157}" dt="2021-04-13T20:24:11.580" v="3127"/>
          <ac:inkMkLst>
            <pc:docMk/>
            <pc:sldMk cId="2962953575" sldId="275"/>
            <ac:inkMk id="184" creationId="{105B5C1D-7AB4-4FD7-BDF1-C67C4C053FFF}"/>
          </ac:inkMkLst>
        </pc:inkChg>
        <pc:inkChg chg="add del mod">
          <ac:chgData name="Ninela  Marchant Neira" userId="0445fe62-3fdd-417c-a2b7-f13f715d869a" providerId="ADAL" clId="{74FB5DDF-5A6B-45A2-90D6-1FDCD3CF1157}" dt="2021-04-13T20:23:36.630" v="3092"/>
          <ac:inkMkLst>
            <pc:docMk/>
            <pc:sldMk cId="2962953575" sldId="275"/>
            <ac:inkMk id="187" creationId="{F6776E3F-0D72-4FED-AB7B-1E17EB94950A}"/>
          </ac:inkMkLst>
        </pc:inkChg>
        <pc:inkChg chg="add del mod">
          <ac:chgData name="Ninela  Marchant Neira" userId="0445fe62-3fdd-417c-a2b7-f13f715d869a" providerId="ADAL" clId="{74FB5DDF-5A6B-45A2-90D6-1FDCD3CF1157}" dt="2021-04-13T20:24:11.579" v="3124"/>
          <ac:inkMkLst>
            <pc:docMk/>
            <pc:sldMk cId="2962953575" sldId="275"/>
            <ac:inkMk id="189" creationId="{9AA02735-0D73-415D-8301-757687BC0931}"/>
          </ac:inkMkLst>
        </pc:inkChg>
        <pc:inkChg chg="add del mod">
          <ac:chgData name="Ninela  Marchant Neira" userId="0445fe62-3fdd-417c-a2b7-f13f715d869a" providerId="ADAL" clId="{74FB5DDF-5A6B-45A2-90D6-1FDCD3CF1157}" dt="2021-04-13T20:25:05.250" v="3189"/>
          <ac:inkMkLst>
            <pc:docMk/>
            <pc:sldMk cId="2962953575" sldId="275"/>
            <ac:inkMk id="190" creationId="{0FCA26CD-B7BC-49F7-857E-BE7359070957}"/>
          </ac:inkMkLst>
        </pc:inkChg>
        <pc:inkChg chg="add del mod">
          <ac:chgData name="Ninela  Marchant Neira" userId="0445fe62-3fdd-417c-a2b7-f13f715d869a" providerId="ADAL" clId="{74FB5DDF-5A6B-45A2-90D6-1FDCD3CF1157}" dt="2021-04-13T20:25:05.248" v="3184"/>
          <ac:inkMkLst>
            <pc:docMk/>
            <pc:sldMk cId="2962953575" sldId="275"/>
            <ac:inkMk id="191" creationId="{EBA27490-1C3C-4180-8451-2C235FF808BC}"/>
          </ac:inkMkLst>
        </pc:inkChg>
        <pc:inkChg chg="add del mod">
          <ac:chgData name="Ninela  Marchant Neira" userId="0445fe62-3fdd-417c-a2b7-f13f715d869a" providerId="ADAL" clId="{74FB5DDF-5A6B-45A2-90D6-1FDCD3CF1157}" dt="2021-04-13T20:25:05.248" v="3182"/>
          <ac:inkMkLst>
            <pc:docMk/>
            <pc:sldMk cId="2962953575" sldId="275"/>
            <ac:inkMk id="192" creationId="{545A3E29-06D4-4F2C-A891-A881E202021E}"/>
          </ac:inkMkLst>
        </pc:inkChg>
        <pc:inkChg chg="add del mod">
          <ac:chgData name="Ninela  Marchant Neira" userId="0445fe62-3fdd-417c-a2b7-f13f715d869a" providerId="ADAL" clId="{74FB5DDF-5A6B-45A2-90D6-1FDCD3CF1157}" dt="2021-04-13T20:25:05.247" v="3179"/>
          <ac:inkMkLst>
            <pc:docMk/>
            <pc:sldMk cId="2962953575" sldId="275"/>
            <ac:inkMk id="193" creationId="{5F91D508-C802-4F02-8518-41FB256B7049}"/>
          </ac:inkMkLst>
        </pc:inkChg>
        <pc:inkChg chg="add del mod">
          <ac:chgData name="Ninela  Marchant Neira" userId="0445fe62-3fdd-417c-a2b7-f13f715d869a" providerId="ADAL" clId="{74FB5DDF-5A6B-45A2-90D6-1FDCD3CF1157}" dt="2021-04-13T20:25:05.248" v="3180"/>
          <ac:inkMkLst>
            <pc:docMk/>
            <pc:sldMk cId="2962953575" sldId="275"/>
            <ac:inkMk id="194" creationId="{A56922CA-E365-4215-B204-484A6622BBD6}"/>
          </ac:inkMkLst>
        </pc:inkChg>
        <pc:inkChg chg="add del mod">
          <ac:chgData name="Ninela  Marchant Neira" userId="0445fe62-3fdd-417c-a2b7-f13f715d869a" providerId="ADAL" clId="{74FB5DDF-5A6B-45A2-90D6-1FDCD3CF1157}" dt="2021-04-13T20:25:05.247" v="3178"/>
          <ac:inkMkLst>
            <pc:docMk/>
            <pc:sldMk cId="2962953575" sldId="275"/>
            <ac:inkMk id="196" creationId="{224E28C3-BC11-4AB4-A3A4-1E2CD1074F9F}"/>
          </ac:inkMkLst>
        </pc:inkChg>
        <pc:inkChg chg="add del mod">
          <ac:chgData name="Ninela  Marchant Neira" userId="0445fe62-3fdd-417c-a2b7-f13f715d869a" providerId="ADAL" clId="{74FB5DDF-5A6B-45A2-90D6-1FDCD3CF1157}" dt="2021-04-13T20:25:05.249" v="3185"/>
          <ac:inkMkLst>
            <pc:docMk/>
            <pc:sldMk cId="2962953575" sldId="275"/>
            <ac:inkMk id="197" creationId="{F5A9197E-ADCA-414D-90D0-26D201D2E00C}"/>
          </ac:inkMkLst>
        </pc:inkChg>
        <pc:inkChg chg="add del mod">
          <ac:chgData name="Ninela  Marchant Neira" userId="0445fe62-3fdd-417c-a2b7-f13f715d869a" providerId="ADAL" clId="{74FB5DDF-5A6B-45A2-90D6-1FDCD3CF1157}" dt="2021-04-13T20:25:05.249" v="3187"/>
          <ac:inkMkLst>
            <pc:docMk/>
            <pc:sldMk cId="2962953575" sldId="275"/>
            <ac:inkMk id="199" creationId="{09BC54B8-1DD8-4AAB-A9DF-D23132AA5079}"/>
          </ac:inkMkLst>
        </pc:inkChg>
        <pc:inkChg chg="add del mod">
          <ac:chgData name="Ninela  Marchant Neira" userId="0445fe62-3fdd-417c-a2b7-f13f715d869a" providerId="ADAL" clId="{74FB5DDF-5A6B-45A2-90D6-1FDCD3CF1157}" dt="2021-04-13T20:25:05.248" v="3181"/>
          <ac:inkMkLst>
            <pc:docMk/>
            <pc:sldMk cId="2962953575" sldId="275"/>
            <ac:inkMk id="200" creationId="{1C3846CF-6EF2-4022-8F29-C0A6AAACA1DA}"/>
          </ac:inkMkLst>
        </pc:inkChg>
        <pc:inkChg chg="add del mod">
          <ac:chgData name="Ninela  Marchant Neira" userId="0445fe62-3fdd-417c-a2b7-f13f715d869a" providerId="ADAL" clId="{74FB5DDF-5A6B-45A2-90D6-1FDCD3CF1157}" dt="2021-04-13T20:25:05.248" v="3183"/>
          <ac:inkMkLst>
            <pc:docMk/>
            <pc:sldMk cId="2962953575" sldId="275"/>
            <ac:inkMk id="201" creationId="{F23E260B-CF6A-43B8-8CD9-4DD081E6CC81}"/>
          </ac:inkMkLst>
        </pc:inkChg>
        <pc:inkChg chg="add del mod">
          <ac:chgData name="Ninela  Marchant Neira" userId="0445fe62-3fdd-417c-a2b7-f13f715d869a" providerId="ADAL" clId="{74FB5DDF-5A6B-45A2-90D6-1FDCD3CF1157}" dt="2021-04-13T20:25:05.246" v="3175"/>
          <ac:inkMkLst>
            <pc:docMk/>
            <pc:sldMk cId="2962953575" sldId="275"/>
            <ac:inkMk id="203" creationId="{79DF7081-A046-45FA-89F7-B79677C26406}"/>
          </ac:inkMkLst>
        </pc:inkChg>
        <pc:inkChg chg="add del mod">
          <ac:chgData name="Ninela  Marchant Neira" userId="0445fe62-3fdd-417c-a2b7-f13f715d869a" providerId="ADAL" clId="{74FB5DDF-5A6B-45A2-90D6-1FDCD3CF1157}" dt="2021-04-13T20:25:05.249" v="3186"/>
          <ac:inkMkLst>
            <pc:docMk/>
            <pc:sldMk cId="2962953575" sldId="275"/>
            <ac:inkMk id="204" creationId="{AE1FBD3B-CD1E-49ED-82CA-B405D078472A}"/>
          </ac:inkMkLst>
        </pc:inkChg>
        <pc:inkChg chg="add del mod">
          <ac:chgData name="Ninela  Marchant Neira" userId="0445fe62-3fdd-417c-a2b7-f13f715d869a" providerId="ADAL" clId="{74FB5DDF-5A6B-45A2-90D6-1FDCD3CF1157}" dt="2021-04-13T20:25:05.246" v="3176"/>
          <ac:inkMkLst>
            <pc:docMk/>
            <pc:sldMk cId="2962953575" sldId="275"/>
            <ac:inkMk id="205" creationId="{007D17B2-357E-4D21-AD78-28BC016D24CD}"/>
          </ac:inkMkLst>
        </pc:inkChg>
        <pc:inkChg chg="add del mod">
          <ac:chgData name="Ninela  Marchant Neira" userId="0445fe62-3fdd-417c-a2b7-f13f715d869a" providerId="ADAL" clId="{74FB5DDF-5A6B-45A2-90D6-1FDCD3CF1157}" dt="2021-04-13T20:25:05.247" v="3177"/>
          <ac:inkMkLst>
            <pc:docMk/>
            <pc:sldMk cId="2962953575" sldId="275"/>
            <ac:inkMk id="207" creationId="{E6D43D3B-AC18-4BA0-ABE1-DEA9398506E3}"/>
          </ac:inkMkLst>
        </pc:inkChg>
        <pc:inkChg chg="add del mod">
          <ac:chgData name="Ninela  Marchant Neira" userId="0445fe62-3fdd-417c-a2b7-f13f715d869a" providerId="ADAL" clId="{74FB5DDF-5A6B-45A2-90D6-1FDCD3CF1157}" dt="2021-04-13T20:24:11.580" v="3126"/>
          <ac:inkMkLst>
            <pc:docMk/>
            <pc:sldMk cId="2962953575" sldId="275"/>
            <ac:inkMk id="208" creationId="{511B2D58-8832-4190-91CA-2E24FB8E77FF}"/>
          </ac:inkMkLst>
        </pc:inkChg>
        <pc:inkChg chg="add del mod">
          <ac:chgData name="Ninela  Marchant Neira" userId="0445fe62-3fdd-417c-a2b7-f13f715d869a" providerId="ADAL" clId="{74FB5DDF-5A6B-45A2-90D6-1FDCD3CF1157}" dt="2021-04-13T20:24:11.580" v="3125"/>
          <ac:inkMkLst>
            <pc:docMk/>
            <pc:sldMk cId="2962953575" sldId="275"/>
            <ac:inkMk id="209" creationId="{81BD3B78-204C-4204-9B50-60074CEC0AF4}"/>
          </ac:inkMkLst>
        </pc:inkChg>
        <pc:inkChg chg="add del mod">
          <ac:chgData name="Ninela  Marchant Neira" userId="0445fe62-3fdd-417c-a2b7-f13f715d869a" providerId="ADAL" clId="{74FB5DDF-5A6B-45A2-90D6-1FDCD3CF1157}" dt="2021-04-13T20:24:11.581" v="3130"/>
          <ac:inkMkLst>
            <pc:docMk/>
            <pc:sldMk cId="2962953575" sldId="275"/>
            <ac:inkMk id="210" creationId="{C891FB0F-7438-46B9-9291-462FFB686A2C}"/>
          </ac:inkMkLst>
        </pc:inkChg>
        <pc:inkChg chg="add del mod">
          <ac:chgData name="Ninela  Marchant Neira" userId="0445fe62-3fdd-417c-a2b7-f13f715d869a" providerId="ADAL" clId="{74FB5DDF-5A6B-45A2-90D6-1FDCD3CF1157}" dt="2021-04-13T20:25:14.527" v="3208"/>
          <ac:inkMkLst>
            <pc:docMk/>
            <pc:sldMk cId="2962953575" sldId="275"/>
            <ac:inkMk id="212" creationId="{899C893C-6584-45B5-8727-AB52C78505D1}"/>
          </ac:inkMkLst>
        </pc:inkChg>
        <pc:inkChg chg="add del mod">
          <ac:chgData name="Ninela  Marchant Neira" userId="0445fe62-3fdd-417c-a2b7-f13f715d869a" providerId="ADAL" clId="{74FB5DDF-5A6B-45A2-90D6-1FDCD3CF1157}" dt="2021-04-13T20:25:14.527" v="3206"/>
          <ac:inkMkLst>
            <pc:docMk/>
            <pc:sldMk cId="2962953575" sldId="275"/>
            <ac:inkMk id="213" creationId="{621647A3-F114-4302-B71C-A7F88D8A04AD}"/>
          </ac:inkMkLst>
        </pc:inkChg>
        <pc:inkChg chg="add del mod">
          <ac:chgData name="Ninela  Marchant Neira" userId="0445fe62-3fdd-417c-a2b7-f13f715d869a" providerId="ADAL" clId="{74FB5DDF-5A6B-45A2-90D6-1FDCD3CF1157}" dt="2021-04-13T20:25:14.526" v="3205"/>
          <ac:inkMkLst>
            <pc:docMk/>
            <pc:sldMk cId="2962953575" sldId="275"/>
            <ac:inkMk id="214" creationId="{308D8C5D-3E9B-4397-B8AD-2B5135FA3FB3}"/>
          </ac:inkMkLst>
        </pc:inkChg>
        <pc:inkChg chg="add del mod">
          <ac:chgData name="Ninela  Marchant Neira" userId="0445fe62-3fdd-417c-a2b7-f13f715d869a" providerId="ADAL" clId="{74FB5DDF-5A6B-45A2-90D6-1FDCD3CF1157}" dt="2021-04-13T20:25:14.526" v="3203"/>
          <ac:inkMkLst>
            <pc:docMk/>
            <pc:sldMk cId="2962953575" sldId="275"/>
            <ac:inkMk id="216" creationId="{847D9931-EC0A-409E-91BC-490C280C11EE}"/>
          </ac:inkMkLst>
        </pc:inkChg>
        <pc:inkChg chg="add del mod">
          <ac:chgData name="Ninela  Marchant Neira" userId="0445fe62-3fdd-417c-a2b7-f13f715d869a" providerId="ADAL" clId="{74FB5DDF-5A6B-45A2-90D6-1FDCD3CF1157}" dt="2021-04-13T20:25:14.525" v="3195"/>
          <ac:inkMkLst>
            <pc:docMk/>
            <pc:sldMk cId="2962953575" sldId="275"/>
            <ac:inkMk id="218" creationId="{33EAC9FF-4797-47DA-8C2F-D0C46A676AD4}"/>
          </ac:inkMkLst>
        </pc:inkChg>
        <pc:inkChg chg="add del mod">
          <ac:chgData name="Ninela  Marchant Neira" userId="0445fe62-3fdd-417c-a2b7-f13f715d869a" providerId="ADAL" clId="{74FB5DDF-5A6B-45A2-90D6-1FDCD3CF1157}" dt="2021-04-13T20:27:06.344" v="3365"/>
          <ac:inkMkLst>
            <pc:docMk/>
            <pc:sldMk cId="2962953575" sldId="275"/>
            <ac:inkMk id="220" creationId="{6C9C8B74-A29E-41C6-83AF-4C8A044FD70D}"/>
          </ac:inkMkLst>
        </pc:inkChg>
        <pc:inkChg chg="add del mod">
          <ac:chgData name="Ninela  Marchant Neira" userId="0445fe62-3fdd-417c-a2b7-f13f715d869a" providerId="ADAL" clId="{74FB5DDF-5A6B-45A2-90D6-1FDCD3CF1157}" dt="2021-04-13T20:27:06.345" v="3367"/>
          <ac:inkMkLst>
            <pc:docMk/>
            <pc:sldMk cId="2962953575" sldId="275"/>
            <ac:inkMk id="221" creationId="{78F321E1-266F-4A2F-9D0A-89E39F258C0B}"/>
          </ac:inkMkLst>
        </pc:inkChg>
        <pc:inkChg chg="add del mod">
          <ac:chgData name="Ninela  Marchant Neira" userId="0445fe62-3fdd-417c-a2b7-f13f715d869a" providerId="ADAL" clId="{74FB5DDF-5A6B-45A2-90D6-1FDCD3CF1157}" dt="2021-04-13T20:27:08.912" v="3384"/>
          <ac:inkMkLst>
            <pc:docMk/>
            <pc:sldMk cId="2962953575" sldId="275"/>
            <ac:inkMk id="222" creationId="{BBB00985-11B0-4076-8484-F74306E032DE}"/>
          </ac:inkMkLst>
        </pc:inkChg>
        <pc:inkChg chg="add del mod">
          <ac:chgData name="Ninela  Marchant Neira" userId="0445fe62-3fdd-417c-a2b7-f13f715d869a" providerId="ADAL" clId="{74FB5DDF-5A6B-45A2-90D6-1FDCD3CF1157}" dt="2021-04-13T20:27:08.911" v="3380"/>
          <ac:inkMkLst>
            <pc:docMk/>
            <pc:sldMk cId="2962953575" sldId="275"/>
            <ac:inkMk id="223" creationId="{7C8473DE-9E99-4869-A762-807AC51BA49F}"/>
          </ac:inkMkLst>
        </pc:inkChg>
        <pc:inkChg chg="add del mod">
          <ac:chgData name="Ninela  Marchant Neira" userId="0445fe62-3fdd-417c-a2b7-f13f715d869a" providerId="ADAL" clId="{74FB5DDF-5A6B-45A2-90D6-1FDCD3CF1157}" dt="2021-04-13T20:27:06.343" v="3362"/>
          <ac:inkMkLst>
            <pc:docMk/>
            <pc:sldMk cId="2962953575" sldId="275"/>
            <ac:inkMk id="226" creationId="{315C6EF1-90A2-45B8-A324-9140FC72E0BC}"/>
          </ac:inkMkLst>
        </pc:inkChg>
        <pc:inkChg chg="add del mod">
          <ac:chgData name="Ninela  Marchant Neira" userId="0445fe62-3fdd-417c-a2b7-f13f715d869a" providerId="ADAL" clId="{74FB5DDF-5A6B-45A2-90D6-1FDCD3CF1157}" dt="2021-04-13T20:27:08.911" v="3378"/>
          <ac:inkMkLst>
            <pc:docMk/>
            <pc:sldMk cId="2962953575" sldId="275"/>
            <ac:inkMk id="227" creationId="{0FA0419F-DC7D-4BD6-8882-D9B89F454566}"/>
          </ac:inkMkLst>
        </pc:inkChg>
        <pc:inkChg chg="add del mod">
          <ac:chgData name="Ninela  Marchant Neira" userId="0445fe62-3fdd-417c-a2b7-f13f715d869a" providerId="ADAL" clId="{74FB5DDF-5A6B-45A2-90D6-1FDCD3CF1157}" dt="2021-04-13T20:27:06.348" v="3372"/>
          <ac:inkMkLst>
            <pc:docMk/>
            <pc:sldMk cId="2962953575" sldId="275"/>
            <ac:inkMk id="229" creationId="{FD6EFA78-A46B-4128-A77D-B5692B8FD1D8}"/>
          </ac:inkMkLst>
        </pc:inkChg>
        <pc:inkChg chg="add del mod">
          <ac:chgData name="Ninela  Marchant Neira" userId="0445fe62-3fdd-417c-a2b7-f13f715d869a" providerId="ADAL" clId="{74FB5DDF-5A6B-45A2-90D6-1FDCD3CF1157}" dt="2021-04-13T20:27:06.347" v="3370"/>
          <ac:inkMkLst>
            <pc:docMk/>
            <pc:sldMk cId="2962953575" sldId="275"/>
            <ac:inkMk id="230" creationId="{4E4F04EB-5C1A-415F-8089-8D12598761B8}"/>
          </ac:inkMkLst>
        </pc:inkChg>
        <pc:inkChg chg="add del mod">
          <ac:chgData name="Ninela  Marchant Neira" userId="0445fe62-3fdd-417c-a2b7-f13f715d869a" providerId="ADAL" clId="{74FB5DDF-5A6B-45A2-90D6-1FDCD3CF1157}" dt="2021-04-13T20:27:06.342" v="3361"/>
          <ac:inkMkLst>
            <pc:docMk/>
            <pc:sldMk cId="2962953575" sldId="275"/>
            <ac:inkMk id="231" creationId="{2AB17A85-3BEC-4EE4-8A4A-D1D498286F34}"/>
          </ac:inkMkLst>
        </pc:inkChg>
        <pc:inkChg chg="add del mod">
          <ac:chgData name="Ninela  Marchant Neira" userId="0445fe62-3fdd-417c-a2b7-f13f715d869a" providerId="ADAL" clId="{74FB5DDF-5A6B-45A2-90D6-1FDCD3CF1157}" dt="2021-04-13T20:27:06.349" v="3374"/>
          <ac:inkMkLst>
            <pc:docMk/>
            <pc:sldMk cId="2962953575" sldId="275"/>
            <ac:inkMk id="232" creationId="{34CC0495-705E-409B-A634-BB39BE246E9E}"/>
          </ac:inkMkLst>
        </pc:inkChg>
        <pc:inkChg chg="add del mod">
          <ac:chgData name="Ninela  Marchant Neira" userId="0445fe62-3fdd-417c-a2b7-f13f715d869a" providerId="ADAL" clId="{74FB5DDF-5A6B-45A2-90D6-1FDCD3CF1157}" dt="2021-04-13T20:27:06.341" v="3358"/>
          <ac:inkMkLst>
            <pc:docMk/>
            <pc:sldMk cId="2962953575" sldId="275"/>
            <ac:inkMk id="233" creationId="{FC47E6D3-663F-4088-B9E0-8145018938F9}"/>
          </ac:inkMkLst>
        </pc:inkChg>
        <pc:inkChg chg="add del mod">
          <ac:chgData name="Ninela  Marchant Neira" userId="0445fe62-3fdd-417c-a2b7-f13f715d869a" providerId="ADAL" clId="{74FB5DDF-5A6B-45A2-90D6-1FDCD3CF1157}" dt="2021-04-13T20:27:06.349" v="3377"/>
          <ac:inkMkLst>
            <pc:docMk/>
            <pc:sldMk cId="2962953575" sldId="275"/>
            <ac:inkMk id="234" creationId="{DF2C8653-0DCA-497A-A297-EB80F104206D}"/>
          </ac:inkMkLst>
        </pc:inkChg>
        <pc:inkChg chg="add del mod">
          <ac:chgData name="Ninela  Marchant Neira" userId="0445fe62-3fdd-417c-a2b7-f13f715d869a" providerId="ADAL" clId="{74FB5DDF-5A6B-45A2-90D6-1FDCD3CF1157}" dt="2021-04-13T20:27:06.344" v="3364"/>
          <ac:inkMkLst>
            <pc:docMk/>
            <pc:sldMk cId="2962953575" sldId="275"/>
            <ac:inkMk id="237" creationId="{66DE5AFA-B564-4B23-BC2D-E18653ACF9C2}"/>
          </ac:inkMkLst>
        </pc:inkChg>
        <pc:inkChg chg="add del mod">
          <ac:chgData name="Ninela  Marchant Neira" userId="0445fe62-3fdd-417c-a2b7-f13f715d869a" providerId="ADAL" clId="{74FB5DDF-5A6B-45A2-90D6-1FDCD3CF1157}" dt="2021-04-13T20:27:08.912" v="3383"/>
          <ac:inkMkLst>
            <pc:docMk/>
            <pc:sldMk cId="2962953575" sldId="275"/>
            <ac:inkMk id="238" creationId="{AC202793-AF8F-4118-8762-202E7D745DB7}"/>
          </ac:inkMkLst>
        </pc:inkChg>
        <pc:inkChg chg="add del mod">
          <ac:chgData name="Ninela  Marchant Neira" userId="0445fe62-3fdd-417c-a2b7-f13f715d869a" providerId="ADAL" clId="{74FB5DDF-5A6B-45A2-90D6-1FDCD3CF1157}" dt="2021-04-13T20:27:06.349" v="3373"/>
          <ac:inkMkLst>
            <pc:docMk/>
            <pc:sldMk cId="2962953575" sldId="275"/>
            <ac:inkMk id="239" creationId="{8BF9330F-8B04-48D2-80CD-3E8862F8587C}"/>
          </ac:inkMkLst>
        </pc:inkChg>
        <pc:inkChg chg="add del mod">
          <ac:chgData name="Ninela  Marchant Neira" userId="0445fe62-3fdd-417c-a2b7-f13f715d869a" providerId="ADAL" clId="{74FB5DDF-5A6B-45A2-90D6-1FDCD3CF1157}" dt="2021-04-13T20:27:06.340" v="3357"/>
          <ac:inkMkLst>
            <pc:docMk/>
            <pc:sldMk cId="2962953575" sldId="275"/>
            <ac:inkMk id="240" creationId="{99C200EE-96CE-4163-A8B0-C42CA3D67F11}"/>
          </ac:inkMkLst>
        </pc:inkChg>
        <pc:inkChg chg="add del mod">
          <ac:chgData name="Ninela  Marchant Neira" userId="0445fe62-3fdd-417c-a2b7-f13f715d869a" providerId="ADAL" clId="{74FB5DDF-5A6B-45A2-90D6-1FDCD3CF1157}" dt="2021-04-13T20:27:08.911" v="3379"/>
          <ac:inkMkLst>
            <pc:docMk/>
            <pc:sldMk cId="2962953575" sldId="275"/>
            <ac:inkMk id="241" creationId="{8C73FCBB-88D2-4384-92B9-CA3E6E322F27}"/>
          </ac:inkMkLst>
        </pc:inkChg>
        <pc:inkChg chg="add del mod">
          <ac:chgData name="Ninela  Marchant Neira" userId="0445fe62-3fdd-417c-a2b7-f13f715d869a" providerId="ADAL" clId="{74FB5DDF-5A6B-45A2-90D6-1FDCD3CF1157}" dt="2021-04-13T20:27:06.349" v="3375"/>
          <ac:inkMkLst>
            <pc:docMk/>
            <pc:sldMk cId="2962953575" sldId="275"/>
            <ac:inkMk id="242" creationId="{DBC4C1FB-922C-4AE3-A550-CE99220EBC26}"/>
          </ac:inkMkLst>
        </pc:inkChg>
        <pc:inkChg chg="add del">
          <ac:chgData name="Ninela  Marchant Neira" userId="0445fe62-3fdd-417c-a2b7-f13f715d869a" providerId="ADAL" clId="{74FB5DDF-5A6B-45A2-90D6-1FDCD3CF1157}" dt="2021-04-13T20:26:00.449" v="3263"/>
          <ac:inkMkLst>
            <pc:docMk/>
            <pc:sldMk cId="2962953575" sldId="275"/>
            <ac:inkMk id="244" creationId="{AA58C3C9-17C8-44A1-9269-214F67513C76}"/>
          </ac:inkMkLst>
        </pc:inkChg>
        <pc:inkChg chg="add del">
          <ac:chgData name="Ninela  Marchant Neira" userId="0445fe62-3fdd-417c-a2b7-f13f715d869a" providerId="ADAL" clId="{74FB5DDF-5A6B-45A2-90D6-1FDCD3CF1157}" dt="2021-04-13T20:26:00.450" v="3264"/>
          <ac:inkMkLst>
            <pc:docMk/>
            <pc:sldMk cId="2962953575" sldId="275"/>
            <ac:inkMk id="245" creationId="{7073772E-B28F-4B39-9885-D585A8C7AA32}"/>
          </ac:inkMkLst>
        </pc:inkChg>
        <pc:inkChg chg="add del">
          <ac:chgData name="Ninela  Marchant Neira" userId="0445fe62-3fdd-417c-a2b7-f13f715d869a" providerId="ADAL" clId="{74FB5DDF-5A6B-45A2-90D6-1FDCD3CF1157}" dt="2021-04-13T20:26:01.275" v="3265"/>
          <ac:inkMkLst>
            <pc:docMk/>
            <pc:sldMk cId="2962953575" sldId="275"/>
            <ac:inkMk id="246" creationId="{C9681C16-E02E-4373-AE42-9F472D1A5D76}"/>
          </ac:inkMkLst>
        </pc:inkChg>
        <pc:inkChg chg="add del mod">
          <ac:chgData name="Ninela  Marchant Neira" userId="0445fe62-3fdd-417c-a2b7-f13f715d869a" providerId="ADAL" clId="{74FB5DDF-5A6B-45A2-90D6-1FDCD3CF1157}" dt="2021-04-13T20:26:01.275" v="3267"/>
          <ac:inkMkLst>
            <pc:docMk/>
            <pc:sldMk cId="2962953575" sldId="275"/>
            <ac:inkMk id="247" creationId="{BAC23050-634F-409E-8C85-7BC8591F9762}"/>
          </ac:inkMkLst>
        </pc:inkChg>
        <pc:inkChg chg="add del mod">
          <ac:chgData name="Ninela  Marchant Neira" userId="0445fe62-3fdd-417c-a2b7-f13f715d869a" providerId="ADAL" clId="{74FB5DDF-5A6B-45A2-90D6-1FDCD3CF1157}" dt="2021-04-13T20:26:01.275" v="3266"/>
          <ac:inkMkLst>
            <pc:docMk/>
            <pc:sldMk cId="2962953575" sldId="275"/>
            <ac:inkMk id="248" creationId="{6F9C3CAD-4786-4BFC-A152-DE190EA4A79A}"/>
          </ac:inkMkLst>
        </pc:inkChg>
        <pc:inkChg chg="add del mod">
          <ac:chgData name="Ninela  Marchant Neira" userId="0445fe62-3fdd-417c-a2b7-f13f715d869a" providerId="ADAL" clId="{74FB5DDF-5A6B-45A2-90D6-1FDCD3CF1157}" dt="2021-04-13T20:27:06.349" v="3376"/>
          <ac:inkMkLst>
            <pc:docMk/>
            <pc:sldMk cId="2962953575" sldId="275"/>
            <ac:inkMk id="250" creationId="{8E7C784C-A6C3-4D90-84D6-1EFEC2F9965C}"/>
          </ac:inkMkLst>
        </pc:inkChg>
        <pc:inkChg chg="add del mod">
          <ac:chgData name="Ninela  Marchant Neira" userId="0445fe62-3fdd-417c-a2b7-f13f715d869a" providerId="ADAL" clId="{74FB5DDF-5A6B-45A2-90D6-1FDCD3CF1157}" dt="2021-04-13T20:27:08.911" v="3382"/>
          <ac:inkMkLst>
            <pc:docMk/>
            <pc:sldMk cId="2962953575" sldId="275"/>
            <ac:inkMk id="251" creationId="{6021F1B2-4CFF-41CA-A943-FF244EA2A86C}"/>
          </ac:inkMkLst>
        </pc:inkChg>
        <pc:inkChg chg="add del mod">
          <ac:chgData name="Ninela  Marchant Neira" userId="0445fe62-3fdd-417c-a2b7-f13f715d869a" providerId="ADAL" clId="{74FB5DDF-5A6B-45A2-90D6-1FDCD3CF1157}" dt="2021-04-13T20:27:06.345" v="3366"/>
          <ac:inkMkLst>
            <pc:docMk/>
            <pc:sldMk cId="2962953575" sldId="275"/>
            <ac:inkMk id="252" creationId="{F771A351-346E-4A40-BCFE-49ECB9F2C2FF}"/>
          </ac:inkMkLst>
        </pc:inkChg>
        <pc:inkChg chg="add del mod">
          <ac:chgData name="Ninela  Marchant Neira" userId="0445fe62-3fdd-417c-a2b7-f13f715d869a" providerId="ADAL" clId="{74FB5DDF-5A6B-45A2-90D6-1FDCD3CF1157}" dt="2021-04-13T20:27:06.346" v="3368"/>
          <ac:inkMkLst>
            <pc:docMk/>
            <pc:sldMk cId="2962953575" sldId="275"/>
            <ac:inkMk id="253" creationId="{4CC6B009-FC06-47CA-BC07-49CEDB99FE57}"/>
          </ac:inkMkLst>
        </pc:inkChg>
        <pc:inkChg chg="add del mod">
          <ac:chgData name="Ninela  Marchant Neira" userId="0445fe62-3fdd-417c-a2b7-f13f715d869a" providerId="ADAL" clId="{74FB5DDF-5A6B-45A2-90D6-1FDCD3CF1157}" dt="2021-04-13T20:27:06.347" v="3369"/>
          <ac:inkMkLst>
            <pc:docMk/>
            <pc:sldMk cId="2962953575" sldId="275"/>
            <ac:inkMk id="255" creationId="{7DB0CEBB-63DC-4512-BE1D-5F3C57A65A40}"/>
          </ac:inkMkLst>
        </pc:inkChg>
        <pc:inkChg chg="add del mod">
          <ac:chgData name="Ninela  Marchant Neira" userId="0445fe62-3fdd-417c-a2b7-f13f715d869a" providerId="ADAL" clId="{74FB5DDF-5A6B-45A2-90D6-1FDCD3CF1157}" dt="2021-04-13T20:27:06.341" v="3359"/>
          <ac:inkMkLst>
            <pc:docMk/>
            <pc:sldMk cId="2962953575" sldId="275"/>
            <ac:inkMk id="256" creationId="{7FAA84B7-E22A-4600-B46A-D0B18C6195FA}"/>
          </ac:inkMkLst>
        </pc:inkChg>
        <pc:inkChg chg="add del">
          <ac:chgData name="Ninela  Marchant Neira" userId="0445fe62-3fdd-417c-a2b7-f13f715d869a" providerId="ADAL" clId="{74FB5DDF-5A6B-45A2-90D6-1FDCD3CF1157}" dt="2021-04-13T20:27:08.911" v="3381"/>
          <ac:inkMkLst>
            <pc:docMk/>
            <pc:sldMk cId="2962953575" sldId="275"/>
            <ac:inkMk id="257" creationId="{D7735194-9EDE-4925-B8C5-800F840E6808}"/>
          </ac:inkMkLst>
        </pc:inkChg>
        <pc:inkChg chg="add del mod">
          <ac:chgData name="Ninela  Marchant Neira" userId="0445fe62-3fdd-417c-a2b7-f13f715d869a" providerId="ADAL" clId="{74FB5DDF-5A6B-45A2-90D6-1FDCD3CF1157}" dt="2021-04-13T20:27:06.344" v="3363"/>
          <ac:inkMkLst>
            <pc:docMk/>
            <pc:sldMk cId="2962953575" sldId="275"/>
            <ac:inkMk id="259" creationId="{2B9C1472-40E6-44FC-B994-3C5D3F4266F0}"/>
          </ac:inkMkLst>
        </pc:inkChg>
        <pc:inkChg chg="add del mod">
          <ac:chgData name="Ninela  Marchant Neira" userId="0445fe62-3fdd-417c-a2b7-f13f715d869a" providerId="ADAL" clId="{74FB5DDF-5A6B-45A2-90D6-1FDCD3CF1157}" dt="2021-04-13T20:27:06.348" v="3371"/>
          <ac:inkMkLst>
            <pc:docMk/>
            <pc:sldMk cId="2962953575" sldId="275"/>
            <ac:inkMk id="260" creationId="{23CA55A3-7070-493A-88BF-03F6BB73E079}"/>
          </ac:inkMkLst>
        </pc:inkChg>
        <pc:inkChg chg="add del">
          <ac:chgData name="Ninela  Marchant Neira" userId="0445fe62-3fdd-417c-a2b7-f13f715d869a" providerId="ADAL" clId="{74FB5DDF-5A6B-45A2-90D6-1FDCD3CF1157}" dt="2021-04-13T20:27:06.341" v="3360"/>
          <ac:inkMkLst>
            <pc:docMk/>
            <pc:sldMk cId="2962953575" sldId="275"/>
            <ac:inkMk id="262" creationId="{EA87EEA8-6737-42C5-9C4A-F90F7F745CEF}"/>
          </ac:inkMkLst>
        </pc:inkChg>
        <pc:inkChg chg="add del mod">
          <ac:chgData name="Ninela  Marchant Neira" userId="0445fe62-3fdd-417c-a2b7-f13f715d869a" providerId="ADAL" clId="{74FB5DDF-5A6B-45A2-90D6-1FDCD3CF1157}" dt="2021-04-13T20:26:25.832" v="3296"/>
          <ac:inkMkLst>
            <pc:docMk/>
            <pc:sldMk cId="2962953575" sldId="275"/>
            <ac:inkMk id="263" creationId="{9BA9D274-7BB7-43B9-A052-8D0481EA0F8E}"/>
          </ac:inkMkLst>
        </pc:inkChg>
        <pc:inkChg chg="add del mod">
          <ac:chgData name="Ninela  Marchant Neira" userId="0445fe62-3fdd-417c-a2b7-f13f715d869a" providerId="ADAL" clId="{74FB5DDF-5A6B-45A2-90D6-1FDCD3CF1157}" dt="2021-04-13T20:26:25.827" v="3289"/>
          <ac:inkMkLst>
            <pc:docMk/>
            <pc:sldMk cId="2962953575" sldId="275"/>
            <ac:inkMk id="264" creationId="{36589B7F-3235-41D2-A967-5C52A1655D12}"/>
          </ac:inkMkLst>
        </pc:inkChg>
        <pc:inkChg chg="add del">
          <ac:chgData name="Ninela  Marchant Neira" userId="0445fe62-3fdd-417c-a2b7-f13f715d869a" providerId="ADAL" clId="{74FB5DDF-5A6B-45A2-90D6-1FDCD3CF1157}" dt="2021-04-13T20:27:58.886" v="3440"/>
          <ac:inkMkLst>
            <pc:docMk/>
            <pc:sldMk cId="2962953575" sldId="275"/>
            <ac:inkMk id="265" creationId="{43C879B3-4888-4DF5-BCD7-BD39F4958D8D}"/>
          </ac:inkMkLst>
        </pc:inkChg>
        <pc:inkChg chg="add del">
          <ac:chgData name="Ninela  Marchant Neira" userId="0445fe62-3fdd-417c-a2b7-f13f715d869a" providerId="ADAL" clId="{74FB5DDF-5A6B-45A2-90D6-1FDCD3CF1157}" dt="2021-04-13T20:27:58.886" v="3442"/>
          <ac:inkMkLst>
            <pc:docMk/>
            <pc:sldMk cId="2962953575" sldId="275"/>
            <ac:inkMk id="266" creationId="{B07A9F09-E908-4846-9A66-43C9C383EB20}"/>
          </ac:inkMkLst>
        </pc:inkChg>
        <pc:inkChg chg="add del mod">
          <ac:chgData name="Ninela  Marchant Neira" userId="0445fe62-3fdd-417c-a2b7-f13f715d869a" providerId="ADAL" clId="{74FB5DDF-5A6B-45A2-90D6-1FDCD3CF1157}" dt="2021-04-13T20:26:25.834" v="3299"/>
          <ac:inkMkLst>
            <pc:docMk/>
            <pc:sldMk cId="2962953575" sldId="275"/>
            <ac:inkMk id="268" creationId="{5944DEBA-C43C-4999-8A1B-4552114C0161}"/>
          </ac:inkMkLst>
        </pc:inkChg>
        <pc:inkChg chg="add del mod">
          <ac:chgData name="Ninela  Marchant Neira" userId="0445fe62-3fdd-417c-a2b7-f13f715d869a" providerId="ADAL" clId="{74FB5DDF-5A6B-45A2-90D6-1FDCD3CF1157}" dt="2021-04-13T20:26:25.829" v="3292"/>
          <ac:inkMkLst>
            <pc:docMk/>
            <pc:sldMk cId="2962953575" sldId="275"/>
            <ac:inkMk id="269" creationId="{248AEF63-03E6-4D02-A710-3C0F4300FF63}"/>
          </ac:inkMkLst>
        </pc:inkChg>
        <pc:inkChg chg="add del mod">
          <ac:chgData name="Ninela  Marchant Neira" userId="0445fe62-3fdd-417c-a2b7-f13f715d869a" providerId="ADAL" clId="{74FB5DDF-5A6B-45A2-90D6-1FDCD3CF1157}" dt="2021-04-13T20:26:25.825" v="3287"/>
          <ac:inkMkLst>
            <pc:docMk/>
            <pc:sldMk cId="2962953575" sldId="275"/>
            <ac:inkMk id="270" creationId="{8272BEF0-A776-4117-8A8A-75628E89C5FC}"/>
          </ac:inkMkLst>
        </pc:inkChg>
        <pc:inkChg chg="add del">
          <ac:chgData name="Ninela  Marchant Neira" userId="0445fe62-3fdd-417c-a2b7-f13f715d869a" providerId="ADAL" clId="{74FB5DDF-5A6B-45A2-90D6-1FDCD3CF1157}" dt="2021-04-13T20:27:58.886" v="3444"/>
          <ac:inkMkLst>
            <pc:docMk/>
            <pc:sldMk cId="2962953575" sldId="275"/>
            <ac:inkMk id="272" creationId="{DC35DD5E-83F0-4265-8500-79F70373C625}"/>
          </ac:inkMkLst>
        </pc:inkChg>
        <pc:inkChg chg="add del">
          <ac:chgData name="Ninela  Marchant Neira" userId="0445fe62-3fdd-417c-a2b7-f13f715d869a" providerId="ADAL" clId="{74FB5DDF-5A6B-45A2-90D6-1FDCD3CF1157}" dt="2021-04-13T20:27:58.886" v="3443"/>
          <ac:inkMkLst>
            <pc:docMk/>
            <pc:sldMk cId="2962953575" sldId="275"/>
            <ac:inkMk id="273" creationId="{15ADAEED-C60B-450C-B8AB-B8A97A45E681}"/>
          </ac:inkMkLst>
        </pc:inkChg>
        <pc:inkChg chg="add del mod">
          <ac:chgData name="Ninela  Marchant Neira" userId="0445fe62-3fdd-417c-a2b7-f13f715d869a" providerId="ADAL" clId="{74FB5DDF-5A6B-45A2-90D6-1FDCD3CF1157}" dt="2021-04-13T20:26:25.831" v="3294"/>
          <ac:inkMkLst>
            <pc:docMk/>
            <pc:sldMk cId="2962953575" sldId="275"/>
            <ac:inkMk id="274" creationId="{3D004FC2-8ABB-461C-A265-EF2F71BFF44F}"/>
          </ac:inkMkLst>
        </pc:inkChg>
        <pc:inkChg chg="add del mod">
          <ac:chgData name="Ninela  Marchant Neira" userId="0445fe62-3fdd-417c-a2b7-f13f715d869a" providerId="ADAL" clId="{74FB5DDF-5A6B-45A2-90D6-1FDCD3CF1157}" dt="2021-04-13T20:26:25.825" v="3288"/>
          <ac:inkMkLst>
            <pc:docMk/>
            <pc:sldMk cId="2962953575" sldId="275"/>
            <ac:inkMk id="275" creationId="{3C3DD20C-B69C-4D6A-BE61-382AE703E699}"/>
          </ac:inkMkLst>
        </pc:inkChg>
        <pc:inkChg chg="add del mod">
          <ac:chgData name="Ninela  Marchant Neira" userId="0445fe62-3fdd-417c-a2b7-f13f715d869a" providerId="ADAL" clId="{74FB5DDF-5A6B-45A2-90D6-1FDCD3CF1157}" dt="2021-04-13T20:26:25.834" v="3300"/>
          <ac:inkMkLst>
            <pc:docMk/>
            <pc:sldMk cId="2962953575" sldId="275"/>
            <ac:inkMk id="277" creationId="{58F925A8-229B-42B8-AE80-6D8A78BE8EDA}"/>
          </ac:inkMkLst>
        </pc:inkChg>
        <pc:inkChg chg="add del mod">
          <ac:chgData name="Ninela  Marchant Neira" userId="0445fe62-3fdd-417c-a2b7-f13f715d869a" providerId="ADAL" clId="{74FB5DDF-5A6B-45A2-90D6-1FDCD3CF1157}" dt="2021-04-13T20:26:25.830" v="3293"/>
          <ac:inkMkLst>
            <pc:docMk/>
            <pc:sldMk cId="2962953575" sldId="275"/>
            <ac:inkMk id="278" creationId="{89167697-4B69-4E86-AF59-FAC362C207DA}"/>
          </ac:inkMkLst>
        </pc:inkChg>
        <pc:inkChg chg="add del mod">
          <ac:chgData name="Ninela  Marchant Neira" userId="0445fe62-3fdd-417c-a2b7-f13f715d869a" providerId="ADAL" clId="{74FB5DDF-5A6B-45A2-90D6-1FDCD3CF1157}" dt="2021-04-13T20:26:25.828" v="3291"/>
          <ac:inkMkLst>
            <pc:docMk/>
            <pc:sldMk cId="2962953575" sldId="275"/>
            <ac:inkMk id="279" creationId="{141AC3EA-FC51-4AC5-A372-AF974D0FF0D2}"/>
          </ac:inkMkLst>
        </pc:inkChg>
        <pc:inkChg chg="add del mod">
          <ac:chgData name="Ninela  Marchant Neira" userId="0445fe62-3fdd-417c-a2b7-f13f715d869a" providerId="ADAL" clId="{74FB5DDF-5A6B-45A2-90D6-1FDCD3CF1157}" dt="2021-04-13T20:26:25.833" v="3298"/>
          <ac:inkMkLst>
            <pc:docMk/>
            <pc:sldMk cId="2962953575" sldId="275"/>
            <ac:inkMk id="280" creationId="{61ED8C0A-D6CE-45BA-82F4-83B0BEF20725}"/>
          </ac:inkMkLst>
        </pc:inkChg>
        <pc:inkChg chg="add del mod">
          <ac:chgData name="Ninela  Marchant Neira" userId="0445fe62-3fdd-417c-a2b7-f13f715d869a" providerId="ADAL" clId="{74FB5DDF-5A6B-45A2-90D6-1FDCD3CF1157}" dt="2021-04-13T20:26:25.824" v="3286"/>
          <ac:inkMkLst>
            <pc:docMk/>
            <pc:sldMk cId="2962953575" sldId="275"/>
            <ac:inkMk id="281" creationId="{AD90D8EC-F38B-463E-8320-0EC334AF10FF}"/>
          </ac:inkMkLst>
        </pc:inkChg>
        <pc:inkChg chg="add del mod">
          <ac:chgData name="Ninela  Marchant Neira" userId="0445fe62-3fdd-417c-a2b7-f13f715d869a" providerId="ADAL" clId="{74FB5DDF-5A6B-45A2-90D6-1FDCD3CF1157}" dt="2021-04-13T20:26:25.832" v="3295"/>
          <ac:inkMkLst>
            <pc:docMk/>
            <pc:sldMk cId="2962953575" sldId="275"/>
            <ac:inkMk id="282" creationId="{5A37B745-3ABD-4CAF-9232-205D1A0E3960}"/>
          </ac:inkMkLst>
        </pc:inkChg>
        <pc:inkChg chg="add del mod">
          <ac:chgData name="Ninela  Marchant Neira" userId="0445fe62-3fdd-417c-a2b7-f13f715d869a" providerId="ADAL" clId="{74FB5DDF-5A6B-45A2-90D6-1FDCD3CF1157}" dt="2021-04-13T20:26:25.828" v="3290"/>
          <ac:inkMkLst>
            <pc:docMk/>
            <pc:sldMk cId="2962953575" sldId="275"/>
            <ac:inkMk id="283" creationId="{77D15680-FD6E-40CB-B5B2-EA209044E2A0}"/>
          </ac:inkMkLst>
        </pc:inkChg>
        <pc:inkChg chg="add del mod">
          <ac:chgData name="Ninela  Marchant Neira" userId="0445fe62-3fdd-417c-a2b7-f13f715d869a" providerId="ADAL" clId="{74FB5DDF-5A6B-45A2-90D6-1FDCD3CF1157}" dt="2021-04-13T20:26:25.833" v="3297"/>
          <ac:inkMkLst>
            <pc:docMk/>
            <pc:sldMk cId="2962953575" sldId="275"/>
            <ac:inkMk id="285" creationId="{5A00F3FA-7DA4-42D4-9C9A-D90BB890AEE6}"/>
          </ac:inkMkLst>
        </pc:inkChg>
        <pc:inkChg chg="add del mod">
          <ac:chgData name="Ninela  Marchant Neira" userId="0445fe62-3fdd-417c-a2b7-f13f715d869a" providerId="ADAL" clId="{74FB5DDF-5A6B-45A2-90D6-1FDCD3CF1157}" dt="2021-04-13T20:26:34.758" v="3304"/>
          <ac:inkMkLst>
            <pc:docMk/>
            <pc:sldMk cId="2962953575" sldId="275"/>
            <ac:inkMk id="287" creationId="{96F59025-1F0E-4B9E-9F1A-DA30B37B8244}"/>
          </ac:inkMkLst>
        </pc:inkChg>
        <pc:inkChg chg="add del mod">
          <ac:chgData name="Ninela  Marchant Neira" userId="0445fe62-3fdd-417c-a2b7-f13f715d869a" providerId="ADAL" clId="{74FB5DDF-5A6B-45A2-90D6-1FDCD3CF1157}" dt="2021-04-13T20:26:34.757" v="3301"/>
          <ac:inkMkLst>
            <pc:docMk/>
            <pc:sldMk cId="2962953575" sldId="275"/>
            <ac:inkMk id="288" creationId="{D7396144-F67F-432C-85D4-63F5A34D238D}"/>
          </ac:inkMkLst>
        </pc:inkChg>
        <pc:inkChg chg="add del mod">
          <ac:chgData name="Ninela  Marchant Neira" userId="0445fe62-3fdd-417c-a2b7-f13f715d869a" providerId="ADAL" clId="{74FB5DDF-5A6B-45A2-90D6-1FDCD3CF1157}" dt="2021-04-13T20:26:34.760" v="3315"/>
          <ac:inkMkLst>
            <pc:docMk/>
            <pc:sldMk cId="2962953575" sldId="275"/>
            <ac:inkMk id="290" creationId="{7FFA8176-F60B-4DAD-BA8C-C2B0BFD188DE}"/>
          </ac:inkMkLst>
        </pc:inkChg>
        <pc:inkChg chg="add del mod">
          <ac:chgData name="Ninela  Marchant Neira" userId="0445fe62-3fdd-417c-a2b7-f13f715d869a" providerId="ADAL" clId="{74FB5DDF-5A6B-45A2-90D6-1FDCD3CF1157}" dt="2021-04-13T20:26:34.764" v="3328"/>
          <ac:inkMkLst>
            <pc:docMk/>
            <pc:sldMk cId="2962953575" sldId="275"/>
            <ac:inkMk id="291" creationId="{9C9064F4-1EB6-42BD-914C-75342A3A8FD0}"/>
          </ac:inkMkLst>
        </pc:inkChg>
        <pc:inkChg chg="add del mod">
          <ac:chgData name="Ninela  Marchant Neira" userId="0445fe62-3fdd-417c-a2b7-f13f715d869a" providerId="ADAL" clId="{74FB5DDF-5A6B-45A2-90D6-1FDCD3CF1157}" dt="2021-04-13T20:26:34.763" v="3319"/>
          <ac:inkMkLst>
            <pc:docMk/>
            <pc:sldMk cId="2962953575" sldId="275"/>
            <ac:inkMk id="293" creationId="{63D0B8CB-7628-4C2A-9542-17F2BE40EA12}"/>
          </ac:inkMkLst>
        </pc:inkChg>
        <pc:inkChg chg="add del mod">
          <ac:chgData name="Ninela  Marchant Neira" userId="0445fe62-3fdd-417c-a2b7-f13f715d869a" providerId="ADAL" clId="{74FB5DDF-5A6B-45A2-90D6-1FDCD3CF1157}" dt="2021-04-13T20:26:34.764" v="3326"/>
          <ac:inkMkLst>
            <pc:docMk/>
            <pc:sldMk cId="2962953575" sldId="275"/>
            <ac:inkMk id="294" creationId="{DF612D82-A375-4EB2-8506-F414E2724120}"/>
          </ac:inkMkLst>
        </pc:inkChg>
        <pc:inkChg chg="add del mod">
          <ac:chgData name="Ninela  Marchant Neira" userId="0445fe62-3fdd-417c-a2b7-f13f715d869a" providerId="ADAL" clId="{74FB5DDF-5A6B-45A2-90D6-1FDCD3CF1157}" dt="2021-04-13T20:26:34.765" v="3330"/>
          <ac:inkMkLst>
            <pc:docMk/>
            <pc:sldMk cId="2962953575" sldId="275"/>
            <ac:inkMk id="295" creationId="{70AEEB7E-3C9F-4313-8ED3-3542A5C598DA}"/>
          </ac:inkMkLst>
        </pc:inkChg>
        <pc:inkChg chg="add del mod">
          <ac:chgData name="Ninela  Marchant Neira" userId="0445fe62-3fdd-417c-a2b7-f13f715d869a" providerId="ADAL" clId="{74FB5DDF-5A6B-45A2-90D6-1FDCD3CF1157}" dt="2021-04-13T20:26:34.764" v="3329"/>
          <ac:inkMkLst>
            <pc:docMk/>
            <pc:sldMk cId="2962953575" sldId="275"/>
            <ac:inkMk id="296" creationId="{48081B5A-6E74-4294-8DD8-4CF3554707A7}"/>
          </ac:inkMkLst>
        </pc:inkChg>
        <pc:inkChg chg="add del mod">
          <ac:chgData name="Ninela  Marchant Neira" userId="0445fe62-3fdd-417c-a2b7-f13f715d869a" providerId="ADAL" clId="{74FB5DDF-5A6B-45A2-90D6-1FDCD3CF1157}" dt="2021-04-13T20:26:34.765" v="3331"/>
          <ac:inkMkLst>
            <pc:docMk/>
            <pc:sldMk cId="2962953575" sldId="275"/>
            <ac:inkMk id="297" creationId="{271A56E5-4AE8-477B-A1CA-2B6787CE9442}"/>
          </ac:inkMkLst>
        </pc:inkChg>
        <pc:inkChg chg="add del mod">
          <ac:chgData name="Ninela  Marchant Neira" userId="0445fe62-3fdd-417c-a2b7-f13f715d869a" providerId="ADAL" clId="{74FB5DDF-5A6B-45A2-90D6-1FDCD3CF1157}" dt="2021-04-13T20:26:34.760" v="3313"/>
          <ac:inkMkLst>
            <pc:docMk/>
            <pc:sldMk cId="2962953575" sldId="275"/>
            <ac:inkMk id="298" creationId="{CEF6A0F3-21D3-4505-8B31-692729833B71}"/>
          </ac:inkMkLst>
        </pc:inkChg>
        <pc:inkChg chg="add del mod">
          <ac:chgData name="Ninela  Marchant Neira" userId="0445fe62-3fdd-417c-a2b7-f13f715d869a" providerId="ADAL" clId="{74FB5DDF-5A6B-45A2-90D6-1FDCD3CF1157}" dt="2021-04-13T20:26:34.764" v="3322"/>
          <ac:inkMkLst>
            <pc:docMk/>
            <pc:sldMk cId="2962953575" sldId="275"/>
            <ac:inkMk id="299" creationId="{DA289AAE-F1C6-4227-8D09-416CCC7FC9DD}"/>
          </ac:inkMkLst>
        </pc:inkChg>
        <pc:inkChg chg="add del mod">
          <ac:chgData name="Ninela  Marchant Neira" userId="0445fe62-3fdd-417c-a2b7-f13f715d869a" providerId="ADAL" clId="{74FB5DDF-5A6B-45A2-90D6-1FDCD3CF1157}" dt="2021-04-13T20:26:34.762" v="3317"/>
          <ac:inkMkLst>
            <pc:docMk/>
            <pc:sldMk cId="2962953575" sldId="275"/>
            <ac:inkMk id="300" creationId="{C72E9E3A-FC65-4FC5-9704-C3ADF4997B40}"/>
          </ac:inkMkLst>
        </pc:inkChg>
        <pc:inkChg chg="add del mod">
          <ac:chgData name="Ninela  Marchant Neira" userId="0445fe62-3fdd-417c-a2b7-f13f715d869a" providerId="ADAL" clId="{74FB5DDF-5A6B-45A2-90D6-1FDCD3CF1157}" dt="2021-04-13T20:26:34.758" v="3303"/>
          <ac:inkMkLst>
            <pc:docMk/>
            <pc:sldMk cId="2962953575" sldId="275"/>
            <ac:inkMk id="302" creationId="{50A9A6BE-DF60-42B6-AF01-C1405FB095CC}"/>
          </ac:inkMkLst>
        </pc:inkChg>
        <pc:inkChg chg="add del mod">
          <ac:chgData name="Ninela  Marchant Neira" userId="0445fe62-3fdd-417c-a2b7-f13f715d869a" providerId="ADAL" clId="{74FB5DDF-5A6B-45A2-90D6-1FDCD3CF1157}" dt="2021-04-13T20:26:34.759" v="3309"/>
          <ac:inkMkLst>
            <pc:docMk/>
            <pc:sldMk cId="2962953575" sldId="275"/>
            <ac:inkMk id="303" creationId="{3C044F0C-D810-4F54-BA62-3812953B6E30}"/>
          </ac:inkMkLst>
        </pc:inkChg>
        <pc:inkChg chg="add del mod">
          <ac:chgData name="Ninela  Marchant Neira" userId="0445fe62-3fdd-417c-a2b7-f13f715d869a" providerId="ADAL" clId="{74FB5DDF-5A6B-45A2-90D6-1FDCD3CF1157}" dt="2021-04-13T20:26:34.764" v="3323"/>
          <ac:inkMkLst>
            <pc:docMk/>
            <pc:sldMk cId="2962953575" sldId="275"/>
            <ac:inkMk id="304" creationId="{40DCC934-F5F5-4B9D-9D11-FA167F435D94}"/>
          </ac:inkMkLst>
        </pc:inkChg>
        <pc:inkChg chg="add del mod">
          <ac:chgData name="Ninela  Marchant Neira" userId="0445fe62-3fdd-417c-a2b7-f13f715d869a" providerId="ADAL" clId="{74FB5DDF-5A6B-45A2-90D6-1FDCD3CF1157}" dt="2021-04-13T20:26:34.763" v="3320"/>
          <ac:inkMkLst>
            <pc:docMk/>
            <pc:sldMk cId="2962953575" sldId="275"/>
            <ac:inkMk id="305" creationId="{29ACCDF2-DDE6-40B2-8218-2BD450C03846}"/>
          </ac:inkMkLst>
        </pc:inkChg>
        <pc:inkChg chg="add del mod">
          <ac:chgData name="Ninela  Marchant Neira" userId="0445fe62-3fdd-417c-a2b7-f13f715d869a" providerId="ADAL" clId="{74FB5DDF-5A6B-45A2-90D6-1FDCD3CF1157}" dt="2021-04-13T20:26:34.759" v="3308"/>
          <ac:inkMkLst>
            <pc:docMk/>
            <pc:sldMk cId="2962953575" sldId="275"/>
            <ac:inkMk id="306" creationId="{DA17D183-D09C-4948-8B67-99F829FB44D9}"/>
          </ac:inkMkLst>
        </pc:inkChg>
        <pc:inkChg chg="add del mod">
          <ac:chgData name="Ninela  Marchant Neira" userId="0445fe62-3fdd-417c-a2b7-f13f715d869a" providerId="ADAL" clId="{74FB5DDF-5A6B-45A2-90D6-1FDCD3CF1157}" dt="2021-04-13T20:26:34.762" v="3318"/>
          <ac:inkMkLst>
            <pc:docMk/>
            <pc:sldMk cId="2962953575" sldId="275"/>
            <ac:inkMk id="307" creationId="{F1BD1B75-2C12-4C17-B042-59724D5ECDB4}"/>
          </ac:inkMkLst>
        </pc:inkChg>
        <pc:inkChg chg="add del mod">
          <ac:chgData name="Ninela  Marchant Neira" userId="0445fe62-3fdd-417c-a2b7-f13f715d869a" providerId="ADAL" clId="{74FB5DDF-5A6B-45A2-90D6-1FDCD3CF1157}" dt="2021-04-13T20:26:34.759" v="3307"/>
          <ac:inkMkLst>
            <pc:docMk/>
            <pc:sldMk cId="2962953575" sldId="275"/>
            <ac:inkMk id="308" creationId="{EBE09CD0-5AE9-473E-8A2A-74463CA2C836}"/>
          </ac:inkMkLst>
        </pc:inkChg>
        <pc:inkChg chg="add del mod">
          <ac:chgData name="Ninela  Marchant Neira" userId="0445fe62-3fdd-417c-a2b7-f13f715d869a" providerId="ADAL" clId="{74FB5DDF-5A6B-45A2-90D6-1FDCD3CF1157}" dt="2021-04-13T20:26:34.760" v="3310"/>
          <ac:inkMkLst>
            <pc:docMk/>
            <pc:sldMk cId="2962953575" sldId="275"/>
            <ac:inkMk id="309" creationId="{D5953AA5-9C3B-4E8A-ACD6-A220F05DE3ED}"/>
          </ac:inkMkLst>
        </pc:inkChg>
        <pc:inkChg chg="add del mod">
          <ac:chgData name="Ninela  Marchant Neira" userId="0445fe62-3fdd-417c-a2b7-f13f715d869a" providerId="ADAL" clId="{74FB5DDF-5A6B-45A2-90D6-1FDCD3CF1157}" dt="2021-04-13T20:26:34.757" v="3302"/>
          <ac:inkMkLst>
            <pc:docMk/>
            <pc:sldMk cId="2962953575" sldId="275"/>
            <ac:inkMk id="311" creationId="{2F41BD26-DFDC-4184-BD37-A1B92755BA38}"/>
          </ac:inkMkLst>
        </pc:inkChg>
        <pc:inkChg chg="add del mod">
          <ac:chgData name="Ninela  Marchant Neira" userId="0445fe62-3fdd-417c-a2b7-f13f715d869a" providerId="ADAL" clId="{74FB5DDF-5A6B-45A2-90D6-1FDCD3CF1157}" dt="2021-04-13T20:26:34.760" v="3311"/>
          <ac:inkMkLst>
            <pc:docMk/>
            <pc:sldMk cId="2962953575" sldId="275"/>
            <ac:inkMk id="313" creationId="{8C507B1D-333E-4ECB-8E72-E70B10E2D2E8}"/>
          </ac:inkMkLst>
        </pc:inkChg>
        <pc:inkChg chg="add del mod">
          <ac:chgData name="Ninela  Marchant Neira" userId="0445fe62-3fdd-417c-a2b7-f13f715d869a" providerId="ADAL" clId="{74FB5DDF-5A6B-45A2-90D6-1FDCD3CF1157}" dt="2021-04-13T20:26:34.764" v="3327"/>
          <ac:inkMkLst>
            <pc:docMk/>
            <pc:sldMk cId="2962953575" sldId="275"/>
            <ac:inkMk id="314" creationId="{C4851A85-A1BA-4EA1-970F-2789D8E45193}"/>
          </ac:inkMkLst>
        </pc:inkChg>
        <pc:inkChg chg="add del mod">
          <ac:chgData name="Ninela  Marchant Neira" userId="0445fe62-3fdd-417c-a2b7-f13f715d869a" providerId="ADAL" clId="{74FB5DDF-5A6B-45A2-90D6-1FDCD3CF1157}" dt="2021-04-13T20:26:34.760" v="3314"/>
          <ac:inkMkLst>
            <pc:docMk/>
            <pc:sldMk cId="2962953575" sldId="275"/>
            <ac:inkMk id="315" creationId="{8D4EC916-808D-4CB3-9CAC-BE8B0A3F5AF1}"/>
          </ac:inkMkLst>
        </pc:inkChg>
        <pc:inkChg chg="add del mod">
          <ac:chgData name="Ninela  Marchant Neira" userId="0445fe62-3fdd-417c-a2b7-f13f715d869a" providerId="ADAL" clId="{74FB5DDF-5A6B-45A2-90D6-1FDCD3CF1157}" dt="2021-04-13T20:26:34.764" v="3324"/>
          <ac:inkMkLst>
            <pc:docMk/>
            <pc:sldMk cId="2962953575" sldId="275"/>
            <ac:inkMk id="316" creationId="{64B58227-3890-4DF6-A386-9AE415FCC383}"/>
          </ac:inkMkLst>
        </pc:inkChg>
        <pc:inkChg chg="add del mod">
          <ac:chgData name="Ninela  Marchant Neira" userId="0445fe62-3fdd-417c-a2b7-f13f715d869a" providerId="ADAL" clId="{74FB5DDF-5A6B-45A2-90D6-1FDCD3CF1157}" dt="2021-04-13T20:26:34.764" v="3325"/>
          <ac:inkMkLst>
            <pc:docMk/>
            <pc:sldMk cId="2962953575" sldId="275"/>
            <ac:inkMk id="317" creationId="{6AE3767A-C07F-4DCC-907C-AF145EC01B93}"/>
          </ac:inkMkLst>
        </pc:inkChg>
        <pc:inkChg chg="add del mod">
          <ac:chgData name="Ninela  Marchant Neira" userId="0445fe62-3fdd-417c-a2b7-f13f715d869a" providerId="ADAL" clId="{74FB5DDF-5A6B-45A2-90D6-1FDCD3CF1157}" dt="2021-04-13T20:26:34.760" v="3312"/>
          <ac:inkMkLst>
            <pc:docMk/>
            <pc:sldMk cId="2962953575" sldId="275"/>
            <ac:inkMk id="318" creationId="{2D2A1B5E-A73D-4F14-8022-647D6270BC31}"/>
          </ac:inkMkLst>
        </pc:inkChg>
        <pc:inkChg chg="add del mod">
          <ac:chgData name="Ninela  Marchant Neira" userId="0445fe62-3fdd-417c-a2b7-f13f715d869a" providerId="ADAL" clId="{74FB5DDF-5A6B-45A2-90D6-1FDCD3CF1157}" dt="2021-04-13T20:26:34.764" v="3321"/>
          <ac:inkMkLst>
            <pc:docMk/>
            <pc:sldMk cId="2962953575" sldId="275"/>
            <ac:inkMk id="321" creationId="{46242886-FE7A-4276-87EF-54DD37D8543E}"/>
          </ac:inkMkLst>
        </pc:inkChg>
        <pc:inkChg chg="add del mod">
          <ac:chgData name="Ninela  Marchant Neira" userId="0445fe62-3fdd-417c-a2b7-f13f715d869a" providerId="ADAL" clId="{74FB5DDF-5A6B-45A2-90D6-1FDCD3CF1157}" dt="2021-04-13T20:26:34.759" v="3306"/>
          <ac:inkMkLst>
            <pc:docMk/>
            <pc:sldMk cId="2962953575" sldId="275"/>
            <ac:inkMk id="322" creationId="{75793AF6-2165-46D0-9D88-67E3858E3307}"/>
          </ac:inkMkLst>
        </pc:inkChg>
        <pc:inkChg chg="add del mod">
          <ac:chgData name="Ninela  Marchant Neira" userId="0445fe62-3fdd-417c-a2b7-f13f715d869a" providerId="ADAL" clId="{74FB5DDF-5A6B-45A2-90D6-1FDCD3CF1157}" dt="2021-04-13T20:26:34.762" v="3316"/>
          <ac:inkMkLst>
            <pc:docMk/>
            <pc:sldMk cId="2962953575" sldId="275"/>
            <ac:inkMk id="323" creationId="{1C611331-047B-4CC9-9202-9F45AD6E30F3}"/>
          </ac:inkMkLst>
        </pc:inkChg>
        <pc:inkChg chg="add del mod">
          <ac:chgData name="Ninela  Marchant Neira" userId="0445fe62-3fdd-417c-a2b7-f13f715d869a" providerId="ADAL" clId="{74FB5DDF-5A6B-45A2-90D6-1FDCD3CF1157}" dt="2021-04-13T20:26:34.758" v="3305"/>
          <ac:inkMkLst>
            <pc:docMk/>
            <pc:sldMk cId="2962953575" sldId="275"/>
            <ac:inkMk id="324" creationId="{AE10DC01-717B-4582-95A0-DCA2FD745902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26" creationId="{CCCC9871-6426-4CE9-92C2-67BD1F85160C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27" creationId="{1F0E6D42-9E81-4AA8-B125-FDD2D8747D31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28" creationId="{BE1CC876-C07A-4EE8-A896-2CB1BCD60D1A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29" creationId="{7926989A-18C3-4932-91C8-F881451D3EA0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30" creationId="{2059E1EF-233E-473D-9EDA-CD2713113017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33" creationId="{B80498FC-D49C-4E15-BA61-2BE17D658165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34" creationId="{169194A4-C879-4BF2-A618-570F46ADA808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35" creationId="{98291782-3E19-4CE7-A274-4336BCDB675D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36" creationId="{8BD65131-02BA-4BDB-9258-CC90E219B563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37" creationId="{CC538579-7A2E-4154-8889-2B88F0A78B44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38" creationId="{1238C2B8-26B8-4B73-ACA5-93B9F1AB1CA9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39" creationId="{08908C00-DD67-4A97-9528-2A9A8EEF7268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40" creationId="{0D8C9AD6-A9E1-4F12-AAE3-AA9EEBD6782A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41" creationId="{465CC539-9AD1-48C2-A15E-DF72C7E7E9EA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42" creationId="{A3784BF5-DB08-4B0B-9AD7-B76060689BC7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43" creationId="{87EB7667-DEF0-4F84-9196-50206BF00ADC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44" creationId="{3B8CB669-F031-43B1-8D99-0B401F8C1FF1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45" creationId="{429F5257-C7D7-4959-8D0D-B754A21E5725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48" creationId="{CC150947-28FC-4F94-9268-3D490907FA36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49" creationId="{70CDD80C-CAA2-4D8D-A308-7B150E63952C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50" creationId="{9C328449-68C7-4BC4-8709-EB2A48AFA036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52" creationId="{8CAC45DA-3DAF-434E-8F69-BB80DCFCD930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53" creationId="{9A7D1BA6-5AE3-48D2-B35E-21949AEAD492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55" creationId="{6DF6F90C-378F-4B06-A21C-517C8C37DC39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56" creationId="{3CF6DC80-0B4F-4071-8795-B5A6D4B12971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57" creationId="{3B58FBAC-0610-423F-839D-B6D3315C9B0F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59" creationId="{AEE6DCEA-7F99-4CC9-AB62-178FD642EAB8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60" creationId="{1C3026F9-D83E-4952-9598-6EF5C9B0A67F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61" creationId="{CF574547-8FB7-4387-99EC-B0E315BB5E4A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62" creationId="{36925DD1-2169-4733-BD66-7199A4F1AE08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63" creationId="{810246D9-4038-45EB-B457-8038A4ADC1E6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64" creationId="{F4F02A15-9A2F-461C-8C2A-A42E614DB175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67" creationId="{590ABDCA-E2B2-4EFF-A3D2-59E69A523566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68" creationId="{043D6A8C-0F19-4131-95C4-CDC182A9AAEA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69" creationId="{87B52ACB-4020-4212-A17D-2DEF480397DB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70" creationId="{184BB96B-E846-4C93-9130-B62FF41215A4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71" creationId="{C53DF2AA-314D-49CF-877B-D4DE3E06EEB6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72" creationId="{E4DB676D-A6EB-48D5-9635-96AFE10C54F8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73" creationId="{5F860685-DD70-45DE-9108-AF9EB525963C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75" creationId="{77CC431F-5BEA-4280-B83C-2AED468DD8B2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76" creationId="{DBCFEED1-420B-4A78-B85B-3CB8BD5BF505}"/>
          </ac:inkMkLst>
        </pc:inkChg>
        <pc:inkChg chg="add del">
          <ac:chgData name="Ninela  Marchant Neira" userId="0445fe62-3fdd-417c-a2b7-f13f715d869a" providerId="ADAL" clId="{74FB5DDF-5A6B-45A2-90D6-1FDCD3CF1157}" dt="2021-04-13T20:29:03.550" v="3492"/>
          <ac:inkMkLst>
            <pc:docMk/>
            <pc:sldMk cId="2962953575" sldId="275"/>
            <ac:inkMk id="378" creationId="{11803A74-CADD-4CD0-8AD6-3B088E066692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79" creationId="{5CAE7CD7-9072-4E80-BA09-AD320BD66813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80" creationId="{F7B0B50E-9E78-48E3-9EDA-AD7E883E898C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81" creationId="{031952B3-ADD4-4F60-A46A-E9541DF691BC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82" creationId="{F9144350-AE1E-410E-AF76-26A7D02EE1F4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83" creationId="{D5A975C3-CB8D-418B-A072-10E7EE42126D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84" creationId="{D51B3BE5-75B8-411E-ACD0-893EEE1B61C5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85" creationId="{F21A4C7E-44BA-4778-8641-824342D713EE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86" creationId="{AE23A271-A418-48A9-A635-3400365DAB9E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87" creationId="{2FB97F09-980B-479F-9064-45E9D7FBC855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88" creationId="{FB15EB6E-084D-4551-9B65-CEE2331DBD95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89" creationId="{31409C6E-FDC7-4721-8AC7-BD79FAA37EC9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91" creationId="{23B3DAB5-CACB-4B86-B141-0A1FBB243BE5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92" creationId="{80B15D15-DF46-4058-AD2F-6F6F3C2C78FE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93" creationId="{EA4157AB-C891-458D-9E50-08E3A5917F11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94" creationId="{E4369B13-D631-498A-95C1-223D68C4D050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95" creationId="{3BF3B718-2BE9-452D-9D02-06DD3A23C889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96" creationId="{04E48A15-F957-4BC6-A75E-41F1525F7941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98" creationId="{18BF3D05-7FDA-4410-B09D-7D5C89F4B23C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399" creationId="{8CD16DF3-8452-47BB-811D-D61F4B3BA4A5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00" creationId="{9C3CE5D1-1F6D-47E8-886C-13133307B03E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01" creationId="{F1A1BED9-515C-4597-94F1-9162307C07B2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02" creationId="{4B3CC197-2F83-4ECA-B7B9-88B0A64065D5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04" creationId="{A3C486D7-F75B-40C3-87A3-3C29AB11BE50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05" creationId="{A439F99F-AEF6-4773-B9FC-CFA2A10DC3A9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06" creationId="{D16D61DC-9ACD-4853-B4A7-952B28BC6170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08" creationId="{C9B8A3B6-A486-4BC5-9F41-C7FA3D250858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09" creationId="{0D227268-ED9E-451E-AD00-F36352858F72}"/>
          </ac:inkMkLst>
        </pc:inkChg>
        <pc:inkChg chg="add del mod topLvl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11" creationId="{F0F317EA-16B6-41D9-BE31-B0B8B6E93181}"/>
          </ac:inkMkLst>
        </pc:inkChg>
        <pc:inkChg chg="add del mod topLvl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12" creationId="{6062467E-91F1-45A2-8317-D01C46EE6AEC}"/>
          </ac:inkMkLst>
        </pc:inkChg>
        <pc:inkChg chg="add del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14" creationId="{5A1593AB-4EC2-4BF4-9789-17F73DE082DF}"/>
          </ac:inkMkLst>
        </pc:inkChg>
        <pc:inkChg chg="add del">
          <ac:chgData name="Ninela  Marchant Neira" userId="0445fe62-3fdd-417c-a2b7-f13f715d869a" providerId="ADAL" clId="{74FB5DDF-5A6B-45A2-90D6-1FDCD3CF1157}" dt="2021-04-13T20:29:03.552" v="3494"/>
          <ac:inkMkLst>
            <pc:docMk/>
            <pc:sldMk cId="2962953575" sldId="275"/>
            <ac:inkMk id="415" creationId="{ECE4B12E-E879-4193-8F1D-454A8704521B}"/>
          </ac:inkMkLst>
        </pc:inkChg>
        <pc:inkChg chg="add del">
          <ac:chgData name="Ninela  Marchant Neira" userId="0445fe62-3fdd-417c-a2b7-f13f715d869a" providerId="ADAL" clId="{74FB5DDF-5A6B-45A2-90D6-1FDCD3CF1157}" dt="2021-04-13T20:29:03.552" v="3493"/>
          <ac:inkMkLst>
            <pc:docMk/>
            <pc:sldMk cId="2962953575" sldId="275"/>
            <ac:inkMk id="416" creationId="{4BD02989-3E4A-47D0-AB93-9BEE53109A0E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17" creationId="{CE5C177C-BB96-4E8F-B228-7F3D77242C8F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18" creationId="{7D52BE59-EE62-48C6-A6F8-8178D6C030B9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19" creationId="{DE90A3AD-27DA-494D-8367-A4123A90302B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21" creationId="{1797C4A4-2267-4BE3-A057-FE7BD71D259B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22" creationId="{FC291A42-6B13-4A83-AB5F-D777117744C7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24" creationId="{217BF2C3-D9EC-4C41-BA86-686D84F26B30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26" creationId="{FC26BB37-794A-4825-BC52-37B19CB47841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27" creationId="{EDCDAE13-75FA-45B4-B132-0C96FB223C41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28" creationId="{0CF6D490-5006-407B-9F82-D738BE563AFF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29" creationId="{1712256F-0FDE-43E8-9512-CBFA1E0BF4EF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30" creationId="{5BF7D19A-2166-4498-97AF-231F9CE348DE}"/>
          </ac:inkMkLst>
        </pc:inkChg>
        <pc:inkChg chg="add del mod topLvl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31" creationId="{A2669A65-65A9-4DBE-B424-FA3E1F62DE0C}"/>
          </ac:inkMkLst>
        </pc:inkChg>
        <pc:inkChg chg="add del mod topLvl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32" creationId="{33614301-6A46-4C3A-872E-323A797A1A60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33" creationId="{6C3EE202-1181-4CDF-88EA-854FB2CC7924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34" creationId="{4AD61249-8E84-4D11-8D84-A19D9C38671F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36" creationId="{FC75A4CC-5798-4FA4-B2C4-BF4623E60C42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37" creationId="{4BF9154C-B326-42FC-BAB4-7355E4DD248C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39" creationId="{9F12B083-3C07-4215-B9C8-E72A8D5036A5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40" creationId="{83E32D6C-885E-486C-80BB-3EA77FFB5126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41" creationId="{E1558EDB-16E4-43D0-BB37-D66A8FE45B73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42" creationId="{E5FE0B03-2CD0-4F66-95A2-CD6151820F5F}"/>
          </ac:inkMkLst>
        </pc:inkChg>
        <pc:inkChg chg="add del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45" creationId="{053349E6-48CE-4429-8760-B54D40FE3CAB}"/>
          </ac:inkMkLst>
        </pc:inkChg>
        <pc:inkChg chg="add del">
          <ac:chgData name="Ninela  Marchant Neira" userId="0445fe62-3fdd-417c-a2b7-f13f715d869a" providerId="ADAL" clId="{74FB5DDF-5A6B-45A2-90D6-1FDCD3CF1157}" dt="2021-04-13T20:29:04.397" v="3495"/>
          <ac:inkMkLst>
            <pc:docMk/>
            <pc:sldMk cId="2962953575" sldId="275"/>
            <ac:inkMk id="446" creationId="{623E94C6-BD31-4B3E-83ED-7C0DA38E8106}"/>
          </ac:inkMkLst>
        </pc:inkChg>
        <pc:inkChg chg="add del mod topLvl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47" creationId="{C26D41A4-A5B3-4EB8-89C5-8AB4739C3606}"/>
          </ac:inkMkLst>
        </pc:inkChg>
        <pc:inkChg chg="add del mod topLvl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48" creationId="{2E5E5B27-3CBF-4645-895F-80165E4C3732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49" creationId="{6E114C3C-5737-4A29-8AFD-19EA6890E07C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50" creationId="{D0AFD0D0-5567-40F0-BB60-C7579C4CD9E1}"/>
          </ac:inkMkLst>
        </pc:inkChg>
        <pc:inkChg chg="add del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52" creationId="{415337CF-181A-4032-9922-A6BC3BDB12F8}"/>
          </ac:inkMkLst>
        </pc:inkChg>
        <pc:inkChg chg="add del mod topLvl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53" creationId="{5B946324-E444-48D4-8AA6-5BED8FD4C7E0}"/>
          </ac:inkMkLst>
        </pc:inkChg>
        <pc:inkChg chg="add del mod topLvl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54" creationId="{F8539781-9D57-4719-9DCF-2397684A39BE}"/>
          </ac:inkMkLst>
        </pc:inkChg>
        <pc:inkChg chg="add del mod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56" creationId="{ADD208C5-4F40-4718-92CB-560C988F5307}"/>
          </ac:inkMkLst>
        </pc:inkChg>
        <pc:inkChg chg="add del mod topLvl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57" creationId="{6F7755E3-B5E9-4D87-BAB7-683B8D5278E2}"/>
          </ac:inkMkLst>
        </pc:inkChg>
        <pc:inkChg chg="add del mod topLvl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58" creationId="{486739D0-4EBF-4814-A7E4-0F3035D2883F}"/>
          </ac:inkMkLst>
        </pc:inkChg>
        <pc:inkChg chg="add del mod topLvl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59" creationId="{8A9D5B24-D852-470E-A840-4EA2DB9F1B9E}"/>
          </ac:inkMkLst>
        </pc:inkChg>
        <pc:inkChg chg="add del mod topLvl">
          <ac:chgData name="Ninela  Marchant Neira" userId="0445fe62-3fdd-417c-a2b7-f13f715d869a" providerId="ADAL" clId="{74FB5DDF-5A6B-45A2-90D6-1FDCD3CF1157}" dt="2021-04-15T23:52:03.501" v="3554" actId="478"/>
          <ac:inkMkLst>
            <pc:docMk/>
            <pc:sldMk cId="2962953575" sldId="275"/>
            <ac:inkMk id="460" creationId="{310EDDB1-E6D1-4C6C-B251-1C6B76A56711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3T20:09:15.919"/>
    </inkml:context>
    <inkml:brush xml:id="br0">
      <inkml:brushProperty name="width" value="0.1" units="cm"/>
      <inkml:brushProperty name="height" value="0.1" units="cm"/>
      <inkml:brushProperty name="color" value="#CC0066"/>
      <inkml:brushProperty name="ignorePressure" value="1"/>
    </inkml:brush>
  </inkml:definitions>
  <inkml:trace contextRef="#ctx0" brushRef="#br0">0 1,'0'0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3T20:20:57.917"/>
    </inkml:context>
    <inkml:brush xml:id="br0">
      <inkml:brushProperty name="width" value="0.1" units="cm"/>
      <inkml:brushProperty name="height" value="0.1" units="cm"/>
      <inkml:brushProperty name="color" value="#CC0066"/>
      <inkml:brushProperty name="ignorePressure" value="1"/>
    </inkml:brush>
  </inkml:definitions>
  <inkml:trace contextRef="#ctx0" brushRef="#br0">36 1,'0'10,"-10"2,-3 6,1-2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21C0F9-DC76-4BFD-983D-76EBE24490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2EBF2A-162B-4D30-A4B1-E3A5269708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12E433-B9BA-4544-87E4-7A6CC7936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DFE5-BF6F-4B94-B55E-DFDDF1959265}" type="datetimeFigureOut">
              <a:rPr lang="es-CL" smtClean="0"/>
              <a:t>15-04-2021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79F569-1494-42AA-BEDE-7ED81F3D7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52B93E-801B-4E36-901F-F6199B2BC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D2A-960A-43B8-8551-AE3971B448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278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231890-F25F-4FFF-98FB-7CFB2DC17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22D930-ACAD-4520-9B59-D502DFE0F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63CBD6-04AF-4EE0-AFD5-599498D99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DFE5-BF6F-4B94-B55E-DFDDF1959265}" type="datetimeFigureOut">
              <a:rPr lang="es-CL" smtClean="0"/>
              <a:t>15-04-2021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885BAD-19F3-45C2-80AA-5C5E86C9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AF8600-D89E-4787-AE3F-F41BC7ADA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D2A-960A-43B8-8551-AE3971B448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4143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6AA83D3-996B-4D7F-A7B1-3B42A19B0F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D9BAA0B-A693-47A0-952E-7A04EE0921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6BB87B-D4C2-4ABA-B4D4-DFD538CF4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DFE5-BF6F-4B94-B55E-DFDDF1959265}" type="datetimeFigureOut">
              <a:rPr lang="es-CL" smtClean="0"/>
              <a:t>15-04-2021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FD62BF-E9D9-4297-B70E-1211DB6CD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72E868-F745-4F40-A80F-A97EB4B03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D2A-960A-43B8-8551-AE3971B448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511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662E0-DA49-4684-8C15-1BB5FDB5C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D0FF2E-2FC2-448C-8093-432F8C16F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369EE9-48CF-40A6-8399-8A774711A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DFE5-BF6F-4B94-B55E-DFDDF1959265}" type="datetimeFigureOut">
              <a:rPr lang="es-CL" smtClean="0"/>
              <a:t>15-04-2021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FF4B3A-8130-45A1-BCBE-94ECB8148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92D037-0533-445E-82A0-1B07CF444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D2A-960A-43B8-8551-AE3971B448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987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4FE305-9985-4315-9CC3-024C1D09B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F0A28B-8E79-48CC-98C7-FB8A16B90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7AC926-7001-4262-A8B3-BED522A75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DFE5-BF6F-4B94-B55E-DFDDF1959265}" type="datetimeFigureOut">
              <a:rPr lang="es-CL" smtClean="0"/>
              <a:t>15-04-2021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EE0D24-E154-4437-A574-BDDE27DCB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7AE449-7468-4458-A93C-43BC1EE3E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D2A-960A-43B8-8551-AE3971B448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0885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F45C3D-2C3E-4F8F-AE8F-D3CE42B31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165B90-0372-4BAC-8963-18ED431BAA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654DACA-865C-4534-A204-567CE6077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462A5C-B644-480C-B631-A83FA87A7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DFE5-BF6F-4B94-B55E-DFDDF1959265}" type="datetimeFigureOut">
              <a:rPr lang="es-CL" smtClean="0"/>
              <a:t>15-04-2021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D7E035-AD72-448C-B99B-2195B8775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B4E99C-8F4F-44A9-9589-F8E79E4AA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D2A-960A-43B8-8551-AE3971B448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376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22DA62-89C6-4B3A-858C-E7E6D0D28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C4F3DB-8CA2-4C44-8112-CD2C21E00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76F3C07-0192-447C-90B8-34A04A571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4360AEF-6B11-4221-8594-A5E1015D67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A013044-25E8-4180-8ADE-6CC1D1B54D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AB89233-C08F-40F8-98AF-17A492B69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DFE5-BF6F-4B94-B55E-DFDDF1959265}" type="datetimeFigureOut">
              <a:rPr lang="es-CL" smtClean="0"/>
              <a:t>15-04-2021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FF1C76B-FD97-43EE-B4FD-F44F9BBE8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751E589-6D63-422F-A900-FCA3CBC72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D2A-960A-43B8-8551-AE3971B448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2594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DAECCD-1773-4B87-A17F-7A8152978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F8B7D60-F232-44FE-B222-6BBE0EEB1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DFE5-BF6F-4B94-B55E-DFDDF1959265}" type="datetimeFigureOut">
              <a:rPr lang="es-CL" smtClean="0"/>
              <a:t>15-04-2021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9CF8A44-ADF8-4514-A8B0-4DA05A25D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4B2A9C6-0241-44C6-B36C-7073A351D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D2A-960A-43B8-8551-AE3971B448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856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E19CB24-857A-4002-8C06-0D2C18B19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DFE5-BF6F-4B94-B55E-DFDDF1959265}" type="datetimeFigureOut">
              <a:rPr lang="es-CL" smtClean="0"/>
              <a:t>15-04-2021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BC7C6BD-304F-4735-A77E-FCCD6AD9C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9A9B571-0ECD-44AF-936F-B25B7D42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D2A-960A-43B8-8551-AE3971B448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567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DB7BD0-0930-41C4-ABD6-121E55B00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9CBA73-E03A-4C17-89E6-CA926FB05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FF90638-48A7-418C-AF0C-7DD084F601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E20E260-5BA2-4683-A6B4-6818420A2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DFE5-BF6F-4B94-B55E-DFDDF1959265}" type="datetimeFigureOut">
              <a:rPr lang="es-CL" smtClean="0"/>
              <a:t>15-04-2021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76CAF2-FC3D-4716-94E8-BDD712A26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F53EF3-1D31-48A4-A23A-336A34C14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D2A-960A-43B8-8551-AE3971B448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16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E69233-BFD7-42B5-BD81-CA370BE0A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92D9952-4CD6-40A2-BCB6-9065DEF144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5AA8576-1B99-47AD-8617-A278925A7F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60C7F2-0829-4185-9C6F-C234F59CD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DFE5-BF6F-4B94-B55E-DFDDF1959265}" type="datetimeFigureOut">
              <a:rPr lang="es-CL" smtClean="0"/>
              <a:t>15-04-2021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FEF79E-4696-4E8E-B7A7-D8E5A04E4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88A040-1F7F-4AEB-BC8C-97096718C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D2A-960A-43B8-8551-AE3971B448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32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FD2122C-0ABD-4BDF-8543-FA049486D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199F6E-5595-4BCE-B374-FCD754739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A1042F-65B0-4429-9125-F31561DCE6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EDFE5-BF6F-4B94-B55E-DFDDF1959265}" type="datetimeFigureOut">
              <a:rPr lang="es-CL" smtClean="0"/>
              <a:t>15-04-2021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1DA5A2-A07C-4D4C-8B26-9222E4943F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570720-78E2-400E-856B-C5E79A522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CED2A-960A-43B8-8551-AE3971B448B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279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0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4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710.png"/><Relationship Id="rId1" Type="http://schemas.openxmlformats.org/officeDocument/2006/relationships/slideLayout" Target="../slideLayouts/slideLayout2.xml"/><Relationship Id="rId14" Type="http://schemas.openxmlformats.org/officeDocument/2006/relationships/image" Target="../media/image29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6">
            <a:extLst>
              <a:ext uri="{FF2B5EF4-FFF2-40B4-BE49-F238E27FC236}">
                <a16:creationId xmlns:a16="http://schemas.microsoft.com/office/drawing/2014/main" id="{6DDA8CE9-E0A6-4FF2-823D-D0860760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18">
            <a:extLst>
              <a:ext uri="{FF2B5EF4-FFF2-40B4-BE49-F238E27FC236}">
                <a16:creationId xmlns:a16="http://schemas.microsoft.com/office/drawing/2014/main" id="{11195564-33B9-434B-9641-764F5905A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32" name="Group 20">
            <a:extLst>
              <a:ext uri="{FF2B5EF4-FFF2-40B4-BE49-F238E27FC236}">
                <a16:creationId xmlns:a16="http://schemas.microsoft.com/office/drawing/2014/main" id="{1D18C537-E336-47C4-836B-C342A230F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52475" y="1"/>
            <a:ext cx="4262009" cy="2602764"/>
            <a:chOff x="6867015" y="-1"/>
            <a:chExt cx="5324985" cy="3251912"/>
          </a:xfrm>
          <a:solidFill>
            <a:schemeClr val="accent5">
              <a:alpha val="5000"/>
            </a:schemeClr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81F97D2-9A0D-4CA5-B9AF-27B558BCF1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678A47C-892D-47C9-A5D8-F8860B1B05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9E8FDFA-59ED-4D6F-BA20-10CDF8436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958D9A5-8003-4D92-8C05-787C630F75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A1259D8-0C3A-4069-A22F-537BBBB61A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60995" y="62352"/>
            <a:ext cx="6028697" cy="6795648"/>
            <a:chOff x="6160995" y="62352"/>
            <a:chExt cx="6028697" cy="6795648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90700B4-CEB5-450F-9EA7-95E355B503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82080" y="81632"/>
              <a:ext cx="6007612" cy="6776368"/>
            </a:xfrm>
            <a:custGeom>
              <a:avLst/>
              <a:gdLst>
                <a:gd name="connsiteX0" fmla="*/ 4493599 w 6007612"/>
                <a:gd name="connsiteY0" fmla="*/ 0 h 6797829"/>
                <a:gd name="connsiteX1" fmla="*/ 5981837 w 6007612"/>
                <a:gd name="connsiteY1" fmla="*/ 314220 h 6797829"/>
                <a:gd name="connsiteX2" fmla="*/ 6007612 w 6007612"/>
                <a:gd name="connsiteY2" fmla="*/ 327088 h 6797829"/>
                <a:gd name="connsiteX3" fmla="*/ 6007612 w 6007612"/>
                <a:gd name="connsiteY3" fmla="*/ 1316637 h 6797829"/>
                <a:gd name="connsiteX4" fmla="*/ 5852405 w 6007612"/>
                <a:gd name="connsiteY4" fmla="*/ 1209899 h 6797829"/>
                <a:gd name="connsiteX5" fmla="*/ 5622498 w 6007612"/>
                <a:gd name="connsiteY5" fmla="*/ 1086619 h 6797829"/>
                <a:gd name="connsiteX6" fmla="*/ 4493032 w 6007612"/>
                <a:gd name="connsiteY6" fmla="*/ 851533 h 6797829"/>
                <a:gd name="connsiteX7" fmla="*/ 3155579 w 6007612"/>
                <a:gd name="connsiteY7" fmla="*/ 1108326 h 6797829"/>
                <a:gd name="connsiteX8" fmla="*/ 1963832 w 6007612"/>
                <a:gd name="connsiteY8" fmla="*/ 1817700 h 6797829"/>
                <a:gd name="connsiteX9" fmla="*/ 1144646 w 6007612"/>
                <a:gd name="connsiteY9" fmla="*/ 2832814 h 6797829"/>
                <a:gd name="connsiteX10" fmla="*/ 851249 w 6007612"/>
                <a:gd name="connsiteY10" fmla="*/ 3998599 h 6797829"/>
                <a:gd name="connsiteX11" fmla="*/ 1336319 w 6007612"/>
                <a:gd name="connsiteY11" fmla="*/ 5057837 h 6797829"/>
                <a:gd name="connsiteX12" fmla="*/ 1597084 w 6007612"/>
                <a:gd name="connsiteY12" fmla="*/ 5424583 h 6797829"/>
                <a:gd name="connsiteX13" fmla="*/ 2591910 w 6007612"/>
                <a:gd name="connsiteY13" fmla="*/ 6440122 h 6797829"/>
                <a:gd name="connsiteX14" fmla="*/ 3899854 w 6007612"/>
                <a:gd name="connsiteY14" fmla="*/ 6780621 h 6797829"/>
                <a:gd name="connsiteX15" fmla="*/ 4741172 w 6007612"/>
                <a:gd name="connsiteY15" fmla="*/ 6563979 h 6797829"/>
                <a:gd name="connsiteX16" fmla="*/ 5649171 w 6007612"/>
                <a:gd name="connsiteY16" fmla="*/ 5938452 h 6797829"/>
                <a:gd name="connsiteX17" fmla="*/ 5873475 w 6007612"/>
                <a:gd name="connsiteY17" fmla="*/ 5764656 h 6797829"/>
                <a:gd name="connsiteX18" fmla="*/ 6007612 w 6007612"/>
                <a:gd name="connsiteY18" fmla="*/ 5660343 h 6797829"/>
                <a:gd name="connsiteX19" fmla="*/ 6007612 w 6007612"/>
                <a:gd name="connsiteY19" fmla="*/ 6737454 h 6797829"/>
                <a:gd name="connsiteX20" fmla="*/ 5929386 w 6007612"/>
                <a:gd name="connsiteY20" fmla="*/ 6797829 h 6797829"/>
                <a:gd name="connsiteX21" fmla="*/ 1656512 w 6007612"/>
                <a:gd name="connsiteY21" fmla="*/ 6797829 h 6797829"/>
                <a:gd name="connsiteX22" fmla="*/ 1630254 w 6007612"/>
                <a:gd name="connsiteY22" fmla="*/ 6775222 h 6797829"/>
                <a:gd name="connsiteX23" fmla="*/ 892250 w 6007612"/>
                <a:gd name="connsiteY23" fmla="*/ 5902700 h 6797829"/>
                <a:gd name="connsiteX24" fmla="*/ 0 w 6007612"/>
                <a:gd name="connsiteY24" fmla="*/ 3998599 h 6797829"/>
                <a:gd name="connsiteX25" fmla="*/ 4493032 w 6007612"/>
                <a:gd name="connsiteY25" fmla="*/ 285 h 679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007612" h="6797829">
                  <a:moveTo>
                    <a:pt x="4493599" y="0"/>
                  </a:moveTo>
                  <a:cubicBezTo>
                    <a:pt x="5048011" y="0"/>
                    <a:pt x="5546284" y="111886"/>
                    <a:pt x="5981837" y="314220"/>
                  </a:cubicBezTo>
                  <a:lnTo>
                    <a:pt x="6007612" y="327088"/>
                  </a:lnTo>
                  <a:lnTo>
                    <a:pt x="6007612" y="1316637"/>
                  </a:lnTo>
                  <a:lnTo>
                    <a:pt x="5852405" y="1209899"/>
                  </a:lnTo>
                  <a:cubicBezTo>
                    <a:pt x="5778266" y="1164709"/>
                    <a:pt x="5701526" y="1123535"/>
                    <a:pt x="5622498" y="1086619"/>
                  </a:cubicBezTo>
                  <a:cubicBezTo>
                    <a:pt x="5286822" y="930699"/>
                    <a:pt x="4906882" y="851533"/>
                    <a:pt x="4493032" y="851533"/>
                  </a:cubicBezTo>
                  <a:cubicBezTo>
                    <a:pt x="4056201" y="851533"/>
                    <a:pt x="3593263" y="940631"/>
                    <a:pt x="3155579" y="1108326"/>
                  </a:cubicBezTo>
                  <a:cubicBezTo>
                    <a:pt x="2721215" y="1275979"/>
                    <a:pt x="2318305" y="1515819"/>
                    <a:pt x="1963832" y="1817700"/>
                  </a:cubicBezTo>
                  <a:cubicBezTo>
                    <a:pt x="1617657" y="2114360"/>
                    <a:pt x="1334332" y="2465358"/>
                    <a:pt x="1144646" y="2832814"/>
                  </a:cubicBezTo>
                  <a:cubicBezTo>
                    <a:pt x="950561" y="3210060"/>
                    <a:pt x="851249" y="3602202"/>
                    <a:pt x="851249" y="3998599"/>
                  </a:cubicBezTo>
                  <a:cubicBezTo>
                    <a:pt x="851249" y="4377547"/>
                    <a:pt x="999792" y="4597311"/>
                    <a:pt x="1336319" y="5057837"/>
                  </a:cubicBezTo>
                  <a:cubicBezTo>
                    <a:pt x="1420450" y="5173181"/>
                    <a:pt x="1507419" y="5292497"/>
                    <a:pt x="1597084" y="5424583"/>
                  </a:cubicBezTo>
                  <a:cubicBezTo>
                    <a:pt x="1914175" y="5891917"/>
                    <a:pt x="2239493" y="6224189"/>
                    <a:pt x="2591910" y="6440122"/>
                  </a:cubicBezTo>
                  <a:cubicBezTo>
                    <a:pt x="2965467" y="6669393"/>
                    <a:pt x="3393219" y="6780621"/>
                    <a:pt x="3899854" y="6780621"/>
                  </a:cubicBezTo>
                  <a:cubicBezTo>
                    <a:pt x="4187861" y="6780621"/>
                    <a:pt x="4454583" y="6711812"/>
                    <a:pt x="4741172" y="6563979"/>
                  </a:cubicBezTo>
                  <a:cubicBezTo>
                    <a:pt x="5034852" y="6412173"/>
                    <a:pt x="5326263" y="6190848"/>
                    <a:pt x="5649171" y="5938452"/>
                  </a:cubicBezTo>
                  <a:cubicBezTo>
                    <a:pt x="5724931" y="5879291"/>
                    <a:pt x="5800409" y="5821406"/>
                    <a:pt x="5873475" y="5764656"/>
                  </a:cubicBezTo>
                  <a:lnTo>
                    <a:pt x="6007612" y="5660343"/>
                  </a:lnTo>
                  <a:lnTo>
                    <a:pt x="6007612" y="6737454"/>
                  </a:lnTo>
                  <a:lnTo>
                    <a:pt x="5929386" y="6797829"/>
                  </a:lnTo>
                  <a:lnTo>
                    <a:pt x="1656512" y="6797829"/>
                  </a:lnTo>
                  <a:lnTo>
                    <a:pt x="1630254" y="6775222"/>
                  </a:lnTo>
                  <a:cubicBezTo>
                    <a:pt x="1360562" y="6528765"/>
                    <a:pt x="1117699" y="6235219"/>
                    <a:pt x="892250" y="5902700"/>
                  </a:cubicBezTo>
                  <a:cubicBezTo>
                    <a:pt x="459249" y="5264548"/>
                    <a:pt x="0" y="4826722"/>
                    <a:pt x="0" y="3998599"/>
                  </a:cubicBezTo>
                  <a:cubicBezTo>
                    <a:pt x="0" y="1790460"/>
                    <a:pt x="2262336" y="285"/>
                    <a:pt x="4493032" y="2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582300F-F646-4FC3-94FC-0582F4B5E0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60995" y="62352"/>
              <a:ext cx="6028697" cy="6795648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BB8E8B8-1900-4326-8858-F375F5D8A0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63721" y="81632"/>
              <a:ext cx="6025971" cy="6776368"/>
            </a:xfrm>
            <a:custGeom>
              <a:avLst/>
              <a:gdLst>
                <a:gd name="connsiteX0" fmla="*/ 6025971 w 6025971"/>
                <a:gd name="connsiteY0" fmla="*/ 5825635 h 6797829"/>
                <a:gd name="connsiteX1" fmla="*/ 6025971 w 6025971"/>
                <a:gd name="connsiteY1" fmla="*/ 6723285 h 6797829"/>
                <a:gd name="connsiteX2" fmla="*/ 5929386 w 6025971"/>
                <a:gd name="connsiteY2" fmla="*/ 6797829 h 6797829"/>
                <a:gd name="connsiteX3" fmla="*/ 4560411 w 6025971"/>
                <a:gd name="connsiteY3" fmla="*/ 6797829 h 6797829"/>
                <a:gd name="connsiteX4" fmla="*/ 4597731 w 6025971"/>
                <a:gd name="connsiteY4" fmla="*/ 6785305 h 6797829"/>
                <a:gd name="connsiteX5" fmla="*/ 5736707 w 6025971"/>
                <a:gd name="connsiteY5" fmla="*/ 6050108 h 6797829"/>
                <a:gd name="connsiteX6" fmla="*/ 5960301 w 6025971"/>
                <a:gd name="connsiteY6" fmla="*/ 5876738 h 6797829"/>
                <a:gd name="connsiteX7" fmla="*/ 4493599 w 6025971"/>
                <a:gd name="connsiteY7" fmla="*/ 0 h 6797829"/>
                <a:gd name="connsiteX8" fmla="*/ 5981837 w 6025971"/>
                <a:gd name="connsiteY8" fmla="*/ 314220 h 6797829"/>
                <a:gd name="connsiteX9" fmla="*/ 6025971 w 6025971"/>
                <a:gd name="connsiteY9" fmla="*/ 336254 h 6797829"/>
                <a:gd name="connsiteX10" fmla="*/ 6025971 w 6025971"/>
                <a:gd name="connsiteY10" fmla="*/ 1157325 h 6797829"/>
                <a:gd name="connsiteX11" fmla="*/ 5925889 w 6025971"/>
                <a:gd name="connsiteY11" fmla="*/ 1088522 h 6797829"/>
                <a:gd name="connsiteX12" fmla="*/ 5682227 w 6025971"/>
                <a:gd name="connsiteY12" fmla="*/ 957939 h 6797829"/>
                <a:gd name="connsiteX13" fmla="*/ 4493032 w 6025971"/>
                <a:gd name="connsiteY13" fmla="*/ 709658 h 6797829"/>
                <a:gd name="connsiteX14" fmla="*/ 3104646 w 6025971"/>
                <a:gd name="connsiteY14" fmla="*/ 976666 h 6797829"/>
                <a:gd name="connsiteX15" fmla="*/ 1871612 w 6025971"/>
                <a:gd name="connsiteY15" fmla="*/ 1710017 h 6797829"/>
                <a:gd name="connsiteX16" fmla="*/ 1018661 w 6025971"/>
                <a:gd name="connsiteY16" fmla="*/ 2767694 h 6797829"/>
                <a:gd name="connsiteX17" fmla="*/ 709374 w 6025971"/>
                <a:gd name="connsiteY17" fmla="*/ 3998599 h 6797829"/>
                <a:gd name="connsiteX18" fmla="*/ 1221258 w 6025971"/>
                <a:gd name="connsiteY18" fmla="*/ 5141684 h 6797829"/>
                <a:gd name="connsiteX19" fmla="*/ 1479187 w 6025971"/>
                <a:gd name="connsiteY19" fmla="*/ 5504459 h 6797829"/>
                <a:gd name="connsiteX20" fmla="*/ 3021272 w 6025971"/>
                <a:gd name="connsiteY20" fmla="*/ 6793670 h 6797829"/>
                <a:gd name="connsiteX21" fmla="*/ 3035805 w 6025971"/>
                <a:gd name="connsiteY21" fmla="*/ 6797829 h 6797829"/>
                <a:gd name="connsiteX22" fmla="*/ 1656512 w 6025971"/>
                <a:gd name="connsiteY22" fmla="*/ 6797829 h 6797829"/>
                <a:gd name="connsiteX23" fmla="*/ 1630254 w 6025971"/>
                <a:gd name="connsiteY23" fmla="*/ 6775222 h 6797829"/>
                <a:gd name="connsiteX24" fmla="*/ 892250 w 6025971"/>
                <a:gd name="connsiteY24" fmla="*/ 5902700 h 6797829"/>
                <a:gd name="connsiteX25" fmla="*/ 0 w 6025971"/>
                <a:gd name="connsiteY25" fmla="*/ 3998599 h 6797829"/>
                <a:gd name="connsiteX26" fmla="*/ 4493032 w 6025971"/>
                <a:gd name="connsiteY26" fmla="*/ 285 h 679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6025971" h="6797829">
                  <a:moveTo>
                    <a:pt x="6025971" y="5825635"/>
                  </a:moveTo>
                  <a:lnTo>
                    <a:pt x="6025971" y="6723285"/>
                  </a:lnTo>
                  <a:lnTo>
                    <a:pt x="5929386" y="6797829"/>
                  </a:lnTo>
                  <a:lnTo>
                    <a:pt x="4560411" y="6797829"/>
                  </a:lnTo>
                  <a:lnTo>
                    <a:pt x="4597731" y="6785305"/>
                  </a:lnTo>
                  <a:cubicBezTo>
                    <a:pt x="4964953" y="6637825"/>
                    <a:pt x="5315251" y="6379435"/>
                    <a:pt x="5736707" y="6050108"/>
                  </a:cubicBezTo>
                  <a:cubicBezTo>
                    <a:pt x="5812043" y="5991230"/>
                    <a:pt x="5887377" y="5933488"/>
                    <a:pt x="5960301" y="5876738"/>
                  </a:cubicBezTo>
                  <a:close/>
                  <a:moveTo>
                    <a:pt x="4493599" y="0"/>
                  </a:moveTo>
                  <a:cubicBezTo>
                    <a:pt x="5048011" y="0"/>
                    <a:pt x="5546284" y="111886"/>
                    <a:pt x="5981837" y="314220"/>
                  </a:cubicBezTo>
                  <a:lnTo>
                    <a:pt x="6025971" y="336254"/>
                  </a:lnTo>
                  <a:lnTo>
                    <a:pt x="6025971" y="1157325"/>
                  </a:lnTo>
                  <a:lnTo>
                    <a:pt x="5925889" y="1088522"/>
                  </a:lnTo>
                  <a:cubicBezTo>
                    <a:pt x="5847314" y="1040649"/>
                    <a:pt x="5765982" y="997036"/>
                    <a:pt x="5682227" y="957939"/>
                  </a:cubicBezTo>
                  <a:cubicBezTo>
                    <a:pt x="5327823" y="793222"/>
                    <a:pt x="4927595" y="709658"/>
                    <a:pt x="4493032" y="709658"/>
                  </a:cubicBezTo>
                  <a:cubicBezTo>
                    <a:pt x="4031940" y="709658"/>
                    <a:pt x="3564888" y="799465"/>
                    <a:pt x="3104646" y="976666"/>
                  </a:cubicBezTo>
                  <a:cubicBezTo>
                    <a:pt x="2655243" y="1149867"/>
                    <a:pt x="2238358" y="1397822"/>
                    <a:pt x="1871612" y="1710017"/>
                  </a:cubicBezTo>
                  <a:cubicBezTo>
                    <a:pt x="1506427" y="2022852"/>
                    <a:pt x="1219414" y="2378815"/>
                    <a:pt x="1018661" y="2767694"/>
                  </a:cubicBezTo>
                  <a:cubicBezTo>
                    <a:pt x="813368" y="3165227"/>
                    <a:pt x="709374" y="3579358"/>
                    <a:pt x="709374" y="3998599"/>
                  </a:cubicBezTo>
                  <a:cubicBezTo>
                    <a:pt x="709374" y="4421103"/>
                    <a:pt x="875510" y="4667680"/>
                    <a:pt x="1221258" y="5141684"/>
                  </a:cubicBezTo>
                  <a:cubicBezTo>
                    <a:pt x="1304681" y="5256035"/>
                    <a:pt x="1390941" y="5374217"/>
                    <a:pt x="1479187" y="5504459"/>
                  </a:cubicBezTo>
                  <a:cubicBezTo>
                    <a:pt x="1942790" y="6187719"/>
                    <a:pt x="2430063" y="6601673"/>
                    <a:pt x="3021272" y="6793670"/>
                  </a:cubicBezTo>
                  <a:lnTo>
                    <a:pt x="3035805" y="6797829"/>
                  </a:lnTo>
                  <a:lnTo>
                    <a:pt x="1656512" y="6797829"/>
                  </a:lnTo>
                  <a:lnTo>
                    <a:pt x="1630254" y="6775222"/>
                  </a:lnTo>
                  <a:cubicBezTo>
                    <a:pt x="1360562" y="6528765"/>
                    <a:pt x="1117699" y="6235219"/>
                    <a:pt x="892250" y="5902700"/>
                  </a:cubicBezTo>
                  <a:cubicBezTo>
                    <a:pt x="459249" y="5264548"/>
                    <a:pt x="0" y="4826722"/>
                    <a:pt x="0" y="3998599"/>
                  </a:cubicBezTo>
                  <a:cubicBezTo>
                    <a:pt x="0" y="1790460"/>
                    <a:pt x="2262336" y="285"/>
                    <a:pt x="4493032" y="2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5662758C-D757-4C93-94DC-1F7378E8D0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1055098"/>
            <a:ext cx="5760719" cy="4747805"/>
          </a:xfrm>
        </p:spPr>
        <p:txBody>
          <a:bodyPr anchor="ctr">
            <a:normAutofit/>
          </a:bodyPr>
          <a:lstStyle/>
          <a:p>
            <a:r>
              <a:rPr lang="es-CL" sz="4800" dirty="0">
                <a:solidFill>
                  <a:schemeClr val="tx2"/>
                </a:solidFill>
              </a:rPr>
              <a:t>Taller de Matemática</a:t>
            </a:r>
            <a:br>
              <a:rPr lang="es-CL" sz="4800" dirty="0">
                <a:solidFill>
                  <a:schemeClr val="tx2"/>
                </a:solidFill>
              </a:rPr>
            </a:br>
            <a:r>
              <a:rPr lang="es-CL" sz="4000" i="1" u="sng" dirty="0">
                <a:solidFill>
                  <a:schemeClr val="tx2"/>
                </a:solidFill>
              </a:rPr>
              <a:t>Clase 1</a:t>
            </a:r>
            <a:endParaRPr lang="es-CL" sz="4800" i="1" u="sng" dirty="0">
              <a:solidFill>
                <a:schemeClr val="tx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B6F110-04E3-4EDD-A42E-201964C54B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3701" y="1638300"/>
            <a:ext cx="4929188" cy="3581400"/>
          </a:xfrm>
        </p:spPr>
        <p:txBody>
          <a:bodyPr anchor="ctr">
            <a:normAutofit/>
          </a:bodyPr>
          <a:lstStyle/>
          <a:p>
            <a:pPr algn="l"/>
            <a:r>
              <a:rPr lang="es-CL" u="sng" dirty="0">
                <a:solidFill>
                  <a:schemeClr val="tx2"/>
                </a:solidFill>
              </a:rPr>
              <a:t>Profesora</a:t>
            </a:r>
            <a:r>
              <a:rPr lang="es-CL" dirty="0">
                <a:solidFill>
                  <a:schemeClr val="tx2"/>
                </a:solidFill>
              </a:rPr>
              <a:t>:</a:t>
            </a:r>
          </a:p>
          <a:p>
            <a:pPr algn="l"/>
            <a:r>
              <a:rPr lang="es-CL" dirty="0">
                <a:solidFill>
                  <a:schemeClr val="tx2"/>
                </a:solidFill>
              </a:rPr>
              <a:t> Ninela Marchant Neira</a:t>
            </a:r>
          </a:p>
          <a:p>
            <a:pPr algn="l"/>
            <a:r>
              <a:rPr lang="es-CL" u="sng" dirty="0">
                <a:solidFill>
                  <a:schemeClr val="tx2"/>
                </a:solidFill>
              </a:rPr>
              <a:t>Correo</a:t>
            </a:r>
            <a:r>
              <a:rPr lang="es-CL" dirty="0">
                <a:solidFill>
                  <a:schemeClr val="tx2"/>
                </a:solidFill>
              </a:rPr>
              <a:t>: </a:t>
            </a:r>
          </a:p>
          <a:p>
            <a:pPr algn="l"/>
            <a:r>
              <a:rPr lang="es-CL" dirty="0">
                <a:solidFill>
                  <a:schemeClr val="tx2"/>
                </a:solidFill>
              </a:rPr>
              <a:t>nmarchant@colegiodelreal.cl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381C990-ABBC-4366-8E15-24514771D52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67" y="290153"/>
            <a:ext cx="1597774" cy="11299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808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C168B8-7709-402C-91D7-4F054B8E0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6000" dirty="0">
                <a:latin typeface="Century Gothic" panose="020B0502020202020204" pitchFamily="34" charset="0"/>
                <a:cs typeface="Vrinda" panose="020B0502040204020203" pitchFamily="34" charset="0"/>
              </a:rPr>
              <a:t>Suma y resta de </a:t>
            </a:r>
            <a:r>
              <a:rPr lang="es-CL" sz="6000" dirty="0" err="1">
                <a:latin typeface="Century Gothic" panose="020B0502020202020204" pitchFamily="34" charset="0"/>
                <a:cs typeface="Vrinda" panose="020B0502040204020203" pitchFamily="34" charset="0"/>
              </a:rPr>
              <a:t>n°</a:t>
            </a:r>
            <a:r>
              <a:rPr lang="es-CL" sz="6000" dirty="0">
                <a:latin typeface="Century Gothic" panose="020B0502020202020204" pitchFamily="34" charset="0"/>
                <a:cs typeface="Vrinda" panose="020B0502040204020203" pitchFamily="34" charset="0"/>
              </a:rPr>
              <a:t> enteros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D878DC72-9F58-40F9-A114-D1B24F45F9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4401" y="1701811"/>
            <a:ext cx="2221192" cy="533474"/>
          </a:xfr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7552F85-17D7-45EE-BF24-BD3B154292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969" y="3018561"/>
            <a:ext cx="2372056" cy="53347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EEC128C7-1E01-4BE7-B386-30E2331D83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0217" y="4335311"/>
            <a:ext cx="2210108" cy="371527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BE2F9F19-8529-4776-B8C2-A2B3C921A4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0217" y="5603998"/>
            <a:ext cx="1743318" cy="304843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FB3C48BA-C5BE-4E92-B32F-FF2E93E2E749}"/>
              </a:ext>
            </a:extLst>
          </p:cNvPr>
          <p:cNvSpPr txBox="1"/>
          <p:nvPr/>
        </p:nvSpPr>
        <p:spPr>
          <a:xfrm>
            <a:off x="838200" y="176396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chemeClr val="bg2">
                    <a:lumMod val="50000"/>
                  </a:schemeClr>
                </a:solidFill>
              </a:rPr>
              <a:t>a)</a:t>
            </a:r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A60A75B3-E0BA-409A-A582-4E5010A54965}"/>
              </a:ext>
            </a:extLst>
          </p:cNvPr>
          <p:cNvSpPr txBox="1"/>
          <p:nvPr/>
        </p:nvSpPr>
        <p:spPr>
          <a:xfrm>
            <a:off x="838200" y="306881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chemeClr val="bg2">
                    <a:lumMod val="50000"/>
                  </a:schemeClr>
                </a:solidFill>
              </a:rPr>
              <a:t>b)</a:t>
            </a:r>
          </a:p>
        </p:txBody>
      </p:sp>
      <p:sp>
        <p:nvSpPr>
          <p:cNvPr id="128" name="CuadroTexto 127">
            <a:extLst>
              <a:ext uri="{FF2B5EF4-FFF2-40B4-BE49-F238E27FC236}">
                <a16:creationId xmlns:a16="http://schemas.microsoft.com/office/drawing/2014/main" id="{C032504B-A651-4AAD-B6AC-5DFDF03A4C16}"/>
              </a:ext>
            </a:extLst>
          </p:cNvPr>
          <p:cNvSpPr txBox="1"/>
          <p:nvPr/>
        </p:nvSpPr>
        <p:spPr>
          <a:xfrm>
            <a:off x="836737" y="4302896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chemeClr val="bg2">
                    <a:lumMod val="50000"/>
                  </a:schemeClr>
                </a:solidFill>
              </a:rPr>
              <a:t>c)</a:t>
            </a:r>
          </a:p>
        </p:txBody>
      </p:sp>
      <p:sp>
        <p:nvSpPr>
          <p:cNvPr id="129" name="CuadroTexto 128">
            <a:extLst>
              <a:ext uri="{FF2B5EF4-FFF2-40B4-BE49-F238E27FC236}">
                <a16:creationId xmlns:a16="http://schemas.microsoft.com/office/drawing/2014/main" id="{7E6727E5-5A2A-46C0-9CBF-B9FAA0444722}"/>
              </a:ext>
            </a:extLst>
          </p:cNvPr>
          <p:cNvSpPr txBox="1"/>
          <p:nvPr/>
        </p:nvSpPr>
        <p:spPr>
          <a:xfrm>
            <a:off x="849420" y="557175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chemeClr val="bg2">
                    <a:lumMod val="50000"/>
                  </a:schemeClr>
                </a:solidFill>
              </a:rPr>
              <a:t>d)</a:t>
            </a:r>
          </a:p>
        </p:txBody>
      </p:sp>
    </p:spTree>
    <p:extLst>
      <p:ext uri="{BB962C8B-B14F-4D97-AF65-F5344CB8AC3E}">
        <p14:creationId xmlns:p14="http://schemas.microsoft.com/office/powerpoint/2010/main" val="2962953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CCBB240-91D5-4AC6-92B6-3CFEBAD3382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33945" y="713313"/>
                <a:ext cx="9919855" cy="3578132"/>
              </a:xfrm>
            </p:spPr>
            <p:txBody>
              <a:bodyPr anchor="ctr">
                <a:normAutofit/>
              </a:bodyPr>
              <a:lstStyle/>
              <a:p>
                <a:pPr marL="0" indent="0">
                  <a:buNone/>
                </a:pPr>
                <a:r>
                  <a:rPr lang="es-CL" sz="3200" dirty="0"/>
                  <a:t>VII.- Si b=-2 entonces:</a:t>
                </a:r>
              </a:p>
              <a:p>
                <a:endParaRPr lang="es-CL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3200" b="0" i="1">
                              <a:latin typeface="Cambria Math" panose="02040503050406030204" pitchFamily="18" charset="0"/>
                            </a:rPr>
                            <m:t>32</m:t>
                          </m:r>
                        </m:num>
                        <m:den>
                          <m:r>
                            <a:rPr lang="es-CL" sz="3200" b="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s-CL" sz="3200" b="0" i="1">
                              <a:latin typeface="Cambria Math" panose="02040503050406030204" pitchFamily="18" charset="0"/>
                            </a:rPr>
                            <m:t>−6</m:t>
                          </m:r>
                        </m:den>
                      </m:f>
                      <m:r>
                        <a:rPr lang="es-CL" sz="3200" b="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CL" sz="32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3200" b="0" i="1">
                              <a:latin typeface="Cambria Math" panose="02040503050406030204" pitchFamily="18" charset="0"/>
                            </a:rPr>
                            <m:t>40</m:t>
                          </m:r>
                        </m:num>
                        <m:den>
                          <m:r>
                            <a:rPr lang="es-CL" sz="3200" b="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s-CL" sz="3200" b="0" i="1">
                              <a:latin typeface="Cambria Math" panose="02040503050406030204" pitchFamily="18" charset="0"/>
                            </a:rPr>
                            <m:t>−8</m:t>
                          </m:r>
                        </m:den>
                      </m:f>
                      <m:r>
                        <a:rPr lang="es-CL" sz="3200" b="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CL" sz="320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CCBB240-91D5-4AC6-92B6-3CFEBAD338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3945" y="713313"/>
                <a:ext cx="9919855" cy="3578132"/>
              </a:xfrm>
              <a:blipFill>
                <a:blip r:embed="rId2"/>
                <a:stretch>
                  <a:fillRect l="-153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9187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4464D8-FD41-4EA2-9094-791BB1112F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DAC8FB-A162-44E3-A606-C855A03A5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1BDEC81-16A7-4451-B893-C15000083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DF772F-A79B-48F9-8B22-3B11AB306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542" y="729175"/>
            <a:ext cx="7456962" cy="5399650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25176B0-AA4D-4624-9B80-091D448F1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966" y="900622"/>
            <a:ext cx="6611012" cy="1893524"/>
          </a:xfrm>
        </p:spPr>
        <p:txBody>
          <a:bodyPr anchor="b">
            <a:normAutofit/>
          </a:bodyPr>
          <a:lstStyle/>
          <a:p>
            <a:r>
              <a:rPr lang="es-CL" dirty="0">
                <a:latin typeface="Abadi Extra Light" panose="020B0204020104020204" pitchFamily="34" charset="0"/>
              </a:rPr>
              <a:t>Para finalizar: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AD7C2A-1A70-42F2-A511-07457BF90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966" y="2965593"/>
            <a:ext cx="6611012" cy="29415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CL" sz="1800" dirty="0"/>
              <a:t>Realizar ejercicios faltantes y subir fotos a la plataforma </a:t>
            </a:r>
            <a:r>
              <a:rPr lang="es-CL" sz="1800" dirty="0" err="1"/>
              <a:t>Netclass</a:t>
            </a:r>
            <a:endParaRPr lang="es-CL" sz="1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CL" sz="1800" dirty="0"/>
              <a:t>¿Qué reforzamos el día de hoy?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CL" sz="1800" dirty="0"/>
              <a:t>¿Qué es lo que más te cuesta de esta materia?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CL" sz="1800" dirty="0"/>
              <a:t>¿Cómo te sentiste en la clase? </a:t>
            </a:r>
            <a:r>
              <a:rPr lang="es-CL" sz="1800" i="1" dirty="0"/>
              <a:t>(estrés, relajo, concentración, entretención, tristeza, miedo…)</a:t>
            </a:r>
          </a:p>
        </p:txBody>
      </p:sp>
    </p:spTree>
    <p:extLst>
      <p:ext uri="{BB962C8B-B14F-4D97-AF65-F5344CB8AC3E}">
        <p14:creationId xmlns:p14="http://schemas.microsoft.com/office/powerpoint/2010/main" val="2218340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5CC7631-68C5-4F4B-9D6A-D77AFA526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s-CL" sz="5600" dirty="0">
                <a:solidFill>
                  <a:srgbClr val="FFFFFF"/>
                </a:solidFill>
              </a:rPr>
              <a:t>Asistencia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BD187C-F96A-4D5A-BA45-DCB10BE1F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es-CL" dirty="0">
                <a:solidFill>
                  <a:schemeClr val="tx1">
                    <a:alpha val="80000"/>
                  </a:schemeClr>
                </a:solidFill>
              </a:rPr>
              <a:t>Escribir en el Chat:</a:t>
            </a:r>
          </a:p>
          <a:p>
            <a:pPr marL="0" indent="0">
              <a:buNone/>
            </a:pPr>
            <a:r>
              <a:rPr lang="es-CL" i="1" dirty="0">
                <a:solidFill>
                  <a:schemeClr val="tx1">
                    <a:alpha val="80000"/>
                  </a:schemeClr>
                </a:solidFill>
              </a:rPr>
              <a:t>Presente (Nombre Apellido)</a:t>
            </a:r>
            <a:endParaRPr lang="es-CL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137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7D7A02-907B-496F-BA7E-AA3780733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BA5268-0AE7-4CAD-9537-D0EB09E76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8D065B-39DA-4077-B9CF-E489CE4C01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E6F18F5-1DB6-4323-9558-22D4ED570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8870" y="2103717"/>
            <a:ext cx="6884895" cy="326469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CL" sz="2800" i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Objetivo: </a:t>
            </a:r>
            <a:br>
              <a:rPr lang="es-CL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</a:br>
            <a:br>
              <a:rPr lang="es-CL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</a:br>
            <a:r>
              <a:rPr lang="es-CL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Ejercitar </a:t>
            </a:r>
            <a:r>
              <a:rPr lang="es-MX" sz="2000" b="0" i="0" dirty="0">
                <a:solidFill>
                  <a:srgbClr val="4D4D4D"/>
                </a:solidFill>
                <a:effectLst/>
                <a:latin typeface="Abadi" panose="020B0604020104020204" pitchFamily="34" charset="0"/>
              </a:rPr>
              <a:t>la multiplicación y la división de números enteros. Aplicando la regla de los signos de la operación.</a:t>
            </a:r>
            <a:br>
              <a:rPr lang="es-MX" sz="2000" b="0" i="0" dirty="0">
                <a:solidFill>
                  <a:srgbClr val="4D4D4D"/>
                </a:solidFill>
                <a:effectLst/>
                <a:latin typeface="Abadi" panose="020B0604020104020204" pitchFamily="34" charset="0"/>
              </a:rPr>
            </a:br>
            <a:br>
              <a:rPr lang="es-MX" sz="2000" b="0" i="0" dirty="0">
                <a:solidFill>
                  <a:srgbClr val="4D4D4D"/>
                </a:solidFill>
                <a:effectLst/>
                <a:latin typeface="Abadi" panose="020B0604020104020204" pitchFamily="34" charset="0"/>
              </a:rPr>
            </a:br>
            <a:r>
              <a:rPr lang="es-MX" sz="2000" b="0" i="0" dirty="0">
                <a:solidFill>
                  <a:srgbClr val="4D4D4D"/>
                </a:solidFill>
                <a:effectLst/>
                <a:latin typeface="Abadi" panose="020B0604020104020204" pitchFamily="34" charset="0"/>
              </a:rPr>
              <a:t>OA 1: Mostrar que comprenden la multiplicación y la división de números enteros: Representándolos de manera concreta, pictórica y simbólica. Aplicando procedimientos usados en la multiplicación y la división de números naturales. Aplicando la regla de los signos de la operación.</a:t>
            </a:r>
            <a:br>
              <a:rPr lang="es-MX" sz="2000" b="0" i="0" dirty="0">
                <a:solidFill>
                  <a:srgbClr val="4D4D4D"/>
                </a:solidFill>
                <a:effectLst/>
                <a:latin typeface="Abadi" panose="020B0604020104020204" pitchFamily="34" charset="0"/>
              </a:rPr>
            </a:br>
            <a:r>
              <a:rPr lang="es-MX" sz="2000" b="0" i="0" dirty="0">
                <a:solidFill>
                  <a:srgbClr val="4D4D4D"/>
                </a:solidFill>
                <a:effectLst/>
                <a:latin typeface="Abadi" panose="020B0604020104020204" pitchFamily="34" charset="0"/>
              </a:rPr>
              <a:t> </a:t>
            </a:r>
            <a:endParaRPr lang="es-CL" sz="2000" kern="1200" dirty="0">
              <a:solidFill>
                <a:schemeClr val="tx1">
                  <a:lumMod val="65000"/>
                  <a:lumOff val="35000"/>
                </a:schemeClr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84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1C5E313-90CE-4E71-AFD0-5C1B21881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12191996" cy="6858000"/>
          </a:xfrm>
          <a:prstGeom prst="rect">
            <a:avLst/>
          </a:prstGeom>
          <a:ln w="0">
            <a:noFill/>
            <a:prstDash val="solid"/>
            <a:round/>
            <a:headEnd/>
            <a:tailEnd/>
          </a:ln>
        </p:spPr>
        <p:txBody>
          <a:bodyPr rtlCol="0" anchor="ctr"/>
          <a:lstStyle/>
          <a:p>
            <a:pPr algn="ctr" defTabSz="457200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EC3C1A-FB20-41E3-A94B-AAE41D1F53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0"/>
            <a:ext cx="12191996" cy="6858000"/>
          </a:xfrm>
          <a:prstGeom prst="rect">
            <a:avLst/>
          </a:prstGeom>
          <a:solidFill>
            <a:schemeClr val="accent1">
              <a:lumMod val="50000"/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rtlCol="0" anchor="ctr"/>
          <a:lstStyle/>
          <a:p>
            <a:pPr algn="ctr" defTabSz="457200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B90209A-8975-468A-AAC9-1032648904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78213" y="613446"/>
            <a:ext cx="5235575" cy="5229225"/>
            <a:chOff x="5469352" y="613446"/>
            <a:chExt cx="5235575" cy="5229225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C9AF56C0-0B98-425D-A2B0-F203C76EAF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9352" y="613446"/>
              <a:ext cx="5235575" cy="5229225"/>
            </a:xfrm>
            <a:custGeom>
              <a:avLst/>
              <a:gdLst/>
              <a:ahLst/>
              <a:cxnLst/>
              <a:rect l="0" t="0" r="r" b="b"/>
              <a:pathLst>
                <a:path w="3298" h="3294">
                  <a:moveTo>
                    <a:pt x="1649" y="0"/>
                  </a:moveTo>
                  <a:lnTo>
                    <a:pt x="1681" y="3"/>
                  </a:lnTo>
                  <a:lnTo>
                    <a:pt x="1712" y="11"/>
                  </a:lnTo>
                  <a:lnTo>
                    <a:pt x="1742" y="23"/>
                  </a:lnTo>
                  <a:lnTo>
                    <a:pt x="1773" y="38"/>
                  </a:lnTo>
                  <a:lnTo>
                    <a:pt x="1802" y="55"/>
                  </a:lnTo>
                  <a:lnTo>
                    <a:pt x="1832" y="73"/>
                  </a:lnTo>
                  <a:lnTo>
                    <a:pt x="1862" y="89"/>
                  </a:lnTo>
                  <a:lnTo>
                    <a:pt x="1892" y="105"/>
                  </a:lnTo>
                  <a:lnTo>
                    <a:pt x="1921" y="117"/>
                  </a:lnTo>
                  <a:lnTo>
                    <a:pt x="1953" y="125"/>
                  </a:lnTo>
                  <a:lnTo>
                    <a:pt x="1984" y="129"/>
                  </a:lnTo>
                  <a:lnTo>
                    <a:pt x="2017" y="129"/>
                  </a:lnTo>
                  <a:lnTo>
                    <a:pt x="2051" y="127"/>
                  </a:lnTo>
                  <a:lnTo>
                    <a:pt x="2085" y="123"/>
                  </a:lnTo>
                  <a:lnTo>
                    <a:pt x="2119" y="118"/>
                  </a:lnTo>
                  <a:lnTo>
                    <a:pt x="2153" y="114"/>
                  </a:lnTo>
                  <a:lnTo>
                    <a:pt x="2187" y="111"/>
                  </a:lnTo>
                  <a:lnTo>
                    <a:pt x="2219" y="112"/>
                  </a:lnTo>
                  <a:lnTo>
                    <a:pt x="2250" y="116"/>
                  </a:lnTo>
                  <a:lnTo>
                    <a:pt x="2280" y="125"/>
                  </a:lnTo>
                  <a:lnTo>
                    <a:pt x="2305" y="138"/>
                  </a:lnTo>
                  <a:lnTo>
                    <a:pt x="2329" y="155"/>
                  </a:lnTo>
                  <a:lnTo>
                    <a:pt x="2350" y="175"/>
                  </a:lnTo>
                  <a:lnTo>
                    <a:pt x="2371" y="198"/>
                  </a:lnTo>
                  <a:lnTo>
                    <a:pt x="2390" y="222"/>
                  </a:lnTo>
                  <a:lnTo>
                    <a:pt x="2409" y="247"/>
                  </a:lnTo>
                  <a:lnTo>
                    <a:pt x="2428" y="272"/>
                  </a:lnTo>
                  <a:lnTo>
                    <a:pt x="2447" y="296"/>
                  </a:lnTo>
                  <a:lnTo>
                    <a:pt x="2467" y="319"/>
                  </a:lnTo>
                  <a:lnTo>
                    <a:pt x="2490" y="339"/>
                  </a:lnTo>
                  <a:lnTo>
                    <a:pt x="2512" y="357"/>
                  </a:lnTo>
                  <a:lnTo>
                    <a:pt x="2537" y="371"/>
                  </a:lnTo>
                  <a:lnTo>
                    <a:pt x="2564" y="383"/>
                  </a:lnTo>
                  <a:lnTo>
                    <a:pt x="2593" y="393"/>
                  </a:lnTo>
                  <a:lnTo>
                    <a:pt x="2623" y="402"/>
                  </a:lnTo>
                  <a:lnTo>
                    <a:pt x="2653" y="410"/>
                  </a:lnTo>
                  <a:lnTo>
                    <a:pt x="2684" y="418"/>
                  </a:lnTo>
                  <a:lnTo>
                    <a:pt x="2713" y="427"/>
                  </a:lnTo>
                  <a:lnTo>
                    <a:pt x="2742" y="437"/>
                  </a:lnTo>
                  <a:lnTo>
                    <a:pt x="2769" y="449"/>
                  </a:lnTo>
                  <a:lnTo>
                    <a:pt x="2793" y="464"/>
                  </a:lnTo>
                  <a:lnTo>
                    <a:pt x="2815" y="482"/>
                  </a:lnTo>
                  <a:lnTo>
                    <a:pt x="2833" y="504"/>
                  </a:lnTo>
                  <a:lnTo>
                    <a:pt x="2848" y="528"/>
                  </a:lnTo>
                  <a:lnTo>
                    <a:pt x="2860" y="555"/>
                  </a:lnTo>
                  <a:lnTo>
                    <a:pt x="2870" y="584"/>
                  </a:lnTo>
                  <a:lnTo>
                    <a:pt x="2879" y="613"/>
                  </a:lnTo>
                  <a:lnTo>
                    <a:pt x="2887" y="644"/>
                  </a:lnTo>
                  <a:lnTo>
                    <a:pt x="2895" y="674"/>
                  </a:lnTo>
                  <a:lnTo>
                    <a:pt x="2904" y="704"/>
                  </a:lnTo>
                  <a:lnTo>
                    <a:pt x="2914" y="733"/>
                  </a:lnTo>
                  <a:lnTo>
                    <a:pt x="2926" y="760"/>
                  </a:lnTo>
                  <a:lnTo>
                    <a:pt x="2940" y="785"/>
                  </a:lnTo>
                  <a:lnTo>
                    <a:pt x="2958" y="807"/>
                  </a:lnTo>
                  <a:lnTo>
                    <a:pt x="2978" y="830"/>
                  </a:lnTo>
                  <a:lnTo>
                    <a:pt x="3001" y="850"/>
                  </a:lnTo>
                  <a:lnTo>
                    <a:pt x="3025" y="869"/>
                  </a:lnTo>
                  <a:lnTo>
                    <a:pt x="3051" y="888"/>
                  </a:lnTo>
                  <a:lnTo>
                    <a:pt x="3076" y="907"/>
                  </a:lnTo>
                  <a:lnTo>
                    <a:pt x="3100" y="926"/>
                  </a:lnTo>
                  <a:lnTo>
                    <a:pt x="3123" y="947"/>
                  </a:lnTo>
                  <a:lnTo>
                    <a:pt x="3143" y="968"/>
                  </a:lnTo>
                  <a:lnTo>
                    <a:pt x="3160" y="992"/>
                  </a:lnTo>
                  <a:lnTo>
                    <a:pt x="3173" y="1017"/>
                  </a:lnTo>
                  <a:lnTo>
                    <a:pt x="3182" y="1047"/>
                  </a:lnTo>
                  <a:lnTo>
                    <a:pt x="3186" y="1078"/>
                  </a:lnTo>
                  <a:lnTo>
                    <a:pt x="3187" y="1110"/>
                  </a:lnTo>
                  <a:lnTo>
                    <a:pt x="3184" y="1144"/>
                  </a:lnTo>
                  <a:lnTo>
                    <a:pt x="3180" y="1178"/>
                  </a:lnTo>
                  <a:lnTo>
                    <a:pt x="3175" y="1212"/>
                  </a:lnTo>
                  <a:lnTo>
                    <a:pt x="3171" y="1246"/>
                  </a:lnTo>
                  <a:lnTo>
                    <a:pt x="3169" y="1280"/>
                  </a:lnTo>
                  <a:lnTo>
                    <a:pt x="3169" y="1313"/>
                  </a:lnTo>
                  <a:lnTo>
                    <a:pt x="3173" y="1344"/>
                  </a:lnTo>
                  <a:lnTo>
                    <a:pt x="3181" y="1375"/>
                  </a:lnTo>
                  <a:lnTo>
                    <a:pt x="3193" y="1404"/>
                  </a:lnTo>
                  <a:lnTo>
                    <a:pt x="3209" y="1434"/>
                  </a:lnTo>
                  <a:lnTo>
                    <a:pt x="3225" y="1464"/>
                  </a:lnTo>
                  <a:lnTo>
                    <a:pt x="3243" y="1494"/>
                  </a:lnTo>
                  <a:lnTo>
                    <a:pt x="3260" y="1523"/>
                  </a:lnTo>
                  <a:lnTo>
                    <a:pt x="3275" y="1554"/>
                  </a:lnTo>
                  <a:lnTo>
                    <a:pt x="3287" y="1584"/>
                  </a:lnTo>
                  <a:lnTo>
                    <a:pt x="3295" y="1615"/>
                  </a:lnTo>
                  <a:lnTo>
                    <a:pt x="3298" y="1647"/>
                  </a:lnTo>
                  <a:lnTo>
                    <a:pt x="3295" y="1679"/>
                  </a:lnTo>
                  <a:lnTo>
                    <a:pt x="3287" y="1710"/>
                  </a:lnTo>
                  <a:lnTo>
                    <a:pt x="3275" y="1740"/>
                  </a:lnTo>
                  <a:lnTo>
                    <a:pt x="3260" y="1771"/>
                  </a:lnTo>
                  <a:lnTo>
                    <a:pt x="3243" y="1800"/>
                  </a:lnTo>
                  <a:lnTo>
                    <a:pt x="3225" y="1830"/>
                  </a:lnTo>
                  <a:lnTo>
                    <a:pt x="3209" y="1860"/>
                  </a:lnTo>
                  <a:lnTo>
                    <a:pt x="3193" y="1890"/>
                  </a:lnTo>
                  <a:lnTo>
                    <a:pt x="3181" y="1919"/>
                  </a:lnTo>
                  <a:lnTo>
                    <a:pt x="3173" y="1950"/>
                  </a:lnTo>
                  <a:lnTo>
                    <a:pt x="3169" y="1981"/>
                  </a:lnTo>
                  <a:lnTo>
                    <a:pt x="3169" y="2014"/>
                  </a:lnTo>
                  <a:lnTo>
                    <a:pt x="3171" y="2048"/>
                  </a:lnTo>
                  <a:lnTo>
                    <a:pt x="3175" y="2082"/>
                  </a:lnTo>
                  <a:lnTo>
                    <a:pt x="3180" y="2116"/>
                  </a:lnTo>
                  <a:lnTo>
                    <a:pt x="3184" y="2150"/>
                  </a:lnTo>
                  <a:lnTo>
                    <a:pt x="3187" y="2184"/>
                  </a:lnTo>
                  <a:lnTo>
                    <a:pt x="3186" y="2216"/>
                  </a:lnTo>
                  <a:lnTo>
                    <a:pt x="3182" y="2247"/>
                  </a:lnTo>
                  <a:lnTo>
                    <a:pt x="3173" y="2277"/>
                  </a:lnTo>
                  <a:lnTo>
                    <a:pt x="3160" y="2302"/>
                  </a:lnTo>
                  <a:lnTo>
                    <a:pt x="3143" y="2326"/>
                  </a:lnTo>
                  <a:lnTo>
                    <a:pt x="3123" y="2347"/>
                  </a:lnTo>
                  <a:lnTo>
                    <a:pt x="3100" y="2368"/>
                  </a:lnTo>
                  <a:lnTo>
                    <a:pt x="3076" y="2387"/>
                  </a:lnTo>
                  <a:lnTo>
                    <a:pt x="3051" y="2406"/>
                  </a:lnTo>
                  <a:lnTo>
                    <a:pt x="3025" y="2425"/>
                  </a:lnTo>
                  <a:lnTo>
                    <a:pt x="3001" y="2444"/>
                  </a:lnTo>
                  <a:lnTo>
                    <a:pt x="2978" y="2464"/>
                  </a:lnTo>
                  <a:lnTo>
                    <a:pt x="2958" y="2487"/>
                  </a:lnTo>
                  <a:lnTo>
                    <a:pt x="2940" y="2509"/>
                  </a:lnTo>
                  <a:lnTo>
                    <a:pt x="2926" y="2534"/>
                  </a:lnTo>
                  <a:lnTo>
                    <a:pt x="2914" y="2561"/>
                  </a:lnTo>
                  <a:lnTo>
                    <a:pt x="2904" y="2590"/>
                  </a:lnTo>
                  <a:lnTo>
                    <a:pt x="2895" y="2620"/>
                  </a:lnTo>
                  <a:lnTo>
                    <a:pt x="2887" y="2650"/>
                  </a:lnTo>
                  <a:lnTo>
                    <a:pt x="2879" y="2681"/>
                  </a:lnTo>
                  <a:lnTo>
                    <a:pt x="2870" y="2710"/>
                  </a:lnTo>
                  <a:lnTo>
                    <a:pt x="2860" y="2739"/>
                  </a:lnTo>
                  <a:lnTo>
                    <a:pt x="2848" y="2766"/>
                  </a:lnTo>
                  <a:lnTo>
                    <a:pt x="2833" y="2790"/>
                  </a:lnTo>
                  <a:lnTo>
                    <a:pt x="2815" y="2812"/>
                  </a:lnTo>
                  <a:lnTo>
                    <a:pt x="2793" y="2830"/>
                  </a:lnTo>
                  <a:lnTo>
                    <a:pt x="2769" y="2845"/>
                  </a:lnTo>
                  <a:lnTo>
                    <a:pt x="2742" y="2857"/>
                  </a:lnTo>
                  <a:lnTo>
                    <a:pt x="2713" y="2867"/>
                  </a:lnTo>
                  <a:lnTo>
                    <a:pt x="2684" y="2876"/>
                  </a:lnTo>
                  <a:lnTo>
                    <a:pt x="2653" y="2884"/>
                  </a:lnTo>
                  <a:lnTo>
                    <a:pt x="2623" y="2892"/>
                  </a:lnTo>
                  <a:lnTo>
                    <a:pt x="2593" y="2901"/>
                  </a:lnTo>
                  <a:lnTo>
                    <a:pt x="2564" y="2911"/>
                  </a:lnTo>
                  <a:lnTo>
                    <a:pt x="2537" y="2923"/>
                  </a:lnTo>
                  <a:lnTo>
                    <a:pt x="2512" y="2937"/>
                  </a:lnTo>
                  <a:lnTo>
                    <a:pt x="2490" y="2955"/>
                  </a:lnTo>
                  <a:lnTo>
                    <a:pt x="2467" y="2975"/>
                  </a:lnTo>
                  <a:lnTo>
                    <a:pt x="2447" y="2998"/>
                  </a:lnTo>
                  <a:lnTo>
                    <a:pt x="2428" y="3022"/>
                  </a:lnTo>
                  <a:lnTo>
                    <a:pt x="2409" y="3047"/>
                  </a:lnTo>
                  <a:lnTo>
                    <a:pt x="2390" y="3072"/>
                  </a:lnTo>
                  <a:lnTo>
                    <a:pt x="2371" y="3096"/>
                  </a:lnTo>
                  <a:lnTo>
                    <a:pt x="2350" y="3119"/>
                  </a:lnTo>
                  <a:lnTo>
                    <a:pt x="2329" y="3139"/>
                  </a:lnTo>
                  <a:lnTo>
                    <a:pt x="2305" y="3156"/>
                  </a:lnTo>
                  <a:lnTo>
                    <a:pt x="2280" y="3169"/>
                  </a:lnTo>
                  <a:lnTo>
                    <a:pt x="2250" y="3178"/>
                  </a:lnTo>
                  <a:lnTo>
                    <a:pt x="2219" y="3182"/>
                  </a:lnTo>
                  <a:lnTo>
                    <a:pt x="2187" y="3183"/>
                  </a:lnTo>
                  <a:lnTo>
                    <a:pt x="2153" y="3180"/>
                  </a:lnTo>
                  <a:lnTo>
                    <a:pt x="2119" y="3176"/>
                  </a:lnTo>
                  <a:lnTo>
                    <a:pt x="2085" y="3171"/>
                  </a:lnTo>
                  <a:lnTo>
                    <a:pt x="2051" y="3167"/>
                  </a:lnTo>
                  <a:lnTo>
                    <a:pt x="2017" y="3165"/>
                  </a:lnTo>
                  <a:lnTo>
                    <a:pt x="1984" y="3165"/>
                  </a:lnTo>
                  <a:lnTo>
                    <a:pt x="1953" y="3169"/>
                  </a:lnTo>
                  <a:lnTo>
                    <a:pt x="1921" y="3177"/>
                  </a:lnTo>
                  <a:lnTo>
                    <a:pt x="1892" y="3189"/>
                  </a:lnTo>
                  <a:lnTo>
                    <a:pt x="1862" y="3205"/>
                  </a:lnTo>
                  <a:lnTo>
                    <a:pt x="1832" y="3221"/>
                  </a:lnTo>
                  <a:lnTo>
                    <a:pt x="1802" y="3239"/>
                  </a:lnTo>
                  <a:lnTo>
                    <a:pt x="1773" y="3256"/>
                  </a:lnTo>
                  <a:lnTo>
                    <a:pt x="1742" y="3271"/>
                  </a:lnTo>
                  <a:lnTo>
                    <a:pt x="1712" y="3283"/>
                  </a:lnTo>
                  <a:lnTo>
                    <a:pt x="1681" y="3291"/>
                  </a:lnTo>
                  <a:lnTo>
                    <a:pt x="1649" y="3294"/>
                  </a:lnTo>
                  <a:lnTo>
                    <a:pt x="1617" y="3291"/>
                  </a:lnTo>
                  <a:lnTo>
                    <a:pt x="1586" y="3283"/>
                  </a:lnTo>
                  <a:lnTo>
                    <a:pt x="1556" y="3271"/>
                  </a:lnTo>
                  <a:lnTo>
                    <a:pt x="1525" y="3256"/>
                  </a:lnTo>
                  <a:lnTo>
                    <a:pt x="1496" y="3239"/>
                  </a:lnTo>
                  <a:lnTo>
                    <a:pt x="1466" y="3221"/>
                  </a:lnTo>
                  <a:lnTo>
                    <a:pt x="1436" y="3205"/>
                  </a:lnTo>
                  <a:lnTo>
                    <a:pt x="1406" y="3189"/>
                  </a:lnTo>
                  <a:lnTo>
                    <a:pt x="1376" y="3177"/>
                  </a:lnTo>
                  <a:lnTo>
                    <a:pt x="1345" y="3169"/>
                  </a:lnTo>
                  <a:lnTo>
                    <a:pt x="1314" y="3165"/>
                  </a:lnTo>
                  <a:lnTo>
                    <a:pt x="1281" y="3165"/>
                  </a:lnTo>
                  <a:lnTo>
                    <a:pt x="1247" y="3167"/>
                  </a:lnTo>
                  <a:lnTo>
                    <a:pt x="1213" y="3171"/>
                  </a:lnTo>
                  <a:lnTo>
                    <a:pt x="1179" y="3176"/>
                  </a:lnTo>
                  <a:lnTo>
                    <a:pt x="1145" y="3180"/>
                  </a:lnTo>
                  <a:lnTo>
                    <a:pt x="1111" y="3183"/>
                  </a:lnTo>
                  <a:lnTo>
                    <a:pt x="1079" y="3182"/>
                  </a:lnTo>
                  <a:lnTo>
                    <a:pt x="1048" y="3178"/>
                  </a:lnTo>
                  <a:lnTo>
                    <a:pt x="1018" y="3169"/>
                  </a:lnTo>
                  <a:lnTo>
                    <a:pt x="993" y="3156"/>
                  </a:lnTo>
                  <a:lnTo>
                    <a:pt x="969" y="3139"/>
                  </a:lnTo>
                  <a:lnTo>
                    <a:pt x="948" y="3119"/>
                  </a:lnTo>
                  <a:lnTo>
                    <a:pt x="927" y="3096"/>
                  </a:lnTo>
                  <a:lnTo>
                    <a:pt x="908" y="3072"/>
                  </a:lnTo>
                  <a:lnTo>
                    <a:pt x="889" y="3047"/>
                  </a:lnTo>
                  <a:lnTo>
                    <a:pt x="870" y="3022"/>
                  </a:lnTo>
                  <a:lnTo>
                    <a:pt x="851" y="2998"/>
                  </a:lnTo>
                  <a:lnTo>
                    <a:pt x="831" y="2975"/>
                  </a:lnTo>
                  <a:lnTo>
                    <a:pt x="808" y="2955"/>
                  </a:lnTo>
                  <a:lnTo>
                    <a:pt x="786" y="2937"/>
                  </a:lnTo>
                  <a:lnTo>
                    <a:pt x="761" y="2923"/>
                  </a:lnTo>
                  <a:lnTo>
                    <a:pt x="734" y="2911"/>
                  </a:lnTo>
                  <a:lnTo>
                    <a:pt x="705" y="2901"/>
                  </a:lnTo>
                  <a:lnTo>
                    <a:pt x="675" y="2892"/>
                  </a:lnTo>
                  <a:lnTo>
                    <a:pt x="645" y="2884"/>
                  </a:lnTo>
                  <a:lnTo>
                    <a:pt x="614" y="2876"/>
                  </a:lnTo>
                  <a:lnTo>
                    <a:pt x="585" y="2867"/>
                  </a:lnTo>
                  <a:lnTo>
                    <a:pt x="556" y="2857"/>
                  </a:lnTo>
                  <a:lnTo>
                    <a:pt x="529" y="2845"/>
                  </a:lnTo>
                  <a:lnTo>
                    <a:pt x="505" y="2830"/>
                  </a:lnTo>
                  <a:lnTo>
                    <a:pt x="483" y="2812"/>
                  </a:lnTo>
                  <a:lnTo>
                    <a:pt x="465" y="2790"/>
                  </a:lnTo>
                  <a:lnTo>
                    <a:pt x="450" y="2766"/>
                  </a:lnTo>
                  <a:lnTo>
                    <a:pt x="438" y="2739"/>
                  </a:lnTo>
                  <a:lnTo>
                    <a:pt x="428" y="2710"/>
                  </a:lnTo>
                  <a:lnTo>
                    <a:pt x="419" y="2681"/>
                  </a:lnTo>
                  <a:lnTo>
                    <a:pt x="411" y="2650"/>
                  </a:lnTo>
                  <a:lnTo>
                    <a:pt x="403" y="2620"/>
                  </a:lnTo>
                  <a:lnTo>
                    <a:pt x="394" y="2590"/>
                  </a:lnTo>
                  <a:lnTo>
                    <a:pt x="384" y="2561"/>
                  </a:lnTo>
                  <a:lnTo>
                    <a:pt x="372" y="2534"/>
                  </a:lnTo>
                  <a:lnTo>
                    <a:pt x="358" y="2509"/>
                  </a:lnTo>
                  <a:lnTo>
                    <a:pt x="340" y="2487"/>
                  </a:lnTo>
                  <a:lnTo>
                    <a:pt x="320" y="2464"/>
                  </a:lnTo>
                  <a:lnTo>
                    <a:pt x="297" y="2444"/>
                  </a:lnTo>
                  <a:lnTo>
                    <a:pt x="272" y="2425"/>
                  </a:lnTo>
                  <a:lnTo>
                    <a:pt x="247" y="2406"/>
                  </a:lnTo>
                  <a:lnTo>
                    <a:pt x="222" y="2387"/>
                  </a:lnTo>
                  <a:lnTo>
                    <a:pt x="198" y="2368"/>
                  </a:lnTo>
                  <a:lnTo>
                    <a:pt x="175" y="2347"/>
                  </a:lnTo>
                  <a:lnTo>
                    <a:pt x="155" y="2326"/>
                  </a:lnTo>
                  <a:lnTo>
                    <a:pt x="138" y="2302"/>
                  </a:lnTo>
                  <a:lnTo>
                    <a:pt x="125" y="2277"/>
                  </a:lnTo>
                  <a:lnTo>
                    <a:pt x="116" y="2247"/>
                  </a:lnTo>
                  <a:lnTo>
                    <a:pt x="112" y="2216"/>
                  </a:lnTo>
                  <a:lnTo>
                    <a:pt x="111" y="2184"/>
                  </a:lnTo>
                  <a:lnTo>
                    <a:pt x="114" y="2150"/>
                  </a:lnTo>
                  <a:lnTo>
                    <a:pt x="118" y="2116"/>
                  </a:lnTo>
                  <a:lnTo>
                    <a:pt x="123" y="2082"/>
                  </a:lnTo>
                  <a:lnTo>
                    <a:pt x="127" y="2048"/>
                  </a:lnTo>
                  <a:lnTo>
                    <a:pt x="129" y="2014"/>
                  </a:lnTo>
                  <a:lnTo>
                    <a:pt x="129" y="1981"/>
                  </a:lnTo>
                  <a:lnTo>
                    <a:pt x="125" y="1950"/>
                  </a:lnTo>
                  <a:lnTo>
                    <a:pt x="117" y="1919"/>
                  </a:lnTo>
                  <a:lnTo>
                    <a:pt x="105" y="1890"/>
                  </a:lnTo>
                  <a:lnTo>
                    <a:pt x="90" y="1860"/>
                  </a:lnTo>
                  <a:lnTo>
                    <a:pt x="73" y="1830"/>
                  </a:lnTo>
                  <a:lnTo>
                    <a:pt x="55" y="1800"/>
                  </a:lnTo>
                  <a:lnTo>
                    <a:pt x="38" y="1771"/>
                  </a:lnTo>
                  <a:lnTo>
                    <a:pt x="23" y="1740"/>
                  </a:lnTo>
                  <a:lnTo>
                    <a:pt x="11" y="1710"/>
                  </a:lnTo>
                  <a:lnTo>
                    <a:pt x="3" y="1679"/>
                  </a:lnTo>
                  <a:lnTo>
                    <a:pt x="0" y="1647"/>
                  </a:lnTo>
                  <a:lnTo>
                    <a:pt x="3" y="1615"/>
                  </a:lnTo>
                  <a:lnTo>
                    <a:pt x="11" y="1584"/>
                  </a:lnTo>
                  <a:lnTo>
                    <a:pt x="23" y="1554"/>
                  </a:lnTo>
                  <a:lnTo>
                    <a:pt x="38" y="1523"/>
                  </a:lnTo>
                  <a:lnTo>
                    <a:pt x="55" y="1494"/>
                  </a:lnTo>
                  <a:lnTo>
                    <a:pt x="73" y="1464"/>
                  </a:lnTo>
                  <a:lnTo>
                    <a:pt x="90" y="1434"/>
                  </a:lnTo>
                  <a:lnTo>
                    <a:pt x="105" y="1404"/>
                  </a:lnTo>
                  <a:lnTo>
                    <a:pt x="117" y="1375"/>
                  </a:lnTo>
                  <a:lnTo>
                    <a:pt x="125" y="1344"/>
                  </a:lnTo>
                  <a:lnTo>
                    <a:pt x="129" y="1313"/>
                  </a:lnTo>
                  <a:lnTo>
                    <a:pt x="129" y="1280"/>
                  </a:lnTo>
                  <a:lnTo>
                    <a:pt x="127" y="1246"/>
                  </a:lnTo>
                  <a:lnTo>
                    <a:pt x="123" y="1212"/>
                  </a:lnTo>
                  <a:lnTo>
                    <a:pt x="118" y="1178"/>
                  </a:lnTo>
                  <a:lnTo>
                    <a:pt x="114" y="1144"/>
                  </a:lnTo>
                  <a:lnTo>
                    <a:pt x="111" y="1110"/>
                  </a:lnTo>
                  <a:lnTo>
                    <a:pt x="112" y="1078"/>
                  </a:lnTo>
                  <a:lnTo>
                    <a:pt x="116" y="1047"/>
                  </a:lnTo>
                  <a:lnTo>
                    <a:pt x="125" y="1017"/>
                  </a:lnTo>
                  <a:lnTo>
                    <a:pt x="138" y="992"/>
                  </a:lnTo>
                  <a:lnTo>
                    <a:pt x="155" y="968"/>
                  </a:lnTo>
                  <a:lnTo>
                    <a:pt x="175" y="947"/>
                  </a:lnTo>
                  <a:lnTo>
                    <a:pt x="198" y="926"/>
                  </a:lnTo>
                  <a:lnTo>
                    <a:pt x="222" y="907"/>
                  </a:lnTo>
                  <a:lnTo>
                    <a:pt x="247" y="888"/>
                  </a:lnTo>
                  <a:lnTo>
                    <a:pt x="272" y="869"/>
                  </a:lnTo>
                  <a:lnTo>
                    <a:pt x="297" y="850"/>
                  </a:lnTo>
                  <a:lnTo>
                    <a:pt x="320" y="830"/>
                  </a:lnTo>
                  <a:lnTo>
                    <a:pt x="340" y="807"/>
                  </a:lnTo>
                  <a:lnTo>
                    <a:pt x="358" y="785"/>
                  </a:lnTo>
                  <a:lnTo>
                    <a:pt x="372" y="760"/>
                  </a:lnTo>
                  <a:lnTo>
                    <a:pt x="384" y="733"/>
                  </a:lnTo>
                  <a:lnTo>
                    <a:pt x="394" y="704"/>
                  </a:lnTo>
                  <a:lnTo>
                    <a:pt x="403" y="674"/>
                  </a:lnTo>
                  <a:lnTo>
                    <a:pt x="411" y="644"/>
                  </a:lnTo>
                  <a:lnTo>
                    <a:pt x="419" y="613"/>
                  </a:lnTo>
                  <a:lnTo>
                    <a:pt x="428" y="584"/>
                  </a:lnTo>
                  <a:lnTo>
                    <a:pt x="438" y="555"/>
                  </a:lnTo>
                  <a:lnTo>
                    <a:pt x="450" y="528"/>
                  </a:lnTo>
                  <a:lnTo>
                    <a:pt x="465" y="504"/>
                  </a:lnTo>
                  <a:lnTo>
                    <a:pt x="483" y="482"/>
                  </a:lnTo>
                  <a:lnTo>
                    <a:pt x="505" y="464"/>
                  </a:lnTo>
                  <a:lnTo>
                    <a:pt x="529" y="449"/>
                  </a:lnTo>
                  <a:lnTo>
                    <a:pt x="556" y="437"/>
                  </a:lnTo>
                  <a:lnTo>
                    <a:pt x="585" y="427"/>
                  </a:lnTo>
                  <a:lnTo>
                    <a:pt x="614" y="418"/>
                  </a:lnTo>
                  <a:lnTo>
                    <a:pt x="645" y="410"/>
                  </a:lnTo>
                  <a:lnTo>
                    <a:pt x="675" y="402"/>
                  </a:lnTo>
                  <a:lnTo>
                    <a:pt x="705" y="393"/>
                  </a:lnTo>
                  <a:lnTo>
                    <a:pt x="734" y="383"/>
                  </a:lnTo>
                  <a:lnTo>
                    <a:pt x="761" y="371"/>
                  </a:lnTo>
                  <a:lnTo>
                    <a:pt x="786" y="357"/>
                  </a:lnTo>
                  <a:lnTo>
                    <a:pt x="808" y="339"/>
                  </a:lnTo>
                  <a:lnTo>
                    <a:pt x="831" y="319"/>
                  </a:lnTo>
                  <a:lnTo>
                    <a:pt x="851" y="296"/>
                  </a:lnTo>
                  <a:lnTo>
                    <a:pt x="870" y="272"/>
                  </a:lnTo>
                  <a:lnTo>
                    <a:pt x="889" y="247"/>
                  </a:lnTo>
                  <a:lnTo>
                    <a:pt x="908" y="222"/>
                  </a:lnTo>
                  <a:lnTo>
                    <a:pt x="927" y="198"/>
                  </a:lnTo>
                  <a:lnTo>
                    <a:pt x="948" y="175"/>
                  </a:lnTo>
                  <a:lnTo>
                    <a:pt x="969" y="155"/>
                  </a:lnTo>
                  <a:lnTo>
                    <a:pt x="993" y="138"/>
                  </a:lnTo>
                  <a:lnTo>
                    <a:pt x="1018" y="125"/>
                  </a:lnTo>
                  <a:lnTo>
                    <a:pt x="1048" y="116"/>
                  </a:lnTo>
                  <a:lnTo>
                    <a:pt x="1079" y="112"/>
                  </a:lnTo>
                  <a:lnTo>
                    <a:pt x="1111" y="111"/>
                  </a:lnTo>
                  <a:lnTo>
                    <a:pt x="1145" y="114"/>
                  </a:lnTo>
                  <a:lnTo>
                    <a:pt x="1179" y="118"/>
                  </a:lnTo>
                  <a:lnTo>
                    <a:pt x="1213" y="123"/>
                  </a:lnTo>
                  <a:lnTo>
                    <a:pt x="1247" y="127"/>
                  </a:lnTo>
                  <a:lnTo>
                    <a:pt x="1281" y="129"/>
                  </a:lnTo>
                  <a:lnTo>
                    <a:pt x="1314" y="129"/>
                  </a:lnTo>
                  <a:lnTo>
                    <a:pt x="1345" y="125"/>
                  </a:lnTo>
                  <a:lnTo>
                    <a:pt x="1376" y="117"/>
                  </a:lnTo>
                  <a:lnTo>
                    <a:pt x="1406" y="105"/>
                  </a:lnTo>
                  <a:lnTo>
                    <a:pt x="1436" y="89"/>
                  </a:lnTo>
                  <a:lnTo>
                    <a:pt x="1466" y="73"/>
                  </a:lnTo>
                  <a:lnTo>
                    <a:pt x="1496" y="55"/>
                  </a:lnTo>
                  <a:lnTo>
                    <a:pt x="1525" y="38"/>
                  </a:lnTo>
                  <a:lnTo>
                    <a:pt x="1556" y="23"/>
                  </a:lnTo>
                  <a:lnTo>
                    <a:pt x="1586" y="11"/>
                  </a:lnTo>
                  <a:lnTo>
                    <a:pt x="1617" y="3"/>
                  </a:lnTo>
                  <a:lnTo>
                    <a:pt x="1649" y="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D2A6A46A-942E-442A-BAAF-94639A3A08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9352" y="613446"/>
              <a:ext cx="5235575" cy="5229225"/>
            </a:xfrm>
            <a:custGeom>
              <a:avLst/>
              <a:gdLst/>
              <a:ahLst/>
              <a:cxnLst/>
              <a:rect l="0" t="0" r="r" b="b"/>
              <a:pathLst>
                <a:path w="3298" h="3294">
                  <a:moveTo>
                    <a:pt x="1649" y="0"/>
                  </a:moveTo>
                  <a:lnTo>
                    <a:pt x="1681" y="3"/>
                  </a:lnTo>
                  <a:lnTo>
                    <a:pt x="1712" y="11"/>
                  </a:lnTo>
                  <a:lnTo>
                    <a:pt x="1742" y="23"/>
                  </a:lnTo>
                  <a:lnTo>
                    <a:pt x="1773" y="38"/>
                  </a:lnTo>
                  <a:lnTo>
                    <a:pt x="1802" y="55"/>
                  </a:lnTo>
                  <a:lnTo>
                    <a:pt x="1832" y="73"/>
                  </a:lnTo>
                  <a:lnTo>
                    <a:pt x="1862" y="89"/>
                  </a:lnTo>
                  <a:lnTo>
                    <a:pt x="1892" y="105"/>
                  </a:lnTo>
                  <a:lnTo>
                    <a:pt x="1921" y="117"/>
                  </a:lnTo>
                  <a:lnTo>
                    <a:pt x="1953" y="125"/>
                  </a:lnTo>
                  <a:lnTo>
                    <a:pt x="1984" y="129"/>
                  </a:lnTo>
                  <a:lnTo>
                    <a:pt x="2017" y="129"/>
                  </a:lnTo>
                  <a:lnTo>
                    <a:pt x="2051" y="127"/>
                  </a:lnTo>
                  <a:lnTo>
                    <a:pt x="2085" y="123"/>
                  </a:lnTo>
                  <a:lnTo>
                    <a:pt x="2119" y="118"/>
                  </a:lnTo>
                  <a:lnTo>
                    <a:pt x="2153" y="114"/>
                  </a:lnTo>
                  <a:lnTo>
                    <a:pt x="2187" y="111"/>
                  </a:lnTo>
                  <a:lnTo>
                    <a:pt x="2219" y="112"/>
                  </a:lnTo>
                  <a:lnTo>
                    <a:pt x="2250" y="116"/>
                  </a:lnTo>
                  <a:lnTo>
                    <a:pt x="2280" y="125"/>
                  </a:lnTo>
                  <a:lnTo>
                    <a:pt x="2305" y="138"/>
                  </a:lnTo>
                  <a:lnTo>
                    <a:pt x="2329" y="155"/>
                  </a:lnTo>
                  <a:lnTo>
                    <a:pt x="2350" y="175"/>
                  </a:lnTo>
                  <a:lnTo>
                    <a:pt x="2371" y="198"/>
                  </a:lnTo>
                  <a:lnTo>
                    <a:pt x="2390" y="222"/>
                  </a:lnTo>
                  <a:lnTo>
                    <a:pt x="2409" y="247"/>
                  </a:lnTo>
                  <a:lnTo>
                    <a:pt x="2428" y="272"/>
                  </a:lnTo>
                  <a:lnTo>
                    <a:pt x="2447" y="296"/>
                  </a:lnTo>
                  <a:lnTo>
                    <a:pt x="2467" y="319"/>
                  </a:lnTo>
                  <a:lnTo>
                    <a:pt x="2490" y="339"/>
                  </a:lnTo>
                  <a:lnTo>
                    <a:pt x="2512" y="357"/>
                  </a:lnTo>
                  <a:lnTo>
                    <a:pt x="2537" y="371"/>
                  </a:lnTo>
                  <a:lnTo>
                    <a:pt x="2564" y="383"/>
                  </a:lnTo>
                  <a:lnTo>
                    <a:pt x="2593" y="393"/>
                  </a:lnTo>
                  <a:lnTo>
                    <a:pt x="2623" y="402"/>
                  </a:lnTo>
                  <a:lnTo>
                    <a:pt x="2653" y="410"/>
                  </a:lnTo>
                  <a:lnTo>
                    <a:pt x="2684" y="418"/>
                  </a:lnTo>
                  <a:lnTo>
                    <a:pt x="2713" y="427"/>
                  </a:lnTo>
                  <a:lnTo>
                    <a:pt x="2742" y="437"/>
                  </a:lnTo>
                  <a:lnTo>
                    <a:pt x="2769" y="449"/>
                  </a:lnTo>
                  <a:lnTo>
                    <a:pt x="2793" y="464"/>
                  </a:lnTo>
                  <a:lnTo>
                    <a:pt x="2815" y="482"/>
                  </a:lnTo>
                  <a:lnTo>
                    <a:pt x="2833" y="504"/>
                  </a:lnTo>
                  <a:lnTo>
                    <a:pt x="2848" y="528"/>
                  </a:lnTo>
                  <a:lnTo>
                    <a:pt x="2860" y="555"/>
                  </a:lnTo>
                  <a:lnTo>
                    <a:pt x="2870" y="584"/>
                  </a:lnTo>
                  <a:lnTo>
                    <a:pt x="2879" y="613"/>
                  </a:lnTo>
                  <a:lnTo>
                    <a:pt x="2887" y="644"/>
                  </a:lnTo>
                  <a:lnTo>
                    <a:pt x="2895" y="674"/>
                  </a:lnTo>
                  <a:lnTo>
                    <a:pt x="2904" y="704"/>
                  </a:lnTo>
                  <a:lnTo>
                    <a:pt x="2914" y="733"/>
                  </a:lnTo>
                  <a:lnTo>
                    <a:pt x="2926" y="760"/>
                  </a:lnTo>
                  <a:lnTo>
                    <a:pt x="2940" y="785"/>
                  </a:lnTo>
                  <a:lnTo>
                    <a:pt x="2958" y="807"/>
                  </a:lnTo>
                  <a:lnTo>
                    <a:pt x="2978" y="830"/>
                  </a:lnTo>
                  <a:lnTo>
                    <a:pt x="3001" y="850"/>
                  </a:lnTo>
                  <a:lnTo>
                    <a:pt x="3025" y="869"/>
                  </a:lnTo>
                  <a:lnTo>
                    <a:pt x="3051" y="888"/>
                  </a:lnTo>
                  <a:lnTo>
                    <a:pt x="3076" y="907"/>
                  </a:lnTo>
                  <a:lnTo>
                    <a:pt x="3100" y="926"/>
                  </a:lnTo>
                  <a:lnTo>
                    <a:pt x="3123" y="947"/>
                  </a:lnTo>
                  <a:lnTo>
                    <a:pt x="3143" y="968"/>
                  </a:lnTo>
                  <a:lnTo>
                    <a:pt x="3160" y="992"/>
                  </a:lnTo>
                  <a:lnTo>
                    <a:pt x="3173" y="1017"/>
                  </a:lnTo>
                  <a:lnTo>
                    <a:pt x="3182" y="1047"/>
                  </a:lnTo>
                  <a:lnTo>
                    <a:pt x="3186" y="1078"/>
                  </a:lnTo>
                  <a:lnTo>
                    <a:pt x="3187" y="1110"/>
                  </a:lnTo>
                  <a:lnTo>
                    <a:pt x="3184" y="1144"/>
                  </a:lnTo>
                  <a:lnTo>
                    <a:pt x="3180" y="1178"/>
                  </a:lnTo>
                  <a:lnTo>
                    <a:pt x="3175" y="1212"/>
                  </a:lnTo>
                  <a:lnTo>
                    <a:pt x="3171" y="1246"/>
                  </a:lnTo>
                  <a:lnTo>
                    <a:pt x="3169" y="1280"/>
                  </a:lnTo>
                  <a:lnTo>
                    <a:pt x="3169" y="1313"/>
                  </a:lnTo>
                  <a:lnTo>
                    <a:pt x="3173" y="1344"/>
                  </a:lnTo>
                  <a:lnTo>
                    <a:pt x="3181" y="1375"/>
                  </a:lnTo>
                  <a:lnTo>
                    <a:pt x="3193" y="1404"/>
                  </a:lnTo>
                  <a:lnTo>
                    <a:pt x="3209" y="1434"/>
                  </a:lnTo>
                  <a:lnTo>
                    <a:pt x="3225" y="1464"/>
                  </a:lnTo>
                  <a:lnTo>
                    <a:pt x="3243" y="1494"/>
                  </a:lnTo>
                  <a:lnTo>
                    <a:pt x="3260" y="1523"/>
                  </a:lnTo>
                  <a:lnTo>
                    <a:pt x="3275" y="1554"/>
                  </a:lnTo>
                  <a:lnTo>
                    <a:pt x="3287" y="1584"/>
                  </a:lnTo>
                  <a:lnTo>
                    <a:pt x="3295" y="1615"/>
                  </a:lnTo>
                  <a:lnTo>
                    <a:pt x="3298" y="1647"/>
                  </a:lnTo>
                  <a:lnTo>
                    <a:pt x="3295" y="1679"/>
                  </a:lnTo>
                  <a:lnTo>
                    <a:pt x="3287" y="1710"/>
                  </a:lnTo>
                  <a:lnTo>
                    <a:pt x="3275" y="1740"/>
                  </a:lnTo>
                  <a:lnTo>
                    <a:pt x="3260" y="1771"/>
                  </a:lnTo>
                  <a:lnTo>
                    <a:pt x="3243" y="1800"/>
                  </a:lnTo>
                  <a:lnTo>
                    <a:pt x="3225" y="1830"/>
                  </a:lnTo>
                  <a:lnTo>
                    <a:pt x="3209" y="1860"/>
                  </a:lnTo>
                  <a:lnTo>
                    <a:pt x="3193" y="1890"/>
                  </a:lnTo>
                  <a:lnTo>
                    <a:pt x="3181" y="1919"/>
                  </a:lnTo>
                  <a:lnTo>
                    <a:pt x="3173" y="1950"/>
                  </a:lnTo>
                  <a:lnTo>
                    <a:pt x="3169" y="1981"/>
                  </a:lnTo>
                  <a:lnTo>
                    <a:pt x="3169" y="2014"/>
                  </a:lnTo>
                  <a:lnTo>
                    <a:pt x="3171" y="2048"/>
                  </a:lnTo>
                  <a:lnTo>
                    <a:pt x="3175" y="2082"/>
                  </a:lnTo>
                  <a:lnTo>
                    <a:pt x="3180" y="2116"/>
                  </a:lnTo>
                  <a:lnTo>
                    <a:pt x="3184" y="2150"/>
                  </a:lnTo>
                  <a:lnTo>
                    <a:pt x="3187" y="2184"/>
                  </a:lnTo>
                  <a:lnTo>
                    <a:pt x="3186" y="2216"/>
                  </a:lnTo>
                  <a:lnTo>
                    <a:pt x="3182" y="2247"/>
                  </a:lnTo>
                  <a:lnTo>
                    <a:pt x="3173" y="2277"/>
                  </a:lnTo>
                  <a:lnTo>
                    <a:pt x="3160" y="2302"/>
                  </a:lnTo>
                  <a:lnTo>
                    <a:pt x="3143" y="2326"/>
                  </a:lnTo>
                  <a:lnTo>
                    <a:pt x="3123" y="2347"/>
                  </a:lnTo>
                  <a:lnTo>
                    <a:pt x="3100" y="2368"/>
                  </a:lnTo>
                  <a:lnTo>
                    <a:pt x="3076" y="2387"/>
                  </a:lnTo>
                  <a:lnTo>
                    <a:pt x="3051" y="2406"/>
                  </a:lnTo>
                  <a:lnTo>
                    <a:pt x="3025" y="2425"/>
                  </a:lnTo>
                  <a:lnTo>
                    <a:pt x="3001" y="2444"/>
                  </a:lnTo>
                  <a:lnTo>
                    <a:pt x="2978" y="2464"/>
                  </a:lnTo>
                  <a:lnTo>
                    <a:pt x="2958" y="2487"/>
                  </a:lnTo>
                  <a:lnTo>
                    <a:pt x="2940" y="2509"/>
                  </a:lnTo>
                  <a:lnTo>
                    <a:pt x="2926" y="2534"/>
                  </a:lnTo>
                  <a:lnTo>
                    <a:pt x="2914" y="2561"/>
                  </a:lnTo>
                  <a:lnTo>
                    <a:pt x="2904" y="2590"/>
                  </a:lnTo>
                  <a:lnTo>
                    <a:pt x="2895" y="2620"/>
                  </a:lnTo>
                  <a:lnTo>
                    <a:pt x="2887" y="2650"/>
                  </a:lnTo>
                  <a:lnTo>
                    <a:pt x="2879" y="2681"/>
                  </a:lnTo>
                  <a:lnTo>
                    <a:pt x="2870" y="2710"/>
                  </a:lnTo>
                  <a:lnTo>
                    <a:pt x="2860" y="2739"/>
                  </a:lnTo>
                  <a:lnTo>
                    <a:pt x="2848" y="2766"/>
                  </a:lnTo>
                  <a:lnTo>
                    <a:pt x="2833" y="2790"/>
                  </a:lnTo>
                  <a:lnTo>
                    <a:pt x="2815" y="2812"/>
                  </a:lnTo>
                  <a:lnTo>
                    <a:pt x="2793" y="2830"/>
                  </a:lnTo>
                  <a:lnTo>
                    <a:pt x="2769" y="2845"/>
                  </a:lnTo>
                  <a:lnTo>
                    <a:pt x="2742" y="2857"/>
                  </a:lnTo>
                  <a:lnTo>
                    <a:pt x="2713" y="2867"/>
                  </a:lnTo>
                  <a:lnTo>
                    <a:pt x="2684" y="2876"/>
                  </a:lnTo>
                  <a:lnTo>
                    <a:pt x="2653" y="2884"/>
                  </a:lnTo>
                  <a:lnTo>
                    <a:pt x="2623" y="2892"/>
                  </a:lnTo>
                  <a:lnTo>
                    <a:pt x="2593" y="2901"/>
                  </a:lnTo>
                  <a:lnTo>
                    <a:pt x="2564" y="2911"/>
                  </a:lnTo>
                  <a:lnTo>
                    <a:pt x="2537" y="2923"/>
                  </a:lnTo>
                  <a:lnTo>
                    <a:pt x="2512" y="2937"/>
                  </a:lnTo>
                  <a:lnTo>
                    <a:pt x="2490" y="2955"/>
                  </a:lnTo>
                  <a:lnTo>
                    <a:pt x="2467" y="2975"/>
                  </a:lnTo>
                  <a:lnTo>
                    <a:pt x="2447" y="2998"/>
                  </a:lnTo>
                  <a:lnTo>
                    <a:pt x="2428" y="3022"/>
                  </a:lnTo>
                  <a:lnTo>
                    <a:pt x="2409" y="3047"/>
                  </a:lnTo>
                  <a:lnTo>
                    <a:pt x="2390" y="3072"/>
                  </a:lnTo>
                  <a:lnTo>
                    <a:pt x="2371" y="3096"/>
                  </a:lnTo>
                  <a:lnTo>
                    <a:pt x="2350" y="3119"/>
                  </a:lnTo>
                  <a:lnTo>
                    <a:pt x="2329" y="3139"/>
                  </a:lnTo>
                  <a:lnTo>
                    <a:pt x="2305" y="3156"/>
                  </a:lnTo>
                  <a:lnTo>
                    <a:pt x="2280" y="3169"/>
                  </a:lnTo>
                  <a:lnTo>
                    <a:pt x="2250" y="3178"/>
                  </a:lnTo>
                  <a:lnTo>
                    <a:pt x="2219" y="3182"/>
                  </a:lnTo>
                  <a:lnTo>
                    <a:pt x="2187" y="3183"/>
                  </a:lnTo>
                  <a:lnTo>
                    <a:pt x="2153" y="3180"/>
                  </a:lnTo>
                  <a:lnTo>
                    <a:pt x="2119" y="3176"/>
                  </a:lnTo>
                  <a:lnTo>
                    <a:pt x="2085" y="3171"/>
                  </a:lnTo>
                  <a:lnTo>
                    <a:pt x="2051" y="3167"/>
                  </a:lnTo>
                  <a:lnTo>
                    <a:pt x="2017" y="3165"/>
                  </a:lnTo>
                  <a:lnTo>
                    <a:pt x="1984" y="3165"/>
                  </a:lnTo>
                  <a:lnTo>
                    <a:pt x="1953" y="3169"/>
                  </a:lnTo>
                  <a:lnTo>
                    <a:pt x="1921" y="3177"/>
                  </a:lnTo>
                  <a:lnTo>
                    <a:pt x="1892" y="3189"/>
                  </a:lnTo>
                  <a:lnTo>
                    <a:pt x="1862" y="3205"/>
                  </a:lnTo>
                  <a:lnTo>
                    <a:pt x="1832" y="3221"/>
                  </a:lnTo>
                  <a:lnTo>
                    <a:pt x="1802" y="3239"/>
                  </a:lnTo>
                  <a:lnTo>
                    <a:pt x="1773" y="3256"/>
                  </a:lnTo>
                  <a:lnTo>
                    <a:pt x="1742" y="3271"/>
                  </a:lnTo>
                  <a:lnTo>
                    <a:pt x="1712" y="3283"/>
                  </a:lnTo>
                  <a:lnTo>
                    <a:pt x="1681" y="3291"/>
                  </a:lnTo>
                  <a:lnTo>
                    <a:pt x="1649" y="3294"/>
                  </a:lnTo>
                  <a:lnTo>
                    <a:pt x="1617" y="3291"/>
                  </a:lnTo>
                  <a:lnTo>
                    <a:pt x="1586" y="3283"/>
                  </a:lnTo>
                  <a:lnTo>
                    <a:pt x="1556" y="3271"/>
                  </a:lnTo>
                  <a:lnTo>
                    <a:pt x="1525" y="3256"/>
                  </a:lnTo>
                  <a:lnTo>
                    <a:pt x="1496" y="3239"/>
                  </a:lnTo>
                  <a:lnTo>
                    <a:pt x="1466" y="3221"/>
                  </a:lnTo>
                  <a:lnTo>
                    <a:pt x="1436" y="3205"/>
                  </a:lnTo>
                  <a:lnTo>
                    <a:pt x="1406" y="3189"/>
                  </a:lnTo>
                  <a:lnTo>
                    <a:pt x="1376" y="3177"/>
                  </a:lnTo>
                  <a:lnTo>
                    <a:pt x="1345" y="3169"/>
                  </a:lnTo>
                  <a:lnTo>
                    <a:pt x="1314" y="3165"/>
                  </a:lnTo>
                  <a:lnTo>
                    <a:pt x="1281" y="3165"/>
                  </a:lnTo>
                  <a:lnTo>
                    <a:pt x="1247" y="3167"/>
                  </a:lnTo>
                  <a:lnTo>
                    <a:pt x="1213" y="3171"/>
                  </a:lnTo>
                  <a:lnTo>
                    <a:pt x="1179" y="3176"/>
                  </a:lnTo>
                  <a:lnTo>
                    <a:pt x="1145" y="3180"/>
                  </a:lnTo>
                  <a:lnTo>
                    <a:pt x="1111" y="3183"/>
                  </a:lnTo>
                  <a:lnTo>
                    <a:pt x="1079" y="3182"/>
                  </a:lnTo>
                  <a:lnTo>
                    <a:pt x="1048" y="3178"/>
                  </a:lnTo>
                  <a:lnTo>
                    <a:pt x="1018" y="3169"/>
                  </a:lnTo>
                  <a:lnTo>
                    <a:pt x="993" y="3156"/>
                  </a:lnTo>
                  <a:lnTo>
                    <a:pt x="969" y="3139"/>
                  </a:lnTo>
                  <a:lnTo>
                    <a:pt x="948" y="3119"/>
                  </a:lnTo>
                  <a:lnTo>
                    <a:pt x="927" y="3096"/>
                  </a:lnTo>
                  <a:lnTo>
                    <a:pt x="908" y="3072"/>
                  </a:lnTo>
                  <a:lnTo>
                    <a:pt x="889" y="3047"/>
                  </a:lnTo>
                  <a:lnTo>
                    <a:pt x="870" y="3022"/>
                  </a:lnTo>
                  <a:lnTo>
                    <a:pt x="851" y="2998"/>
                  </a:lnTo>
                  <a:lnTo>
                    <a:pt x="831" y="2975"/>
                  </a:lnTo>
                  <a:lnTo>
                    <a:pt x="808" y="2955"/>
                  </a:lnTo>
                  <a:lnTo>
                    <a:pt x="786" y="2937"/>
                  </a:lnTo>
                  <a:lnTo>
                    <a:pt x="761" y="2923"/>
                  </a:lnTo>
                  <a:lnTo>
                    <a:pt x="734" y="2911"/>
                  </a:lnTo>
                  <a:lnTo>
                    <a:pt x="705" y="2901"/>
                  </a:lnTo>
                  <a:lnTo>
                    <a:pt x="675" y="2892"/>
                  </a:lnTo>
                  <a:lnTo>
                    <a:pt x="645" y="2884"/>
                  </a:lnTo>
                  <a:lnTo>
                    <a:pt x="614" y="2876"/>
                  </a:lnTo>
                  <a:lnTo>
                    <a:pt x="585" y="2867"/>
                  </a:lnTo>
                  <a:lnTo>
                    <a:pt x="556" y="2857"/>
                  </a:lnTo>
                  <a:lnTo>
                    <a:pt x="529" y="2845"/>
                  </a:lnTo>
                  <a:lnTo>
                    <a:pt x="505" y="2830"/>
                  </a:lnTo>
                  <a:lnTo>
                    <a:pt x="483" y="2812"/>
                  </a:lnTo>
                  <a:lnTo>
                    <a:pt x="465" y="2790"/>
                  </a:lnTo>
                  <a:lnTo>
                    <a:pt x="450" y="2766"/>
                  </a:lnTo>
                  <a:lnTo>
                    <a:pt x="438" y="2739"/>
                  </a:lnTo>
                  <a:lnTo>
                    <a:pt x="428" y="2710"/>
                  </a:lnTo>
                  <a:lnTo>
                    <a:pt x="419" y="2681"/>
                  </a:lnTo>
                  <a:lnTo>
                    <a:pt x="411" y="2650"/>
                  </a:lnTo>
                  <a:lnTo>
                    <a:pt x="403" y="2620"/>
                  </a:lnTo>
                  <a:lnTo>
                    <a:pt x="394" y="2590"/>
                  </a:lnTo>
                  <a:lnTo>
                    <a:pt x="384" y="2561"/>
                  </a:lnTo>
                  <a:lnTo>
                    <a:pt x="372" y="2534"/>
                  </a:lnTo>
                  <a:lnTo>
                    <a:pt x="358" y="2509"/>
                  </a:lnTo>
                  <a:lnTo>
                    <a:pt x="340" y="2487"/>
                  </a:lnTo>
                  <a:lnTo>
                    <a:pt x="320" y="2464"/>
                  </a:lnTo>
                  <a:lnTo>
                    <a:pt x="297" y="2444"/>
                  </a:lnTo>
                  <a:lnTo>
                    <a:pt x="272" y="2425"/>
                  </a:lnTo>
                  <a:lnTo>
                    <a:pt x="247" y="2406"/>
                  </a:lnTo>
                  <a:lnTo>
                    <a:pt x="222" y="2387"/>
                  </a:lnTo>
                  <a:lnTo>
                    <a:pt x="198" y="2368"/>
                  </a:lnTo>
                  <a:lnTo>
                    <a:pt x="175" y="2347"/>
                  </a:lnTo>
                  <a:lnTo>
                    <a:pt x="155" y="2326"/>
                  </a:lnTo>
                  <a:lnTo>
                    <a:pt x="138" y="2302"/>
                  </a:lnTo>
                  <a:lnTo>
                    <a:pt x="125" y="2277"/>
                  </a:lnTo>
                  <a:lnTo>
                    <a:pt x="116" y="2247"/>
                  </a:lnTo>
                  <a:lnTo>
                    <a:pt x="112" y="2216"/>
                  </a:lnTo>
                  <a:lnTo>
                    <a:pt x="111" y="2184"/>
                  </a:lnTo>
                  <a:lnTo>
                    <a:pt x="114" y="2150"/>
                  </a:lnTo>
                  <a:lnTo>
                    <a:pt x="118" y="2116"/>
                  </a:lnTo>
                  <a:lnTo>
                    <a:pt x="123" y="2082"/>
                  </a:lnTo>
                  <a:lnTo>
                    <a:pt x="127" y="2048"/>
                  </a:lnTo>
                  <a:lnTo>
                    <a:pt x="129" y="2014"/>
                  </a:lnTo>
                  <a:lnTo>
                    <a:pt x="129" y="1981"/>
                  </a:lnTo>
                  <a:lnTo>
                    <a:pt x="125" y="1950"/>
                  </a:lnTo>
                  <a:lnTo>
                    <a:pt x="117" y="1919"/>
                  </a:lnTo>
                  <a:lnTo>
                    <a:pt x="105" y="1890"/>
                  </a:lnTo>
                  <a:lnTo>
                    <a:pt x="90" y="1860"/>
                  </a:lnTo>
                  <a:lnTo>
                    <a:pt x="73" y="1830"/>
                  </a:lnTo>
                  <a:lnTo>
                    <a:pt x="55" y="1800"/>
                  </a:lnTo>
                  <a:lnTo>
                    <a:pt x="38" y="1771"/>
                  </a:lnTo>
                  <a:lnTo>
                    <a:pt x="23" y="1740"/>
                  </a:lnTo>
                  <a:lnTo>
                    <a:pt x="11" y="1710"/>
                  </a:lnTo>
                  <a:lnTo>
                    <a:pt x="3" y="1679"/>
                  </a:lnTo>
                  <a:lnTo>
                    <a:pt x="0" y="1647"/>
                  </a:lnTo>
                  <a:lnTo>
                    <a:pt x="3" y="1615"/>
                  </a:lnTo>
                  <a:lnTo>
                    <a:pt x="11" y="1584"/>
                  </a:lnTo>
                  <a:lnTo>
                    <a:pt x="23" y="1554"/>
                  </a:lnTo>
                  <a:lnTo>
                    <a:pt x="38" y="1523"/>
                  </a:lnTo>
                  <a:lnTo>
                    <a:pt x="55" y="1494"/>
                  </a:lnTo>
                  <a:lnTo>
                    <a:pt x="73" y="1464"/>
                  </a:lnTo>
                  <a:lnTo>
                    <a:pt x="90" y="1434"/>
                  </a:lnTo>
                  <a:lnTo>
                    <a:pt x="105" y="1404"/>
                  </a:lnTo>
                  <a:lnTo>
                    <a:pt x="117" y="1375"/>
                  </a:lnTo>
                  <a:lnTo>
                    <a:pt x="125" y="1344"/>
                  </a:lnTo>
                  <a:lnTo>
                    <a:pt x="129" y="1313"/>
                  </a:lnTo>
                  <a:lnTo>
                    <a:pt x="129" y="1280"/>
                  </a:lnTo>
                  <a:lnTo>
                    <a:pt x="127" y="1246"/>
                  </a:lnTo>
                  <a:lnTo>
                    <a:pt x="123" y="1212"/>
                  </a:lnTo>
                  <a:lnTo>
                    <a:pt x="118" y="1178"/>
                  </a:lnTo>
                  <a:lnTo>
                    <a:pt x="114" y="1144"/>
                  </a:lnTo>
                  <a:lnTo>
                    <a:pt x="111" y="1110"/>
                  </a:lnTo>
                  <a:lnTo>
                    <a:pt x="112" y="1078"/>
                  </a:lnTo>
                  <a:lnTo>
                    <a:pt x="116" y="1047"/>
                  </a:lnTo>
                  <a:lnTo>
                    <a:pt x="125" y="1017"/>
                  </a:lnTo>
                  <a:lnTo>
                    <a:pt x="138" y="992"/>
                  </a:lnTo>
                  <a:lnTo>
                    <a:pt x="155" y="968"/>
                  </a:lnTo>
                  <a:lnTo>
                    <a:pt x="175" y="947"/>
                  </a:lnTo>
                  <a:lnTo>
                    <a:pt x="198" y="926"/>
                  </a:lnTo>
                  <a:lnTo>
                    <a:pt x="222" y="907"/>
                  </a:lnTo>
                  <a:lnTo>
                    <a:pt x="247" y="888"/>
                  </a:lnTo>
                  <a:lnTo>
                    <a:pt x="272" y="869"/>
                  </a:lnTo>
                  <a:lnTo>
                    <a:pt x="297" y="850"/>
                  </a:lnTo>
                  <a:lnTo>
                    <a:pt x="320" y="830"/>
                  </a:lnTo>
                  <a:lnTo>
                    <a:pt x="340" y="807"/>
                  </a:lnTo>
                  <a:lnTo>
                    <a:pt x="358" y="785"/>
                  </a:lnTo>
                  <a:lnTo>
                    <a:pt x="372" y="760"/>
                  </a:lnTo>
                  <a:lnTo>
                    <a:pt x="384" y="733"/>
                  </a:lnTo>
                  <a:lnTo>
                    <a:pt x="394" y="704"/>
                  </a:lnTo>
                  <a:lnTo>
                    <a:pt x="403" y="674"/>
                  </a:lnTo>
                  <a:lnTo>
                    <a:pt x="411" y="644"/>
                  </a:lnTo>
                  <a:lnTo>
                    <a:pt x="419" y="613"/>
                  </a:lnTo>
                  <a:lnTo>
                    <a:pt x="428" y="584"/>
                  </a:lnTo>
                  <a:lnTo>
                    <a:pt x="438" y="555"/>
                  </a:lnTo>
                  <a:lnTo>
                    <a:pt x="450" y="528"/>
                  </a:lnTo>
                  <a:lnTo>
                    <a:pt x="465" y="504"/>
                  </a:lnTo>
                  <a:lnTo>
                    <a:pt x="483" y="482"/>
                  </a:lnTo>
                  <a:lnTo>
                    <a:pt x="505" y="464"/>
                  </a:lnTo>
                  <a:lnTo>
                    <a:pt x="529" y="449"/>
                  </a:lnTo>
                  <a:lnTo>
                    <a:pt x="556" y="437"/>
                  </a:lnTo>
                  <a:lnTo>
                    <a:pt x="585" y="427"/>
                  </a:lnTo>
                  <a:lnTo>
                    <a:pt x="614" y="418"/>
                  </a:lnTo>
                  <a:lnTo>
                    <a:pt x="645" y="410"/>
                  </a:lnTo>
                  <a:lnTo>
                    <a:pt x="675" y="402"/>
                  </a:lnTo>
                  <a:lnTo>
                    <a:pt x="705" y="393"/>
                  </a:lnTo>
                  <a:lnTo>
                    <a:pt x="734" y="383"/>
                  </a:lnTo>
                  <a:lnTo>
                    <a:pt x="761" y="371"/>
                  </a:lnTo>
                  <a:lnTo>
                    <a:pt x="786" y="357"/>
                  </a:lnTo>
                  <a:lnTo>
                    <a:pt x="808" y="339"/>
                  </a:lnTo>
                  <a:lnTo>
                    <a:pt x="831" y="319"/>
                  </a:lnTo>
                  <a:lnTo>
                    <a:pt x="851" y="296"/>
                  </a:lnTo>
                  <a:lnTo>
                    <a:pt x="870" y="272"/>
                  </a:lnTo>
                  <a:lnTo>
                    <a:pt x="889" y="247"/>
                  </a:lnTo>
                  <a:lnTo>
                    <a:pt x="908" y="222"/>
                  </a:lnTo>
                  <a:lnTo>
                    <a:pt x="927" y="198"/>
                  </a:lnTo>
                  <a:lnTo>
                    <a:pt x="948" y="175"/>
                  </a:lnTo>
                  <a:lnTo>
                    <a:pt x="969" y="155"/>
                  </a:lnTo>
                  <a:lnTo>
                    <a:pt x="993" y="138"/>
                  </a:lnTo>
                  <a:lnTo>
                    <a:pt x="1018" y="125"/>
                  </a:lnTo>
                  <a:lnTo>
                    <a:pt x="1048" y="116"/>
                  </a:lnTo>
                  <a:lnTo>
                    <a:pt x="1079" y="112"/>
                  </a:lnTo>
                  <a:lnTo>
                    <a:pt x="1111" y="111"/>
                  </a:lnTo>
                  <a:lnTo>
                    <a:pt x="1145" y="114"/>
                  </a:lnTo>
                  <a:lnTo>
                    <a:pt x="1179" y="118"/>
                  </a:lnTo>
                  <a:lnTo>
                    <a:pt x="1213" y="123"/>
                  </a:lnTo>
                  <a:lnTo>
                    <a:pt x="1247" y="127"/>
                  </a:lnTo>
                  <a:lnTo>
                    <a:pt x="1281" y="129"/>
                  </a:lnTo>
                  <a:lnTo>
                    <a:pt x="1314" y="129"/>
                  </a:lnTo>
                  <a:lnTo>
                    <a:pt x="1345" y="125"/>
                  </a:lnTo>
                  <a:lnTo>
                    <a:pt x="1376" y="117"/>
                  </a:lnTo>
                  <a:lnTo>
                    <a:pt x="1406" y="105"/>
                  </a:lnTo>
                  <a:lnTo>
                    <a:pt x="1436" y="89"/>
                  </a:lnTo>
                  <a:lnTo>
                    <a:pt x="1466" y="73"/>
                  </a:lnTo>
                  <a:lnTo>
                    <a:pt x="1496" y="55"/>
                  </a:lnTo>
                  <a:lnTo>
                    <a:pt x="1525" y="38"/>
                  </a:lnTo>
                  <a:lnTo>
                    <a:pt x="1556" y="23"/>
                  </a:lnTo>
                  <a:lnTo>
                    <a:pt x="1586" y="11"/>
                  </a:lnTo>
                  <a:lnTo>
                    <a:pt x="1617" y="3"/>
                  </a:lnTo>
                  <a:lnTo>
                    <a:pt x="1649" y="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ACC3FC36-37DC-4A5E-BA8A-59E3B2736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728" y="469067"/>
            <a:ext cx="10114546" cy="236765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s-CL" sz="8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Recordatorio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483C75-3204-41CE-98EE-25AE3CACE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1154" y="3101288"/>
            <a:ext cx="6489034" cy="1594993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marL="0" indent="0" algn="ctr">
              <a:buNone/>
            </a:pPr>
            <a:r>
              <a:rPr lang="es-CL" sz="5400">
                <a:solidFill>
                  <a:schemeClr val="tx1">
                    <a:alpha val="60000"/>
                  </a:schemeClr>
                </a:solidFill>
              </a:rPr>
              <a:t>¡</a:t>
            </a:r>
            <a:r>
              <a:rPr lang="es-CL" sz="54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Ten </a:t>
            </a:r>
            <a:r>
              <a:rPr lang="es-CL" sz="5400" kern="1200" dirty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tu cuaderno y lápiz a mano para empezar</a:t>
            </a:r>
            <a:r>
              <a:rPr lang="en-US" sz="5400" kern="1200" dirty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57702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AA9E159-D08B-4F79-931A-5569FBB05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s-CL" sz="4600" dirty="0"/>
              <a:t>Multiplicación de enteros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D2D19EA-C14B-444C-95DC-1E56CE3D45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126417" y="242047"/>
                <a:ext cx="6224335" cy="6415868"/>
              </a:xfrm>
            </p:spPr>
            <p:txBody>
              <a:bodyPr anchor="ctr">
                <a:normAutofit/>
              </a:bodyPr>
              <a:lstStyle/>
              <a:p>
                <a:pPr marL="0" indent="0">
                  <a:buNone/>
                </a:pPr>
                <a:r>
                  <a:rPr lang="es-CL" sz="2200" dirty="0"/>
                  <a:t>I.- Resuelve las siguientes operaciones:</a:t>
                </a:r>
              </a:p>
              <a:p>
                <a:pPr marL="514350" indent="-514350">
                  <a:lnSpc>
                    <a:spcPct val="150000"/>
                  </a:lnSpc>
                  <a:buAutoNum type="alphaLcParenR"/>
                </a:pPr>
                <a14:m>
                  <m:oMath xmlns:m="http://schemas.openxmlformats.org/officeDocument/2006/math">
                    <m:r>
                      <a:rPr lang="es-CL" sz="2200" b="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s-CL" sz="22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s-CL" sz="22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sz="22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s-CL" sz="22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s-CL" sz="2200" dirty="0"/>
              </a:p>
              <a:p>
                <a:pPr marL="514350" indent="-514350">
                  <a:lnSpc>
                    <a:spcPct val="150000"/>
                  </a:lnSpc>
                  <a:buFont typeface="Arial" panose="020B0604020202020204" pitchFamily="34" charset="0"/>
                  <a:buAutoNum type="alphaLcParenR"/>
                </a:pPr>
                <a14:m>
                  <m:oMath xmlns:m="http://schemas.openxmlformats.org/officeDocument/2006/math">
                    <m:r>
                      <a:rPr lang="es-CL" sz="2200" b="0" i="1">
                        <a:latin typeface="Cambria Math" panose="02040503050406030204" pitchFamily="18" charset="0"/>
                      </a:rPr>
                      <m:t>−6</m:t>
                    </m:r>
                    <m:r>
                      <a:rPr lang="es-CL" sz="22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∙7=</m:t>
                    </m:r>
                  </m:oMath>
                </a14:m>
                <a:endParaRPr lang="es-CL" sz="2200" dirty="0"/>
              </a:p>
              <a:p>
                <a:pPr marL="514350" indent="-514350">
                  <a:lnSpc>
                    <a:spcPct val="150000"/>
                  </a:lnSpc>
                  <a:buFont typeface="Arial" panose="020B0604020202020204" pitchFamily="34" charset="0"/>
                  <a:buAutoNum type="alphaLcParenR"/>
                </a:pPr>
                <a14:m>
                  <m:oMath xmlns:m="http://schemas.openxmlformats.org/officeDocument/2006/math">
                    <m:r>
                      <a:rPr lang="es-CL" sz="22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−8∙</m:t>
                    </m:r>
                    <m:d>
                      <m:dPr>
                        <m:ctrlPr>
                          <a:rPr lang="es-CL" sz="22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sz="22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−11</m:t>
                        </m:r>
                      </m:e>
                    </m:d>
                    <m:r>
                      <a:rPr lang="es-CL" sz="22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s-CL" sz="2200" dirty="0"/>
              </a:p>
              <a:p>
                <a:pPr marL="514350" indent="-514350">
                  <a:lnSpc>
                    <a:spcPct val="150000"/>
                  </a:lnSpc>
                  <a:buFont typeface="Arial" panose="020B0604020202020204" pitchFamily="34" charset="0"/>
                  <a:buAutoNum type="alphaLcParenR"/>
                </a:pPr>
                <a14:m>
                  <m:oMath xmlns:m="http://schemas.openxmlformats.org/officeDocument/2006/math">
                    <m:r>
                      <a:rPr lang="es-CL" sz="2200" b="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s-CL" sz="2200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s-CL" sz="22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s-CL" sz="22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sz="22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CL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</m:d>
                    <m:r>
                      <a:rPr lang="es-CL" sz="22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s-CL" sz="2200" b="0" dirty="0">
                  <a:ea typeface="Cambria Math" panose="020405030504060302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Font typeface="Arial" panose="020B0604020202020204" pitchFamily="34" charset="0"/>
                  <a:buAutoNum type="alphaLcParenR"/>
                </a:pPr>
                <a14:m>
                  <m:oMath xmlns:m="http://schemas.openxmlformats.org/officeDocument/2006/math">
                    <m:r>
                      <a:rPr lang="es-CL" sz="22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−7∙</m:t>
                    </m:r>
                    <m:d>
                      <m:dPr>
                        <m:ctrlPr>
                          <a:rPr lang="es-CL" sz="22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sz="22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−12</m:t>
                        </m:r>
                      </m:e>
                    </m:d>
                    <m:r>
                      <a:rPr lang="es-CL" sz="22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s-CL" sz="2200" dirty="0"/>
              </a:p>
              <a:p>
                <a:pPr marL="514350" indent="-514350">
                  <a:lnSpc>
                    <a:spcPct val="150000"/>
                  </a:lnSpc>
                  <a:buFont typeface="Arial" panose="020B0604020202020204" pitchFamily="34" charset="0"/>
                  <a:buAutoNum type="alphaLcParenR"/>
                </a:pPr>
                <a14:m>
                  <m:oMath xmlns:m="http://schemas.openxmlformats.org/officeDocument/2006/math">
                    <m:r>
                      <a:rPr lang="es-CL" sz="2200" b="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s-CL" sz="22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</m:t>
                    </m:r>
                    <m:r>
                      <a:rPr lang="es-CL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s-CL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CL" sz="22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s-CL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s-CL" sz="2200" dirty="0"/>
              </a:p>
              <a:p>
                <a:pPr marL="514350" indent="-514350">
                  <a:lnSpc>
                    <a:spcPct val="150000"/>
                  </a:lnSpc>
                  <a:buFont typeface="Arial" panose="020B0604020202020204" pitchFamily="34" charset="0"/>
                  <a:buAutoNum type="alphaLcParenR"/>
                </a:pPr>
                <a14:m>
                  <m:oMath xmlns:m="http://schemas.openxmlformats.org/officeDocument/2006/math">
                    <m:r>
                      <a:rPr lang="es-CL" sz="22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−5∙2 ∙</m:t>
                    </m:r>
                    <m:d>
                      <m:dPr>
                        <m:ctrlPr>
                          <a:rPr lang="es-CL" sz="22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sz="22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s-CL" sz="22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s-CL" sz="2200" dirty="0"/>
              </a:p>
              <a:p>
                <a:pPr marL="514350" indent="-514350">
                  <a:lnSpc>
                    <a:spcPct val="150000"/>
                  </a:lnSpc>
                  <a:buFont typeface="Arial" panose="020B0604020202020204" pitchFamily="34" charset="0"/>
                  <a:buAutoNum type="alphaLcParenR"/>
                </a:pPr>
                <a14:m>
                  <m:oMath xmlns:m="http://schemas.openxmlformats.org/officeDocument/2006/math">
                    <m:r>
                      <a:rPr lang="es-CL" sz="2200" b="0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s-CL" sz="22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s-CL" sz="22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sz="22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e>
                    </m:d>
                    <m:r>
                      <a:rPr lang="es-CL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s-CL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CL" sz="22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e>
                    </m:d>
                    <m:r>
                      <a:rPr lang="es-CL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s-CL" sz="2200" dirty="0"/>
              </a:p>
              <a:p>
                <a:pPr marL="514350" indent="-514350">
                  <a:buAutoNum type="alphaLcParenR"/>
                </a:pPr>
                <a:endParaRPr lang="es-CL" sz="220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D2D19EA-C14B-444C-95DC-1E56CE3D45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26417" y="242047"/>
                <a:ext cx="6224335" cy="6415868"/>
              </a:xfrm>
              <a:blipFill>
                <a:blip r:embed="rId2"/>
                <a:stretch>
                  <a:fillRect l="-127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4967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ABA685B-331E-4C7E-ACC2-B3479494EE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34290" y="796925"/>
                <a:ext cx="10515600" cy="531293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s-CL" dirty="0"/>
                  <a:t>II.- Determina el valor que va en la línea</a:t>
                </a:r>
              </a:p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s-CL" dirty="0"/>
                  <a:t>a) </a:t>
                </a:r>
                <a14:m>
                  <m:oMath xmlns:m="http://schemas.openxmlformats.org/officeDocument/2006/math">
                    <m:r>
                      <a:rPr lang="es-CL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_____</m:t>
                    </m:r>
                    <m:r>
                      <a:rPr lang="es-CL" sz="2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s-CL" sz="2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sz="2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CL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s-CL" sz="2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CL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45</m:t>
                    </m:r>
                  </m:oMath>
                </a14:m>
                <a:endParaRPr lang="es-CL" sz="280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s-CL" dirty="0"/>
                  <a:t>b) </a:t>
                </a:r>
                <a14:m>
                  <m:oMath xmlns:m="http://schemas.openxmlformats.org/officeDocument/2006/math">
                    <m:r>
                      <a:rPr lang="es-CL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s-CL" sz="2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s-CL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_____=−72</m:t>
                    </m:r>
                  </m:oMath>
                </a14:m>
                <a:endParaRPr lang="es-CL" sz="280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s-CL" dirty="0"/>
                  <a:t>c) </a:t>
                </a:r>
                <a14:m>
                  <m:oMath xmlns:m="http://schemas.openxmlformats.org/officeDocument/2006/math">
                    <m:r>
                      <a:rPr lang="es-CL" i="1" smtClean="0">
                        <a:latin typeface="Cambria Math" panose="02040503050406030204" pitchFamily="18" charset="0"/>
                      </a:rPr>
                      <m:t>_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____</m:t>
                    </m:r>
                    <m:r>
                      <a:rPr lang="es-CL" sz="2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s-CL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s-CL" sz="2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CL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−7</m:t>
                    </m:r>
                  </m:oMath>
                </a14:m>
                <a:endParaRPr lang="es-CL" sz="280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s-CL" dirty="0"/>
                  <a:t>d)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s-CL" sz="2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s-CL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_____</m:t>
                    </m:r>
                    <m:r>
                      <a:rPr lang="es-CL" sz="2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CL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−42</m:t>
                    </m:r>
                  </m:oMath>
                </a14:m>
                <a:endParaRPr lang="es-CL" sz="280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s-CL" dirty="0"/>
                  <a:t>e) </a:t>
                </a:r>
                <a14:m>
                  <m:oMath xmlns:m="http://schemas.openxmlformats.org/officeDocument/2006/math">
                    <m:r>
                      <a:rPr lang="es-CL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−15</m:t>
                    </m:r>
                    <m:r>
                      <a:rPr lang="es-CL" sz="2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s-CL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_____</m:t>
                    </m:r>
                    <m:r>
                      <a:rPr lang="es-CL" sz="2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CL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60</m:t>
                    </m:r>
                  </m:oMath>
                </a14:m>
                <a:endParaRPr lang="es-CL" sz="280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s-CL" dirty="0"/>
                  <a:t>f) </a:t>
                </a:r>
                <a14:m>
                  <m:oMath xmlns:m="http://schemas.openxmlformats.org/officeDocument/2006/math">
                    <m:r>
                      <a:rPr lang="es-CL" i="1" smtClean="0">
                        <a:latin typeface="Cambria Math" panose="02040503050406030204" pitchFamily="18" charset="0"/>
                      </a:rPr>
                      <m:t>_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____</m:t>
                    </m:r>
                    <m:r>
                      <a:rPr lang="es-CL" sz="2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s-CL" sz="2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sz="2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CL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s-CL" sz="2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CL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−10</m:t>
                    </m:r>
                  </m:oMath>
                </a14:m>
                <a:endParaRPr lang="es-CL" sz="2800" dirty="0"/>
              </a:p>
              <a:p>
                <a:pPr marL="0" indent="0">
                  <a:buNone/>
                </a:pPr>
                <a:endParaRPr lang="es-CL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ABA685B-331E-4C7E-ACC2-B3479494EE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4290" y="796925"/>
                <a:ext cx="10515600" cy="5312930"/>
              </a:xfrm>
              <a:blipFill>
                <a:blip r:embed="rId2"/>
                <a:stretch>
                  <a:fillRect l="-1159" t="-2641" b="-103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9578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Título 1">
            <a:extLst>
              <a:ext uri="{FF2B5EF4-FFF2-40B4-BE49-F238E27FC236}">
                <a16:creationId xmlns:a16="http://schemas.microsoft.com/office/drawing/2014/main" id="{9D6CF48E-12AC-4A62-B9EF-D476FA873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s-CL">
                <a:solidFill>
                  <a:srgbClr val="FFFFFF"/>
                </a:solidFill>
              </a:rPr>
              <a:t>División de enteros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92C0234-BA55-444C-9D50-6DEA8FC30E8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37671" y="264861"/>
                <a:ext cx="6525220" cy="5866182"/>
              </a:xfrm>
            </p:spPr>
            <p:txBody>
              <a:bodyPr anchor="ctr"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s-CL" sz="2400" dirty="0"/>
                  <a:t>III.- Resuelve las operaciones.</a:t>
                </a:r>
              </a:p>
              <a:p>
                <a:pPr marL="0" indent="0">
                  <a:buNone/>
                </a:pPr>
                <a:endParaRPr lang="es-CL" sz="2400" dirty="0"/>
              </a:p>
              <a:p>
                <a:pPr marL="514350" indent="-514350">
                  <a:lnSpc>
                    <a:spcPct val="150000"/>
                  </a:lnSpc>
                  <a:buAutoNum type="alphaLcParenR"/>
                </a:pPr>
                <a14:m>
                  <m:oMath xmlns:m="http://schemas.openxmlformats.org/officeDocument/2006/math">
                    <m:r>
                      <a:rPr lang="es-CL" sz="2400" b="0" i="0">
                        <a:latin typeface="Cambria Math" panose="02040503050406030204" pitchFamily="18" charset="0"/>
                      </a:rPr>
                      <m:t>−36</m:t>
                    </m:r>
                    <m:r>
                      <a:rPr lang="es-CL" sz="2400" b="0" i="1">
                        <a:latin typeface="Cambria Math" panose="02040503050406030204" pitchFamily="18" charset="0"/>
                      </a:rPr>
                      <m:t>:4</m:t>
                    </m:r>
                    <m:r>
                      <a:rPr lang="es-CL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s-CL" sz="2400" b="0" dirty="0">
                  <a:ea typeface="Cambria Math" panose="020405030504060302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Font typeface="Arial" panose="020B0604020202020204" pitchFamily="34" charset="0"/>
                  <a:buAutoNum type="alphaLcParenR"/>
                </a:pPr>
                <a14:m>
                  <m:oMath xmlns:m="http://schemas.openxmlformats.org/officeDocument/2006/math">
                    <m:r>
                      <a:rPr lang="es-CL" sz="2400" b="0" i="1">
                        <a:latin typeface="Cambria Math" panose="02040503050406030204" pitchFamily="18" charset="0"/>
                      </a:rPr>
                      <m:t>32:(−8)</m:t>
                    </m:r>
                    <m:r>
                      <a:rPr lang="es-CL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s-CL" sz="2400" dirty="0"/>
              </a:p>
              <a:p>
                <a:pPr marL="514350" indent="-514350">
                  <a:lnSpc>
                    <a:spcPct val="150000"/>
                  </a:lnSpc>
                  <a:buFont typeface="Arial" panose="020B0604020202020204" pitchFamily="34" charset="0"/>
                  <a:buAutoNum type="alphaLcParenR"/>
                </a:pPr>
                <a14:m>
                  <m:oMath xmlns:m="http://schemas.openxmlformats.org/officeDocument/2006/math">
                    <m:r>
                      <a:rPr lang="es-CL" sz="2400" b="0" i="1">
                        <a:latin typeface="Cambria Math" panose="02040503050406030204" pitchFamily="18" charset="0"/>
                      </a:rPr>
                      <m:t>−40:</m:t>
                    </m:r>
                    <m:d>
                      <m:dPr>
                        <m:ctrlPr>
                          <a:rPr lang="es-CL" sz="24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sz="2400" b="0" i="1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  <m:r>
                      <a:rPr lang="es-CL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s-CL" sz="2400" b="0" dirty="0">
                  <a:ea typeface="Cambria Math" panose="020405030504060302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Font typeface="Arial" panose="020B0604020202020204" pitchFamily="34" charset="0"/>
                  <a:buAutoNum type="alphaLcParenR"/>
                </a:pPr>
                <a14:m>
                  <m:oMath xmlns:m="http://schemas.openxmlformats.org/officeDocument/2006/math">
                    <m:r>
                      <a:rPr lang="es-CL" sz="2400" b="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102</m:t>
                    </m:r>
                    <m:r>
                      <a:rPr lang="es-CL" sz="2400" b="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s-CL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s-CL" sz="2400" b="0" dirty="0">
                  <a:ea typeface="Cambria Math" panose="020405030504060302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Font typeface="Arial" panose="020B0604020202020204" pitchFamily="34" charset="0"/>
                  <a:buAutoNum type="alphaLcParenR"/>
                </a:pPr>
                <a14:m>
                  <m:oMath xmlns:m="http://schemas.openxmlformats.org/officeDocument/2006/math">
                    <m:r>
                      <a:rPr lang="es-CL" sz="24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45</m:t>
                    </m:r>
                    <m:r>
                      <a:rPr lang="es-CL" sz="2400" b="0" i="1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es-CL" sz="24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sz="2400" b="0" i="1">
                            <a:latin typeface="Cambria Math" panose="02040503050406030204" pitchFamily="18" charset="0"/>
                          </a:rPr>
                          <m:t>−7</m:t>
                        </m:r>
                      </m:e>
                    </m:d>
                    <m:r>
                      <a:rPr lang="es-CL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s-CL" sz="2400" b="0" dirty="0">
                  <a:ea typeface="Cambria Math" panose="020405030504060302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Font typeface="Arial" panose="020B0604020202020204" pitchFamily="34" charset="0"/>
                  <a:buAutoNum type="alphaLcParenR"/>
                </a:pPr>
                <a14:m>
                  <m:oMath xmlns:m="http://schemas.openxmlformats.org/officeDocument/2006/math">
                    <m:r>
                      <a:rPr lang="es-CL" sz="2400" b="0" i="1">
                        <a:latin typeface="Cambria Math" panose="02040503050406030204" pitchFamily="18" charset="0"/>
                      </a:rPr>
                      <m:t>−100:</m:t>
                    </m:r>
                    <m:d>
                      <m:dPr>
                        <m:ctrlPr>
                          <a:rPr lang="es-CL" sz="24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sz="2400" b="0" i="1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  <m:r>
                      <a:rPr lang="es-CL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s-CL" sz="2400" b="0" dirty="0">
                  <a:ea typeface="Cambria Math" panose="020405030504060302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Font typeface="Arial" panose="020B0604020202020204" pitchFamily="34" charset="0"/>
                  <a:buAutoNum type="alphaLcParenR"/>
                </a:pPr>
                <a14:m>
                  <m:oMath xmlns:m="http://schemas.openxmlformats.org/officeDocument/2006/math">
                    <m:r>
                      <a:rPr lang="es-CL" sz="2400" b="0" i="1">
                        <a:latin typeface="Cambria Math" panose="02040503050406030204" pitchFamily="18" charset="0"/>
                      </a:rPr>
                      <m:t>−30:3</m:t>
                    </m:r>
                    <m:r>
                      <a:rPr lang="es-CL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s-CL" sz="2400" dirty="0"/>
              </a:p>
              <a:p>
                <a:pPr marL="514350" indent="-514350">
                  <a:lnSpc>
                    <a:spcPct val="150000"/>
                  </a:lnSpc>
                  <a:buFont typeface="Arial" panose="020B0604020202020204" pitchFamily="34" charset="0"/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CL" sz="24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sz="2400" b="0" i="1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s-CL" sz="2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∙(−8)</m:t>
                        </m:r>
                      </m:e>
                    </m:d>
                    <m:r>
                      <a:rPr lang="es-CL" sz="2400" b="0" i="1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es-CL" sz="2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sz="2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s-CL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s-CL" sz="240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92C0234-BA55-444C-9D50-6DEA8FC30E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37671" y="264861"/>
                <a:ext cx="6525220" cy="5866182"/>
              </a:xfrm>
              <a:blipFill>
                <a:blip r:embed="rId2"/>
                <a:stretch>
                  <a:fillRect l="-1215" t="-831" b="-135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2" name="Entrada de lápiz 51">
                <a:extLst>
                  <a:ext uri="{FF2B5EF4-FFF2-40B4-BE49-F238E27FC236}">
                    <a16:creationId xmlns:a16="http://schemas.microsoft.com/office/drawing/2014/main" id="{6B86C699-3112-490F-9234-8B6EF4076D27}"/>
                  </a:ext>
                </a:extLst>
              </p14:cNvPr>
              <p14:cNvContentPartPr/>
              <p14:nvPr/>
            </p14:nvContentPartPr>
            <p14:xfrm>
              <a:off x="9001400" y="-213800"/>
              <a:ext cx="360" cy="360"/>
            </p14:xfrm>
          </p:contentPart>
        </mc:Choice>
        <mc:Fallback xmlns="">
          <p:pic>
            <p:nvPicPr>
              <p:cNvPr id="52" name="Entrada de lápiz 51">
                <a:extLst>
                  <a:ext uri="{FF2B5EF4-FFF2-40B4-BE49-F238E27FC236}">
                    <a16:creationId xmlns:a16="http://schemas.microsoft.com/office/drawing/2014/main" id="{6B86C699-3112-490F-9234-8B6EF4076D2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983400" y="-231440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43834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2B90748-01D9-4EBE-B9E8-F33540A8B0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920189"/>
                <a:ext cx="10515600" cy="4987552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s-CL" dirty="0"/>
                  <a:t>IV.- Determina el valor que va en la línea</a:t>
                </a:r>
              </a:p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s-CL" dirty="0"/>
                  <a:t>a) </a:t>
                </a:r>
                <a14:m>
                  <m:oMath xmlns:m="http://schemas.openxmlformats.org/officeDocument/2006/math">
                    <m:r>
                      <a:rPr lang="es-CL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_____:18</m:t>
                    </m:r>
                    <m:r>
                      <a:rPr lang="es-CL" sz="2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CL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es-CL" sz="280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s-CL" dirty="0"/>
                  <a:t>B) </a:t>
                </a:r>
                <a14:m>
                  <m:oMath xmlns:m="http://schemas.openxmlformats.org/officeDocument/2006/math">
                    <m:r>
                      <a:rPr lang="es-CL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_____:8</m:t>
                    </m:r>
                    <m:r>
                      <a:rPr lang="es-CL" sz="2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CL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−71</m:t>
                    </m:r>
                  </m:oMath>
                </a14:m>
                <a:endParaRPr lang="es-CL" sz="280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s-CL" dirty="0"/>
                  <a:t>C) </a:t>
                </a:r>
                <a14:m>
                  <m:oMath xmlns:m="http://schemas.openxmlformats.org/officeDocument/2006/math">
                    <m:r>
                      <a:rPr lang="es-CL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−81:_____=27</m:t>
                    </m:r>
                  </m:oMath>
                </a14:m>
                <a:endParaRPr lang="es-CL" sz="280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s-CL" dirty="0"/>
                  <a:t>D) </a:t>
                </a:r>
                <a14:m>
                  <m:oMath xmlns:m="http://schemas.openxmlformats.org/officeDocument/2006/math">
                    <m:r>
                      <a:rPr lang="es-CL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−48:_____</m:t>
                    </m:r>
                    <m:r>
                      <a:rPr lang="es-CL" sz="2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CL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</m:t>
                    </m:r>
                  </m:oMath>
                </a14:m>
                <a:endParaRPr lang="es-CL" sz="280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s-CL" dirty="0"/>
                  <a:t>E)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s-C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24</m:t>
                    </m:r>
                    <m:r>
                      <a:rPr lang="es-CL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:_____</m:t>
                    </m:r>
                    <m:r>
                      <a:rPr lang="es-CL" sz="2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CL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−31</m:t>
                    </m:r>
                  </m:oMath>
                </a14:m>
                <a:endParaRPr lang="es-CL" sz="280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s-CL" dirty="0"/>
                  <a:t>F) </a:t>
                </a:r>
                <a14:m>
                  <m:oMath xmlns:m="http://schemas.openxmlformats.org/officeDocument/2006/math">
                    <m:r>
                      <a:rPr lang="es-CL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_____:</m:t>
                    </m:r>
                    <m:d>
                      <m:dPr>
                        <m:ctrlPr>
                          <a:rPr lang="es-CL" sz="2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sz="2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CL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</m:d>
                    <m:r>
                      <a:rPr lang="es-CL" sz="2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CL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</m:oMath>
                </a14:m>
                <a:endParaRPr lang="es-CL" sz="2800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2B90748-01D9-4EBE-B9E8-F33540A8B0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20189"/>
                <a:ext cx="10515600" cy="4987552"/>
              </a:xfrm>
              <a:blipFill>
                <a:blip r:embed="rId2"/>
                <a:stretch>
                  <a:fillRect l="-1043" t="-2445" b="-122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8325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23D792D-D9F2-4EB4-ADE2-65A518DA6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67600" y="0"/>
            <a:ext cx="4724400" cy="6858000"/>
            <a:chOff x="7467600" y="0"/>
            <a:chExt cx="47244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5592A9C-8D2C-465B-A803-5CC96FD808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B6D3DC2-5D3E-4BC5-AE58-271493379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06891CE-5B9C-4B9E-AA78-3A5E25434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67600" y="1"/>
            <a:ext cx="4724400" cy="6857999"/>
          </a:xfrm>
          <a:custGeom>
            <a:avLst/>
            <a:gdLst>
              <a:gd name="connsiteX0" fmla="*/ 0 w 4724400"/>
              <a:gd name="connsiteY0" fmla="*/ 6805948 h 6857999"/>
              <a:gd name="connsiteX1" fmla="*/ 15600 w 4724400"/>
              <a:gd name="connsiteY1" fmla="*/ 6813099 h 6857999"/>
              <a:gd name="connsiteX2" fmla="*/ 117632 w 4724400"/>
              <a:gd name="connsiteY2" fmla="*/ 6850060 h 6857999"/>
              <a:gd name="connsiteX3" fmla="*/ 146175 w 4724400"/>
              <a:gd name="connsiteY3" fmla="*/ 6857998 h 6857999"/>
              <a:gd name="connsiteX4" fmla="*/ 54597 w 4724400"/>
              <a:gd name="connsiteY4" fmla="*/ 6857998 h 6857999"/>
              <a:gd name="connsiteX5" fmla="*/ 0 w 4724400"/>
              <a:gd name="connsiteY5" fmla="*/ 6831490 h 6857999"/>
              <a:gd name="connsiteX6" fmla="*/ 0 w 4724400"/>
              <a:gd name="connsiteY6" fmla="*/ 6736157 h 6857999"/>
              <a:gd name="connsiteX7" fmla="*/ 114811 w 4724400"/>
              <a:gd name="connsiteY7" fmla="*/ 6784122 h 6857999"/>
              <a:gd name="connsiteX8" fmla="*/ 138159 w 4724400"/>
              <a:gd name="connsiteY8" fmla="*/ 6793465 h 6857999"/>
              <a:gd name="connsiteX9" fmla="*/ 270310 w 4724400"/>
              <a:gd name="connsiteY9" fmla="*/ 6840638 h 6857999"/>
              <a:gd name="connsiteX10" fmla="*/ 358932 w 4724400"/>
              <a:gd name="connsiteY10" fmla="*/ 6857999 h 6857999"/>
              <a:gd name="connsiteX11" fmla="*/ 228496 w 4724400"/>
              <a:gd name="connsiteY11" fmla="*/ 6857999 h 6857999"/>
              <a:gd name="connsiteX12" fmla="*/ 126481 w 4724400"/>
              <a:gd name="connsiteY12" fmla="*/ 6821149 h 6857999"/>
              <a:gd name="connsiteX13" fmla="*/ 103134 w 4724400"/>
              <a:gd name="connsiteY13" fmla="*/ 6811799 h 6857999"/>
              <a:gd name="connsiteX14" fmla="*/ 0 w 4724400"/>
              <a:gd name="connsiteY14" fmla="*/ 6767913 h 6857999"/>
              <a:gd name="connsiteX15" fmla="*/ 2460543 w 4724400"/>
              <a:gd name="connsiteY15" fmla="*/ 6515312 h 6857999"/>
              <a:gd name="connsiteX16" fmla="*/ 2286201 w 4724400"/>
              <a:gd name="connsiteY16" fmla="*/ 6525103 h 6857999"/>
              <a:gd name="connsiteX17" fmla="*/ 2110427 w 4724400"/>
              <a:gd name="connsiteY17" fmla="*/ 6532104 h 6857999"/>
              <a:gd name="connsiteX18" fmla="*/ 1956742 w 4724400"/>
              <a:gd name="connsiteY18" fmla="*/ 6528403 h 6857999"/>
              <a:gd name="connsiteX19" fmla="*/ 1534307 w 4724400"/>
              <a:gd name="connsiteY19" fmla="*/ 6560369 h 6857999"/>
              <a:gd name="connsiteX20" fmla="*/ 1454538 w 4724400"/>
              <a:gd name="connsiteY20" fmla="*/ 6591702 h 6857999"/>
              <a:gd name="connsiteX21" fmla="*/ 1619950 w 4724400"/>
              <a:gd name="connsiteY21" fmla="*/ 6599765 h 6857999"/>
              <a:gd name="connsiteX22" fmla="*/ 2044875 w 4724400"/>
              <a:gd name="connsiteY22" fmla="*/ 6563693 h 6857999"/>
              <a:gd name="connsiteX23" fmla="*/ 2460543 w 4724400"/>
              <a:gd name="connsiteY23" fmla="*/ 6515312 h 6857999"/>
              <a:gd name="connsiteX24" fmla="*/ 1883620 w 4724400"/>
              <a:gd name="connsiteY24" fmla="*/ 6459370 h 6857999"/>
              <a:gd name="connsiteX25" fmla="*/ 1532156 w 4724400"/>
              <a:gd name="connsiteY25" fmla="*/ 6529929 h 6857999"/>
              <a:gd name="connsiteX26" fmla="*/ 1958230 w 4724400"/>
              <a:gd name="connsiteY26" fmla="*/ 6498517 h 6857999"/>
              <a:gd name="connsiteX27" fmla="*/ 2110707 w 4724400"/>
              <a:gd name="connsiteY27" fmla="*/ 6502035 h 6857999"/>
              <a:gd name="connsiteX28" fmla="*/ 2285171 w 4724400"/>
              <a:gd name="connsiteY28" fmla="*/ 6495471 h 6857999"/>
              <a:gd name="connsiteX29" fmla="*/ 2385179 w 4724400"/>
              <a:gd name="connsiteY29" fmla="*/ 6489665 h 6857999"/>
              <a:gd name="connsiteX30" fmla="*/ 2227262 w 4724400"/>
              <a:gd name="connsiteY30" fmla="*/ 6473140 h 6857999"/>
              <a:gd name="connsiteX31" fmla="*/ 1883620 w 4724400"/>
              <a:gd name="connsiteY31" fmla="*/ 6459370 h 6857999"/>
              <a:gd name="connsiteX32" fmla="*/ 1611255 w 4724400"/>
              <a:gd name="connsiteY32" fmla="*/ 5884754 h 6857999"/>
              <a:gd name="connsiteX33" fmla="*/ 1357588 w 4724400"/>
              <a:gd name="connsiteY33" fmla="*/ 6496752 h 6857999"/>
              <a:gd name="connsiteX34" fmla="*/ 1611255 w 4724400"/>
              <a:gd name="connsiteY34" fmla="*/ 5884754 h 6857999"/>
              <a:gd name="connsiteX35" fmla="*/ 1646205 w 4724400"/>
              <a:gd name="connsiteY35" fmla="*/ 5883072 h 6857999"/>
              <a:gd name="connsiteX36" fmla="*/ 1387600 w 4724400"/>
              <a:gd name="connsiteY36" fmla="*/ 6494950 h 6857999"/>
              <a:gd name="connsiteX37" fmla="*/ 1646205 w 4724400"/>
              <a:gd name="connsiteY37" fmla="*/ 5883072 h 6857999"/>
              <a:gd name="connsiteX38" fmla="*/ 0 w 4724400"/>
              <a:gd name="connsiteY38" fmla="*/ 5845526 h 6857999"/>
              <a:gd name="connsiteX39" fmla="*/ 23370 w 4724400"/>
              <a:gd name="connsiteY39" fmla="*/ 5869422 h 6857999"/>
              <a:gd name="connsiteX40" fmla="*/ 321428 w 4724400"/>
              <a:gd name="connsiteY40" fmla="*/ 6212316 h 6857999"/>
              <a:gd name="connsiteX41" fmla="*/ 626000 w 4724400"/>
              <a:gd name="connsiteY41" fmla="*/ 6710671 h 6857999"/>
              <a:gd name="connsiteX42" fmla="*/ 661825 w 4724400"/>
              <a:gd name="connsiteY42" fmla="*/ 6854298 h 6857999"/>
              <a:gd name="connsiteX43" fmla="*/ 663298 w 4724400"/>
              <a:gd name="connsiteY43" fmla="*/ 6857998 h 6857999"/>
              <a:gd name="connsiteX44" fmla="*/ 431765 w 4724400"/>
              <a:gd name="connsiteY44" fmla="*/ 6857998 h 6857999"/>
              <a:gd name="connsiteX45" fmla="*/ 293576 w 4724400"/>
              <a:gd name="connsiteY45" fmla="*/ 6816656 h 6857999"/>
              <a:gd name="connsiteX46" fmla="*/ 134480 w 4724400"/>
              <a:gd name="connsiteY46" fmla="*/ 6760867 h 6857999"/>
              <a:gd name="connsiteX47" fmla="*/ 0 w 4724400"/>
              <a:gd name="connsiteY47" fmla="*/ 6714215 h 6857999"/>
              <a:gd name="connsiteX48" fmla="*/ 0 w 4724400"/>
              <a:gd name="connsiteY48" fmla="*/ 6683873 h 6857999"/>
              <a:gd name="connsiteX49" fmla="*/ 143737 w 4724400"/>
              <a:gd name="connsiteY49" fmla="*/ 6732821 h 6857999"/>
              <a:gd name="connsiteX50" fmla="*/ 488162 w 4724400"/>
              <a:gd name="connsiteY50" fmla="*/ 6842006 h 6857999"/>
              <a:gd name="connsiteX51" fmla="*/ 44855 w 4724400"/>
              <a:gd name="connsiteY51" fmla="*/ 6674734 h 6857999"/>
              <a:gd name="connsiteX52" fmla="*/ 0 w 4724400"/>
              <a:gd name="connsiteY52" fmla="*/ 6668575 h 6857999"/>
              <a:gd name="connsiteX53" fmla="*/ 0 w 4724400"/>
              <a:gd name="connsiteY53" fmla="*/ 6628217 h 6857999"/>
              <a:gd name="connsiteX54" fmla="*/ 144942 w 4724400"/>
              <a:gd name="connsiteY54" fmla="*/ 6657611 h 6857999"/>
              <a:gd name="connsiteX55" fmla="*/ 312446 w 4724400"/>
              <a:gd name="connsiteY55" fmla="*/ 6711283 h 6857999"/>
              <a:gd name="connsiteX56" fmla="*/ 477357 w 4724400"/>
              <a:gd name="connsiteY56" fmla="*/ 6799347 h 6857999"/>
              <a:gd name="connsiteX57" fmla="*/ 134228 w 4724400"/>
              <a:gd name="connsiteY57" fmla="*/ 6503934 h 6857999"/>
              <a:gd name="connsiteX58" fmla="*/ 0 w 4724400"/>
              <a:gd name="connsiteY58" fmla="*/ 6334256 h 6857999"/>
              <a:gd name="connsiteX59" fmla="*/ 0 w 4724400"/>
              <a:gd name="connsiteY59" fmla="*/ 6221686 h 6857999"/>
              <a:gd name="connsiteX60" fmla="*/ 113296 w 4724400"/>
              <a:gd name="connsiteY60" fmla="*/ 6402069 h 6857999"/>
              <a:gd name="connsiteX61" fmla="*/ 523262 w 4724400"/>
              <a:gd name="connsiteY61" fmla="*/ 6807025 h 6857999"/>
              <a:gd name="connsiteX62" fmla="*/ 404364 w 4724400"/>
              <a:gd name="connsiteY62" fmla="*/ 6649139 h 6857999"/>
              <a:gd name="connsiteX63" fmla="*/ 392074 w 4724400"/>
              <a:gd name="connsiteY63" fmla="*/ 6636358 h 6857999"/>
              <a:gd name="connsiteX64" fmla="*/ 77450 w 4724400"/>
              <a:gd name="connsiteY64" fmla="*/ 6260110 h 6857999"/>
              <a:gd name="connsiteX65" fmla="*/ 0 w 4724400"/>
              <a:gd name="connsiteY65" fmla="*/ 6163634 h 6857999"/>
              <a:gd name="connsiteX66" fmla="*/ 0 w 4724400"/>
              <a:gd name="connsiteY66" fmla="*/ 6117703 h 6857999"/>
              <a:gd name="connsiteX67" fmla="*/ 99669 w 4724400"/>
              <a:gd name="connsiteY67" fmla="*/ 6240461 h 6857999"/>
              <a:gd name="connsiteX68" fmla="*/ 412670 w 4724400"/>
              <a:gd name="connsiteY68" fmla="*/ 6615176 h 6857999"/>
              <a:gd name="connsiteX69" fmla="*/ 424960 w 4724400"/>
              <a:gd name="connsiteY69" fmla="*/ 6627949 h 6857999"/>
              <a:gd name="connsiteX70" fmla="*/ 504043 w 4724400"/>
              <a:gd name="connsiteY70" fmla="*/ 6718236 h 6857999"/>
              <a:gd name="connsiteX71" fmla="*/ 251759 w 4724400"/>
              <a:gd name="connsiteY71" fmla="*/ 6299011 h 6857999"/>
              <a:gd name="connsiteX72" fmla="*/ 21191 w 4724400"/>
              <a:gd name="connsiteY72" fmla="*/ 6033111 h 6857999"/>
              <a:gd name="connsiteX73" fmla="*/ 0 w 4724400"/>
              <a:gd name="connsiteY73" fmla="*/ 6012219 h 6857999"/>
              <a:gd name="connsiteX74" fmla="*/ 0 w 4724400"/>
              <a:gd name="connsiteY74" fmla="*/ 5971257 h 6857999"/>
              <a:gd name="connsiteX75" fmla="*/ 41571 w 4724400"/>
              <a:gd name="connsiteY75" fmla="*/ 6012292 h 6857999"/>
              <a:gd name="connsiteX76" fmla="*/ 273883 w 4724400"/>
              <a:gd name="connsiteY76" fmla="*/ 6279980 h 6857999"/>
              <a:gd name="connsiteX77" fmla="*/ 541341 w 4724400"/>
              <a:gd name="connsiteY77" fmla="*/ 6733560 h 6857999"/>
              <a:gd name="connsiteX78" fmla="*/ 531634 w 4724400"/>
              <a:gd name="connsiteY78" fmla="*/ 6610993 h 6857999"/>
              <a:gd name="connsiteX79" fmla="*/ 247554 w 4724400"/>
              <a:gd name="connsiteY79" fmla="*/ 6197148 h 6857999"/>
              <a:gd name="connsiteX80" fmla="*/ 33651 w 4724400"/>
              <a:gd name="connsiteY80" fmla="*/ 5957901 h 6857999"/>
              <a:gd name="connsiteX81" fmla="*/ 0 w 4724400"/>
              <a:gd name="connsiteY81" fmla="*/ 5925131 h 6857999"/>
              <a:gd name="connsiteX82" fmla="*/ 1656340 w 4724400"/>
              <a:gd name="connsiteY82" fmla="*/ 5825040 h 6857999"/>
              <a:gd name="connsiteX83" fmla="*/ 1653246 w 4724400"/>
              <a:gd name="connsiteY83" fmla="*/ 5829053 h 6857999"/>
              <a:gd name="connsiteX84" fmla="*/ 1655667 w 4724400"/>
              <a:gd name="connsiteY84" fmla="*/ 5829425 h 6857999"/>
              <a:gd name="connsiteX85" fmla="*/ 2630124 w 4724400"/>
              <a:gd name="connsiteY85" fmla="*/ 5591852 h 6857999"/>
              <a:gd name="connsiteX86" fmla="*/ 2177648 w 4724400"/>
              <a:gd name="connsiteY86" fmla="*/ 5630119 h 6857999"/>
              <a:gd name="connsiteX87" fmla="*/ 2076258 w 4724400"/>
              <a:gd name="connsiteY87" fmla="*/ 5650510 h 6857999"/>
              <a:gd name="connsiteX88" fmla="*/ 2214048 w 4724400"/>
              <a:gd name="connsiteY88" fmla="*/ 5629828 h 6857999"/>
              <a:gd name="connsiteX89" fmla="*/ 3090246 w 4724400"/>
              <a:gd name="connsiteY89" fmla="*/ 5601337 h 6857999"/>
              <a:gd name="connsiteX90" fmla="*/ 2834104 w 4724400"/>
              <a:gd name="connsiteY90" fmla="*/ 5598847 h 6857999"/>
              <a:gd name="connsiteX91" fmla="*/ 2782953 w 4724400"/>
              <a:gd name="connsiteY91" fmla="*/ 5595539 h 6857999"/>
              <a:gd name="connsiteX92" fmla="*/ 2630124 w 4724400"/>
              <a:gd name="connsiteY92" fmla="*/ 5591852 h 6857999"/>
              <a:gd name="connsiteX93" fmla="*/ 2751064 w 4724400"/>
              <a:gd name="connsiteY93" fmla="*/ 5525300 h 6857999"/>
              <a:gd name="connsiteX94" fmla="*/ 2618554 w 4724400"/>
              <a:gd name="connsiteY94" fmla="*/ 5525937 h 6857999"/>
              <a:gd name="connsiteX95" fmla="*/ 2311014 w 4724400"/>
              <a:gd name="connsiteY95" fmla="*/ 5550189 h 6857999"/>
              <a:gd name="connsiteX96" fmla="*/ 2134103 w 4724400"/>
              <a:gd name="connsiteY96" fmla="*/ 5605852 h 6857999"/>
              <a:gd name="connsiteX97" fmla="*/ 2174084 w 4724400"/>
              <a:gd name="connsiteY97" fmla="*/ 5600203 h 6857999"/>
              <a:gd name="connsiteX98" fmla="*/ 2785199 w 4724400"/>
              <a:gd name="connsiteY98" fmla="*/ 5564971 h 6857999"/>
              <a:gd name="connsiteX99" fmla="*/ 2836697 w 4724400"/>
              <a:gd name="connsiteY99" fmla="*/ 5568822 h 6857999"/>
              <a:gd name="connsiteX100" fmla="*/ 3066345 w 4724400"/>
              <a:gd name="connsiteY100" fmla="*/ 5573703 h 6857999"/>
              <a:gd name="connsiteX101" fmla="*/ 2978461 w 4724400"/>
              <a:gd name="connsiteY101" fmla="*/ 5555562 h 6857999"/>
              <a:gd name="connsiteX102" fmla="*/ 2893277 w 4724400"/>
              <a:gd name="connsiteY102" fmla="*/ 5538004 h 6857999"/>
              <a:gd name="connsiteX103" fmla="*/ 2751064 w 4724400"/>
              <a:gd name="connsiteY103" fmla="*/ 5525300 h 6857999"/>
              <a:gd name="connsiteX104" fmla="*/ 2636807 w 4724400"/>
              <a:gd name="connsiteY104" fmla="*/ 5458317 h 6857999"/>
              <a:gd name="connsiteX105" fmla="*/ 2236775 w 4724400"/>
              <a:gd name="connsiteY105" fmla="*/ 5536349 h 6857999"/>
              <a:gd name="connsiteX106" fmla="*/ 2306204 w 4724400"/>
              <a:gd name="connsiteY106" fmla="*/ 5519543 h 6857999"/>
              <a:gd name="connsiteX107" fmla="*/ 2619005 w 4724400"/>
              <a:gd name="connsiteY107" fmla="*/ 5494992 h 6857999"/>
              <a:gd name="connsiteX108" fmla="*/ 2899676 w 4724400"/>
              <a:gd name="connsiteY108" fmla="*/ 5507848 h 6857999"/>
              <a:gd name="connsiteX109" fmla="*/ 2986662 w 4724400"/>
              <a:gd name="connsiteY109" fmla="*/ 5525798 h 6857999"/>
              <a:gd name="connsiteX110" fmla="*/ 3101623 w 4724400"/>
              <a:gd name="connsiteY110" fmla="*/ 5547311 h 6857999"/>
              <a:gd name="connsiteX111" fmla="*/ 2636807 w 4724400"/>
              <a:gd name="connsiteY111" fmla="*/ 5458317 h 6857999"/>
              <a:gd name="connsiteX112" fmla="*/ 0 w 4724400"/>
              <a:gd name="connsiteY112" fmla="*/ 5142496 h 6857999"/>
              <a:gd name="connsiteX113" fmla="*/ 127996 w 4724400"/>
              <a:gd name="connsiteY113" fmla="*/ 5201004 h 6857999"/>
              <a:gd name="connsiteX114" fmla="*/ 661087 w 4724400"/>
              <a:gd name="connsiteY114" fmla="*/ 5790959 h 6857999"/>
              <a:gd name="connsiteX115" fmla="*/ 1029402 w 4724400"/>
              <a:gd name="connsiteY115" fmla="*/ 6204913 h 6857999"/>
              <a:gd name="connsiteX116" fmla="*/ 1046692 w 4724400"/>
              <a:gd name="connsiteY116" fmla="*/ 6015372 h 6857999"/>
              <a:gd name="connsiteX117" fmla="*/ 1024238 w 4724400"/>
              <a:gd name="connsiteY117" fmla="*/ 5336275 h 6857999"/>
              <a:gd name="connsiteX118" fmla="*/ 1138131 w 4724400"/>
              <a:gd name="connsiteY118" fmla="*/ 5600804 h 6857999"/>
              <a:gd name="connsiteX119" fmla="*/ 1127280 w 4724400"/>
              <a:gd name="connsiteY119" fmla="*/ 6039262 h 6857999"/>
              <a:gd name="connsiteX120" fmla="*/ 1026642 w 4724400"/>
              <a:gd name="connsiteY120" fmla="*/ 6792600 h 6857999"/>
              <a:gd name="connsiteX121" fmla="*/ 1327075 w 4724400"/>
              <a:gd name="connsiteY121" fmla="*/ 6590735 h 6857999"/>
              <a:gd name="connsiteX122" fmla="*/ 1332848 w 4724400"/>
              <a:gd name="connsiteY122" fmla="*/ 6581371 h 6857999"/>
              <a:gd name="connsiteX123" fmla="*/ 1320586 w 4724400"/>
              <a:gd name="connsiteY123" fmla="*/ 6572441 h 6857999"/>
              <a:gd name="connsiteX124" fmla="*/ 1669632 w 4724400"/>
              <a:gd name="connsiteY124" fmla="*/ 5665639 h 6857999"/>
              <a:gd name="connsiteX125" fmla="*/ 1749165 w 4724400"/>
              <a:gd name="connsiteY125" fmla="*/ 5696416 h 6857999"/>
              <a:gd name="connsiteX126" fmla="*/ 1502249 w 4724400"/>
              <a:gd name="connsiteY126" fmla="*/ 6466405 h 6857999"/>
              <a:gd name="connsiteX127" fmla="*/ 2238637 w 4724400"/>
              <a:gd name="connsiteY127" fmla="*/ 6419148 h 6857999"/>
              <a:gd name="connsiteX128" fmla="*/ 2642775 w 4724400"/>
              <a:gd name="connsiteY128" fmla="*/ 6563116 h 6857999"/>
              <a:gd name="connsiteX129" fmla="*/ 2628681 w 4724400"/>
              <a:gd name="connsiteY129" fmla="*/ 6578254 h 6857999"/>
              <a:gd name="connsiteX130" fmla="*/ 1600072 w 4724400"/>
              <a:gd name="connsiteY130" fmla="*/ 6648608 h 6857999"/>
              <a:gd name="connsiteX131" fmla="*/ 1391841 w 4724400"/>
              <a:gd name="connsiteY131" fmla="*/ 6641028 h 6857999"/>
              <a:gd name="connsiteX132" fmla="*/ 1389928 w 4724400"/>
              <a:gd name="connsiteY132" fmla="*/ 6641375 h 6857999"/>
              <a:gd name="connsiteX133" fmla="*/ 1380979 w 4724400"/>
              <a:gd name="connsiteY133" fmla="*/ 6643204 h 6857999"/>
              <a:gd name="connsiteX134" fmla="*/ 1108685 w 4724400"/>
              <a:gd name="connsiteY134" fmla="*/ 6824788 h 6857999"/>
              <a:gd name="connsiteX135" fmla="*/ 1051559 w 4724400"/>
              <a:gd name="connsiteY135" fmla="*/ 6857998 h 6857999"/>
              <a:gd name="connsiteX136" fmla="*/ 925940 w 4724400"/>
              <a:gd name="connsiteY136" fmla="*/ 6857998 h 6857999"/>
              <a:gd name="connsiteX137" fmla="*/ 949746 w 4724400"/>
              <a:gd name="connsiteY137" fmla="*/ 6745652 h 6857999"/>
              <a:gd name="connsiteX138" fmla="*/ 1017902 w 4724400"/>
              <a:gd name="connsiteY138" fmla="*/ 6308216 h 6857999"/>
              <a:gd name="connsiteX139" fmla="*/ 1012614 w 4724400"/>
              <a:gd name="connsiteY139" fmla="*/ 6302278 h 6857999"/>
              <a:gd name="connsiteX140" fmla="*/ 644615 w 4724400"/>
              <a:gd name="connsiteY140" fmla="*/ 5837768 h 6857999"/>
              <a:gd name="connsiteX141" fmla="*/ 627546 w 4724400"/>
              <a:gd name="connsiteY141" fmla="*/ 5831943 h 6857999"/>
              <a:gd name="connsiteX142" fmla="*/ 128963 w 4724400"/>
              <a:gd name="connsiteY142" fmla="*/ 5481226 h 6857999"/>
              <a:gd name="connsiteX143" fmla="*/ 0 w 4724400"/>
              <a:gd name="connsiteY143" fmla="*/ 5361850 h 6857999"/>
              <a:gd name="connsiteX144" fmla="*/ 0 w 4724400"/>
              <a:gd name="connsiteY144" fmla="*/ 5297634 h 6857999"/>
              <a:gd name="connsiteX145" fmla="*/ 40861 w 4724400"/>
              <a:gd name="connsiteY145" fmla="*/ 5333413 h 6857999"/>
              <a:gd name="connsiteX146" fmla="*/ 514278 w 4724400"/>
              <a:gd name="connsiteY146" fmla="*/ 5738345 h 6857999"/>
              <a:gd name="connsiteX147" fmla="*/ 337180 w 4724400"/>
              <a:gd name="connsiteY147" fmla="*/ 5572174 h 6857999"/>
              <a:gd name="connsiteX148" fmla="*/ 303564 w 4724400"/>
              <a:gd name="connsiteY148" fmla="*/ 5536908 h 6857999"/>
              <a:gd name="connsiteX149" fmla="*/ 88496 w 4724400"/>
              <a:gd name="connsiteY149" fmla="*/ 5343132 h 6857999"/>
              <a:gd name="connsiteX150" fmla="*/ 0 w 4724400"/>
              <a:gd name="connsiteY150" fmla="*/ 5277736 h 6857999"/>
              <a:gd name="connsiteX151" fmla="*/ 0 w 4724400"/>
              <a:gd name="connsiteY151" fmla="*/ 5241225 h 6857999"/>
              <a:gd name="connsiteX152" fmla="*/ 106479 w 4724400"/>
              <a:gd name="connsiteY152" fmla="*/ 5319780 h 6857999"/>
              <a:gd name="connsiteX153" fmla="*/ 324159 w 4724400"/>
              <a:gd name="connsiteY153" fmla="*/ 5515717 h 6857999"/>
              <a:gd name="connsiteX154" fmla="*/ 357680 w 4724400"/>
              <a:gd name="connsiteY154" fmla="*/ 5551608 h 6857999"/>
              <a:gd name="connsiteX155" fmla="*/ 514810 w 4724400"/>
              <a:gd name="connsiteY155" fmla="*/ 5702551 h 6857999"/>
              <a:gd name="connsiteX156" fmla="*/ 464808 w 4724400"/>
              <a:gd name="connsiteY156" fmla="*/ 5632736 h 6857999"/>
              <a:gd name="connsiteX157" fmla="*/ 416327 w 4724400"/>
              <a:gd name="connsiteY157" fmla="*/ 5565087 h 6857999"/>
              <a:gd name="connsiteX158" fmla="*/ 232232 w 4724400"/>
              <a:gd name="connsiteY158" fmla="*/ 5379904 h 6857999"/>
              <a:gd name="connsiteX159" fmla="*/ 2640 w 4724400"/>
              <a:gd name="connsiteY159" fmla="*/ 5200559 h 6857999"/>
              <a:gd name="connsiteX160" fmla="*/ 0 w 4724400"/>
              <a:gd name="connsiteY160" fmla="*/ 5199146 h 6857999"/>
              <a:gd name="connsiteX161" fmla="*/ 0 w 4724400"/>
              <a:gd name="connsiteY161" fmla="*/ 5164774 h 6857999"/>
              <a:gd name="connsiteX162" fmla="*/ 18363 w 4724400"/>
              <a:gd name="connsiteY162" fmla="*/ 5174783 h 6857999"/>
              <a:gd name="connsiteX163" fmla="*/ 251810 w 4724400"/>
              <a:gd name="connsiteY163" fmla="*/ 5357281 h 6857999"/>
              <a:gd name="connsiteX164" fmla="*/ 439563 w 4724400"/>
              <a:gd name="connsiteY164" fmla="*/ 5546863 h 6857999"/>
              <a:gd name="connsiteX165" fmla="*/ 489056 w 4724400"/>
              <a:gd name="connsiteY165" fmla="*/ 5615961 h 6857999"/>
              <a:gd name="connsiteX166" fmla="*/ 555845 w 4724400"/>
              <a:gd name="connsiteY166" fmla="*/ 5705642 h 6857999"/>
              <a:gd name="connsiteX167" fmla="*/ 287056 w 4724400"/>
              <a:gd name="connsiteY167" fmla="*/ 5341546 h 6857999"/>
              <a:gd name="connsiteX168" fmla="*/ 49874 w 4724400"/>
              <a:gd name="connsiteY168" fmla="*/ 5178238 h 6857999"/>
              <a:gd name="connsiteX169" fmla="*/ 0 w 4724400"/>
              <a:gd name="connsiteY169" fmla="*/ 5158623 h 6857999"/>
              <a:gd name="connsiteX170" fmla="*/ 4076694 w 4724400"/>
              <a:gd name="connsiteY170" fmla="*/ 4944364 h 6857999"/>
              <a:gd name="connsiteX171" fmla="*/ 4287610 w 4724400"/>
              <a:gd name="connsiteY171" fmla="*/ 5588157 h 6857999"/>
              <a:gd name="connsiteX172" fmla="*/ 4076694 w 4724400"/>
              <a:gd name="connsiteY172" fmla="*/ 4944364 h 6857999"/>
              <a:gd name="connsiteX173" fmla="*/ 4103808 w 4724400"/>
              <a:gd name="connsiteY173" fmla="*/ 4918599 h 6857999"/>
              <a:gd name="connsiteX174" fmla="*/ 4310650 w 4724400"/>
              <a:gd name="connsiteY174" fmla="*/ 5565760 h 6857999"/>
              <a:gd name="connsiteX175" fmla="*/ 4103808 w 4724400"/>
              <a:gd name="connsiteY175" fmla="*/ 4918599 h 6857999"/>
              <a:gd name="connsiteX176" fmla="*/ 4072554 w 4724400"/>
              <a:gd name="connsiteY176" fmla="*/ 4867303 h 6857999"/>
              <a:gd name="connsiteX177" fmla="*/ 4072780 w 4724400"/>
              <a:gd name="connsiteY177" fmla="*/ 4872526 h 6857999"/>
              <a:gd name="connsiteX178" fmla="*/ 4074990 w 4724400"/>
              <a:gd name="connsiteY178" fmla="*/ 4871112 h 6857999"/>
              <a:gd name="connsiteX179" fmla="*/ 3100062 w 4724400"/>
              <a:gd name="connsiteY179" fmla="*/ 4866948 h 6857999"/>
              <a:gd name="connsiteX180" fmla="*/ 2963625 w 4724400"/>
              <a:gd name="connsiteY180" fmla="*/ 4877568 h 6857999"/>
              <a:gd name="connsiteX181" fmla="*/ 2809956 w 4724400"/>
              <a:gd name="connsiteY181" fmla="*/ 4889247 h 6857999"/>
              <a:gd name="connsiteX182" fmla="*/ 2688275 w 4724400"/>
              <a:gd name="connsiteY182" fmla="*/ 4882769 h 6857999"/>
              <a:gd name="connsiteX183" fmla="*/ 2605133 w 4724400"/>
              <a:gd name="connsiteY183" fmla="*/ 4876924 h 6857999"/>
              <a:gd name="connsiteX184" fmla="*/ 2414900 w 4724400"/>
              <a:gd name="connsiteY184" fmla="*/ 4881330 h 6857999"/>
              <a:gd name="connsiteX185" fmla="*/ 2217605 w 4724400"/>
              <a:gd name="connsiteY185" fmla="*/ 4885650 h 6857999"/>
              <a:gd name="connsiteX186" fmla="*/ 2199332 w 4724400"/>
              <a:gd name="connsiteY186" fmla="*/ 4885075 h 6857999"/>
              <a:gd name="connsiteX187" fmla="*/ 2141062 w 4724400"/>
              <a:gd name="connsiteY187" fmla="*/ 4884027 h 6857999"/>
              <a:gd name="connsiteX188" fmla="*/ 2558630 w 4724400"/>
              <a:gd name="connsiteY188" fmla="*/ 4938088 h 6857999"/>
              <a:gd name="connsiteX189" fmla="*/ 3100062 w 4724400"/>
              <a:gd name="connsiteY189" fmla="*/ 4866948 h 6857999"/>
              <a:gd name="connsiteX190" fmla="*/ 2753415 w 4724400"/>
              <a:gd name="connsiteY190" fmla="*/ 4783657 h 6857999"/>
              <a:gd name="connsiteX191" fmla="*/ 2639521 w 4724400"/>
              <a:gd name="connsiteY191" fmla="*/ 4785091 h 6857999"/>
              <a:gd name="connsiteX192" fmla="*/ 2193068 w 4724400"/>
              <a:gd name="connsiteY192" fmla="*/ 4854595 h 6857999"/>
              <a:gd name="connsiteX193" fmla="*/ 2201931 w 4724400"/>
              <a:gd name="connsiteY193" fmla="*/ 4855057 h 6857999"/>
              <a:gd name="connsiteX194" fmla="*/ 2219654 w 4724400"/>
              <a:gd name="connsiteY194" fmla="*/ 4855986 h 6857999"/>
              <a:gd name="connsiteX195" fmla="*/ 2413690 w 4724400"/>
              <a:gd name="connsiteY195" fmla="*/ 4851445 h 6857999"/>
              <a:gd name="connsiteX196" fmla="*/ 2606832 w 4724400"/>
              <a:gd name="connsiteY196" fmla="*/ 4846715 h 6857999"/>
              <a:gd name="connsiteX197" fmla="*/ 2691769 w 4724400"/>
              <a:gd name="connsiteY197" fmla="*/ 4852935 h 6857999"/>
              <a:gd name="connsiteX198" fmla="*/ 2811106 w 4724400"/>
              <a:gd name="connsiteY198" fmla="*/ 4859393 h 6857999"/>
              <a:gd name="connsiteX199" fmla="*/ 2961520 w 4724400"/>
              <a:gd name="connsiteY199" fmla="*/ 4847493 h 6857999"/>
              <a:gd name="connsiteX200" fmla="*/ 3070965 w 4724400"/>
              <a:gd name="connsiteY200" fmla="*/ 4837270 h 6857999"/>
              <a:gd name="connsiteX201" fmla="*/ 2753415 w 4724400"/>
              <a:gd name="connsiteY201" fmla="*/ 4783657 h 6857999"/>
              <a:gd name="connsiteX202" fmla="*/ 2389654 w 4724400"/>
              <a:gd name="connsiteY202" fmla="*/ 4275904 h 6857999"/>
              <a:gd name="connsiteX203" fmla="*/ 1522266 w 4724400"/>
              <a:gd name="connsiteY203" fmla="*/ 4472742 h 6857999"/>
              <a:gd name="connsiteX204" fmla="*/ 1464014 w 4724400"/>
              <a:gd name="connsiteY204" fmla="*/ 4498508 h 6857999"/>
              <a:gd name="connsiteX205" fmla="*/ 1376111 w 4724400"/>
              <a:gd name="connsiteY205" fmla="*/ 4536334 h 6857999"/>
              <a:gd name="connsiteX206" fmla="*/ 1498493 w 4724400"/>
              <a:gd name="connsiteY206" fmla="*/ 4502509 h 6857999"/>
              <a:gd name="connsiteX207" fmla="*/ 1831627 w 4724400"/>
              <a:gd name="connsiteY207" fmla="*/ 4454994 h 6857999"/>
              <a:gd name="connsiteX208" fmla="*/ 2389654 w 4724400"/>
              <a:gd name="connsiteY208" fmla="*/ 4275904 h 6857999"/>
              <a:gd name="connsiteX209" fmla="*/ 2147582 w 4724400"/>
              <a:gd name="connsiteY209" fmla="*/ 4220499 h 6857999"/>
              <a:gd name="connsiteX210" fmla="*/ 1556088 w 4724400"/>
              <a:gd name="connsiteY210" fmla="*/ 4425819 h 6857999"/>
              <a:gd name="connsiteX211" fmla="*/ 2346927 w 4724400"/>
              <a:gd name="connsiteY211" fmla="*/ 4248048 h 6857999"/>
              <a:gd name="connsiteX212" fmla="*/ 2147582 w 4724400"/>
              <a:gd name="connsiteY212" fmla="*/ 4220499 h 6857999"/>
              <a:gd name="connsiteX213" fmla="*/ 1790494 w 4724400"/>
              <a:gd name="connsiteY213" fmla="*/ 3958602 h 6857999"/>
              <a:gd name="connsiteX214" fmla="*/ 1059112 w 4724400"/>
              <a:gd name="connsiteY214" fmla="*/ 4119804 h 6857999"/>
              <a:gd name="connsiteX215" fmla="*/ 1790494 w 4724400"/>
              <a:gd name="connsiteY215" fmla="*/ 3958602 h 6857999"/>
              <a:gd name="connsiteX216" fmla="*/ 3757613 w 4724400"/>
              <a:gd name="connsiteY216" fmla="*/ 3936722 h 6857999"/>
              <a:gd name="connsiteX217" fmla="*/ 3715314 w 4724400"/>
              <a:gd name="connsiteY217" fmla="*/ 4196771 h 6857999"/>
              <a:gd name="connsiteX218" fmla="*/ 3631611 w 4724400"/>
              <a:gd name="connsiteY218" fmla="*/ 4613594 h 6857999"/>
              <a:gd name="connsiteX219" fmla="*/ 3596909 w 4724400"/>
              <a:gd name="connsiteY219" fmla="*/ 4707830 h 6857999"/>
              <a:gd name="connsiteX220" fmla="*/ 3581749 w 4724400"/>
              <a:gd name="connsiteY220" fmla="*/ 4747418 h 6857999"/>
              <a:gd name="connsiteX221" fmla="*/ 3510660 w 4724400"/>
              <a:gd name="connsiteY221" fmla="*/ 4966094 h 6857999"/>
              <a:gd name="connsiteX222" fmla="*/ 3757613 w 4724400"/>
              <a:gd name="connsiteY222" fmla="*/ 3936722 h 6857999"/>
              <a:gd name="connsiteX223" fmla="*/ 1701387 w 4724400"/>
              <a:gd name="connsiteY223" fmla="*/ 3919232 h 6857999"/>
              <a:gd name="connsiteX224" fmla="*/ 1136310 w 4724400"/>
              <a:gd name="connsiteY224" fmla="*/ 4068895 h 6857999"/>
              <a:gd name="connsiteX225" fmla="*/ 1784782 w 4724400"/>
              <a:gd name="connsiteY225" fmla="*/ 3927759 h 6857999"/>
              <a:gd name="connsiteX226" fmla="*/ 1701387 w 4724400"/>
              <a:gd name="connsiteY226" fmla="*/ 3919232 h 6857999"/>
              <a:gd name="connsiteX227" fmla="*/ 3733405 w 4724400"/>
              <a:gd name="connsiteY227" fmla="*/ 3900089 h 6857999"/>
              <a:gd name="connsiteX228" fmla="*/ 3500832 w 4724400"/>
              <a:gd name="connsiteY228" fmla="*/ 4885010 h 6857999"/>
              <a:gd name="connsiteX229" fmla="*/ 3552367 w 4724400"/>
              <a:gd name="connsiteY229" fmla="*/ 4735553 h 6857999"/>
              <a:gd name="connsiteX230" fmla="*/ 3567525 w 4724400"/>
              <a:gd name="connsiteY230" fmla="*/ 4695966 h 6857999"/>
              <a:gd name="connsiteX231" fmla="*/ 3602372 w 4724400"/>
              <a:gd name="connsiteY231" fmla="*/ 4603168 h 6857999"/>
              <a:gd name="connsiteX232" fmla="*/ 3684639 w 4724400"/>
              <a:gd name="connsiteY232" fmla="*/ 4192628 h 6857999"/>
              <a:gd name="connsiteX233" fmla="*/ 3733405 w 4724400"/>
              <a:gd name="connsiteY233" fmla="*/ 3900089 h 6857999"/>
              <a:gd name="connsiteX234" fmla="*/ 2800959 w 4724400"/>
              <a:gd name="connsiteY234" fmla="*/ 3871054 h 6857999"/>
              <a:gd name="connsiteX235" fmla="*/ 3026569 w 4724400"/>
              <a:gd name="connsiteY235" fmla="*/ 4520780 h 6857999"/>
              <a:gd name="connsiteX236" fmla="*/ 2889061 w 4724400"/>
              <a:gd name="connsiteY236" fmla="*/ 4157302 h 6857999"/>
              <a:gd name="connsiteX237" fmla="*/ 2800959 w 4724400"/>
              <a:gd name="connsiteY237" fmla="*/ 3871054 h 6857999"/>
              <a:gd name="connsiteX238" fmla="*/ 2809929 w 4724400"/>
              <a:gd name="connsiteY238" fmla="*/ 3701307 h 6857999"/>
              <a:gd name="connsiteX239" fmla="*/ 2809197 w 4724400"/>
              <a:gd name="connsiteY239" fmla="*/ 3708672 h 6857999"/>
              <a:gd name="connsiteX240" fmla="*/ 2918306 w 4724400"/>
              <a:gd name="connsiteY240" fmla="*/ 4147031 h 6857999"/>
              <a:gd name="connsiteX241" fmla="*/ 3068858 w 4724400"/>
              <a:gd name="connsiteY241" fmla="*/ 4544310 h 6857999"/>
              <a:gd name="connsiteX242" fmla="*/ 2968879 w 4724400"/>
              <a:gd name="connsiteY242" fmla="*/ 4144570 h 6857999"/>
              <a:gd name="connsiteX243" fmla="*/ 2809929 w 4724400"/>
              <a:gd name="connsiteY243" fmla="*/ 3701307 h 6857999"/>
              <a:gd name="connsiteX244" fmla="*/ 1867196 w 4724400"/>
              <a:gd name="connsiteY244" fmla="*/ 3456584 h 6857999"/>
              <a:gd name="connsiteX245" fmla="*/ 2183970 w 4724400"/>
              <a:gd name="connsiteY245" fmla="*/ 3826505 h 6857999"/>
              <a:gd name="connsiteX246" fmla="*/ 1867196 w 4724400"/>
              <a:gd name="connsiteY246" fmla="*/ 3456584 h 6857999"/>
              <a:gd name="connsiteX247" fmla="*/ 2322880 w 4724400"/>
              <a:gd name="connsiteY247" fmla="*/ 3078533 h 6857999"/>
              <a:gd name="connsiteX248" fmla="*/ 2295695 w 4724400"/>
              <a:gd name="connsiteY248" fmla="*/ 3245370 h 6857999"/>
              <a:gd name="connsiteX249" fmla="*/ 2268858 w 4724400"/>
              <a:gd name="connsiteY249" fmla="*/ 3758413 h 6857999"/>
              <a:gd name="connsiteX250" fmla="*/ 2295899 w 4724400"/>
              <a:gd name="connsiteY250" fmla="*/ 3528057 h 6857999"/>
              <a:gd name="connsiteX251" fmla="*/ 2326306 w 4724400"/>
              <a:gd name="connsiteY251" fmla="*/ 3231157 h 6857999"/>
              <a:gd name="connsiteX252" fmla="*/ 2324274 w 4724400"/>
              <a:gd name="connsiteY252" fmla="*/ 3142788 h 6857999"/>
              <a:gd name="connsiteX253" fmla="*/ 2322880 w 4724400"/>
              <a:gd name="connsiteY253" fmla="*/ 3078533 h 6857999"/>
              <a:gd name="connsiteX254" fmla="*/ 912797 w 4724400"/>
              <a:gd name="connsiteY254" fmla="*/ 2896659 h 6857999"/>
              <a:gd name="connsiteX255" fmla="*/ 1167201 w 4724400"/>
              <a:gd name="connsiteY255" fmla="*/ 3304169 h 6857999"/>
              <a:gd name="connsiteX256" fmla="*/ 1503848 w 4724400"/>
              <a:gd name="connsiteY256" fmla="*/ 3675946 h 6857999"/>
              <a:gd name="connsiteX257" fmla="*/ 1353091 w 4724400"/>
              <a:gd name="connsiteY257" fmla="*/ 3486482 h 6857999"/>
              <a:gd name="connsiteX258" fmla="*/ 1340012 w 4724400"/>
              <a:gd name="connsiteY258" fmla="*/ 3467256 h 6857999"/>
              <a:gd name="connsiteX259" fmla="*/ 1089196 w 4724400"/>
              <a:gd name="connsiteY259" fmla="*/ 3116474 h 6857999"/>
              <a:gd name="connsiteX260" fmla="*/ 959418 w 4724400"/>
              <a:gd name="connsiteY260" fmla="*/ 2948853 h 6857999"/>
              <a:gd name="connsiteX261" fmla="*/ 912797 w 4724400"/>
              <a:gd name="connsiteY261" fmla="*/ 2896659 h 6857999"/>
              <a:gd name="connsiteX262" fmla="*/ 2363420 w 4724400"/>
              <a:gd name="connsiteY262" fmla="*/ 2871730 h 6857999"/>
              <a:gd name="connsiteX263" fmla="*/ 2360107 w 4724400"/>
              <a:gd name="connsiteY263" fmla="*/ 2915231 h 6857999"/>
              <a:gd name="connsiteX264" fmla="*/ 2353099 w 4724400"/>
              <a:gd name="connsiteY264" fmla="*/ 3051540 h 6857999"/>
              <a:gd name="connsiteX265" fmla="*/ 2354925 w 4724400"/>
              <a:gd name="connsiteY265" fmla="*/ 3140814 h 6857999"/>
              <a:gd name="connsiteX266" fmla="*/ 2357104 w 4724400"/>
              <a:gd name="connsiteY266" fmla="*/ 3230628 h 6857999"/>
              <a:gd name="connsiteX267" fmla="*/ 2326221 w 4724400"/>
              <a:gd name="connsiteY267" fmla="*/ 3531652 h 6857999"/>
              <a:gd name="connsiteX268" fmla="*/ 2299836 w 4724400"/>
              <a:gd name="connsiteY268" fmla="*/ 3750864 h 6857999"/>
              <a:gd name="connsiteX269" fmla="*/ 2346877 w 4724400"/>
              <a:gd name="connsiteY269" fmla="*/ 3662531 h 6857999"/>
              <a:gd name="connsiteX270" fmla="*/ 2363420 w 4724400"/>
              <a:gd name="connsiteY270" fmla="*/ 2871730 h 6857999"/>
              <a:gd name="connsiteX271" fmla="*/ 912921 w 4724400"/>
              <a:gd name="connsiteY271" fmla="*/ 2850596 h 6857999"/>
              <a:gd name="connsiteX272" fmla="*/ 983846 w 4724400"/>
              <a:gd name="connsiteY272" fmla="*/ 2928627 h 6857999"/>
              <a:gd name="connsiteX273" fmla="*/ 1114669 w 4724400"/>
              <a:gd name="connsiteY273" fmla="*/ 3097880 h 6857999"/>
              <a:gd name="connsiteX274" fmla="*/ 1366183 w 4724400"/>
              <a:gd name="connsiteY274" fmla="*/ 3449753 h 6857999"/>
              <a:gd name="connsiteX275" fmla="*/ 1379263 w 4724400"/>
              <a:gd name="connsiteY275" fmla="*/ 3468981 h 6857999"/>
              <a:gd name="connsiteX276" fmla="*/ 1492446 w 4724400"/>
              <a:gd name="connsiteY276" fmla="*/ 3620389 h 6857999"/>
              <a:gd name="connsiteX277" fmla="*/ 912921 w 4724400"/>
              <a:gd name="connsiteY277" fmla="*/ 2850596 h 6857999"/>
              <a:gd name="connsiteX278" fmla="*/ 2386551 w 4724400"/>
              <a:gd name="connsiteY278" fmla="*/ 2642862 h 6857999"/>
              <a:gd name="connsiteX279" fmla="*/ 2403741 w 4724400"/>
              <a:gd name="connsiteY279" fmla="*/ 2659697 h 6857999"/>
              <a:gd name="connsiteX280" fmla="*/ 2499078 w 4724400"/>
              <a:gd name="connsiteY280" fmla="*/ 3423399 h 6857999"/>
              <a:gd name="connsiteX281" fmla="*/ 2413232 w 4724400"/>
              <a:gd name="connsiteY281" fmla="*/ 3700562 h 6857999"/>
              <a:gd name="connsiteX282" fmla="*/ 2428424 w 4724400"/>
              <a:gd name="connsiteY282" fmla="*/ 4178295 h 6857999"/>
              <a:gd name="connsiteX283" fmla="*/ 2927779 w 4724400"/>
              <a:gd name="connsiteY283" fmla="*/ 4531843 h 6857999"/>
              <a:gd name="connsiteX284" fmla="*/ 2758380 w 4724400"/>
              <a:gd name="connsiteY284" fmla="*/ 3561061 h 6857999"/>
              <a:gd name="connsiteX285" fmla="*/ 2846610 w 4724400"/>
              <a:gd name="connsiteY285" fmla="*/ 3538353 h 6857999"/>
              <a:gd name="connsiteX286" fmla="*/ 3106063 w 4724400"/>
              <a:gd name="connsiteY286" fmla="*/ 4271430 h 6857999"/>
              <a:gd name="connsiteX287" fmla="*/ 3116136 w 4724400"/>
              <a:gd name="connsiteY287" fmla="*/ 4688819 h 6857999"/>
              <a:gd name="connsiteX288" fmla="*/ 3412872 w 4724400"/>
              <a:gd name="connsiteY288" fmla="*/ 4966558 h 6857999"/>
              <a:gd name="connsiteX289" fmla="*/ 3763612 w 4724400"/>
              <a:gd name="connsiteY289" fmla="*/ 3645474 h 6857999"/>
              <a:gd name="connsiteX290" fmla="*/ 3850165 w 4724400"/>
              <a:gd name="connsiteY290" fmla="*/ 3638405 h 6857999"/>
              <a:gd name="connsiteX291" fmla="*/ 3515311 w 4724400"/>
              <a:gd name="connsiteY291" fmla="*/ 5051260 h 6857999"/>
              <a:gd name="connsiteX292" fmla="*/ 3501147 w 4724400"/>
              <a:gd name="connsiteY292" fmla="*/ 5059552 h 6857999"/>
              <a:gd name="connsiteX293" fmla="*/ 3790420 w 4724400"/>
              <a:gd name="connsiteY293" fmla="*/ 5401078 h 6857999"/>
              <a:gd name="connsiteX294" fmla="*/ 4221141 w 4724400"/>
              <a:gd name="connsiteY294" fmla="*/ 6045312 h 6857999"/>
              <a:gd name="connsiteX295" fmla="*/ 4326825 w 4724400"/>
              <a:gd name="connsiteY295" fmla="*/ 5681109 h 6857999"/>
              <a:gd name="connsiteX296" fmla="*/ 4325127 w 4724400"/>
              <a:gd name="connsiteY296" fmla="*/ 5669934 h 6857999"/>
              <a:gd name="connsiteX297" fmla="*/ 4309144 w 4724400"/>
              <a:gd name="connsiteY297" fmla="*/ 5671723 h 6857999"/>
              <a:gd name="connsiteX298" fmla="*/ 3974946 w 4724400"/>
              <a:gd name="connsiteY298" fmla="*/ 4736592 h 6857999"/>
              <a:gd name="connsiteX299" fmla="*/ 4060171 w 4724400"/>
              <a:gd name="connsiteY299" fmla="*/ 4704317 h 6857999"/>
              <a:gd name="connsiteX300" fmla="*/ 4383942 w 4724400"/>
              <a:gd name="connsiteY300" fmla="*/ 5463703 h 6857999"/>
              <a:gd name="connsiteX301" fmla="*/ 4654905 w 4724400"/>
              <a:gd name="connsiteY301" fmla="*/ 5156948 h 6857999"/>
              <a:gd name="connsiteX302" fmla="*/ 4724400 w 4724400"/>
              <a:gd name="connsiteY302" fmla="*/ 5098975 h 6857999"/>
              <a:gd name="connsiteX303" fmla="*/ 4724400 w 4724400"/>
              <a:gd name="connsiteY303" fmla="*/ 5160063 h 6857999"/>
              <a:gd name="connsiteX304" fmla="*/ 4687505 w 4724400"/>
              <a:gd name="connsiteY304" fmla="*/ 5191181 h 6857999"/>
              <a:gd name="connsiteX305" fmla="*/ 4451303 w 4724400"/>
              <a:gd name="connsiteY305" fmla="*/ 5491132 h 6857999"/>
              <a:gd name="connsiteX306" fmla="*/ 4599954 w 4724400"/>
              <a:gd name="connsiteY306" fmla="*/ 5317498 h 6857999"/>
              <a:gd name="connsiteX307" fmla="*/ 4724400 w 4724400"/>
              <a:gd name="connsiteY307" fmla="*/ 5211392 h 6857999"/>
              <a:gd name="connsiteX308" fmla="*/ 4724400 w 4724400"/>
              <a:gd name="connsiteY308" fmla="*/ 5251559 h 6857999"/>
              <a:gd name="connsiteX309" fmla="*/ 4619898 w 4724400"/>
              <a:gd name="connsiteY309" fmla="*/ 5340764 h 6857999"/>
              <a:gd name="connsiteX310" fmla="*/ 4473735 w 4724400"/>
              <a:gd name="connsiteY310" fmla="*/ 5512809 h 6857999"/>
              <a:gd name="connsiteX311" fmla="*/ 4430539 w 4724400"/>
              <a:gd name="connsiteY311" fmla="*/ 5592553 h 6857999"/>
              <a:gd name="connsiteX312" fmla="*/ 4569759 w 4724400"/>
              <a:gd name="connsiteY312" fmla="*/ 5482816 h 6857999"/>
              <a:gd name="connsiteX313" fmla="*/ 4724400 w 4724400"/>
              <a:gd name="connsiteY313" fmla="*/ 5330891 h 6857999"/>
              <a:gd name="connsiteX314" fmla="*/ 4724400 w 4724400"/>
              <a:gd name="connsiteY314" fmla="*/ 5402912 h 6857999"/>
              <a:gd name="connsiteX315" fmla="*/ 4586888 w 4724400"/>
              <a:gd name="connsiteY315" fmla="*/ 5533939 h 6857999"/>
              <a:gd name="connsiteX316" fmla="*/ 4413377 w 4724400"/>
              <a:gd name="connsiteY316" fmla="*/ 5674040 h 6857999"/>
              <a:gd name="connsiteX317" fmla="*/ 4412066 w 4724400"/>
              <a:gd name="connsiteY317" fmla="*/ 5675644 h 6857999"/>
              <a:gd name="connsiteX318" fmla="*/ 4406074 w 4724400"/>
              <a:gd name="connsiteY318" fmla="*/ 5683306 h 6857999"/>
              <a:gd name="connsiteX319" fmla="*/ 4271008 w 4724400"/>
              <a:gd name="connsiteY319" fmla="*/ 6118417 h 6857999"/>
              <a:gd name="connsiteX320" fmla="*/ 4265220 w 4724400"/>
              <a:gd name="connsiteY320" fmla="*/ 6125184 h 6857999"/>
              <a:gd name="connsiteX321" fmla="*/ 4590463 w 4724400"/>
              <a:gd name="connsiteY321" fmla="*/ 6805045 h 6857999"/>
              <a:gd name="connsiteX322" fmla="*/ 4610122 w 4724400"/>
              <a:gd name="connsiteY322" fmla="*/ 6857999 h 6857999"/>
              <a:gd name="connsiteX323" fmla="*/ 4513231 w 4724400"/>
              <a:gd name="connsiteY323" fmla="*/ 6857999 h 6857999"/>
              <a:gd name="connsiteX324" fmla="*/ 4374770 w 4724400"/>
              <a:gd name="connsiteY324" fmla="*/ 6532596 h 6857999"/>
              <a:gd name="connsiteX325" fmla="*/ 4339518 w 4724400"/>
              <a:gd name="connsiteY325" fmla="*/ 6461642 h 6857999"/>
              <a:gd name="connsiteX326" fmla="*/ 3884810 w 4724400"/>
              <a:gd name="connsiteY326" fmla="*/ 5682534 h 6857999"/>
              <a:gd name="connsiteX327" fmla="*/ 3876498 w 4724400"/>
              <a:gd name="connsiteY327" fmla="*/ 5681717 h 6857999"/>
              <a:gd name="connsiteX328" fmla="*/ 3263209 w 4724400"/>
              <a:gd name="connsiteY328" fmla="*/ 5585749 h 6857999"/>
              <a:gd name="connsiteX329" fmla="*/ 3245450 w 4724400"/>
              <a:gd name="connsiteY329" fmla="*/ 5593271 h 6857999"/>
              <a:gd name="connsiteX330" fmla="*/ 1952592 w 4724400"/>
              <a:gd name="connsiteY330" fmla="*/ 5692050 h 6857999"/>
              <a:gd name="connsiteX331" fmla="*/ 1936466 w 4724400"/>
              <a:gd name="connsiteY331" fmla="*/ 5671708 h 6857999"/>
              <a:gd name="connsiteX332" fmla="*/ 3244709 w 4724400"/>
              <a:gd name="connsiteY332" fmla="*/ 5538562 h 6857999"/>
              <a:gd name="connsiteX333" fmla="*/ 3823886 w 4724400"/>
              <a:gd name="connsiteY333" fmla="*/ 5595804 h 6857999"/>
              <a:gd name="connsiteX334" fmla="*/ 3709024 w 4724400"/>
              <a:gd name="connsiteY334" fmla="*/ 5439340 h 6857999"/>
              <a:gd name="connsiteX335" fmla="*/ 3198362 w 4724400"/>
              <a:gd name="connsiteY335" fmla="*/ 4874588 h 6857999"/>
              <a:gd name="connsiteX336" fmla="*/ 3179417 w 4724400"/>
              <a:gd name="connsiteY336" fmla="*/ 4879047 h 6857999"/>
              <a:gd name="connsiteX337" fmla="*/ 2639496 w 4724400"/>
              <a:gd name="connsiteY337" fmla="*/ 4989072 h 6857999"/>
              <a:gd name="connsiteX338" fmla="*/ 1972353 w 4724400"/>
              <a:gd name="connsiteY338" fmla="*/ 4909921 h 6857999"/>
              <a:gd name="connsiteX339" fmla="*/ 2002679 w 4724400"/>
              <a:gd name="connsiteY339" fmla="*/ 4872131 h 6857999"/>
              <a:gd name="connsiteX340" fmla="*/ 3097424 w 4724400"/>
              <a:gd name="connsiteY340" fmla="*/ 4781269 h 6857999"/>
              <a:gd name="connsiteX341" fmla="*/ 2454890 w 4724400"/>
              <a:gd name="connsiteY341" fmla="*/ 4287833 h 6857999"/>
              <a:gd name="connsiteX342" fmla="*/ 2452881 w 4724400"/>
              <a:gd name="connsiteY342" fmla="*/ 4288346 h 6857999"/>
              <a:gd name="connsiteX343" fmla="*/ 2448527 w 4724400"/>
              <a:gd name="connsiteY343" fmla="*/ 4288836 h 6857999"/>
              <a:gd name="connsiteX344" fmla="*/ 2323525 w 4724400"/>
              <a:gd name="connsiteY344" fmla="*/ 4367248 h 6857999"/>
              <a:gd name="connsiteX345" fmla="*/ 2060764 w 4724400"/>
              <a:gd name="connsiteY345" fmla="*/ 4451767 h 6857999"/>
              <a:gd name="connsiteX346" fmla="*/ 1162250 w 4724400"/>
              <a:gd name="connsiteY346" fmla="*/ 4613329 h 6857999"/>
              <a:gd name="connsiteX347" fmla="*/ 1132639 w 4724400"/>
              <a:gd name="connsiteY347" fmla="*/ 4596243 h 6857999"/>
              <a:gd name="connsiteX348" fmla="*/ 2293970 w 4724400"/>
              <a:gd name="connsiteY348" fmla="*/ 4182283 h 6857999"/>
              <a:gd name="connsiteX349" fmla="*/ 1900637 w 4724400"/>
              <a:gd name="connsiteY349" fmla="*/ 3949470 h 6857999"/>
              <a:gd name="connsiteX350" fmla="*/ 1887014 w 4724400"/>
              <a:gd name="connsiteY350" fmla="*/ 3951288 h 6857999"/>
              <a:gd name="connsiteX351" fmla="*/ 896751 w 4724400"/>
              <a:gd name="connsiteY351" fmla="*/ 4159267 h 6857999"/>
              <a:gd name="connsiteX352" fmla="*/ 918967 w 4724400"/>
              <a:gd name="connsiteY352" fmla="*/ 4119760 h 6857999"/>
              <a:gd name="connsiteX353" fmla="*/ 1764113 w 4724400"/>
              <a:gd name="connsiteY353" fmla="*/ 3873539 h 6857999"/>
              <a:gd name="connsiteX354" fmla="*/ 1555701 w 4724400"/>
              <a:gd name="connsiteY354" fmla="*/ 3763109 h 6857999"/>
              <a:gd name="connsiteX355" fmla="*/ 1542956 w 4724400"/>
              <a:gd name="connsiteY355" fmla="*/ 3758998 h 6857999"/>
              <a:gd name="connsiteX356" fmla="*/ 1136724 w 4724400"/>
              <a:gd name="connsiteY356" fmla="*/ 3417171 h 6857999"/>
              <a:gd name="connsiteX357" fmla="*/ 750977 w 4724400"/>
              <a:gd name="connsiteY357" fmla="*/ 2770227 h 6857999"/>
              <a:gd name="connsiteX358" fmla="*/ 755174 w 4724400"/>
              <a:gd name="connsiteY358" fmla="*/ 2749954 h 6857999"/>
              <a:gd name="connsiteX359" fmla="*/ 830023 w 4724400"/>
              <a:gd name="connsiteY359" fmla="*/ 2731935 h 6857999"/>
              <a:gd name="connsiteX360" fmla="*/ 1623018 w 4724400"/>
              <a:gd name="connsiteY360" fmla="*/ 3716225 h 6857999"/>
              <a:gd name="connsiteX361" fmla="*/ 2294841 w 4724400"/>
              <a:gd name="connsiteY361" fmla="*/ 4093587 h 6857999"/>
              <a:gd name="connsiteX362" fmla="*/ 2250226 w 4724400"/>
              <a:gd name="connsiteY362" fmla="*/ 3916719 h 6857999"/>
              <a:gd name="connsiteX363" fmla="*/ 2245523 w 4724400"/>
              <a:gd name="connsiteY363" fmla="*/ 3916663 h 6857999"/>
              <a:gd name="connsiteX364" fmla="*/ 1707994 w 4724400"/>
              <a:gd name="connsiteY364" fmla="*/ 3326950 h 6857999"/>
              <a:gd name="connsiteX365" fmla="*/ 1786341 w 4724400"/>
              <a:gd name="connsiteY365" fmla="*/ 3287566 h 6857999"/>
              <a:gd name="connsiteX366" fmla="*/ 2158071 w 4724400"/>
              <a:gd name="connsiteY366" fmla="*/ 3639960 h 6857999"/>
              <a:gd name="connsiteX367" fmla="*/ 2189281 w 4724400"/>
              <a:gd name="connsiteY367" fmla="*/ 3333361 h 6857999"/>
              <a:gd name="connsiteX368" fmla="*/ 2314466 w 4724400"/>
              <a:gd name="connsiteY368" fmla="*/ 2680771 h 6857999"/>
              <a:gd name="connsiteX369" fmla="*/ 2386551 w 4724400"/>
              <a:gd name="connsiteY369" fmla="*/ 2642862 h 6857999"/>
              <a:gd name="connsiteX370" fmla="*/ 3646699 w 4724400"/>
              <a:gd name="connsiteY370" fmla="*/ 2390555 h 6857999"/>
              <a:gd name="connsiteX371" fmla="*/ 3645773 w 4724400"/>
              <a:gd name="connsiteY371" fmla="*/ 2392739 h 6857999"/>
              <a:gd name="connsiteX372" fmla="*/ 3649597 w 4724400"/>
              <a:gd name="connsiteY372" fmla="*/ 2394358 h 6857999"/>
              <a:gd name="connsiteX373" fmla="*/ 3646699 w 4724400"/>
              <a:gd name="connsiteY373" fmla="*/ 2390555 h 6857999"/>
              <a:gd name="connsiteX374" fmla="*/ 3038676 w 4724400"/>
              <a:gd name="connsiteY374" fmla="*/ 2118977 h 6857999"/>
              <a:gd name="connsiteX375" fmla="*/ 2963942 w 4724400"/>
              <a:gd name="connsiteY375" fmla="*/ 2525128 h 6857999"/>
              <a:gd name="connsiteX376" fmla="*/ 2923775 w 4724400"/>
              <a:gd name="connsiteY376" fmla="*/ 2667145 h 6857999"/>
              <a:gd name="connsiteX377" fmla="*/ 2887447 w 4724400"/>
              <a:gd name="connsiteY377" fmla="*/ 2832031 h 6857999"/>
              <a:gd name="connsiteX378" fmla="*/ 2868480 w 4724400"/>
              <a:gd name="connsiteY378" fmla="*/ 2927011 h 6857999"/>
              <a:gd name="connsiteX379" fmla="*/ 2921794 w 4724400"/>
              <a:gd name="connsiteY379" fmla="*/ 2782834 h 6857999"/>
              <a:gd name="connsiteX380" fmla="*/ 3038676 w 4724400"/>
              <a:gd name="connsiteY380" fmla="*/ 2118977 h 6857999"/>
              <a:gd name="connsiteX381" fmla="*/ 4070579 w 4724400"/>
              <a:gd name="connsiteY381" fmla="*/ 2090376 h 6857999"/>
              <a:gd name="connsiteX382" fmla="*/ 4109879 w 4724400"/>
              <a:gd name="connsiteY382" fmla="*/ 2228695 h 6857999"/>
              <a:gd name="connsiteX383" fmla="*/ 4119154 w 4724400"/>
              <a:gd name="connsiteY383" fmla="*/ 2266098 h 6857999"/>
              <a:gd name="connsiteX384" fmla="*/ 4141411 w 4724400"/>
              <a:gd name="connsiteY384" fmla="*/ 2353427 h 6857999"/>
              <a:gd name="connsiteX385" fmla="*/ 4293979 w 4724400"/>
              <a:gd name="connsiteY385" fmla="*/ 2703223 h 6857999"/>
              <a:gd name="connsiteX386" fmla="*/ 4410111 w 4724400"/>
              <a:gd name="connsiteY386" fmla="*/ 2947465 h 6857999"/>
              <a:gd name="connsiteX387" fmla="*/ 4070579 w 4724400"/>
              <a:gd name="connsiteY387" fmla="*/ 2090376 h 6857999"/>
              <a:gd name="connsiteX388" fmla="*/ 4020821 w 4724400"/>
              <a:gd name="connsiteY388" fmla="*/ 2034549 h 6857999"/>
              <a:gd name="connsiteX389" fmla="*/ 4372756 w 4724400"/>
              <a:gd name="connsiteY389" fmla="*/ 2932293 h 6857999"/>
              <a:gd name="connsiteX390" fmla="*/ 4268731 w 4724400"/>
              <a:gd name="connsiteY390" fmla="*/ 2715710 h 6857999"/>
              <a:gd name="connsiteX391" fmla="*/ 4113960 w 4724400"/>
              <a:gd name="connsiteY391" fmla="*/ 2360474 h 6857999"/>
              <a:gd name="connsiteX392" fmla="*/ 4090842 w 4724400"/>
              <a:gd name="connsiteY392" fmla="*/ 2272139 h 6857999"/>
              <a:gd name="connsiteX393" fmla="*/ 4081569 w 4724400"/>
              <a:gd name="connsiteY393" fmla="*/ 2234734 h 6857999"/>
              <a:gd name="connsiteX394" fmla="*/ 4020821 w 4724400"/>
              <a:gd name="connsiteY394" fmla="*/ 2034549 h 6857999"/>
              <a:gd name="connsiteX395" fmla="*/ 3001316 w 4724400"/>
              <a:gd name="connsiteY395" fmla="*/ 2032338 h 6857999"/>
              <a:gd name="connsiteX396" fmla="*/ 2953880 w 4724400"/>
              <a:gd name="connsiteY396" fmla="*/ 2185446 h 6857999"/>
              <a:gd name="connsiteX397" fmla="*/ 2883664 w 4724400"/>
              <a:gd name="connsiteY397" fmla="*/ 2591574 h 6857999"/>
              <a:gd name="connsiteX398" fmla="*/ 2826885 w 4724400"/>
              <a:gd name="connsiteY398" fmla="*/ 2991809 h 6857999"/>
              <a:gd name="connsiteX399" fmla="*/ 2860250 w 4724400"/>
              <a:gd name="connsiteY399" fmla="*/ 2826310 h 6857999"/>
              <a:gd name="connsiteX400" fmla="*/ 2896499 w 4724400"/>
              <a:gd name="connsiteY400" fmla="*/ 2660098 h 6857999"/>
              <a:gd name="connsiteX401" fmla="*/ 2937125 w 4724400"/>
              <a:gd name="connsiteY401" fmla="*/ 2516991 h 6857999"/>
              <a:gd name="connsiteX402" fmla="*/ 3010471 w 4724400"/>
              <a:gd name="connsiteY402" fmla="*/ 2114122 h 6857999"/>
              <a:gd name="connsiteX403" fmla="*/ 3001316 w 4724400"/>
              <a:gd name="connsiteY403" fmla="*/ 2032338 h 6857999"/>
              <a:gd name="connsiteX404" fmla="*/ 3105532 w 4724400"/>
              <a:gd name="connsiteY404" fmla="*/ 1991479 h 6857999"/>
              <a:gd name="connsiteX405" fmla="*/ 3599280 w 4724400"/>
              <a:gd name="connsiteY405" fmla="*/ 2371770 h 6857999"/>
              <a:gd name="connsiteX406" fmla="*/ 3105532 w 4724400"/>
              <a:gd name="connsiteY406" fmla="*/ 1991479 h 6857999"/>
              <a:gd name="connsiteX407" fmla="*/ 3111169 w 4724400"/>
              <a:gd name="connsiteY407" fmla="*/ 1962963 h 6857999"/>
              <a:gd name="connsiteX408" fmla="*/ 3606223 w 4724400"/>
              <a:gd name="connsiteY408" fmla="*/ 2338658 h 6857999"/>
              <a:gd name="connsiteX409" fmla="*/ 3111169 w 4724400"/>
              <a:gd name="connsiteY409" fmla="*/ 1962963 h 6857999"/>
              <a:gd name="connsiteX410" fmla="*/ 2050698 w 4724400"/>
              <a:gd name="connsiteY410" fmla="*/ 1338235 h 6857999"/>
              <a:gd name="connsiteX411" fmla="*/ 2370409 w 4724400"/>
              <a:gd name="connsiteY411" fmla="*/ 2272553 h 6857999"/>
              <a:gd name="connsiteX412" fmla="*/ 2338306 w 4724400"/>
              <a:gd name="connsiteY412" fmla="*/ 2159819 h 6857999"/>
              <a:gd name="connsiteX413" fmla="*/ 2334023 w 4724400"/>
              <a:gd name="connsiteY413" fmla="*/ 2142555 h 6857999"/>
              <a:gd name="connsiteX414" fmla="*/ 2161071 w 4724400"/>
              <a:gd name="connsiteY414" fmla="*/ 1617375 h 6857999"/>
              <a:gd name="connsiteX415" fmla="*/ 2130699 w 4724400"/>
              <a:gd name="connsiteY415" fmla="*/ 1544643 h 6857999"/>
              <a:gd name="connsiteX416" fmla="*/ 2050698 w 4724400"/>
              <a:gd name="connsiteY416" fmla="*/ 1338235 h 6857999"/>
              <a:gd name="connsiteX417" fmla="*/ 2060478 w 4724400"/>
              <a:gd name="connsiteY417" fmla="*/ 1278636 h 6857999"/>
              <a:gd name="connsiteX418" fmla="*/ 2156346 w 4724400"/>
              <a:gd name="connsiteY418" fmla="*/ 1534260 h 6857999"/>
              <a:gd name="connsiteX419" fmla="*/ 2187258 w 4724400"/>
              <a:gd name="connsiteY419" fmla="*/ 1607218 h 6857999"/>
              <a:gd name="connsiteX420" fmla="*/ 2358704 w 4724400"/>
              <a:gd name="connsiteY420" fmla="*/ 2125320 h 6857999"/>
              <a:gd name="connsiteX421" fmla="*/ 2233598 w 4724400"/>
              <a:gd name="connsiteY421" fmla="*/ 1646797 h 6857999"/>
              <a:gd name="connsiteX422" fmla="*/ 2060478 w 4724400"/>
              <a:gd name="connsiteY422" fmla="*/ 1278636 h 6857999"/>
              <a:gd name="connsiteX423" fmla="*/ 1974152 w 4724400"/>
              <a:gd name="connsiteY423" fmla="*/ 1245311 h 6857999"/>
              <a:gd name="connsiteX424" fmla="*/ 1811379 w 4724400"/>
              <a:gd name="connsiteY424" fmla="*/ 1406236 h 6857999"/>
              <a:gd name="connsiteX425" fmla="*/ 1767940 w 4724400"/>
              <a:gd name="connsiteY425" fmla="*/ 1546869 h 6857999"/>
              <a:gd name="connsiteX426" fmla="*/ 1796474 w 4724400"/>
              <a:gd name="connsiteY426" fmla="*/ 1557016 h 6857999"/>
              <a:gd name="connsiteX427" fmla="*/ 1974152 w 4724400"/>
              <a:gd name="connsiteY427" fmla="*/ 1245311 h 6857999"/>
              <a:gd name="connsiteX428" fmla="*/ 4681531 w 4724400"/>
              <a:gd name="connsiteY428" fmla="*/ 959050 h 6857999"/>
              <a:gd name="connsiteX429" fmla="*/ 4638064 w 4724400"/>
              <a:gd name="connsiteY429" fmla="*/ 1006960 h 6857999"/>
              <a:gd name="connsiteX430" fmla="*/ 4415502 w 4724400"/>
              <a:gd name="connsiteY430" fmla="*/ 1184424 h 6857999"/>
              <a:gd name="connsiteX431" fmla="*/ 4197574 w 4724400"/>
              <a:gd name="connsiteY431" fmla="*/ 1317493 h 6857999"/>
              <a:gd name="connsiteX432" fmla="*/ 4122737 w 4724400"/>
              <a:gd name="connsiteY432" fmla="*/ 1348256 h 6857999"/>
              <a:gd name="connsiteX433" fmla="*/ 4024988 w 4724400"/>
              <a:gd name="connsiteY433" fmla="*/ 1390573 h 6857999"/>
              <a:gd name="connsiteX434" fmla="*/ 4421265 w 4724400"/>
              <a:gd name="connsiteY434" fmla="*/ 1220988 h 6857999"/>
              <a:gd name="connsiteX435" fmla="*/ 4681531 w 4724400"/>
              <a:gd name="connsiteY435" fmla="*/ 959050 h 6857999"/>
              <a:gd name="connsiteX436" fmla="*/ 4722484 w 4724400"/>
              <a:gd name="connsiteY436" fmla="*/ 854709 h 6857999"/>
              <a:gd name="connsiteX437" fmla="*/ 4695347 w 4724400"/>
              <a:gd name="connsiteY437" fmla="*/ 879275 h 6857999"/>
              <a:gd name="connsiteX438" fmla="*/ 4253878 w 4724400"/>
              <a:gd name="connsiteY438" fmla="*/ 1216434 h 6857999"/>
              <a:gd name="connsiteX439" fmla="*/ 4213112 w 4724400"/>
              <a:gd name="connsiteY439" fmla="*/ 1239730 h 6857999"/>
              <a:gd name="connsiteX440" fmla="*/ 4037747 w 4724400"/>
              <a:gd name="connsiteY440" fmla="*/ 1352837 h 6857999"/>
              <a:gd name="connsiteX441" fmla="*/ 4113362 w 4724400"/>
              <a:gd name="connsiteY441" fmla="*/ 1321759 h 6857999"/>
              <a:gd name="connsiteX442" fmla="*/ 4186634 w 4724400"/>
              <a:gd name="connsiteY442" fmla="*/ 1291618 h 6857999"/>
              <a:gd name="connsiteX443" fmla="*/ 4399674 w 4724400"/>
              <a:gd name="connsiteY443" fmla="*/ 1160983 h 6857999"/>
              <a:gd name="connsiteX444" fmla="*/ 4618435 w 4724400"/>
              <a:gd name="connsiteY444" fmla="*/ 986418 h 6857999"/>
              <a:gd name="connsiteX445" fmla="*/ 4722484 w 4724400"/>
              <a:gd name="connsiteY445" fmla="*/ 854709 h 6857999"/>
              <a:gd name="connsiteX446" fmla="*/ 1456504 w 4724400"/>
              <a:gd name="connsiteY446" fmla="*/ 777000 h 6857999"/>
              <a:gd name="connsiteX447" fmla="*/ 1454399 w 4724400"/>
              <a:gd name="connsiteY447" fmla="*/ 794136 h 6857999"/>
              <a:gd name="connsiteX448" fmla="*/ 1448466 w 4724400"/>
              <a:gd name="connsiteY448" fmla="*/ 843129 h 6857999"/>
              <a:gd name="connsiteX449" fmla="*/ 1442252 w 4724400"/>
              <a:gd name="connsiteY449" fmla="*/ 1005313 h 6857999"/>
              <a:gd name="connsiteX450" fmla="*/ 1469382 w 4724400"/>
              <a:gd name="connsiteY450" fmla="*/ 1614896 h 6857999"/>
              <a:gd name="connsiteX451" fmla="*/ 1472106 w 4724400"/>
              <a:gd name="connsiteY451" fmla="*/ 1632791 h 6857999"/>
              <a:gd name="connsiteX452" fmla="*/ 1479091 w 4724400"/>
              <a:gd name="connsiteY452" fmla="*/ 1680170 h 6857999"/>
              <a:gd name="connsiteX453" fmla="*/ 1480043 w 4724400"/>
              <a:gd name="connsiteY453" fmla="*/ 1649028 h 6857999"/>
              <a:gd name="connsiteX454" fmla="*/ 1464087 w 4724400"/>
              <a:gd name="connsiteY454" fmla="*/ 871628 h 6857999"/>
              <a:gd name="connsiteX455" fmla="*/ 1462204 w 4724400"/>
              <a:gd name="connsiteY455" fmla="*/ 850229 h 6857999"/>
              <a:gd name="connsiteX456" fmla="*/ 1456504 w 4724400"/>
              <a:gd name="connsiteY456" fmla="*/ 777000 h 6857999"/>
              <a:gd name="connsiteX457" fmla="*/ 1483619 w 4724400"/>
              <a:gd name="connsiteY457" fmla="*/ 764662 h 6857999"/>
              <a:gd name="connsiteX458" fmla="*/ 1489670 w 4724400"/>
              <a:gd name="connsiteY458" fmla="*/ 847698 h 6857999"/>
              <a:gd name="connsiteX459" fmla="*/ 1491553 w 4724400"/>
              <a:gd name="connsiteY459" fmla="*/ 869097 h 6857999"/>
              <a:gd name="connsiteX460" fmla="*/ 1508481 w 4724400"/>
              <a:gd name="connsiteY460" fmla="*/ 1619865 h 6857999"/>
              <a:gd name="connsiteX461" fmla="*/ 1483619 w 4724400"/>
              <a:gd name="connsiteY461" fmla="*/ 764662 h 6857999"/>
              <a:gd name="connsiteX462" fmla="*/ 1430481 w 4724400"/>
              <a:gd name="connsiteY462" fmla="*/ 630137 h 6857999"/>
              <a:gd name="connsiteX463" fmla="*/ 1442495 w 4724400"/>
              <a:gd name="connsiteY463" fmla="*/ 1626691 h 6857999"/>
              <a:gd name="connsiteX464" fmla="*/ 1441222 w 4724400"/>
              <a:gd name="connsiteY464" fmla="*/ 1619067 h 6857999"/>
              <a:gd name="connsiteX465" fmla="*/ 1414069 w 4724400"/>
              <a:gd name="connsiteY465" fmla="*/ 1004967 h 6857999"/>
              <a:gd name="connsiteX466" fmla="*/ 1420665 w 4724400"/>
              <a:gd name="connsiteY466" fmla="*/ 840369 h 6857999"/>
              <a:gd name="connsiteX467" fmla="*/ 1426829 w 4724400"/>
              <a:gd name="connsiteY467" fmla="*/ 790831 h 6857999"/>
              <a:gd name="connsiteX468" fmla="*/ 1430481 w 4724400"/>
              <a:gd name="connsiteY468" fmla="*/ 630137 h 6857999"/>
              <a:gd name="connsiteX469" fmla="*/ 4023796 w 4724400"/>
              <a:gd name="connsiteY469" fmla="*/ 623931 h 6857999"/>
              <a:gd name="connsiteX470" fmla="*/ 3945729 w 4724400"/>
              <a:gd name="connsiteY470" fmla="*/ 662344 h 6857999"/>
              <a:gd name="connsiteX471" fmla="*/ 3498947 w 4724400"/>
              <a:gd name="connsiteY471" fmla="*/ 818916 h 6857999"/>
              <a:gd name="connsiteX472" fmla="*/ 3031283 w 4724400"/>
              <a:gd name="connsiteY472" fmla="*/ 1111507 h 6857999"/>
              <a:gd name="connsiteX473" fmla="*/ 3203692 w 4724400"/>
              <a:gd name="connsiteY473" fmla="*/ 1035777 h 6857999"/>
              <a:gd name="connsiteX474" fmla="*/ 3218294 w 4724400"/>
              <a:gd name="connsiteY474" fmla="*/ 1027151 h 6857999"/>
              <a:gd name="connsiteX475" fmla="*/ 3636737 w 4724400"/>
              <a:gd name="connsiteY475" fmla="*/ 817377 h 6857999"/>
              <a:gd name="connsiteX476" fmla="*/ 4023796 w 4724400"/>
              <a:gd name="connsiteY476" fmla="*/ 623931 h 6857999"/>
              <a:gd name="connsiteX477" fmla="*/ 3311704 w 4724400"/>
              <a:gd name="connsiteY477" fmla="*/ 584486 h 6857999"/>
              <a:gd name="connsiteX478" fmla="*/ 3190778 w 4724400"/>
              <a:gd name="connsiteY478" fmla="*/ 772788 h 6857999"/>
              <a:gd name="connsiteX479" fmla="*/ 3007981 w 4724400"/>
              <a:gd name="connsiteY479" fmla="*/ 1070739 h 6857999"/>
              <a:gd name="connsiteX480" fmla="*/ 3267578 w 4724400"/>
              <a:gd name="connsiteY480" fmla="*/ 693281 h 6857999"/>
              <a:gd name="connsiteX481" fmla="*/ 2664888 w 4724400"/>
              <a:gd name="connsiteY481" fmla="*/ 518596 h 6857999"/>
              <a:gd name="connsiteX482" fmla="*/ 2411865 w 4724400"/>
              <a:gd name="connsiteY482" fmla="*/ 567273 h 6857999"/>
              <a:gd name="connsiteX483" fmla="*/ 1896643 w 4724400"/>
              <a:gd name="connsiteY483" fmla="*/ 809468 h 6857999"/>
              <a:gd name="connsiteX484" fmla="*/ 1899055 w 4724400"/>
              <a:gd name="connsiteY484" fmla="*/ 809848 h 6857999"/>
              <a:gd name="connsiteX485" fmla="*/ 2446633 w 4724400"/>
              <a:gd name="connsiteY485" fmla="*/ 596159 h 6857999"/>
              <a:gd name="connsiteX486" fmla="*/ 2796924 w 4724400"/>
              <a:gd name="connsiteY486" fmla="*/ 501747 h 6857999"/>
              <a:gd name="connsiteX487" fmla="*/ 2455237 w 4724400"/>
              <a:gd name="connsiteY487" fmla="*/ 622979 h 6857999"/>
              <a:gd name="connsiteX488" fmla="*/ 1949308 w 4724400"/>
              <a:gd name="connsiteY488" fmla="*/ 818889 h 6857999"/>
              <a:gd name="connsiteX489" fmla="*/ 1950634 w 4724400"/>
              <a:gd name="connsiteY489" fmla="*/ 818810 h 6857999"/>
              <a:gd name="connsiteX490" fmla="*/ 2796924 w 4724400"/>
              <a:gd name="connsiteY490" fmla="*/ 501747 h 6857999"/>
              <a:gd name="connsiteX491" fmla="*/ 3335099 w 4724400"/>
              <a:gd name="connsiteY491" fmla="*/ 488163 h 6857999"/>
              <a:gd name="connsiteX492" fmla="*/ 3151139 w 4724400"/>
              <a:gd name="connsiteY492" fmla="*/ 734118 h 6857999"/>
              <a:gd name="connsiteX493" fmla="*/ 3136980 w 4724400"/>
              <a:gd name="connsiteY493" fmla="*/ 753877 h 6857999"/>
              <a:gd name="connsiteX494" fmla="*/ 3062043 w 4724400"/>
              <a:gd name="connsiteY494" fmla="*/ 867004 h 6857999"/>
              <a:gd name="connsiteX495" fmla="*/ 2994594 w 4724400"/>
              <a:gd name="connsiteY495" fmla="*/ 1035452 h 6857999"/>
              <a:gd name="connsiteX496" fmla="*/ 3167517 w 4724400"/>
              <a:gd name="connsiteY496" fmla="*/ 757788 h 6857999"/>
              <a:gd name="connsiteX497" fmla="*/ 3335099 w 4724400"/>
              <a:gd name="connsiteY497" fmla="*/ 488163 h 6857999"/>
              <a:gd name="connsiteX498" fmla="*/ 2891507 w 4724400"/>
              <a:gd name="connsiteY498" fmla="*/ 485136 h 6857999"/>
              <a:gd name="connsiteX499" fmla="*/ 2047508 w 4724400"/>
              <a:gd name="connsiteY499" fmla="*/ 825701 h 6857999"/>
              <a:gd name="connsiteX500" fmla="*/ 2891507 w 4724400"/>
              <a:gd name="connsiteY500" fmla="*/ 485136 h 6857999"/>
              <a:gd name="connsiteX501" fmla="*/ 4418489 w 4724400"/>
              <a:gd name="connsiteY501" fmla="*/ 483936 h 6857999"/>
              <a:gd name="connsiteX502" fmla="*/ 4155290 w 4724400"/>
              <a:gd name="connsiteY502" fmla="*/ 661575 h 6857999"/>
              <a:gd name="connsiteX503" fmla="*/ 3571040 w 4724400"/>
              <a:gd name="connsiteY503" fmla="*/ 996875 h 6857999"/>
              <a:gd name="connsiteX504" fmla="*/ 3093710 w 4724400"/>
              <a:gd name="connsiteY504" fmla="*/ 1145020 h 6857999"/>
              <a:gd name="connsiteX505" fmla="*/ 3207527 w 4724400"/>
              <a:gd name="connsiteY505" fmla="*/ 1163586 h 6857999"/>
              <a:gd name="connsiteX506" fmla="*/ 3652751 w 4724400"/>
              <a:gd name="connsiteY506" fmla="*/ 990907 h 6857999"/>
              <a:gd name="connsiteX507" fmla="*/ 4180906 w 4724400"/>
              <a:gd name="connsiteY507" fmla="*/ 680145 h 6857999"/>
              <a:gd name="connsiteX508" fmla="*/ 4418489 w 4724400"/>
              <a:gd name="connsiteY508" fmla="*/ 483936 h 6857999"/>
              <a:gd name="connsiteX509" fmla="*/ 3316944 w 4724400"/>
              <a:gd name="connsiteY509" fmla="*/ 465669 h 6857999"/>
              <a:gd name="connsiteX510" fmla="*/ 2958819 w 4724400"/>
              <a:gd name="connsiteY510" fmla="*/ 1062158 h 6857999"/>
              <a:gd name="connsiteX511" fmla="*/ 3004132 w 4724400"/>
              <a:gd name="connsiteY511" fmla="*/ 921679 h 6857999"/>
              <a:gd name="connsiteX512" fmla="*/ 3037224 w 4724400"/>
              <a:gd name="connsiteY512" fmla="*/ 852631 h 6857999"/>
              <a:gd name="connsiteX513" fmla="*/ 3114637 w 4724400"/>
              <a:gd name="connsiteY513" fmla="*/ 736692 h 6857999"/>
              <a:gd name="connsiteX514" fmla="*/ 3128801 w 4724400"/>
              <a:gd name="connsiteY514" fmla="*/ 716935 h 6857999"/>
              <a:gd name="connsiteX515" fmla="*/ 3316944 w 4724400"/>
              <a:gd name="connsiteY515" fmla="*/ 465669 h 6857999"/>
              <a:gd name="connsiteX516" fmla="*/ 4448894 w 4724400"/>
              <a:gd name="connsiteY516" fmla="*/ 422768 h 6857999"/>
              <a:gd name="connsiteX517" fmla="*/ 4235585 w 4724400"/>
              <a:gd name="connsiteY517" fmla="*/ 528178 h 6857999"/>
              <a:gd name="connsiteX518" fmla="*/ 4213155 w 4724400"/>
              <a:gd name="connsiteY518" fmla="*/ 543149 h 6857999"/>
              <a:gd name="connsiteX519" fmla="*/ 3649218 w 4724400"/>
              <a:gd name="connsiteY519" fmla="*/ 842623 h 6857999"/>
              <a:gd name="connsiteX520" fmla="*/ 3232564 w 4724400"/>
              <a:gd name="connsiteY520" fmla="*/ 1051220 h 6857999"/>
              <a:gd name="connsiteX521" fmla="*/ 3217970 w 4724400"/>
              <a:gd name="connsiteY521" fmla="*/ 1059849 h 6857999"/>
              <a:gd name="connsiteX522" fmla="*/ 3116688 w 4724400"/>
              <a:gd name="connsiteY522" fmla="*/ 1113543 h 6857999"/>
              <a:gd name="connsiteX523" fmla="*/ 3559098 w 4724400"/>
              <a:gd name="connsiteY523" fmla="*/ 971858 h 6857999"/>
              <a:gd name="connsiteX524" fmla="*/ 4140004 w 4724400"/>
              <a:gd name="connsiteY524" fmla="*/ 638368 h 6857999"/>
              <a:gd name="connsiteX525" fmla="*/ 4451852 w 4724400"/>
              <a:gd name="connsiteY525" fmla="*/ 423380 h 6857999"/>
              <a:gd name="connsiteX526" fmla="*/ 4448894 w 4724400"/>
              <a:gd name="connsiteY526" fmla="*/ 422768 h 6857999"/>
              <a:gd name="connsiteX527" fmla="*/ 680568 w 4724400"/>
              <a:gd name="connsiteY527" fmla="*/ 416949 h 6857999"/>
              <a:gd name="connsiteX528" fmla="*/ 394452 w 4724400"/>
              <a:gd name="connsiteY528" fmla="*/ 694330 h 6857999"/>
              <a:gd name="connsiteX529" fmla="*/ 340402 w 4724400"/>
              <a:gd name="connsiteY529" fmla="*/ 759654 h 6857999"/>
              <a:gd name="connsiteX530" fmla="*/ 827699 w 4724400"/>
              <a:gd name="connsiteY530" fmla="*/ 416143 h 6857999"/>
              <a:gd name="connsiteX531" fmla="*/ 841524 w 4724400"/>
              <a:gd name="connsiteY531" fmla="*/ 534021 h 6857999"/>
              <a:gd name="connsiteX532" fmla="*/ 825554 w 4724400"/>
              <a:gd name="connsiteY532" fmla="*/ 672115 h 6857999"/>
              <a:gd name="connsiteX533" fmla="*/ 811499 w 4724400"/>
              <a:gd name="connsiteY533" fmla="*/ 769176 h 6857999"/>
              <a:gd name="connsiteX534" fmla="*/ 841586 w 4724400"/>
              <a:gd name="connsiteY534" fmla="*/ 1060039 h 6857999"/>
              <a:gd name="connsiteX535" fmla="*/ 942912 w 4724400"/>
              <a:gd name="connsiteY535" fmla="*/ 1511108 h 6857999"/>
              <a:gd name="connsiteX536" fmla="*/ 884057 w 4724400"/>
              <a:gd name="connsiteY536" fmla="*/ 521768 h 6857999"/>
              <a:gd name="connsiteX537" fmla="*/ 827699 w 4724400"/>
              <a:gd name="connsiteY537" fmla="*/ 416143 h 6857999"/>
              <a:gd name="connsiteX538" fmla="*/ 798883 w 4724400"/>
              <a:gd name="connsiteY538" fmla="*/ 414244 h 6857999"/>
              <a:gd name="connsiteX539" fmla="*/ 875825 w 4724400"/>
              <a:gd name="connsiteY539" fmla="*/ 1357811 h 6857999"/>
              <a:gd name="connsiteX540" fmla="*/ 814514 w 4724400"/>
              <a:gd name="connsiteY540" fmla="*/ 1064671 h 6857999"/>
              <a:gd name="connsiteX541" fmla="*/ 783698 w 4724400"/>
              <a:gd name="connsiteY541" fmla="*/ 766414 h 6857999"/>
              <a:gd name="connsiteX542" fmla="*/ 798129 w 4724400"/>
              <a:gd name="connsiteY542" fmla="*/ 666939 h 6857999"/>
              <a:gd name="connsiteX543" fmla="*/ 813894 w 4724400"/>
              <a:gd name="connsiteY543" fmla="*/ 533909 h 6857999"/>
              <a:gd name="connsiteX544" fmla="*/ 798883 w 4724400"/>
              <a:gd name="connsiteY544" fmla="*/ 414244 h 6857999"/>
              <a:gd name="connsiteX545" fmla="*/ 673202 w 4724400"/>
              <a:gd name="connsiteY545" fmla="*/ 388720 h 6857999"/>
              <a:gd name="connsiteX546" fmla="*/ 392779 w 4724400"/>
              <a:gd name="connsiteY546" fmla="*/ 596411 h 6857999"/>
              <a:gd name="connsiteX547" fmla="*/ 270088 w 4724400"/>
              <a:gd name="connsiteY547" fmla="*/ 790400 h 6857999"/>
              <a:gd name="connsiteX548" fmla="*/ 259285 w 4724400"/>
              <a:gd name="connsiteY548" fmla="*/ 812869 h 6857999"/>
              <a:gd name="connsiteX549" fmla="*/ 372890 w 4724400"/>
              <a:gd name="connsiteY549" fmla="*/ 676832 h 6857999"/>
              <a:gd name="connsiteX550" fmla="*/ 673202 w 4724400"/>
              <a:gd name="connsiteY550" fmla="*/ 388720 h 6857999"/>
              <a:gd name="connsiteX551" fmla="*/ 1628210 w 4724400"/>
              <a:gd name="connsiteY551" fmla="*/ 0 h 6857999"/>
              <a:gd name="connsiteX552" fmla="*/ 1748399 w 4724400"/>
              <a:gd name="connsiteY552" fmla="*/ 0 h 6857999"/>
              <a:gd name="connsiteX553" fmla="*/ 1783391 w 4724400"/>
              <a:gd name="connsiteY553" fmla="*/ 17650 h 6857999"/>
              <a:gd name="connsiteX554" fmla="*/ 2084193 w 4724400"/>
              <a:gd name="connsiteY554" fmla="*/ 69947 h 6857999"/>
              <a:gd name="connsiteX555" fmla="*/ 2744101 w 4724400"/>
              <a:gd name="connsiteY555" fmla="*/ 15192 h 6857999"/>
              <a:gd name="connsiteX556" fmla="*/ 2197414 w 4724400"/>
              <a:gd name="connsiteY556" fmla="*/ 41266 h 6857999"/>
              <a:gd name="connsiteX557" fmla="*/ 1914967 w 4724400"/>
              <a:gd name="connsiteY557" fmla="*/ 18583 h 6857999"/>
              <a:gd name="connsiteX558" fmla="*/ 1815559 w 4724400"/>
              <a:gd name="connsiteY558" fmla="*/ 0 h 6857999"/>
              <a:gd name="connsiteX559" fmla="*/ 2001666 w 4724400"/>
              <a:gd name="connsiteY559" fmla="*/ 0 h 6857999"/>
              <a:gd name="connsiteX560" fmla="*/ 2036517 w 4724400"/>
              <a:gd name="connsiteY560" fmla="*/ 4274 h 6857999"/>
              <a:gd name="connsiteX561" fmla="*/ 2199623 w 4724400"/>
              <a:gd name="connsiteY561" fmla="*/ 13232 h 6857999"/>
              <a:gd name="connsiteX562" fmla="*/ 2420103 w 4724400"/>
              <a:gd name="connsiteY562" fmla="*/ 12601 h 6857999"/>
              <a:gd name="connsiteX563" fmla="*/ 2621330 w 4724400"/>
              <a:gd name="connsiteY563" fmla="*/ 0 h 6857999"/>
              <a:gd name="connsiteX564" fmla="*/ 3076571 w 4724400"/>
              <a:gd name="connsiteY564" fmla="*/ 0 h 6857999"/>
              <a:gd name="connsiteX565" fmla="*/ 2924796 w 4724400"/>
              <a:gd name="connsiteY565" fmla="*/ 36772 h 6857999"/>
              <a:gd name="connsiteX566" fmla="*/ 1946203 w 4724400"/>
              <a:gd name="connsiteY566" fmla="*/ 131277 h 6857999"/>
              <a:gd name="connsiteX567" fmla="*/ 1707026 w 4724400"/>
              <a:gd name="connsiteY567" fmla="*/ 44983 h 6857999"/>
              <a:gd name="connsiteX568" fmla="*/ 1007398 w 4724400"/>
              <a:gd name="connsiteY568" fmla="*/ 0 h 6857999"/>
              <a:gd name="connsiteX569" fmla="*/ 1105902 w 4724400"/>
              <a:gd name="connsiteY569" fmla="*/ 0 h 6857999"/>
              <a:gd name="connsiteX570" fmla="*/ 1191939 w 4724400"/>
              <a:gd name="connsiteY570" fmla="*/ 117664 h 6857999"/>
              <a:gd name="connsiteX571" fmla="*/ 1780907 w 4724400"/>
              <a:gd name="connsiteY571" fmla="*/ 743734 h 6857999"/>
              <a:gd name="connsiteX572" fmla="*/ 1841857 w 4724400"/>
              <a:gd name="connsiteY572" fmla="*/ 795932 h 6857999"/>
              <a:gd name="connsiteX573" fmla="*/ 2317896 w 4724400"/>
              <a:gd name="connsiteY573" fmla="*/ 530713 h 6857999"/>
              <a:gd name="connsiteX574" fmla="*/ 3015228 w 4724400"/>
              <a:gd name="connsiteY574" fmla="*/ 399738 h 6857999"/>
              <a:gd name="connsiteX575" fmla="*/ 3000782 w 4724400"/>
              <a:gd name="connsiteY575" fmla="*/ 461219 h 6857999"/>
              <a:gd name="connsiteX576" fmla="*/ 1963190 w 4724400"/>
              <a:gd name="connsiteY576" fmla="*/ 895589 h 6857999"/>
              <a:gd name="connsiteX577" fmla="*/ 2552180 w 4724400"/>
              <a:gd name="connsiteY577" fmla="*/ 1298815 h 6857999"/>
              <a:gd name="connsiteX578" fmla="*/ 2904618 w 4724400"/>
              <a:gd name="connsiteY578" fmla="*/ 1146081 h 6857999"/>
              <a:gd name="connsiteX579" fmla="*/ 3428829 w 4724400"/>
              <a:gd name="connsiteY579" fmla="*/ 310883 h 6857999"/>
              <a:gd name="connsiteX580" fmla="*/ 3452135 w 4724400"/>
              <a:gd name="connsiteY580" fmla="*/ 318176 h 6857999"/>
              <a:gd name="connsiteX581" fmla="*/ 3169464 w 4724400"/>
              <a:gd name="connsiteY581" fmla="*/ 935661 h 6857999"/>
              <a:gd name="connsiteX582" fmla="*/ 3049395 w 4724400"/>
              <a:gd name="connsiteY582" fmla="*/ 1070245 h 6857999"/>
              <a:gd name="connsiteX583" fmla="*/ 3401235 w 4724400"/>
              <a:gd name="connsiteY583" fmla="*/ 815534 h 6857999"/>
              <a:gd name="connsiteX584" fmla="*/ 4236947 w 4724400"/>
              <a:gd name="connsiteY584" fmla="*/ 465665 h 6857999"/>
              <a:gd name="connsiteX585" fmla="*/ 4565962 w 4724400"/>
              <a:gd name="connsiteY585" fmla="*/ 350012 h 6857999"/>
              <a:gd name="connsiteX586" fmla="*/ 4557937 w 4724400"/>
              <a:gd name="connsiteY586" fmla="*/ 382666 h 6857999"/>
              <a:gd name="connsiteX587" fmla="*/ 3621049 w 4724400"/>
              <a:gd name="connsiteY587" fmla="*/ 1056676 h 6857999"/>
              <a:gd name="connsiteX588" fmla="*/ 3094000 w 4724400"/>
              <a:gd name="connsiteY588" fmla="*/ 1229477 h 6857999"/>
              <a:gd name="connsiteX589" fmla="*/ 2813197 w 4724400"/>
              <a:gd name="connsiteY589" fmla="*/ 1263181 h 6857999"/>
              <a:gd name="connsiteX590" fmla="*/ 2615776 w 4724400"/>
              <a:gd name="connsiteY590" fmla="*/ 1334114 h 6857999"/>
              <a:gd name="connsiteX591" fmla="*/ 3364982 w 4724400"/>
              <a:gd name="connsiteY591" fmla="*/ 1687356 h 6857999"/>
              <a:gd name="connsiteX592" fmla="*/ 3371663 w 4724400"/>
              <a:gd name="connsiteY592" fmla="*/ 1683743 h 6857999"/>
              <a:gd name="connsiteX593" fmla="*/ 3883310 w 4724400"/>
              <a:gd name="connsiteY593" fmla="*/ 1443899 h 6857999"/>
              <a:gd name="connsiteX594" fmla="*/ 3892746 w 4724400"/>
              <a:gd name="connsiteY594" fmla="*/ 1429225 h 6857999"/>
              <a:gd name="connsiteX595" fmla="*/ 4699980 w 4724400"/>
              <a:gd name="connsiteY595" fmla="*/ 789523 h 6857999"/>
              <a:gd name="connsiteX596" fmla="*/ 4724400 w 4724400"/>
              <a:gd name="connsiteY596" fmla="*/ 769876 h 6857999"/>
              <a:gd name="connsiteX597" fmla="*/ 4724400 w 4724400"/>
              <a:gd name="connsiteY597" fmla="*/ 802845 h 6857999"/>
              <a:gd name="connsiteX598" fmla="*/ 4705958 w 4724400"/>
              <a:gd name="connsiteY598" fmla="*/ 821317 h 6857999"/>
              <a:gd name="connsiteX599" fmla="*/ 4649798 w 4724400"/>
              <a:gd name="connsiteY599" fmla="*/ 877374 h 6857999"/>
              <a:gd name="connsiteX600" fmla="*/ 4005326 w 4724400"/>
              <a:gd name="connsiteY600" fmla="*/ 1344259 h 6857999"/>
              <a:gd name="connsiteX601" fmla="*/ 4199378 w 4724400"/>
              <a:gd name="connsiteY601" fmla="*/ 1215889 h 6857999"/>
              <a:gd name="connsiteX602" fmla="*/ 4239600 w 4724400"/>
              <a:gd name="connsiteY602" fmla="*/ 1192361 h 6857999"/>
              <a:gd name="connsiteX603" fmla="*/ 4677037 w 4724400"/>
              <a:gd name="connsiteY603" fmla="*/ 858646 h 6857999"/>
              <a:gd name="connsiteX604" fmla="*/ 4724400 w 4724400"/>
              <a:gd name="connsiteY604" fmla="*/ 810414 h 6857999"/>
              <a:gd name="connsiteX605" fmla="*/ 4724400 w 4724400"/>
              <a:gd name="connsiteY605" fmla="*/ 916439 h 6857999"/>
              <a:gd name="connsiteX606" fmla="*/ 4683030 w 4724400"/>
              <a:gd name="connsiteY606" fmla="*/ 982925 h 6857999"/>
              <a:gd name="connsiteX607" fmla="*/ 3921884 w 4724400"/>
              <a:gd name="connsiteY607" fmla="*/ 1469889 h 6857999"/>
              <a:gd name="connsiteX608" fmla="*/ 3456136 w 4724400"/>
              <a:gd name="connsiteY608" fmla="*/ 1721439 h 6857999"/>
              <a:gd name="connsiteX609" fmla="*/ 3624313 w 4724400"/>
              <a:gd name="connsiteY609" fmla="*/ 1780406 h 6857999"/>
              <a:gd name="connsiteX610" fmla="*/ 4303638 w 4724400"/>
              <a:gd name="connsiteY610" fmla="*/ 1944400 h 6857999"/>
              <a:gd name="connsiteX611" fmla="*/ 4315566 w 4724400"/>
              <a:gd name="connsiteY611" fmla="*/ 1931422 h 6857999"/>
              <a:gd name="connsiteX612" fmla="*/ 4664388 w 4724400"/>
              <a:gd name="connsiteY612" fmla="*/ 1574357 h 6857999"/>
              <a:gd name="connsiteX613" fmla="*/ 4724400 w 4724400"/>
              <a:gd name="connsiteY613" fmla="*/ 1537429 h 6857999"/>
              <a:gd name="connsiteX614" fmla="*/ 4724400 w 4724400"/>
              <a:gd name="connsiteY614" fmla="*/ 1589108 h 6857999"/>
              <a:gd name="connsiteX615" fmla="*/ 4644505 w 4724400"/>
              <a:gd name="connsiteY615" fmla="*/ 1640352 h 6857999"/>
              <a:gd name="connsiteX616" fmla="*/ 4381603 w 4724400"/>
              <a:gd name="connsiteY616" fmla="*/ 1900149 h 6857999"/>
              <a:gd name="connsiteX617" fmla="*/ 4478726 w 4724400"/>
              <a:gd name="connsiteY617" fmla="*/ 1822808 h 6857999"/>
              <a:gd name="connsiteX618" fmla="*/ 4588263 w 4724400"/>
              <a:gd name="connsiteY618" fmla="*/ 1735914 h 6857999"/>
              <a:gd name="connsiteX619" fmla="*/ 4683216 w 4724400"/>
              <a:gd name="connsiteY619" fmla="*/ 1678902 h 6857999"/>
              <a:gd name="connsiteX620" fmla="*/ 4724400 w 4724400"/>
              <a:gd name="connsiteY620" fmla="*/ 1655121 h 6857999"/>
              <a:gd name="connsiteX621" fmla="*/ 4724400 w 4724400"/>
              <a:gd name="connsiteY621" fmla="*/ 1686869 h 6857999"/>
              <a:gd name="connsiteX622" fmla="*/ 4696172 w 4724400"/>
              <a:gd name="connsiteY622" fmla="*/ 1703058 h 6857999"/>
              <a:gd name="connsiteX623" fmla="*/ 4602997 w 4724400"/>
              <a:gd name="connsiteY623" fmla="*/ 1758893 h 6857999"/>
              <a:gd name="connsiteX624" fmla="*/ 4496021 w 4724400"/>
              <a:gd name="connsiteY624" fmla="*/ 1844299 h 6857999"/>
              <a:gd name="connsiteX625" fmla="*/ 4419004 w 4724400"/>
              <a:gd name="connsiteY625" fmla="*/ 1907617 h 6857999"/>
              <a:gd name="connsiteX626" fmla="*/ 4685975 w 4724400"/>
              <a:gd name="connsiteY626" fmla="*/ 1786372 h 6857999"/>
              <a:gd name="connsiteX627" fmla="*/ 4724400 w 4724400"/>
              <a:gd name="connsiteY627" fmla="*/ 1759693 h 6857999"/>
              <a:gd name="connsiteX628" fmla="*/ 4724400 w 4724400"/>
              <a:gd name="connsiteY628" fmla="*/ 1809459 h 6857999"/>
              <a:gd name="connsiteX629" fmla="*/ 4653762 w 4724400"/>
              <a:gd name="connsiteY629" fmla="*/ 1857561 h 6857999"/>
              <a:gd name="connsiteX630" fmla="*/ 4428349 w 4724400"/>
              <a:gd name="connsiteY630" fmla="*/ 1963079 h 6857999"/>
              <a:gd name="connsiteX631" fmla="*/ 4724400 w 4724400"/>
              <a:gd name="connsiteY631" fmla="*/ 1990579 h 6857999"/>
              <a:gd name="connsiteX632" fmla="*/ 4724400 w 4724400"/>
              <a:gd name="connsiteY632" fmla="*/ 2065582 h 6857999"/>
              <a:gd name="connsiteX633" fmla="*/ 4686318 w 4724400"/>
              <a:gd name="connsiteY633" fmla="*/ 2063926 h 6857999"/>
              <a:gd name="connsiteX634" fmla="*/ 4724400 w 4724400"/>
              <a:gd name="connsiteY634" fmla="*/ 2085104 h 6857999"/>
              <a:gd name="connsiteX635" fmla="*/ 4724400 w 4724400"/>
              <a:gd name="connsiteY635" fmla="*/ 2178471 h 6857999"/>
              <a:gd name="connsiteX636" fmla="*/ 4617755 w 4724400"/>
              <a:gd name="connsiteY636" fmla="*/ 2122457 h 6857999"/>
              <a:gd name="connsiteX637" fmla="*/ 4724400 w 4724400"/>
              <a:gd name="connsiteY637" fmla="*/ 2196158 h 6857999"/>
              <a:gd name="connsiteX638" fmla="*/ 4724400 w 4724400"/>
              <a:gd name="connsiteY638" fmla="*/ 2230374 h 6857999"/>
              <a:gd name="connsiteX639" fmla="*/ 4573637 w 4724400"/>
              <a:gd name="connsiteY639" fmla="*/ 2126309 h 6857999"/>
              <a:gd name="connsiteX640" fmla="*/ 4706850 w 4724400"/>
              <a:gd name="connsiteY640" fmla="*/ 2262541 h 6857999"/>
              <a:gd name="connsiteX641" fmla="*/ 4724400 w 4724400"/>
              <a:gd name="connsiteY641" fmla="*/ 2275857 h 6857999"/>
              <a:gd name="connsiteX642" fmla="*/ 4724400 w 4724400"/>
              <a:gd name="connsiteY642" fmla="*/ 2377131 h 6857999"/>
              <a:gd name="connsiteX643" fmla="*/ 4688201 w 4724400"/>
              <a:gd name="connsiteY643" fmla="*/ 2349925 h 6857999"/>
              <a:gd name="connsiteX644" fmla="*/ 4462564 w 4724400"/>
              <a:gd name="connsiteY644" fmla="*/ 2041945 h 6857999"/>
              <a:gd name="connsiteX645" fmla="*/ 4094167 w 4724400"/>
              <a:gd name="connsiteY645" fmla="*/ 1984479 h 6857999"/>
              <a:gd name="connsiteX646" fmla="*/ 4520397 w 4724400"/>
              <a:gd name="connsiteY646" fmla="*/ 3153822 h 6857999"/>
              <a:gd name="connsiteX647" fmla="*/ 4458958 w 4724400"/>
              <a:gd name="connsiteY647" fmla="*/ 3203134 h 6857999"/>
              <a:gd name="connsiteX648" fmla="*/ 3972830 w 4724400"/>
              <a:gd name="connsiteY648" fmla="*/ 1973028 h 6857999"/>
              <a:gd name="connsiteX649" fmla="*/ 3979154 w 4724400"/>
              <a:gd name="connsiteY649" fmla="*/ 1959605 h 6857999"/>
              <a:gd name="connsiteX650" fmla="*/ 3583051 w 4724400"/>
              <a:gd name="connsiteY650" fmla="*/ 1850495 h 6857999"/>
              <a:gd name="connsiteX651" fmla="*/ 2922360 w 4724400"/>
              <a:gd name="connsiteY651" fmla="*/ 1586232 h 6857999"/>
              <a:gd name="connsiteX652" fmla="*/ 3033099 w 4724400"/>
              <a:gd name="connsiteY652" fmla="*/ 1913175 h 6857999"/>
              <a:gd name="connsiteX653" fmla="*/ 3040214 w 4724400"/>
              <a:gd name="connsiteY653" fmla="*/ 1920694 h 6857999"/>
              <a:gd name="connsiteX654" fmla="*/ 3051308 w 4724400"/>
              <a:gd name="connsiteY654" fmla="*/ 1911226 h 6857999"/>
              <a:gd name="connsiteX655" fmla="*/ 3791335 w 4724400"/>
              <a:gd name="connsiteY655" fmla="*/ 2442781 h 6857999"/>
              <a:gd name="connsiteX656" fmla="*/ 3744063 w 4724400"/>
              <a:gd name="connsiteY656" fmla="*/ 2510325 h 6857999"/>
              <a:gd name="connsiteX657" fmla="*/ 3103695 w 4724400"/>
              <a:gd name="connsiteY657" fmla="*/ 2105302 h 6857999"/>
              <a:gd name="connsiteX658" fmla="*/ 2968137 w 4724400"/>
              <a:gd name="connsiteY658" fmla="*/ 2805672 h 6857999"/>
              <a:gd name="connsiteX659" fmla="*/ 2739231 w 4724400"/>
              <a:gd name="connsiteY659" fmla="*/ 3151701 h 6857999"/>
              <a:gd name="connsiteX660" fmla="*/ 2728882 w 4724400"/>
              <a:gd name="connsiteY660" fmla="*/ 3135084 h 6857999"/>
              <a:gd name="connsiteX661" fmla="*/ 2914282 w 4724400"/>
              <a:gd name="connsiteY661" fmla="*/ 2155807 h 6857999"/>
              <a:gd name="connsiteX662" fmla="*/ 2971660 w 4724400"/>
              <a:gd name="connsiteY662" fmla="*/ 1962486 h 6857999"/>
              <a:gd name="connsiteX663" fmla="*/ 2971809 w 4724400"/>
              <a:gd name="connsiteY663" fmla="*/ 1960615 h 6857999"/>
              <a:gd name="connsiteX664" fmla="*/ 2972315 w 4724400"/>
              <a:gd name="connsiteY664" fmla="*/ 1951821 h 6857999"/>
              <a:gd name="connsiteX665" fmla="*/ 2846641 w 4724400"/>
              <a:gd name="connsiteY665" fmla="*/ 1556749 h 6857999"/>
              <a:gd name="connsiteX666" fmla="*/ 2847461 w 4724400"/>
              <a:gd name="connsiteY666" fmla="*/ 1548729 h 6857999"/>
              <a:gd name="connsiteX667" fmla="*/ 2058558 w 4724400"/>
              <a:gd name="connsiteY667" fmla="*/ 1071804 h 6857999"/>
              <a:gd name="connsiteX668" fmla="*/ 2291089 w 4724400"/>
              <a:gd name="connsiteY668" fmla="*/ 1585512 h 6857999"/>
              <a:gd name="connsiteX669" fmla="*/ 2473792 w 4724400"/>
              <a:gd name="connsiteY669" fmla="*/ 2432858 h 6857999"/>
              <a:gd name="connsiteX670" fmla="*/ 2420124 w 4724400"/>
              <a:gd name="connsiteY670" fmla="*/ 2495762 h 6857999"/>
              <a:gd name="connsiteX671" fmla="*/ 2119846 w 4724400"/>
              <a:gd name="connsiteY671" fmla="*/ 1872898 h 6857999"/>
              <a:gd name="connsiteX672" fmla="*/ 1995210 w 4724400"/>
              <a:gd name="connsiteY672" fmla="*/ 1288346 h 6857999"/>
              <a:gd name="connsiteX673" fmla="*/ 1850975 w 4724400"/>
              <a:gd name="connsiteY673" fmla="*/ 1540820 h 6857999"/>
              <a:gd name="connsiteX674" fmla="*/ 1723490 w 4724400"/>
              <a:gd name="connsiteY674" fmla="*/ 1688355 h 6857999"/>
              <a:gd name="connsiteX675" fmla="*/ 1710157 w 4724400"/>
              <a:gd name="connsiteY675" fmla="*/ 1683354 h 6857999"/>
              <a:gd name="connsiteX676" fmla="*/ 1807265 w 4724400"/>
              <a:gd name="connsiteY676" fmla="*/ 1336896 h 6857999"/>
              <a:gd name="connsiteX677" fmla="*/ 2011049 w 4724400"/>
              <a:gd name="connsiteY677" fmla="*/ 1173376 h 6857999"/>
              <a:gd name="connsiteX678" fmla="*/ 2014681 w 4724400"/>
              <a:gd name="connsiteY678" fmla="*/ 1167830 h 6857999"/>
              <a:gd name="connsiteX679" fmla="*/ 1971037 w 4724400"/>
              <a:gd name="connsiteY679" fmla="*/ 1015438 h 6857999"/>
              <a:gd name="connsiteX680" fmla="*/ 1971858 w 4724400"/>
              <a:gd name="connsiteY680" fmla="*/ 1007420 h 6857999"/>
              <a:gd name="connsiteX681" fmla="*/ 1729505 w 4724400"/>
              <a:gd name="connsiteY681" fmla="*/ 808882 h 6857999"/>
              <a:gd name="connsiteX682" fmla="*/ 1506007 w 4724400"/>
              <a:gd name="connsiteY682" fmla="*/ 597733 h 6857999"/>
              <a:gd name="connsiteX683" fmla="*/ 1499912 w 4724400"/>
              <a:gd name="connsiteY683" fmla="*/ 1795211 h 6857999"/>
              <a:gd name="connsiteX684" fmla="*/ 1444926 w 4724400"/>
              <a:gd name="connsiteY684" fmla="*/ 1841464 h 6857999"/>
              <a:gd name="connsiteX685" fmla="*/ 1425791 w 4724400"/>
              <a:gd name="connsiteY685" fmla="*/ 572788 h 6857999"/>
              <a:gd name="connsiteX686" fmla="*/ 1435390 w 4724400"/>
              <a:gd name="connsiteY686" fmla="*/ 560750 h 6857999"/>
              <a:gd name="connsiteX687" fmla="*/ 1451502 w 4724400"/>
              <a:gd name="connsiteY687" fmla="*/ 542471 h 6857999"/>
              <a:gd name="connsiteX688" fmla="*/ 1194128 w 4724400"/>
              <a:gd name="connsiteY688" fmla="*/ 250903 h 6857999"/>
              <a:gd name="connsiteX689" fmla="*/ 890158 w 4724400"/>
              <a:gd name="connsiteY689" fmla="*/ 0 h 6857999"/>
              <a:gd name="connsiteX690" fmla="*/ 937892 w 4724400"/>
              <a:gd name="connsiteY690" fmla="*/ 0 h 6857999"/>
              <a:gd name="connsiteX691" fmla="*/ 924483 w 4724400"/>
              <a:gd name="connsiteY691" fmla="*/ 30495 h 6857999"/>
              <a:gd name="connsiteX692" fmla="*/ 872288 w 4724400"/>
              <a:gd name="connsiteY692" fmla="*/ 306259 h 6857999"/>
              <a:gd name="connsiteX693" fmla="*/ 1006247 w 4724400"/>
              <a:gd name="connsiteY693" fmla="*/ 727373 h 6857999"/>
              <a:gd name="connsiteX694" fmla="*/ 986481 w 4724400"/>
              <a:gd name="connsiteY694" fmla="*/ 1611960 h 6857999"/>
              <a:gd name="connsiteX695" fmla="*/ 928400 w 4724400"/>
              <a:gd name="connsiteY695" fmla="*/ 1663986 h 6857999"/>
              <a:gd name="connsiteX696" fmla="*/ 771281 w 4724400"/>
              <a:gd name="connsiteY696" fmla="*/ 368438 h 6857999"/>
              <a:gd name="connsiteX697" fmla="*/ 200540 w 4724400"/>
              <a:gd name="connsiteY697" fmla="*/ 942511 h 6857999"/>
              <a:gd name="connsiteX698" fmla="*/ 170253 w 4724400"/>
              <a:gd name="connsiteY698" fmla="*/ 942567 h 6857999"/>
              <a:gd name="connsiteX699" fmla="*/ 442049 w 4724400"/>
              <a:gd name="connsiteY699" fmla="*/ 489150 h 6857999"/>
              <a:gd name="connsiteX700" fmla="*/ 788582 w 4724400"/>
              <a:gd name="connsiteY700" fmla="*/ 301724 h 6857999"/>
              <a:gd name="connsiteX701" fmla="*/ 788312 w 4724400"/>
              <a:gd name="connsiteY701" fmla="*/ 276498 h 6857999"/>
              <a:gd name="connsiteX702" fmla="*/ 847625 w 4724400"/>
              <a:gd name="connsiteY702" fmla="*/ 89075 h 6857999"/>
              <a:gd name="connsiteX703" fmla="*/ 29788 w 4724400"/>
              <a:gd name="connsiteY703" fmla="*/ 0 h 6857999"/>
              <a:gd name="connsiteX704" fmla="*/ 93321 w 4724400"/>
              <a:gd name="connsiteY704" fmla="*/ 0 h 6857999"/>
              <a:gd name="connsiteX705" fmla="*/ 79142 w 4724400"/>
              <a:gd name="connsiteY705" fmla="*/ 68966 h 6857999"/>
              <a:gd name="connsiteX706" fmla="*/ 21253 w 4724400"/>
              <a:gd name="connsiteY706" fmla="*/ 535687 h 6857999"/>
              <a:gd name="connsiteX707" fmla="*/ 61909 w 4724400"/>
              <a:gd name="connsiteY707" fmla="*/ 380358 h 6857999"/>
              <a:gd name="connsiteX708" fmla="*/ 118339 w 4724400"/>
              <a:gd name="connsiteY708" fmla="*/ 184712 h 6857999"/>
              <a:gd name="connsiteX709" fmla="*/ 154192 w 4724400"/>
              <a:gd name="connsiteY709" fmla="*/ 87864 h 6857999"/>
              <a:gd name="connsiteX710" fmla="*/ 186604 w 4724400"/>
              <a:gd name="connsiteY710" fmla="*/ 0 h 6857999"/>
              <a:gd name="connsiteX711" fmla="*/ 216386 w 4724400"/>
              <a:gd name="connsiteY711" fmla="*/ 0 h 6857999"/>
              <a:gd name="connsiteX712" fmla="*/ 180314 w 4724400"/>
              <a:gd name="connsiteY712" fmla="*/ 97640 h 6857999"/>
              <a:gd name="connsiteX713" fmla="*/ 144924 w 4724400"/>
              <a:gd name="connsiteY713" fmla="*/ 193392 h 6857999"/>
              <a:gd name="connsiteX714" fmla="*/ 89413 w 4724400"/>
              <a:gd name="connsiteY714" fmla="*/ 386853 h 6857999"/>
              <a:gd name="connsiteX715" fmla="*/ 49686 w 4724400"/>
              <a:gd name="connsiteY715" fmla="*/ 539999 h 6857999"/>
              <a:gd name="connsiteX716" fmla="*/ 236604 w 4724400"/>
              <a:gd name="connsiteY716" fmla="*/ 152292 h 6857999"/>
              <a:gd name="connsiteX717" fmla="*/ 289375 w 4724400"/>
              <a:gd name="connsiteY717" fmla="*/ 0 h 6857999"/>
              <a:gd name="connsiteX718" fmla="*/ 369729 w 4724400"/>
              <a:gd name="connsiteY718" fmla="*/ 0 h 6857999"/>
              <a:gd name="connsiteX719" fmla="*/ 354160 w 4724400"/>
              <a:gd name="connsiteY719" fmla="*/ 65656 h 6857999"/>
              <a:gd name="connsiteX720" fmla="*/ 21325 w 4724400"/>
              <a:gd name="connsiteY720" fmla="*/ 763628 h 6857999"/>
              <a:gd name="connsiteX721" fmla="*/ 6426 w 4724400"/>
              <a:gd name="connsiteY721" fmla="*/ 785104 h 6857999"/>
              <a:gd name="connsiteX722" fmla="*/ 0 w 4724400"/>
              <a:gd name="connsiteY722" fmla="*/ 789215 h 6857999"/>
              <a:gd name="connsiteX723" fmla="*/ 0 w 4724400"/>
              <a:gd name="connsiteY723" fmla="*/ 163142 h 6857999"/>
              <a:gd name="connsiteX724" fmla="*/ 20220 w 4724400"/>
              <a:gd name="connsiteY724" fmla="*/ 3741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</a:cxnLst>
            <a:rect l="l" t="t" r="r" b="b"/>
            <a:pathLst>
              <a:path w="4724400" h="6857999">
                <a:moveTo>
                  <a:pt x="0" y="6805948"/>
                </a:moveTo>
                <a:lnTo>
                  <a:pt x="15600" y="6813099"/>
                </a:lnTo>
                <a:cubicBezTo>
                  <a:pt x="48179" y="6826367"/>
                  <a:pt x="82589" y="6838841"/>
                  <a:pt x="117632" y="6850060"/>
                </a:cubicBezTo>
                <a:lnTo>
                  <a:pt x="146175" y="6857998"/>
                </a:lnTo>
                <a:lnTo>
                  <a:pt x="54597" y="6857998"/>
                </a:lnTo>
                <a:lnTo>
                  <a:pt x="0" y="6831490"/>
                </a:lnTo>
                <a:close/>
                <a:moveTo>
                  <a:pt x="0" y="6736157"/>
                </a:moveTo>
                <a:lnTo>
                  <a:pt x="114811" y="6784122"/>
                </a:lnTo>
                <a:lnTo>
                  <a:pt x="138159" y="6793465"/>
                </a:lnTo>
                <a:cubicBezTo>
                  <a:pt x="184756" y="6812785"/>
                  <a:pt x="226800" y="6829482"/>
                  <a:pt x="270310" y="6840638"/>
                </a:cubicBezTo>
                <a:lnTo>
                  <a:pt x="358932" y="6857999"/>
                </a:lnTo>
                <a:lnTo>
                  <a:pt x="228496" y="6857999"/>
                </a:lnTo>
                <a:lnTo>
                  <a:pt x="126481" y="6821149"/>
                </a:lnTo>
                <a:lnTo>
                  <a:pt x="103134" y="6811799"/>
                </a:lnTo>
                <a:lnTo>
                  <a:pt x="0" y="6767913"/>
                </a:lnTo>
                <a:close/>
                <a:moveTo>
                  <a:pt x="2460543" y="6515312"/>
                </a:moveTo>
                <a:lnTo>
                  <a:pt x="2286201" y="6525103"/>
                </a:lnTo>
                <a:cubicBezTo>
                  <a:pt x="2228694" y="6528458"/>
                  <a:pt x="2169369" y="6531530"/>
                  <a:pt x="2110427" y="6532104"/>
                </a:cubicBezTo>
                <a:cubicBezTo>
                  <a:pt x="2058946" y="6532538"/>
                  <a:pt x="2007242" y="6530381"/>
                  <a:pt x="1956742" y="6528403"/>
                </a:cubicBezTo>
                <a:cubicBezTo>
                  <a:pt x="1815643" y="6523421"/>
                  <a:pt x="1669606" y="6518329"/>
                  <a:pt x="1534307" y="6560369"/>
                </a:cubicBezTo>
                <a:cubicBezTo>
                  <a:pt x="1506964" y="6568983"/>
                  <a:pt x="1480544" y="6579668"/>
                  <a:pt x="1454538" y="6591702"/>
                </a:cubicBezTo>
                <a:cubicBezTo>
                  <a:pt x="1508795" y="6597451"/>
                  <a:pt x="1564033" y="6600803"/>
                  <a:pt x="1619950" y="6599765"/>
                </a:cubicBezTo>
                <a:cubicBezTo>
                  <a:pt x="1760796" y="6598297"/>
                  <a:pt x="1904212" y="6576077"/>
                  <a:pt x="2044875" y="6563693"/>
                </a:cubicBezTo>
                <a:cubicBezTo>
                  <a:pt x="2158459" y="6554204"/>
                  <a:pt x="2431086" y="6537707"/>
                  <a:pt x="2460543" y="6515312"/>
                </a:cubicBezTo>
                <a:close/>
                <a:moveTo>
                  <a:pt x="1883620" y="6459370"/>
                </a:moveTo>
                <a:cubicBezTo>
                  <a:pt x="1757800" y="6463303"/>
                  <a:pt x="1630678" y="6481291"/>
                  <a:pt x="1532156" y="6529929"/>
                </a:cubicBezTo>
                <a:cubicBezTo>
                  <a:pt x="1670483" y="6488352"/>
                  <a:pt x="1816519" y="6493450"/>
                  <a:pt x="1958230" y="6498517"/>
                </a:cubicBezTo>
                <a:cubicBezTo>
                  <a:pt x="2008720" y="6500495"/>
                  <a:pt x="2060523" y="6502029"/>
                  <a:pt x="2110707" y="6502035"/>
                </a:cubicBezTo>
                <a:cubicBezTo>
                  <a:pt x="2168940" y="6501999"/>
                  <a:pt x="2227759" y="6498204"/>
                  <a:pt x="2285171" y="6495471"/>
                </a:cubicBezTo>
                <a:lnTo>
                  <a:pt x="2385179" y="6489665"/>
                </a:lnTo>
                <a:cubicBezTo>
                  <a:pt x="2348158" y="6484629"/>
                  <a:pt x="2296424" y="6478620"/>
                  <a:pt x="2227262" y="6473140"/>
                </a:cubicBezTo>
                <a:cubicBezTo>
                  <a:pt x="2133953" y="6465560"/>
                  <a:pt x="2009438" y="6455438"/>
                  <a:pt x="1883620" y="6459370"/>
                </a:cubicBezTo>
                <a:close/>
                <a:moveTo>
                  <a:pt x="1611255" y="5884754"/>
                </a:moveTo>
                <a:cubicBezTo>
                  <a:pt x="1475034" y="6070158"/>
                  <a:pt x="1320332" y="6315508"/>
                  <a:pt x="1357588" y="6496752"/>
                </a:cubicBezTo>
                <a:cubicBezTo>
                  <a:pt x="1404118" y="6270055"/>
                  <a:pt x="1507631" y="6063621"/>
                  <a:pt x="1611255" y="5884754"/>
                </a:cubicBezTo>
                <a:close/>
                <a:moveTo>
                  <a:pt x="1646205" y="5883072"/>
                </a:moveTo>
                <a:cubicBezTo>
                  <a:pt x="1542170" y="6060592"/>
                  <a:pt x="1436044" y="6267900"/>
                  <a:pt x="1387600" y="6494950"/>
                </a:cubicBezTo>
                <a:cubicBezTo>
                  <a:pt x="1504199" y="6300136"/>
                  <a:pt x="1601945" y="6103069"/>
                  <a:pt x="1646205" y="5883072"/>
                </a:cubicBezTo>
                <a:close/>
                <a:moveTo>
                  <a:pt x="0" y="5845526"/>
                </a:moveTo>
                <a:lnTo>
                  <a:pt x="23370" y="5869422"/>
                </a:lnTo>
                <a:cubicBezTo>
                  <a:pt x="131924" y="5985784"/>
                  <a:pt x="231640" y="6107018"/>
                  <a:pt x="321428" y="6212316"/>
                </a:cubicBezTo>
                <a:cubicBezTo>
                  <a:pt x="452682" y="6366340"/>
                  <a:pt x="578409" y="6507973"/>
                  <a:pt x="626000" y="6710671"/>
                </a:cubicBezTo>
                <a:cubicBezTo>
                  <a:pt x="638757" y="6764837"/>
                  <a:pt x="647619" y="6810078"/>
                  <a:pt x="661825" y="6854298"/>
                </a:cubicBezTo>
                <a:lnTo>
                  <a:pt x="663298" y="6857998"/>
                </a:lnTo>
                <a:lnTo>
                  <a:pt x="431765" y="6857998"/>
                </a:lnTo>
                <a:lnTo>
                  <a:pt x="293576" y="6816656"/>
                </a:lnTo>
                <a:cubicBezTo>
                  <a:pt x="240014" y="6798833"/>
                  <a:pt x="187020" y="6779815"/>
                  <a:pt x="134480" y="6760867"/>
                </a:cubicBezTo>
                <a:lnTo>
                  <a:pt x="0" y="6714215"/>
                </a:lnTo>
                <a:lnTo>
                  <a:pt x="0" y="6683873"/>
                </a:lnTo>
                <a:lnTo>
                  <a:pt x="143737" y="6732821"/>
                </a:lnTo>
                <a:cubicBezTo>
                  <a:pt x="255889" y="6773078"/>
                  <a:pt x="371066" y="6813801"/>
                  <a:pt x="488162" y="6842006"/>
                </a:cubicBezTo>
                <a:cubicBezTo>
                  <a:pt x="358293" y="6763794"/>
                  <a:pt x="187560" y="6705586"/>
                  <a:pt x="44855" y="6674734"/>
                </a:cubicBezTo>
                <a:lnTo>
                  <a:pt x="0" y="6668575"/>
                </a:lnTo>
                <a:lnTo>
                  <a:pt x="0" y="6628217"/>
                </a:lnTo>
                <a:lnTo>
                  <a:pt x="144942" y="6657611"/>
                </a:lnTo>
                <a:cubicBezTo>
                  <a:pt x="201726" y="6672044"/>
                  <a:pt x="257694" y="6689595"/>
                  <a:pt x="312446" y="6711283"/>
                </a:cubicBezTo>
                <a:cubicBezTo>
                  <a:pt x="343371" y="6723712"/>
                  <a:pt x="523593" y="6837187"/>
                  <a:pt x="477357" y="6799347"/>
                </a:cubicBezTo>
                <a:cubicBezTo>
                  <a:pt x="362978" y="6704934"/>
                  <a:pt x="237571" y="6617800"/>
                  <a:pt x="134228" y="6503934"/>
                </a:cubicBezTo>
                <a:lnTo>
                  <a:pt x="0" y="6334256"/>
                </a:lnTo>
                <a:lnTo>
                  <a:pt x="0" y="6221686"/>
                </a:lnTo>
                <a:lnTo>
                  <a:pt x="113296" y="6402069"/>
                </a:lnTo>
                <a:cubicBezTo>
                  <a:pt x="227569" y="6561808"/>
                  <a:pt x="381603" y="6676399"/>
                  <a:pt x="523262" y="6807025"/>
                </a:cubicBezTo>
                <a:cubicBezTo>
                  <a:pt x="495103" y="6748256"/>
                  <a:pt x="449573" y="6697712"/>
                  <a:pt x="404364" y="6649139"/>
                </a:cubicBezTo>
                <a:lnTo>
                  <a:pt x="392074" y="6636358"/>
                </a:lnTo>
                <a:cubicBezTo>
                  <a:pt x="280930" y="6516822"/>
                  <a:pt x="177660" y="6386311"/>
                  <a:pt x="77450" y="6260110"/>
                </a:cubicBezTo>
                <a:lnTo>
                  <a:pt x="0" y="6163634"/>
                </a:lnTo>
                <a:lnTo>
                  <a:pt x="0" y="6117703"/>
                </a:lnTo>
                <a:lnTo>
                  <a:pt x="99669" y="6240461"/>
                </a:lnTo>
                <a:cubicBezTo>
                  <a:pt x="199276" y="6366562"/>
                  <a:pt x="302033" y="6496348"/>
                  <a:pt x="412670" y="6615176"/>
                </a:cubicBezTo>
                <a:lnTo>
                  <a:pt x="424960" y="6627949"/>
                </a:lnTo>
                <a:cubicBezTo>
                  <a:pt x="452087" y="6657095"/>
                  <a:pt x="479817" y="6686334"/>
                  <a:pt x="504043" y="6718236"/>
                </a:cubicBezTo>
                <a:cubicBezTo>
                  <a:pt x="434583" y="6569208"/>
                  <a:pt x="350187" y="6428779"/>
                  <a:pt x="251759" y="6299011"/>
                </a:cubicBezTo>
                <a:cubicBezTo>
                  <a:pt x="180915" y="6205508"/>
                  <a:pt x="102557" y="6117579"/>
                  <a:pt x="21191" y="6033111"/>
                </a:cubicBezTo>
                <a:lnTo>
                  <a:pt x="0" y="6012219"/>
                </a:lnTo>
                <a:lnTo>
                  <a:pt x="0" y="5971257"/>
                </a:lnTo>
                <a:lnTo>
                  <a:pt x="41571" y="6012292"/>
                </a:lnTo>
                <a:cubicBezTo>
                  <a:pt x="123333" y="6097220"/>
                  <a:pt x="202225" y="6185713"/>
                  <a:pt x="273883" y="6279980"/>
                </a:cubicBezTo>
                <a:cubicBezTo>
                  <a:pt x="380040" y="6419905"/>
                  <a:pt x="469472" y="6571994"/>
                  <a:pt x="541341" y="6733560"/>
                </a:cubicBezTo>
                <a:cubicBezTo>
                  <a:pt x="542355" y="6694639"/>
                  <a:pt x="542948" y="6654374"/>
                  <a:pt x="531634" y="6610993"/>
                </a:cubicBezTo>
                <a:cubicBezTo>
                  <a:pt x="490540" y="6454784"/>
                  <a:pt x="347902" y="6314397"/>
                  <a:pt x="247554" y="6197148"/>
                </a:cubicBezTo>
                <a:cubicBezTo>
                  <a:pt x="178265" y="6115731"/>
                  <a:pt x="107245" y="6035491"/>
                  <a:pt x="33651" y="5957901"/>
                </a:cubicBezTo>
                <a:lnTo>
                  <a:pt x="0" y="5925131"/>
                </a:lnTo>
                <a:close/>
                <a:moveTo>
                  <a:pt x="1656340" y="5825040"/>
                </a:moveTo>
                <a:cubicBezTo>
                  <a:pt x="1655542" y="5826205"/>
                  <a:pt x="1654747" y="5827360"/>
                  <a:pt x="1653246" y="5829053"/>
                </a:cubicBezTo>
                <a:lnTo>
                  <a:pt x="1655667" y="5829425"/>
                </a:lnTo>
                <a:close/>
                <a:moveTo>
                  <a:pt x="2630124" y="5591852"/>
                </a:moveTo>
                <a:cubicBezTo>
                  <a:pt x="2477082" y="5593954"/>
                  <a:pt x="2324114" y="5611746"/>
                  <a:pt x="2177648" y="5630119"/>
                </a:cubicBezTo>
                <a:cubicBezTo>
                  <a:pt x="2143127" y="5634568"/>
                  <a:pt x="2109856" y="5639754"/>
                  <a:pt x="2076258" y="5650510"/>
                </a:cubicBezTo>
                <a:cubicBezTo>
                  <a:pt x="2082463" y="5662642"/>
                  <a:pt x="2162157" y="5633895"/>
                  <a:pt x="2214048" y="5629828"/>
                </a:cubicBezTo>
                <a:cubicBezTo>
                  <a:pt x="2501741" y="5609845"/>
                  <a:pt x="2805089" y="5655720"/>
                  <a:pt x="3090246" y="5601337"/>
                </a:cubicBezTo>
                <a:cubicBezTo>
                  <a:pt x="3006333" y="5611321"/>
                  <a:pt x="2919037" y="5605065"/>
                  <a:pt x="2834104" y="5598847"/>
                </a:cubicBezTo>
                <a:cubicBezTo>
                  <a:pt x="2816936" y="5597562"/>
                  <a:pt x="2799771" y="5596280"/>
                  <a:pt x="2782953" y="5595539"/>
                </a:cubicBezTo>
                <a:cubicBezTo>
                  <a:pt x="2732159" y="5592194"/>
                  <a:pt x="2681137" y="5591152"/>
                  <a:pt x="2630124" y="5591852"/>
                </a:cubicBezTo>
                <a:close/>
                <a:moveTo>
                  <a:pt x="2751064" y="5525300"/>
                </a:moveTo>
                <a:cubicBezTo>
                  <a:pt x="2704155" y="5524070"/>
                  <a:pt x="2658863" y="5525064"/>
                  <a:pt x="2618554" y="5525937"/>
                </a:cubicBezTo>
                <a:cubicBezTo>
                  <a:pt x="2508038" y="5528402"/>
                  <a:pt x="2408741" y="5531370"/>
                  <a:pt x="2311014" y="5550189"/>
                </a:cubicBezTo>
                <a:cubicBezTo>
                  <a:pt x="2246417" y="5562376"/>
                  <a:pt x="2186894" y="5581286"/>
                  <a:pt x="2134103" y="5605852"/>
                </a:cubicBezTo>
                <a:cubicBezTo>
                  <a:pt x="2147385" y="5603489"/>
                  <a:pt x="2160456" y="5602024"/>
                  <a:pt x="2174084" y="5600203"/>
                </a:cubicBezTo>
                <a:cubicBezTo>
                  <a:pt x="2370475" y="5575001"/>
                  <a:pt x="2579125" y="5551921"/>
                  <a:pt x="2785199" y="5564971"/>
                </a:cubicBezTo>
                <a:lnTo>
                  <a:pt x="2836697" y="5568822"/>
                </a:lnTo>
                <a:cubicBezTo>
                  <a:pt x="2913331" y="5574228"/>
                  <a:pt x="2991761" y="5580014"/>
                  <a:pt x="3066345" y="5573703"/>
                </a:cubicBezTo>
                <a:cubicBezTo>
                  <a:pt x="3036778" y="5568851"/>
                  <a:pt x="3007621" y="5562210"/>
                  <a:pt x="2978461" y="5555562"/>
                </a:cubicBezTo>
                <a:cubicBezTo>
                  <a:pt x="2950203" y="5549116"/>
                  <a:pt x="2921945" y="5542665"/>
                  <a:pt x="2893277" y="5538004"/>
                </a:cubicBezTo>
                <a:cubicBezTo>
                  <a:pt x="2846501" y="5529982"/>
                  <a:pt x="2797974" y="5526529"/>
                  <a:pt x="2751064" y="5525300"/>
                </a:cubicBezTo>
                <a:close/>
                <a:moveTo>
                  <a:pt x="2636807" y="5458317"/>
                </a:moveTo>
                <a:cubicBezTo>
                  <a:pt x="2511188" y="5456650"/>
                  <a:pt x="2361021" y="5479881"/>
                  <a:pt x="2236775" y="5536349"/>
                </a:cubicBezTo>
                <a:cubicBezTo>
                  <a:pt x="2259387" y="5530319"/>
                  <a:pt x="2281995" y="5524291"/>
                  <a:pt x="2306204" y="5519543"/>
                </a:cubicBezTo>
                <a:cubicBezTo>
                  <a:pt x="2406280" y="5500749"/>
                  <a:pt x="2506685" y="5497081"/>
                  <a:pt x="2619005" y="5494992"/>
                </a:cubicBezTo>
                <a:cubicBezTo>
                  <a:pt x="2701072" y="5493085"/>
                  <a:pt x="2803428" y="5491236"/>
                  <a:pt x="2899676" y="5507848"/>
                </a:cubicBezTo>
                <a:cubicBezTo>
                  <a:pt x="2928691" y="5513052"/>
                  <a:pt x="2957502" y="5519151"/>
                  <a:pt x="2986662" y="5525798"/>
                </a:cubicBezTo>
                <a:cubicBezTo>
                  <a:pt x="3025723" y="5534530"/>
                  <a:pt x="3063542" y="5542536"/>
                  <a:pt x="3101623" y="5547311"/>
                </a:cubicBezTo>
                <a:cubicBezTo>
                  <a:pt x="2954636" y="5490328"/>
                  <a:pt x="2792455" y="5460700"/>
                  <a:pt x="2636807" y="5458317"/>
                </a:cubicBezTo>
                <a:close/>
                <a:moveTo>
                  <a:pt x="0" y="5142496"/>
                </a:moveTo>
                <a:lnTo>
                  <a:pt x="127996" y="5201004"/>
                </a:lnTo>
                <a:cubicBezTo>
                  <a:pt x="360812" y="5325151"/>
                  <a:pt x="547980" y="5518563"/>
                  <a:pt x="661087" y="5790959"/>
                </a:cubicBezTo>
                <a:cubicBezTo>
                  <a:pt x="808965" y="5905246"/>
                  <a:pt x="932653" y="6044012"/>
                  <a:pt x="1029402" y="6204913"/>
                </a:cubicBezTo>
                <a:cubicBezTo>
                  <a:pt x="1035975" y="6141856"/>
                  <a:pt x="1034897" y="6159666"/>
                  <a:pt x="1046692" y="6015372"/>
                </a:cubicBezTo>
                <a:cubicBezTo>
                  <a:pt x="1068452" y="5749157"/>
                  <a:pt x="1080160" y="5533819"/>
                  <a:pt x="1024238" y="5336275"/>
                </a:cubicBezTo>
                <a:cubicBezTo>
                  <a:pt x="1039478" y="5267180"/>
                  <a:pt x="1107861" y="5351481"/>
                  <a:pt x="1138131" y="5600804"/>
                </a:cubicBezTo>
                <a:cubicBezTo>
                  <a:pt x="1140750" y="5745349"/>
                  <a:pt x="1138236" y="5891029"/>
                  <a:pt x="1127280" y="6039262"/>
                </a:cubicBezTo>
                <a:cubicBezTo>
                  <a:pt x="1108357" y="6291971"/>
                  <a:pt x="1074713" y="6543716"/>
                  <a:pt x="1026642" y="6792600"/>
                </a:cubicBezTo>
                <a:cubicBezTo>
                  <a:pt x="1130130" y="6727745"/>
                  <a:pt x="1224262" y="6639036"/>
                  <a:pt x="1327075" y="6590735"/>
                </a:cubicBezTo>
                <a:cubicBezTo>
                  <a:pt x="1328762" y="6587786"/>
                  <a:pt x="1331155" y="6584312"/>
                  <a:pt x="1332848" y="6581371"/>
                </a:cubicBezTo>
                <a:cubicBezTo>
                  <a:pt x="1327684" y="6578656"/>
                  <a:pt x="1322621" y="6575317"/>
                  <a:pt x="1320586" y="6572441"/>
                </a:cubicBezTo>
                <a:cubicBezTo>
                  <a:pt x="1127046" y="6311498"/>
                  <a:pt x="1526112" y="5858248"/>
                  <a:pt x="1669632" y="5665639"/>
                </a:cubicBezTo>
                <a:cubicBezTo>
                  <a:pt x="1682895" y="5647816"/>
                  <a:pt x="1749910" y="5675384"/>
                  <a:pt x="1749165" y="5696416"/>
                </a:cubicBezTo>
                <a:cubicBezTo>
                  <a:pt x="1740476" y="5983368"/>
                  <a:pt x="1637864" y="6228377"/>
                  <a:pt x="1502249" y="6466405"/>
                </a:cubicBezTo>
                <a:cubicBezTo>
                  <a:pt x="1725190" y="6382070"/>
                  <a:pt x="2047033" y="6424367"/>
                  <a:pt x="2238637" y="6419148"/>
                </a:cubicBezTo>
                <a:cubicBezTo>
                  <a:pt x="2408385" y="6415062"/>
                  <a:pt x="2531389" y="6424957"/>
                  <a:pt x="2642775" y="6563116"/>
                </a:cubicBezTo>
                <a:cubicBezTo>
                  <a:pt x="2652137" y="6574800"/>
                  <a:pt x="2636747" y="6578204"/>
                  <a:pt x="2628681" y="6578254"/>
                </a:cubicBezTo>
                <a:cubicBezTo>
                  <a:pt x="2285142" y="6584519"/>
                  <a:pt x="1943610" y="6642343"/>
                  <a:pt x="1600072" y="6648608"/>
                </a:cubicBezTo>
                <a:cubicBezTo>
                  <a:pt x="1541036" y="6649807"/>
                  <a:pt x="1450884" y="6627657"/>
                  <a:pt x="1391841" y="6641028"/>
                </a:cubicBezTo>
                <a:cubicBezTo>
                  <a:pt x="1391239" y="6640935"/>
                  <a:pt x="1390538" y="6641468"/>
                  <a:pt x="1389928" y="6641375"/>
                </a:cubicBezTo>
                <a:cubicBezTo>
                  <a:pt x="1386712" y="6642158"/>
                  <a:pt x="1383592" y="6642319"/>
                  <a:pt x="1380979" y="6643204"/>
                </a:cubicBezTo>
                <a:cubicBezTo>
                  <a:pt x="1295418" y="6670925"/>
                  <a:pt x="1201880" y="6759768"/>
                  <a:pt x="1108685" y="6824788"/>
                </a:cubicBezTo>
                <a:lnTo>
                  <a:pt x="1051559" y="6857998"/>
                </a:lnTo>
                <a:lnTo>
                  <a:pt x="925940" y="6857998"/>
                </a:lnTo>
                <a:lnTo>
                  <a:pt x="949746" y="6745652"/>
                </a:lnTo>
                <a:cubicBezTo>
                  <a:pt x="977694" y="6600749"/>
                  <a:pt x="1000382" y="6454800"/>
                  <a:pt x="1017902" y="6308216"/>
                </a:cubicBezTo>
                <a:cubicBezTo>
                  <a:pt x="1015769" y="6305964"/>
                  <a:pt x="1013539" y="6304343"/>
                  <a:pt x="1012614" y="6302278"/>
                </a:cubicBezTo>
                <a:cubicBezTo>
                  <a:pt x="921548" y="6120471"/>
                  <a:pt x="798037" y="5964433"/>
                  <a:pt x="644615" y="5837768"/>
                </a:cubicBezTo>
                <a:cubicBezTo>
                  <a:pt x="639869" y="5836403"/>
                  <a:pt x="633910" y="5834843"/>
                  <a:pt x="627546" y="5831943"/>
                </a:cubicBezTo>
                <a:cubicBezTo>
                  <a:pt x="440473" y="5751050"/>
                  <a:pt x="281887" y="5620709"/>
                  <a:pt x="128963" y="5481226"/>
                </a:cubicBezTo>
                <a:lnTo>
                  <a:pt x="0" y="5361850"/>
                </a:lnTo>
                <a:lnTo>
                  <a:pt x="0" y="5297634"/>
                </a:lnTo>
                <a:lnTo>
                  <a:pt x="40861" y="5333413"/>
                </a:lnTo>
                <a:cubicBezTo>
                  <a:pt x="193141" y="5476012"/>
                  <a:pt x="339724" y="5631340"/>
                  <a:pt x="514278" y="5738345"/>
                </a:cubicBezTo>
                <a:cubicBezTo>
                  <a:pt x="449538" y="5691903"/>
                  <a:pt x="392547" y="5631267"/>
                  <a:pt x="337180" y="5572174"/>
                </a:cubicBezTo>
                <a:cubicBezTo>
                  <a:pt x="326006" y="5560210"/>
                  <a:pt x="314833" y="5548247"/>
                  <a:pt x="303564" y="5536908"/>
                </a:cubicBezTo>
                <a:cubicBezTo>
                  <a:pt x="236878" y="5466783"/>
                  <a:pt x="163817" y="5402889"/>
                  <a:pt x="88496" y="5343132"/>
                </a:cubicBezTo>
                <a:lnTo>
                  <a:pt x="0" y="5277736"/>
                </a:lnTo>
                <a:lnTo>
                  <a:pt x="0" y="5241225"/>
                </a:lnTo>
                <a:lnTo>
                  <a:pt x="106479" y="5319780"/>
                </a:lnTo>
                <a:cubicBezTo>
                  <a:pt x="182485" y="5380123"/>
                  <a:pt x="256358" y="5444782"/>
                  <a:pt x="324159" y="5515717"/>
                </a:cubicBezTo>
                <a:lnTo>
                  <a:pt x="357680" y="5551608"/>
                </a:lnTo>
                <a:cubicBezTo>
                  <a:pt x="407763" y="5604773"/>
                  <a:pt x="458863" y="5659374"/>
                  <a:pt x="514810" y="5702551"/>
                </a:cubicBezTo>
                <a:cubicBezTo>
                  <a:pt x="497209" y="5679989"/>
                  <a:pt x="481008" y="5656366"/>
                  <a:pt x="464808" y="5632736"/>
                </a:cubicBezTo>
                <a:cubicBezTo>
                  <a:pt x="449112" y="5609836"/>
                  <a:pt x="433420" y="5586930"/>
                  <a:pt x="416327" y="5565087"/>
                </a:cubicBezTo>
                <a:cubicBezTo>
                  <a:pt x="361064" y="5493188"/>
                  <a:pt x="289546" y="5430331"/>
                  <a:pt x="232232" y="5379904"/>
                </a:cubicBezTo>
                <a:cubicBezTo>
                  <a:pt x="153617" y="5310828"/>
                  <a:pt x="82516" y="5249322"/>
                  <a:pt x="2640" y="5200559"/>
                </a:cubicBezTo>
                <a:lnTo>
                  <a:pt x="0" y="5199146"/>
                </a:lnTo>
                <a:lnTo>
                  <a:pt x="0" y="5164774"/>
                </a:lnTo>
                <a:lnTo>
                  <a:pt x="18363" y="5174783"/>
                </a:lnTo>
                <a:cubicBezTo>
                  <a:pt x="99860" y="5225071"/>
                  <a:pt x="172172" y="5286770"/>
                  <a:pt x="251810" y="5357281"/>
                </a:cubicBezTo>
                <a:cubicBezTo>
                  <a:pt x="310235" y="5408518"/>
                  <a:pt x="382775" y="5472816"/>
                  <a:pt x="439563" y="5546863"/>
                </a:cubicBezTo>
                <a:cubicBezTo>
                  <a:pt x="456560" y="5569331"/>
                  <a:pt x="472857" y="5592330"/>
                  <a:pt x="489056" y="5615961"/>
                </a:cubicBezTo>
                <a:cubicBezTo>
                  <a:pt x="510864" y="5647485"/>
                  <a:pt x="532257" y="5677676"/>
                  <a:pt x="555845" y="5705642"/>
                </a:cubicBezTo>
                <a:cubicBezTo>
                  <a:pt x="488800" y="5569150"/>
                  <a:pt x="394131" y="5443166"/>
                  <a:pt x="287056" y="5341546"/>
                </a:cubicBezTo>
                <a:cubicBezTo>
                  <a:pt x="222125" y="5280178"/>
                  <a:pt x="138844" y="5220320"/>
                  <a:pt x="49874" y="5178238"/>
                </a:cubicBezTo>
                <a:lnTo>
                  <a:pt x="0" y="5158623"/>
                </a:lnTo>
                <a:close/>
                <a:moveTo>
                  <a:pt x="4076694" y="4944364"/>
                </a:moveTo>
                <a:cubicBezTo>
                  <a:pt x="4092586" y="5180994"/>
                  <a:pt x="4134286" y="5476223"/>
                  <a:pt x="4287610" y="5588157"/>
                </a:cubicBezTo>
                <a:cubicBezTo>
                  <a:pt x="4171130" y="5382912"/>
                  <a:pt x="4114497" y="5153179"/>
                  <a:pt x="4076694" y="4944364"/>
                </a:cubicBezTo>
                <a:close/>
                <a:moveTo>
                  <a:pt x="4103808" y="4918599"/>
                </a:moveTo>
                <a:cubicBezTo>
                  <a:pt x="4140363" y="5126676"/>
                  <a:pt x="4195478" y="5358905"/>
                  <a:pt x="4310650" y="5565760"/>
                </a:cubicBezTo>
                <a:cubicBezTo>
                  <a:pt x="4272496" y="5335710"/>
                  <a:pt x="4217566" y="5117152"/>
                  <a:pt x="4103808" y="4918599"/>
                </a:cubicBezTo>
                <a:close/>
                <a:moveTo>
                  <a:pt x="4072554" y="4867303"/>
                </a:moveTo>
                <a:cubicBezTo>
                  <a:pt x="4072702" y="4868748"/>
                  <a:pt x="4072843" y="4870186"/>
                  <a:pt x="4072780" y="4872526"/>
                </a:cubicBezTo>
                <a:lnTo>
                  <a:pt x="4074990" y="4871112"/>
                </a:lnTo>
                <a:close/>
                <a:moveTo>
                  <a:pt x="3100062" y="4866948"/>
                </a:moveTo>
                <a:cubicBezTo>
                  <a:pt x="3054598" y="4867672"/>
                  <a:pt x="3008663" y="4872522"/>
                  <a:pt x="2963625" y="4877568"/>
                </a:cubicBezTo>
                <a:cubicBezTo>
                  <a:pt x="2913679" y="4883457"/>
                  <a:pt x="2861381" y="4889314"/>
                  <a:pt x="2809956" y="4889247"/>
                </a:cubicBezTo>
                <a:cubicBezTo>
                  <a:pt x="2768849" y="4889475"/>
                  <a:pt x="2727662" y="4885932"/>
                  <a:pt x="2688275" y="4882769"/>
                </a:cubicBezTo>
                <a:cubicBezTo>
                  <a:pt x="2660443" y="4880639"/>
                  <a:pt x="2632820" y="4877611"/>
                  <a:pt x="2605133" y="4876924"/>
                </a:cubicBezTo>
                <a:cubicBezTo>
                  <a:pt x="2542005" y="4874377"/>
                  <a:pt x="2477453" y="4878112"/>
                  <a:pt x="2414900" y="4881330"/>
                </a:cubicBezTo>
                <a:cubicBezTo>
                  <a:pt x="2350347" y="4885065"/>
                  <a:pt x="2283431" y="4888772"/>
                  <a:pt x="2217605" y="4885650"/>
                </a:cubicBezTo>
                <a:lnTo>
                  <a:pt x="2199332" y="4885075"/>
                </a:lnTo>
                <a:cubicBezTo>
                  <a:pt x="2179813" y="4883768"/>
                  <a:pt x="2160089" y="4883349"/>
                  <a:pt x="2141062" y="4884027"/>
                </a:cubicBezTo>
                <a:cubicBezTo>
                  <a:pt x="2279340" y="4906717"/>
                  <a:pt x="2418587" y="4927258"/>
                  <a:pt x="2558630" y="4938088"/>
                </a:cubicBezTo>
                <a:cubicBezTo>
                  <a:pt x="2750317" y="4954217"/>
                  <a:pt x="2921561" y="4921336"/>
                  <a:pt x="3100062" y="4866948"/>
                </a:cubicBezTo>
                <a:close/>
                <a:moveTo>
                  <a:pt x="2753415" y="4783657"/>
                </a:moveTo>
                <a:cubicBezTo>
                  <a:pt x="2715812" y="4782731"/>
                  <a:pt x="2677745" y="4783278"/>
                  <a:pt x="2639521" y="4785091"/>
                </a:cubicBezTo>
                <a:cubicBezTo>
                  <a:pt x="2486624" y="4792347"/>
                  <a:pt x="2331226" y="4819883"/>
                  <a:pt x="2193068" y="4854595"/>
                </a:cubicBezTo>
                <a:cubicBezTo>
                  <a:pt x="2196324" y="4854814"/>
                  <a:pt x="2198676" y="4854838"/>
                  <a:pt x="2201931" y="4855057"/>
                </a:cubicBezTo>
                <a:lnTo>
                  <a:pt x="2219654" y="4855986"/>
                </a:lnTo>
                <a:cubicBezTo>
                  <a:pt x="2283679" y="4858722"/>
                  <a:pt x="2350037" y="4855370"/>
                  <a:pt x="2413690" y="4851445"/>
                </a:cubicBezTo>
                <a:cubicBezTo>
                  <a:pt x="2476795" y="4847874"/>
                  <a:pt x="2542257" y="4844334"/>
                  <a:pt x="2606832" y="4846715"/>
                </a:cubicBezTo>
                <a:cubicBezTo>
                  <a:pt x="2634866" y="4847944"/>
                  <a:pt x="2663590" y="4850269"/>
                  <a:pt x="2691769" y="4852935"/>
                </a:cubicBezTo>
                <a:cubicBezTo>
                  <a:pt x="2730608" y="4856456"/>
                  <a:pt x="2771445" y="4859459"/>
                  <a:pt x="2811106" y="4859393"/>
                </a:cubicBezTo>
                <a:cubicBezTo>
                  <a:pt x="2860724" y="4859079"/>
                  <a:pt x="2912124" y="4853023"/>
                  <a:pt x="2961520" y="4847493"/>
                </a:cubicBezTo>
                <a:cubicBezTo>
                  <a:pt x="2997835" y="4843425"/>
                  <a:pt x="3034156" y="4839354"/>
                  <a:pt x="3070965" y="4837270"/>
                </a:cubicBezTo>
                <a:cubicBezTo>
                  <a:pt x="2974850" y="4802463"/>
                  <a:pt x="2866224" y="4786435"/>
                  <a:pt x="2753415" y="4783657"/>
                </a:cubicBezTo>
                <a:close/>
                <a:moveTo>
                  <a:pt x="2389654" y="4275904"/>
                </a:moveTo>
                <a:cubicBezTo>
                  <a:pt x="2058380" y="4300770"/>
                  <a:pt x="1773879" y="4364703"/>
                  <a:pt x="1522266" y="4472742"/>
                </a:cubicBezTo>
                <a:lnTo>
                  <a:pt x="1464014" y="4498508"/>
                </a:lnTo>
                <a:cubicBezTo>
                  <a:pt x="1435059" y="4511659"/>
                  <a:pt x="1405759" y="4524268"/>
                  <a:pt x="1376111" y="4536334"/>
                </a:cubicBezTo>
                <a:cubicBezTo>
                  <a:pt x="1422294" y="4522124"/>
                  <a:pt x="1470274" y="4508296"/>
                  <a:pt x="1498493" y="4502509"/>
                </a:cubicBezTo>
                <a:cubicBezTo>
                  <a:pt x="1608595" y="4481142"/>
                  <a:pt x="1719912" y="4468967"/>
                  <a:pt x="1831627" y="4454994"/>
                </a:cubicBezTo>
                <a:cubicBezTo>
                  <a:pt x="2034733" y="4429326"/>
                  <a:pt x="2186680" y="4317586"/>
                  <a:pt x="2389654" y="4275904"/>
                </a:cubicBezTo>
                <a:close/>
                <a:moveTo>
                  <a:pt x="2147582" y="4220499"/>
                </a:moveTo>
                <a:cubicBezTo>
                  <a:pt x="1947585" y="4228027"/>
                  <a:pt x="1746826" y="4329700"/>
                  <a:pt x="1556088" y="4425819"/>
                </a:cubicBezTo>
                <a:cubicBezTo>
                  <a:pt x="1788857" y="4332127"/>
                  <a:pt x="2048945" y="4273854"/>
                  <a:pt x="2346927" y="4248048"/>
                </a:cubicBezTo>
                <a:cubicBezTo>
                  <a:pt x="2280831" y="4225943"/>
                  <a:pt x="2214248" y="4217991"/>
                  <a:pt x="2147582" y="4220499"/>
                </a:cubicBezTo>
                <a:close/>
                <a:moveTo>
                  <a:pt x="1790494" y="3958602"/>
                </a:moveTo>
                <a:cubicBezTo>
                  <a:pt x="1546078" y="4006086"/>
                  <a:pt x="1301131" y="4060051"/>
                  <a:pt x="1059112" y="4119804"/>
                </a:cubicBezTo>
                <a:cubicBezTo>
                  <a:pt x="1314148" y="4123003"/>
                  <a:pt x="1558894" y="4069940"/>
                  <a:pt x="1790494" y="3958602"/>
                </a:cubicBezTo>
                <a:close/>
                <a:moveTo>
                  <a:pt x="3757613" y="3936722"/>
                </a:moveTo>
                <a:cubicBezTo>
                  <a:pt x="3739428" y="4022695"/>
                  <a:pt x="3726993" y="4110355"/>
                  <a:pt x="3715314" y="4196771"/>
                </a:cubicBezTo>
                <a:cubicBezTo>
                  <a:pt x="3696476" y="4335276"/>
                  <a:pt x="3677516" y="4478465"/>
                  <a:pt x="3631611" y="4613594"/>
                </a:cubicBezTo>
                <a:cubicBezTo>
                  <a:pt x="3620645" y="4645134"/>
                  <a:pt x="3608778" y="4676477"/>
                  <a:pt x="3596909" y="4707830"/>
                </a:cubicBezTo>
                <a:lnTo>
                  <a:pt x="3581749" y="4747418"/>
                </a:lnTo>
                <a:cubicBezTo>
                  <a:pt x="3554523" y="4819250"/>
                  <a:pt x="3531238" y="4892390"/>
                  <a:pt x="3510660" y="4966094"/>
                </a:cubicBezTo>
                <a:cubicBezTo>
                  <a:pt x="3748857" y="4678857"/>
                  <a:pt x="3755323" y="4300706"/>
                  <a:pt x="3757613" y="3936722"/>
                </a:cubicBezTo>
                <a:close/>
                <a:moveTo>
                  <a:pt x="1701387" y="3919232"/>
                </a:moveTo>
                <a:cubicBezTo>
                  <a:pt x="1507766" y="3912045"/>
                  <a:pt x="1320741" y="3989836"/>
                  <a:pt x="1136310" y="4068895"/>
                </a:cubicBezTo>
                <a:cubicBezTo>
                  <a:pt x="1350954" y="4017452"/>
                  <a:pt x="1568376" y="3970366"/>
                  <a:pt x="1784782" y="3927759"/>
                </a:cubicBezTo>
                <a:cubicBezTo>
                  <a:pt x="1756841" y="3923020"/>
                  <a:pt x="1729046" y="3920259"/>
                  <a:pt x="1701387" y="3919232"/>
                </a:cubicBezTo>
                <a:close/>
                <a:moveTo>
                  <a:pt x="3733405" y="3900089"/>
                </a:moveTo>
                <a:cubicBezTo>
                  <a:pt x="3597105" y="4216426"/>
                  <a:pt x="3490805" y="4541932"/>
                  <a:pt x="3500832" y="4885010"/>
                </a:cubicBezTo>
                <a:cubicBezTo>
                  <a:pt x="3516996" y="4834817"/>
                  <a:pt x="3533505" y="4785171"/>
                  <a:pt x="3552367" y="4735553"/>
                </a:cubicBezTo>
                <a:lnTo>
                  <a:pt x="3567525" y="4695966"/>
                </a:lnTo>
                <a:cubicBezTo>
                  <a:pt x="3579742" y="4665154"/>
                  <a:pt x="3591404" y="4634706"/>
                  <a:pt x="3602372" y="4603168"/>
                </a:cubicBezTo>
                <a:cubicBezTo>
                  <a:pt x="3647108" y="4471083"/>
                  <a:pt x="3666211" y="4329343"/>
                  <a:pt x="3684639" y="4192628"/>
                </a:cubicBezTo>
                <a:cubicBezTo>
                  <a:pt x="3697672" y="4096160"/>
                  <a:pt x="3710761" y="3997344"/>
                  <a:pt x="3733405" y="3900089"/>
                </a:cubicBezTo>
                <a:close/>
                <a:moveTo>
                  <a:pt x="2800959" y="3871054"/>
                </a:moveTo>
                <a:cubicBezTo>
                  <a:pt x="2809421" y="4100939"/>
                  <a:pt x="2907977" y="4306148"/>
                  <a:pt x="3026569" y="4520780"/>
                </a:cubicBezTo>
                <a:cubicBezTo>
                  <a:pt x="2979577" y="4399850"/>
                  <a:pt x="2933143" y="4278562"/>
                  <a:pt x="2889061" y="4157302"/>
                </a:cubicBezTo>
                <a:cubicBezTo>
                  <a:pt x="2854271" y="4061517"/>
                  <a:pt x="2821632" y="3966669"/>
                  <a:pt x="2800959" y="3871054"/>
                </a:cubicBezTo>
                <a:close/>
                <a:moveTo>
                  <a:pt x="2809929" y="3701307"/>
                </a:moveTo>
                <a:cubicBezTo>
                  <a:pt x="2809867" y="3703640"/>
                  <a:pt x="2809253" y="3706334"/>
                  <a:pt x="2809197" y="3708672"/>
                </a:cubicBezTo>
                <a:cubicBezTo>
                  <a:pt x="2816609" y="3854149"/>
                  <a:pt x="2864235" y="3999199"/>
                  <a:pt x="2918306" y="4147031"/>
                </a:cubicBezTo>
                <a:cubicBezTo>
                  <a:pt x="2966436" y="4279493"/>
                  <a:pt x="3017273" y="4412529"/>
                  <a:pt x="3068858" y="4544310"/>
                </a:cubicBezTo>
                <a:cubicBezTo>
                  <a:pt x="3069715" y="4408107"/>
                  <a:pt x="3008952" y="4266858"/>
                  <a:pt x="2968879" y="4144570"/>
                </a:cubicBezTo>
                <a:cubicBezTo>
                  <a:pt x="2919376" y="3995354"/>
                  <a:pt x="2865655" y="3848072"/>
                  <a:pt x="2809929" y="3701307"/>
                </a:cubicBezTo>
                <a:close/>
                <a:moveTo>
                  <a:pt x="1867196" y="3456584"/>
                </a:moveTo>
                <a:cubicBezTo>
                  <a:pt x="1939275" y="3608228"/>
                  <a:pt x="2036188" y="3758542"/>
                  <a:pt x="2183970" y="3826505"/>
                </a:cubicBezTo>
                <a:cubicBezTo>
                  <a:pt x="2092208" y="3686686"/>
                  <a:pt x="1989300" y="3564734"/>
                  <a:pt x="1867196" y="3456584"/>
                </a:cubicBezTo>
                <a:close/>
                <a:moveTo>
                  <a:pt x="2322880" y="3078533"/>
                </a:moveTo>
                <a:cubicBezTo>
                  <a:pt x="2314902" y="3134217"/>
                  <a:pt x="2306026" y="3189710"/>
                  <a:pt x="2295695" y="3245370"/>
                </a:cubicBezTo>
                <a:cubicBezTo>
                  <a:pt x="2262659" y="3421320"/>
                  <a:pt x="2225570" y="3586065"/>
                  <a:pt x="2268858" y="3758413"/>
                </a:cubicBezTo>
                <a:cubicBezTo>
                  <a:pt x="2273785" y="3680922"/>
                  <a:pt x="2284872" y="3603320"/>
                  <a:pt x="2295899" y="3528057"/>
                </a:cubicBezTo>
                <a:cubicBezTo>
                  <a:pt x="2310584" y="3430521"/>
                  <a:pt x="2325878" y="3330298"/>
                  <a:pt x="2326306" y="3231157"/>
                </a:cubicBezTo>
                <a:cubicBezTo>
                  <a:pt x="2326349" y="3202011"/>
                  <a:pt x="2325135" y="3172131"/>
                  <a:pt x="2324274" y="3142788"/>
                </a:cubicBezTo>
                <a:cubicBezTo>
                  <a:pt x="2323575" y="3121009"/>
                  <a:pt x="2323232" y="3099770"/>
                  <a:pt x="2322880" y="3078533"/>
                </a:cubicBezTo>
                <a:close/>
                <a:moveTo>
                  <a:pt x="912797" y="2896659"/>
                </a:moveTo>
                <a:cubicBezTo>
                  <a:pt x="987675" y="3038078"/>
                  <a:pt x="1077553" y="3173735"/>
                  <a:pt x="1167201" y="3304169"/>
                </a:cubicBezTo>
                <a:cubicBezTo>
                  <a:pt x="1258595" y="3437326"/>
                  <a:pt x="1353896" y="3600936"/>
                  <a:pt x="1503848" y="3675946"/>
                </a:cubicBezTo>
                <a:cubicBezTo>
                  <a:pt x="1443175" y="3621244"/>
                  <a:pt x="1397337" y="3553231"/>
                  <a:pt x="1353091" y="3486482"/>
                </a:cubicBezTo>
                <a:cubicBezTo>
                  <a:pt x="1348731" y="3480073"/>
                  <a:pt x="1344372" y="3473665"/>
                  <a:pt x="1340012" y="3467256"/>
                </a:cubicBezTo>
                <a:cubicBezTo>
                  <a:pt x="1259674" y="3347730"/>
                  <a:pt x="1172762" y="3230102"/>
                  <a:pt x="1089196" y="3116474"/>
                </a:cubicBezTo>
                <a:cubicBezTo>
                  <a:pt x="1048102" y="3060746"/>
                  <a:pt x="1005067" y="3003195"/>
                  <a:pt x="959418" y="2948853"/>
                </a:cubicBezTo>
                <a:cubicBezTo>
                  <a:pt x="944128" y="2931040"/>
                  <a:pt x="928639" y="2914119"/>
                  <a:pt x="912797" y="2896659"/>
                </a:cubicBezTo>
                <a:close/>
                <a:moveTo>
                  <a:pt x="2363420" y="2871730"/>
                </a:moveTo>
                <a:lnTo>
                  <a:pt x="2360107" y="2915231"/>
                </a:lnTo>
                <a:cubicBezTo>
                  <a:pt x="2356940" y="2960178"/>
                  <a:pt x="2353568" y="3006017"/>
                  <a:pt x="2353099" y="3051540"/>
                </a:cubicBezTo>
                <a:cubicBezTo>
                  <a:pt x="2352858" y="3081589"/>
                  <a:pt x="2354064" y="3111470"/>
                  <a:pt x="2354925" y="3140814"/>
                </a:cubicBezTo>
                <a:cubicBezTo>
                  <a:pt x="2356138" y="3170696"/>
                  <a:pt x="2357347" y="3200579"/>
                  <a:pt x="2357104" y="3230628"/>
                </a:cubicBezTo>
                <a:cubicBezTo>
                  <a:pt x="2356269" y="3331557"/>
                  <a:pt x="2341112" y="3433224"/>
                  <a:pt x="2326221" y="3531652"/>
                </a:cubicBezTo>
                <a:cubicBezTo>
                  <a:pt x="2315466" y="3603683"/>
                  <a:pt x="2304846" y="3677150"/>
                  <a:pt x="2299836" y="3750864"/>
                </a:cubicBezTo>
                <a:cubicBezTo>
                  <a:pt x="2315186" y="3724954"/>
                  <a:pt x="2331840" y="3697443"/>
                  <a:pt x="2346877" y="3662531"/>
                </a:cubicBezTo>
                <a:cubicBezTo>
                  <a:pt x="2459154" y="3406015"/>
                  <a:pt x="2424454" y="3133900"/>
                  <a:pt x="2363420" y="2871730"/>
                </a:cubicBezTo>
                <a:close/>
                <a:moveTo>
                  <a:pt x="912921" y="2850596"/>
                </a:moveTo>
                <a:cubicBezTo>
                  <a:pt x="936881" y="2875897"/>
                  <a:pt x="961194" y="2901731"/>
                  <a:pt x="983846" y="2928627"/>
                </a:cubicBezTo>
                <a:cubicBezTo>
                  <a:pt x="1029846" y="2983517"/>
                  <a:pt x="1073228" y="3041610"/>
                  <a:pt x="1114669" y="3097880"/>
                </a:cubicBezTo>
                <a:cubicBezTo>
                  <a:pt x="1199144" y="3211700"/>
                  <a:pt x="1286398" y="3329876"/>
                  <a:pt x="1366183" y="3449753"/>
                </a:cubicBezTo>
                <a:cubicBezTo>
                  <a:pt x="1370543" y="3456162"/>
                  <a:pt x="1374903" y="3462572"/>
                  <a:pt x="1379263" y="3468981"/>
                </a:cubicBezTo>
                <a:cubicBezTo>
                  <a:pt x="1414114" y="3521040"/>
                  <a:pt x="1450010" y="3574725"/>
                  <a:pt x="1492446" y="3620389"/>
                </a:cubicBezTo>
                <a:cubicBezTo>
                  <a:pt x="1379640" y="3316219"/>
                  <a:pt x="1197433" y="3014288"/>
                  <a:pt x="912921" y="2850596"/>
                </a:cubicBezTo>
                <a:close/>
                <a:moveTo>
                  <a:pt x="2386551" y="2642862"/>
                </a:moveTo>
                <a:cubicBezTo>
                  <a:pt x="2394776" y="2644690"/>
                  <a:pt x="2401148" y="2649859"/>
                  <a:pt x="2403741" y="2659697"/>
                </a:cubicBezTo>
                <a:cubicBezTo>
                  <a:pt x="2468949" y="2907705"/>
                  <a:pt x="2536818" y="3164740"/>
                  <a:pt x="2499078" y="3423399"/>
                </a:cubicBezTo>
                <a:cubicBezTo>
                  <a:pt x="2484124" y="3524170"/>
                  <a:pt x="2447241" y="3605244"/>
                  <a:pt x="2413232" y="3700562"/>
                </a:cubicBezTo>
                <a:cubicBezTo>
                  <a:pt x="2350039" y="3880472"/>
                  <a:pt x="2357716" y="4002022"/>
                  <a:pt x="2428424" y="4178295"/>
                </a:cubicBezTo>
                <a:cubicBezTo>
                  <a:pt x="2600434" y="4289020"/>
                  <a:pt x="2768104" y="4406341"/>
                  <a:pt x="2927779" y="4531843"/>
                </a:cubicBezTo>
                <a:cubicBezTo>
                  <a:pt x="2760215" y="4223610"/>
                  <a:pt x="2637267" y="3926696"/>
                  <a:pt x="2758380" y="3561061"/>
                </a:cubicBezTo>
                <a:cubicBezTo>
                  <a:pt x="2765639" y="3539559"/>
                  <a:pt x="2835782" y="3509255"/>
                  <a:pt x="2846610" y="3538353"/>
                </a:cubicBezTo>
                <a:cubicBezTo>
                  <a:pt x="2941134" y="3779872"/>
                  <a:pt x="3029996" y="4023472"/>
                  <a:pt x="3106063" y="4271430"/>
                </a:cubicBezTo>
                <a:cubicBezTo>
                  <a:pt x="3150638" y="4415363"/>
                  <a:pt x="3185704" y="4549296"/>
                  <a:pt x="3116136" y="4688819"/>
                </a:cubicBezTo>
                <a:cubicBezTo>
                  <a:pt x="3218309" y="4776757"/>
                  <a:pt x="3317100" y="4869157"/>
                  <a:pt x="3412872" y="4966558"/>
                </a:cubicBezTo>
                <a:cubicBezTo>
                  <a:pt x="3381456" y="4499967"/>
                  <a:pt x="3566630" y="4066538"/>
                  <a:pt x="3763612" y="3645474"/>
                </a:cubicBezTo>
                <a:cubicBezTo>
                  <a:pt x="3774538" y="3622394"/>
                  <a:pt x="3852109" y="3598841"/>
                  <a:pt x="3850165" y="3638405"/>
                </a:cubicBezTo>
                <a:cubicBezTo>
                  <a:pt x="3828358" y="4125233"/>
                  <a:pt x="3904636" y="4676562"/>
                  <a:pt x="3515311" y="5051260"/>
                </a:cubicBezTo>
                <a:cubicBezTo>
                  <a:pt x="3511789" y="5054277"/>
                  <a:pt x="3506819" y="5057456"/>
                  <a:pt x="3501147" y="5059552"/>
                </a:cubicBezTo>
                <a:cubicBezTo>
                  <a:pt x="3601520" y="5167803"/>
                  <a:pt x="3698516" y="5280511"/>
                  <a:pt x="3790420" y="5401078"/>
                </a:cubicBezTo>
                <a:cubicBezTo>
                  <a:pt x="3946901" y="5606795"/>
                  <a:pt x="4090825" y="5822089"/>
                  <a:pt x="4221141" y="6045312"/>
                </a:cubicBezTo>
                <a:cubicBezTo>
                  <a:pt x="4260726" y="5923422"/>
                  <a:pt x="4276533" y="5789920"/>
                  <a:pt x="4326825" y="5681109"/>
                </a:cubicBezTo>
                <a:cubicBezTo>
                  <a:pt x="4326185" y="5677682"/>
                  <a:pt x="4325759" y="5673360"/>
                  <a:pt x="4325127" y="5669934"/>
                </a:cubicBezTo>
                <a:cubicBezTo>
                  <a:pt x="4319106" y="5671483"/>
                  <a:pt x="4312744" y="5672486"/>
                  <a:pt x="4309144" y="5671723"/>
                </a:cubicBezTo>
                <a:cubicBezTo>
                  <a:pt x="3975286" y="5608574"/>
                  <a:pt x="3989836" y="4983823"/>
                  <a:pt x="3974946" y="4736592"/>
                </a:cubicBezTo>
                <a:cubicBezTo>
                  <a:pt x="3973555" y="4713728"/>
                  <a:pt x="4046476" y="4687776"/>
                  <a:pt x="4060171" y="4704317"/>
                </a:cubicBezTo>
                <a:cubicBezTo>
                  <a:pt x="4248204" y="4928943"/>
                  <a:pt x="4331788" y="5187422"/>
                  <a:pt x="4383942" y="5463703"/>
                </a:cubicBezTo>
                <a:cubicBezTo>
                  <a:pt x="4445404" y="5353500"/>
                  <a:pt x="4548377" y="5250086"/>
                  <a:pt x="4654905" y="5156948"/>
                </a:cubicBezTo>
                <a:lnTo>
                  <a:pt x="4724400" y="5098975"/>
                </a:lnTo>
                <a:lnTo>
                  <a:pt x="4724400" y="5160063"/>
                </a:lnTo>
                <a:lnTo>
                  <a:pt x="4687505" y="5191181"/>
                </a:lnTo>
                <a:cubicBezTo>
                  <a:pt x="4588452" y="5282318"/>
                  <a:pt x="4497898" y="5385071"/>
                  <a:pt x="4451303" y="5491132"/>
                </a:cubicBezTo>
                <a:cubicBezTo>
                  <a:pt x="4493091" y="5426848"/>
                  <a:pt x="4544370" y="5370101"/>
                  <a:pt x="4599954" y="5317498"/>
                </a:cubicBezTo>
                <a:lnTo>
                  <a:pt x="4724400" y="5211392"/>
                </a:lnTo>
                <a:lnTo>
                  <a:pt x="4724400" y="5251559"/>
                </a:lnTo>
                <a:lnTo>
                  <a:pt x="4619898" y="5340764"/>
                </a:lnTo>
                <a:cubicBezTo>
                  <a:pt x="4564729" y="5393102"/>
                  <a:pt x="4514142" y="5449408"/>
                  <a:pt x="4473735" y="5512809"/>
                </a:cubicBezTo>
                <a:cubicBezTo>
                  <a:pt x="4457482" y="5538523"/>
                  <a:pt x="4443385" y="5565169"/>
                  <a:pt x="4430539" y="5592553"/>
                </a:cubicBezTo>
                <a:cubicBezTo>
                  <a:pt x="4478314" y="5558922"/>
                  <a:pt x="4525254" y="5522778"/>
                  <a:pt x="4569759" y="5482816"/>
                </a:cubicBezTo>
                <a:lnTo>
                  <a:pt x="4724400" y="5330891"/>
                </a:lnTo>
                <a:lnTo>
                  <a:pt x="4724400" y="5402912"/>
                </a:lnTo>
                <a:lnTo>
                  <a:pt x="4586888" y="5533939"/>
                </a:lnTo>
                <a:cubicBezTo>
                  <a:pt x="4539970" y="5576210"/>
                  <a:pt x="4452025" y="5622495"/>
                  <a:pt x="4413377" y="5674040"/>
                </a:cubicBezTo>
                <a:cubicBezTo>
                  <a:pt x="4412828" y="5674391"/>
                  <a:pt x="4412623" y="5675288"/>
                  <a:pt x="4412066" y="5675644"/>
                </a:cubicBezTo>
                <a:cubicBezTo>
                  <a:pt x="4409999" y="5678494"/>
                  <a:pt x="4407586" y="5680803"/>
                  <a:pt x="4406074" y="5683306"/>
                </a:cubicBezTo>
                <a:cubicBezTo>
                  <a:pt x="4338963" y="5791374"/>
                  <a:pt x="4334247" y="5992131"/>
                  <a:pt x="4271008" y="6118417"/>
                </a:cubicBezTo>
                <a:cubicBezTo>
                  <a:pt x="4270042" y="6120562"/>
                  <a:pt x="4267634" y="6122876"/>
                  <a:pt x="4265220" y="6125184"/>
                </a:cubicBezTo>
                <a:cubicBezTo>
                  <a:pt x="4388620" y="6344593"/>
                  <a:pt x="4497559" y="6571523"/>
                  <a:pt x="4590463" y="6805045"/>
                </a:cubicBezTo>
                <a:lnTo>
                  <a:pt x="4610122" y="6857999"/>
                </a:lnTo>
                <a:lnTo>
                  <a:pt x="4513231" y="6857999"/>
                </a:lnTo>
                <a:lnTo>
                  <a:pt x="4374770" y="6532596"/>
                </a:lnTo>
                <a:lnTo>
                  <a:pt x="4339518" y="6461642"/>
                </a:lnTo>
                <a:cubicBezTo>
                  <a:pt x="4208274" y="6190726"/>
                  <a:pt x="4055763" y="5930353"/>
                  <a:pt x="3884810" y="5682534"/>
                </a:cubicBezTo>
                <a:cubicBezTo>
                  <a:pt x="3881554" y="5682314"/>
                  <a:pt x="3878648" y="5682642"/>
                  <a:pt x="3876498" y="5681717"/>
                </a:cubicBezTo>
                <a:cubicBezTo>
                  <a:pt x="3679284" y="5607050"/>
                  <a:pt x="3473354" y="5574737"/>
                  <a:pt x="3263209" y="5585749"/>
                </a:cubicBezTo>
                <a:cubicBezTo>
                  <a:pt x="3258445" y="5588034"/>
                  <a:pt x="3252566" y="5591021"/>
                  <a:pt x="3245450" y="5593271"/>
                </a:cubicBezTo>
                <a:cubicBezTo>
                  <a:pt x="2832970" y="5732161"/>
                  <a:pt x="2378174" y="5640588"/>
                  <a:pt x="1952592" y="5692050"/>
                </a:cubicBezTo>
                <a:cubicBezTo>
                  <a:pt x="1937512" y="5694029"/>
                  <a:pt x="1912708" y="5686903"/>
                  <a:pt x="1936466" y="5671708"/>
                </a:cubicBezTo>
                <a:cubicBezTo>
                  <a:pt x="2343705" y="5415077"/>
                  <a:pt x="2802129" y="5333413"/>
                  <a:pt x="3244709" y="5538562"/>
                </a:cubicBezTo>
                <a:cubicBezTo>
                  <a:pt x="3441959" y="5522006"/>
                  <a:pt x="3636288" y="5541041"/>
                  <a:pt x="3823886" y="5595804"/>
                </a:cubicBezTo>
                <a:cubicBezTo>
                  <a:pt x="3786337" y="5543176"/>
                  <a:pt x="3748232" y="5490905"/>
                  <a:pt x="3709024" y="5439340"/>
                </a:cubicBezTo>
                <a:cubicBezTo>
                  <a:pt x="3551844" y="5232532"/>
                  <a:pt x="3380544" y="5046247"/>
                  <a:pt x="3198362" y="4874588"/>
                </a:cubicBezTo>
                <a:cubicBezTo>
                  <a:pt x="3191800" y="4876493"/>
                  <a:pt x="3185778" y="4878043"/>
                  <a:pt x="3179417" y="4879047"/>
                </a:cubicBezTo>
                <a:cubicBezTo>
                  <a:pt x="3002241" y="4937947"/>
                  <a:pt x="2827252" y="4989315"/>
                  <a:pt x="2639496" y="4989072"/>
                </a:cubicBezTo>
                <a:cubicBezTo>
                  <a:pt x="2416792" y="4988955"/>
                  <a:pt x="2191177" y="4947776"/>
                  <a:pt x="1972353" y="4909921"/>
                </a:cubicBezTo>
                <a:cubicBezTo>
                  <a:pt x="1940984" y="4904693"/>
                  <a:pt x="1996456" y="4874580"/>
                  <a:pt x="2002679" y="4872131"/>
                </a:cubicBezTo>
                <a:cubicBezTo>
                  <a:pt x="2309478" y="4772480"/>
                  <a:pt x="2760385" y="4680296"/>
                  <a:pt x="3097424" y="4781269"/>
                </a:cubicBezTo>
                <a:cubicBezTo>
                  <a:pt x="2895349" y="4601638"/>
                  <a:pt x="2680528" y="4438593"/>
                  <a:pt x="2454890" y="4287833"/>
                </a:cubicBezTo>
                <a:cubicBezTo>
                  <a:pt x="2454338" y="4288186"/>
                  <a:pt x="2453432" y="4287993"/>
                  <a:pt x="2452881" y="4288346"/>
                </a:cubicBezTo>
                <a:cubicBezTo>
                  <a:pt x="2451433" y="4288508"/>
                  <a:pt x="2449426" y="4289026"/>
                  <a:pt x="2448527" y="4288836"/>
                </a:cubicBezTo>
                <a:cubicBezTo>
                  <a:pt x="2435306" y="4288860"/>
                  <a:pt x="2328295" y="4364971"/>
                  <a:pt x="2323525" y="4367248"/>
                </a:cubicBezTo>
                <a:cubicBezTo>
                  <a:pt x="2239575" y="4406384"/>
                  <a:pt x="2150175" y="4432133"/>
                  <a:pt x="2060764" y="4451767"/>
                </a:cubicBezTo>
                <a:cubicBezTo>
                  <a:pt x="1760632" y="4518029"/>
                  <a:pt x="1460022" y="4526349"/>
                  <a:pt x="1162250" y="4613329"/>
                </a:cubicBezTo>
                <a:cubicBezTo>
                  <a:pt x="1141991" y="4619390"/>
                  <a:pt x="1086625" y="4618011"/>
                  <a:pt x="1132639" y="4596243"/>
                </a:cubicBezTo>
                <a:cubicBezTo>
                  <a:pt x="1461250" y="4438196"/>
                  <a:pt x="1900100" y="4136057"/>
                  <a:pt x="2293970" y="4182283"/>
                </a:cubicBezTo>
                <a:cubicBezTo>
                  <a:pt x="2166077" y="4101602"/>
                  <a:pt x="2034669" y="4023929"/>
                  <a:pt x="1900637" y="3949470"/>
                </a:cubicBezTo>
                <a:cubicBezTo>
                  <a:pt x="1896077" y="3950852"/>
                  <a:pt x="1891168" y="3951697"/>
                  <a:pt x="1887014" y="3951288"/>
                </a:cubicBezTo>
                <a:cubicBezTo>
                  <a:pt x="1578066" y="4112095"/>
                  <a:pt x="1243908" y="4184792"/>
                  <a:pt x="896751" y="4159267"/>
                </a:cubicBezTo>
                <a:cubicBezTo>
                  <a:pt x="855005" y="4156073"/>
                  <a:pt x="905428" y="4125362"/>
                  <a:pt x="918967" y="4119760"/>
                </a:cubicBezTo>
                <a:cubicBezTo>
                  <a:pt x="1194342" y="4017222"/>
                  <a:pt x="1471034" y="3857115"/>
                  <a:pt x="1764113" y="3873539"/>
                </a:cubicBezTo>
                <a:cubicBezTo>
                  <a:pt x="1695196" y="3836374"/>
                  <a:pt x="1625724" y="3799562"/>
                  <a:pt x="1555701" y="3763109"/>
                </a:cubicBezTo>
                <a:cubicBezTo>
                  <a:pt x="1550645" y="3762512"/>
                  <a:pt x="1546699" y="3761207"/>
                  <a:pt x="1542956" y="3758998"/>
                </a:cubicBezTo>
                <a:cubicBezTo>
                  <a:pt x="1350426" y="3719652"/>
                  <a:pt x="1247288" y="3571783"/>
                  <a:pt x="1136724" y="3417171"/>
                </a:cubicBezTo>
                <a:cubicBezTo>
                  <a:pt x="993337" y="3216099"/>
                  <a:pt x="846020" y="2999153"/>
                  <a:pt x="750977" y="2770227"/>
                </a:cubicBezTo>
                <a:cubicBezTo>
                  <a:pt x="747611" y="2762227"/>
                  <a:pt x="749771" y="2755481"/>
                  <a:pt x="755174" y="2749954"/>
                </a:cubicBezTo>
                <a:cubicBezTo>
                  <a:pt x="771390" y="2733370"/>
                  <a:pt x="816824" y="2727735"/>
                  <a:pt x="830023" y="2731935"/>
                </a:cubicBezTo>
                <a:cubicBezTo>
                  <a:pt x="1258787" y="2883841"/>
                  <a:pt x="1497280" y="3311498"/>
                  <a:pt x="1623018" y="3716225"/>
                </a:cubicBezTo>
                <a:cubicBezTo>
                  <a:pt x="1853470" y="3835548"/>
                  <a:pt x="2078531" y="3959850"/>
                  <a:pt x="2294841" y="4093587"/>
                </a:cubicBezTo>
                <a:cubicBezTo>
                  <a:pt x="2272291" y="4035197"/>
                  <a:pt x="2253055" y="3974696"/>
                  <a:pt x="2250226" y="3916719"/>
                </a:cubicBezTo>
                <a:cubicBezTo>
                  <a:pt x="2248779" y="3916883"/>
                  <a:pt x="2246771" y="3917401"/>
                  <a:pt x="2245523" y="3916663"/>
                </a:cubicBezTo>
                <a:cubicBezTo>
                  <a:pt x="1951808" y="3876118"/>
                  <a:pt x="1808968" y="3571232"/>
                  <a:pt x="1707994" y="3326950"/>
                </a:cubicBezTo>
                <a:cubicBezTo>
                  <a:pt x="1694877" y="3295477"/>
                  <a:pt x="1766980" y="3273123"/>
                  <a:pt x="1786341" y="3287566"/>
                </a:cubicBezTo>
                <a:cubicBezTo>
                  <a:pt x="1929395" y="3390749"/>
                  <a:pt x="2051663" y="3506453"/>
                  <a:pt x="2158071" y="3639960"/>
                </a:cubicBezTo>
                <a:cubicBezTo>
                  <a:pt x="2154892" y="3540061"/>
                  <a:pt x="2170197" y="3439839"/>
                  <a:pt x="2189281" y="3333361"/>
                </a:cubicBezTo>
                <a:cubicBezTo>
                  <a:pt x="2229372" y="3116116"/>
                  <a:pt x="2246120" y="2891570"/>
                  <a:pt x="2314466" y="2680771"/>
                </a:cubicBezTo>
                <a:cubicBezTo>
                  <a:pt x="2320529" y="2661952"/>
                  <a:pt x="2361878" y="2637374"/>
                  <a:pt x="2386551" y="2642862"/>
                </a:cubicBezTo>
                <a:close/>
                <a:moveTo>
                  <a:pt x="3646699" y="2390555"/>
                </a:moveTo>
                <a:lnTo>
                  <a:pt x="3645773" y="2392739"/>
                </a:lnTo>
                <a:lnTo>
                  <a:pt x="3649597" y="2394358"/>
                </a:lnTo>
                <a:cubicBezTo>
                  <a:pt x="3648733" y="2393349"/>
                  <a:pt x="3647874" y="2392343"/>
                  <a:pt x="3646699" y="2390555"/>
                </a:cubicBezTo>
                <a:close/>
                <a:moveTo>
                  <a:pt x="3038676" y="2118977"/>
                </a:moveTo>
                <a:cubicBezTo>
                  <a:pt x="3042950" y="2257918"/>
                  <a:pt x="3002907" y="2393544"/>
                  <a:pt x="2963942" y="2525128"/>
                </a:cubicBezTo>
                <a:cubicBezTo>
                  <a:pt x="2949902" y="2571972"/>
                  <a:pt x="2935948" y="2620144"/>
                  <a:pt x="2923775" y="2667145"/>
                </a:cubicBezTo>
                <a:cubicBezTo>
                  <a:pt x="2909690" y="2721696"/>
                  <a:pt x="2898881" y="2777642"/>
                  <a:pt x="2887447" y="2832031"/>
                </a:cubicBezTo>
                <a:lnTo>
                  <a:pt x="2868480" y="2927011"/>
                </a:lnTo>
                <a:cubicBezTo>
                  <a:pt x="2882036" y="2893472"/>
                  <a:pt x="2900043" y="2846374"/>
                  <a:pt x="2921794" y="2782834"/>
                </a:cubicBezTo>
                <a:cubicBezTo>
                  <a:pt x="2980827" y="2611467"/>
                  <a:pt x="3079367" y="2325483"/>
                  <a:pt x="3038676" y="2118977"/>
                </a:cubicBezTo>
                <a:close/>
                <a:moveTo>
                  <a:pt x="4070579" y="2090376"/>
                </a:moveTo>
                <a:cubicBezTo>
                  <a:pt x="4084637" y="2136248"/>
                  <a:pt x="4098150" y="2181883"/>
                  <a:pt x="4109879" y="2228695"/>
                </a:cubicBezTo>
                <a:lnTo>
                  <a:pt x="4119154" y="2266098"/>
                </a:lnTo>
                <a:cubicBezTo>
                  <a:pt x="4126056" y="2295423"/>
                  <a:pt x="4133187" y="2324193"/>
                  <a:pt x="4141411" y="2353427"/>
                </a:cubicBezTo>
                <a:cubicBezTo>
                  <a:pt x="4176749" y="2475257"/>
                  <a:pt x="4236423" y="2591295"/>
                  <a:pt x="4293979" y="2703223"/>
                </a:cubicBezTo>
                <a:cubicBezTo>
                  <a:pt x="4334570" y="2782214"/>
                  <a:pt x="4376344" y="2862994"/>
                  <a:pt x="4410111" y="2947465"/>
                </a:cubicBezTo>
                <a:cubicBezTo>
                  <a:pt x="4347417" y="2640863"/>
                  <a:pt x="4257356" y="2342636"/>
                  <a:pt x="4070579" y="2090376"/>
                </a:cubicBezTo>
                <a:close/>
                <a:moveTo>
                  <a:pt x="4020821" y="2034549"/>
                </a:moveTo>
                <a:cubicBezTo>
                  <a:pt x="3991634" y="2371132"/>
                  <a:pt x="4184325" y="2658088"/>
                  <a:pt x="4372756" y="2932293"/>
                </a:cubicBezTo>
                <a:cubicBezTo>
                  <a:pt x="4341528" y="2858555"/>
                  <a:pt x="4305088" y="2786473"/>
                  <a:pt x="4268731" y="2715710"/>
                </a:cubicBezTo>
                <a:cubicBezTo>
                  <a:pt x="4210547" y="2602235"/>
                  <a:pt x="4150011" y="2485181"/>
                  <a:pt x="4113960" y="2360474"/>
                </a:cubicBezTo>
                <a:cubicBezTo>
                  <a:pt x="4105734" y="2331239"/>
                  <a:pt x="4098289" y="2301693"/>
                  <a:pt x="4090842" y="2272139"/>
                </a:cubicBezTo>
                <a:lnTo>
                  <a:pt x="4081569" y="2234734"/>
                </a:lnTo>
                <a:cubicBezTo>
                  <a:pt x="4064530" y="2167007"/>
                  <a:pt x="4043843" y="2100302"/>
                  <a:pt x="4020821" y="2034549"/>
                </a:cubicBezTo>
                <a:close/>
                <a:moveTo>
                  <a:pt x="3001316" y="2032338"/>
                </a:moveTo>
                <a:cubicBezTo>
                  <a:pt x="2982933" y="2081859"/>
                  <a:pt x="2966493" y="2132840"/>
                  <a:pt x="2953880" y="2185446"/>
                </a:cubicBezTo>
                <a:cubicBezTo>
                  <a:pt x="2921068" y="2317695"/>
                  <a:pt x="2906505" y="2457032"/>
                  <a:pt x="2883664" y="2591574"/>
                </a:cubicBezTo>
                <a:cubicBezTo>
                  <a:pt x="2864755" y="2700098"/>
                  <a:pt x="2813661" y="2959166"/>
                  <a:pt x="2826885" y="2991809"/>
                </a:cubicBezTo>
                <a:lnTo>
                  <a:pt x="2860250" y="2826310"/>
                </a:lnTo>
                <a:cubicBezTo>
                  <a:pt x="2871141" y="2771690"/>
                  <a:pt x="2882731" y="2715434"/>
                  <a:pt x="2896499" y="2660098"/>
                </a:cubicBezTo>
                <a:cubicBezTo>
                  <a:pt x="2908585" y="2611783"/>
                  <a:pt x="2923082" y="2563843"/>
                  <a:pt x="2937125" y="2516991"/>
                </a:cubicBezTo>
                <a:cubicBezTo>
                  <a:pt x="2975863" y="2385961"/>
                  <a:pt x="3015900" y="2250332"/>
                  <a:pt x="3010471" y="2114122"/>
                </a:cubicBezTo>
                <a:cubicBezTo>
                  <a:pt x="3009267" y="2086568"/>
                  <a:pt x="3005955" y="2059413"/>
                  <a:pt x="3001316" y="2032338"/>
                </a:cubicBezTo>
                <a:close/>
                <a:moveTo>
                  <a:pt x="3105532" y="1991479"/>
                </a:moveTo>
                <a:cubicBezTo>
                  <a:pt x="3254427" y="2144650"/>
                  <a:pt x="3409943" y="2280670"/>
                  <a:pt x="3599280" y="2371770"/>
                </a:cubicBezTo>
                <a:cubicBezTo>
                  <a:pt x="3463064" y="2234271"/>
                  <a:pt x="3300266" y="2088089"/>
                  <a:pt x="3105532" y="1991479"/>
                </a:cubicBezTo>
                <a:close/>
                <a:moveTo>
                  <a:pt x="3111169" y="1962963"/>
                </a:moveTo>
                <a:cubicBezTo>
                  <a:pt x="3306049" y="2057701"/>
                  <a:pt x="3468685" y="2201237"/>
                  <a:pt x="3606223" y="2338658"/>
                </a:cubicBezTo>
                <a:cubicBezTo>
                  <a:pt x="3470641" y="2169232"/>
                  <a:pt x="3285027" y="1968969"/>
                  <a:pt x="3111169" y="1962963"/>
                </a:cubicBezTo>
                <a:close/>
                <a:moveTo>
                  <a:pt x="2050698" y="1338235"/>
                </a:moveTo>
                <a:cubicBezTo>
                  <a:pt x="2064377" y="1651120"/>
                  <a:pt x="2209927" y="1999242"/>
                  <a:pt x="2370409" y="2272553"/>
                </a:cubicBezTo>
                <a:cubicBezTo>
                  <a:pt x="2357712" y="2235634"/>
                  <a:pt x="2347580" y="2197225"/>
                  <a:pt x="2338306" y="2159819"/>
                </a:cubicBezTo>
                <a:lnTo>
                  <a:pt x="2334023" y="2142555"/>
                </a:lnTo>
                <a:cubicBezTo>
                  <a:pt x="2289026" y="1964482"/>
                  <a:pt x="2230790" y="1787247"/>
                  <a:pt x="2161071" y="1617375"/>
                </a:cubicBezTo>
                <a:cubicBezTo>
                  <a:pt x="2150764" y="1593060"/>
                  <a:pt x="2141003" y="1568967"/>
                  <a:pt x="2130699" y="1544643"/>
                </a:cubicBezTo>
                <a:cubicBezTo>
                  <a:pt x="2102533" y="1477354"/>
                  <a:pt x="2073739" y="1408510"/>
                  <a:pt x="2050698" y="1338235"/>
                </a:cubicBezTo>
                <a:close/>
                <a:moveTo>
                  <a:pt x="2060478" y="1278636"/>
                </a:moveTo>
                <a:cubicBezTo>
                  <a:pt x="2085382" y="1365794"/>
                  <a:pt x="2121337" y="1451189"/>
                  <a:pt x="2156346" y="1534260"/>
                </a:cubicBezTo>
                <a:lnTo>
                  <a:pt x="2187258" y="1607218"/>
                </a:lnTo>
                <a:cubicBezTo>
                  <a:pt x="2256583" y="1774989"/>
                  <a:pt x="2314102" y="1949347"/>
                  <a:pt x="2358704" y="2125320"/>
                </a:cubicBezTo>
                <a:cubicBezTo>
                  <a:pt x="2326696" y="1963695"/>
                  <a:pt x="2286060" y="1804203"/>
                  <a:pt x="2233598" y="1646797"/>
                </a:cubicBezTo>
                <a:cubicBezTo>
                  <a:pt x="2188082" y="1511000"/>
                  <a:pt x="2118450" y="1397178"/>
                  <a:pt x="2060478" y="1278636"/>
                </a:cubicBezTo>
                <a:close/>
                <a:moveTo>
                  <a:pt x="1974152" y="1245311"/>
                </a:moveTo>
                <a:cubicBezTo>
                  <a:pt x="1899849" y="1271794"/>
                  <a:pt x="1845607" y="1329954"/>
                  <a:pt x="1811379" y="1406236"/>
                </a:cubicBezTo>
                <a:cubicBezTo>
                  <a:pt x="1793417" y="1445630"/>
                  <a:pt x="1774985" y="1502850"/>
                  <a:pt x="1767940" y="1546869"/>
                </a:cubicBezTo>
                <a:cubicBezTo>
                  <a:pt x="1756267" y="1618535"/>
                  <a:pt x="1762401" y="1614698"/>
                  <a:pt x="1796474" y="1557016"/>
                </a:cubicBezTo>
                <a:cubicBezTo>
                  <a:pt x="1857987" y="1454296"/>
                  <a:pt x="1917005" y="1349880"/>
                  <a:pt x="1974152" y="1245311"/>
                </a:cubicBezTo>
                <a:close/>
                <a:moveTo>
                  <a:pt x="4681531" y="959050"/>
                </a:moveTo>
                <a:cubicBezTo>
                  <a:pt x="4667665" y="975072"/>
                  <a:pt x="4653801" y="991089"/>
                  <a:pt x="4638064" y="1006960"/>
                </a:cubicBezTo>
                <a:cubicBezTo>
                  <a:pt x="4572574" y="1071943"/>
                  <a:pt x="4498932" y="1125748"/>
                  <a:pt x="4415502" y="1184424"/>
                </a:cubicBezTo>
                <a:cubicBezTo>
                  <a:pt x="4354739" y="1227583"/>
                  <a:pt x="4278681" y="1281016"/>
                  <a:pt x="4197574" y="1317493"/>
                </a:cubicBezTo>
                <a:cubicBezTo>
                  <a:pt x="4173020" y="1328342"/>
                  <a:pt x="4148153" y="1338416"/>
                  <a:pt x="4122737" y="1348256"/>
                </a:cubicBezTo>
                <a:cubicBezTo>
                  <a:pt x="4088783" y="1361567"/>
                  <a:pt x="4056139" y="1374791"/>
                  <a:pt x="4024988" y="1390573"/>
                </a:cubicBezTo>
                <a:cubicBezTo>
                  <a:pt x="4165369" y="1358579"/>
                  <a:pt x="4302892" y="1298342"/>
                  <a:pt x="4421265" y="1220988"/>
                </a:cubicBezTo>
                <a:cubicBezTo>
                  <a:pt x="4516666" y="1158366"/>
                  <a:pt x="4617535" y="1064584"/>
                  <a:pt x="4681531" y="959050"/>
                </a:cubicBezTo>
                <a:close/>
                <a:moveTo>
                  <a:pt x="4722484" y="854709"/>
                </a:moveTo>
                <a:cubicBezTo>
                  <a:pt x="4713724" y="863235"/>
                  <a:pt x="4704652" y="870980"/>
                  <a:pt x="4695347" y="879275"/>
                </a:cubicBezTo>
                <a:cubicBezTo>
                  <a:pt x="4560726" y="998039"/>
                  <a:pt x="4415771" y="1121443"/>
                  <a:pt x="4253878" y="1216434"/>
                </a:cubicBezTo>
                <a:lnTo>
                  <a:pt x="4213112" y="1239730"/>
                </a:lnTo>
                <a:cubicBezTo>
                  <a:pt x="4152620" y="1274640"/>
                  <a:pt x="4090577" y="1310180"/>
                  <a:pt x="4037747" y="1352837"/>
                </a:cubicBezTo>
                <a:cubicBezTo>
                  <a:pt x="4062533" y="1341442"/>
                  <a:pt x="4087944" y="1331600"/>
                  <a:pt x="4113362" y="1321759"/>
                </a:cubicBezTo>
                <a:cubicBezTo>
                  <a:pt x="4137990" y="1312227"/>
                  <a:pt x="4162627" y="1302697"/>
                  <a:pt x="4186634" y="1291618"/>
                </a:cubicBezTo>
                <a:cubicBezTo>
                  <a:pt x="4265418" y="1256083"/>
                  <a:pt x="4339921" y="1203284"/>
                  <a:pt x="4399674" y="1160983"/>
                </a:cubicBezTo>
                <a:cubicBezTo>
                  <a:pt x="4481551" y="1102940"/>
                  <a:pt x="4554724" y="1050225"/>
                  <a:pt x="4618435" y="986418"/>
                </a:cubicBezTo>
                <a:cubicBezTo>
                  <a:pt x="4660678" y="944429"/>
                  <a:pt x="4695591" y="899980"/>
                  <a:pt x="4722484" y="854709"/>
                </a:cubicBezTo>
                <a:close/>
                <a:moveTo>
                  <a:pt x="1456504" y="777000"/>
                </a:moveTo>
                <a:cubicBezTo>
                  <a:pt x="1456064" y="782606"/>
                  <a:pt x="1455073" y="787979"/>
                  <a:pt x="1454399" y="794136"/>
                </a:cubicBezTo>
                <a:cubicBezTo>
                  <a:pt x="1451982" y="810498"/>
                  <a:pt x="1450340" y="826538"/>
                  <a:pt x="1448466" y="843129"/>
                </a:cubicBezTo>
                <a:cubicBezTo>
                  <a:pt x="1443098" y="896870"/>
                  <a:pt x="1442326" y="951907"/>
                  <a:pt x="1442252" y="1005313"/>
                </a:cubicBezTo>
                <a:cubicBezTo>
                  <a:pt x="1440336" y="1206014"/>
                  <a:pt x="1438833" y="1413328"/>
                  <a:pt x="1469382" y="1614896"/>
                </a:cubicBezTo>
                <a:lnTo>
                  <a:pt x="1472106" y="1632791"/>
                </a:lnTo>
                <a:lnTo>
                  <a:pt x="1479091" y="1680170"/>
                </a:lnTo>
                <a:cubicBezTo>
                  <a:pt x="1479741" y="1669501"/>
                  <a:pt x="1479617" y="1659149"/>
                  <a:pt x="1480043" y="1649028"/>
                </a:cubicBezTo>
                <a:cubicBezTo>
                  <a:pt x="1483046" y="1394060"/>
                  <a:pt x="1486555" y="1130296"/>
                  <a:pt x="1464087" y="871628"/>
                </a:cubicBezTo>
                <a:lnTo>
                  <a:pt x="1462204" y="850229"/>
                </a:lnTo>
                <a:cubicBezTo>
                  <a:pt x="1460150" y="826182"/>
                  <a:pt x="1458096" y="802134"/>
                  <a:pt x="1456504" y="777000"/>
                </a:cubicBezTo>
                <a:close/>
                <a:moveTo>
                  <a:pt x="1483619" y="764662"/>
                </a:moveTo>
                <a:cubicBezTo>
                  <a:pt x="1484834" y="792211"/>
                  <a:pt x="1487677" y="820458"/>
                  <a:pt x="1489670" y="847698"/>
                </a:cubicBezTo>
                <a:lnTo>
                  <a:pt x="1491553" y="869097"/>
                </a:lnTo>
                <a:cubicBezTo>
                  <a:pt x="1513754" y="1119277"/>
                  <a:pt x="1511208" y="1373147"/>
                  <a:pt x="1508481" y="1619865"/>
                </a:cubicBezTo>
                <a:cubicBezTo>
                  <a:pt x="1576046" y="1335574"/>
                  <a:pt x="1567527" y="1045475"/>
                  <a:pt x="1483619" y="764662"/>
                </a:cubicBezTo>
                <a:close/>
                <a:moveTo>
                  <a:pt x="1430481" y="630137"/>
                </a:moveTo>
                <a:cubicBezTo>
                  <a:pt x="1267590" y="940376"/>
                  <a:pt x="1333252" y="1302315"/>
                  <a:pt x="1442495" y="1626691"/>
                </a:cubicBezTo>
                <a:lnTo>
                  <a:pt x="1441222" y="1619067"/>
                </a:lnTo>
                <a:cubicBezTo>
                  <a:pt x="1410273" y="1415398"/>
                  <a:pt x="1411692" y="1206762"/>
                  <a:pt x="1414069" y="1004967"/>
                </a:cubicBezTo>
                <a:cubicBezTo>
                  <a:pt x="1414375" y="951016"/>
                  <a:pt x="1414834" y="895204"/>
                  <a:pt x="1420665" y="840369"/>
                </a:cubicBezTo>
                <a:cubicBezTo>
                  <a:pt x="1422537" y="823783"/>
                  <a:pt x="1424411" y="807192"/>
                  <a:pt x="1426829" y="790831"/>
                </a:cubicBezTo>
                <a:cubicBezTo>
                  <a:pt x="1433522" y="737010"/>
                  <a:pt x="1440125" y="681866"/>
                  <a:pt x="1430481" y="630137"/>
                </a:cubicBezTo>
                <a:close/>
                <a:moveTo>
                  <a:pt x="4023796" y="623931"/>
                </a:moveTo>
                <a:cubicBezTo>
                  <a:pt x="3998086" y="637515"/>
                  <a:pt x="3972609" y="650546"/>
                  <a:pt x="3945729" y="662344"/>
                </a:cubicBezTo>
                <a:cubicBezTo>
                  <a:pt x="3801060" y="727282"/>
                  <a:pt x="3645502" y="758642"/>
                  <a:pt x="3498947" y="818916"/>
                </a:cubicBezTo>
                <a:cubicBezTo>
                  <a:pt x="3325974" y="889896"/>
                  <a:pt x="3184420" y="1008307"/>
                  <a:pt x="3031283" y="1111507"/>
                </a:cubicBezTo>
                <a:cubicBezTo>
                  <a:pt x="3091555" y="1098395"/>
                  <a:pt x="3148558" y="1067158"/>
                  <a:pt x="3203692" y="1035777"/>
                </a:cubicBezTo>
                <a:lnTo>
                  <a:pt x="3218294" y="1027151"/>
                </a:lnTo>
                <a:cubicBezTo>
                  <a:pt x="3353948" y="950027"/>
                  <a:pt x="3497672" y="882756"/>
                  <a:pt x="3636737" y="817377"/>
                </a:cubicBezTo>
                <a:cubicBezTo>
                  <a:pt x="3765775" y="757414"/>
                  <a:pt x="3897289" y="694633"/>
                  <a:pt x="4023796" y="623931"/>
                </a:cubicBezTo>
                <a:close/>
                <a:moveTo>
                  <a:pt x="3311704" y="584486"/>
                </a:moveTo>
                <a:cubicBezTo>
                  <a:pt x="3272983" y="648568"/>
                  <a:pt x="3231536" y="711502"/>
                  <a:pt x="3190778" y="772788"/>
                </a:cubicBezTo>
                <a:cubicBezTo>
                  <a:pt x="3126979" y="868744"/>
                  <a:pt x="3062020" y="967431"/>
                  <a:pt x="3007981" y="1070739"/>
                </a:cubicBezTo>
                <a:cubicBezTo>
                  <a:pt x="3110594" y="966751"/>
                  <a:pt x="3204922" y="819977"/>
                  <a:pt x="3267578" y="693281"/>
                </a:cubicBezTo>
                <a:close/>
                <a:moveTo>
                  <a:pt x="2664888" y="518596"/>
                </a:moveTo>
                <a:cubicBezTo>
                  <a:pt x="2580256" y="532980"/>
                  <a:pt x="2495702" y="548687"/>
                  <a:pt x="2411865" y="567273"/>
                </a:cubicBezTo>
                <a:cubicBezTo>
                  <a:pt x="2215416" y="611580"/>
                  <a:pt x="2055895" y="697916"/>
                  <a:pt x="1896643" y="809468"/>
                </a:cubicBezTo>
                <a:cubicBezTo>
                  <a:pt x="1897193" y="809701"/>
                  <a:pt x="1897736" y="809931"/>
                  <a:pt x="1899055" y="809848"/>
                </a:cubicBezTo>
                <a:cubicBezTo>
                  <a:pt x="2091065" y="728900"/>
                  <a:pt x="2275399" y="656935"/>
                  <a:pt x="2446633" y="596159"/>
                </a:cubicBezTo>
                <a:close/>
                <a:moveTo>
                  <a:pt x="2796924" y="501747"/>
                </a:moveTo>
                <a:lnTo>
                  <a:pt x="2455237" y="622979"/>
                </a:lnTo>
                <a:cubicBezTo>
                  <a:pt x="2296206" y="679263"/>
                  <a:pt x="2126634" y="745243"/>
                  <a:pt x="1949308" y="818889"/>
                </a:cubicBezTo>
                <a:cubicBezTo>
                  <a:pt x="1950089" y="818579"/>
                  <a:pt x="1950089" y="818579"/>
                  <a:pt x="1950634" y="818810"/>
                </a:cubicBezTo>
                <a:cubicBezTo>
                  <a:pt x="2249794" y="764555"/>
                  <a:pt x="2535304" y="633058"/>
                  <a:pt x="2796924" y="501747"/>
                </a:cubicBezTo>
                <a:close/>
                <a:moveTo>
                  <a:pt x="3335099" y="488163"/>
                </a:moveTo>
                <a:lnTo>
                  <a:pt x="3151139" y="734118"/>
                </a:lnTo>
                <a:lnTo>
                  <a:pt x="3136980" y="753877"/>
                </a:lnTo>
                <a:cubicBezTo>
                  <a:pt x="3108114" y="793161"/>
                  <a:pt x="3082736" y="828772"/>
                  <a:pt x="3062043" y="867004"/>
                </a:cubicBezTo>
                <a:cubicBezTo>
                  <a:pt x="3033701" y="918746"/>
                  <a:pt x="3011684" y="973805"/>
                  <a:pt x="2994594" y="1035452"/>
                </a:cubicBezTo>
                <a:cubicBezTo>
                  <a:pt x="3046947" y="939156"/>
                  <a:pt x="3107576" y="847655"/>
                  <a:pt x="3167517" y="757788"/>
                </a:cubicBezTo>
                <a:cubicBezTo>
                  <a:pt x="3225200" y="670189"/>
                  <a:pt x="3284135" y="581180"/>
                  <a:pt x="3335099" y="488163"/>
                </a:cubicBezTo>
                <a:close/>
                <a:moveTo>
                  <a:pt x="2891507" y="485136"/>
                </a:moveTo>
                <a:cubicBezTo>
                  <a:pt x="2633092" y="616512"/>
                  <a:pt x="2348081" y="755947"/>
                  <a:pt x="2047508" y="825701"/>
                </a:cubicBezTo>
                <a:cubicBezTo>
                  <a:pt x="2357909" y="831572"/>
                  <a:pt x="2636584" y="667562"/>
                  <a:pt x="2891507" y="485136"/>
                </a:cubicBezTo>
                <a:close/>
                <a:moveTo>
                  <a:pt x="4418489" y="483936"/>
                </a:moveTo>
                <a:cubicBezTo>
                  <a:pt x="4332433" y="547295"/>
                  <a:pt x="4242855" y="605296"/>
                  <a:pt x="4155290" y="661575"/>
                </a:cubicBezTo>
                <a:cubicBezTo>
                  <a:pt x="3969451" y="781189"/>
                  <a:pt x="3777243" y="905190"/>
                  <a:pt x="3571040" y="996875"/>
                </a:cubicBezTo>
                <a:cubicBezTo>
                  <a:pt x="3418056" y="1064725"/>
                  <a:pt x="3258062" y="1114166"/>
                  <a:pt x="3093710" y="1145020"/>
                </a:cubicBezTo>
                <a:cubicBezTo>
                  <a:pt x="3128860" y="1154752"/>
                  <a:pt x="3165333" y="1164394"/>
                  <a:pt x="3207527" y="1163586"/>
                </a:cubicBezTo>
                <a:cubicBezTo>
                  <a:pt x="3359545" y="1160350"/>
                  <a:pt x="3521798" y="1058435"/>
                  <a:pt x="3652751" y="990907"/>
                </a:cubicBezTo>
                <a:cubicBezTo>
                  <a:pt x="3834432" y="897860"/>
                  <a:pt x="4013510" y="797268"/>
                  <a:pt x="4180906" y="680145"/>
                </a:cubicBezTo>
                <a:cubicBezTo>
                  <a:pt x="4224133" y="649515"/>
                  <a:pt x="4353624" y="550475"/>
                  <a:pt x="4418489" y="483936"/>
                </a:cubicBezTo>
                <a:close/>
                <a:moveTo>
                  <a:pt x="3316944" y="465669"/>
                </a:moveTo>
                <a:cubicBezTo>
                  <a:pt x="3194809" y="521478"/>
                  <a:pt x="2954579" y="894258"/>
                  <a:pt x="2958819" y="1062158"/>
                </a:cubicBezTo>
                <a:cubicBezTo>
                  <a:pt x="2971057" y="1011968"/>
                  <a:pt x="2985641" y="965354"/>
                  <a:pt x="3004132" y="921679"/>
                </a:cubicBezTo>
                <a:cubicBezTo>
                  <a:pt x="3014072" y="898200"/>
                  <a:pt x="3025105" y="875187"/>
                  <a:pt x="3037224" y="852631"/>
                </a:cubicBezTo>
                <a:cubicBezTo>
                  <a:pt x="3058615" y="812759"/>
                  <a:pt x="3085004" y="776291"/>
                  <a:pt x="3114637" y="736692"/>
                </a:cubicBezTo>
                <a:lnTo>
                  <a:pt x="3128801" y="716935"/>
                </a:lnTo>
                <a:cubicBezTo>
                  <a:pt x="3193882" y="628604"/>
                  <a:pt x="3252848" y="548625"/>
                  <a:pt x="3316944" y="465669"/>
                </a:cubicBezTo>
                <a:close/>
                <a:moveTo>
                  <a:pt x="4448894" y="422768"/>
                </a:moveTo>
                <a:cubicBezTo>
                  <a:pt x="4372745" y="436884"/>
                  <a:pt x="4303112" y="482734"/>
                  <a:pt x="4235585" y="528178"/>
                </a:cubicBezTo>
                <a:lnTo>
                  <a:pt x="4213155" y="543149"/>
                </a:lnTo>
                <a:cubicBezTo>
                  <a:pt x="4035485" y="661715"/>
                  <a:pt x="3839402" y="753816"/>
                  <a:pt x="3649218" y="842623"/>
                </a:cubicBezTo>
                <a:cubicBezTo>
                  <a:pt x="3510392" y="907459"/>
                  <a:pt x="3367451" y="974411"/>
                  <a:pt x="3232564" y="1051220"/>
                </a:cubicBezTo>
                <a:lnTo>
                  <a:pt x="3217970" y="1059849"/>
                </a:lnTo>
                <a:cubicBezTo>
                  <a:pt x="3184886" y="1078679"/>
                  <a:pt x="3151576" y="1098052"/>
                  <a:pt x="3116688" y="1113543"/>
                </a:cubicBezTo>
                <a:cubicBezTo>
                  <a:pt x="3269055" y="1082118"/>
                  <a:pt x="3417223" y="1034762"/>
                  <a:pt x="3559098" y="971858"/>
                </a:cubicBezTo>
                <a:cubicBezTo>
                  <a:pt x="3763514" y="881353"/>
                  <a:pt x="3954942" y="757667"/>
                  <a:pt x="4140004" y="638368"/>
                </a:cubicBezTo>
                <a:cubicBezTo>
                  <a:pt x="4244649" y="570645"/>
                  <a:pt x="4351849" y="501435"/>
                  <a:pt x="4451852" y="423380"/>
                </a:cubicBezTo>
                <a:cubicBezTo>
                  <a:pt x="4450763" y="422918"/>
                  <a:pt x="4450211" y="422686"/>
                  <a:pt x="4448894" y="422768"/>
                </a:cubicBezTo>
                <a:close/>
                <a:moveTo>
                  <a:pt x="680568" y="416949"/>
                </a:moveTo>
                <a:cubicBezTo>
                  <a:pt x="573847" y="489578"/>
                  <a:pt x="483985" y="589312"/>
                  <a:pt x="394452" y="694330"/>
                </a:cubicBezTo>
                <a:lnTo>
                  <a:pt x="340402" y="759654"/>
                </a:lnTo>
                <a:close/>
                <a:moveTo>
                  <a:pt x="827699" y="416143"/>
                </a:moveTo>
                <a:cubicBezTo>
                  <a:pt x="835728" y="454953"/>
                  <a:pt x="841663" y="494162"/>
                  <a:pt x="841524" y="534021"/>
                </a:cubicBezTo>
                <a:cubicBezTo>
                  <a:pt x="841577" y="581042"/>
                  <a:pt x="833611" y="627240"/>
                  <a:pt x="825554" y="672115"/>
                </a:cubicBezTo>
                <a:cubicBezTo>
                  <a:pt x="819855" y="703824"/>
                  <a:pt x="814239" y="736857"/>
                  <a:pt x="811499" y="769176"/>
                </a:cubicBezTo>
                <a:cubicBezTo>
                  <a:pt x="803608" y="866910"/>
                  <a:pt x="822564" y="965070"/>
                  <a:pt x="841586" y="1060039"/>
                </a:cubicBezTo>
                <a:cubicBezTo>
                  <a:pt x="870658" y="1208834"/>
                  <a:pt x="901383" y="1362838"/>
                  <a:pt x="942912" y="1511108"/>
                </a:cubicBezTo>
                <a:cubicBezTo>
                  <a:pt x="977911" y="1186645"/>
                  <a:pt x="995896" y="815698"/>
                  <a:pt x="884057" y="521768"/>
                </a:cubicBezTo>
                <a:cubicBezTo>
                  <a:pt x="868776" y="481820"/>
                  <a:pt x="846755" y="448679"/>
                  <a:pt x="827699" y="416143"/>
                </a:cubicBezTo>
                <a:close/>
                <a:moveTo>
                  <a:pt x="798883" y="414244"/>
                </a:moveTo>
                <a:cubicBezTo>
                  <a:pt x="695211" y="736679"/>
                  <a:pt x="755992" y="1050836"/>
                  <a:pt x="875825" y="1357811"/>
                </a:cubicBezTo>
                <a:cubicBezTo>
                  <a:pt x="852896" y="1259904"/>
                  <a:pt x="833394" y="1161513"/>
                  <a:pt x="814514" y="1064671"/>
                </a:cubicBezTo>
                <a:cubicBezTo>
                  <a:pt x="795638" y="967838"/>
                  <a:pt x="775736" y="867346"/>
                  <a:pt x="783698" y="766414"/>
                </a:cubicBezTo>
                <a:cubicBezTo>
                  <a:pt x="786354" y="732777"/>
                  <a:pt x="792197" y="699198"/>
                  <a:pt x="798129" y="666939"/>
                </a:cubicBezTo>
                <a:cubicBezTo>
                  <a:pt x="805719" y="623158"/>
                  <a:pt x="813776" y="578281"/>
                  <a:pt x="813894" y="533909"/>
                </a:cubicBezTo>
                <a:cubicBezTo>
                  <a:pt x="813480" y="493822"/>
                  <a:pt x="807234" y="453832"/>
                  <a:pt x="798883" y="414244"/>
                </a:cubicBezTo>
                <a:close/>
                <a:moveTo>
                  <a:pt x="673202" y="388720"/>
                </a:moveTo>
                <a:cubicBezTo>
                  <a:pt x="560862" y="422924"/>
                  <a:pt x="473506" y="490876"/>
                  <a:pt x="392779" y="596411"/>
                </a:cubicBezTo>
                <a:cubicBezTo>
                  <a:pt x="345173" y="658663"/>
                  <a:pt x="304966" y="720182"/>
                  <a:pt x="270088" y="790400"/>
                </a:cubicBezTo>
                <a:cubicBezTo>
                  <a:pt x="265839" y="798902"/>
                  <a:pt x="262292" y="805767"/>
                  <a:pt x="259285" y="812869"/>
                </a:cubicBezTo>
                <a:cubicBezTo>
                  <a:pt x="297306" y="767160"/>
                  <a:pt x="334780" y="721219"/>
                  <a:pt x="372890" y="676832"/>
                </a:cubicBezTo>
                <a:cubicBezTo>
                  <a:pt x="466138" y="567590"/>
                  <a:pt x="560501" y="463327"/>
                  <a:pt x="673202" y="388720"/>
                </a:cubicBezTo>
                <a:close/>
                <a:moveTo>
                  <a:pt x="1628210" y="0"/>
                </a:moveTo>
                <a:lnTo>
                  <a:pt x="1748399" y="0"/>
                </a:lnTo>
                <a:lnTo>
                  <a:pt x="1783391" y="17650"/>
                </a:lnTo>
                <a:cubicBezTo>
                  <a:pt x="1878225" y="54329"/>
                  <a:pt x="1980824" y="64330"/>
                  <a:pt x="2084193" y="69947"/>
                </a:cubicBezTo>
                <a:cubicBezTo>
                  <a:pt x="2305723" y="81971"/>
                  <a:pt x="2525917" y="56091"/>
                  <a:pt x="2744101" y="15192"/>
                </a:cubicBezTo>
                <a:cubicBezTo>
                  <a:pt x="2562964" y="37013"/>
                  <a:pt x="2380220" y="45912"/>
                  <a:pt x="2197414" y="41266"/>
                </a:cubicBezTo>
                <a:cubicBezTo>
                  <a:pt x="2092695" y="38460"/>
                  <a:pt x="1999575" y="31066"/>
                  <a:pt x="1914967" y="18583"/>
                </a:cubicBezTo>
                <a:lnTo>
                  <a:pt x="1815559" y="0"/>
                </a:lnTo>
                <a:lnTo>
                  <a:pt x="2001666" y="0"/>
                </a:lnTo>
                <a:lnTo>
                  <a:pt x="2036517" y="4274"/>
                </a:lnTo>
                <a:cubicBezTo>
                  <a:pt x="2087672" y="8689"/>
                  <a:pt x="2141872" y="11637"/>
                  <a:pt x="2199623" y="13232"/>
                </a:cubicBezTo>
                <a:cubicBezTo>
                  <a:pt x="2273140" y="15225"/>
                  <a:pt x="2346666" y="15008"/>
                  <a:pt x="2420103" y="12601"/>
                </a:cubicBezTo>
                <a:lnTo>
                  <a:pt x="2621330" y="0"/>
                </a:lnTo>
                <a:lnTo>
                  <a:pt x="3076571" y="0"/>
                </a:lnTo>
                <a:lnTo>
                  <a:pt x="2924796" y="36772"/>
                </a:lnTo>
                <a:cubicBezTo>
                  <a:pt x="2603232" y="110795"/>
                  <a:pt x="2272273" y="167441"/>
                  <a:pt x="1946203" y="131277"/>
                </a:cubicBezTo>
                <a:cubicBezTo>
                  <a:pt x="1847872" y="120226"/>
                  <a:pt x="1775939" y="84460"/>
                  <a:pt x="1707026" y="44983"/>
                </a:cubicBezTo>
                <a:close/>
                <a:moveTo>
                  <a:pt x="1007398" y="0"/>
                </a:moveTo>
                <a:lnTo>
                  <a:pt x="1105902" y="0"/>
                </a:lnTo>
                <a:lnTo>
                  <a:pt x="1191939" y="117664"/>
                </a:lnTo>
                <a:cubicBezTo>
                  <a:pt x="1366125" y="341427"/>
                  <a:pt x="1562103" y="551148"/>
                  <a:pt x="1780907" y="743734"/>
                </a:cubicBezTo>
                <a:cubicBezTo>
                  <a:pt x="1801144" y="761313"/>
                  <a:pt x="1821617" y="778348"/>
                  <a:pt x="1841857" y="795932"/>
                </a:cubicBezTo>
                <a:cubicBezTo>
                  <a:pt x="1990610" y="686371"/>
                  <a:pt x="2139633" y="585288"/>
                  <a:pt x="2317896" y="530713"/>
                </a:cubicBezTo>
                <a:cubicBezTo>
                  <a:pt x="2542030" y="462073"/>
                  <a:pt x="2783392" y="434854"/>
                  <a:pt x="3015228" y="399738"/>
                </a:cubicBezTo>
                <a:cubicBezTo>
                  <a:pt x="3052333" y="394202"/>
                  <a:pt x="3010950" y="453937"/>
                  <a:pt x="3000782" y="461219"/>
                </a:cubicBezTo>
                <a:cubicBezTo>
                  <a:pt x="2693972" y="688641"/>
                  <a:pt x="2350770" y="924476"/>
                  <a:pt x="1963190" y="895589"/>
                </a:cubicBezTo>
                <a:cubicBezTo>
                  <a:pt x="2149512" y="1044003"/>
                  <a:pt x="2346363" y="1178199"/>
                  <a:pt x="2552180" y="1298815"/>
                </a:cubicBezTo>
                <a:cubicBezTo>
                  <a:pt x="2674551" y="1263712"/>
                  <a:pt x="2789192" y="1186061"/>
                  <a:pt x="2904618" y="1146081"/>
                </a:cubicBezTo>
                <a:cubicBezTo>
                  <a:pt x="2811839" y="901425"/>
                  <a:pt x="3283913" y="443317"/>
                  <a:pt x="3428829" y="310883"/>
                </a:cubicBezTo>
                <a:cubicBezTo>
                  <a:pt x="3440380" y="300321"/>
                  <a:pt x="3459741" y="295643"/>
                  <a:pt x="3452135" y="318176"/>
                </a:cubicBezTo>
                <a:cubicBezTo>
                  <a:pt x="3377952" y="531416"/>
                  <a:pt x="3301457" y="750112"/>
                  <a:pt x="3169464" y="935661"/>
                </a:cubicBezTo>
                <a:cubicBezTo>
                  <a:pt x="3150662" y="961821"/>
                  <a:pt x="3003773" y="1105010"/>
                  <a:pt x="3049395" y="1070245"/>
                </a:cubicBezTo>
                <a:cubicBezTo>
                  <a:pt x="3162985" y="984423"/>
                  <a:pt x="3272630" y="886628"/>
                  <a:pt x="3401235" y="815534"/>
                </a:cubicBezTo>
                <a:cubicBezTo>
                  <a:pt x="3665893" y="669415"/>
                  <a:pt x="3968082" y="612577"/>
                  <a:pt x="4236947" y="465665"/>
                </a:cubicBezTo>
                <a:cubicBezTo>
                  <a:pt x="4280594" y="441649"/>
                  <a:pt x="4494768" y="287033"/>
                  <a:pt x="4565962" y="350012"/>
                </a:cubicBezTo>
                <a:cubicBezTo>
                  <a:pt x="4574408" y="357446"/>
                  <a:pt x="4561570" y="377121"/>
                  <a:pt x="4557937" y="382666"/>
                </a:cubicBezTo>
                <a:cubicBezTo>
                  <a:pt x="4368036" y="694348"/>
                  <a:pt x="3934455" y="895784"/>
                  <a:pt x="3621049" y="1056676"/>
                </a:cubicBezTo>
                <a:cubicBezTo>
                  <a:pt x="3449155" y="1144851"/>
                  <a:pt x="3289873" y="1230645"/>
                  <a:pt x="3094000" y="1229477"/>
                </a:cubicBezTo>
                <a:cubicBezTo>
                  <a:pt x="2989297" y="1228927"/>
                  <a:pt x="2920834" y="1221837"/>
                  <a:pt x="2813197" y="1263181"/>
                </a:cubicBezTo>
                <a:cubicBezTo>
                  <a:pt x="2746514" y="1288380"/>
                  <a:pt x="2682165" y="1312641"/>
                  <a:pt x="2615776" y="1334114"/>
                </a:cubicBezTo>
                <a:cubicBezTo>
                  <a:pt x="2856074" y="1470609"/>
                  <a:pt x="3106867" y="1588379"/>
                  <a:pt x="3364982" y="1687356"/>
                </a:cubicBezTo>
                <a:cubicBezTo>
                  <a:pt x="3367545" y="1685866"/>
                  <a:pt x="3369560" y="1684144"/>
                  <a:pt x="3371663" y="1683743"/>
                </a:cubicBezTo>
                <a:cubicBezTo>
                  <a:pt x="3559080" y="1639479"/>
                  <a:pt x="3730923" y="1559010"/>
                  <a:pt x="3883310" y="1443899"/>
                </a:cubicBezTo>
                <a:cubicBezTo>
                  <a:pt x="3885702" y="1439761"/>
                  <a:pt x="3888566" y="1434532"/>
                  <a:pt x="3892746" y="1429225"/>
                </a:cubicBezTo>
                <a:cubicBezTo>
                  <a:pt x="4100854" y="1154547"/>
                  <a:pt x="4425526" y="995756"/>
                  <a:pt x="4699980" y="789523"/>
                </a:cubicBezTo>
                <a:lnTo>
                  <a:pt x="4724400" y="769876"/>
                </a:lnTo>
                <a:lnTo>
                  <a:pt x="4724400" y="802845"/>
                </a:lnTo>
                <a:lnTo>
                  <a:pt x="4705958" y="821317"/>
                </a:lnTo>
                <a:cubicBezTo>
                  <a:pt x="4688728" y="839775"/>
                  <a:pt x="4668259" y="862655"/>
                  <a:pt x="4649798" y="877374"/>
                </a:cubicBezTo>
                <a:cubicBezTo>
                  <a:pt x="4443742" y="1038644"/>
                  <a:pt x="4191500" y="1158472"/>
                  <a:pt x="4005326" y="1344259"/>
                </a:cubicBezTo>
                <a:cubicBezTo>
                  <a:pt x="4063256" y="1294104"/>
                  <a:pt x="4132215" y="1254410"/>
                  <a:pt x="4199378" y="1215889"/>
                </a:cubicBezTo>
                <a:cubicBezTo>
                  <a:pt x="4212968" y="1208123"/>
                  <a:pt x="4226555" y="1200357"/>
                  <a:pt x="4239600" y="1192361"/>
                </a:cubicBezTo>
                <a:cubicBezTo>
                  <a:pt x="4399481" y="1099094"/>
                  <a:pt x="4542878" y="976320"/>
                  <a:pt x="4677037" y="858646"/>
                </a:cubicBezTo>
                <a:lnTo>
                  <a:pt x="4724400" y="810414"/>
                </a:lnTo>
                <a:lnTo>
                  <a:pt x="4724400" y="916439"/>
                </a:lnTo>
                <a:lnTo>
                  <a:pt x="4683030" y="982925"/>
                </a:lnTo>
                <a:cubicBezTo>
                  <a:pt x="4504646" y="1237618"/>
                  <a:pt x="4252054" y="1416530"/>
                  <a:pt x="3921884" y="1469889"/>
                </a:cubicBezTo>
                <a:cubicBezTo>
                  <a:pt x="3782100" y="1582602"/>
                  <a:pt x="3625917" y="1667134"/>
                  <a:pt x="3456136" y="1721439"/>
                </a:cubicBezTo>
                <a:cubicBezTo>
                  <a:pt x="3511887" y="1741826"/>
                  <a:pt x="3567869" y="1761662"/>
                  <a:pt x="3624313" y="1780406"/>
                </a:cubicBezTo>
                <a:cubicBezTo>
                  <a:pt x="3850637" y="1855623"/>
                  <a:pt x="4076864" y="1908264"/>
                  <a:pt x="4303638" y="1944400"/>
                </a:cubicBezTo>
                <a:cubicBezTo>
                  <a:pt x="4307581" y="1939634"/>
                  <a:pt x="4311304" y="1935410"/>
                  <a:pt x="4315566" y="1931422"/>
                </a:cubicBezTo>
                <a:cubicBezTo>
                  <a:pt x="4418123" y="1797152"/>
                  <a:pt x="4522970" y="1669642"/>
                  <a:pt x="4664388" y="1574357"/>
                </a:cubicBezTo>
                <a:lnTo>
                  <a:pt x="4724400" y="1537429"/>
                </a:lnTo>
                <a:lnTo>
                  <a:pt x="4724400" y="1589108"/>
                </a:lnTo>
                <a:lnTo>
                  <a:pt x="4644505" y="1640352"/>
                </a:lnTo>
                <a:cubicBezTo>
                  <a:pt x="4543719" y="1713959"/>
                  <a:pt x="4461038" y="1801479"/>
                  <a:pt x="4381603" y="1900149"/>
                </a:cubicBezTo>
                <a:cubicBezTo>
                  <a:pt x="4415438" y="1876488"/>
                  <a:pt x="4447471" y="1849494"/>
                  <a:pt x="4478726" y="1822808"/>
                </a:cubicBezTo>
                <a:cubicBezTo>
                  <a:pt x="4513234" y="1792997"/>
                  <a:pt x="4549530" y="1762011"/>
                  <a:pt x="4588263" y="1735914"/>
                </a:cubicBezTo>
                <a:cubicBezTo>
                  <a:pt x="4619078" y="1714840"/>
                  <a:pt x="4651924" y="1696556"/>
                  <a:pt x="4683216" y="1678902"/>
                </a:cubicBezTo>
                <a:lnTo>
                  <a:pt x="4724400" y="1655121"/>
                </a:lnTo>
                <a:lnTo>
                  <a:pt x="4724400" y="1686869"/>
                </a:lnTo>
                <a:lnTo>
                  <a:pt x="4696172" y="1703058"/>
                </a:lnTo>
                <a:cubicBezTo>
                  <a:pt x="4665104" y="1720165"/>
                  <a:pt x="4632805" y="1738677"/>
                  <a:pt x="4602997" y="1758893"/>
                </a:cubicBezTo>
                <a:cubicBezTo>
                  <a:pt x="4565822" y="1784357"/>
                  <a:pt x="4530304" y="1815035"/>
                  <a:pt x="4496021" y="1844299"/>
                </a:cubicBezTo>
                <a:cubicBezTo>
                  <a:pt x="4470821" y="1865816"/>
                  <a:pt x="4445614" y="1887338"/>
                  <a:pt x="4419004" y="1907617"/>
                </a:cubicBezTo>
                <a:cubicBezTo>
                  <a:pt x="4509516" y="1884856"/>
                  <a:pt x="4599633" y="1841647"/>
                  <a:pt x="4685975" y="1786372"/>
                </a:cubicBezTo>
                <a:lnTo>
                  <a:pt x="4724400" y="1759693"/>
                </a:lnTo>
                <a:lnTo>
                  <a:pt x="4724400" y="1809459"/>
                </a:lnTo>
                <a:lnTo>
                  <a:pt x="4653762" y="1857561"/>
                </a:lnTo>
                <a:cubicBezTo>
                  <a:pt x="4580587" y="1902591"/>
                  <a:pt x="4504944" y="1939172"/>
                  <a:pt x="4428349" y="1963079"/>
                </a:cubicBezTo>
                <a:lnTo>
                  <a:pt x="4724400" y="1990579"/>
                </a:lnTo>
                <a:lnTo>
                  <a:pt x="4724400" y="2065582"/>
                </a:lnTo>
                <a:lnTo>
                  <a:pt x="4686318" y="2063926"/>
                </a:lnTo>
                <a:lnTo>
                  <a:pt x="4724400" y="2085104"/>
                </a:lnTo>
                <a:lnTo>
                  <a:pt x="4724400" y="2178471"/>
                </a:lnTo>
                <a:lnTo>
                  <a:pt x="4617755" y="2122457"/>
                </a:lnTo>
                <a:lnTo>
                  <a:pt x="4724400" y="2196158"/>
                </a:lnTo>
                <a:lnTo>
                  <a:pt x="4724400" y="2230374"/>
                </a:lnTo>
                <a:lnTo>
                  <a:pt x="4573637" y="2126309"/>
                </a:lnTo>
                <a:cubicBezTo>
                  <a:pt x="4608893" y="2177612"/>
                  <a:pt x="4656401" y="2222030"/>
                  <a:pt x="4706850" y="2262541"/>
                </a:cubicBezTo>
                <a:lnTo>
                  <a:pt x="4724400" y="2275857"/>
                </a:lnTo>
                <a:lnTo>
                  <a:pt x="4724400" y="2377131"/>
                </a:lnTo>
                <a:lnTo>
                  <a:pt x="4688201" y="2349925"/>
                </a:lnTo>
                <a:cubicBezTo>
                  <a:pt x="4579462" y="2264619"/>
                  <a:pt x="4483104" y="2181979"/>
                  <a:pt x="4462564" y="2041945"/>
                </a:cubicBezTo>
                <a:cubicBezTo>
                  <a:pt x="4339738" y="2027929"/>
                  <a:pt x="4217123" y="2008847"/>
                  <a:pt x="4094167" y="1984479"/>
                </a:cubicBezTo>
                <a:cubicBezTo>
                  <a:pt x="4361568" y="2318516"/>
                  <a:pt x="4448657" y="2737804"/>
                  <a:pt x="4520397" y="3153822"/>
                </a:cubicBezTo>
                <a:cubicBezTo>
                  <a:pt x="4524234" y="3176690"/>
                  <a:pt x="4478166" y="3233800"/>
                  <a:pt x="4458958" y="3203134"/>
                </a:cubicBezTo>
                <a:cubicBezTo>
                  <a:pt x="4221037" y="2826855"/>
                  <a:pt x="3875607" y="2452063"/>
                  <a:pt x="3972830" y="1973028"/>
                </a:cubicBezTo>
                <a:cubicBezTo>
                  <a:pt x="3973903" y="1968973"/>
                  <a:pt x="3975983" y="1964061"/>
                  <a:pt x="3979154" y="1959605"/>
                </a:cubicBezTo>
                <a:cubicBezTo>
                  <a:pt x="3847070" y="1929437"/>
                  <a:pt x="3715197" y="1894208"/>
                  <a:pt x="3583051" y="1850495"/>
                </a:cubicBezTo>
                <a:cubicBezTo>
                  <a:pt x="3357823" y="1775743"/>
                  <a:pt x="3137042" y="1687421"/>
                  <a:pt x="2922360" y="1586232"/>
                </a:cubicBezTo>
                <a:cubicBezTo>
                  <a:pt x="2956249" y="1697796"/>
                  <a:pt x="3014099" y="1805979"/>
                  <a:pt x="3033099" y="1913175"/>
                </a:cubicBezTo>
                <a:cubicBezTo>
                  <a:pt x="3035371" y="1915419"/>
                  <a:pt x="3037950" y="1918445"/>
                  <a:pt x="3040214" y="1920694"/>
                </a:cubicBezTo>
                <a:cubicBezTo>
                  <a:pt x="3043936" y="1916469"/>
                  <a:pt x="3048200" y="1912482"/>
                  <a:pt x="3051308" y="1911226"/>
                </a:cubicBezTo>
                <a:cubicBezTo>
                  <a:pt x="3335533" y="1788841"/>
                  <a:pt x="3650972" y="2264893"/>
                  <a:pt x="3791335" y="2442781"/>
                </a:cubicBezTo>
                <a:cubicBezTo>
                  <a:pt x="3804329" y="2459223"/>
                  <a:pt x="3763010" y="2515770"/>
                  <a:pt x="3744063" y="2510325"/>
                </a:cubicBezTo>
                <a:cubicBezTo>
                  <a:pt x="3485213" y="2437432"/>
                  <a:pt x="3287280" y="2286035"/>
                  <a:pt x="3103695" y="2105302"/>
                </a:cubicBezTo>
                <a:cubicBezTo>
                  <a:pt x="3126339" y="2333141"/>
                  <a:pt x="3009845" y="2625036"/>
                  <a:pt x="2968137" y="2805672"/>
                </a:cubicBezTo>
                <a:cubicBezTo>
                  <a:pt x="2930699" y="2965580"/>
                  <a:pt x="2891878" y="3078554"/>
                  <a:pt x="2739231" y="3151701"/>
                </a:cubicBezTo>
                <a:cubicBezTo>
                  <a:pt x="2726335" y="3157832"/>
                  <a:pt x="2726972" y="3142650"/>
                  <a:pt x="2728882" y="3135084"/>
                </a:cubicBezTo>
                <a:cubicBezTo>
                  <a:pt x="2806473" y="2811909"/>
                  <a:pt x="2836690" y="2478979"/>
                  <a:pt x="2914282" y="2155807"/>
                </a:cubicBezTo>
                <a:cubicBezTo>
                  <a:pt x="2927505" y="2100241"/>
                  <a:pt x="2969504" y="2020803"/>
                  <a:pt x="2971660" y="1962486"/>
                </a:cubicBezTo>
                <a:cubicBezTo>
                  <a:pt x="2971891" y="1961942"/>
                  <a:pt x="2971575" y="1961166"/>
                  <a:pt x="2971809" y="1960615"/>
                </a:cubicBezTo>
                <a:cubicBezTo>
                  <a:pt x="2971875" y="1957427"/>
                  <a:pt x="2972485" y="1954468"/>
                  <a:pt x="2972315" y="1951821"/>
                </a:cubicBezTo>
                <a:cubicBezTo>
                  <a:pt x="2966359" y="1836632"/>
                  <a:pt x="2865027" y="1683636"/>
                  <a:pt x="2846641" y="1556749"/>
                </a:cubicBezTo>
                <a:cubicBezTo>
                  <a:pt x="2846247" y="1554649"/>
                  <a:pt x="2846851" y="1551688"/>
                  <a:pt x="2847461" y="1548729"/>
                </a:cubicBezTo>
                <a:cubicBezTo>
                  <a:pt x="2570813" y="1412938"/>
                  <a:pt x="2306528" y="1254043"/>
                  <a:pt x="2058558" y="1071804"/>
                </a:cubicBezTo>
                <a:cubicBezTo>
                  <a:pt x="2118947" y="1245450"/>
                  <a:pt x="2231454" y="1407035"/>
                  <a:pt x="2291089" y="1585512"/>
                </a:cubicBezTo>
                <a:cubicBezTo>
                  <a:pt x="2383696" y="1860991"/>
                  <a:pt x="2441466" y="2144264"/>
                  <a:pt x="2473792" y="2432858"/>
                </a:cubicBezTo>
                <a:cubicBezTo>
                  <a:pt x="2475176" y="2446319"/>
                  <a:pt x="2431252" y="2512059"/>
                  <a:pt x="2420124" y="2495762"/>
                </a:cubicBezTo>
                <a:cubicBezTo>
                  <a:pt x="2291230" y="2305989"/>
                  <a:pt x="2208353" y="2083557"/>
                  <a:pt x="2119846" y="1872898"/>
                </a:cubicBezTo>
                <a:cubicBezTo>
                  <a:pt x="2037236" y="1675682"/>
                  <a:pt x="1982639" y="1492905"/>
                  <a:pt x="1995210" y="1288346"/>
                </a:cubicBezTo>
                <a:cubicBezTo>
                  <a:pt x="1948480" y="1372857"/>
                  <a:pt x="1900430" y="1457457"/>
                  <a:pt x="1850975" y="1540820"/>
                </a:cubicBezTo>
                <a:cubicBezTo>
                  <a:pt x="1816437" y="1599587"/>
                  <a:pt x="1789540" y="1661598"/>
                  <a:pt x="1723490" y="1688355"/>
                </a:cubicBezTo>
                <a:cubicBezTo>
                  <a:pt x="1718826" y="1690241"/>
                  <a:pt x="1711811" y="1688563"/>
                  <a:pt x="1710157" y="1683354"/>
                </a:cubicBezTo>
                <a:cubicBezTo>
                  <a:pt x="1675928" y="1583238"/>
                  <a:pt x="1752515" y="1420588"/>
                  <a:pt x="1807265" y="1336896"/>
                </a:cubicBezTo>
                <a:cubicBezTo>
                  <a:pt x="1856904" y="1260695"/>
                  <a:pt x="1925612" y="1200294"/>
                  <a:pt x="2011049" y="1173376"/>
                </a:cubicBezTo>
                <a:cubicBezTo>
                  <a:pt x="2011743" y="1171736"/>
                  <a:pt x="2013211" y="1169782"/>
                  <a:pt x="2014681" y="1167830"/>
                </a:cubicBezTo>
                <a:cubicBezTo>
                  <a:pt x="1995942" y="1119335"/>
                  <a:pt x="1980541" y="1069035"/>
                  <a:pt x="1971037" y="1015438"/>
                </a:cubicBezTo>
                <a:cubicBezTo>
                  <a:pt x="1970873" y="1012795"/>
                  <a:pt x="1971247" y="1010377"/>
                  <a:pt x="1971858" y="1007420"/>
                </a:cubicBezTo>
                <a:cubicBezTo>
                  <a:pt x="1889219" y="944106"/>
                  <a:pt x="1807963" y="877509"/>
                  <a:pt x="1729505" y="808882"/>
                </a:cubicBezTo>
                <a:cubicBezTo>
                  <a:pt x="1652132" y="740719"/>
                  <a:pt x="1577790" y="669969"/>
                  <a:pt x="1506007" y="597733"/>
                </a:cubicBezTo>
                <a:cubicBezTo>
                  <a:pt x="1650265" y="988437"/>
                  <a:pt x="1648039" y="1402749"/>
                  <a:pt x="1499912" y="1795211"/>
                </a:cubicBezTo>
                <a:cubicBezTo>
                  <a:pt x="1496995" y="1803635"/>
                  <a:pt x="1454455" y="1866099"/>
                  <a:pt x="1444926" y="1841464"/>
                </a:cubicBezTo>
                <a:cubicBezTo>
                  <a:pt x="1288444" y="1433999"/>
                  <a:pt x="1179507" y="967467"/>
                  <a:pt x="1425791" y="572788"/>
                </a:cubicBezTo>
                <a:cubicBezTo>
                  <a:pt x="1428418" y="568101"/>
                  <a:pt x="1431907" y="564428"/>
                  <a:pt x="1435390" y="560750"/>
                </a:cubicBezTo>
                <a:cubicBezTo>
                  <a:pt x="1440033" y="554349"/>
                  <a:pt x="1445996" y="547863"/>
                  <a:pt x="1451502" y="542471"/>
                </a:cubicBezTo>
                <a:cubicBezTo>
                  <a:pt x="1361214" y="448553"/>
                  <a:pt x="1275425" y="351231"/>
                  <a:pt x="1194128" y="250903"/>
                </a:cubicBezTo>
                <a:close/>
                <a:moveTo>
                  <a:pt x="890158" y="0"/>
                </a:moveTo>
                <a:lnTo>
                  <a:pt x="937892" y="0"/>
                </a:lnTo>
                <a:lnTo>
                  <a:pt x="924483" y="30495"/>
                </a:lnTo>
                <a:cubicBezTo>
                  <a:pt x="886566" y="121698"/>
                  <a:pt x="856718" y="217584"/>
                  <a:pt x="872288" y="306259"/>
                </a:cubicBezTo>
                <a:cubicBezTo>
                  <a:pt x="896800" y="446040"/>
                  <a:pt x="987449" y="577127"/>
                  <a:pt x="1006247" y="727373"/>
                </a:cubicBezTo>
                <a:cubicBezTo>
                  <a:pt x="1042700" y="1013846"/>
                  <a:pt x="1021035" y="1326579"/>
                  <a:pt x="986481" y="1611960"/>
                </a:cubicBezTo>
                <a:cubicBezTo>
                  <a:pt x="984668" y="1625361"/>
                  <a:pt x="941918" y="1692886"/>
                  <a:pt x="928400" y="1663986"/>
                </a:cubicBezTo>
                <a:cubicBezTo>
                  <a:pt x="723163" y="1233305"/>
                  <a:pt x="596239" y="818387"/>
                  <a:pt x="771281" y="368438"/>
                </a:cubicBezTo>
                <a:lnTo>
                  <a:pt x="200540" y="942511"/>
                </a:lnTo>
                <a:cubicBezTo>
                  <a:pt x="190537" y="952438"/>
                  <a:pt x="161507" y="972341"/>
                  <a:pt x="170253" y="942567"/>
                </a:cubicBezTo>
                <a:cubicBezTo>
                  <a:pt x="222670" y="771614"/>
                  <a:pt x="326261" y="624255"/>
                  <a:pt x="442049" y="489150"/>
                </a:cubicBezTo>
                <a:cubicBezTo>
                  <a:pt x="542966" y="370919"/>
                  <a:pt x="644574" y="322520"/>
                  <a:pt x="788582" y="301724"/>
                </a:cubicBezTo>
                <a:cubicBezTo>
                  <a:pt x="788307" y="293239"/>
                  <a:pt x="787808" y="285302"/>
                  <a:pt x="788312" y="276498"/>
                </a:cubicBezTo>
                <a:cubicBezTo>
                  <a:pt x="793051" y="221208"/>
                  <a:pt x="817827" y="155085"/>
                  <a:pt x="847625" y="89075"/>
                </a:cubicBezTo>
                <a:close/>
                <a:moveTo>
                  <a:pt x="29788" y="0"/>
                </a:moveTo>
                <a:lnTo>
                  <a:pt x="93321" y="0"/>
                </a:lnTo>
                <a:lnTo>
                  <a:pt x="79142" y="68966"/>
                </a:lnTo>
                <a:cubicBezTo>
                  <a:pt x="45734" y="225436"/>
                  <a:pt x="26794" y="379659"/>
                  <a:pt x="21253" y="535687"/>
                </a:cubicBezTo>
                <a:lnTo>
                  <a:pt x="61909" y="380358"/>
                </a:lnTo>
                <a:cubicBezTo>
                  <a:pt x="78826" y="316055"/>
                  <a:pt x="96125" y="249346"/>
                  <a:pt x="118339" y="184712"/>
                </a:cubicBezTo>
                <a:cubicBezTo>
                  <a:pt x="129562" y="152119"/>
                  <a:pt x="141878" y="119997"/>
                  <a:pt x="154192" y="87864"/>
                </a:cubicBezTo>
                <a:lnTo>
                  <a:pt x="186604" y="0"/>
                </a:lnTo>
                <a:lnTo>
                  <a:pt x="216386" y="0"/>
                </a:lnTo>
                <a:lnTo>
                  <a:pt x="180314" y="97640"/>
                </a:lnTo>
                <a:cubicBezTo>
                  <a:pt x="168233" y="129221"/>
                  <a:pt x="155916" y="161350"/>
                  <a:pt x="144924" y="193392"/>
                </a:cubicBezTo>
                <a:cubicBezTo>
                  <a:pt x="123175" y="256933"/>
                  <a:pt x="106102" y="323103"/>
                  <a:pt x="89413" y="386853"/>
                </a:cubicBezTo>
                <a:lnTo>
                  <a:pt x="49686" y="539999"/>
                </a:lnTo>
                <a:cubicBezTo>
                  <a:pt x="112204" y="409054"/>
                  <a:pt x="181190" y="283748"/>
                  <a:pt x="236604" y="152292"/>
                </a:cubicBezTo>
                <a:lnTo>
                  <a:pt x="289375" y="0"/>
                </a:lnTo>
                <a:lnTo>
                  <a:pt x="369729" y="0"/>
                </a:lnTo>
                <a:lnTo>
                  <a:pt x="354160" y="65656"/>
                </a:lnTo>
                <a:cubicBezTo>
                  <a:pt x="272180" y="311007"/>
                  <a:pt x="108679" y="519263"/>
                  <a:pt x="21325" y="763628"/>
                </a:cubicBezTo>
                <a:cubicBezTo>
                  <a:pt x="18671" y="771035"/>
                  <a:pt x="13191" y="778653"/>
                  <a:pt x="6426" y="785104"/>
                </a:cubicBezTo>
                <a:lnTo>
                  <a:pt x="0" y="789215"/>
                </a:lnTo>
                <a:lnTo>
                  <a:pt x="0" y="163142"/>
                </a:lnTo>
                <a:lnTo>
                  <a:pt x="20220" y="37416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990600"/>
            <a:ext cx="11277600" cy="48768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89FB113-90B3-4282-B497-7ED14F8432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89809" y="1361210"/>
                <a:ext cx="9012381" cy="3505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CL" dirty="0">
                    <a:solidFill>
                      <a:schemeClr val="tx1">
                        <a:lumMod val="95000"/>
                        <a:lumOff val="5000"/>
                        <a:alpha val="55000"/>
                      </a:schemeClr>
                    </a:solidFill>
                  </a:rPr>
                  <a:t>V.- ¿Cuál es el resultado del siguiente ejercicio?</a:t>
                </a:r>
              </a:p>
              <a:p>
                <a:pPr marL="0" indent="0">
                  <a:buNone/>
                </a:pPr>
                <a:endParaRPr lang="es-CL" dirty="0">
                  <a:solidFill>
                    <a:schemeClr val="tx1">
                      <a:lumMod val="95000"/>
                      <a:lumOff val="5000"/>
                      <a:alpha val="55000"/>
                    </a:schemeClr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>
                          <a:solidFill>
                            <a:schemeClr val="tx1">
                              <a:lumMod val="95000"/>
                              <a:lumOff val="5000"/>
                              <a:alpha val="5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−5∙</m:t>
                      </m:r>
                      <m:d>
                        <m:dPr>
                          <m:ctrlPr>
                            <a:rPr lang="es-CL" b="0" i="1">
                              <a:solidFill>
                                <a:schemeClr val="tx1">
                                  <a:lumMod val="95000"/>
                                  <a:lumOff val="5000"/>
                                  <a:alpha val="5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>
                              <a:solidFill>
                                <a:schemeClr val="tx1">
                                  <a:lumMod val="95000"/>
                                  <a:lumOff val="5000"/>
                                  <a:alpha val="5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s-CL" i="1">
                          <a:solidFill>
                            <a:schemeClr val="tx1">
                              <a:lumMod val="95000"/>
                              <a:lumOff val="5000"/>
                              <a:alpha val="5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s-CL" i="1">
                              <a:solidFill>
                                <a:schemeClr val="tx1">
                                  <a:lumMod val="95000"/>
                                  <a:lumOff val="5000"/>
                                  <a:alpha val="5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i="1">
                              <a:solidFill>
                                <a:schemeClr val="tx1">
                                  <a:lumMod val="95000"/>
                                  <a:lumOff val="5000"/>
                                  <a:alpha val="5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CL" b="0" i="1">
                              <a:solidFill>
                                <a:schemeClr val="tx1">
                                  <a:lumMod val="95000"/>
                                  <a:lumOff val="5000"/>
                                  <a:alpha val="5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s-CL" i="1">
                          <a:solidFill>
                            <a:schemeClr val="tx1">
                              <a:lumMod val="95000"/>
                              <a:lumOff val="5000"/>
                              <a:alpha val="5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CL" b="0" i="1">
                          <a:solidFill>
                            <a:schemeClr val="tx1">
                              <a:lumMod val="95000"/>
                              <a:lumOff val="5000"/>
                              <a:alpha val="5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(2)</m:t>
                      </m:r>
                      <m:r>
                        <a:rPr lang="es-CL" i="1">
                          <a:solidFill>
                            <a:schemeClr val="tx1">
                              <a:lumMod val="95000"/>
                              <a:lumOff val="5000"/>
                              <a:alpha val="5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s-CL" i="1">
                              <a:solidFill>
                                <a:schemeClr val="tx1">
                                  <a:lumMod val="95000"/>
                                  <a:lumOff val="5000"/>
                                  <a:alpha val="5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i="1">
                              <a:solidFill>
                                <a:schemeClr val="tx1">
                                  <a:lumMod val="95000"/>
                                  <a:lumOff val="5000"/>
                                  <a:alpha val="5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CL" b="0" i="1">
                              <a:solidFill>
                                <a:schemeClr val="tx1">
                                  <a:lumMod val="95000"/>
                                  <a:lumOff val="5000"/>
                                  <a:alpha val="5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s-CL" i="1">
                          <a:solidFill>
                            <a:schemeClr val="tx1">
                              <a:lumMod val="95000"/>
                              <a:lumOff val="5000"/>
                              <a:alpha val="5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CL" dirty="0">
                  <a:solidFill>
                    <a:schemeClr val="tx1">
                      <a:lumMod val="95000"/>
                      <a:lumOff val="5000"/>
                      <a:alpha val="55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es-CL" sz="2400" dirty="0">
                  <a:solidFill>
                    <a:schemeClr val="tx1">
                      <a:alpha val="55000"/>
                    </a:schemeClr>
                  </a:solidFill>
                </a:endParaRPr>
              </a:p>
              <a:p>
                <a:endParaRPr lang="es-CL" sz="2400" dirty="0">
                  <a:solidFill>
                    <a:schemeClr val="tx1">
                      <a:alpha val="55000"/>
                    </a:schemeClr>
                  </a:solidFill>
                </a:endParaRPr>
              </a:p>
              <a:p>
                <a:endParaRPr lang="es-CL" sz="2400" dirty="0">
                  <a:solidFill>
                    <a:schemeClr val="tx1">
                      <a:alpha val="55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es-CL" sz="2400" dirty="0">
                  <a:solidFill>
                    <a:schemeClr val="tx1">
                      <a:alpha val="5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89FB113-90B3-4282-B497-7ED14F8432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89809" y="1361210"/>
                <a:ext cx="9012381" cy="3505200"/>
              </a:xfrm>
              <a:blipFill>
                <a:blip r:embed="rId2"/>
                <a:stretch>
                  <a:fillRect l="-1421" t="-278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9778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51DF09CD-25B8-4B12-8634-158BA767B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6" cy="6858000"/>
            <a:chOff x="1" y="0"/>
            <a:chExt cx="12191996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D1DCDDC-E189-49ED-BAB0-BF014853B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A30EFBC-FDAD-4CE7-8222-23968A79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 dirty="0">
                <a:solidFill>
                  <a:schemeClr val="tx1"/>
                </a:solidFill>
              </a:endParaRPr>
            </a:p>
          </p:txBody>
        </p:sp>
      </p:grp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5E33FA7-5CA0-4E9A-8D01-D8EDB5F4C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551875"/>
          </a:xfrm>
          <a:custGeom>
            <a:avLst/>
            <a:gdLst>
              <a:gd name="connsiteX0" fmla="*/ 0 w 12191999"/>
              <a:gd name="connsiteY0" fmla="*/ 0 h 6551875"/>
              <a:gd name="connsiteX1" fmla="*/ 12191999 w 12191999"/>
              <a:gd name="connsiteY1" fmla="*/ 0 h 6551875"/>
              <a:gd name="connsiteX2" fmla="*/ 12191999 w 12191999"/>
              <a:gd name="connsiteY2" fmla="*/ 6181404 h 6551875"/>
              <a:gd name="connsiteX3" fmla="*/ 12190147 w 12191999"/>
              <a:gd name="connsiteY3" fmla="*/ 6181361 h 6551875"/>
              <a:gd name="connsiteX4" fmla="*/ 12129821 w 12191999"/>
              <a:gd name="connsiteY4" fmla="*/ 6173424 h 6551875"/>
              <a:gd name="connsiteX5" fmla="*/ 12077433 w 12191999"/>
              <a:gd name="connsiteY5" fmla="*/ 6162311 h 6551875"/>
              <a:gd name="connsiteX6" fmla="*/ 12031397 w 12191999"/>
              <a:gd name="connsiteY6" fmla="*/ 6148023 h 6551875"/>
              <a:gd name="connsiteX7" fmla="*/ 11990121 w 12191999"/>
              <a:gd name="connsiteY7" fmla="*/ 6132148 h 6551875"/>
              <a:gd name="connsiteX8" fmla="*/ 11953609 w 12191999"/>
              <a:gd name="connsiteY8" fmla="*/ 6113098 h 6551875"/>
              <a:gd name="connsiteX9" fmla="*/ 11915509 w 12191999"/>
              <a:gd name="connsiteY9" fmla="*/ 6094048 h 6551875"/>
              <a:gd name="connsiteX10" fmla="*/ 11877409 w 12191999"/>
              <a:gd name="connsiteY10" fmla="*/ 6074998 h 6551875"/>
              <a:gd name="connsiteX11" fmla="*/ 11840897 w 12191999"/>
              <a:gd name="connsiteY11" fmla="*/ 6059123 h 6551875"/>
              <a:gd name="connsiteX12" fmla="*/ 11799621 w 12191999"/>
              <a:gd name="connsiteY12" fmla="*/ 6043248 h 6551875"/>
              <a:gd name="connsiteX13" fmla="*/ 11753583 w 12191999"/>
              <a:gd name="connsiteY13" fmla="*/ 6027373 h 6551875"/>
              <a:gd name="connsiteX14" fmla="*/ 11701197 w 12191999"/>
              <a:gd name="connsiteY14" fmla="*/ 6016261 h 6551875"/>
              <a:gd name="connsiteX15" fmla="*/ 11640871 w 12191999"/>
              <a:gd name="connsiteY15" fmla="*/ 6009911 h 6551875"/>
              <a:gd name="connsiteX16" fmla="*/ 11572609 w 12191999"/>
              <a:gd name="connsiteY16" fmla="*/ 6006736 h 6551875"/>
              <a:gd name="connsiteX17" fmla="*/ 11504347 w 12191999"/>
              <a:gd name="connsiteY17" fmla="*/ 6009911 h 6551875"/>
              <a:gd name="connsiteX18" fmla="*/ 11444021 w 12191999"/>
              <a:gd name="connsiteY18" fmla="*/ 6016261 h 6551875"/>
              <a:gd name="connsiteX19" fmla="*/ 11391633 w 12191999"/>
              <a:gd name="connsiteY19" fmla="*/ 6027373 h 6551875"/>
              <a:gd name="connsiteX20" fmla="*/ 11345597 w 12191999"/>
              <a:gd name="connsiteY20" fmla="*/ 6043248 h 6551875"/>
              <a:gd name="connsiteX21" fmla="*/ 11304321 w 12191999"/>
              <a:gd name="connsiteY21" fmla="*/ 6059123 h 6551875"/>
              <a:gd name="connsiteX22" fmla="*/ 11267809 w 12191999"/>
              <a:gd name="connsiteY22" fmla="*/ 6074998 h 6551875"/>
              <a:gd name="connsiteX23" fmla="*/ 11229709 w 12191999"/>
              <a:gd name="connsiteY23" fmla="*/ 6094048 h 6551875"/>
              <a:gd name="connsiteX24" fmla="*/ 11191609 w 12191999"/>
              <a:gd name="connsiteY24" fmla="*/ 6113098 h 6551875"/>
              <a:gd name="connsiteX25" fmla="*/ 11155097 w 12191999"/>
              <a:gd name="connsiteY25" fmla="*/ 6132148 h 6551875"/>
              <a:gd name="connsiteX26" fmla="*/ 11113821 w 12191999"/>
              <a:gd name="connsiteY26" fmla="*/ 6148023 h 6551875"/>
              <a:gd name="connsiteX27" fmla="*/ 11067783 w 12191999"/>
              <a:gd name="connsiteY27" fmla="*/ 6162311 h 6551875"/>
              <a:gd name="connsiteX28" fmla="*/ 11015397 w 12191999"/>
              <a:gd name="connsiteY28" fmla="*/ 6173423 h 6551875"/>
              <a:gd name="connsiteX29" fmla="*/ 10955071 w 12191999"/>
              <a:gd name="connsiteY29" fmla="*/ 6181361 h 6551875"/>
              <a:gd name="connsiteX30" fmla="*/ 10886809 w 12191999"/>
              <a:gd name="connsiteY30" fmla="*/ 6182948 h 6551875"/>
              <a:gd name="connsiteX31" fmla="*/ 10818547 w 12191999"/>
              <a:gd name="connsiteY31" fmla="*/ 6181361 h 6551875"/>
              <a:gd name="connsiteX32" fmla="*/ 10758221 w 12191999"/>
              <a:gd name="connsiteY32" fmla="*/ 6173423 h 6551875"/>
              <a:gd name="connsiteX33" fmla="*/ 10705833 w 12191999"/>
              <a:gd name="connsiteY33" fmla="*/ 6162311 h 6551875"/>
              <a:gd name="connsiteX34" fmla="*/ 10659797 w 12191999"/>
              <a:gd name="connsiteY34" fmla="*/ 6148023 h 6551875"/>
              <a:gd name="connsiteX35" fmla="*/ 10618521 w 12191999"/>
              <a:gd name="connsiteY35" fmla="*/ 6132148 h 6551875"/>
              <a:gd name="connsiteX36" fmla="*/ 10582009 w 12191999"/>
              <a:gd name="connsiteY36" fmla="*/ 6113098 h 6551875"/>
              <a:gd name="connsiteX37" fmla="*/ 10543909 w 12191999"/>
              <a:gd name="connsiteY37" fmla="*/ 6094048 h 6551875"/>
              <a:gd name="connsiteX38" fmla="*/ 10505809 w 12191999"/>
              <a:gd name="connsiteY38" fmla="*/ 6074998 h 6551875"/>
              <a:gd name="connsiteX39" fmla="*/ 10469297 w 12191999"/>
              <a:gd name="connsiteY39" fmla="*/ 6059123 h 6551875"/>
              <a:gd name="connsiteX40" fmla="*/ 10428021 w 12191999"/>
              <a:gd name="connsiteY40" fmla="*/ 6043248 h 6551875"/>
              <a:gd name="connsiteX41" fmla="*/ 10381983 w 12191999"/>
              <a:gd name="connsiteY41" fmla="*/ 6027373 h 6551875"/>
              <a:gd name="connsiteX42" fmla="*/ 10329597 w 12191999"/>
              <a:gd name="connsiteY42" fmla="*/ 6016261 h 6551875"/>
              <a:gd name="connsiteX43" fmla="*/ 10269271 w 12191999"/>
              <a:gd name="connsiteY43" fmla="*/ 6009911 h 6551875"/>
              <a:gd name="connsiteX44" fmla="*/ 10201009 w 12191999"/>
              <a:gd name="connsiteY44" fmla="*/ 6006736 h 6551875"/>
              <a:gd name="connsiteX45" fmla="*/ 10132747 w 12191999"/>
              <a:gd name="connsiteY45" fmla="*/ 6009911 h 6551875"/>
              <a:gd name="connsiteX46" fmla="*/ 10072421 w 12191999"/>
              <a:gd name="connsiteY46" fmla="*/ 6016261 h 6551875"/>
              <a:gd name="connsiteX47" fmla="*/ 10020033 w 12191999"/>
              <a:gd name="connsiteY47" fmla="*/ 6027373 h 6551875"/>
              <a:gd name="connsiteX48" fmla="*/ 9973997 w 12191999"/>
              <a:gd name="connsiteY48" fmla="*/ 6043248 h 6551875"/>
              <a:gd name="connsiteX49" fmla="*/ 9932721 w 12191999"/>
              <a:gd name="connsiteY49" fmla="*/ 6059123 h 6551875"/>
              <a:gd name="connsiteX50" fmla="*/ 9896209 w 12191999"/>
              <a:gd name="connsiteY50" fmla="*/ 6074998 h 6551875"/>
              <a:gd name="connsiteX51" fmla="*/ 9820009 w 12191999"/>
              <a:gd name="connsiteY51" fmla="*/ 6113098 h 6551875"/>
              <a:gd name="connsiteX52" fmla="*/ 9783497 w 12191999"/>
              <a:gd name="connsiteY52" fmla="*/ 6132148 h 6551875"/>
              <a:gd name="connsiteX53" fmla="*/ 9742221 w 12191999"/>
              <a:gd name="connsiteY53" fmla="*/ 6148023 h 6551875"/>
              <a:gd name="connsiteX54" fmla="*/ 9696183 w 12191999"/>
              <a:gd name="connsiteY54" fmla="*/ 6162311 h 6551875"/>
              <a:gd name="connsiteX55" fmla="*/ 9643797 w 12191999"/>
              <a:gd name="connsiteY55" fmla="*/ 6173423 h 6551875"/>
              <a:gd name="connsiteX56" fmla="*/ 9583471 w 12191999"/>
              <a:gd name="connsiteY56" fmla="*/ 6181361 h 6551875"/>
              <a:gd name="connsiteX57" fmla="*/ 9515209 w 12191999"/>
              <a:gd name="connsiteY57" fmla="*/ 6182948 h 6551875"/>
              <a:gd name="connsiteX58" fmla="*/ 9446947 w 12191999"/>
              <a:gd name="connsiteY58" fmla="*/ 6181361 h 6551875"/>
              <a:gd name="connsiteX59" fmla="*/ 9386621 w 12191999"/>
              <a:gd name="connsiteY59" fmla="*/ 6173423 h 6551875"/>
              <a:gd name="connsiteX60" fmla="*/ 9334233 w 12191999"/>
              <a:gd name="connsiteY60" fmla="*/ 6162311 h 6551875"/>
              <a:gd name="connsiteX61" fmla="*/ 9288197 w 12191999"/>
              <a:gd name="connsiteY61" fmla="*/ 6148023 h 6551875"/>
              <a:gd name="connsiteX62" fmla="*/ 9246921 w 12191999"/>
              <a:gd name="connsiteY62" fmla="*/ 6132148 h 6551875"/>
              <a:gd name="connsiteX63" fmla="*/ 9210409 w 12191999"/>
              <a:gd name="connsiteY63" fmla="*/ 6113098 h 6551875"/>
              <a:gd name="connsiteX64" fmla="*/ 9172309 w 12191999"/>
              <a:gd name="connsiteY64" fmla="*/ 6094048 h 6551875"/>
              <a:gd name="connsiteX65" fmla="*/ 9134209 w 12191999"/>
              <a:gd name="connsiteY65" fmla="*/ 6074998 h 6551875"/>
              <a:gd name="connsiteX66" fmla="*/ 9097697 w 12191999"/>
              <a:gd name="connsiteY66" fmla="*/ 6059123 h 6551875"/>
              <a:gd name="connsiteX67" fmla="*/ 9056421 w 12191999"/>
              <a:gd name="connsiteY67" fmla="*/ 6043248 h 6551875"/>
              <a:gd name="connsiteX68" fmla="*/ 9010383 w 12191999"/>
              <a:gd name="connsiteY68" fmla="*/ 6027373 h 6551875"/>
              <a:gd name="connsiteX69" fmla="*/ 8957997 w 12191999"/>
              <a:gd name="connsiteY69" fmla="*/ 6016261 h 6551875"/>
              <a:gd name="connsiteX70" fmla="*/ 8897671 w 12191999"/>
              <a:gd name="connsiteY70" fmla="*/ 6009911 h 6551875"/>
              <a:gd name="connsiteX71" fmla="*/ 8827821 w 12191999"/>
              <a:gd name="connsiteY71" fmla="*/ 6006736 h 6551875"/>
              <a:gd name="connsiteX72" fmla="*/ 8761147 w 12191999"/>
              <a:gd name="connsiteY72" fmla="*/ 6009911 h 6551875"/>
              <a:gd name="connsiteX73" fmla="*/ 8700821 w 12191999"/>
              <a:gd name="connsiteY73" fmla="*/ 6016261 h 6551875"/>
              <a:gd name="connsiteX74" fmla="*/ 8648433 w 12191999"/>
              <a:gd name="connsiteY74" fmla="*/ 6027373 h 6551875"/>
              <a:gd name="connsiteX75" fmla="*/ 8602397 w 12191999"/>
              <a:gd name="connsiteY75" fmla="*/ 6043248 h 6551875"/>
              <a:gd name="connsiteX76" fmla="*/ 8561121 w 12191999"/>
              <a:gd name="connsiteY76" fmla="*/ 6059123 h 6551875"/>
              <a:gd name="connsiteX77" fmla="*/ 8524609 w 12191999"/>
              <a:gd name="connsiteY77" fmla="*/ 6074998 h 6551875"/>
              <a:gd name="connsiteX78" fmla="*/ 8486509 w 12191999"/>
              <a:gd name="connsiteY78" fmla="*/ 6094048 h 6551875"/>
              <a:gd name="connsiteX79" fmla="*/ 8448409 w 12191999"/>
              <a:gd name="connsiteY79" fmla="*/ 6113098 h 6551875"/>
              <a:gd name="connsiteX80" fmla="*/ 8411897 w 12191999"/>
              <a:gd name="connsiteY80" fmla="*/ 6132148 h 6551875"/>
              <a:gd name="connsiteX81" fmla="*/ 8370622 w 12191999"/>
              <a:gd name="connsiteY81" fmla="*/ 6148023 h 6551875"/>
              <a:gd name="connsiteX82" fmla="*/ 8324584 w 12191999"/>
              <a:gd name="connsiteY82" fmla="*/ 6162311 h 6551875"/>
              <a:gd name="connsiteX83" fmla="*/ 8272197 w 12191999"/>
              <a:gd name="connsiteY83" fmla="*/ 6173423 h 6551875"/>
              <a:gd name="connsiteX84" fmla="*/ 8211872 w 12191999"/>
              <a:gd name="connsiteY84" fmla="*/ 6181361 h 6551875"/>
              <a:gd name="connsiteX85" fmla="*/ 8143609 w 12191999"/>
              <a:gd name="connsiteY85" fmla="*/ 6182948 h 6551875"/>
              <a:gd name="connsiteX86" fmla="*/ 8075347 w 12191999"/>
              <a:gd name="connsiteY86" fmla="*/ 6181361 h 6551875"/>
              <a:gd name="connsiteX87" fmla="*/ 8015022 w 12191999"/>
              <a:gd name="connsiteY87" fmla="*/ 6173423 h 6551875"/>
              <a:gd name="connsiteX88" fmla="*/ 7962634 w 12191999"/>
              <a:gd name="connsiteY88" fmla="*/ 6162311 h 6551875"/>
              <a:gd name="connsiteX89" fmla="*/ 7916597 w 12191999"/>
              <a:gd name="connsiteY89" fmla="*/ 6148023 h 6551875"/>
              <a:gd name="connsiteX90" fmla="*/ 7875322 w 12191999"/>
              <a:gd name="connsiteY90" fmla="*/ 6132148 h 6551875"/>
              <a:gd name="connsiteX91" fmla="*/ 7838809 w 12191999"/>
              <a:gd name="connsiteY91" fmla="*/ 6113098 h 6551875"/>
              <a:gd name="connsiteX92" fmla="*/ 7800709 w 12191999"/>
              <a:gd name="connsiteY92" fmla="*/ 6094048 h 6551875"/>
              <a:gd name="connsiteX93" fmla="*/ 7762609 w 12191999"/>
              <a:gd name="connsiteY93" fmla="*/ 6074998 h 6551875"/>
              <a:gd name="connsiteX94" fmla="*/ 7726097 w 12191999"/>
              <a:gd name="connsiteY94" fmla="*/ 6059123 h 6551875"/>
              <a:gd name="connsiteX95" fmla="*/ 7684822 w 12191999"/>
              <a:gd name="connsiteY95" fmla="*/ 6043248 h 6551875"/>
              <a:gd name="connsiteX96" fmla="*/ 7638784 w 12191999"/>
              <a:gd name="connsiteY96" fmla="*/ 6027373 h 6551875"/>
              <a:gd name="connsiteX97" fmla="*/ 7586397 w 12191999"/>
              <a:gd name="connsiteY97" fmla="*/ 6016261 h 6551875"/>
              <a:gd name="connsiteX98" fmla="*/ 7526072 w 12191999"/>
              <a:gd name="connsiteY98" fmla="*/ 6009911 h 6551875"/>
              <a:gd name="connsiteX99" fmla="*/ 7457809 w 12191999"/>
              <a:gd name="connsiteY99" fmla="*/ 6006736 h 6551875"/>
              <a:gd name="connsiteX100" fmla="*/ 7389547 w 12191999"/>
              <a:gd name="connsiteY100" fmla="*/ 6009911 h 6551875"/>
              <a:gd name="connsiteX101" fmla="*/ 7329222 w 12191999"/>
              <a:gd name="connsiteY101" fmla="*/ 6016261 h 6551875"/>
              <a:gd name="connsiteX102" fmla="*/ 7276834 w 12191999"/>
              <a:gd name="connsiteY102" fmla="*/ 6027373 h 6551875"/>
              <a:gd name="connsiteX103" fmla="*/ 7230797 w 12191999"/>
              <a:gd name="connsiteY103" fmla="*/ 6043248 h 6551875"/>
              <a:gd name="connsiteX104" fmla="*/ 7189522 w 12191999"/>
              <a:gd name="connsiteY104" fmla="*/ 6059123 h 6551875"/>
              <a:gd name="connsiteX105" fmla="*/ 7153009 w 12191999"/>
              <a:gd name="connsiteY105" fmla="*/ 6074998 h 6551875"/>
              <a:gd name="connsiteX106" fmla="*/ 7114909 w 12191999"/>
              <a:gd name="connsiteY106" fmla="*/ 6094048 h 6551875"/>
              <a:gd name="connsiteX107" fmla="*/ 7076809 w 12191999"/>
              <a:gd name="connsiteY107" fmla="*/ 6113098 h 6551875"/>
              <a:gd name="connsiteX108" fmla="*/ 7040297 w 12191999"/>
              <a:gd name="connsiteY108" fmla="*/ 6132148 h 6551875"/>
              <a:gd name="connsiteX109" fmla="*/ 6999022 w 12191999"/>
              <a:gd name="connsiteY109" fmla="*/ 6148023 h 6551875"/>
              <a:gd name="connsiteX110" fmla="*/ 6952984 w 12191999"/>
              <a:gd name="connsiteY110" fmla="*/ 6162311 h 6551875"/>
              <a:gd name="connsiteX111" fmla="*/ 6900597 w 12191999"/>
              <a:gd name="connsiteY111" fmla="*/ 6173423 h 6551875"/>
              <a:gd name="connsiteX112" fmla="*/ 6840272 w 12191999"/>
              <a:gd name="connsiteY112" fmla="*/ 6181361 h 6551875"/>
              <a:gd name="connsiteX113" fmla="*/ 6781800 w 12191999"/>
              <a:gd name="connsiteY113" fmla="*/ 6182721 h 6551875"/>
              <a:gd name="connsiteX114" fmla="*/ 6723328 w 12191999"/>
              <a:gd name="connsiteY114" fmla="*/ 6181361 h 6551875"/>
              <a:gd name="connsiteX115" fmla="*/ 6663003 w 12191999"/>
              <a:gd name="connsiteY115" fmla="*/ 6173423 h 6551875"/>
              <a:gd name="connsiteX116" fmla="*/ 6610615 w 12191999"/>
              <a:gd name="connsiteY116" fmla="*/ 6162311 h 6551875"/>
              <a:gd name="connsiteX117" fmla="*/ 6564578 w 12191999"/>
              <a:gd name="connsiteY117" fmla="*/ 6148023 h 6551875"/>
              <a:gd name="connsiteX118" fmla="*/ 6523303 w 12191999"/>
              <a:gd name="connsiteY118" fmla="*/ 6132148 h 6551875"/>
              <a:gd name="connsiteX119" fmla="*/ 6486790 w 12191999"/>
              <a:gd name="connsiteY119" fmla="*/ 6113098 h 6551875"/>
              <a:gd name="connsiteX120" fmla="*/ 6448690 w 12191999"/>
              <a:gd name="connsiteY120" fmla="*/ 6094048 h 6551875"/>
              <a:gd name="connsiteX121" fmla="*/ 6410590 w 12191999"/>
              <a:gd name="connsiteY121" fmla="*/ 6074998 h 6551875"/>
              <a:gd name="connsiteX122" fmla="*/ 6374078 w 12191999"/>
              <a:gd name="connsiteY122" fmla="*/ 6059123 h 6551875"/>
              <a:gd name="connsiteX123" fmla="*/ 6332803 w 12191999"/>
              <a:gd name="connsiteY123" fmla="*/ 6043248 h 6551875"/>
              <a:gd name="connsiteX124" fmla="*/ 6286765 w 12191999"/>
              <a:gd name="connsiteY124" fmla="*/ 6027373 h 6551875"/>
              <a:gd name="connsiteX125" fmla="*/ 6234378 w 12191999"/>
              <a:gd name="connsiteY125" fmla="*/ 6016261 h 6551875"/>
              <a:gd name="connsiteX126" fmla="*/ 6174053 w 12191999"/>
              <a:gd name="connsiteY126" fmla="*/ 6009911 h 6551875"/>
              <a:gd name="connsiteX127" fmla="*/ 6105790 w 12191999"/>
              <a:gd name="connsiteY127" fmla="*/ 6006736 h 6551875"/>
              <a:gd name="connsiteX128" fmla="*/ 6096000 w 12191999"/>
              <a:gd name="connsiteY128" fmla="*/ 6007191 h 6551875"/>
              <a:gd name="connsiteX129" fmla="*/ 6086211 w 12191999"/>
              <a:gd name="connsiteY129" fmla="*/ 6006736 h 6551875"/>
              <a:gd name="connsiteX130" fmla="*/ 6017949 w 12191999"/>
              <a:gd name="connsiteY130" fmla="*/ 6009911 h 6551875"/>
              <a:gd name="connsiteX131" fmla="*/ 5957622 w 12191999"/>
              <a:gd name="connsiteY131" fmla="*/ 6016261 h 6551875"/>
              <a:gd name="connsiteX132" fmla="*/ 5905235 w 12191999"/>
              <a:gd name="connsiteY132" fmla="*/ 6027373 h 6551875"/>
              <a:gd name="connsiteX133" fmla="*/ 5859197 w 12191999"/>
              <a:gd name="connsiteY133" fmla="*/ 6043248 h 6551875"/>
              <a:gd name="connsiteX134" fmla="*/ 5817922 w 12191999"/>
              <a:gd name="connsiteY134" fmla="*/ 6059123 h 6551875"/>
              <a:gd name="connsiteX135" fmla="*/ 5781409 w 12191999"/>
              <a:gd name="connsiteY135" fmla="*/ 6074998 h 6551875"/>
              <a:gd name="connsiteX136" fmla="*/ 5743309 w 12191999"/>
              <a:gd name="connsiteY136" fmla="*/ 6094048 h 6551875"/>
              <a:gd name="connsiteX137" fmla="*/ 5705211 w 12191999"/>
              <a:gd name="connsiteY137" fmla="*/ 6113098 h 6551875"/>
              <a:gd name="connsiteX138" fmla="*/ 5668697 w 12191999"/>
              <a:gd name="connsiteY138" fmla="*/ 6132148 h 6551875"/>
              <a:gd name="connsiteX139" fmla="*/ 5627422 w 12191999"/>
              <a:gd name="connsiteY139" fmla="*/ 6148023 h 6551875"/>
              <a:gd name="connsiteX140" fmla="*/ 5581384 w 12191999"/>
              <a:gd name="connsiteY140" fmla="*/ 6162311 h 6551875"/>
              <a:gd name="connsiteX141" fmla="*/ 5528997 w 12191999"/>
              <a:gd name="connsiteY141" fmla="*/ 6173423 h 6551875"/>
              <a:gd name="connsiteX142" fmla="*/ 5468672 w 12191999"/>
              <a:gd name="connsiteY142" fmla="*/ 6181361 h 6551875"/>
              <a:gd name="connsiteX143" fmla="*/ 5410200 w 12191999"/>
              <a:gd name="connsiteY143" fmla="*/ 6182721 h 6551875"/>
              <a:gd name="connsiteX144" fmla="*/ 5351728 w 12191999"/>
              <a:gd name="connsiteY144" fmla="*/ 6181361 h 6551875"/>
              <a:gd name="connsiteX145" fmla="*/ 5291402 w 12191999"/>
              <a:gd name="connsiteY145" fmla="*/ 6173423 h 6551875"/>
              <a:gd name="connsiteX146" fmla="*/ 5239015 w 12191999"/>
              <a:gd name="connsiteY146" fmla="*/ 6162311 h 6551875"/>
              <a:gd name="connsiteX147" fmla="*/ 5192979 w 12191999"/>
              <a:gd name="connsiteY147" fmla="*/ 6148023 h 6551875"/>
              <a:gd name="connsiteX148" fmla="*/ 5151703 w 12191999"/>
              <a:gd name="connsiteY148" fmla="*/ 6132148 h 6551875"/>
              <a:gd name="connsiteX149" fmla="*/ 5115190 w 12191999"/>
              <a:gd name="connsiteY149" fmla="*/ 6113098 h 6551875"/>
              <a:gd name="connsiteX150" fmla="*/ 5077092 w 12191999"/>
              <a:gd name="connsiteY150" fmla="*/ 6094048 h 6551875"/>
              <a:gd name="connsiteX151" fmla="*/ 5038990 w 12191999"/>
              <a:gd name="connsiteY151" fmla="*/ 6074998 h 6551875"/>
              <a:gd name="connsiteX152" fmla="*/ 5002479 w 12191999"/>
              <a:gd name="connsiteY152" fmla="*/ 6059123 h 6551875"/>
              <a:gd name="connsiteX153" fmla="*/ 4961203 w 12191999"/>
              <a:gd name="connsiteY153" fmla="*/ 6043248 h 6551875"/>
              <a:gd name="connsiteX154" fmla="*/ 4915166 w 12191999"/>
              <a:gd name="connsiteY154" fmla="*/ 6027373 h 6551875"/>
              <a:gd name="connsiteX155" fmla="*/ 4862778 w 12191999"/>
              <a:gd name="connsiteY155" fmla="*/ 6016261 h 6551875"/>
              <a:gd name="connsiteX156" fmla="*/ 4802454 w 12191999"/>
              <a:gd name="connsiteY156" fmla="*/ 6009911 h 6551875"/>
              <a:gd name="connsiteX157" fmla="*/ 4734190 w 12191999"/>
              <a:gd name="connsiteY157" fmla="*/ 6006736 h 6551875"/>
              <a:gd name="connsiteX158" fmla="*/ 4665929 w 12191999"/>
              <a:gd name="connsiteY158" fmla="*/ 6009911 h 6551875"/>
              <a:gd name="connsiteX159" fmla="*/ 4605603 w 12191999"/>
              <a:gd name="connsiteY159" fmla="*/ 6016261 h 6551875"/>
              <a:gd name="connsiteX160" fmla="*/ 4553217 w 12191999"/>
              <a:gd name="connsiteY160" fmla="*/ 6027373 h 6551875"/>
              <a:gd name="connsiteX161" fmla="*/ 4507178 w 12191999"/>
              <a:gd name="connsiteY161" fmla="*/ 6043248 h 6551875"/>
              <a:gd name="connsiteX162" fmla="*/ 4465903 w 12191999"/>
              <a:gd name="connsiteY162" fmla="*/ 6059123 h 6551875"/>
              <a:gd name="connsiteX163" fmla="*/ 4429390 w 12191999"/>
              <a:gd name="connsiteY163" fmla="*/ 6074998 h 6551875"/>
              <a:gd name="connsiteX164" fmla="*/ 4353190 w 12191999"/>
              <a:gd name="connsiteY164" fmla="*/ 6113098 h 6551875"/>
              <a:gd name="connsiteX165" fmla="*/ 4316678 w 12191999"/>
              <a:gd name="connsiteY165" fmla="*/ 6132148 h 6551875"/>
              <a:gd name="connsiteX166" fmla="*/ 4275403 w 12191999"/>
              <a:gd name="connsiteY166" fmla="*/ 6148023 h 6551875"/>
              <a:gd name="connsiteX167" fmla="*/ 4229365 w 12191999"/>
              <a:gd name="connsiteY167" fmla="*/ 6162311 h 6551875"/>
              <a:gd name="connsiteX168" fmla="*/ 4176978 w 12191999"/>
              <a:gd name="connsiteY168" fmla="*/ 6173423 h 6551875"/>
              <a:gd name="connsiteX169" fmla="*/ 4116653 w 12191999"/>
              <a:gd name="connsiteY169" fmla="*/ 6181361 h 6551875"/>
              <a:gd name="connsiteX170" fmla="*/ 4048390 w 12191999"/>
              <a:gd name="connsiteY170" fmla="*/ 6182948 h 6551875"/>
              <a:gd name="connsiteX171" fmla="*/ 3980128 w 12191999"/>
              <a:gd name="connsiteY171" fmla="*/ 6181361 h 6551875"/>
              <a:gd name="connsiteX172" fmla="*/ 3919803 w 12191999"/>
              <a:gd name="connsiteY172" fmla="*/ 6173423 h 6551875"/>
              <a:gd name="connsiteX173" fmla="*/ 3867415 w 12191999"/>
              <a:gd name="connsiteY173" fmla="*/ 6162311 h 6551875"/>
              <a:gd name="connsiteX174" fmla="*/ 3821378 w 12191999"/>
              <a:gd name="connsiteY174" fmla="*/ 6148023 h 6551875"/>
              <a:gd name="connsiteX175" fmla="*/ 3780103 w 12191999"/>
              <a:gd name="connsiteY175" fmla="*/ 6132148 h 6551875"/>
              <a:gd name="connsiteX176" fmla="*/ 3743590 w 12191999"/>
              <a:gd name="connsiteY176" fmla="*/ 6113098 h 6551875"/>
              <a:gd name="connsiteX177" fmla="*/ 3705490 w 12191999"/>
              <a:gd name="connsiteY177" fmla="*/ 6094048 h 6551875"/>
              <a:gd name="connsiteX178" fmla="*/ 3667390 w 12191999"/>
              <a:gd name="connsiteY178" fmla="*/ 6074998 h 6551875"/>
              <a:gd name="connsiteX179" fmla="*/ 3630878 w 12191999"/>
              <a:gd name="connsiteY179" fmla="*/ 6059123 h 6551875"/>
              <a:gd name="connsiteX180" fmla="*/ 3589603 w 12191999"/>
              <a:gd name="connsiteY180" fmla="*/ 6043248 h 6551875"/>
              <a:gd name="connsiteX181" fmla="*/ 3543565 w 12191999"/>
              <a:gd name="connsiteY181" fmla="*/ 6027373 h 6551875"/>
              <a:gd name="connsiteX182" fmla="*/ 3491178 w 12191999"/>
              <a:gd name="connsiteY182" fmla="*/ 6016261 h 6551875"/>
              <a:gd name="connsiteX183" fmla="*/ 3430853 w 12191999"/>
              <a:gd name="connsiteY183" fmla="*/ 6009911 h 6551875"/>
              <a:gd name="connsiteX184" fmla="*/ 3361003 w 12191999"/>
              <a:gd name="connsiteY184" fmla="*/ 6006736 h 6551875"/>
              <a:gd name="connsiteX185" fmla="*/ 3294328 w 12191999"/>
              <a:gd name="connsiteY185" fmla="*/ 6009911 h 6551875"/>
              <a:gd name="connsiteX186" fmla="*/ 3234003 w 12191999"/>
              <a:gd name="connsiteY186" fmla="*/ 6016261 h 6551875"/>
              <a:gd name="connsiteX187" fmla="*/ 3181615 w 12191999"/>
              <a:gd name="connsiteY187" fmla="*/ 6027373 h 6551875"/>
              <a:gd name="connsiteX188" fmla="*/ 3135578 w 12191999"/>
              <a:gd name="connsiteY188" fmla="*/ 6043248 h 6551875"/>
              <a:gd name="connsiteX189" fmla="*/ 3094303 w 12191999"/>
              <a:gd name="connsiteY189" fmla="*/ 6059123 h 6551875"/>
              <a:gd name="connsiteX190" fmla="*/ 3057790 w 12191999"/>
              <a:gd name="connsiteY190" fmla="*/ 6074998 h 6551875"/>
              <a:gd name="connsiteX191" fmla="*/ 3019690 w 12191999"/>
              <a:gd name="connsiteY191" fmla="*/ 6094048 h 6551875"/>
              <a:gd name="connsiteX192" fmla="*/ 2981590 w 12191999"/>
              <a:gd name="connsiteY192" fmla="*/ 6113098 h 6551875"/>
              <a:gd name="connsiteX193" fmla="*/ 2945078 w 12191999"/>
              <a:gd name="connsiteY193" fmla="*/ 6132148 h 6551875"/>
              <a:gd name="connsiteX194" fmla="*/ 2903803 w 12191999"/>
              <a:gd name="connsiteY194" fmla="*/ 6148023 h 6551875"/>
              <a:gd name="connsiteX195" fmla="*/ 2857765 w 12191999"/>
              <a:gd name="connsiteY195" fmla="*/ 6162311 h 6551875"/>
              <a:gd name="connsiteX196" fmla="*/ 2805378 w 12191999"/>
              <a:gd name="connsiteY196" fmla="*/ 6173423 h 6551875"/>
              <a:gd name="connsiteX197" fmla="*/ 2745053 w 12191999"/>
              <a:gd name="connsiteY197" fmla="*/ 6181361 h 6551875"/>
              <a:gd name="connsiteX198" fmla="*/ 2676790 w 12191999"/>
              <a:gd name="connsiteY198" fmla="*/ 6182948 h 6551875"/>
              <a:gd name="connsiteX199" fmla="*/ 2608528 w 12191999"/>
              <a:gd name="connsiteY199" fmla="*/ 6181361 h 6551875"/>
              <a:gd name="connsiteX200" fmla="*/ 2548203 w 12191999"/>
              <a:gd name="connsiteY200" fmla="*/ 6173423 h 6551875"/>
              <a:gd name="connsiteX201" fmla="*/ 2495815 w 12191999"/>
              <a:gd name="connsiteY201" fmla="*/ 6162311 h 6551875"/>
              <a:gd name="connsiteX202" fmla="*/ 2449778 w 12191999"/>
              <a:gd name="connsiteY202" fmla="*/ 6148023 h 6551875"/>
              <a:gd name="connsiteX203" fmla="*/ 2408503 w 12191999"/>
              <a:gd name="connsiteY203" fmla="*/ 6132148 h 6551875"/>
              <a:gd name="connsiteX204" fmla="*/ 2371990 w 12191999"/>
              <a:gd name="connsiteY204" fmla="*/ 6113098 h 6551875"/>
              <a:gd name="connsiteX205" fmla="*/ 2333890 w 12191999"/>
              <a:gd name="connsiteY205" fmla="*/ 6094048 h 6551875"/>
              <a:gd name="connsiteX206" fmla="*/ 2295790 w 12191999"/>
              <a:gd name="connsiteY206" fmla="*/ 6074998 h 6551875"/>
              <a:gd name="connsiteX207" fmla="*/ 2259278 w 12191999"/>
              <a:gd name="connsiteY207" fmla="*/ 6059123 h 6551875"/>
              <a:gd name="connsiteX208" fmla="*/ 2218003 w 12191999"/>
              <a:gd name="connsiteY208" fmla="*/ 6043248 h 6551875"/>
              <a:gd name="connsiteX209" fmla="*/ 2171965 w 12191999"/>
              <a:gd name="connsiteY209" fmla="*/ 6027373 h 6551875"/>
              <a:gd name="connsiteX210" fmla="*/ 2119578 w 12191999"/>
              <a:gd name="connsiteY210" fmla="*/ 6016261 h 6551875"/>
              <a:gd name="connsiteX211" fmla="*/ 2059253 w 12191999"/>
              <a:gd name="connsiteY211" fmla="*/ 6009911 h 6551875"/>
              <a:gd name="connsiteX212" fmla="*/ 1990990 w 12191999"/>
              <a:gd name="connsiteY212" fmla="*/ 6006736 h 6551875"/>
              <a:gd name="connsiteX213" fmla="*/ 1922728 w 12191999"/>
              <a:gd name="connsiteY213" fmla="*/ 6009911 h 6551875"/>
              <a:gd name="connsiteX214" fmla="*/ 1862403 w 12191999"/>
              <a:gd name="connsiteY214" fmla="*/ 6016261 h 6551875"/>
              <a:gd name="connsiteX215" fmla="*/ 1810015 w 12191999"/>
              <a:gd name="connsiteY215" fmla="*/ 6027373 h 6551875"/>
              <a:gd name="connsiteX216" fmla="*/ 1763978 w 12191999"/>
              <a:gd name="connsiteY216" fmla="*/ 6043248 h 6551875"/>
              <a:gd name="connsiteX217" fmla="*/ 1722703 w 12191999"/>
              <a:gd name="connsiteY217" fmla="*/ 6059123 h 6551875"/>
              <a:gd name="connsiteX218" fmla="*/ 1686190 w 12191999"/>
              <a:gd name="connsiteY218" fmla="*/ 6074998 h 6551875"/>
              <a:gd name="connsiteX219" fmla="*/ 1648090 w 12191999"/>
              <a:gd name="connsiteY219" fmla="*/ 6094048 h 6551875"/>
              <a:gd name="connsiteX220" fmla="*/ 1609990 w 12191999"/>
              <a:gd name="connsiteY220" fmla="*/ 6113098 h 6551875"/>
              <a:gd name="connsiteX221" fmla="*/ 1573478 w 12191999"/>
              <a:gd name="connsiteY221" fmla="*/ 6132148 h 6551875"/>
              <a:gd name="connsiteX222" fmla="*/ 1532203 w 12191999"/>
              <a:gd name="connsiteY222" fmla="*/ 6148023 h 6551875"/>
              <a:gd name="connsiteX223" fmla="*/ 1486165 w 12191999"/>
              <a:gd name="connsiteY223" fmla="*/ 6162311 h 6551875"/>
              <a:gd name="connsiteX224" fmla="*/ 1433778 w 12191999"/>
              <a:gd name="connsiteY224" fmla="*/ 6173423 h 6551875"/>
              <a:gd name="connsiteX225" fmla="*/ 1373453 w 12191999"/>
              <a:gd name="connsiteY225" fmla="*/ 6181361 h 6551875"/>
              <a:gd name="connsiteX226" fmla="*/ 1305190 w 12191999"/>
              <a:gd name="connsiteY226" fmla="*/ 6182948 h 6551875"/>
              <a:gd name="connsiteX227" fmla="*/ 1236928 w 12191999"/>
              <a:gd name="connsiteY227" fmla="*/ 6181361 h 6551875"/>
              <a:gd name="connsiteX228" fmla="*/ 1176603 w 12191999"/>
              <a:gd name="connsiteY228" fmla="*/ 6173423 h 6551875"/>
              <a:gd name="connsiteX229" fmla="*/ 1124215 w 12191999"/>
              <a:gd name="connsiteY229" fmla="*/ 6162311 h 6551875"/>
              <a:gd name="connsiteX230" fmla="*/ 1078178 w 12191999"/>
              <a:gd name="connsiteY230" fmla="*/ 6148023 h 6551875"/>
              <a:gd name="connsiteX231" fmla="*/ 1036903 w 12191999"/>
              <a:gd name="connsiteY231" fmla="*/ 6132148 h 6551875"/>
              <a:gd name="connsiteX232" fmla="*/ 1000390 w 12191999"/>
              <a:gd name="connsiteY232" fmla="*/ 6113098 h 6551875"/>
              <a:gd name="connsiteX233" fmla="*/ 962290 w 12191999"/>
              <a:gd name="connsiteY233" fmla="*/ 6094048 h 6551875"/>
              <a:gd name="connsiteX234" fmla="*/ 924190 w 12191999"/>
              <a:gd name="connsiteY234" fmla="*/ 6074998 h 6551875"/>
              <a:gd name="connsiteX235" fmla="*/ 887678 w 12191999"/>
              <a:gd name="connsiteY235" fmla="*/ 6059123 h 6551875"/>
              <a:gd name="connsiteX236" fmla="*/ 846403 w 12191999"/>
              <a:gd name="connsiteY236" fmla="*/ 6043248 h 6551875"/>
              <a:gd name="connsiteX237" fmla="*/ 800365 w 12191999"/>
              <a:gd name="connsiteY237" fmla="*/ 6027373 h 6551875"/>
              <a:gd name="connsiteX238" fmla="*/ 747978 w 12191999"/>
              <a:gd name="connsiteY238" fmla="*/ 6016261 h 6551875"/>
              <a:gd name="connsiteX239" fmla="*/ 687653 w 12191999"/>
              <a:gd name="connsiteY239" fmla="*/ 6009911 h 6551875"/>
              <a:gd name="connsiteX240" fmla="*/ 619390 w 12191999"/>
              <a:gd name="connsiteY240" fmla="*/ 6006736 h 6551875"/>
              <a:gd name="connsiteX241" fmla="*/ 551128 w 12191999"/>
              <a:gd name="connsiteY241" fmla="*/ 6009911 h 6551875"/>
              <a:gd name="connsiteX242" fmla="*/ 490803 w 12191999"/>
              <a:gd name="connsiteY242" fmla="*/ 6016261 h 6551875"/>
              <a:gd name="connsiteX243" fmla="*/ 438415 w 12191999"/>
              <a:gd name="connsiteY243" fmla="*/ 6027373 h 6551875"/>
              <a:gd name="connsiteX244" fmla="*/ 392378 w 12191999"/>
              <a:gd name="connsiteY244" fmla="*/ 6043248 h 6551875"/>
              <a:gd name="connsiteX245" fmla="*/ 351103 w 12191999"/>
              <a:gd name="connsiteY245" fmla="*/ 6059123 h 6551875"/>
              <a:gd name="connsiteX246" fmla="*/ 314590 w 12191999"/>
              <a:gd name="connsiteY246" fmla="*/ 6074998 h 6551875"/>
              <a:gd name="connsiteX247" fmla="*/ 276490 w 12191999"/>
              <a:gd name="connsiteY247" fmla="*/ 6094048 h 6551875"/>
              <a:gd name="connsiteX248" fmla="*/ 238390 w 12191999"/>
              <a:gd name="connsiteY248" fmla="*/ 6113098 h 6551875"/>
              <a:gd name="connsiteX249" fmla="*/ 201878 w 12191999"/>
              <a:gd name="connsiteY249" fmla="*/ 6132148 h 6551875"/>
              <a:gd name="connsiteX250" fmla="*/ 160603 w 12191999"/>
              <a:gd name="connsiteY250" fmla="*/ 6148023 h 6551875"/>
              <a:gd name="connsiteX251" fmla="*/ 114565 w 12191999"/>
              <a:gd name="connsiteY251" fmla="*/ 6162311 h 6551875"/>
              <a:gd name="connsiteX252" fmla="*/ 62178 w 12191999"/>
              <a:gd name="connsiteY252" fmla="*/ 6173423 h 6551875"/>
              <a:gd name="connsiteX253" fmla="*/ 1853 w 12191999"/>
              <a:gd name="connsiteY253" fmla="*/ 6181361 h 6551875"/>
              <a:gd name="connsiteX254" fmla="*/ 1 w 12191999"/>
              <a:gd name="connsiteY254" fmla="*/ 6181404 h 6551875"/>
              <a:gd name="connsiteX255" fmla="*/ 1 w 12191999"/>
              <a:gd name="connsiteY255" fmla="*/ 6551875 h 6551875"/>
              <a:gd name="connsiteX256" fmla="*/ 0 w 12191999"/>
              <a:gd name="connsiteY256" fmla="*/ 6551875 h 6551875"/>
              <a:gd name="connsiteX257" fmla="*/ 0 w 12191999"/>
              <a:gd name="connsiteY257" fmla="*/ 0 h 655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12191999" h="6551875">
                <a:moveTo>
                  <a:pt x="0" y="0"/>
                </a:moveTo>
                <a:lnTo>
                  <a:pt x="12191999" y="0"/>
                </a:lnTo>
                <a:lnTo>
                  <a:pt x="12191999" y="6181404"/>
                </a:lnTo>
                <a:lnTo>
                  <a:pt x="12190147" y="6181361"/>
                </a:lnTo>
                <a:lnTo>
                  <a:pt x="12129821" y="6173424"/>
                </a:lnTo>
                <a:lnTo>
                  <a:pt x="12077433" y="6162311"/>
                </a:lnTo>
                <a:lnTo>
                  <a:pt x="12031397" y="6148023"/>
                </a:lnTo>
                <a:lnTo>
                  <a:pt x="11990121" y="6132148"/>
                </a:lnTo>
                <a:lnTo>
                  <a:pt x="11953609" y="6113098"/>
                </a:lnTo>
                <a:lnTo>
                  <a:pt x="11915509" y="6094048"/>
                </a:lnTo>
                <a:lnTo>
                  <a:pt x="11877409" y="6074998"/>
                </a:lnTo>
                <a:lnTo>
                  <a:pt x="11840897" y="6059123"/>
                </a:lnTo>
                <a:lnTo>
                  <a:pt x="11799621" y="6043248"/>
                </a:lnTo>
                <a:lnTo>
                  <a:pt x="11753583" y="6027373"/>
                </a:lnTo>
                <a:lnTo>
                  <a:pt x="11701197" y="6016261"/>
                </a:lnTo>
                <a:lnTo>
                  <a:pt x="11640871" y="6009911"/>
                </a:lnTo>
                <a:lnTo>
                  <a:pt x="11572609" y="6006736"/>
                </a:lnTo>
                <a:lnTo>
                  <a:pt x="11504347" y="6009911"/>
                </a:lnTo>
                <a:lnTo>
                  <a:pt x="11444021" y="6016261"/>
                </a:lnTo>
                <a:lnTo>
                  <a:pt x="11391633" y="6027373"/>
                </a:lnTo>
                <a:lnTo>
                  <a:pt x="11345597" y="6043248"/>
                </a:lnTo>
                <a:lnTo>
                  <a:pt x="11304321" y="6059123"/>
                </a:lnTo>
                <a:lnTo>
                  <a:pt x="11267809" y="6074998"/>
                </a:lnTo>
                <a:lnTo>
                  <a:pt x="11229709" y="6094048"/>
                </a:lnTo>
                <a:lnTo>
                  <a:pt x="11191609" y="6113098"/>
                </a:lnTo>
                <a:lnTo>
                  <a:pt x="11155097" y="6132148"/>
                </a:lnTo>
                <a:lnTo>
                  <a:pt x="11113821" y="6148023"/>
                </a:lnTo>
                <a:lnTo>
                  <a:pt x="11067783" y="6162311"/>
                </a:lnTo>
                <a:lnTo>
                  <a:pt x="11015397" y="6173423"/>
                </a:lnTo>
                <a:lnTo>
                  <a:pt x="10955071" y="6181361"/>
                </a:lnTo>
                <a:lnTo>
                  <a:pt x="10886809" y="6182948"/>
                </a:lnTo>
                <a:lnTo>
                  <a:pt x="10818547" y="6181361"/>
                </a:lnTo>
                <a:lnTo>
                  <a:pt x="10758221" y="6173423"/>
                </a:lnTo>
                <a:lnTo>
                  <a:pt x="10705833" y="6162311"/>
                </a:lnTo>
                <a:lnTo>
                  <a:pt x="10659797" y="6148023"/>
                </a:lnTo>
                <a:lnTo>
                  <a:pt x="10618521" y="6132148"/>
                </a:lnTo>
                <a:lnTo>
                  <a:pt x="10582009" y="6113098"/>
                </a:lnTo>
                <a:lnTo>
                  <a:pt x="10543909" y="6094048"/>
                </a:lnTo>
                <a:lnTo>
                  <a:pt x="10505809" y="6074998"/>
                </a:lnTo>
                <a:lnTo>
                  <a:pt x="10469297" y="6059123"/>
                </a:lnTo>
                <a:lnTo>
                  <a:pt x="10428021" y="6043248"/>
                </a:lnTo>
                <a:lnTo>
                  <a:pt x="10381983" y="6027373"/>
                </a:lnTo>
                <a:lnTo>
                  <a:pt x="10329597" y="6016261"/>
                </a:lnTo>
                <a:lnTo>
                  <a:pt x="10269271" y="6009911"/>
                </a:lnTo>
                <a:lnTo>
                  <a:pt x="10201009" y="6006736"/>
                </a:lnTo>
                <a:lnTo>
                  <a:pt x="10132747" y="6009911"/>
                </a:lnTo>
                <a:lnTo>
                  <a:pt x="10072421" y="6016261"/>
                </a:lnTo>
                <a:lnTo>
                  <a:pt x="10020033" y="6027373"/>
                </a:lnTo>
                <a:lnTo>
                  <a:pt x="9973997" y="6043248"/>
                </a:lnTo>
                <a:lnTo>
                  <a:pt x="9932721" y="6059123"/>
                </a:lnTo>
                <a:lnTo>
                  <a:pt x="9896209" y="6074998"/>
                </a:lnTo>
                <a:lnTo>
                  <a:pt x="9820009" y="6113098"/>
                </a:lnTo>
                <a:lnTo>
                  <a:pt x="9783497" y="6132148"/>
                </a:lnTo>
                <a:lnTo>
                  <a:pt x="9742221" y="6148023"/>
                </a:lnTo>
                <a:lnTo>
                  <a:pt x="9696183" y="6162311"/>
                </a:lnTo>
                <a:lnTo>
                  <a:pt x="9643797" y="6173423"/>
                </a:lnTo>
                <a:lnTo>
                  <a:pt x="9583471" y="6181361"/>
                </a:lnTo>
                <a:lnTo>
                  <a:pt x="9515209" y="6182948"/>
                </a:lnTo>
                <a:lnTo>
                  <a:pt x="9446947" y="6181361"/>
                </a:lnTo>
                <a:lnTo>
                  <a:pt x="9386621" y="6173423"/>
                </a:lnTo>
                <a:lnTo>
                  <a:pt x="9334233" y="6162311"/>
                </a:lnTo>
                <a:lnTo>
                  <a:pt x="9288197" y="6148023"/>
                </a:lnTo>
                <a:lnTo>
                  <a:pt x="9246921" y="6132148"/>
                </a:lnTo>
                <a:lnTo>
                  <a:pt x="9210409" y="6113098"/>
                </a:lnTo>
                <a:lnTo>
                  <a:pt x="9172309" y="6094048"/>
                </a:lnTo>
                <a:lnTo>
                  <a:pt x="9134209" y="6074998"/>
                </a:lnTo>
                <a:lnTo>
                  <a:pt x="9097697" y="6059123"/>
                </a:lnTo>
                <a:lnTo>
                  <a:pt x="9056421" y="6043248"/>
                </a:lnTo>
                <a:lnTo>
                  <a:pt x="9010383" y="6027373"/>
                </a:lnTo>
                <a:lnTo>
                  <a:pt x="8957997" y="6016261"/>
                </a:lnTo>
                <a:lnTo>
                  <a:pt x="8897671" y="6009911"/>
                </a:lnTo>
                <a:lnTo>
                  <a:pt x="8827821" y="6006736"/>
                </a:lnTo>
                <a:lnTo>
                  <a:pt x="8761147" y="6009911"/>
                </a:lnTo>
                <a:lnTo>
                  <a:pt x="8700821" y="6016261"/>
                </a:lnTo>
                <a:lnTo>
                  <a:pt x="8648433" y="6027373"/>
                </a:lnTo>
                <a:lnTo>
                  <a:pt x="8602397" y="6043248"/>
                </a:lnTo>
                <a:lnTo>
                  <a:pt x="8561121" y="6059123"/>
                </a:lnTo>
                <a:lnTo>
                  <a:pt x="8524609" y="6074998"/>
                </a:lnTo>
                <a:lnTo>
                  <a:pt x="8486509" y="6094048"/>
                </a:lnTo>
                <a:lnTo>
                  <a:pt x="8448409" y="6113098"/>
                </a:lnTo>
                <a:lnTo>
                  <a:pt x="8411897" y="6132148"/>
                </a:lnTo>
                <a:lnTo>
                  <a:pt x="8370622" y="6148023"/>
                </a:lnTo>
                <a:lnTo>
                  <a:pt x="8324584" y="6162311"/>
                </a:lnTo>
                <a:lnTo>
                  <a:pt x="8272197" y="6173423"/>
                </a:lnTo>
                <a:lnTo>
                  <a:pt x="8211872" y="6181361"/>
                </a:lnTo>
                <a:lnTo>
                  <a:pt x="8143609" y="6182948"/>
                </a:lnTo>
                <a:lnTo>
                  <a:pt x="8075347" y="6181361"/>
                </a:lnTo>
                <a:lnTo>
                  <a:pt x="8015022" y="6173423"/>
                </a:lnTo>
                <a:lnTo>
                  <a:pt x="7962634" y="6162311"/>
                </a:lnTo>
                <a:lnTo>
                  <a:pt x="7916597" y="6148023"/>
                </a:lnTo>
                <a:lnTo>
                  <a:pt x="7875322" y="6132148"/>
                </a:lnTo>
                <a:lnTo>
                  <a:pt x="7838809" y="6113098"/>
                </a:lnTo>
                <a:lnTo>
                  <a:pt x="7800709" y="6094048"/>
                </a:lnTo>
                <a:lnTo>
                  <a:pt x="7762609" y="6074998"/>
                </a:lnTo>
                <a:lnTo>
                  <a:pt x="7726097" y="6059123"/>
                </a:lnTo>
                <a:lnTo>
                  <a:pt x="7684822" y="6043248"/>
                </a:lnTo>
                <a:lnTo>
                  <a:pt x="7638784" y="6027373"/>
                </a:lnTo>
                <a:lnTo>
                  <a:pt x="7586397" y="6016261"/>
                </a:lnTo>
                <a:lnTo>
                  <a:pt x="7526072" y="6009911"/>
                </a:lnTo>
                <a:lnTo>
                  <a:pt x="7457809" y="6006736"/>
                </a:lnTo>
                <a:lnTo>
                  <a:pt x="7389547" y="6009911"/>
                </a:lnTo>
                <a:lnTo>
                  <a:pt x="7329222" y="6016261"/>
                </a:lnTo>
                <a:lnTo>
                  <a:pt x="7276834" y="6027373"/>
                </a:lnTo>
                <a:lnTo>
                  <a:pt x="7230797" y="6043248"/>
                </a:lnTo>
                <a:lnTo>
                  <a:pt x="7189522" y="6059123"/>
                </a:lnTo>
                <a:lnTo>
                  <a:pt x="7153009" y="6074998"/>
                </a:lnTo>
                <a:lnTo>
                  <a:pt x="7114909" y="6094048"/>
                </a:lnTo>
                <a:lnTo>
                  <a:pt x="7076809" y="6113098"/>
                </a:lnTo>
                <a:lnTo>
                  <a:pt x="7040297" y="6132148"/>
                </a:lnTo>
                <a:lnTo>
                  <a:pt x="6999022" y="6148023"/>
                </a:lnTo>
                <a:lnTo>
                  <a:pt x="6952984" y="6162311"/>
                </a:lnTo>
                <a:lnTo>
                  <a:pt x="6900597" y="6173423"/>
                </a:lnTo>
                <a:lnTo>
                  <a:pt x="6840272" y="6181361"/>
                </a:lnTo>
                <a:lnTo>
                  <a:pt x="6781800" y="6182721"/>
                </a:lnTo>
                <a:lnTo>
                  <a:pt x="6723328" y="6181361"/>
                </a:lnTo>
                <a:lnTo>
                  <a:pt x="6663003" y="6173423"/>
                </a:lnTo>
                <a:lnTo>
                  <a:pt x="6610615" y="6162311"/>
                </a:lnTo>
                <a:lnTo>
                  <a:pt x="6564578" y="6148023"/>
                </a:lnTo>
                <a:lnTo>
                  <a:pt x="6523303" y="6132148"/>
                </a:lnTo>
                <a:lnTo>
                  <a:pt x="6486790" y="6113098"/>
                </a:lnTo>
                <a:lnTo>
                  <a:pt x="6448690" y="6094048"/>
                </a:lnTo>
                <a:lnTo>
                  <a:pt x="6410590" y="6074998"/>
                </a:lnTo>
                <a:lnTo>
                  <a:pt x="6374078" y="6059123"/>
                </a:lnTo>
                <a:lnTo>
                  <a:pt x="6332803" y="6043248"/>
                </a:lnTo>
                <a:lnTo>
                  <a:pt x="6286765" y="6027373"/>
                </a:lnTo>
                <a:lnTo>
                  <a:pt x="6234378" y="6016261"/>
                </a:lnTo>
                <a:lnTo>
                  <a:pt x="6174053" y="6009911"/>
                </a:lnTo>
                <a:lnTo>
                  <a:pt x="6105790" y="6006736"/>
                </a:lnTo>
                <a:lnTo>
                  <a:pt x="6096000" y="6007191"/>
                </a:lnTo>
                <a:lnTo>
                  <a:pt x="6086211" y="6006736"/>
                </a:lnTo>
                <a:lnTo>
                  <a:pt x="6017949" y="6009911"/>
                </a:lnTo>
                <a:lnTo>
                  <a:pt x="5957622" y="6016261"/>
                </a:lnTo>
                <a:lnTo>
                  <a:pt x="5905235" y="6027373"/>
                </a:lnTo>
                <a:lnTo>
                  <a:pt x="5859197" y="6043248"/>
                </a:lnTo>
                <a:lnTo>
                  <a:pt x="5817922" y="6059123"/>
                </a:lnTo>
                <a:lnTo>
                  <a:pt x="5781409" y="6074998"/>
                </a:lnTo>
                <a:lnTo>
                  <a:pt x="5743309" y="6094048"/>
                </a:lnTo>
                <a:lnTo>
                  <a:pt x="5705211" y="6113098"/>
                </a:lnTo>
                <a:lnTo>
                  <a:pt x="5668697" y="6132148"/>
                </a:lnTo>
                <a:lnTo>
                  <a:pt x="5627422" y="6148023"/>
                </a:lnTo>
                <a:lnTo>
                  <a:pt x="5581384" y="6162311"/>
                </a:lnTo>
                <a:lnTo>
                  <a:pt x="5528997" y="6173423"/>
                </a:lnTo>
                <a:lnTo>
                  <a:pt x="5468672" y="6181361"/>
                </a:lnTo>
                <a:lnTo>
                  <a:pt x="5410200" y="6182721"/>
                </a:lnTo>
                <a:lnTo>
                  <a:pt x="5351728" y="6181361"/>
                </a:lnTo>
                <a:lnTo>
                  <a:pt x="5291402" y="6173423"/>
                </a:lnTo>
                <a:lnTo>
                  <a:pt x="5239015" y="6162311"/>
                </a:lnTo>
                <a:lnTo>
                  <a:pt x="5192979" y="6148023"/>
                </a:lnTo>
                <a:lnTo>
                  <a:pt x="5151703" y="6132148"/>
                </a:lnTo>
                <a:lnTo>
                  <a:pt x="5115190" y="6113098"/>
                </a:lnTo>
                <a:lnTo>
                  <a:pt x="5077092" y="6094048"/>
                </a:lnTo>
                <a:lnTo>
                  <a:pt x="5038990" y="6074998"/>
                </a:lnTo>
                <a:lnTo>
                  <a:pt x="5002479" y="6059123"/>
                </a:lnTo>
                <a:lnTo>
                  <a:pt x="4961203" y="6043248"/>
                </a:lnTo>
                <a:lnTo>
                  <a:pt x="4915166" y="6027373"/>
                </a:lnTo>
                <a:lnTo>
                  <a:pt x="4862778" y="6016261"/>
                </a:lnTo>
                <a:lnTo>
                  <a:pt x="4802454" y="6009911"/>
                </a:lnTo>
                <a:lnTo>
                  <a:pt x="4734190" y="6006736"/>
                </a:lnTo>
                <a:lnTo>
                  <a:pt x="4665929" y="6009911"/>
                </a:lnTo>
                <a:lnTo>
                  <a:pt x="4605603" y="6016261"/>
                </a:lnTo>
                <a:lnTo>
                  <a:pt x="4553217" y="6027373"/>
                </a:lnTo>
                <a:lnTo>
                  <a:pt x="4507178" y="6043248"/>
                </a:lnTo>
                <a:lnTo>
                  <a:pt x="4465903" y="6059123"/>
                </a:lnTo>
                <a:lnTo>
                  <a:pt x="4429390" y="6074998"/>
                </a:lnTo>
                <a:lnTo>
                  <a:pt x="4353190" y="6113098"/>
                </a:lnTo>
                <a:lnTo>
                  <a:pt x="4316678" y="6132148"/>
                </a:lnTo>
                <a:lnTo>
                  <a:pt x="4275403" y="6148023"/>
                </a:lnTo>
                <a:lnTo>
                  <a:pt x="4229365" y="6162311"/>
                </a:lnTo>
                <a:lnTo>
                  <a:pt x="4176978" y="6173423"/>
                </a:lnTo>
                <a:lnTo>
                  <a:pt x="4116653" y="6181361"/>
                </a:lnTo>
                <a:lnTo>
                  <a:pt x="4048390" y="6182948"/>
                </a:lnTo>
                <a:lnTo>
                  <a:pt x="3980128" y="6181361"/>
                </a:lnTo>
                <a:lnTo>
                  <a:pt x="3919803" y="6173423"/>
                </a:lnTo>
                <a:lnTo>
                  <a:pt x="3867415" y="6162311"/>
                </a:lnTo>
                <a:lnTo>
                  <a:pt x="3821378" y="6148023"/>
                </a:lnTo>
                <a:lnTo>
                  <a:pt x="3780103" y="6132148"/>
                </a:lnTo>
                <a:lnTo>
                  <a:pt x="3743590" y="6113098"/>
                </a:lnTo>
                <a:lnTo>
                  <a:pt x="3705490" y="6094048"/>
                </a:lnTo>
                <a:lnTo>
                  <a:pt x="3667390" y="6074998"/>
                </a:lnTo>
                <a:lnTo>
                  <a:pt x="3630878" y="6059123"/>
                </a:lnTo>
                <a:lnTo>
                  <a:pt x="3589603" y="6043248"/>
                </a:lnTo>
                <a:lnTo>
                  <a:pt x="3543565" y="6027373"/>
                </a:lnTo>
                <a:lnTo>
                  <a:pt x="3491178" y="6016261"/>
                </a:lnTo>
                <a:lnTo>
                  <a:pt x="3430853" y="6009911"/>
                </a:lnTo>
                <a:lnTo>
                  <a:pt x="3361003" y="6006736"/>
                </a:lnTo>
                <a:lnTo>
                  <a:pt x="3294328" y="6009911"/>
                </a:lnTo>
                <a:lnTo>
                  <a:pt x="3234003" y="6016261"/>
                </a:lnTo>
                <a:lnTo>
                  <a:pt x="3181615" y="6027373"/>
                </a:lnTo>
                <a:lnTo>
                  <a:pt x="3135578" y="6043248"/>
                </a:lnTo>
                <a:lnTo>
                  <a:pt x="3094303" y="6059123"/>
                </a:lnTo>
                <a:lnTo>
                  <a:pt x="3057790" y="6074998"/>
                </a:lnTo>
                <a:lnTo>
                  <a:pt x="3019690" y="6094048"/>
                </a:lnTo>
                <a:lnTo>
                  <a:pt x="2981590" y="6113098"/>
                </a:lnTo>
                <a:lnTo>
                  <a:pt x="2945078" y="6132148"/>
                </a:lnTo>
                <a:lnTo>
                  <a:pt x="2903803" y="6148023"/>
                </a:lnTo>
                <a:lnTo>
                  <a:pt x="2857765" y="6162311"/>
                </a:lnTo>
                <a:lnTo>
                  <a:pt x="2805378" y="6173423"/>
                </a:lnTo>
                <a:lnTo>
                  <a:pt x="2745053" y="6181361"/>
                </a:lnTo>
                <a:lnTo>
                  <a:pt x="2676790" y="6182948"/>
                </a:lnTo>
                <a:lnTo>
                  <a:pt x="2608528" y="6181361"/>
                </a:lnTo>
                <a:lnTo>
                  <a:pt x="2548203" y="6173423"/>
                </a:lnTo>
                <a:lnTo>
                  <a:pt x="2495815" y="6162311"/>
                </a:lnTo>
                <a:lnTo>
                  <a:pt x="2449778" y="6148023"/>
                </a:lnTo>
                <a:lnTo>
                  <a:pt x="2408503" y="6132148"/>
                </a:lnTo>
                <a:lnTo>
                  <a:pt x="2371990" y="6113098"/>
                </a:lnTo>
                <a:lnTo>
                  <a:pt x="2333890" y="6094048"/>
                </a:lnTo>
                <a:lnTo>
                  <a:pt x="2295790" y="6074998"/>
                </a:lnTo>
                <a:lnTo>
                  <a:pt x="2259278" y="6059123"/>
                </a:lnTo>
                <a:lnTo>
                  <a:pt x="2218003" y="6043248"/>
                </a:lnTo>
                <a:lnTo>
                  <a:pt x="2171965" y="6027373"/>
                </a:lnTo>
                <a:lnTo>
                  <a:pt x="2119578" y="6016261"/>
                </a:lnTo>
                <a:lnTo>
                  <a:pt x="2059253" y="6009911"/>
                </a:lnTo>
                <a:lnTo>
                  <a:pt x="1990990" y="6006736"/>
                </a:lnTo>
                <a:lnTo>
                  <a:pt x="1922728" y="6009911"/>
                </a:lnTo>
                <a:lnTo>
                  <a:pt x="1862403" y="6016261"/>
                </a:lnTo>
                <a:lnTo>
                  <a:pt x="1810015" y="6027373"/>
                </a:lnTo>
                <a:lnTo>
                  <a:pt x="1763978" y="6043248"/>
                </a:lnTo>
                <a:lnTo>
                  <a:pt x="1722703" y="6059123"/>
                </a:lnTo>
                <a:lnTo>
                  <a:pt x="1686190" y="6074998"/>
                </a:lnTo>
                <a:lnTo>
                  <a:pt x="1648090" y="6094048"/>
                </a:lnTo>
                <a:lnTo>
                  <a:pt x="1609990" y="6113098"/>
                </a:lnTo>
                <a:lnTo>
                  <a:pt x="1573478" y="6132148"/>
                </a:lnTo>
                <a:lnTo>
                  <a:pt x="1532203" y="6148023"/>
                </a:lnTo>
                <a:lnTo>
                  <a:pt x="1486165" y="6162311"/>
                </a:lnTo>
                <a:lnTo>
                  <a:pt x="1433778" y="6173423"/>
                </a:lnTo>
                <a:lnTo>
                  <a:pt x="1373453" y="6181361"/>
                </a:lnTo>
                <a:lnTo>
                  <a:pt x="1305190" y="6182948"/>
                </a:lnTo>
                <a:lnTo>
                  <a:pt x="1236928" y="6181361"/>
                </a:lnTo>
                <a:lnTo>
                  <a:pt x="1176603" y="6173423"/>
                </a:lnTo>
                <a:lnTo>
                  <a:pt x="1124215" y="6162311"/>
                </a:lnTo>
                <a:lnTo>
                  <a:pt x="1078178" y="6148023"/>
                </a:lnTo>
                <a:lnTo>
                  <a:pt x="1036903" y="6132148"/>
                </a:lnTo>
                <a:lnTo>
                  <a:pt x="1000390" y="6113098"/>
                </a:lnTo>
                <a:lnTo>
                  <a:pt x="962290" y="6094048"/>
                </a:lnTo>
                <a:lnTo>
                  <a:pt x="924190" y="6074998"/>
                </a:lnTo>
                <a:lnTo>
                  <a:pt x="887678" y="6059123"/>
                </a:lnTo>
                <a:lnTo>
                  <a:pt x="846403" y="6043248"/>
                </a:lnTo>
                <a:lnTo>
                  <a:pt x="800365" y="6027373"/>
                </a:lnTo>
                <a:lnTo>
                  <a:pt x="747978" y="6016261"/>
                </a:lnTo>
                <a:lnTo>
                  <a:pt x="687653" y="6009911"/>
                </a:lnTo>
                <a:lnTo>
                  <a:pt x="619390" y="6006736"/>
                </a:lnTo>
                <a:lnTo>
                  <a:pt x="551128" y="6009911"/>
                </a:lnTo>
                <a:lnTo>
                  <a:pt x="490803" y="6016261"/>
                </a:lnTo>
                <a:lnTo>
                  <a:pt x="438415" y="6027373"/>
                </a:lnTo>
                <a:lnTo>
                  <a:pt x="392378" y="6043248"/>
                </a:lnTo>
                <a:lnTo>
                  <a:pt x="351103" y="6059123"/>
                </a:lnTo>
                <a:lnTo>
                  <a:pt x="314590" y="6074998"/>
                </a:lnTo>
                <a:lnTo>
                  <a:pt x="276490" y="6094048"/>
                </a:lnTo>
                <a:lnTo>
                  <a:pt x="238390" y="6113098"/>
                </a:lnTo>
                <a:lnTo>
                  <a:pt x="201878" y="6132148"/>
                </a:lnTo>
                <a:lnTo>
                  <a:pt x="160603" y="6148023"/>
                </a:lnTo>
                <a:lnTo>
                  <a:pt x="114565" y="6162311"/>
                </a:lnTo>
                <a:lnTo>
                  <a:pt x="62178" y="6173423"/>
                </a:lnTo>
                <a:lnTo>
                  <a:pt x="1853" y="6181361"/>
                </a:lnTo>
                <a:lnTo>
                  <a:pt x="1" y="6181404"/>
                </a:lnTo>
                <a:lnTo>
                  <a:pt x="1" y="6551875"/>
                </a:lnTo>
                <a:lnTo>
                  <a:pt x="0" y="655187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9F131EE-EAF3-4B8F-8212-A1C49BDCAC2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61997" y="1423555"/>
                <a:ext cx="10668004" cy="342673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CL" sz="3600" dirty="0">
                    <a:solidFill>
                      <a:schemeClr val="tx1">
                        <a:alpha val="60000"/>
                      </a:schemeClr>
                    </a:solidFill>
                  </a:rPr>
                  <a:t>VI.-¿Cuál es el valor de la siguiente expresión?</a:t>
                </a:r>
              </a:p>
              <a:p>
                <a:pPr marL="0" indent="0">
                  <a:buNone/>
                </a:pPr>
                <a:endParaRPr lang="es-CL" sz="3600" dirty="0">
                  <a:solidFill>
                    <a:schemeClr val="tx1">
                      <a:alpha val="60000"/>
                    </a:schemeClr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3600" b="0" i="1">
                          <a:solidFill>
                            <a:schemeClr val="tx1">
                              <a:alpha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1−5</m:t>
                      </m:r>
                      <m:r>
                        <a:rPr lang="es-CL" sz="3600" b="0" i="1">
                          <a:solidFill>
                            <a:schemeClr val="tx1">
                              <a:alpha val="6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s-CL" sz="3600" b="0" i="1">
                              <a:solidFill>
                                <a:schemeClr val="tx1">
                                  <a:alpha val="6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sz="3600" b="0" i="1">
                              <a:solidFill>
                                <a:schemeClr val="tx1">
                                  <a:alpha val="6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s-CL" sz="3600" b="0" i="1">
                          <a:solidFill>
                            <a:schemeClr val="tx1">
                              <a:alpha val="6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CL" sz="3600" dirty="0">
                  <a:solidFill>
                    <a:schemeClr val="tx1">
                      <a:alpha val="60000"/>
                    </a:schemeClr>
                  </a:solidFill>
                </a:endParaRPr>
              </a:p>
              <a:p>
                <a:endParaRPr lang="es-CL" sz="2000" dirty="0">
                  <a:solidFill>
                    <a:schemeClr val="tx1">
                      <a:alpha val="60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es-CL" sz="2000" dirty="0">
                  <a:solidFill>
                    <a:schemeClr val="tx1">
                      <a:alpha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9F131EE-EAF3-4B8F-8212-A1C49BDCAC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1997" y="1423555"/>
                <a:ext cx="10668004" cy="3426737"/>
              </a:xfrm>
              <a:blipFill>
                <a:blip r:embed="rId2"/>
                <a:stretch>
                  <a:fillRect l="-1714" t="-444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3" name="Entrada de lápiz 62">
                <a:extLst>
                  <a:ext uri="{FF2B5EF4-FFF2-40B4-BE49-F238E27FC236}">
                    <a16:creationId xmlns:a16="http://schemas.microsoft.com/office/drawing/2014/main" id="{6D7D6E1E-52F2-4F11-A9AA-E3054018DC42}"/>
                  </a:ext>
                </a:extLst>
              </p14:cNvPr>
              <p14:cNvContentPartPr/>
              <p14:nvPr/>
            </p14:nvContentPartPr>
            <p14:xfrm>
              <a:off x="4335440" y="547960"/>
              <a:ext cx="12960" cy="20520"/>
            </p14:xfrm>
          </p:contentPart>
        </mc:Choice>
        <mc:Fallback xmlns="">
          <p:pic>
            <p:nvPicPr>
              <p:cNvPr id="63" name="Entrada de lápiz 62">
                <a:extLst>
                  <a:ext uri="{FF2B5EF4-FFF2-40B4-BE49-F238E27FC236}">
                    <a16:creationId xmlns:a16="http://schemas.microsoft.com/office/drawing/2014/main" id="{6D7D6E1E-52F2-4F11-A9AA-E3054018DC42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317800" y="530320"/>
                <a:ext cx="48600" cy="56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982808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432</Words>
  <Application>Microsoft Office PowerPoint</Application>
  <PresentationFormat>Panorámica</PresentationFormat>
  <Paragraphs>69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2" baseType="lpstr">
      <vt:lpstr>Abadi</vt:lpstr>
      <vt:lpstr>Abadi Extra Light</vt:lpstr>
      <vt:lpstr>Arial</vt:lpstr>
      <vt:lpstr>Calibri</vt:lpstr>
      <vt:lpstr>Calibri Light</vt:lpstr>
      <vt:lpstr>Cambria Math</vt:lpstr>
      <vt:lpstr>Century Gothic</vt:lpstr>
      <vt:lpstr>Wingdings</vt:lpstr>
      <vt:lpstr>Tema de Office</vt:lpstr>
      <vt:lpstr>Taller de Matemática Clase 1</vt:lpstr>
      <vt:lpstr>Objetivo:   Ejercitar la multiplicación y la división de números enteros. Aplicando la regla de los signos de la operación.  OA 1: Mostrar que comprenden la multiplicación y la división de números enteros: Representándolos de manera concreta, pictórica y simbólica. Aplicando procedimientos usados en la multiplicación y la división de números naturales. Aplicando la regla de los signos de la operación.  </vt:lpstr>
      <vt:lpstr>Recordatorio</vt:lpstr>
      <vt:lpstr>Multiplicación de enteros</vt:lpstr>
      <vt:lpstr>Presentación de PowerPoint</vt:lpstr>
      <vt:lpstr>División de enteros</vt:lpstr>
      <vt:lpstr>Presentación de PowerPoint</vt:lpstr>
      <vt:lpstr>Presentación de PowerPoint</vt:lpstr>
      <vt:lpstr>Presentación de PowerPoint</vt:lpstr>
      <vt:lpstr>Suma y resta de n° enteros</vt:lpstr>
      <vt:lpstr>Presentación de PowerPoint</vt:lpstr>
      <vt:lpstr>Para finalizar:</vt:lpstr>
      <vt:lpstr>Asistencia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Matemática</dc:title>
  <dc:creator>Ninela  Marchant Neira</dc:creator>
  <cp:lastModifiedBy>Ninela  Marchant Neira</cp:lastModifiedBy>
  <cp:revision>4</cp:revision>
  <dcterms:created xsi:type="dcterms:W3CDTF">2021-04-06T02:52:43Z</dcterms:created>
  <dcterms:modified xsi:type="dcterms:W3CDTF">2021-04-15T23:57:19Z</dcterms:modified>
</cp:coreProperties>
</file>