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04C04-AE54-4262-97D2-54E00197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1BEEF9-A291-420C-BE35-50C5B0CC4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8E2AE-007A-456B-B3E3-06573C66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283D0-5E30-4BBF-9176-9A994652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AD90D-81E6-4533-A189-A0963F53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03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EFA80-BDF6-4F9C-AAAA-B2FE8CA5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C73ABF-C9EB-4862-B03B-678AC546B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0472D-906A-4734-A348-E9FE7EDC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FFD62-F69B-4BA4-B31B-D3777E96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9B3FA-6E47-4346-9602-D8A2882E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344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4AD6C1-E797-40FB-9095-1BD94F840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E75701-6CCA-4FD7-B93E-693E20A5A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F85AE3-3A3A-4C60-99B9-C66B347D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4502F-6504-4EE0-847B-B95C83AF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39252-76EA-4E5D-8759-5D4363DF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63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514F3-56A6-4F67-8730-DE29C8EB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33F9B-6554-4074-962B-148F08863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C9FFA-096B-4F81-AB00-F0E4B4EF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6650F-0886-48E2-BAB4-91BBB3C5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0B68F-F356-412B-AA0E-677EB36F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2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AC7BF-A1BB-47A7-9412-96E43785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61525-EDD1-4A35-B004-F01E2587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C1675-7DED-46D1-86CB-979E66A4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504F6A-7189-4659-A505-93151AC4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2AFE0-F10A-4A09-8A81-7E1DEF8C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7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707B0-46D0-4BB3-B2B1-7E9677EC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E0F55-50AE-4976-A426-4B2068253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222C02-EA48-4D71-8EB7-DAB91A1B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18B3C1-1634-4FD1-8369-59BA247D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236DAE-46C7-4572-BFF9-0CBF62E2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70AB4E-6DC9-4B01-AD2D-FD936C0C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39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46CEE-271A-4DDC-9799-FB907CF6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B8A66-7509-47B4-9A71-15E26CE9A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F973B2-5328-4D7B-B1B3-6DB14DA7A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3649DB-D2A5-483E-8237-8E7A5A563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90F104-31B9-4010-9A92-843746541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0B3DC6-E874-4840-B633-8918F883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9D3721-0FC5-41AD-AF7B-DF981146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F9F816-3382-4FC9-BA16-3B27F434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508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2EFC7-9A4D-4E93-B281-A3223DA9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368455-F5C0-4469-A94D-E86354D9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A6155B-8DC1-4A2F-9081-259857D7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D32B9-C73B-4764-8FE2-1681F377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4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325371-8AA7-4B8E-BDD1-517A2067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09B39F-993C-450E-9EB6-A13E0FD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49C162-72F9-4B7B-8A4E-1ABFA3BF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03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843D3-4988-4331-9531-F312127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C8D0F-0967-4625-943A-785AAC30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8877C-5E75-4321-B80B-285CE3A53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376C19-8757-46E4-9A26-C476757C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F7CD3-E22A-4F90-BBBC-E88E4CE0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73206-8A0A-485D-86E2-949FD4C2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9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A2FB2-A353-45E1-AF42-7802FB35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697D6B-2102-4A9D-89A3-24C814DF6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6C5C67-F9D4-4B0C-8C7A-42D4678E0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B0B89-99E7-4702-B8D2-023E9B45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D65542-AB35-46EA-A8B2-6C70EF76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851C8F-9061-4367-98A1-4BC9BB39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44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EBF621-38BB-42C5-B514-4FBEC07E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B18D4A-36A2-47EC-B0CD-6451C7235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C033F-A49D-43A6-B643-9A6F3EB61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0D1F-1A94-495E-9EC0-2D612944C20E}" type="datetimeFigureOut">
              <a:rPr lang="es-CL" smtClean="0"/>
              <a:t>11-05-2021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50ABE-8350-47E9-AE8B-E9668387C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712B83-CB52-457E-A96D-F4FE882B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D3FE-823D-4CFF-B64C-9F4B3C08CC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334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ED0177-9274-4351-9EEB-C21D15E8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3" r="3390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DC912-C036-4BF8-A0B1-C1AEB3D89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s-CL">
                <a:solidFill>
                  <a:schemeClr val="bg1"/>
                </a:solidFill>
              </a:rPr>
              <a:t>4° MEDIO 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AC2273-997F-45A7-BDE4-A4D6272D7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s-CL">
                <a:solidFill>
                  <a:schemeClr val="bg1"/>
                </a:solidFill>
              </a:rPr>
              <a:t>PINTURA CORPORAL O BODY ART</a:t>
            </a:r>
          </a:p>
          <a:p>
            <a:pPr algn="l"/>
            <a:r>
              <a:rPr lang="es-CL">
                <a:solidFill>
                  <a:schemeClr val="bg1"/>
                </a:solidFill>
              </a:rPr>
              <a:t>OA 3 – 4 – 5 – 6</a:t>
            </a:r>
          </a:p>
          <a:p>
            <a:pPr algn="l"/>
            <a:r>
              <a:rPr lang="es-CL">
                <a:solidFill>
                  <a:schemeClr val="bg1"/>
                </a:solidFill>
              </a:rPr>
              <a:t>CLASE 1 </a:t>
            </a:r>
          </a:p>
          <a:p>
            <a:pPr algn="l"/>
            <a:r>
              <a:rPr lang="es-CL">
                <a:solidFill>
                  <a:schemeClr val="bg1"/>
                </a:solidFill>
              </a:rPr>
              <a:t>PROFESORA RUTH ARENAS ROJAS</a:t>
            </a:r>
          </a:p>
        </p:txBody>
      </p:sp>
    </p:spTree>
    <p:extLst>
      <p:ext uri="{BB962C8B-B14F-4D97-AF65-F5344CB8AC3E}">
        <p14:creationId xmlns:p14="http://schemas.microsoft.com/office/powerpoint/2010/main" val="59008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212BCC4-E1A9-498D-85C8-2AC562EB8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61821-7D4D-4499-9410-8AF264E2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s-CL" dirty="0"/>
              <a:t>ACTIVIDAD: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F533F-3DFD-4D1E-ABE3-8EC326E77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714A9-1619-4445-A7F6-8D102C43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s-CL" sz="1900"/>
              <a:t>REALIZAR 5 PROPUESTAS PLASTICAS DE PINTURA DECORATIVA.</a:t>
            </a:r>
          </a:p>
          <a:p>
            <a:r>
              <a:rPr lang="es-CL" sz="1900"/>
              <a:t>FORMATO:</a:t>
            </a:r>
          </a:p>
          <a:p>
            <a:r>
              <a:rPr lang="es-CL" sz="1900"/>
              <a:t>DIVIDIR UNA HOJA DE BLOCK VERTICALMENTE, Y REALIZAR 2 DIBUJOS UNO DE CUERPO DELANTERO Y OTRO DE CUERPO POSTERIOR.</a:t>
            </a:r>
          </a:p>
          <a:p>
            <a:r>
              <a:rPr lang="es-CL" sz="1900"/>
              <a:t>REALIZAR EL MISMO EJERCICIO PARA LOS 5 DISEÑOS DE PINTURA CORPORAL.</a:t>
            </a:r>
          </a:p>
          <a:p>
            <a:r>
              <a:rPr lang="es-CL" sz="1900"/>
              <a:t>DEBEN SER COLOREADOS CON LAPICES DE COLORES.</a:t>
            </a:r>
          </a:p>
          <a:p>
            <a:r>
              <a:rPr lang="es-CL" sz="1900"/>
              <a:t>FECHA DE AVANCE : 28 DE MAYO</a:t>
            </a:r>
          </a:p>
          <a:p>
            <a:r>
              <a:rPr lang="es-CL" sz="1900"/>
              <a:t>EVALUACION FINAL C.2: 11 DE JUNIO.</a:t>
            </a:r>
          </a:p>
        </p:txBody>
      </p:sp>
    </p:spTree>
    <p:extLst>
      <p:ext uri="{BB962C8B-B14F-4D97-AF65-F5344CB8AC3E}">
        <p14:creationId xmlns:p14="http://schemas.microsoft.com/office/powerpoint/2010/main" val="675997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5CA80DF-E636-4B59-824C-DBE0ED1D1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9"/>
          <a:stretch/>
        </p:blipFill>
        <p:spPr>
          <a:xfrm>
            <a:off x="2458839" y="1112293"/>
            <a:ext cx="5213551" cy="46334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25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FEF54-13FE-4F25-893C-96220FA1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s-CL" sz="3100"/>
              <a:t>QUE ES LA PINTURA CORPORAL Y SU SIGNIFICADO.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3F3021-6A1C-41B4-AF61-3EEEC5635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23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6DA36-9926-469F-A177-69D13BBC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algn="just"/>
            <a:r>
              <a:rPr lang="es-MX" dirty="0" err="1"/>
              <a:t>Body</a:t>
            </a:r>
            <a:r>
              <a:rPr lang="es-MX" dirty="0"/>
              <a:t> </a:t>
            </a:r>
            <a:r>
              <a:rPr lang="es-MX" dirty="0" err="1"/>
              <a:t>paint</a:t>
            </a:r>
            <a:r>
              <a:rPr lang="es-MX" dirty="0"/>
              <a:t> se refiere al arte de la pintura corporal. ... El </a:t>
            </a:r>
            <a:r>
              <a:rPr lang="es-MX" dirty="0" err="1"/>
              <a:t>body</a:t>
            </a:r>
            <a:r>
              <a:rPr lang="es-MX" dirty="0"/>
              <a:t> </a:t>
            </a:r>
            <a:r>
              <a:rPr lang="es-MX" dirty="0" err="1"/>
              <a:t>paint</a:t>
            </a:r>
            <a:r>
              <a:rPr lang="es-MX" dirty="0"/>
              <a:t> es una forma de arte inspirado en las culturas indígenas tanto precolombinas, africanas como las orientales que usaban pigmentos naturales para decorar el cuerpo.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253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1A9341-BF89-47B6-8D30-F4D77CD24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" r="-1" b="-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05ABE-16C6-4A39-A12E-52BF716E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487680"/>
            <a:ext cx="6140449" cy="5340720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Puede afirmarse que antes de la invención de cinceles u otras herramientas prehistóricas, el hombre se aplicó pigmentos sobre su cuerpo para afirmar su identidad, la pertenencia a su grupo y situarse con relación a su ambiente, prepararse para alguna ceremonia o por gusto. Esta práctica fue utilizada como instrumento de transformación; los dibujos y los colores le permitieron alternar en su cuerpo diversas identidades, señalar la entrada en un nuevo estado o grupo social, definir una posición ritual o reafirmar la pertenencia a una comunidad determinada, como también se utilizó sencillamente como ornamento.</a:t>
            </a:r>
          </a:p>
          <a:p>
            <a:pPr algn="just"/>
            <a:endParaRPr lang="es-MX" sz="2000" dirty="0">
              <a:solidFill>
                <a:schemeClr val="bg1">
                  <a:alpha val="80000"/>
                </a:schemeClr>
              </a:solidFill>
            </a:endParaRPr>
          </a:p>
          <a:p>
            <a:pPr algn="just"/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La pintura corporal reapareció en Occidente a finales del siglo XX, como parte de un arte temporal, en el que el artista crea un dibujo sobre su modelo, y al que se dedican varios festivales, entre ellos el de 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Seeboden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en Austria "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World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bodypainting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festival" y el de Bruselas en Bélgica en el Festival Internacional de la película fantástica, "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The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International 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Body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Painting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bg1">
                    <a:alpha val="80000"/>
                  </a:schemeClr>
                </a:solidFill>
              </a:rPr>
              <a:t>Contest</a:t>
            </a:r>
            <a:r>
              <a:rPr lang="es-MX" sz="2000" dirty="0">
                <a:solidFill>
                  <a:schemeClr val="bg1">
                    <a:alpha val="80000"/>
                  </a:schemeClr>
                </a:solidFill>
              </a:rPr>
              <a:t>".</a:t>
            </a:r>
            <a:endParaRPr lang="es-CL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D8D4EF-3EEB-4A6B-A838-CA5CB0C9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3668713" cy="4870450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07B5335-134E-4679-9704-8F4F9171C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6050" y="990600"/>
            <a:ext cx="3459163" cy="4870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767B19-0137-4123-873E-901FD5C9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IMAGENES</a:t>
            </a:r>
          </a:p>
        </p:txBody>
      </p:sp>
    </p:spTree>
    <p:extLst>
      <p:ext uri="{BB962C8B-B14F-4D97-AF65-F5344CB8AC3E}">
        <p14:creationId xmlns:p14="http://schemas.microsoft.com/office/powerpoint/2010/main" val="206595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81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F7CB72-369A-4292-825D-DA66A863F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714714" y="643467"/>
            <a:ext cx="3670614" cy="247565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81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D95AF9-1C78-4701-802D-86D6B1FC2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" r="-1" b="-1"/>
          <a:stretch/>
        </p:blipFill>
        <p:spPr>
          <a:xfrm>
            <a:off x="714964" y="3748194"/>
            <a:ext cx="3670114" cy="247163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4C1145-0A4C-4174-B867-6274A1ED5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5" r="1" b="1"/>
          <a:stretch/>
        </p:blipFill>
        <p:spPr>
          <a:xfrm>
            <a:off x="5144764" y="785238"/>
            <a:ext cx="6410084" cy="5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7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C684FDA-9ACE-4D7E-8D53-68659A2C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86976"/>
            <a:ext cx="4814653" cy="42304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C1D0E9-6FB9-4E3F-9615-1C7FBE44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2171949"/>
            <a:ext cx="4814655" cy="25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EF8F8C-CAFB-4268-B090-CFCC050D2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433" y="1664158"/>
            <a:ext cx="5372100" cy="35296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B6B251-D60C-4093-9843-64EC5436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278020"/>
            <a:ext cx="5372099" cy="43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8B4FD8-1DAE-4A8E-A224-125549231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r="1923" b="-1"/>
          <a:stretch/>
        </p:blipFill>
        <p:spPr>
          <a:xfrm>
            <a:off x="2725005" y="1180532"/>
            <a:ext cx="2591429" cy="439457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BB308A-1CA7-4CF2-8B65-862D62485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8" r="9539" b="-1"/>
          <a:stretch/>
        </p:blipFill>
        <p:spPr>
          <a:xfrm>
            <a:off x="6666460" y="1180532"/>
            <a:ext cx="2591439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6AC795-DDAF-433E-BD3F-81F5D10F0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8"/>
          <a:stretch/>
        </p:blipFill>
        <p:spPr>
          <a:xfrm>
            <a:off x="3499659" y="1112293"/>
            <a:ext cx="3131912" cy="46334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197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321</Words>
  <Application>Microsoft Office PowerPoint</Application>
  <PresentationFormat>Panorámica</PresentationFormat>
  <Paragraphs>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Tema de Office</vt:lpstr>
      <vt:lpstr>4° MEDIO ARTES VISUALES</vt:lpstr>
      <vt:lpstr>QUE ES LA PINTURA CORPORAL Y SU SIGNIFICADO.</vt:lpstr>
      <vt:lpstr>Presentación de PowerPoint</vt:lpstr>
      <vt:lpstr>IMAGENES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4° MEDIO ARTES VISUALES</dc:title>
  <dc:creator>Ruth Arenas</dc:creator>
  <cp:lastModifiedBy>Ruth Arenas</cp:lastModifiedBy>
  <cp:revision>6</cp:revision>
  <dcterms:created xsi:type="dcterms:W3CDTF">2021-05-11T15:43:34Z</dcterms:created>
  <dcterms:modified xsi:type="dcterms:W3CDTF">2021-05-11T19:52:39Z</dcterms:modified>
</cp:coreProperties>
</file>