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ECC0E-FE18-43F4-9140-4E0CD9147265}" type="doc">
      <dgm:prSet loTypeId="urn:microsoft.com/office/officeart/2008/layout/LinedList" loCatId="list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4AAB911-0BC8-466B-AF42-718EEAA27A6F}">
      <dgm:prSet/>
      <dgm:spPr/>
      <dgm:t>
        <a:bodyPr/>
        <a:lstStyle/>
        <a:p>
          <a:r>
            <a:rPr lang="es-ES"/>
            <a:t>Lección 1 La democracia y el Estado</a:t>
          </a:r>
          <a:endParaRPr lang="en-US"/>
        </a:p>
      </dgm:t>
    </dgm:pt>
    <dgm:pt modelId="{50AA1A30-76D9-418E-9C46-1A622D316096}" type="parTrans" cxnId="{B78DB61B-5AFC-4573-841A-2CF232CA69FA}">
      <dgm:prSet/>
      <dgm:spPr/>
      <dgm:t>
        <a:bodyPr/>
        <a:lstStyle/>
        <a:p>
          <a:endParaRPr lang="en-US"/>
        </a:p>
      </dgm:t>
    </dgm:pt>
    <dgm:pt modelId="{817AA517-3DE7-40FF-8A64-4FEFF908EBC0}" type="sibTrans" cxnId="{B78DB61B-5AFC-4573-841A-2CF232CA69FA}">
      <dgm:prSet/>
      <dgm:spPr/>
      <dgm:t>
        <a:bodyPr/>
        <a:lstStyle/>
        <a:p>
          <a:endParaRPr lang="en-US"/>
        </a:p>
      </dgm:t>
    </dgm:pt>
    <dgm:pt modelId="{4BF82D43-4A54-443D-9727-11EF5097C8B0}">
      <dgm:prSet/>
      <dgm:spPr/>
      <dgm:t>
        <a:bodyPr/>
        <a:lstStyle/>
        <a:p>
          <a:r>
            <a:rPr lang="es-ES" dirty="0"/>
            <a:t>Lección 2 Los principios de la democracia actual</a:t>
          </a:r>
          <a:endParaRPr lang="en-US" dirty="0"/>
        </a:p>
      </dgm:t>
    </dgm:pt>
    <dgm:pt modelId="{EB278335-1FBC-4AD7-8A9E-296055F04154}" type="parTrans" cxnId="{46AF3AB5-DD55-49C9-BD7F-9EB3B7219046}">
      <dgm:prSet/>
      <dgm:spPr/>
      <dgm:t>
        <a:bodyPr/>
        <a:lstStyle/>
        <a:p>
          <a:endParaRPr lang="en-US"/>
        </a:p>
      </dgm:t>
    </dgm:pt>
    <dgm:pt modelId="{9993DE34-C3CC-49B0-A162-5B121B05BF59}" type="sibTrans" cxnId="{46AF3AB5-DD55-49C9-BD7F-9EB3B7219046}">
      <dgm:prSet/>
      <dgm:spPr/>
      <dgm:t>
        <a:bodyPr/>
        <a:lstStyle/>
        <a:p>
          <a:endParaRPr lang="en-US"/>
        </a:p>
      </dgm:t>
    </dgm:pt>
    <dgm:pt modelId="{640305C0-404F-44C4-B1E6-73896DDF91D9}">
      <dgm:prSet/>
      <dgm:spPr/>
      <dgm:t>
        <a:bodyPr/>
        <a:lstStyle/>
        <a:p>
          <a:r>
            <a:rPr lang="es-ES"/>
            <a:t>Lección 3 La democracia, una forma de ejercer ciudadanía</a:t>
          </a:r>
          <a:endParaRPr lang="en-US"/>
        </a:p>
      </dgm:t>
    </dgm:pt>
    <dgm:pt modelId="{2D3DD247-E7AA-43E7-91FF-969F404ACF5D}" type="parTrans" cxnId="{EB21D966-B3B3-4B24-898E-23D4CC86D011}">
      <dgm:prSet/>
      <dgm:spPr/>
      <dgm:t>
        <a:bodyPr/>
        <a:lstStyle/>
        <a:p>
          <a:endParaRPr lang="en-US"/>
        </a:p>
      </dgm:t>
    </dgm:pt>
    <dgm:pt modelId="{2BC47547-A9C8-4FCE-B624-EDEE7F51E6CC}" type="sibTrans" cxnId="{EB21D966-B3B3-4B24-898E-23D4CC86D011}">
      <dgm:prSet/>
      <dgm:spPr/>
      <dgm:t>
        <a:bodyPr/>
        <a:lstStyle/>
        <a:p>
          <a:endParaRPr lang="en-US"/>
        </a:p>
      </dgm:t>
    </dgm:pt>
    <dgm:pt modelId="{5B3363F4-998D-4FDD-98A4-32266AE5A7C5}" type="pres">
      <dgm:prSet presAssocID="{0DDECC0E-FE18-43F4-9140-4E0CD9147265}" presName="vert0" presStyleCnt="0">
        <dgm:presLayoutVars>
          <dgm:dir/>
          <dgm:animOne val="branch"/>
          <dgm:animLvl val="lvl"/>
        </dgm:presLayoutVars>
      </dgm:prSet>
      <dgm:spPr/>
    </dgm:pt>
    <dgm:pt modelId="{8061ED2A-4A39-4E72-BC3E-0FA1BF3EB356}" type="pres">
      <dgm:prSet presAssocID="{A4AAB911-0BC8-466B-AF42-718EEAA27A6F}" presName="thickLine" presStyleLbl="alignNode1" presStyleIdx="0" presStyleCnt="3"/>
      <dgm:spPr/>
    </dgm:pt>
    <dgm:pt modelId="{02F0B22A-2532-40CA-8E50-2C759EE35A07}" type="pres">
      <dgm:prSet presAssocID="{A4AAB911-0BC8-466B-AF42-718EEAA27A6F}" presName="horz1" presStyleCnt="0"/>
      <dgm:spPr/>
    </dgm:pt>
    <dgm:pt modelId="{D10C174F-F9DA-4097-AB5B-F9166653241A}" type="pres">
      <dgm:prSet presAssocID="{A4AAB911-0BC8-466B-AF42-718EEAA27A6F}" presName="tx1" presStyleLbl="revTx" presStyleIdx="0" presStyleCnt="3"/>
      <dgm:spPr/>
    </dgm:pt>
    <dgm:pt modelId="{1F79A3C2-360B-4289-A68A-F8C291A1B54B}" type="pres">
      <dgm:prSet presAssocID="{A4AAB911-0BC8-466B-AF42-718EEAA27A6F}" presName="vert1" presStyleCnt="0"/>
      <dgm:spPr/>
    </dgm:pt>
    <dgm:pt modelId="{8261EE20-8DAB-4A4B-A9CB-465B5BB15B9A}" type="pres">
      <dgm:prSet presAssocID="{4BF82D43-4A54-443D-9727-11EF5097C8B0}" presName="thickLine" presStyleLbl="alignNode1" presStyleIdx="1" presStyleCnt="3"/>
      <dgm:spPr/>
    </dgm:pt>
    <dgm:pt modelId="{DC664B76-ACE8-4D9E-A687-267FE49DFEB0}" type="pres">
      <dgm:prSet presAssocID="{4BF82D43-4A54-443D-9727-11EF5097C8B0}" presName="horz1" presStyleCnt="0"/>
      <dgm:spPr/>
    </dgm:pt>
    <dgm:pt modelId="{6A58119B-99AF-4F27-A071-7EA5609BA159}" type="pres">
      <dgm:prSet presAssocID="{4BF82D43-4A54-443D-9727-11EF5097C8B0}" presName="tx1" presStyleLbl="revTx" presStyleIdx="1" presStyleCnt="3"/>
      <dgm:spPr/>
    </dgm:pt>
    <dgm:pt modelId="{F4A13E4C-ACD2-4AAB-98D2-033AD77A1C1C}" type="pres">
      <dgm:prSet presAssocID="{4BF82D43-4A54-443D-9727-11EF5097C8B0}" presName="vert1" presStyleCnt="0"/>
      <dgm:spPr/>
    </dgm:pt>
    <dgm:pt modelId="{994193C3-ED73-44EA-9BED-CDC43ACD906C}" type="pres">
      <dgm:prSet presAssocID="{640305C0-404F-44C4-B1E6-73896DDF91D9}" presName="thickLine" presStyleLbl="alignNode1" presStyleIdx="2" presStyleCnt="3"/>
      <dgm:spPr/>
    </dgm:pt>
    <dgm:pt modelId="{BEFAD164-6B5D-4080-B667-A39B466E59B3}" type="pres">
      <dgm:prSet presAssocID="{640305C0-404F-44C4-B1E6-73896DDF91D9}" presName="horz1" presStyleCnt="0"/>
      <dgm:spPr/>
    </dgm:pt>
    <dgm:pt modelId="{BD1915EE-F967-42B6-A20E-98B2908D13F2}" type="pres">
      <dgm:prSet presAssocID="{640305C0-404F-44C4-B1E6-73896DDF91D9}" presName="tx1" presStyleLbl="revTx" presStyleIdx="2" presStyleCnt="3"/>
      <dgm:spPr/>
    </dgm:pt>
    <dgm:pt modelId="{576C85BD-3D00-454C-8F5F-ADDA83C59C1E}" type="pres">
      <dgm:prSet presAssocID="{640305C0-404F-44C4-B1E6-73896DDF91D9}" presName="vert1" presStyleCnt="0"/>
      <dgm:spPr/>
    </dgm:pt>
  </dgm:ptLst>
  <dgm:cxnLst>
    <dgm:cxn modelId="{B78DB61B-5AFC-4573-841A-2CF232CA69FA}" srcId="{0DDECC0E-FE18-43F4-9140-4E0CD9147265}" destId="{A4AAB911-0BC8-466B-AF42-718EEAA27A6F}" srcOrd="0" destOrd="0" parTransId="{50AA1A30-76D9-418E-9C46-1A622D316096}" sibTransId="{817AA517-3DE7-40FF-8A64-4FEFF908EBC0}"/>
    <dgm:cxn modelId="{F6827721-24B9-4BA8-AD8A-CB14B78DC96D}" type="presOf" srcId="{0DDECC0E-FE18-43F4-9140-4E0CD9147265}" destId="{5B3363F4-998D-4FDD-98A4-32266AE5A7C5}" srcOrd="0" destOrd="0" presId="urn:microsoft.com/office/officeart/2008/layout/LinedList"/>
    <dgm:cxn modelId="{EB21D966-B3B3-4B24-898E-23D4CC86D011}" srcId="{0DDECC0E-FE18-43F4-9140-4E0CD9147265}" destId="{640305C0-404F-44C4-B1E6-73896DDF91D9}" srcOrd="2" destOrd="0" parTransId="{2D3DD247-E7AA-43E7-91FF-969F404ACF5D}" sibTransId="{2BC47547-A9C8-4FCE-B624-EDEE7F51E6CC}"/>
    <dgm:cxn modelId="{C94CDA76-F676-4D35-A75E-D08C269C648F}" type="presOf" srcId="{4BF82D43-4A54-443D-9727-11EF5097C8B0}" destId="{6A58119B-99AF-4F27-A071-7EA5609BA159}" srcOrd="0" destOrd="0" presId="urn:microsoft.com/office/officeart/2008/layout/LinedList"/>
    <dgm:cxn modelId="{920B158A-F334-42E8-AF43-81BA3F97E395}" type="presOf" srcId="{A4AAB911-0BC8-466B-AF42-718EEAA27A6F}" destId="{D10C174F-F9DA-4097-AB5B-F9166653241A}" srcOrd="0" destOrd="0" presId="urn:microsoft.com/office/officeart/2008/layout/LinedList"/>
    <dgm:cxn modelId="{46AF3AB5-DD55-49C9-BD7F-9EB3B7219046}" srcId="{0DDECC0E-FE18-43F4-9140-4E0CD9147265}" destId="{4BF82D43-4A54-443D-9727-11EF5097C8B0}" srcOrd="1" destOrd="0" parTransId="{EB278335-1FBC-4AD7-8A9E-296055F04154}" sibTransId="{9993DE34-C3CC-49B0-A162-5B121B05BF59}"/>
    <dgm:cxn modelId="{2AE199C2-25D6-4B49-AEB0-91843718B543}" type="presOf" srcId="{640305C0-404F-44C4-B1E6-73896DDF91D9}" destId="{BD1915EE-F967-42B6-A20E-98B2908D13F2}" srcOrd="0" destOrd="0" presId="urn:microsoft.com/office/officeart/2008/layout/LinedList"/>
    <dgm:cxn modelId="{12E58A25-A9D5-432E-9A58-AB55C180D3AE}" type="presParOf" srcId="{5B3363F4-998D-4FDD-98A4-32266AE5A7C5}" destId="{8061ED2A-4A39-4E72-BC3E-0FA1BF3EB356}" srcOrd="0" destOrd="0" presId="urn:microsoft.com/office/officeart/2008/layout/LinedList"/>
    <dgm:cxn modelId="{6120BA9F-AE46-474C-B7C9-BF7D67EFFCCF}" type="presParOf" srcId="{5B3363F4-998D-4FDD-98A4-32266AE5A7C5}" destId="{02F0B22A-2532-40CA-8E50-2C759EE35A07}" srcOrd="1" destOrd="0" presId="urn:microsoft.com/office/officeart/2008/layout/LinedList"/>
    <dgm:cxn modelId="{66B66FAA-E8E8-41C3-84C7-67039BBE954A}" type="presParOf" srcId="{02F0B22A-2532-40CA-8E50-2C759EE35A07}" destId="{D10C174F-F9DA-4097-AB5B-F9166653241A}" srcOrd="0" destOrd="0" presId="urn:microsoft.com/office/officeart/2008/layout/LinedList"/>
    <dgm:cxn modelId="{24DD807E-B7D7-42B8-B69E-4238A8412D7E}" type="presParOf" srcId="{02F0B22A-2532-40CA-8E50-2C759EE35A07}" destId="{1F79A3C2-360B-4289-A68A-F8C291A1B54B}" srcOrd="1" destOrd="0" presId="urn:microsoft.com/office/officeart/2008/layout/LinedList"/>
    <dgm:cxn modelId="{8A998D47-3F50-46C6-A9DB-BAC191317A74}" type="presParOf" srcId="{5B3363F4-998D-4FDD-98A4-32266AE5A7C5}" destId="{8261EE20-8DAB-4A4B-A9CB-465B5BB15B9A}" srcOrd="2" destOrd="0" presId="urn:microsoft.com/office/officeart/2008/layout/LinedList"/>
    <dgm:cxn modelId="{BA0717EE-96EA-4334-82D5-81B74929CB42}" type="presParOf" srcId="{5B3363F4-998D-4FDD-98A4-32266AE5A7C5}" destId="{DC664B76-ACE8-4D9E-A687-267FE49DFEB0}" srcOrd="3" destOrd="0" presId="urn:microsoft.com/office/officeart/2008/layout/LinedList"/>
    <dgm:cxn modelId="{754A5604-C4AA-4014-AD27-EE1CC3159004}" type="presParOf" srcId="{DC664B76-ACE8-4D9E-A687-267FE49DFEB0}" destId="{6A58119B-99AF-4F27-A071-7EA5609BA159}" srcOrd="0" destOrd="0" presId="urn:microsoft.com/office/officeart/2008/layout/LinedList"/>
    <dgm:cxn modelId="{D44AC044-2D08-47C7-A258-AA2B4C7D75A2}" type="presParOf" srcId="{DC664B76-ACE8-4D9E-A687-267FE49DFEB0}" destId="{F4A13E4C-ACD2-4AAB-98D2-033AD77A1C1C}" srcOrd="1" destOrd="0" presId="urn:microsoft.com/office/officeart/2008/layout/LinedList"/>
    <dgm:cxn modelId="{64D6E534-7B76-42C6-BD0C-5AE5415AB7B3}" type="presParOf" srcId="{5B3363F4-998D-4FDD-98A4-32266AE5A7C5}" destId="{994193C3-ED73-44EA-9BED-CDC43ACD906C}" srcOrd="4" destOrd="0" presId="urn:microsoft.com/office/officeart/2008/layout/LinedList"/>
    <dgm:cxn modelId="{1FDFEE00-D376-4134-9A8D-9398624B447D}" type="presParOf" srcId="{5B3363F4-998D-4FDD-98A4-32266AE5A7C5}" destId="{BEFAD164-6B5D-4080-B667-A39B466E59B3}" srcOrd="5" destOrd="0" presId="urn:microsoft.com/office/officeart/2008/layout/LinedList"/>
    <dgm:cxn modelId="{2434D16F-8AC2-42BF-9919-FD24E7D5BD8E}" type="presParOf" srcId="{BEFAD164-6B5D-4080-B667-A39B466E59B3}" destId="{BD1915EE-F967-42B6-A20E-98B2908D13F2}" srcOrd="0" destOrd="0" presId="urn:microsoft.com/office/officeart/2008/layout/LinedList"/>
    <dgm:cxn modelId="{EA95718A-CE71-4FEC-B3CA-46B1B101AF92}" type="presParOf" srcId="{BEFAD164-6B5D-4080-B667-A39B466E59B3}" destId="{576C85BD-3D00-454C-8F5F-ADDA83C59C1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36D1F3-419F-432A-A79F-704688B975D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2401C29-5F4C-4A13-85D0-44FF5F08ED58}">
      <dgm:prSet/>
      <dgm:spPr/>
      <dgm:t>
        <a:bodyPr/>
        <a:lstStyle/>
        <a:p>
          <a:r>
            <a:rPr lang="es-ES" dirty="0"/>
            <a:t>¿Cuál es el origen del sistema democrático?</a:t>
          </a:r>
          <a:endParaRPr lang="en-US" dirty="0"/>
        </a:p>
      </dgm:t>
    </dgm:pt>
    <dgm:pt modelId="{7330E7BA-652B-42A4-A2CF-75F43A438F34}" type="parTrans" cxnId="{65FEDFB4-DD67-449A-AEE7-0349D4D3EE80}">
      <dgm:prSet/>
      <dgm:spPr/>
      <dgm:t>
        <a:bodyPr/>
        <a:lstStyle/>
        <a:p>
          <a:endParaRPr lang="en-US"/>
        </a:p>
      </dgm:t>
    </dgm:pt>
    <dgm:pt modelId="{7D984D4A-B738-421B-8F5B-F12086BEE3DE}" type="sibTrans" cxnId="{65FEDFB4-DD67-449A-AEE7-0349D4D3EE80}">
      <dgm:prSet/>
      <dgm:spPr/>
      <dgm:t>
        <a:bodyPr/>
        <a:lstStyle/>
        <a:p>
          <a:endParaRPr lang="en-US"/>
        </a:p>
      </dgm:t>
    </dgm:pt>
    <dgm:pt modelId="{87095421-EC74-48D0-999E-45171CD5DB1A}">
      <dgm:prSet/>
      <dgm:spPr/>
      <dgm:t>
        <a:bodyPr/>
        <a:lstStyle/>
        <a:p>
          <a:r>
            <a:rPr lang="es-ES"/>
            <a:t>¿Cómo ha cambiado el Estado moderno?</a:t>
          </a:r>
          <a:endParaRPr lang="en-US"/>
        </a:p>
      </dgm:t>
    </dgm:pt>
    <dgm:pt modelId="{75337948-1763-44F9-AD6E-F002E603662A}" type="parTrans" cxnId="{C879ED5A-D800-4853-864B-76B0EC676838}">
      <dgm:prSet/>
      <dgm:spPr/>
      <dgm:t>
        <a:bodyPr/>
        <a:lstStyle/>
        <a:p>
          <a:endParaRPr lang="en-US"/>
        </a:p>
      </dgm:t>
    </dgm:pt>
    <dgm:pt modelId="{A79EDE5A-66D0-4919-B60B-EBA49C39B43A}" type="sibTrans" cxnId="{C879ED5A-D800-4853-864B-76B0EC676838}">
      <dgm:prSet/>
      <dgm:spPr/>
      <dgm:t>
        <a:bodyPr/>
        <a:lstStyle/>
        <a:p>
          <a:endParaRPr lang="en-US"/>
        </a:p>
      </dgm:t>
    </dgm:pt>
    <dgm:pt modelId="{5E163F0E-B52D-4D1C-ADF5-C7E9B38D027C}">
      <dgm:prSet/>
      <dgm:spPr/>
      <dgm:t>
        <a:bodyPr/>
        <a:lstStyle/>
        <a:p>
          <a:r>
            <a:rPr lang="es-ES"/>
            <a:t>¿Cómo se relacionan el Estado y la democracia?</a:t>
          </a:r>
          <a:endParaRPr lang="en-US"/>
        </a:p>
      </dgm:t>
    </dgm:pt>
    <dgm:pt modelId="{D9FA3D8A-2975-47D5-B5A8-44A485D06692}" type="parTrans" cxnId="{0055D567-D763-40B3-A29C-E3AE25453CE7}">
      <dgm:prSet/>
      <dgm:spPr/>
      <dgm:t>
        <a:bodyPr/>
        <a:lstStyle/>
        <a:p>
          <a:endParaRPr lang="en-US"/>
        </a:p>
      </dgm:t>
    </dgm:pt>
    <dgm:pt modelId="{98D3DF64-8692-4830-8DFB-0284E8A443E5}" type="sibTrans" cxnId="{0055D567-D763-40B3-A29C-E3AE25453CE7}">
      <dgm:prSet/>
      <dgm:spPr/>
      <dgm:t>
        <a:bodyPr/>
        <a:lstStyle/>
        <a:p>
          <a:endParaRPr lang="en-US"/>
        </a:p>
      </dgm:t>
    </dgm:pt>
    <dgm:pt modelId="{89F41A16-CBB2-497D-ACD0-485D922B2313}">
      <dgm:prSet/>
      <dgm:spPr/>
      <dgm:t>
        <a:bodyPr/>
        <a:lstStyle/>
        <a:p>
          <a:r>
            <a:rPr lang="es-ES" dirty="0"/>
            <a:t>¿Qué elementos componen un Estado democrático?</a:t>
          </a:r>
          <a:endParaRPr lang="en-US" dirty="0"/>
        </a:p>
      </dgm:t>
    </dgm:pt>
    <dgm:pt modelId="{67D8A899-4C62-4B39-AE04-445CA2685B1C}" type="parTrans" cxnId="{B33D1376-C85E-4658-9532-CA80A0573332}">
      <dgm:prSet/>
      <dgm:spPr/>
      <dgm:t>
        <a:bodyPr/>
        <a:lstStyle/>
        <a:p>
          <a:endParaRPr lang="en-US"/>
        </a:p>
      </dgm:t>
    </dgm:pt>
    <dgm:pt modelId="{CF0A35D4-901A-4DD0-9155-1EB35039F27E}" type="sibTrans" cxnId="{B33D1376-C85E-4658-9532-CA80A0573332}">
      <dgm:prSet/>
      <dgm:spPr/>
      <dgm:t>
        <a:bodyPr/>
        <a:lstStyle/>
        <a:p>
          <a:endParaRPr lang="en-US"/>
        </a:p>
      </dgm:t>
    </dgm:pt>
    <dgm:pt modelId="{FD6902E1-7A98-453E-857F-7B7D240ED0B0}">
      <dgm:prSet/>
      <dgm:spPr/>
      <dgm:t>
        <a:bodyPr/>
        <a:lstStyle/>
        <a:p>
          <a:r>
            <a:rPr lang="es-ES" dirty="0"/>
            <a:t>¿Cuáles son los deberes del Estado según la Constitución de Chile?</a:t>
          </a:r>
          <a:endParaRPr lang="en-US" dirty="0"/>
        </a:p>
      </dgm:t>
    </dgm:pt>
    <dgm:pt modelId="{74E8D46D-AB51-4D22-AB4C-56DD18F0A985}" type="parTrans" cxnId="{4D2794C1-C89B-4E23-BE19-F47BE1219B6A}">
      <dgm:prSet/>
      <dgm:spPr/>
      <dgm:t>
        <a:bodyPr/>
        <a:lstStyle/>
        <a:p>
          <a:endParaRPr lang="en-US"/>
        </a:p>
      </dgm:t>
    </dgm:pt>
    <dgm:pt modelId="{B0696501-C38F-435B-B795-C0ABF6415033}" type="sibTrans" cxnId="{4D2794C1-C89B-4E23-BE19-F47BE1219B6A}">
      <dgm:prSet/>
      <dgm:spPr/>
      <dgm:t>
        <a:bodyPr/>
        <a:lstStyle/>
        <a:p>
          <a:endParaRPr lang="en-US"/>
        </a:p>
      </dgm:t>
    </dgm:pt>
    <dgm:pt modelId="{CCF13518-FCBD-4D99-A9C8-8598C360C8D5}" type="pres">
      <dgm:prSet presAssocID="{8B36D1F3-419F-432A-A79F-704688B975DA}" presName="linear" presStyleCnt="0">
        <dgm:presLayoutVars>
          <dgm:animLvl val="lvl"/>
          <dgm:resizeHandles val="exact"/>
        </dgm:presLayoutVars>
      </dgm:prSet>
      <dgm:spPr/>
    </dgm:pt>
    <dgm:pt modelId="{8D1D2572-53E8-4DFA-9B7A-492F470C48A5}" type="pres">
      <dgm:prSet presAssocID="{D2401C29-5F4C-4A13-85D0-44FF5F08ED5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08E0BB1-283B-4902-AD57-42158BE7007D}" type="pres">
      <dgm:prSet presAssocID="{7D984D4A-B738-421B-8F5B-F12086BEE3DE}" presName="spacer" presStyleCnt="0"/>
      <dgm:spPr/>
    </dgm:pt>
    <dgm:pt modelId="{8BFBBA01-9453-4B43-9531-6C9216561D51}" type="pres">
      <dgm:prSet presAssocID="{87095421-EC74-48D0-999E-45171CD5DB1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C0525BB-D4CD-41A7-885B-1F7C4D61272D}" type="pres">
      <dgm:prSet presAssocID="{A79EDE5A-66D0-4919-B60B-EBA49C39B43A}" presName="spacer" presStyleCnt="0"/>
      <dgm:spPr/>
    </dgm:pt>
    <dgm:pt modelId="{A35FF190-FA50-42DD-A659-5014365EEB0D}" type="pres">
      <dgm:prSet presAssocID="{5E163F0E-B52D-4D1C-ADF5-C7E9B38D027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AF6CE31-48B2-4BA6-992F-AC0E5A87BB8C}" type="pres">
      <dgm:prSet presAssocID="{98D3DF64-8692-4830-8DFB-0284E8A443E5}" presName="spacer" presStyleCnt="0"/>
      <dgm:spPr/>
    </dgm:pt>
    <dgm:pt modelId="{BD8D1E07-38F3-49A6-9746-E04C41177DD7}" type="pres">
      <dgm:prSet presAssocID="{89F41A16-CBB2-497D-ACD0-485D922B231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909D304-A6C1-4814-86CD-32378D16522F}" type="pres">
      <dgm:prSet presAssocID="{CF0A35D4-901A-4DD0-9155-1EB35039F27E}" presName="spacer" presStyleCnt="0"/>
      <dgm:spPr/>
    </dgm:pt>
    <dgm:pt modelId="{D1544846-78F6-44DA-B6C0-5B684F501412}" type="pres">
      <dgm:prSet presAssocID="{FD6902E1-7A98-453E-857F-7B7D240ED0B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EFC1802-9CE3-4359-BB0A-321B8D891E2C}" type="presOf" srcId="{D2401C29-5F4C-4A13-85D0-44FF5F08ED58}" destId="{8D1D2572-53E8-4DFA-9B7A-492F470C48A5}" srcOrd="0" destOrd="0" presId="urn:microsoft.com/office/officeart/2005/8/layout/vList2"/>
    <dgm:cxn modelId="{82505702-101F-4873-AFA0-32DFC7625187}" type="presOf" srcId="{87095421-EC74-48D0-999E-45171CD5DB1A}" destId="{8BFBBA01-9453-4B43-9531-6C9216561D51}" srcOrd="0" destOrd="0" presId="urn:microsoft.com/office/officeart/2005/8/layout/vList2"/>
    <dgm:cxn modelId="{0055D567-D763-40B3-A29C-E3AE25453CE7}" srcId="{8B36D1F3-419F-432A-A79F-704688B975DA}" destId="{5E163F0E-B52D-4D1C-ADF5-C7E9B38D027C}" srcOrd="2" destOrd="0" parTransId="{D9FA3D8A-2975-47D5-B5A8-44A485D06692}" sibTransId="{98D3DF64-8692-4830-8DFB-0284E8A443E5}"/>
    <dgm:cxn modelId="{13E58A49-DBD0-44C7-B157-452869B2A322}" type="presOf" srcId="{89F41A16-CBB2-497D-ACD0-485D922B2313}" destId="{BD8D1E07-38F3-49A6-9746-E04C41177DD7}" srcOrd="0" destOrd="0" presId="urn:microsoft.com/office/officeart/2005/8/layout/vList2"/>
    <dgm:cxn modelId="{B33D1376-C85E-4658-9532-CA80A0573332}" srcId="{8B36D1F3-419F-432A-A79F-704688B975DA}" destId="{89F41A16-CBB2-497D-ACD0-485D922B2313}" srcOrd="3" destOrd="0" parTransId="{67D8A899-4C62-4B39-AE04-445CA2685B1C}" sibTransId="{CF0A35D4-901A-4DD0-9155-1EB35039F27E}"/>
    <dgm:cxn modelId="{C879ED5A-D800-4853-864B-76B0EC676838}" srcId="{8B36D1F3-419F-432A-A79F-704688B975DA}" destId="{87095421-EC74-48D0-999E-45171CD5DB1A}" srcOrd="1" destOrd="0" parTransId="{75337948-1763-44F9-AD6E-F002E603662A}" sibTransId="{A79EDE5A-66D0-4919-B60B-EBA49C39B43A}"/>
    <dgm:cxn modelId="{315589A2-6733-447D-B96F-8DC62F88E4E5}" type="presOf" srcId="{5E163F0E-B52D-4D1C-ADF5-C7E9B38D027C}" destId="{A35FF190-FA50-42DD-A659-5014365EEB0D}" srcOrd="0" destOrd="0" presId="urn:microsoft.com/office/officeart/2005/8/layout/vList2"/>
    <dgm:cxn modelId="{0C0B61AC-FF26-481C-90BD-5ADEB5CBCC80}" type="presOf" srcId="{8B36D1F3-419F-432A-A79F-704688B975DA}" destId="{CCF13518-FCBD-4D99-A9C8-8598C360C8D5}" srcOrd="0" destOrd="0" presId="urn:microsoft.com/office/officeart/2005/8/layout/vList2"/>
    <dgm:cxn modelId="{65FEDFB4-DD67-449A-AEE7-0349D4D3EE80}" srcId="{8B36D1F3-419F-432A-A79F-704688B975DA}" destId="{D2401C29-5F4C-4A13-85D0-44FF5F08ED58}" srcOrd="0" destOrd="0" parTransId="{7330E7BA-652B-42A4-A2CF-75F43A438F34}" sibTransId="{7D984D4A-B738-421B-8F5B-F12086BEE3DE}"/>
    <dgm:cxn modelId="{4D2794C1-C89B-4E23-BE19-F47BE1219B6A}" srcId="{8B36D1F3-419F-432A-A79F-704688B975DA}" destId="{FD6902E1-7A98-453E-857F-7B7D240ED0B0}" srcOrd="4" destOrd="0" parTransId="{74E8D46D-AB51-4D22-AB4C-56DD18F0A985}" sibTransId="{B0696501-C38F-435B-B795-C0ABF6415033}"/>
    <dgm:cxn modelId="{5F7B92D9-EB24-4AB1-AB5B-D542B8B03B72}" type="presOf" srcId="{FD6902E1-7A98-453E-857F-7B7D240ED0B0}" destId="{D1544846-78F6-44DA-B6C0-5B684F501412}" srcOrd="0" destOrd="0" presId="urn:microsoft.com/office/officeart/2005/8/layout/vList2"/>
    <dgm:cxn modelId="{10C4727B-4084-4F70-9245-29BC439CF70E}" type="presParOf" srcId="{CCF13518-FCBD-4D99-A9C8-8598C360C8D5}" destId="{8D1D2572-53E8-4DFA-9B7A-492F470C48A5}" srcOrd="0" destOrd="0" presId="urn:microsoft.com/office/officeart/2005/8/layout/vList2"/>
    <dgm:cxn modelId="{A4EBDED8-3CF7-4C96-A37B-A835C5476965}" type="presParOf" srcId="{CCF13518-FCBD-4D99-A9C8-8598C360C8D5}" destId="{C08E0BB1-283B-4902-AD57-42158BE7007D}" srcOrd="1" destOrd="0" presId="urn:microsoft.com/office/officeart/2005/8/layout/vList2"/>
    <dgm:cxn modelId="{1BB4AA0B-E1CD-417C-9E8B-2AC5D60A5FA9}" type="presParOf" srcId="{CCF13518-FCBD-4D99-A9C8-8598C360C8D5}" destId="{8BFBBA01-9453-4B43-9531-6C9216561D51}" srcOrd="2" destOrd="0" presId="urn:microsoft.com/office/officeart/2005/8/layout/vList2"/>
    <dgm:cxn modelId="{5837503B-6273-46CA-8415-686C57E658EB}" type="presParOf" srcId="{CCF13518-FCBD-4D99-A9C8-8598C360C8D5}" destId="{AC0525BB-D4CD-41A7-885B-1F7C4D61272D}" srcOrd="3" destOrd="0" presId="urn:microsoft.com/office/officeart/2005/8/layout/vList2"/>
    <dgm:cxn modelId="{D2FC3B01-98F8-499B-AD3C-9D87C1017046}" type="presParOf" srcId="{CCF13518-FCBD-4D99-A9C8-8598C360C8D5}" destId="{A35FF190-FA50-42DD-A659-5014365EEB0D}" srcOrd="4" destOrd="0" presId="urn:microsoft.com/office/officeart/2005/8/layout/vList2"/>
    <dgm:cxn modelId="{DDA6CB53-BC5D-488E-A346-B2487058268A}" type="presParOf" srcId="{CCF13518-FCBD-4D99-A9C8-8598C360C8D5}" destId="{4AF6CE31-48B2-4BA6-992F-AC0E5A87BB8C}" srcOrd="5" destOrd="0" presId="urn:microsoft.com/office/officeart/2005/8/layout/vList2"/>
    <dgm:cxn modelId="{53395DA8-48A9-4FF7-AA71-F211756A85B2}" type="presParOf" srcId="{CCF13518-FCBD-4D99-A9C8-8598C360C8D5}" destId="{BD8D1E07-38F3-49A6-9746-E04C41177DD7}" srcOrd="6" destOrd="0" presId="urn:microsoft.com/office/officeart/2005/8/layout/vList2"/>
    <dgm:cxn modelId="{C63B67D0-3961-462E-B06C-B970C0470AFE}" type="presParOf" srcId="{CCF13518-FCBD-4D99-A9C8-8598C360C8D5}" destId="{3909D304-A6C1-4814-86CD-32378D16522F}" srcOrd="7" destOrd="0" presId="urn:microsoft.com/office/officeart/2005/8/layout/vList2"/>
    <dgm:cxn modelId="{AA24747C-80BE-40D5-8E04-2FE003AC1158}" type="presParOf" srcId="{CCF13518-FCBD-4D99-A9C8-8598C360C8D5}" destId="{D1544846-78F6-44DA-B6C0-5B684F50141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D2C51B-39A0-4A5C-9883-8BE60E58C64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18D48C7-AE90-465F-81E6-45F9AE850D41}">
      <dgm:prSet/>
      <dgm:spPr/>
      <dgm:t>
        <a:bodyPr/>
        <a:lstStyle/>
        <a:p>
          <a:r>
            <a:rPr lang="es-ES"/>
            <a:t>¿qué beneficios tiene un sistema democrático para la convivencia dentro de una sociedad? </a:t>
          </a:r>
          <a:endParaRPr lang="en-US"/>
        </a:p>
      </dgm:t>
    </dgm:pt>
    <dgm:pt modelId="{3B82709F-DA38-4D28-9CB9-A4BD12E07229}" type="parTrans" cxnId="{832B71B8-E8DD-46C1-9214-E3097C5A65D9}">
      <dgm:prSet/>
      <dgm:spPr/>
      <dgm:t>
        <a:bodyPr/>
        <a:lstStyle/>
        <a:p>
          <a:endParaRPr lang="en-US"/>
        </a:p>
      </dgm:t>
    </dgm:pt>
    <dgm:pt modelId="{18239BB8-9795-45D8-8B9D-D1CA7D832E2A}" type="sibTrans" cxnId="{832B71B8-E8DD-46C1-9214-E3097C5A65D9}">
      <dgm:prSet/>
      <dgm:spPr/>
      <dgm:t>
        <a:bodyPr/>
        <a:lstStyle/>
        <a:p>
          <a:endParaRPr lang="en-US"/>
        </a:p>
      </dgm:t>
    </dgm:pt>
    <dgm:pt modelId="{684BCE31-91D3-4ABD-BB38-49D69B76B9F5}">
      <dgm:prSet/>
      <dgm:spPr/>
      <dgm:t>
        <a:bodyPr/>
        <a:lstStyle/>
        <a:p>
          <a:r>
            <a:rPr lang="es-ES"/>
            <a:t>¿cuáles pueden ser algunos de sus problemas?</a:t>
          </a:r>
          <a:endParaRPr lang="en-US"/>
        </a:p>
      </dgm:t>
    </dgm:pt>
    <dgm:pt modelId="{0C518970-7AB0-4882-9757-DAEF39C85E58}" type="parTrans" cxnId="{2AB1E64E-EF54-4F94-928A-DD1C7C39A1FC}">
      <dgm:prSet/>
      <dgm:spPr/>
      <dgm:t>
        <a:bodyPr/>
        <a:lstStyle/>
        <a:p>
          <a:endParaRPr lang="en-US"/>
        </a:p>
      </dgm:t>
    </dgm:pt>
    <dgm:pt modelId="{29194435-EAD5-497D-A7F1-B344EBA869C8}" type="sibTrans" cxnId="{2AB1E64E-EF54-4F94-928A-DD1C7C39A1FC}">
      <dgm:prSet/>
      <dgm:spPr/>
      <dgm:t>
        <a:bodyPr/>
        <a:lstStyle/>
        <a:p>
          <a:endParaRPr lang="en-US"/>
        </a:p>
      </dgm:t>
    </dgm:pt>
    <dgm:pt modelId="{C5F6D656-1202-4E2F-A62A-D432965CDCC6}" type="pres">
      <dgm:prSet presAssocID="{FCD2C51B-39A0-4A5C-9883-8BE60E58C64E}" presName="linear" presStyleCnt="0">
        <dgm:presLayoutVars>
          <dgm:animLvl val="lvl"/>
          <dgm:resizeHandles val="exact"/>
        </dgm:presLayoutVars>
      </dgm:prSet>
      <dgm:spPr/>
    </dgm:pt>
    <dgm:pt modelId="{8BAB430E-DE3E-446D-B03B-4DE8CEBC063C}" type="pres">
      <dgm:prSet presAssocID="{118D48C7-AE90-465F-81E6-45F9AE850D4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16AF222-3197-432E-B132-4BEA882CE74C}" type="pres">
      <dgm:prSet presAssocID="{18239BB8-9795-45D8-8B9D-D1CA7D832E2A}" presName="spacer" presStyleCnt="0"/>
      <dgm:spPr/>
    </dgm:pt>
    <dgm:pt modelId="{D894C168-4A01-4D8D-A971-2BA5BA66E9C1}" type="pres">
      <dgm:prSet presAssocID="{684BCE31-91D3-4ABD-BB38-49D69B76B9F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AB1E64E-EF54-4F94-928A-DD1C7C39A1FC}" srcId="{FCD2C51B-39A0-4A5C-9883-8BE60E58C64E}" destId="{684BCE31-91D3-4ABD-BB38-49D69B76B9F5}" srcOrd="1" destOrd="0" parTransId="{0C518970-7AB0-4882-9757-DAEF39C85E58}" sibTransId="{29194435-EAD5-497D-A7F1-B344EBA869C8}"/>
    <dgm:cxn modelId="{070ACA78-D560-4C7F-848B-854CE1EE6D9A}" type="presOf" srcId="{FCD2C51B-39A0-4A5C-9883-8BE60E58C64E}" destId="{C5F6D656-1202-4E2F-A62A-D432965CDCC6}" srcOrd="0" destOrd="0" presId="urn:microsoft.com/office/officeart/2005/8/layout/vList2"/>
    <dgm:cxn modelId="{B78C5394-7A91-456D-994F-ACFDC57ED217}" type="presOf" srcId="{684BCE31-91D3-4ABD-BB38-49D69B76B9F5}" destId="{D894C168-4A01-4D8D-A971-2BA5BA66E9C1}" srcOrd="0" destOrd="0" presId="urn:microsoft.com/office/officeart/2005/8/layout/vList2"/>
    <dgm:cxn modelId="{832B71B8-E8DD-46C1-9214-E3097C5A65D9}" srcId="{FCD2C51B-39A0-4A5C-9883-8BE60E58C64E}" destId="{118D48C7-AE90-465F-81E6-45F9AE850D41}" srcOrd="0" destOrd="0" parTransId="{3B82709F-DA38-4D28-9CB9-A4BD12E07229}" sibTransId="{18239BB8-9795-45D8-8B9D-D1CA7D832E2A}"/>
    <dgm:cxn modelId="{675523C6-D3F8-443E-BAD3-245C406FF508}" type="presOf" srcId="{118D48C7-AE90-465F-81E6-45F9AE850D41}" destId="{8BAB430E-DE3E-446D-B03B-4DE8CEBC063C}" srcOrd="0" destOrd="0" presId="urn:microsoft.com/office/officeart/2005/8/layout/vList2"/>
    <dgm:cxn modelId="{424173BD-53B4-4F5D-AEFB-48E31748710F}" type="presParOf" srcId="{C5F6D656-1202-4E2F-A62A-D432965CDCC6}" destId="{8BAB430E-DE3E-446D-B03B-4DE8CEBC063C}" srcOrd="0" destOrd="0" presId="urn:microsoft.com/office/officeart/2005/8/layout/vList2"/>
    <dgm:cxn modelId="{68C7874F-F202-4087-8B0C-459E79861325}" type="presParOf" srcId="{C5F6D656-1202-4E2F-A62A-D432965CDCC6}" destId="{416AF222-3197-432E-B132-4BEA882CE74C}" srcOrd="1" destOrd="0" presId="urn:microsoft.com/office/officeart/2005/8/layout/vList2"/>
    <dgm:cxn modelId="{0D7128CD-C4FB-41D4-8F5F-1005CC9FA265}" type="presParOf" srcId="{C5F6D656-1202-4E2F-A62A-D432965CDCC6}" destId="{D894C168-4A01-4D8D-A971-2BA5BA66E9C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61ED2A-4A39-4E72-BC3E-0FA1BF3EB356}">
      <dsp:nvSpPr>
        <dsp:cNvPr id="0" name=""/>
        <dsp:cNvSpPr/>
      </dsp:nvSpPr>
      <dsp:spPr>
        <a:xfrm>
          <a:off x="0" y="1964"/>
          <a:ext cx="600702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10C174F-F9DA-4097-AB5B-F9166653241A}">
      <dsp:nvSpPr>
        <dsp:cNvPr id="0" name=""/>
        <dsp:cNvSpPr/>
      </dsp:nvSpPr>
      <dsp:spPr>
        <a:xfrm>
          <a:off x="0" y="1964"/>
          <a:ext cx="6007027" cy="1339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800" kern="1200"/>
            <a:t>Lección 1 La democracia y el Estado</a:t>
          </a:r>
          <a:endParaRPr lang="en-US" sz="3800" kern="1200"/>
        </a:p>
      </dsp:txBody>
      <dsp:txXfrm>
        <a:off x="0" y="1964"/>
        <a:ext cx="6007027" cy="1339810"/>
      </dsp:txXfrm>
    </dsp:sp>
    <dsp:sp modelId="{8261EE20-8DAB-4A4B-A9CB-465B5BB15B9A}">
      <dsp:nvSpPr>
        <dsp:cNvPr id="0" name=""/>
        <dsp:cNvSpPr/>
      </dsp:nvSpPr>
      <dsp:spPr>
        <a:xfrm>
          <a:off x="0" y="1341774"/>
          <a:ext cx="6007027" cy="0"/>
        </a:xfrm>
        <a:prstGeom prst="line">
          <a:avLst/>
        </a:prstGeom>
        <a:solidFill>
          <a:schemeClr val="accent5">
            <a:hueOff val="1178392"/>
            <a:satOff val="-5635"/>
            <a:lumOff val="6177"/>
            <a:alphaOff val="0"/>
          </a:schemeClr>
        </a:solidFill>
        <a:ln w="15875" cap="flat" cmpd="sng" algn="ctr">
          <a:solidFill>
            <a:schemeClr val="accent5">
              <a:hueOff val="1178392"/>
              <a:satOff val="-5635"/>
              <a:lumOff val="6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A58119B-99AF-4F27-A071-7EA5609BA159}">
      <dsp:nvSpPr>
        <dsp:cNvPr id="0" name=""/>
        <dsp:cNvSpPr/>
      </dsp:nvSpPr>
      <dsp:spPr>
        <a:xfrm>
          <a:off x="0" y="1341774"/>
          <a:ext cx="6007027" cy="1339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800" kern="1200" dirty="0"/>
            <a:t>Lección 2 Los principios de la democracia actual</a:t>
          </a:r>
          <a:endParaRPr lang="en-US" sz="3800" kern="1200" dirty="0"/>
        </a:p>
      </dsp:txBody>
      <dsp:txXfrm>
        <a:off x="0" y="1341774"/>
        <a:ext cx="6007027" cy="1339810"/>
      </dsp:txXfrm>
    </dsp:sp>
    <dsp:sp modelId="{994193C3-ED73-44EA-9BED-CDC43ACD906C}">
      <dsp:nvSpPr>
        <dsp:cNvPr id="0" name=""/>
        <dsp:cNvSpPr/>
      </dsp:nvSpPr>
      <dsp:spPr>
        <a:xfrm>
          <a:off x="0" y="2681585"/>
          <a:ext cx="6007027" cy="0"/>
        </a:xfrm>
        <a:prstGeom prst="line">
          <a:avLst/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 w="15875" cap="flat" cmpd="sng" algn="ctr">
          <a:solidFill>
            <a:schemeClr val="accent5">
              <a:hueOff val="2356783"/>
              <a:satOff val="-11270"/>
              <a:lumOff val="1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1915EE-F967-42B6-A20E-98B2908D13F2}">
      <dsp:nvSpPr>
        <dsp:cNvPr id="0" name=""/>
        <dsp:cNvSpPr/>
      </dsp:nvSpPr>
      <dsp:spPr>
        <a:xfrm>
          <a:off x="0" y="2681585"/>
          <a:ext cx="6007027" cy="1339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800" kern="1200"/>
            <a:t>Lección 3 La democracia, una forma de ejercer ciudadanía</a:t>
          </a:r>
          <a:endParaRPr lang="en-US" sz="3800" kern="1200"/>
        </a:p>
      </dsp:txBody>
      <dsp:txXfrm>
        <a:off x="0" y="2681585"/>
        <a:ext cx="6007027" cy="13398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D2572-53E8-4DFA-9B7A-492F470C48A5}">
      <dsp:nvSpPr>
        <dsp:cNvPr id="0" name=""/>
        <dsp:cNvSpPr/>
      </dsp:nvSpPr>
      <dsp:spPr>
        <a:xfrm>
          <a:off x="0" y="253350"/>
          <a:ext cx="9720072" cy="6388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¿Cuál es el origen del sistema democrático?</a:t>
          </a:r>
          <a:endParaRPr lang="en-US" sz="2800" kern="1200" dirty="0"/>
        </a:p>
      </dsp:txBody>
      <dsp:txXfrm>
        <a:off x="31185" y="284535"/>
        <a:ext cx="9657702" cy="576449"/>
      </dsp:txXfrm>
    </dsp:sp>
    <dsp:sp modelId="{8BFBBA01-9453-4B43-9531-6C9216561D51}">
      <dsp:nvSpPr>
        <dsp:cNvPr id="0" name=""/>
        <dsp:cNvSpPr/>
      </dsp:nvSpPr>
      <dsp:spPr>
        <a:xfrm>
          <a:off x="0" y="972810"/>
          <a:ext cx="9720072" cy="63881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¿Cómo ha cambiado el Estado moderno?</a:t>
          </a:r>
          <a:endParaRPr lang="en-US" sz="2800" kern="1200"/>
        </a:p>
      </dsp:txBody>
      <dsp:txXfrm>
        <a:off x="31185" y="1003995"/>
        <a:ext cx="9657702" cy="576449"/>
      </dsp:txXfrm>
    </dsp:sp>
    <dsp:sp modelId="{A35FF190-FA50-42DD-A659-5014365EEB0D}">
      <dsp:nvSpPr>
        <dsp:cNvPr id="0" name=""/>
        <dsp:cNvSpPr/>
      </dsp:nvSpPr>
      <dsp:spPr>
        <a:xfrm>
          <a:off x="0" y="1692270"/>
          <a:ext cx="9720072" cy="6388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¿Cómo se relacionan el Estado y la democracia?</a:t>
          </a:r>
          <a:endParaRPr lang="en-US" sz="2800" kern="1200"/>
        </a:p>
      </dsp:txBody>
      <dsp:txXfrm>
        <a:off x="31185" y="1723455"/>
        <a:ext cx="9657702" cy="576449"/>
      </dsp:txXfrm>
    </dsp:sp>
    <dsp:sp modelId="{BD8D1E07-38F3-49A6-9746-E04C41177DD7}">
      <dsp:nvSpPr>
        <dsp:cNvPr id="0" name=""/>
        <dsp:cNvSpPr/>
      </dsp:nvSpPr>
      <dsp:spPr>
        <a:xfrm>
          <a:off x="0" y="2411730"/>
          <a:ext cx="9720072" cy="6388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¿Qué elementos componen un Estado democrático?</a:t>
          </a:r>
          <a:endParaRPr lang="en-US" sz="2800" kern="1200" dirty="0"/>
        </a:p>
      </dsp:txBody>
      <dsp:txXfrm>
        <a:off x="31185" y="2442915"/>
        <a:ext cx="9657702" cy="576449"/>
      </dsp:txXfrm>
    </dsp:sp>
    <dsp:sp modelId="{D1544846-78F6-44DA-B6C0-5B684F501412}">
      <dsp:nvSpPr>
        <dsp:cNvPr id="0" name=""/>
        <dsp:cNvSpPr/>
      </dsp:nvSpPr>
      <dsp:spPr>
        <a:xfrm>
          <a:off x="0" y="3131189"/>
          <a:ext cx="9720072" cy="63881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¿Cuáles son los deberes del Estado según la Constitución de Chile?</a:t>
          </a:r>
          <a:endParaRPr lang="en-US" sz="2800" kern="1200" dirty="0"/>
        </a:p>
      </dsp:txBody>
      <dsp:txXfrm>
        <a:off x="31185" y="3162374"/>
        <a:ext cx="9657702" cy="5764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B430E-DE3E-446D-B03B-4DE8CEBC063C}">
      <dsp:nvSpPr>
        <dsp:cNvPr id="0" name=""/>
        <dsp:cNvSpPr/>
      </dsp:nvSpPr>
      <dsp:spPr>
        <a:xfrm>
          <a:off x="0" y="26394"/>
          <a:ext cx="5641974" cy="23809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kern="1200"/>
            <a:t>¿qué beneficios tiene un sistema democrático para la convivencia dentro de una sociedad? </a:t>
          </a:r>
          <a:endParaRPr lang="en-US" sz="3700" kern="1200"/>
        </a:p>
      </dsp:txBody>
      <dsp:txXfrm>
        <a:off x="116228" y="142622"/>
        <a:ext cx="5409518" cy="2148494"/>
      </dsp:txXfrm>
    </dsp:sp>
    <dsp:sp modelId="{D894C168-4A01-4D8D-A971-2BA5BA66E9C1}">
      <dsp:nvSpPr>
        <dsp:cNvPr id="0" name=""/>
        <dsp:cNvSpPr/>
      </dsp:nvSpPr>
      <dsp:spPr>
        <a:xfrm>
          <a:off x="0" y="2513904"/>
          <a:ext cx="5641974" cy="2380950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kern="1200"/>
            <a:t>¿cuáles pueden ser algunos de sus problemas?</a:t>
          </a:r>
          <a:endParaRPr lang="en-US" sz="3700" kern="1200"/>
        </a:p>
      </dsp:txBody>
      <dsp:txXfrm>
        <a:off x="116228" y="2630132"/>
        <a:ext cx="5409518" cy="2148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A5130-317A-457B-BE3D-96F1BE9D9122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07615-4D18-492C-8F30-5B39BCAED7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2445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444E595-586D-4087-A593-1C541F734399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4ADE-861A-44C2-AB98-FBD99B452A75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395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E595-586D-4087-A593-1C541F734399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4ADE-861A-44C2-AB98-FBD99B452A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2710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E595-586D-4087-A593-1C541F734399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4ADE-861A-44C2-AB98-FBD99B452A75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34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E595-586D-4087-A593-1C541F734399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4ADE-861A-44C2-AB98-FBD99B452A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7807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E595-586D-4087-A593-1C541F734399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4ADE-861A-44C2-AB98-FBD99B452A75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922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E595-586D-4087-A593-1C541F734399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4ADE-861A-44C2-AB98-FBD99B452A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6990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E595-586D-4087-A593-1C541F734399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4ADE-861A-44C2-AB98-FBD99B452A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193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E595-586D-4087-A593-1C541F734399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4ADE-861A-44C2-AB98-FBD99B452A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0896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E595-586D-4087-A593-1C541F734399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4ADE-861A-44C2-AB98-FBD99B452A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3431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E595-586D-4087-A593-1C541F734399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4ADE-861A-44C2-AB98-FBD99B452A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071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E595-586D-4087-A593-1C541F734399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14ADE-861A-44C2-AB98-FBD99B452A75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386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444E595-586D-4087-A593-1C541F734399}" type="datetimeFigureOut">
              <a:rPr lang="es-ES" smtClean="0"/>
              <a:t>08/04/2021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2E14ADE-861A-44C2-AB98-FBD99B452A75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54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de.wikipedia.org/wiki/Democracia_Nacional" TargetMode="External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" descr="Imagen que contiene interior, tabla, gente, gru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/>
          <p:nvPr/>
        </p:nvSpPr>
        <p:spPr>
          <a:xfrm>
            <a:off x="1911553" y="1878264"/>
            <a:ext cx="8368893" cy="303440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"/>
          <p:cNvSpPr/>
          <p:nvPr/>
        </p:nvSpPr>
        <p:spPr>
          <a:xfrm>
            <a:off x="2077212" y="2093976"/>
            <a:ext cx="8037576" cy="2670048"/>
          </a:xfrm>
          <a:prstGeom prst="rect">
            <a:avLst/>
          </a:prstGeom>
          <a:noFill/>
          <a:ln w="19050" cap="sq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"/>
          <p:cNvSpPr txBox="1">
            <a:spLocks noGrp="1"/>
          </p:cNvSpPr>
          <p:nvPr>
            <p:ph type="ctrTitle"/>
          </p:nvPr>
        </p:nvSpPr>
        <p:spPr>
          <a:xfrm>
            <a:off x="2241804" y="2084380"/>
            <a:ext cx="7708392" cy="1527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es-ES" sz="4800" dirty="0">
                <a:solidFill>
                  <a:schemeClr val="bg1"/>
                </a:solidFill>
              </a:rPr>
              <a:t>Unidad 1. ¿Qué entendemos por democracia?</a:t>
            </a:r>
            <a:endParaRPr sz="8800" dirty="0">
              <a:solidFill>
                <a:schemeClr val="bg1"/>
              </a:solidFill>
            </a:endParaRPr>
          </a:p>
        </p:txBody>
      </p:sp>
      <p:sp>
        <p:nvSpPr>
          <p:cNvPr id="100" name="Google Shape;100;p1"/>
          <p:cNvSpPr txBox="1">
            <a:spLocks noGrp="1"/>
          </p:cNvSpPr>
          <p:nvPr>
            <p:ph type="subTitle" idx="1"/>
          </p:nvPr>
        </p:nvSpPr>
        <p:spPr>
          <a:xfrm>
            <a:off x="2241804" y="3429000"/>
            <a:ext cx="7708392" cy="1527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s-ES" sz="1400" b="1" dirty="0">
                <a:solidFill>
                  <a:schemeClr val="bg1"/>
                </a:solidFill>
              </a:rPr>
              <a:t>EDUCACIÓN CIUDADANA-3° MEDIO.</a:t>
            </a:r>
            <a:endParaRPr sz="1400" b="1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s-ES" sz="1400" b="1" dirty="0">
                <a:solidFill>
                  <a:schemeClr val="bg1"/>
                </a:solidFill>
              </a:rPr>
              <a:t>OA: 01</a:t>
            </a: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s-ES" sz="1400" b="1" dirty="0">
                <a:solidFill>
                  <a:schemeClr val="bg1"/>
                </a:solidFill>
              </a:rPr>
              <a:t>CLASE </a:t>
            </a:r>
            <a:r>
              <a:rPr lang="es-ES" sz="1400" b="1" dirty="0" err="1">
                <a:solidFill>
                  <a:schemeClr val="bg1"/>
                </a:solidFill>
              </a:rPr>
              <a:t>N°</a:t>
            </a:r>
            <a:r>
              <a:rPr lang="es-ES" sz="1400" b="1" dirty="0">
                <a:solidFill>
                  <a:schemeClr val="bg1"/>
                </a:solidFill>
              </a:rPr>
              <a:t> 10</a:t>
            </a: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s-CL" sz="1400" b="1" dirty="0">
                <a:solidFill>
                  <a:schemeClr val="bg1"/>
                </a:solidFill>
              </a:rPr>
              <a:t>Profesor: Abraham López</a:t>
            </a:r>
            <a:endParaRPr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AF93071-448D-4D48-8B0F-87AA5BF1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s-ES">
                <a:solidFill>
                  <a:srgbClr val="FFFFFF"/>
                </a:solidFill>
              </a:rPr>
              <a:t>Objetivo de Aprendizaje 01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812028-6021-4D70-BC63-A073EFEF6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ES" dirty="0"/>
              <a:t>Identificar los fundamentos, atributos y dimensiones de la democracia y la ciudadanía, considerando las libertades fundamentales de las personas como un principio de estas y reconociendo sus implicancias en los deberes del Estado y en los derechos y responsabilidades ciudadanas.</a:t>
            </a:r>
          </a:p>
        </p:txBody>
      </p:sp>
    </p:spTree>
    <p:extLst>
      <p:ext uri="{BB962C8B-B14F-4D97-AF65-F5344CB8AC3E}">
        <p14:creationId xmlns:p14="http://schemas.microsoft.com/office/powerpoint/2010/main" val="1198783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7" cy="6858000"/>
          </a:xfrm>
          <a:prstGeom prst="rect">
            <a:avLst/>
          </a:prstGeom>
          <a:solidFill>
            <a:srgbClr val="4C6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B15A77-5448-4D73-AFB8-47F7D9688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07027" cy="1499616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FFFFFF"/>
                </a:solidFill>
              </a:rPr>
              <a:t>Estructura de la unidad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208E58D-6E14-4128-95DE-413B0BB0BC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84" b="3"/>
          <a:stretch/>
        </p:blipFill>
        <p:spPr>
          <a:xfrm>
            <a:off x="7552266" y="10"/>
            <a:ext cx="4639734" cy="342899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7AA278B-BF22-48A5-BCC0-F4166CCFB0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1647" r="9728"/>
          <a:stretch/>
        </p:blipFill>
        <p:spPr>
          <a:xfrm>
            <a:off x="7552266" y="3429000"/>
            <a:ext cx="4639734" cy="3429000"/>
          </a:xfrm>
          <a:prstGeom prst="rect">
            <a:avLst/>
          </a:prstGeom>
        </p:spPr>
      </p:pic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F3D809F4-5F1B-4C51-A6F6-93E5B786A1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1231981"/>
              </p:ext>
            </p:extLst>
          </p:nvPr>
        </p:nvGraphicFramePr>
        <p:xfrm>
          <a:off x="1024128" y="2286000"/>
          <a:ext cx="6007027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AA914F7-2932-4857-9B20-ACE3B734CA27}"/>
              </a:ext>
            </a:extLst>
          </p:cNvPr>
          <p:cNvSpPr txBox="1"/>
          <p:nvPr/>
        </p:nvSpPr>
        <p:spPr>
          <a:xfrm>
            <a:off x="9857708" y="6657945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4" tooltip="https://de.wikipedia.org/wiki/Democracia_Nacion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10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103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A362B1-964D-4B99-AD00-0C4200023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s-ES">
                <a:solidFill>
                  <a:schemeClr val="tx1"/>
                </a:solidFill>
              </a:rPr>
              <a:t>Lección 1: La democracia y el Estado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ECB1430-5CD1-470D-8F0F-7EDE4C790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71718DDE-8169-4107-AEED-7832D77600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207899"/>
              </p:ext>
            </p:extLst>
          </p:nvPr>
        </p:nvGraphicFramePr>
        <p:xfrm>
          <a:off x="1024128" y="2286000"/>
          <a:ext cx="9720073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8432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6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7C0CD1-66D7-4ED3-9DAE-E92EF24176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3224" y="1105351"/>
            <a:ext cx="6353967" cy="3023981"/>
          </a:xfrm>
        </p:spPr>
        <p:txBody>
          <a:bodyPr anchor="b">
            <a:normAutofit/>
          </a:bodyPr>
          <a:lstStyle/>
          <a:p>
            <a:pPr algn="l"/>
            <a:r>
              <a:rPr lang="es-CL" sz="4800">
                <a:solidFill>
                  <a:srgbClr val="FFFFFF"/>
                </a:solidFill>
              </a:rPr>
              <a:t>¿Qué entendemos por democracia?</a:t>
            </a:r>
            <a:endParaRPr lang="es-ES" sz="480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14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AB5E2-9A71-4D5E-AA7C-B04DE5E1D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59" y="4357396"/>
            <a:ext cx="10923638" cy="1112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CL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¿Qué elementos característicos de la democracia podemos reconocer en la imagen?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150284E-20E8-46C7-9A18-600925C7C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" r="2918" b="1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AE3F268-70DB-4D36-86BF-A21D3E5C02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6" r="-3" b="-2"/>
          <a:stretch/>
        </p:blipFill>
        <p:spPr>
          <a:xfrm>
            <a:off x="5570378" y="0"/>
            <a:ext cx="6621625" cy="42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71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CF41D4-B4CA-4C45-B58B-AD5797185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162"/>
            <a:ext cx="3089988" cy="1325563"/>
          </a:xfrm>
        </p:spPr>
        <p:txBody>
          <a:bodyPr>
            <a:normAutofit fontScale="90000"/>
          </a:bodyPr>
          <a:lstStyle/>
          <a:p>
            <a:r>
              <a:rPr lang="es-ES" dirty="0"/>
              <a:t>La democracia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BE8F3E-A21F-4D82-97A9-D47F8E48D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50" y="1594276"/>
            <a:ext cx="11461072" cy="214269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/>
              <a:t>En una democracia, la verdad de las acciones con repercusión pública no puede tenerla nunca exclusivamente el agente que las lleva a cabo sino que se establece en debate más o menos polémico con el resto de los socios. Aunque uno crea tener buenas razones, debe estar dispuesto a escuchar las de los otros sin encerrarse a ultranza en las propias (…). Por supuesto, asumir los propios actos y ser capaz de justificarlos ante los demás no implica renunciar siempre a la opinión propia para doblegarse ante la mayoritaria. </a:t>
            </a:r>
          </a:p>
          <a:p>
            <a:pPr marL="0" indent="0" algn="just">
              <a:buNone/>
            </a:pPr>
            <a:r>
              <a:rPr lang="es-ES" sz="2000" b="1" dirty="0"/>
              <a:t>Fuente: </a:t>
            </a:r>
            <a:r>
              <a:rPr lang="es-ES" sz="2000" dirty="0"/>
              <a:t>Savater, F. (1992). Política para Amador. Barcelona: Ariel Editores.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5F8C19D-93AB-43BF-87D9-37D1D3C6711F}"/>
              </a:ext>
            </a:extLst>
          </p:cNvPr>
          <p:cNvSpPr/>
          <p:nvPr/>
        </p:nvSpPr>
        <p:spPr>
          <a:xfrm>
            <a:off x="417249" y="3933520"/>
            <a:ext cx="11461071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000" dirty="0"/>
              <a:t>Las democracias reales están aquí y ahora, mientras que la democracia ideal se encuentra en el horizonte. Y según popularizó Eduardo Galeano, «yo me acerco dos pasos y ella se aleja dos pasos. Camino diez pasos y el horizonte se corre diez más allá. Por mucho que yo camine, nunca la alcanzaré. ¿Para qué sirve entonces la utopía? Para eso sirve, para caminar». Para caminar y eventualmente diez pasos hacia la democracia, ella retroceda solo nueve. Como sostuvo Max Weber, no lograríamos lo posible si no se intentara una y otra vez lo imposible, o –agregar por mi cuenta– si no se intentara simplemente mejor. 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b="1" dirty="0"/>
              <a:t>Fuente: </a:t>
            </a:r>
            <a:r>
              <a:rPr lang="es-ES" sz="2000" dirty="0" err="1"/>
              <a:t>Squella</a:t>
            </a:r>
            <a:r>
              <a:rPr lang="es-ES" sz="2000" dirty="0"/>
              <a:t>, A. (2019). Democracia. ¿Crisis, decadencia o colapso? Valparaíso: Ed. Universidad de Valparaíso.</a:t>
            </a:r>
          </a:p>
        </p:txBody>
      </p:sp>
    </p:spTree>
    <p:extLst>
      <p:ext uri="{BB962C8B-B14F-4D97-AF65-F5344CB8AC3E}">
        <p14:creationId xmlns:p14="http://schemas.microsoft.com/office/powerpoint/2010/main" val="3834972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189025E-E2C2-46EF-9E01-6C212BB68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FFFFFF"/>
                </a:solidFill>
              </a:rPr>
              <a:t>actividad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3D373595-BB78-462B-B1D8-D328A6B550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4585578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00700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28</TotalTime>
  <Words>475</Words>
  <Application>Microsoft Office PowerPoint</Application>
  <PresentationFormat>Panorámica</PresentationFormat>
  <Paragraphs>29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Calibri</vt:lpstr>
      <vt:lpstr>Tw Cen MT</vt:lpstr>
      <vt:lpstr>Tw Cen MT Condensed</vt:lpstr>
      <vt:lpstr>Wingdings 3</vt:lpstr>
      <vt:lpstr>Integral</vt:lpstr>
      <vt:lpstr>Unidad 1. ¿Qué entendemos por democracia?</vt:lpstr>
      <vt:lpstr>Objetivo de Aprendizaje 01</vt:lpstr>
      <vt:lpstr>Estructura de la unidad</vt:lpstr>
      <vt:lpstr>Lección 1: La democracia y el Estado </vt:lpstr>
      <vt:lpstr>¿Qué entendemos por democracia?</vt:lpstr>
      <vt:lpstr>¿Qué elementos característicos de la democracia podemos reconocer en la imagen?</vt:lpstr>
      <vt:lpstr>La democracia</vt:lpstr>
      <vt:lpstr>actividad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Estado, democracia y ciudadanía</dc:title>
  <dc:creator>Abraham López</dc:creator>
  <cp:lastModifiedBy>Carmen Barros Ortega</cp:lastModifiedBy>
  <cp:revision>7</cp:revision>
  <dcterms:created xsi:type="dcterms:W3CDTF">2021-04-06T04:00:24Z</dcterms:created>
  <dcterms:modified xsi:type="dcterms:W3CDTF">2021-04-08T20:39:07Z</dcterms:modified>
</cp:coreProperties>
</file>