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00"/>
    <p:restoredTop sz="94906"/>
  </p:normalViewPr>
  <p:slideViewPr>
    <p:cSldViewPr>
      <p:cViewPr>
        <p:scale>
          <a:sx n="76" d="100"/>
          <a:sy n="76" d="100"/>
        </p:scale>
        <p:origin x="624" y="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A9135-2E35-4D58-81CD-8F444D891C3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3207B-24D2-4747-A686-8DE0C050BD05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55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3207B-24D2-4747-A686-8DE0C050BD0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5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63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238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099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6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343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4788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9583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7746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10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619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1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86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316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4463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08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1793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9A80397-0B1C-48A7-BA0F-48DDCD95C590}" type="datetimeFigureOut">
              <a:rPr lang="es-CL" smtClean="0"/>
              <a:t>07-04-21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5EBB891-6C9E-476F-B475-B0D9E2D1566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55737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1253697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Los Objetos tecnol</a:t>
            </a:r>
            <a:r>
              <a:rPr lang="es-ES" dirty="0" smtClean="0">
                <a:solidFill>
                  <a:schemeClr val="tx1"/>
                </a:solidFill>
              </a:rPr>
              <a:t>ógicos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573016"/>
            <a:ext cx="7772400" cy="1199704"/>
          </a:xfrm>
        </p:spPr>
        <p:txBody>
          <a:bodyPr>
            <a:noAutofit/>
          </a:bodyPr>
          <a:lstStyle/>
          <a:p>
            <a:pPr algn="l"/>
            <a:r>
              <a:rPr lang="es-CL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</a:t>
            </a:r>
            <a:endParaRPr lang="es-C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5536" y="476671"/>
            <a:ext cx="97210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_tradnl"/>
          </a:p>
        </p:txBody>
      </p:sp>
      <p:pic>
        <p:nvPicPr>
          <p:cNvPr id="1027" name="Picture 3" descr="logo%20nuev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07383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899592" y="335699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Profesor: Zamir Santis Kifafi</a:t>
            </a:r>
          </a:p>
          <a:p>
            <a:r>
              <a:rPr lang="es-ES_tradnl" dirty="0" smtClean="0"/>
              <a:t>Octavo B</a:t>
            </a:r>
            <a:r>
              <a:rPr lang="es-ES" dirty="0" err="1" smtClean="0"/>
              <a:t>ásico</a:t>
            </a:r>
            <a:endParaRPr lang="es-ES" dirty="0" smtClean="0"/>
          </a:p>
          <a:p>
            <a:r>
              <a:rPr lang="es-ES" dirty="0" smtClean="0"/>
              <a:t>Clase Nº3</a:t>
            </a:r>
            <a:endParaRPr lang="es-ES" dirty="0" smtClean="0"/>
          </a:p>
          <a:p>
            <a:r>
              <a:rPr lang="es-ES" dirty="0" smtClean="0"/>
              <a:t>Colegio Del Real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9916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Objetivo: oa1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Identificar oportunidades o necesidades personales, grupales o locales que impliquen la creación de un producto tecnológico, reflexionando acerca de sus posibles aportes.</a:t>
            </a:r>
            <a:endParaRPr lang="es-ES_tradnl" dirty="0"/>
          </a:p>
        </p:txBody>
      </p:sp>
      <p:pic>
        <p:nvPicPr>
          <p:cNvPr id="7170" name="Picture 2" descr="istoria de los dibujos animados clásicos. Los pioneros | portal Ñoñ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565" y="3645024"/>
            <a:ext cx="1993404" cy="281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1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Objeto </a:t>
            </a:r>
            <a:r>
              <a:rPr lang="es-ES_tradnl" dirty="0" err="1" smtClean="0"/>
              <a:t>tecnol</a:t>
            </a:r>
            <a:r>
              <a:rPr lang="es-ES" dirty="0" err="1" smtClean="0"/>
              <a:t>ógico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Son aquellos que la humanidad, con su habilidad, ha creado. Además, pueden ser simples, como una cuchara, o complejos, como un auto. El hombre crea un objeto tecnológico para que las personas puedan hacer todo de un manera más fácil, y así mejorar la calidad de vida de todos. El hombre crea objetos tecnológicos para que las personas puedan hacer todo de una manera más fácil, y así mejorar la calidad de vida de todas las personas.</a:t>
            </a:r>
            <a:r>
              <a:rPr lang="es-ES_tradnl" dirty="0"/>
              <a:t> </a:t>
            </a:r>
          </a:p>
        </p:txBody>
      </p:sp>
      <p:sp>
        <p:nvSpPr>
          <p:cNvPr id="4" name="AutoShape 2" descr="os gatos más famosos de los dibujos animados. ¿Te acuerdas? - Garfield, el  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2054" name="Picture 6" descr="os gatos más famosos de los dibujos animados. ¿Te acuerdas? - Garfield, el 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335" y="4149080"/>
            <a:ext cx="3347864" cy="251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1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Necesidad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es una carencia o escasez de algo que se considera imprescindible. Una necesidad social es una serie de requerimientos comunes de una sociedad en relación a los medios necesarios y útiles para su existencia y desarrollo. La respuesta a esas necesidades supone la satisfacción temporal o permanente de las necesidades de una población. Se consideran necesidades sociales las que son compartidas por una población, como pueden ser la vivienda, seguridad y educación.</a:t>
            </a:r>
            <a:endParaRPr lang="es-ES_tradnl" dirty="0"/>
          </a:p>
          <a:p>
            <a:r>
              <a:rPr lang="es-ES" dirty="0"/>
              <a:t> 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4" name="AutoShape 4" descr="os gatos más famosos de los dibujos animados. ¿Te acuerdas? - Garfield, el  "/>
          <p:cNvSpPr>
            <a:spLocks noChangeAspect="1" noChangeArrowheads="1"/>
          </p:cNvSpPr>
          <p:nvPr/>
        </p:nvSpPr>
        <p:spPr bwMode="auto">
          <a:xfrm>
            <a:off x="152400" y="152400"/>
            <a:ext cx="2340496" cy="234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pic>
        <p:nvPicPr>
          <p:cNvPr id="3074" name="Picture 2" descr="ibujos Animados (@InfantilesTwitt) | Twit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639" y="3645024"/>
            <a:ext cx="2685256" cy="2685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3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problema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Cuestión discutible que hay que resolver o a la que se busca una explicación o solución. Un problema tecnológico es cuando un objeto o proceso no satisface las necesidades para la cual fue inventado o simplemente el objeto no existe, entonces, hay una necesidad de crearlo. También cuando los objetos dejan de ser útiles por la evolución y la aparición de nuevas necesidades.</a:t>
            </a:r>
            <a:endParaRPr lang="es-ES_tradnl" dirty="0"/>
          </a:p>
          <a:p>
            <a:endParaRPr lang="es-ES_tradnl" dirty="0"/>
          </a:p>
        </p:txBody>
      </p:sp>
      <p:pic>
        <p:nvPicPr>
          <p:cNvPr id="4098" name="Picture 2" descr="6 dibujos animados de los años 80 y 90 que marca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285185"/>
            <a:ext cx="2964160" cy="1945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2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Oportunidades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Factores que resultan positivos, favorables, explotables, que se deben descubrir en el entorno en el que actúa la empresa, y que permiten obtener ventajas competitivas.</a:t>
            </a:r>
            <a:r>
              <a:rPr lang="es-ES_tradnl" dirty="0"/>
              <a:t> </a:t>
            </a:r>
          </a:p>
        </p:txBody>
      </p:sp>
      <p:pic>
        <p:nvPicPr>
          <p:cNvPr id="5122" name="Picture 2" descr="mágenes de Dibujos Animados | Vectores, fotos de stock y PSD gratui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542" y="3284984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2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sustentabilidad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Capacidad de satisfacer necesidades de la generación humana actual sin que esto suponga la anulación de que las generaciones futuras también puedan satisfacer sus propias necesidades.</a:t>
            </a:r>
            <a:r>
              <a:rPr lang="es-ES_tradnl" dirty="0"/>
              <a:t> </a:t>
            </a:r>
          </a:p>
        </p:txBody>
      </p:sp>
      <p:pic>
        <p:nvPicPr>
          <p:cNvPr id="6146" name="Picture 2" descr="olor Amarillo: fundamental de los personajes de dibujos anim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3324200" cy="265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2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9927"/>
              </p:ext>
            </p:extLst>
          </p:nvPr>
        </p:nvGraphicFramePr>
        <p:xfrm>
          <a:off x="395536" y="2420888"/>
          <a:ext cx="7776864" cy="388843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87516"/>
                <a:gridCol w="3889348"/>
              </a:tblGrid>
              <a:tr h="266658"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Necesidades</a:t>
                      </a:r>
                      <a:r>
                        <a:rPr lang="es-ES" sz="1200" b="1" spc="-1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o</a:t>
                      </a:r>
                      <a:r>
                        <a:rPr lang="es-ES" sz="1200" b="1" spc="-15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problemas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Soluciones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619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Basura en</a:t>
                      </a:r>
                      <a:r>
                        <a:rPr lang="es-ES" sz="1200" spc="5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las</a:t>
                      </a:r>
                      <a:r>
                        <a:rPr lang="es-ES" sz="1200" spc="-1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calles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Mas</a:t>
                      </a:r>
                      <a:r>
                        <a:rPr lang="es-ES" sz="1200" spc="-5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contenedores</a:t>
                      </a:r>
                      <a:r>
                        <a:rPr lang="es-ES" sz="1200" spc="235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y</a:t>
                      </a:r>
                      <a:r>
                        <a:rPr lang="es-ES" sz="1200" spc="-5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lugares de reciclaje en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el</a:t>
                      </a:r>
                      <a:r>
                        <a:rPr lang="es-ES" sz="1200" spc="-5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 </a:t>
                      </a: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barrio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31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 Light" charset="0"/>
                          <a:cs typeface="Calibri Light" charset="0"/>
                        </a:rPr>
                        <a:t> </a:t>
                      </a:r>
                      <a:endParaRPr lang="es-ES_tradnl" sz="1100" dirty="0">
                        <a:effectLst/>
                        <a:latin typeface="Calibri Light" charset="0"/>
                        <a:ea typeface="Calibri Light" charset="0"/>
                        <a:cs typeface="Calibri Light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456" y="-396076"/>
            <a:ext cx="9535844" cy="288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520536" tIns="25392" rIns="59988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_tradnl" altLang="es-ES_tradnl" sz="2400" b="0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charset="0"/>
              <a:ea typeface="Times New Roman" charset="0"/>
              <a:cs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Utilizando </a:t>
            </a:r>
            <a:r>
              <a:rPr kumimoji="0" lang="es-ES_tradnl" altLang="es-ES_tradnl" sz="24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los conceptos definidos en el ítem anterior </a:t>
            </a: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realiza </a:t>
            </a:r>
            <a:r>
              <a:rPr kumimoji="0" lang="es-ES_tradnl" altLang="es-ES_tradnl" sz="24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un listado de 5 necesidades o problemas que reconozcas </a:t>
            </a:r>
            <a:endParaRPr kumimoji="0" lang="es-ES_tradnl" altLang="es-ES_tradnl" sz="2400" b="0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charset="0"/>
              <a:ea typeface="Times New Roman" charset="0"/>
              <a:cs typeface="Times New Roman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en </a:t>
            </a:r>
            <a:r>
              <a:rPr kumimoji="0" lang="es-ES_tradnl" altLang="es-ES_tradnl" sz="24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tu casa o </a:t>
            </a: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barrio </a:t>
            </a:r>
            <a:r>
              <a:rPr kumimoji="0" lang="es-ES_tradnl" altLang="es-ES_tradnl" sz="24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y propone soluciones posibles </a:t>
            </a: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ES_tradnl" altLang="es-ES_tradnl" sz="2400" b="0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 </a:t>
            </a:r>
            <a:r>
              <a:rPr kumimoji="0" lang="es-ES_tradnl" altLang="es-ES_tradnl" sz="2400" b="0" i="0" u="none" strike="noStrike" cap="none" normalizeH="0" baseline="0" dirty="0">
                <a:ln>
                  <a:noFill/>
                </a:ln>
                <a:solidFill>
                  <a:srgbClr val="365F91"/>
                </a:solidFill>
                <a:effectLst/>
                <a:latin typeface="Cambria" charset="0"/>
                <a:ea typeface="Times New Roman" charset="0"/>
                <a:cs typeface="Times New Roman" charset="0"/>
              </a:rPr>
              <a:t>esos problemas.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2400" b="1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altLang="es-ES_tradnl" sz="2400" b="1" i="0" u="none" strike="noStrike" cap="none" normalizeH="0" baseline="0" dirty="0" smtClean="0">
                <a:ln>
                  <a:noFill/>
                </a:ln>
                <a:effectLst/>
              </a:rPr>
              <a:t>Ejemplo</a:t>
            </a:r>
            <a:r>
              <a:rPr kumimoji="0" lang="es-ES_tradnl" altLang="es-ES_tradnl" sz="2400" b="1" i="0" u="none" strike="noStrike" cap="none" normalizeH="0" baseline="0" dirty="0">
                <a:ln>
                  <a:noFill/>
                </a:ln>
                <a:effectLst/>
              </a:rPr>
              <a:t>:</a:t>
            </a:r>
            <a:endParaRPr kumimoji="0" lang="es-ES_tradnl" altLang="es-ES_trad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altLang="es-ES_trad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mento">
  <a:themeElements>
    <a:clrScheme name="Segmento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119</TotalTime>
  <Words>397</Words>
  <Application>Microsoft Macintosh PowerPoint</Application>
  <PresentationFormat>Presentación en pantalla (4:3)</PresentationFormat>
  <Paragraphs>47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Calibri</vt:lpstr>
      <vt:lpstr>Calibri Light</vt:lpstr>
      <vt:lpstr>Cambria</vt:lpstr>
      <vt:lpstr>Century Gothic</vt:lpstr>
      <vt:lpstr>Times New Roman</vt:lpstr>
      <vt:lpstr>Wingdings 3</vt:lpstr>
      <vt:lpstr>Arial</vt:lpstr>
      <vt:lpstr>Segmento</vt:lpstr>
      <vt:lpstr>Los Objetos tecnológicos</vt:lpstr>
      <vt:lpstr>Objetivo: oa1</vt:lpstr>
      <vt:lpstr>Objeto tecnológico</vt:lpstr>
      <vt:lpstr>Necesidad</vt:lpstr>
      <vt:lpstr>problema</vt:lpstr>
      <vt:lpstr>Oportunidades</vt:lpstr>
      <vt:lpstr>sustentabilidad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Trabajo</dc:title>
  <dc:creator>Zamir</dc:creator>
  <cp:lastModifiedBy>Usuario de Microsoft Office</cp:lastModifiedBy>
  <cp:revision>12</cp:revision>
  <dcterms:created xsi:type="dcterms:W3CDTF">2012-08-27T00:38:00Z</dcterms:created>
  <dcterms:modified xsi:type="dcterms:W3CDTF">2021-04-07T15:33:10Z</dcterms:modified>
</cp:coreProperties>
</file>