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3"/>
  </p:notesMasterIdLst>
  <p:sldIdLst>
    <p:sldId id="256" r:id="rId2"/>
    <p:sldId id="286" r:id="rId3"/>
    <p:sldId id="263" r:id="rId4"/>
    <p:sldId id="266" r:id="rId5"/>
    <p:sldId id="267" r:id="rId6"/>
    <p:sldId id="261" r:id="rId7"/>
    <p:sldId id="264" r:id="rId8"/>
    <p:sldId id="265" r:id="rId9"/>
    <p:sldId id="284" r:id="rId10"/>
    <p:sldId id="260" r:id="rId11"/>
    <p:sldId id="28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fif"/><Relationship Id="rId2" Type="http://schemas.openxmlformats.org/officeDocument/2006/relationships/hyperlink" Target="https://pixabay.com/es/pregunta-signo-de-interrogaci%C3%B3n-1015308/" TargetMode="External"/><Relationship Id="rId1" Type="http://schemas.openxmlformats.org/officeDocument/2006/relationships/image" Target="../media/image6.jpg"/><Relationship Id="rId6" Type="http://schemas.openxmlformats.org/officeDocument/2006/relationships/hyperlink" Target="https://www.pressenza.com/es/2018/06/llamamiento-desde-foz-recuperar-y-reconstruir-el-pensamiento-critico/" TargetMode="External"/><Relationship Id="rId5" Type="http://schemas.openxmlformats.org/officeDocument/2006/relationships/image" Target="../media/image8.png"/><Relationship Id="rId4" Type="http://schemas.openxmlformats.org/officeDocument/2006/relationships/hyperlink" Target="https://es.wikipedia.org/wiki/Archivo:Recanati6750.jp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fif"/><Relationship Id="rId2" Type="http://schemas.openxmlformats.org/officeDocument/2006/relationships/hyperlink" Target="https://pixabay.com/es/pregunta-signo-de-interrogaci%C3%B3n-1015308/" TargetMode="External"/><Relationship Id="rId1" Type="http://schemas.openxmlformats.org/officeDocument/2006/relationships/image" Target="../media/image6.jpg"/><Relationship Id="rId6" Type="http://schemas.openxmlformats.org/officeDocument/2006/relationships/hyperlink" Target="https://www.pressenza.com/es/2018/06/llamamiento-desde-foz-recuperar-y-reconstruir-el-pensamiento-critico/" TargetMode="External"/><Relationship Id="rId5" Type="http://schemas.openxmlformats.org/officeDocument/2006/relationships/image" Target="../media/image8.png"/><Relationship Id="rId4" Type="http://schemas.openxmlformats.org/officeDocument/2006/relationships/hyperlink" Target="https://es.wikipedia.org/wiki/Archivo:Recanati6750.jp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C9037-D669-43B0-B067-5C594C3CE556}"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A2DB6C91-6035-4F60-9976-F957EE93024E}">
      <dgm:prSet/>
      <dgm:spPr/>
      <dgm:t>
        <a:bodyPr/>
        <a:lstStyle/>
        <a:p>
          <a:r>
            <a:rPr lang="es-CL"/>
            <a:t>Una disciplina con un método que le da fiabilidad.</a:t>
          </a:r>
          <a:endParaRPr lang="en-US"/>
        </a:p>
      </dgm:t>
    </dgm:pt>
    <dgm:pt modelId="{AF252146-7F45-4C82-824B-A6051D8081FA}" type="parTrans" cxnId="{A1CF242E-4D1C-4FF6-8DF5-3A58EE80A460}">
      <dgm:prSet/>
      <dgm:spPr/>
      <dgm:t>
        <a:bodyPr/>
        <a:lstStyle/>
        <a:p>
          <a:endParaRPr lang="en-US"/>
        </a:p>
      </dgm:t>
    </dgm:pt>
    <dgm:pt modelId="{61682C74-7E84-477F-97B6-DAB8D3D842C3}" type="sibTrans" cxnId="{A1CF242E-4D1C-4FF6-8DF5-3A58EE80A460}">
      <dgm:prSet/>
      <dgm:spPr/>
      <dgm:t>
        <a:bodyPr/>
        <a:lstStyle/>
        <a:p>
          <a:endParaRPr lang="en-US"/>
        </a:p>
      </dgm:t>
    </dgm:pt>
    <dgm:pt modelId="{243B5CDD-D236-4361-B9F2-CF262E25EE02}">
      <dgm:prSet/>
      <dgm:spPr/>
      <dgm:t>
        <a:bodyPr/>
        <a:lstStyle/>
        <a:p>
          <a:r>
            <a:rPr lang="es-CL"/>
            <a:t>Es en distintas medidas siempre subjetiva.</a:t>
          </a:r>
          <a:endParaRPr lang="en-US"/>
        </a:p>
      </dgm:t>
    </dgm:pt>
    <dgm:pt modelId="{A3F0BE30-7583-424D-9081-B93FBCF5FCC4}" type="parTrans" cxnId="{2CD11013-F55A-485E-9290-551B5E9FEC23}">
      <dgm:prSet/>
      <dgm:spPr/>
      <dgm:t>
        <a:bodyPr/>
        <a:lstStyle/>
        <a:p>
          <a:endParaRPr lang="en-US"/>
        </a:p>
      </dgm:t>
    </dgm:pt>
    <dgm:pt modelId="{B15CCF48-051C-4CD1-9FBE-FC5F2318B88E}" type="sibTrans" cxnId="{2CD11013-F55A-485E-9290-551B5E9FEC23}">
      <dgm:prSet/>
      <dgm:spPr/>
      <dgm:t>
        <a:bodyPr/>
        <a:lstStyle/>
        <a:p>
          <a:endParaRPr lang="en-US"/>
        </a:p>
      </dgm:t>
    </dgm:pt>
    <dgm:pt modelId="{6CF785B2-460E-4261-BEA6-700562E65A12}">
      <dgm:prSet/>
      <dgm:spPr/>
      <dgm:t>
        <a:bodyPr/>
        <a:lstStyle/>
        <a:p>
          <a:r>
            <a:rPr lang="es-CL"/>
            <a:t>Es conocimiento sobre pasado de la Humanidad.</a:t>
          </a:r>
          <a:endParaRPr lang="en-US"/>
        </a:p>
      </dgm:t>
    </dgm:pt>
    <dgm:pt modelId="{CCF2577F-8C1A-477C-936B-C516F4497F69}" type="parTrans" cxnId="{13BD97B4-76F3-4E78-BCFA-689998761569}">
      <dgm:prSet/>
      <dgm:spPr/>
      <dgm:t>
        <a:bodyPr/>
        <a:lstStyle/>
        <a:p>
          <a:endParaRPr lang="en-US"/>
        </a:p>
      </dgm:t>
    </dgm:pt>
    <dgm:pt modelId="{F6893455-81A5-461F-98AE-02128975A269}" type="sibTrans" cxnId="{13BD97B4-76F3-4E78-BCFA-689998761569}">
      <dgm:prSet/>
      <dgm:spPr/>
      <dgm:t>
        <a:bodyPr/>
        <a:lstStyle/>
        <a:p>
          <a:endParaRPr lang="en-US"/>
        </a:p>
      </dgm:t>
    </dgm:pt>
    <dgm:pt modelId="{6FCE1E69-3407-4542-9817-40641BC01E6E}">
      <dgm:prSet/>
      <dgm:spPr/>
      <dgm:t>
        <a:bodyPr/>
        <a:lstStyle/>
        <a:p>
          <a:r>
            <a:rPr lang="es-CL"/>
            <a:t>Sirve para la interpretación del presente.</a:t>
          </a:r>
          <a:endParaRPr lang="en-US"/>
        </a:p>
      </dgm:t>
    </dgm:pt>
    <dgm:pt modelId="{63244969-8621-4524-905B-D500C7F06C28}" type="parTrans" cxnId="{DDC7AECB-A1C9-4E06-B872-6352BE8D3984}">
      <dgm:prSet/>
      <dgm:spPr/>
      <dgm:t>
        <a:bodyPr/>
        <a:lstStyle/>
        <a:p>
          <a:endParaRPr lang="en-US"/>
        </a:p>
      </dgm:t>
    </dgm:pt>
    <dgm:pt modelId="{4F91C5EE-E8D8-4828-B3DE-17B34BC54791}" type="sibTrans" cxnId="{DDC7AECB-A1C9-4E06-B872-6352BE8D3984}">
      <dgm:prSet/>
      <dgm:spPr/>
      <dgm:t>
        <a:bodyPr/>
        <a:lstStyle/>
        <a:p>
          <a:endParaRPr lang="en-US"/>
        </a:p>
      </dgm:t>
    </dgm:pt>
    <dgm:pt modelId="{6AE6AAFF-2F3F-4F74-834C-E10AF9F7C9ED}">
      <dgm:prSet/>
      <dgm:spPr/>
      <dgm:t>
        <a:bodyPr/>
        <a:lstStyle/>
        <a:p>
          <a:r>
            <a:rPr lang="es-CL"/>
            <a:t>Puede ser una herramienta de poder político.</a:t>
          </a:r>
          <a:endParaRPr lang="en-US"/>
        </a:p>
      </dgm:t>
    </dgm:pt>
    <dgm:pt modelId="{F0F0608D-EDC3-44F8-9F8D-0F9081AAAC97}" type="parTrans" cxnId="{B6490C98-E218-4D68-B93B-AC9D231BECE7}">
      <dgm:prSet/>
      <dgm:spPr/>
      <dgm:t>
        <a:bodyPr/>
        <a:lstStyle/>
        <a:p>
          <a:endParaRPr lang="en-US"/>
        </a:p>
      </dgm:t>
    </dgm:pt>
    <dgm:pt modelId="{E94A1512-6B94-4EDC-9391-02906FACE551}" type="sibTrans" cxnId="{B6490C98-E218-4D68-B93B-AC9D231BECE7}">
      <dgm:prSet/>
      <dgm:spPr/>
      <dgm:t>
        <a:bodyPr/>
        <a:lstStyle/>
        <a:p>
          <a:endParaRPr lang="en-US"/>
        </a:p>
      </dgm:t>
    </dgm:pt>
    <dgm:pt modelId="{50B88874-41C6-4303-8A40-E9DDBD316FF1}" type="pres">
      <dgm:prSet presAssocID="{095C9037-D669-43B0-B067-5C594C3CE556}" presName="linear" presStyleCnt="0">
        <dgm:presLayoutVars>
          <dgm:animLvl val="lvl"/>
          <dgm:resizeHandles val="exact"/>
        </dgm:presLayoutVars>
      </dgm:prSet>
      <dgm:spPr/>
    </dgm:pt>
    <dgm:pt modelId="{A7E98930-40F3-4C8F-83B0-1FB80448A4E0}" type="pres">
      <dgm:prSet presAssocID="{A2DB6C91-6035-4F60-9976-F957EE93024E}" presName="parentText" presStyleLbl="node1" presStyleIdx="0" presStyleCnt="5">
        <dgm:presLayoutVars>
          <dgm:chMax val="0"/>
          <dgm:bulletEnabled val="1"/>
        </dgm:presLayoutVars>
      </dgm:prSet>
      <dgm:spPr/>
    </dgm:pt>
    <dgm:pt modelId="{5FB97C19-8DAE-4888-B9CA-089278228E75}" type="pres">
      <dgm:prSet presAssocID="{61682C74-7E84-477F-97B6-DAB8D3D842C3}" presName="spacer" presStyleCnt="0"/>
      <dgm:spPr/>
    </dgm:pt>
    <dgm:pt modelId="{28D1CD1E-F15C-4F24-96E9-80922470EB05}" type="pres">
      <dgm:prSet presAssocID="{243B5CDD-D236-4361-B9F2-CF262E25EE02}" presName="parentText" presStyleLbl="node1" presStyleIdx="1" presStyleCnt="5">
        <dgm:presLayoutVars>
          <dgm:chMax val="0"/>
          <dgm:bulletEnabled val="1"/>
        </dgm:presLayoutVars>
      </dgm:prSet>
      <dgm:spPr/>
    </dgm:pt>
    <dgm:pt modelId="{E95E3881-BE3E-484B-8BCA-F456DECD8639}" type="pres">
      <dgm:prSet presAssocID="{B15CCF48-051C-4CD1-9FBE-FC5F2318B88E}" presName="spacer" presStyleCnt="0"/>
      <dgm:spPr/>
    </dgm:pt>
    <dgm:pt modelId="{F0F79381-7EF9-4E70-A203-F02AEE06E50F}" type="pres">
      <dgm:prSet presAssocID="{6CF785B2-460E-4261-BEA6-700562E65A12}" presName="parentText" presStyleLbl="node1" presStyleIdx="2" presStyleCnt="5">
        <dgm:presLayoutVars>
          <dgm:chMax val="0"/>
          <dgm:bulletEnabled val="1"/>
        </dgm:presLayoutVars>
      </dgm:prSet>
      <dgm:spPr/>
    </dgm:pt>
    <dgm:pt modelId="{53BCBFC4-E111-46A7-BE07-65693C77E0D5}" type="pres">
      <dgm:prSet presAssocID="{F6893455-81A5-461F-98AE-02128975A269}" presName="spacer" presStyleCnt="0"/>
      <dgm:spPr/>
    </dgm:pt>
    <dgm:pt modelId="{37884458-0334-4DF4-8110-A2974EAAF893}" type="pres">
      <dgm:prSet presAssocID="{6FCE1E69-3407-4542-9817-40641BC01E6E}" presName="parentText" presStyleLbl="node1" presStyleIdx="3" presStyleCnt="5">
        <dgm:presLayoutVars>
          <dgm:chMax val="0"/>
          <dgm:bulletEnabled val="1"/>
        </dgm:presLayoutVars>
      </dgm:prSet>
      <dgm:spPr/>
    </dgm:pt>
    <dgm:pt modelId="{17A3DB23-0AB3-4942-B654-FEF8364BDC26}" type="pres">
      <dgm:prSet presAssocID="{4F91C5EE-E8D8-4828-B3DE-17B34BC54791}" presName="spacer" presStyleCnt="0"/>
      <dgm:spPr/>
    </dgm:pt>
    <dgm:pt modelId="{3BF6498F-5451-4FC5-AFE2-29EBC86B4C7B}" type="pres">
      <dgm:prSet presAssocID="{6AE6AAFF-2F3F-4F74-834C-E10AF9F7C9ED}" presName="parentText" presStyleLbl="node1" presStyleIdx="4" presStyleCnt="5">
        <dgm:presLayoutVars>
          <dgm:chMax val="0"/>
          <dgm:bulletEnabled val="1"/>
        </dgm:presLayoutVars>
      </dgm:prSet>
      <dgm:spPr/>
    </dgm:pt>
  </dgm:ptLst>
  <dgm:cxnLst>
    <dgm:cxn modelId="{2CD11013-F55A-485E-9290-551B5E9FEC23}" srcId="{095C9037-D669-43B0-B067-5C594C3CE556}" destId="{243B5CDD-D236-4361-B9F2-CF262E25EE02}" srcOrd="1" destOrd="0" parTransId="{A3F0BE30-7583-424D-9081-B93FBCF5FCC4}" sibTransId="{B15CCF48-051C-4CD1-9FBE-FC5F2318B88E}"/>
    <dgm:cxn modelId="{A1CF242E-4D1C-4FF6-8DF5-3A58EE80A460}" srcId="{095C9037-D669-43B0-B067-5C594C3CE556}" destId="{A2DB6C91-6035-4F60-9976-F957EE93024E}" srcOrd="0" destOrd="0" parTransId="{AF252146-7F45-4C82-824B-A6051D8081FA}" sibTransId="{61682C74-7E84-477F-97B6-DAB8D3D842C3}"/>
    <dgm:cxn modelId="{6C4AC488-5E22-4249-A3D2-D9C6F14B7903}" type="presOf" srcId="{6AE6AAFF-2F3F-4F74-834C-E10AF9F7C9ED}" destId="{3BF6498F-5451-4FC5-AFE2-29EBC86B4C7B}" srcOrd="0" destOrd="0" presId="urn:microsoft.com/office/officeart/2005/8/layout/vList2"/>
    <dgm:cxn modelId="{1861CD8C-E025-42D1-8DF1-C8A8C5B80BE1}" type="presOf" srcId="{095C9037-D669-43B0-B067-5C594C3CE556}" destId="{50B88874-41C6-4303-8A40-E9DDBD316FF1}" srcOrd="0" destOrd="0" presId="urn:microsoft.com/office/officeart/2005/8/layout/vList2"/>
    <dgm:cxn modelId="{B6490C98-E218-4D68-B93B-AC9D231BECE7}" srcId="{095C9037-D669-43B0-B067-5C594C3CE556}" destId="{6AE6AAFF-2F3F-4F74-834C-E10AF9F7C9ED}" srcOrd="4" destOrd="0" parTransId="{F0F0608D-EDC3-44F8-9F8D-0F9081AAAC97}" sibTransId="{E94A1512-6B94-4EDC-9391-02906FACE551}"/>
    <dgm:cxn modelId="{220C44A2-3FEE-46DB-8465-FFC896F048A8}" type="presOf" srcId="{A2DB6C91-6035-4F60-9976-F957EE93024E}" destId="{A7E98930-40F3-4C8F-83B0-1FB80448A4E0}" srcOrd="0" destOrd="0" presId="urn:microsoft.com/office/officeart/2005/8/layout/vList2"/>
    <dgm:cxn modelId="{13BD97B4-76F3-4E78-BCFA-689998761569}" srcId="{095C9037-D669-43B0-B067-5C594C3CE556}" destId="{6CF785B2-460E-4261-BEA6-700562E65A12}" srcOrd="2" destOrd="0" parTransId="{CCF2577F-8C1A-477C-936B-C516F4497F69}" sibTransId="{F6893455-81A5-461F-98AE-02128975A269}"/>
    <dgm:cxn modelId="{8158BBBF-CBB2-4DC0-9338-6AFE5F4C819F}" type="presOf" srcId="{6CF785B2-460E-4261-BEA6-700562E65A12}" destId="{F0F79381-7EF9-4E70-A203-F02AEE06E50F}" srcOrd="0" destOrd="0" presId="urn:microsoft.com/office/officeart/2005/8/layout/vList2"/>
    <dgm:cxn modelId="{EAACEEC3-456A-4915-950E-FD6F7E4DD5A1}" type="presOf" srcId="{243B5CDD-D236-4361-B9F2-CF262E25EE02}" destId="{28D1CD1E-F15C-4F24-96E9-80922470EB05}" srcOrd="0" destOrd="0" presId="urn:microsoft.com/office/officeart/2005/8/layout/vList2"/>
    <dgm:cxn modelId="{DDC7AECB-A1C9-4E06-B872-6352BE8D3984}" srcId="{095C9037-D669-43B0-B067-5C594C3CE556}" destId="{6FCE1E69-3407-4542-9817-40641BC01E6E}" srcOrd="3" destOrd="0" parTransId="{63244969-8621-4524-905B-D500C7F06C28}" sibTransId="{4F91C5EE-E8D8-4828-B3DE-17B34BC54791}"/>
    <dgm:cxn modelId="{5F51B4F5-E103-4DA2-ABCA-F0F98633D23E}" type="presOf" srcId="{6FCE1E69-3407-4542-9817-40641BC01E6E}" destId="{37884458-0334-4DF4-8110-A2974EAAF893}" srcOrd="0" destOrd="0" presId="urn:microsoft.com/office/officeart/2005/8/layout/vList2"/>
    <dgm:cxn modelId="{827F8B4A-71D5-42C7-A4C3-692C29E604A6}" type="presParOf" srcId="{50B88874-41C6-4303-8A40-E9DDBD316FF1}" destId="{A7E98930-40F3-4C8F-83B0-1FB80448A4E0}" srcOrd="0" destOrd="0" presId="urn:microsoft.com/office/officeart/2005/8/layout/vList2"/>
    <dgm:cxn modelId="{25AD85AE-88B4-4B22-BA58-D5F5777EECA6}" type="presParOf" srcId="{50B88874-41C6-4303-8A40-E9DDBD316FF1}" destId="{5FB97C19-8DAE-4888-B9CA-089278228E75}" srcOrd="1" destOrd="0" presId="urn:microsoft.com/office/officeart/2005/8/layout/vList2"/>
    <dgm:cxn modelId="{14A01CD8-7076-48CC-BAF4-D1D99A508B48}" type="presParOf" srcId="{50B88874-41C6-4303-8A40-E9DDBD316FF1}" destId="{28D1CD1E-F15C-4F24-96E9-80922470EB05}" srcOrd="2" destOrd="0" presId="urn:microsoft.com/office/officeart/2005/8/layout/vList2"/>
    <dgm:cxn modelId="{55F7C430-2D62-48A6-96F6-27D6355FC089}" type="presParOf" srcId="{50B88874-41C6-4303-8A40-E9DDBD316FF1}" destId="{E95E3881-BE3E-484B-8BCA-F456DECD8639}" srcOrd="3" destOrd="0" presId="urn:microsoft.com/office/officeart/2005/8/layout/vList2"/>
    <dgm:cxn modelId="{402272E7-9399-4A9E-AF55-77B36CE9B2C0}" type="presParOf" srcId="{50B88874-41C6-4303-8A40-E9DDBD316FF1}" destId="{F0F79381-7EF9-4E70-A203-F02AEE06E50F}" srcOrd="4" destOrd="0" presId="urn:microsoft.com/office/officeart/2005/8/layout/vList2"/>
    <dgm:cxn modelId="{6E8A2B94-035E-4620-B9A6-7BD78988A48E}" type="presParOf" srcId="{50B88874-41C6-4303-8A40-E9DDBD316FF1}" destId="{53BCBFC4-E111-46A7-BE07-65693C77E0D5}" srcOrd="5" destOrd="0" presId="urn:microsoft.com/office/officeart/2005/8/layout/vList2"/>
    <dgm:cxn modelId="{CD0C6231-681A-4910-8945-EEFDFF2ABB06}" type="presParOf" srcId="{50B88874-41C6-4303-8A40-E9DDBD316FF1}" destId="{37884458-0334-4DF4-8110-A2974EAAF893}" srcOrd="6" destOrd="0" presId="urn:microsoft.com/office/officeart/2005/8/layout/vList2"/>
    <dgm:cxn modelId="{873317CB-10AB-4575-B386-926CDE54721F}" type="presParOf" srcId="{50B88874-41C6-4303-8A40-E9DDBD316FF1}" destId="{17A3DB23-0AB3-4942-B654-FEF8364BDC26}" srcOrd="7" destOrd="0" presId="urn:microsoft.com/office/officeart/2005/8/layout/vList2"/>
    <dgm:cxn modelId="{F90765BA-24E5-42EC-8F33-20231B6A4204}" type="presParOf" srcId="{50B88874-41C6-4303-8A40-E9DDBD316FF1}" destId="{3BF6498F-5451-4FC5-AFE2-29EBC86B4C7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64F538-ED7B-4E03-833B-EBF72502D77D}"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s-CL"/>
        </a:p>
      </dgm:t>
    </dgm:pt>
    <dgm:pt modelId="{E20FF8A9-B479-446C-B7C4-F00803A6A233}">
      <dgm:prSet phldrT="[Texto]"/>
      <dgm:spPr/>
      <dgm:t>
        <a:bodyPr/>
        <a:lstStyle/>
        <a:p>
          <a:r>
            <a:rPr lang="es-CL" dirty="0"/>
            <a:t>Planteamiento de pregunta socialmente relevante e </a:t>
          </a:r>
          <a:r>
            <a:rPr lang="es-CL" dirty="0" err="1"/>
            <a:t>hipótesis</a:t>
          </a:r>
          <a:endParaRPr lang="es-CL" dirty="0"/>
        </a:p>
      </dgm:t>
    </dgm:pt>
    <dgm:pt modelId="{868D9336-51C7-48AF-8F26-5F5DEB1F49B0}" type="parTrans" cxnId="{455DE723-8845-481A-BF66-EB33C2D3AFFE}">
      <dgm:prSet/>
      <dgm:spPr/>
      <dgm:t>
        <a:bodyPr/>
        <a:lstStyle/>
        <a:p>
          <a:endParaRPr lang="es-CL"/>
        </a:p>
      </dgm:t>
    </dgm:pt>
    <dgm:pt modelId="{667A6428-D4A8-4B2A-BFA7-4E5A3E8E5C28}" type="sibTrans" cxnId="{455DE723-8845-481A-BF66-EB33C2D3AFFE}">
      <dgm:prSet/>
      <dgm:spPr/>
      <dgm:t>
        <a:bodyPr/>
        <a:lstStyle/>
        <a:p>
          <a:endParaRPr lang="es-CL"/>
        </a:p>
      </dgm:t>
    </dgm:pt>
    <dgm:pt modelId="{755EAFD3-6080-4EA0-80E1-39A2BF581437}">
      <dgm:prSet phldrT="[Texto]"/>
      <dgm:spPr/>
      <dgm:t>
        <a:bodyPr/>
        <a:lstStyle/>
        <a:p>
          <a:r>
            <a:rPr lang="es-CL" dirty="0"/>
            <a:t>Recolección de información mediante fuentes primarias y secundarias</a:t>
          </a:r>
        </a:p>
      </dgm:t>
    </dgm:pt>
    <dgm:pt modelId="{E744F331-D334-4CC2-9AFD-29ECFB704F04}" type="parTrans" cxnId="{C12E880F-0228-4DA8-8520-5BCB21CE985F}">
      <dgm:prSet/>
      <dgm:spPr/>
      <dgm:t>
        <a:bodyPr/>
        <a:lstStyle/>
        <a:p>
          <a:endParaRPr lang="es-CL"/>
        </a:p>
      </dgm:t>
    </dgm:pt>
    <dgm:pt modelId="{45E1C81C-55D5-4CBC-AE48-116D059B9C0C}" type="sibTrans" cxnId="{C12E880F-0228-4DA8-8520-5BCB21CE985F}">
      <dgm:prSet/>
      <dgm:spPr/>
      <dgm:t>
        <a:bodyPr/>
        <a:lstStyle/>
        <a:p>
          <a:endParaRPr lang="es-CL"/>
        </a:p>
      </dgm:t>
    </dgm:pt>
    <dgm:pt modelId="{36B4D83B-3717-42B1-81F3-9A8E1891813F}">
      <dgm:prSet phldrT="[Texto]"/>
      <dgm:spPr/>
      <dgm:t>
        <a:bodyPr/>
        <a:lstStyle/>
        <a:p>
          <a:r>
            <a:rPr lang="es-CL" dirty="0"/>
            <a:t>Contrastación de </a:t>
          </a:r>
          <a:r>
            <a:rPr lang="es-CL" dirty="0" err="1"/>
            <a:t>hipótesis</a:t>
          </a:r>
          <a:r>
            <a:rPr lang="es-CL" dirty="0"/>
            <a:t> con la información de las fuentes</a:t>
          </a:r>
        </a:p>
      </dgm:t>
    </dgm:pt>
    <dgm:pt modelId="{AF3C5152-547D-40E8-9785-A8287743D04A}" type="parTrans" cxnId="{93613C3C-A123-4AF6-BEAD-B2C95FF2B314}">
      <dgm:prSet/>
      <dgm:spPr/>
      <dgm:t>
        <a:bodyPr/>
        <a:lstStyle/>
        <a:p>
          <a:endParaRPr lang="es-CL"/>
        </a:p>
      </dgm:t>
    </dgm:pt>
    <dgm:pt modelId="{508D6991-EE4E-4795-9187-859EE2C976A5}" type="sibTrans" cxnId="{93613C3C-A123-4AF6-BEAD-B2C95FF2B314}">
      <dgm:prSet/>
      <dgm:spPr/>
      <dgm:t>
        <a:bodyPr/>
        <a:lstStyle/>
        <a:p>
          <a:endParaRPr lang="es-CL"/>
        </a:p>
      </dgm:t>
    </dgm:pt>
    <dgm:pt modelId="{B34C7DD6-F031-4A6B-BD4E-3292DCD95071}">
      <dgm:prSet phldrT="[Texto]"/>
      <dgm:spPr/>
      <dgm:t>
        <a:bodyPr/>
        <a:lstStyle/>
        <a:p>
          <a:r>
            <a:rPr lang="es-CL" dirty="0"/>
            <a:t>Elaboración de conclusiones y revisión de </a:t>
          </a:r>
          <a:r>
            <a:rPr lang="es-CL" dirty="0" err="1"/>
            <a:t>hipótesis</a:t>
          </a:r>
          <a:r>
            <a:rPr lang="es-CL" dirty="0"/>
            <a:t>.</a:t>
          </a:r>
        </a:p>
      </dgm:t>
    </dgm:pt>
    <dgm:pt modelId="{CBAFD7FB-952B-47C1-B7DC-68AF09DFFDF9}" type="parTrans" cxnId="{54CFD026-1107-4117-A220-E0CF14272A2E}">
      <dgm:prSet/>
      <dgm:spPr/>
      <dgm:t>
        <a:bodyPr/>
        <a:lstStyle/>
        <a:p>
          <a:endParaRPr lang="es-CL"/>
        </a:p>
      </dgm:t>
    </dgm:pt>
    <dgm:pt modelId="{6E671103-106D-4B11-807F-854913AD3777}" type="sibTrans" cxnId="{54CFD026-1107-4117-A220-E0CF14272A2E}">
      <dgm:prSet/>
      <dgm:spPr/>
      <dgm:t>
        <a:bodyPr/>
        <a:lstStyle/>
        <a:p>
          <a:endParaRPr lang="es-CL"/>
        </a:p>
      </dgm:t>
    </dgm:pt>
    <dgm:pt modelId="{75E71FC4-BECB-4185-84C4-608050D02EC4}" type="pres">
      <dgm:prSet presAssocID="{3164F538-ED7B-4E03-833B-EBF72502D77D}" presName="Name0" presStyleCnt="0">
        <dgm:presLayoutVars>
          <dgm:dir/>
          <dgm:resizeHandles val="exact"/>
        </dgm:presLayoutVars>
      </dgm:prSet>
      <dgm:spPr/>
    </dgm:pt>
    <dgm:pt modelId="{D9E0A148-3428-4852-87DF-AF784FE0DE22}" type="pres">
      <dgm:prSet presAssocID="{E20FF8A9-B479-446C-B7C4-F00803A6A233}" presName="composite" presStyleCnt="0"/>
      <dgm:spPr/>
    </dgm:pt>
    <dgm:pt modelId="{1E8572A1-E982-412E-BE4C-B61715C9A160}" type="pres">
      <dgm:prSet presAssocID="{E20FF8A9-B479-446C-B7C4-F00803A6A233}"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86B261A5-8263-4614-A481-07D559CD8E87}" type="pres">
      <dgm:prSet presAssocID="{E20FF8A9-B479-446C-B7C4-F00803A6A233}" presName="txNode" presStyleLbl="node1" presStyleIdx="0" presStyleCnt="4">
        <dgm:presLayoutVars>
          <dgm:bulletEnabled val="1"/>
        </dgm:presLayoutVars>
      </dgm:prSet>
      <dgm:spPr/>
    </dgm:pt>
    <dgm:pt modelId="{DE467135-8464-44D0-8BBD-32E7A25A6FC3}" type="pres">
      <dgm:prSet presAssocID="{667A6428-D4A8-4B2A-BFA7-4E5A3E8E5C28}" presName="sibTrans" presStyleLbl="sibTrans2D1" presStyleIdx="0" presStyleCnt="3"/>
      <dgm:spPr/>
    </dgm:pt>
    <dgm:pt modelId="{F3912E35-D023-462D-88C9-392C1D8D19DC}" type="pres">
      <dgm:prSet presAssocID="{667A6428-D4A8-4B2A-BFA7-4E5A3E8E5C28}" presName="connTx" presStyleLbl="sibTrans2D1" presStyleIdx="0" presStyleCnt="3"/>
      <dgm:spPr/>
    </dgm:pt>
    <dgm:pt modelId="{51402DDD-6E8D-4258-911B-8841D7F0B1AD}" type="pres">
      <dgm:prSet presAssocID="{755EAFD3-6080-4EA0-80E1-39A2BF581437}" presName="composite" presStyleCnt="0"/>
      <dgm:spPr/>
    </dgm:pt>
    <dgm:pt modelId="{0ED64661-2BC7-4440-AAE6-E3DB6963932E}" type="pres">
      <dgm:prSet presAssocID="{755EAFD3-6080-4EA0-80E1-39A2BF581437}" presName="imagSh" presStyleLbl="bgImgPlace1" presStyleIdx="1" presStyleCnt="4"/>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463D7926-81FA-4E6B-BD0F-EB18ABC109D4}" type="pres">
      <dgm:prSet presAssocID="{755EAFD3-6080-4EA0-80E1-39A2BF581437}" presName="txNode" presStyleLbl="node1" presStyleIdx="1" presStyleCnt="4">
        <dgm:presLayoutVars>
          <dgm:bulletEnabled val="1"/>
        </dgm:presLayoutVars>
      </dgm:prSet>
      <dgm:spPr/>
    </dgm:pt>
    <dgm:pt modelId="{63A1C2AC-8AC3-480B-8AF3-8E4F0B91F15F}" type="pres">
      <dgm:prSet presAssocID="{45E1C81C-55D5-4CBC-AE48-116D059B9C0C}" presName="sibTrans" presStyleLbl="sibTrans2D1" presStyleIdx="1" presStyleCnt="3"/>
      <dgm:spPr/>
    </dgm:pt>
    <dgm:pt modelId="{17F1083E-FAD7-4675-9E85-DDA483A43D06}" type="pres">
      <dgm:prSet presAssocID="{45E1C81C-55D5-4CBC-AE48-116D059B9C0C}" presName="connTx" presStyleLbl="sibTrans2D1" presStyleIdx="1" presStyleCnt="3"/>
      <dgm:spPr/>
    </dgm:pt>
    <dgm:pt modelId="{551D3DF9-6E89-4023-B89B-E2EA214B7882}" type="pres">
      <dgm:prSet presAssocID="{36B4D83B-3717-42B1-81F3-9A8E1891813F}" presName="composite" presStyleCnt="0"/>
      <dgm:spPr/>
    </dgm:pt>
    <dgm:pt modelId="{9C2BFD8D-2679-47C6-A0DB-73AD87EB5A48}" type="pres">
      <dgm:prSet presAssocID="{36B4D83B-3717-42B1-81F3-9A8E1891813F}" presName="imagSh" presStyleLbl="bgImgPlace1" presStyleIdx="2" presStyleCnt="4"/>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dgm:spPr>
    </dgm:pt>
    <dgm:pt modelId="{65B251CC-E216-42E6-8E35-156BF803DB1F}" type="pres">
      <dgm:prSet presAssocID="{36B4D83B-3717-42B1-81F3-9A8E1891813F}" presName="txNode" presStyleLbl="node1" presStyleIdx="2" presStyleCnt="4">
        <dgm:presLayoutVars>
          <dgm:bulletEnabled val="1"/>
        </dgm:presLayoutVars>
      </dgm:prSet>
      <dgm:spPr/>
    </dgm:pt>
    <dgm:pt modelId="{619E84D9-8543-4DF2-9405-B3FD15B57493}" type="pres">
      <dgm:prSet presAssocID="{508D6991-EE4E-4795-9187-859EE2C976A5}" presName="sibTrans" presStyleLbl="sibTrans2D1" presStyleIdx="2" presStyleCnt="3"/>
      <dgm:spPr/>
    </dgm:pt>
    <dgm:pt modelId="{571BF9A7-F2D0-4493-AB2B-93F656D91098}" type="pres">
      <dgm:prSet presAssocID="{508D6991-EE4E-4795-9187-859EE2C976A5}" presName="connTx" presStyleLbl="sibTrans2D1" presStyleIdx="2" presStyleCnt="3"/>
      <dgm:spPr/>
    </dgm:pt>
    <dgm:pt modelId="{1D438573-08E7-48D5-A34A-D2AEE72909CF}" type="pres">
      <dgm:prSet presAssocID="{B34C7DD6-F031-4A6B-BD4E-3292DCD95071}" presName="composite" presStyleCnt="0"/>
      <dgm:spPr/>
    </dgm:pt>
    <dgm:pt modelId="{E05206A4-269E-4837-9606-B3B091CDC685}" type="pres">
      <dgm:prSet presAssocID="{B34C7DD6-F031-4A6B-BD4E-3292DCD95071}" presName="imagSh" presStyleLbl="bgImgPlace1" presStyleIdx="3" presStyleCnt="4" custLinFactNeighborX="4251" custLinFactNeighborY="577"/>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F6DA667F-1BD6-471F-BA06-FEAAE0052931}" type="pres">
      <dgm:prSet presAssocID="{B34C7DD6-F031-4A6B-BD4E-3292DCD95071}" presName="txNode" presStyleLbl="node1" presStyleIdx="3" presStyleCnt="4">
        <dgm:presLayoutVars>
          <dgm:bulletEnabled val="1"/>
        </dgm:presLayoutVars>
      </dgm:prSet>
      <dgm:spPr/>
    </dgm:pt>
  </dgm:ptLst>
  <dgm:cxnLst>
    <dgm:cxn modelId="{59CD6D00-709C-4F2B-9606-0E4C25FBE243}" type="presOf" srcId="{45E1C81C-55D5-4CBC-AE48-116D059B9C0C}" destId="{17F1083E-FAD7-4675-9E85-DDA483A43D06}" srcOrd="1" destOrd="0" presId="urn:microsoft.com/office/officeart/2005/8/layout/hProcess10"/>
    <dgm:cxn modelId="{E29B3902-7A54-45AA-8AEF-BAB9167A8FE3}" type="presOf" srcId="{B34C7DD6-F031-4A6B-BD4E-3292DCD95071}" destId="{F6DA667F-1BD6-471F-BA06-FEAAE0052931}" srcOrd="0" destOrd="0" presId="urn:microsoft.com/office/officeart/2005/8/layout/hProcess10"/>
    <dgm:cxn modelId="{C12E880F-0228-4DA8-8520-5BCB21CE985F}" srcId="{3164F538-ED7B-4E03-833B-EBF72502D77D}" destId="{755EAFD3-6080-4EA0-80E1-39A2BF581437}" srcOrd="1" destOrd="0" parTransId="{E744F331-D334-4CC2-9AFD-29ECFB704F04}" sibTransId="{45E1C81C-55D5-4CBC-AE48-116D059B9C0C}"/>
    <dgm:cxn modelId="{455DE723-8845-481A-BF66-EB33C2D3AFFE}" srcId="{3164F538-ED7B-4E03-833B-EBF72502D77D}" destId="{E20FF8A9-B479-446C-B7C4-F00803A6A233}" srcOrd="0" destOrd="0" parTransId="{868D9336-51C7-48AF-8F26-5F5DEB1F49B0}" sibTransId="{667A6428-D4A8-4B2A-BFA7-4E5A3E8E5C28}"/>
    <dgm:cxn modelId="{54CFD026-1107-4117-A220-E0CF14272A2E}" srcId="{3164F538-ED7B-4E03-833B-EBF72502D77D}" destId="{B34C7DD6-F031-4A6B-BD4E-3292DCD95071}" srcOrd="3" destOrd="0" parTransId="{CBAFD7FB-952B-47C1-B7DC-68AF09DFFDF9}" sibTransId="{6E671103-106D-4B11-807F-854913AD3777}"/>
    <dgm:cxn modelId="{21968132-8811-412C-8E6E-C2DDF41AECD2}" type="presOf" srcId="{45E1C81C-55D5-4CBC-AE48-116D059B9C0C}" destId="{63A1C2AC-8AC3-480B-8AF3-8E4F0B91F15F}" srcOrd="0" destOrd="0" presId="urn:microsoft.com/office/officeart/2005/8/layout/hProcess10"/>
    <dgm:cxn modelId="{79486F33-6036-4411-A0CB-2C4C24E03800}" type="presOf" srcId="{508D6991-EE4E-4795-9187-859EE2C976A5}" destId="{619E84D9-8543-4DF2-9405-B3FD15B57493}" srcOrd="0" destOrd="0" presId="urn:microsoft.com/office/officeart/2005/8/layout/hProcess10"/>
    <dgm:cxn modelId="{D628743A-8CF3-46FF-9E02-A8F34C97DA9E}" type="presOf" srcId="{667A6428-D4A8-4B2A-BFA7-4E5A3E8E5C28}" destId="{DE467135-8464-44D0-8BBD-32E7A25A6FC3}" srcOrd="0" destOrd="0" presId="urn:microsoft.com/office/officeart/2005/8/layout/hProcess10"/>
    <dgm:cxn modelId="{93613C3C-A123-4AF6-BEAD-B2C95FF2B314}" srcId="{3164F538-ED7B-4E03-833B-EBF72502D77D}" destId="{36B4D83B-3717-42B1-81F3-9A8E1891813F}" srcOrd="2" destOrd="0" parTransId="{AF3C5152-547D-40E8-9785-A8287743D04A}" sibTransId="{508D6991-EE4E-4795-9187-859EE2C976A5}"/>
    <dgm:cxn modelId="{4D724556-F449-4C1C-B950-7FDDCA9E61F0}" type="presOf" srcId="{508D6991-EE4E-4795-9187-859EE2C976A5}" destId="{571BF9A7-F2D0-4493-AB2B-93F656D91098}" srcOrd="1" destOrd="0" presId="urn:microsoft.com/office/officeart/2005/8/layout/hProcess10"/>
    <dgm:cxn modelId="{D9FF1580-9DE7-4518-8327-974271A53E1C}" type="presOf" srcId="{3164F538-ED7B-4E03-833B-EBF72502D77D}" destId="{75E71FC4-BECB-4185-84C4-608050D02EC4}" srcOrd="0" destOrd="0" presId="urn:microsoft.com/office/officeart/2005/8/layout/hProcess10"/>
    <dgm:cxn modelId="{5262DE80-400D-4334-841D-5A326E0D793F}" type="presOf" srcId="{36B4D83B-3717-42B1-81F3-9A8E1891813F}" destId="{65B251CC-E216-42E6-8E35-156BF803DB1F}" srcOrd="0" destOrd="0" presId="urn:microsoft.com/office/officeart/2005/8/layout/hProcess10"/>
    <dgm:cxn modelId="{31FA65EE-08D3-4908-887C-A9F7CCDF3362}" type="presOf" srcId="{755EAFD3-6080-4EA0-80E1-39A2BF581437}" destId="{463D7926-81FA-4E6B-BD0F-EB18ABC109D4}" srcOrd="0" destOrd="0" presId="urn:microsoft.com/office/officeart/2005/8/layout/hProcess10"/>
    <dgm:cxn modelId="{6A03C6EE-C71D-49BB-96AC-9B18D1D7F46E}" type="presOf" srcId="{E20FF8A9-B479-446C-B7C4-F00803A6A233}" destId="{86B261A5-8263-4614-A481-07D559CD8E87}" srcOrd="0" destOrd="0" presId="urn:microsoft.com/office/officeart/2005/8/layout/hProcess10"/>
    <dgm:cxn modelId="{5A4F07F1-D790-452A-85C9-EC2E418A84E5}" type="presOf" srcId="{667A6428-D4A8-4B2A-BFA7-4E5A3E8E5C28}" destId="{F3912E35-D023-462D-88C9-392C1D8D19DC}" srcOrd="1" destOrd="0" presId="urn:microsoft.com/office/officeart/2005/8/layout/hProcess10"/>
    <dgm:cxn modelId="{F8E92037-5337-479E-A78D-6821FE143F7F}" type="presParOf" srcId="{75E71FC4-BECB-4185-84C4-608050D02EC4}" destId="{D9E0A148-3428-4852-87DF-AF784FE0DE22}" srcOrd="0" destOrd="0" presId="urn:microsoft.com/office/officeart/2005/8/layout/hProcess10"/>
    <dgm:cxn modelId="{E1658EA5-0AB1-4170-B376-19924676B2B7}" type="presParOf" srcId="{D9E0A148-3428-4852-87DF-AF784FE0DE22}" destId="{1E8572A1-E982-412E-BE4C-B61715C9A160}" srcOrd="0" destOrd="0" presId="urn:microsoft.com/office/officeart/2005/8/layout/hProcess10"/>
    <dgm:cxn modelId="{8EE8132A-AA03-4DF1-B353-676558EE0C56}" type="presParOf" srcId="{D9E0A148-3428-4852-87DF-AF784FE0DE22}" destId="{86B261A5-8263-4614-A481-07D559CD8E87}" srcOrd="1" destOrd="0" presId="urn:microsoft.com/office/officeart/2005/8/layout/hProcess10"/>
    <dgm:cxn modelId="{5CDEEAB7-CF69-4698-9D63-D39E12C4E487}" type="presParOf" srcId="{75E71FC4-BECB-4185-84C4-608050D02EC4}" destId="{DE467135-8464-44D0-8BBD-32E7A25A6FC3}" srcOrd="1" destOrd="0" presId="urn:microsoft.com/office/officeart/2005/8/layout/hProcess10"/>
    <dgm:cxn modelId="{E4EF80B0-01C9-4609-8610-74FC7117B058}" type="presParOf" srcId="{DE467135-8464-44D0-8BBD-32E7A25A6FC3}" destId="{F3912E35-D023-462D-88C9-392C1D8D19DC}" srcOrd="0" destOrd="0" presId="urn:microsoft.com/office/officeart/2005/8/layout/hProcess10"/>
    <dgm:cxn modelId="{E0B9BE6C-7E0F-489A-BEF1-22E011515121}" type="presParOf" srcId="{75E71FC4-BECB-4185-84C4-608050D02EC4}" destId="{51402DDD-6E8D-4258-911B-8841D7F0B1AD}" srcOrd="2" destOrd="0" presId="urn:microsoft.com/office/officeart/2005/8/layout/hProcess10"/>
    <dgm:cxn modelId="{1F694D81-4EBD-4C37-B2DA-AE81128E8628}" type="presParOf" srcId="{51402DDD-6E8D-4258-911B-8841D7F0B1AD}" destId="{0ED64661-2BC7-4440-AAE6-E3DB6963932E}" srcOrd="0" destOrd="0" presId="urn:microsoft.com/office/officeart/2005/8/layout/hProcess10"/>
    <dgm:cxn modelId="{C5437342-8319-48F3-A9A9-459E5E4EB43D}" type="presParOf" srcId="{51402DDD-6E8D-4258-911B-8841D7F0B1AD}" destId="{463D7926-81FA-4E6B-BD0F-EB18ABC109D4}" srcOrd="1" destOrd="0" presId="urn:microsoft.com/office/officeart/2005/8/layout/hProcess10"/>
    <dgm:cxn modelId="{81FA0F38-74B2-4F6E-B0F7-A00AC914C499}" type="presParOf" srcId="{75E71FC4-BECB-4185-84C4-608050D02EC4}" destId="{63A1C2AC-8AC3-480B-8AF3-8E4F0B91F15F}" srcOrd="3" destOrd="0" presId="urn:microsoft.com/office/officeart/2005/8/layout/hProcess10"/>
    <dgm:cxn modelId="{9ECA5CCB-819D-4C39-AC39-79B0BB4C44CC}" type="presParOf" srcId="{63A1C2AC-8AC3-480B-8AF3-8E4F0B91F15F}" destId="{17F1083E-FAD7-4675-9E85-DDA483A43D06}" srcOrd="0" destOrd="0" presId="urn:microsoft.com/office/officeart/2005/8/layout/hProcess10"/>
    <dgm:cxn modelId="{261E7F40-E46D-4CBB-B26D-234EC57872D0}" type="presParOf" srcId="{75E71FC4-BECB-4185-84C4-608050D02EC4}" destId="{551D3DF9-6E89-4023-B89B-E2EA214B7882}" srcOrd="4" destOrd="0" presId="urn:microsoft.com/office/officeart/2005/8/layout/hProcess10"/>
    <dgm:cxn modelId="{EC97EF59-CAC1-4177-B24A-BAD9C650C5DF}" type="presParOf" srcId="{551D3DF9-6E89-4023-B89B-E2EA214B7882}" destId="{9C2BFD8D-2679-47C6-A0DB-73AD87EB5A48}" srcOrd="0" destOrd="0" presId="urn:microsoft.com/office/officeart/2005/8/layout/hProcess10"/>
    <dgm:cxn modelId="{2CA46FC4-A034-4412-A651-3899F327A449}" type="presParOf" srcId="{551D3DF9-6E89-4023-B89B-E2EA214B7882}" destId="{65B251CC-E216-42E6-8E35-156BF803DB1F}" srcOrd="1" destOrd="0" presId="urn:microsoft.com/office/officeart/2005/8/layout/hProcess10"/>
    <dgm:cxn modelId="{CC2D5BDE-9BAE-4959-B228-3B53D4B25271}" type="presParOf" srcId="{75E71FC4-BECB-4185-84C4-608050D02EC4}" destId="{619E84D9-8543-4DF2-9405-B3FD15B57493}" srcOrd="5" destOrd="0" presId="urn:microsoft.com/office/officeart/2005/8/layout/hProcess10"/>
    <dgm:cxn modelId="{CFE6850B-2813-460C-8375-DAEFE957E249}" type="presParOf" srcId="{619E84D9-8543-4DF2-9405-B3FD15B57493}" destId="{571BF9A7-F2D0-4493-AB2B-93F656D91098}" srcOrd="0" destOrd="0" presId="urn:microsoft.com/office/officeart/2005/8/layout/hProcess10"/>
    <dgm:cxn modelId="{D274E24A-51FD-4B8D-85DA-244E445F5D61}" type="presParOf" srcId="{75E71FC4-BECB-4185-84C4-608050D02EC4}" destId="{1D438573-08E7-48D5-A34A-D2AEE72909CF}" srcOrd="6" destOrd="0" presId="urn:microsoft.com/office/officeart/2005/8/layout/hProcess10"/>
    <dgm:cxn modelId="{873B8D3F-D064-4EFF-AB6D-5508D3C3111A}" type="presParOf" srcId="{1D438573-08E7-48D5-A34A-D2AEE72909CF}" destId="{E05206A4-269E-4837-9606-B3B091CDC685}" srcOrd="0" destOrd="0" presId="urn:microsoft.com/office/officeart/2005/8/layout/hProcess10"/>
    <dgm:cxn modelId="{2043AFF5-38CF-455D-8D56-997EE2C19583}" type="presParOf" srcId="{1D438573-08E7-48D5-A34A-D2AEE72909CF}" destId="{F6DA667F-1BD6-471F-BA06-FEAAE0052931}"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9BE9D6-0C9E-4931-BA26-CA6991DB649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3A5E12CA-4841-45AF-94F5-9EB7A357C2B0}">
      <dgm:prSet/>
      <dgm:spPr/>
      <dgm:t>
        <a:bodyPr/>
        <a:lstStyle/>
        <a:p>
          <a:r>
            <a:rPr lang="es-CL"/>
            <a:t>Las </a:t>
          </a:r>
          <a:r>
            <a:rPr lang="es-CL" b="1"/>
            <a:t>fuentes históricas</a:t>
          </a:r>
          <a:r>
            <a:rPr lang="es-CL"/>
            <a:t> constituyen la materia prima de la Historia. Comprenden todos los </a:t>
          </a:r>
          <a:r>
            <a:rPr lang="es-CL" b="1"/>
            <a:t>documentos, testimonios u objetos</a:t>
          </a:r>
          <a:r>
            <a:rPr lang="es-CL"/>
            <a:t> que nos trasmiten una información significativa referente a los hechos que han tenido lugar, especialmente en el pasado.</a:t>
          </a:r>
          <a:endParaRPr lang="en-US"/>
        </a:p>
      </dgm:t>
    </dgm:pt>
    <dgm:pt modelId="{B756EA04-9C89-4B09-AF51-1FC7B738E87D}" type="parTrans" cxnId="{84AA4EA7-DECA-4397-A884-33B6DB8AFA05}">
      <dgm:prSet/>
      <dgm:spPr/>
      <dgm:t>
        <a:bodyPr/>
        <a:lstStyle/>
        <a:p>
          <a:endParaRPr lang="en-US"/>
        </a:p>
      </dgm:t>
    </dgm:pt>
    <dgm:pt modelId="{C275CA11-A89E-490D-9F1E-C65F43E271D6}" type="sibTrans" cxnId="{84AA4EA7-DECA-4397-A884-33B6DB8AFA05}">
      <dgm:prSet/>
      <dgm:spPr/>
      <dgm:t>
        <a:bodyPr/>
        <a:lstStyle/>
        <a:p>
          <a:endParaRPr lang="en-US"/>
        </a:p>
      </dgm:t>
    </dgm:pt>
    <dgm:pt modelId="{C096521A-7617-4989-978F-2393B94DF60E}">
      <dgm:prSet/>
      <dgm:spPr/>
      <dgm:t>
        <a:bodyPr/>
        <a:lstStyle/>
        <a:p>
          <a:r>
            <a:rPr lang="es-CL"/>
            <a:t>Fuente Primaria: Datan del mismo periodo histórico estudiado. Pueden ser periódicos, cartas, actas judiciales, pinturas, esculturas u otros objetos.</a:t>
          </a:r>
          <a:endParaRPr lang="en-US"/>
        </a:p>
      </dgm:t>
    </dgm:pt>
    <dgm:pt modelId="{DD4287E4-00DC-45D8-99B8-1A84D46A23E3}" type="parTrans" cxnId="{E5D1D09B-2869-4BEE-9FF4-FF72FE31D0CF}">
      <dgm:prSet/>
      <dgm:spPr/>
      <dgm:t>
        <a:bodyPr/>
        <a:lstStyle/>
        <a:p>
          <a:endParaRPr lang="en-US"/>
        </a:p>
      </dgm:t>
    </dgm:pt>
    <dgm:pt modelId="{D69187D2-2490-4942-9F7D-18B3C9430FA0}" type="sibTrans" cxnId="{E5D1D09B-2869-4BEE-9FF4-FF72FE31D0CF}">
      <dgm:prSet/>
      <dgm:spPr/>
      <dgm:t>
        <a:bodyPr/>
        <a:lstStyle/>
        <a:p>
          <a:endParaRPr lang="en-US"/>
        </a:p>
      </dgm:t>
    </dgm:pt>
    <dgm:pt modelId="{6664B770-5FA4-43DB-9BCC-797754BB3562}">
      <dgm:prSet/>
      <dgm:spPr/>
      <dgm:t>
        <a:bodyPr/>
        <a:lstStyle/>
        <a:p>
          <a:r>
            <a:rPr lang="es-CL"/>
            <a:t>Fuente Secundaria: Consisten en trabajos realizados por otros autores sobre el periodo estudiado. Pueden ser libros de texto, revistas, compilaciones, resúmenes, etc.</a:t>
          </a:r>
          <a:endParaRPr lang="en-US"/>
        </a:p>
      </dgm:t>
    </dgm:pt>
    <dgm:pt modelId="{E3AD7384-F299-44F5-A21B-8E171A121D1D}" type="parTrans" cxnId="{52FDDCC9-44F4-4496-BC60-A92450CA21A8}">
      <dgm:prSet/>
      <dgm:spPr/>
      <dgm:t>
        <a:bodyPr/>
        <a:lstStyle/>
        <a:p>
          <a:endParaRPr lang="en-US"/>
        </a:p>
      </dgm:t>
    </dgm:pt>
    <dgm:pt modelId="{CF17BB10-0723-42BA-BFCF-BB71D6A1DC86}" type="sibTrans" cxnId="{52FDDCC9-44F4-4496-BC60-A92450CA21A8}">
      <dgm:prSet/>
      <dgm:spPr/>
      <dgm:t>
        <a:bodyPr/>
        <a:lstStyle/>
        <a:p>
          <a:endParaRPr lang="en-US"/>
        </a:p>
      </dgm:t>
    </dgm:pt>
    <dgm:pt modelId="{FAFF04A4-6632-4703-BBE7-0DA0F57FBDEF}" type="pres">
      <dgm:prSet presAssocID="{059BE9D6-0C9E-4931-BA26-CA6991DB6494}" presName="outerComposite" presStyleCnt="0">
        <dgm:presLayoutVars>
          <dgm:chMax val="5"/>
          <dgm:dir/>
          <dgm:resizeHandles val="exact"/>
        </dgm:presLayoutVars>
      </dgm:prSet>
      <dgm:spPr/>
    </dgm:pt>
    <dgm:pt modelId="{B487FFD0-091E-4903-817B-0C6BC8618BEC}" type="pres">
      <dgm:prSet presAssocID="{059BE9D6-0C9E-4931-BA26-CA6991DB6494}" presName="dummyMaxCanvas" presStyleCnt="0">
        <dgm:presLayoutVars/>
      </dgm:prSet>
      <dgm:spPr/>
    </dgm:pt>
    <dgm:pt modelId="{A94D807B-9023-4662-A563-572AAAEA0E57}" type="pres">
      <dgm:prSet presAssocID="{059BE9D6-0C9E-4931-BA26-CA6991DB6494}" presName="ThreeNodes_1" presStyleLbl="node1" presStyleIdx="0" presStyleCnt="3">
        <dgm:presLayoutVars>
          <dgm:bulletEnabled val="1"/>
        </dgm:presLayoutVars>
      </dgm:prSet>
      <dgm:spPr/>
    </dgm:pt>
    <dgm:pt modelId="{8A104BFD-0981-43D0-8F9F-218E714D52C0}" type="pres">
      <dgm:prSet presAssocID="{059BE9D6-0C9E-4931-BA26-CA6991DB6494}" presName="ThreeNodes_2" presStyleLbl="node1" presStyleIdx="1" presStyleCnt="3">
        <dgm:presLayoutVars>
          <dgm:bulletEnabled val="1"/>
        </dgm:presLayoutVars>
      </dgm:prSet>
      <dgm:spPr/>
    </dgm:pt>
    <dgm:pt modelId="{6A6D7FD3-B3FF-47FF-B182-4E9000A89A54}" type="pres">
      <dgm:prSet presAssocID="{059BE9D6-0C9E-4931-BA26-CA6991DB6494}" presName="ThreeNodes_3" presStyleLbl="node1" presStyleIdx="2" presStyleCnt="3">
        <dgm:presLayoutVars>
          <dgm:bulletEnabled val="1"/>
        </dgm:presLayoutVars>
      </dgm:prSet>
      <dgm:spPr/>
    </dgm:pt>
    <dgm:pt modelId="{C8B00991-4352-45E0-9F9C-D42DBFDFD84A}" type="pres">
      <dgm:prSet presAssocID="{059BE9D6-0C9E-4931-BA26-CA6991DB6494}" presName="ThreeConn_1-2" presStyleLbl="fgAccFollowNode1" presStyleIdx="0" presStyleCnt="2">
        <dgm:presLayoutVars>
          <dgm:bulletEnabled val="1"/>
        </dgm:presLayoutVars>
      </dgm:prSet>
      <dgm:spPr/>
    </dgm:pt>
    <dgm:pt modelId="{2AD1BA54-653C-468F-8671-9561F50DDFC2}" type="pres">
      <dgm:prSet presAssocID="{059BE9D6-0C9E-4931-BA26-CA6991DB6494}" presName="ThreeConn_2-3" presStyleLbl="fgAccFollowNode1" presStyleIdx="1" presStyleCnt="2">
        <dgm:presLayoutVars>
          <dgm:bulletEnabled val="1"/>
        </dgm:presLayoutVars>
      </dgm:prSet>
      <dgm:spPr/>
    </dgm:pt>
    <dgm:pt modelId="{83486E9A-55D6-4E63-9A50-ABEB1553EEE1}" type="pres">
      <dgm:prSet presAssocID="{059BE9D6-0C9E-4931-BA26-CA6991DB6494}" presName="ThreeNodes_1_text" presStyleLbl="node1" presStyleIdx="2" presStyleCnt="3">
        <dgm:presLayoutVars>
          <dgm:bulletEnabled val="1"/>
        </dgm:presLayoutVars>
      </dgm:prSet>
      <dgm:spPr/>
    </dgm:pt>
    <dgm:pt modelId="{F5E65A05-DC4E-48BB-9AB4-4FB53FA83AF3}" type="pres">
      <dgm:prSet presAssocID="{059BE9D6-0C9E-4931-BA26-CA6991DB6494}" presName="ThreeNodes_2_text" presStyleLbl="node1" presStyleIdx="2" presStyleCnt="3">
        <dgm:presLayoutVars>
          <dgm:bulletEnabled val="1"/>
        </dgm:presLayoutVars>
      </dgm:prSet>
      <dgm:spPr/>
    </dgm:pt>
    <dgm:pt modelId="{3222FE48-4C19-4EDE-9B0F-D6E396DA9E19}" type="pres">
      <dgm:prSet presAssocID="{059BE9D6-0C9E-4931-BA26-CA6991DB6494}" presName="ThreeNodes_3_text" presStyleLbl="node1" presStyleIdx="2" presStyleCnt="3">
        <dgm:presLayoutVars>
          <dgm:bulletEnabled val="1"/>
        </dgm:presLayoutVars>
      </dgm:prSet>
      <dgm:spPr/>
    </dgm:pt>
  </dgm:ptLst>
  <dgm:cxnLst>
    <dgm:cxn modelId="{3ED61B17-D8E7-43E1-8BFB-33005F90D40C}" type="presOf" srcId="{D69187D2-2490-4942-9F7D-18B3C9430FA0}" destId="{2AD1BA54-653C-468F-8671-9561F50DDFC2}" srcOrd="0" destOrd="0" presId="urn:microsoft.com/office/officeart/2005/8/layout/vProcess5"/>
    <dgm:cxn modelId="{2821701F-C556-4FB8-9D95-316BF809100A}" type="presOf" srcId="{C096521A-7617-4989-978F-2393B94DF60E}" destId="{F5E65A05-DC4E-48BB-9AB4-4FB53FA83AF3}" srcOrd="1" destOrd="0" presId="urn:microsoft.com/office/officeart/2005/8/layout/vProcess5"/>
    <dgm:cxn modelId="{F2B32D21-89CC-4549-BB24-61D2F2875AE3}" type="presOf" srcId="{3A5E12CA-4841-45AF-94F5-9EB7A357C2B0}" destId="{A94D807B-9023-4662-A563-572AAAEA0E57}" srcOrd="0" destOrd="0" presId="urn:microsoft.com/office/officeart/2005/8/layout/vProcess5"/>
    <dgm:cxn modelId="{3E78CD29-710F-4F1C-B30B-EF8EF228BEBF}" type="presOf" srcId="{059BE9D6-0C9E-4931-BA26-CA6991DB6494}" destId="{FAFF04A4-6632-4703-BBE7-0DA0F57FBDEF}" srcOrd="0" destOrd="0" presId="urn:microsoft.com/office/officeart/2005/8/layout/vProcess5"/>
    <dgm:cxn modelId="{6E513745-F00B-47F9-A08A-58D229EE580A}" type="presOf" srcId="{C275CA11-A89E-490D-9F1E-C65F43E271D6}" destId="{C8B00991-4352-45E0-9F9C-D42DBFDFD84A}" srcOrd="0" destOrd="0" presId="urn:microsoft.com/office/officeart/2005/8/layout/vProcess5"/>
    <dgm:cxn modelId="{AA12376A-914F-494B-B222-84458B0D030E}" type="presOf" srcId="{6664B770-5FA4-43DB-9BCC-797754BB3562}" destId="{6A6D7FD3-B3FF-47FF-B182-4E9000A89A54}" srcOrd="0" destOrd="0" presId="urn:microsoft.com/office/officeart/2005/8/layout/vProcess5"/>
    <dgm:cxn modelId="{C760C48F-AB19-484E-9296-E504FC9B6C49}" type="presOf" srcId="{6664B770-5FA4-43DB-9BCC-797754BB3562}" destId="{3222FE48-4C19-4EDE-9B0F-D6E396DA9E19}" srcOrd="1" destOrd="0" presId="urn:microsoft.com/office/officeart/2005/8/layout/vProcess5"/>
    <dgm:cxn modelId="{4A73E799-695E-47E8-B526-4E2893F6F862}" type="presOf" srcId="{C096521A-7617-4989-978F-2393B94DF60E}" destId="{8A104BFD-0981-43D0-8F9F-218E714D52C0}" srcOrd="0" destOrd="0" presId="urn:microsoft.com/office/officeart/2005/8/layout/vProcess5"/>
    <dgm:cxn modelId="{E5D1D09B-2869-4BEE-9FF4-FF72FE31D0CF}" srcId="{059BE9D6-0C9E-4931-BA26-CA6991DB6494}" destId="{C096521A-7617-4989-978F-2393B94DF60E}" srcOrd="1" destOrd="0" parTransId="{DD4287E4-00DC-45D8-99B8-1A84D46A23E3}" sibTransId="{D69187D2-2490-4942-9F7D-18B3C9430FA0}"/>
    <dgm:cxn modelId="{84AA4EA7-DECA-4397-A884-33B6DB8AFA05}" srcId="{059BE9D6-0C9E-4931-BA26-CA6991DB6494}" destId="{3A5E12CA-4841-45AF-94F5-9EB7A357C2B0}" srcOrd="0" destOrd="0" parTransId="{B756EA04-9C89-4B09-AF51-1FC7B738E87D}" sibTransId="{C275CA11-A89E-490D-9F1E-C65F43E271D6}"/>
    <dgm:cxn modelId="{52FDDCC9-44F4-4496-BC60-A92450CA21A8}" srcId="{059BE9D6-0C9E-4931-BA26-CA6991DB6494}" destId="{6664B770-5FA4-43DB-9BCC-797754BB3562}" srcOrd="2" destOrd="0" parTransId="{E3AD7384-F299-44F5-A21B-8E171A121D1D}" sibTransId="{CF17BB10-0723-42BA-BFCF-BB71D6A1DC86}"/>
    <dgm:cxn modelId="{AD03CBD5-B423-4D7E-ACE0-65699465A85F}" type="presOf" srcId="{3A5E12CA-4841-45AF-94F5-9EB7A357C2B0}" destId="{83486E9A-55D6-4E63-9A50-ABEB1553EEE1}" srcOrd="1" destOrd="0" presId="urn:microsoft.com/office/officeart/2005/8/layout/vProcess5"/>
    <dgm:cxn modelId="{82CD9BAB-45F8-4258-B91C-35D8B94C5A3B}" type="presParOf" srcId="{FAFF04A4-6632-4703-BBE7-0DA0F57FBDEF}" destId="{B487FFD0-091E-4903-817B-0C6BC8618BEC}" srcOrd="0" destOrd="0" presId="urn:microsoft.com/office/officeart/2005/8/layout/vProcess5"/>
    <dgm:cxn modelId="{37047544-F95E-4175-BBA8-455E0CAA8EB7}" type="presParOf" srcId="{FAFF04A4-6632-4703-BBE7-0DA0F57FBDEF}" destId="{A94D807B-9023-4662-A563-572AAAEA0E57}" srcOrd="1" destOrd="0" presId="urn:microsoft.com/office/officeart/2005/8/layout/vProcess5"/>
    <dgm:cxn modelId="{8C71C831-98CA-409B-9A07-A1FF3799E202}" type="presParOf" srcId="{FAFF04A4-6632-4703-BBE7-0DA0F57FBDEF}" destId="{8A104BFD-0981-43D0-8F9F-218E714D52C0}" srcOrd="2" destOrd="0" presId="urn:microsoft.com/office/officeart/2005/8/layout/vProcess5"/>
    <dgm:cxn modelId="{6C0A0BF9-49AA-4C25-B9B5-B2EADF270115}" type="presParOf" srcId="{FAFF04A4-6632-4703-BBE7-0DA0F57FBDEF}" destId="{6A6D7FD3-B3FF-47FF-B182-4E9000A89A54}" srcOrd="3" destOrd="0" presId="urn:microsoft.com/office/officeart/2005/8/layout/vProcess5"/>
    <dgm:cxn modelId="{B78AC345-3F1A-4F9F-8024-4009C8CA8D70}" type="presParOf" srcId="{FAFF04A4-6632-4703-BBE7-0DA0F57FBDEF}" destId="{C8B00991-4352-45E0-9F9C-D42DBFDFD84A}" srcOrd="4" destOrd="0" presId="urn:microsoft.com/office/officeart/2005/8/layout/vProcess5"/>
    <dgm:cxn modelId="{8DE8DA9B-B934-43F1-8DBD-7BF301328BDD}" type="presParOf" srcId="{FAFF04A4-6632-4703-BBE7-0DA0F57FBDEF}" destId="{2AD1BA54-653C-468F-8671-9561F50DDFC2}" srcOrd="5" destOrd="0" presId="urn:microsoft.com/office/officeart/2005/8/layout/vProcess5"/>
    <dgm:cxn modelId="{5D6A4046-499E-4D64-B017-C803636EC7B6}" type="presParOf" srcId="{FAFF04A4-6632-4703-BBE7-0DA0F57FBDEF}" destId="{83486E9A-55D6-4E63-9A50-ABEB1553EEE1}" srcOrd="6" destOrd="0" presId="urn:microsoft.com/office/officeart/2005/8/layout/vProcess5"/>
    <dgm:cxn modelId="{8075510B-DB35-4A20-AC9B-BC3E23304CAB}" type="presParOf" srcId="{FAFF04A4-6632-4703-BBE7-0DA0F57FBDEF}" destId="{F5E65A05-DC4E-48BB-9AB4-4FB53FA83AF3}" srcOrd="7" destOrd="0" presId="urn:microsoft.com/office/officeart/2005/8/layout/vProcess5"/>
    <dgm:cxn modelId="{1F1DC281-9C8E-41EE-994F-9A19B99AD245}" type="presParOf" srcId="{FAFF04A4-6632-4703-BBE7-0DA0F57FBDEF}" destId="{3222FE48-4C19-4EDE-9B0F-D6E396DA9E1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98930-40F3-4C8F-83B0-1FB80448A4E0}">
      <dsp:nvSpPr>
        <dsp:cNvPr id="0" name=""/>
        <dsp:cNvSpPr/>
      </dsp:nvSpPr>
      <dsp:spPr>
        <a:xfrm>
          <a:off x="0" y="40005"/>
          <a:ext cx="10058399" cy="7195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Una disciplina con un método que le da fiabilidad.</a:t>
          </a:r>
          <a:endParaRPr lang="en-US" sz="3000" kern="1200"/>
        </a:p>
      </dsp:txBody>
      <dsp:txXfrm>
        <a:off x="35125" y="75130"/>
        <a:ext cx="9988149" cy="649299"/>
      </dsp:txXfrm>
    </dsp:sp>
    <dsp:sp modelId="{28D1CD1E-F15C-4F24-96E9-80922470EB05}">
      <dsp:nvSpPr>
        <dsp:cNvPr id="0" name=""/>
        <dsp:cNvSpPr/>
      </dsp:nvSpPr>
      <dsp:spPr>
        <a:xfrm>
          <a:off x="0" y="845955"/>
          <a:ext cx="10058399" cy="7195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Es en distintas medidas siempre subjetiva.</a:t>
          </a:r>
          <a:endParaRPr lang="en-US" sz="3000" kern="1200"/>
        </a:p>
      </dsp:txBody>
      <dsp:txXfrm>
        <a:off x="35125" y="881080"/>
        <a:ext cx="9988149" cy="649299"/>
      </dsp:txXfrm>
    </dsp:sp>
    <dsp:sp modelId="{F0F79381-7EF9-4E70-A203-F02AEE06E50F}">
      <dsp:nvSpPr>
        <dsp:cNvPr id="0" name=""/>
        <dsp:cNvSpPr/>
      </dsp:nvSpPr>
      <dsp:spPr>
        <a:xfrm>
          <a:off x="0" y="1651904"/>
          <a:ext cx="10058399" cy="7195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Es conocimiento sobre pasado de la Humanidad.</a:t>
          </a:r>
          <a:endParaRPr lang="en-US" sz="3000" kern="1200"/>
        </a:p>
      </dsp:txBody>
      <dsp:txXfrm>
        <a:off x="35125" y="1687029"/>
        <a:ext cx="9988149" cy="649299"/>
      </dsp:txXfrm>
    </dsp:sp>
    <dsp:sp modelId="{37884458-0334-4DF4-8110-A2974EAAF893}">
      <dsp:nvSpPr>
        <dsp:cNvPr id="0" name=""/>
        <dsp:cNvSpPr/>
      </dsp:nvSpPr>
      <dsp:spPr>
        <a:xfrm>
          <a:off x="0" y="2457855"/>
          <a:ext cx="10058399" cy="71954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Sirve para la interpretación del presente.</a:t>
          </a:r>
          <a:endParaRPr lang="en-US" sz="3000" kern="1200"/>
        </a:p>
      </dsp:txBody>
      <dsp:txXfrm>
        <a:off x="35125" y="2492980"/>
        <a:ext cx="9988149" cy="649299"/>
      </dsp:txXfrm>
    </dsp:sp>
    <dsp:sp modelId="{3BF6498F-5451-4FC5-AFE2-29EBC86B4C7B}">
      <dsp:nvSpPr>
        <dsp:cNvPr id="0" name=""/>
        <dsp:cNvSpPr/>
      </dsp:nvSpPr>
      <dsp:spPr>
        <a:xfrm>
          <a:off x="0" y="3263805"/>
          <a:ext cx="10058399" cy="71954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Puede ser una herramienta de poder político.</a:t>
          </a:r>
          <a:endParaRPr lang="en-US" sz="3000" kern="1200"/>
        </a:p>
      </dsp:txBody>
      <dsp:txXfrm>
        <a:off x="35125" y="3298930"/>
        <a:ext cx="9988149"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572A1-E982-412E-BE4C-B61715C9A160}">
      <dsp:nvSpPr>
        <dsp:cNvPr id="0" name=""/>
        <dsp:cNvSpPr/>
      </dsp:nvSpPr>
      <dsp:spPr>
        <a:xfrm>
          <a:off x="1441" y="970631"/>
          <a:ext cx="1876378" cy="187637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B261A5-8263-4614-A481-07D559CD8E87}">
      <dsp:nvSpPr>
        <dsp:cNvPr id="0" name=""/>
        <dsp:cNvSpPr/>
      </dsp:nvSpPr>
      <dsp:spPr>
        <a:xfrm>
          <a:off x="306898"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Planteamiento de pregunta socialmente relevante e </a:t>
          </a:r>
          <a:r>
            <a:rPr lang="es-CL" sz="1900" kern="1200" dirty="0" err="1"/>
            <a:t>hipótesis</a:t>
          </a:r>
          <a:endParaRPr lang="es-CL" sz="1900" kern="1200" dirty="0"/>
        </a:p>
      </dsp:txBody>
      <dsp:txXfrm>
        <a:off x="361855" y="2151415"/>
        <a:ext cx="1766464" cy="1766464"/>
      </dsp:txXfrm>
    </dsp:sp>
    <dsp:sp modelId="{DE467135-8464-44D0-8BBD-32E7A25A6FC3}">
      <dsp:nvSpPr>
        <dsp:cNvPr id="0" name=""/>
        <dsp:cNvSpPr/>
      </dsp:nvSpPr>
      <dsp:spPr>
        <a:xfrm>
          <a:off x="2239251" y="1683386"/>
          <a:ext cx="361431" cy="450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2239251" y="1773559"/>
        <a:ext cx="253002" cy="270521"/>
      </dsp:txXfrm>
    </dsp:sp>
    <dsp:sp modelId="{0ED64661-2BC7-4440-AAE6-E3DB6963932E}">
      <dsp:nvSpPr>
        <dsp:cNvPr id="0" name=""/>
        <dsp:cNvSpPr/>
      </dsp:nvSpPr>
      <dsp:spPr>
        <a:xfrm>
          <a:off x="2910481" y="970631"/>
          <a:ext cx="1876378" cy="187637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D7926-81FA-4E6B-BD0F-EB18ABC109D4}">
      <dsp:nvSpPr>
        <dsp:cNvPr id="0" name=""/>
        <dsp:cNvSpPr/>
      </dsp:nvSpPr>
      <dsp:spPr>
        <a:xfrm>
          <a:off x="3215938"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Recolección de información mediante fuentes primarias y secundarias</a:t>
          </a:r>
        </a:p>
      </dsp:txBody>
      <dsp:txXfrm>
        <a:off x="3270895" y="2151415"/>
        <a:ext cx="1766464" cy="1766464"/>
      </dsp:txXfrm>
    </dsp:sp>
    <dsp:sp modelId="{63A1C2AC-8AC3-480B-8AF3-8E4F0B91F15F}">
      <dsp:nvSpPr>
        <dsp:cNvPr id="0" name=""/>
        <dsp:cNvSpPr/>
      </dsp:nvSpPr>
      <dsp:spPr>
        <a:xfrm>
          <a:off x="5148292" y="1683386"/>
          <a:ext cx="361431" cy="450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5148292" y="1773559"/>
        <a:ext cx="253002" cy="270521"/>
      </dsp:txXfrm>
    </dsp:sp>
    <dsp:sp modelId="{9C2BFD8D-2679-47C6-A0DB-73AD87EB5A48}">
      <dsp:nvSpPr>
        <dsp:cNvPr id="0" name=""/>
        <dsp:cNvSpPr/>
      </dsp:nvSpPr>
      <dsp:spPr>
        <a:xfrm>
          <a:off x="5819522" y="970631"/>
          <a:ext cx="1876378" cy="187637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251CC-E216-42E6-8E35-156BF803DB1F}">
      <dsp:nvSpPr>
        <dsp:cNvPr id="0" name=""/>
        <dsp:cNvSpPr/>
      </dsp:nvSpPr>
      <dsp:spPr>
        <a:xfrm>
          <a:off x="6124979"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Contrastación de </a:t>
          </a:r>
          <a:r>
            <a:rPr lang="es-CL" sz="1900" kern="1200" dirty="0" err="1"/>
            <a:t>hipótesis</a:t>
          </a:r>
          <a:r>
            <a:rPr lang="es-CL" sz="1900" kern="1200" dirty="0"/>
            <a:t> con la información de las fuentes</a:t>
          </a:r>
        </a:p>
      </dsp:txBody>
      <dsp:txXfrm>
        <a:off x="6179936" y="2151415"/>
        <a:ext cx="1766464" cy="1766464"/>
      </dsp:txXfrm>
    </dsp:sp>
    <dsp:sp modelId="{619E84D9-8543-4DF2-9405-B3FD15B57493}">
      <dsp:nvSpPr>
        <dsp:cNvPr id="0" name=""/>
        <dsp:cNvSpPr/>
      </dsp:nvSpPr>
      <dsp:spPr>
        <a:xfrm rot="12453">
          <a:off x="8085249" y="1688900"/>
          <a:ext cx="389352" cy="450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8085249" y="1778861"/>
        <a:ext cx="272546" cy="270521"/>
      </dsp:txXfrm>
    </dsp:sp>
    <dsp:sp modelId="{E05206A4-269E-4837-9606-B3B091CDC685}">
      <dsp:nvSpPr>
        <dsp:cNvPr id="0" name=""/>
        <dsp:cNvSpPr/>
      </dsp:nvSpPr>
      <dsp:spPr>
        <a:xfrm>
          <a:off x="8808328" y="981458"/>
          <a:ext cx="1876378" cy="1876378"/>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A667F-1BD6-471F-BA06-FEAAE0052931}">
      <dsp:nvSpPr>
        <dsp:cNvPr id="0" name=""/>
        <dsp:cNvSpPr/>
      </dsp:nvSpPr>
      <dsp:spPr>
        <a:xfrm>
          <a:off x="9034020"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Elaboración de conclusiones y revisión de </a:t>
          </a:r>
          <a:r>
            <a:rPr lang="es-CL" sz="1900" kern="1200" dirty="0" err="1"/>
            <a:t>hipótesis</a:t>
          </a:r>
          <a:r>
            <a:rPr lang="es-CL" sz="1900" kern="1200" dirty="0"/>
            <a:t>.</a:t>
          </a:r>
        </a:p>
      </dsp:txBody>
      <dsp:txXfrm>
        <a:off x="9088977" y="2151415"/>
        <a:ext cx="1766464" cy="1766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D807B-9023-4662-A563-572AAAEA0E57}">
      <dsp:nvSpPr>
        <dsp:cNvPr id="0" name=""/>
        <dsp:cNvSpPr/>
      </dsp:nvSpPr>
      <dsp:spPr>
        <a:xfrm>
          <a:off x="0" y="0"/>
          <a:ext cx="7993699" cy="121693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Las </a:t>
          </a:r>
          <a:r>
            <a:rPr lang="es-CL" sz="1800" b="1" kern="1200"/>
            <a:t>fuentes históricas</a:t>
          </a:r>
          <a:r>
            <a:rPr lang="es-CL" sz="1800" kern="1200"/>
            <a:t> constituyen la materia prima de la Historia. Comprenden todos los </a:t>
          </a:r>
          <a:r>
            <a:rPr lang="es-CL" sz="1800" b="1" kern="1200"/>
            <a:t>documentos, testimonios u objetos</a:t>
          </a:r>
          <a:r>
            <a:rPr lang="es-CL" sz="1800" kern="1200"/>
            <a:t> que nos trasmiten una información significativa referente a los hechos que han tenido lugar, especialmente en el pasado.</a:t>
          </a:r>
          <a:endParaRPr lang="en-US" sz="1800" kern="1200"/>
        </a:p>
      </dsp:txBody>
      <dsp:txXfrm>
        <a:off x="35643" y="35643"/>
        <a:ext cx="6680535" cy="1145644"/>
      </dsp:txXfrm>
    </dsp:sp>
    <dsp:sp modelId="{8A104BFD-0981-43D0-8F9F-218E714D52C0}">
      <dsp:nvSpPr>
        <dsp:cNvPr id="0" name=""/>
        <dsp:cNvSpPr/>
      </dsp:nvSpPr>
      <dsp:spPr>
        <a:xfrm>
          <a:off x="705326" y="1419751"/>
          <a:ext cx="7993699" cy="1216930"/>
        </a:xfrm>
        <a:prstGeom prst="roundRect">
          <a:avLst>
            <a:gd name="adj" fmla="val 10000"/>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Fuente Primaria: Datan del mismo periodo histórico estudiado. Pueden ser periódicos, cartas, actas judiciales, pinturas, esculturas u otros objetos.</a:t>
          </a:r>
          <a:endParaRPr lang="en-US" sz="1800" kern="1200"/>
        </a:p>
      </dsp:txBody>
      <dsp:txXfrm>
        <a:off x="740969" y="1455394"/>
        <a:ext cx="6426082" cy="1145644"/>
      </dsp:txXfrm>
    </dsp:sp>
    <dsp:sp modelId="{6A6D7FD3-B3FF-47FF-B182-4E9000A89A54}">
      <dsp:nvSpPr>
        <dsp:cNvPr id="0" name=""/>
        <dsp:cNvSpPr/>
      </dsp:nvSpPr>
      <dsp:spPr>
        <a:xfrm>
          <a:off x="1410652" y="2839503"/>
          <a:ext cx="7993699" cy="1216930"/>
        </a:xfrm>
        <a:prstGeom prst="roundRect">
          <a:avLst>
            <a:gd name="adj" fmla="val 1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Fuente Secundaria: Consisten en trabajos realizados por otros autores sobre el periodo estudiado. Pueden ser libros de texto, revistas, compilaciones, resúmenes, etc.</a:t>
          </a:r>
          <a:endParaRPr lang="en-US" sz="1800" kern="1200"/>
        </a:p>
      </dsp:txBody>
      <dsp:txXfrm>
        <a:off x="1446295" y="2875146"/>
        <a:ext cx="6426082" cy="1145644"/>
      </dsp:txXfrm>
    </dsp:sp>
    <dsp:sp modelId="{C8B00991-4352-45E0-9F9C-D42DBFDFD84A}">
      <dsp:nvSpPr>
        <dsp:cNvPr id="0" name=""/>
        <dsp:cNvSpPr/>
      </dsp:nvSpPr>
      <dsp:spPr>
        <a:xfrm>
          <a:off x="7202694" y="922838"/>
          <a:ext cx="791004" cy="791004"/>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80670" y="922838"/>
        <a:ext cx="435052" cy="595231"/>
      </dsp:txXfrm>
    </dsp:sp>
    <dsp:sp modelId="{2AD1BA54-653C-468F-8671-9561F50DDFC2}">
      <dsp:nvSpPr>
        <dsp:cNvPr id="0" name=""/>
        <dsp:cNvSpPr/>
      </dsp:nvSpPr>
      <dsp:spPr>
        <a:xfrm>
          <a:off x="7908020" y="2334477"/>
          <a:ext cx="791004" cy="791004"/>
        </a:xfrm>
        <a:prstGeom prst="downArrow">
          <a:avLst>
            <a:gd name="adj1" fmla="val 55000"/>
            <a:gd name="adj2" fmla="val 45000"/>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85996" y="2334477"/>
        <a:ext cx="435052" cy="5952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D735D-71FB-42A8-89B4-063F9E8974A6}" type="datetimeFigureOut">
              <a:rPr lang="es-CL" smtClean="0"/>
              <a:t>18-03-2021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B99BB-5F7C-4957-92D0-81933C82A57A}" type="slidenum">
              <a:rPr lang="es-CL" smtClean="0"/>
              <a:t>‹Nº›</a:t>
            </a:fld>
            <a:endParaRPr lang="es-CL"/>
          </a:p>
        </p:txBody>
      </p:sp>
    </p:spTree>
    <p:extLst>
      <p:ext uri="{BB962C8B-B14F-4D97-AF65-F5344CB8AC3E}">
        <p14:creationId xmlns:p14="http://schemas.microsoft.com/office/powerpoint/2010/main" val="217034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Fuente: Real Academia de la Lengua Española (RAE)</a:t>
            </a:r>
          </a:p>
          <a:p>
            <a:r>
              <a:rPr lang="es-CL" dirty="0"/>
              <a:t>             Julio Aróstegui: Teoría, Historia e historiografía.</a:t>
            </a:r>
          </a:p>
        </p:txBody>
      </p:sp>
      <p:sp>
        <p:nvSpPr>
          <p:cNvPr id="4" name="Marcador de número de diapositiva 3"/>
          <p:cNvSpPr>
            <a:spLocks noGrp="1"/>
          </p:cNvSpPr>
          <p:nvPr>
            <p:ph type="sldNum" sz="quarter" idx="5"/>
          </p:nvPr>
        </p:nvSpPr>
        <p:spPr/>
        <p:txBody>
          <a:bodyPr/>
          <a:lstStyle/>
          <a:p>
            <a:fld id="{B7BB99BB-5F7C-4957-92D0-81933C82A57A}" type="slidenum">
              <a:rPr lang="es-CL" smtClean="0"/>
              <a:t>3</a:t>
            </a:fld>
            <a:endParaRPr lang="es-CL"/>
          </a:p>
        </p:txBody>
      </p:sp>
    </p:spTree>
    <p:extLst>
      <p:ext uri="{BB962C8B-B14F-4D97-AF65-F5344CB8AC3E}">
        <p14:creationId xmlns:p14="http://schemas.microsoft.com/office/powerpoint/2010/main" val="409346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L" dirty="0"/>
              <a:t>A qué hace referencia la fuente (periodo)</a:t>
            </a:r>
          </a:p>
          <a:p>
            <a:r>
              <a:rPr lang="es-CL" dirty="0"/>
              <a:t>Es </a:t>
            </a:r>
            <a:r>
              <a:rPr lang="es-CL" dirty="0" err="1"/>
              <a:t>pimaria</a:t>
            </a:r>
            <a:r>
              <a:rPr lang="es-CL" dirty="0"/>
              <a:t> o secundaria</a:t>
            </a:r>
          </a:p>
          <a:p>
            <a:r>
              <a:rPr lang="es-CL" dirty="0"/>
              <a:t>De qué crisis me habla?</a:t>
            </a:r>
          </a:p>
        </p:txBody>
      </p:sp>
    </p:spTree>
    <p:extLst>
      <p:ext uri="{BB962C8B-B14F-4D97-AF65-F5344CB8AC3E}">
        <p14:creationId xmlns:p14="http://schemas.microsoft.com/office/powerpoint/2010/main" val="413005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7BB99BB-5F7C-4957-92D0-81933C82A57A}" type="slidenum">
              <a:rPr lang="es-CL" smtClean="0"/>
              <a:t>10</a:t>
            </a:fld>
            <a:endParaRPr lang="es-CL"/>
          </a:p>
        </p:txBody>
      </p:sp>
    </p:spTree>
    <p:extLst>
      <p:ext uri="{BB962C8B-B14F-4D97-AF65-F5344CB8AC3E}">
        <p14:creationId xmlns:p14="http://schemas.microsoft.com/office/powerpoint/2010/main" val="244305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39003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1740568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grpSp>
        <p:nvGrpSpPr>
          <p:cNvPr id="28" name="Google Shape;28;p5"/>
          <p:cNvGrpSpPr/>
          <p:nvPr/>
        </p:nvGrpSpPr>
        <p:grpSpPr>
          <a:xfrm>
            <a:off x="-14733" y="1182933"/>
            <a:ext cx="12206733" cy="5674800"/>
            <a:chOff x="-11050" y="887200"/>
            <a:chExt cx="9155050" cy="4256100"/>
          </a:xfrm>
        </p:grpSpPr>
        <p:cxnSp>
          <p:nvCxnSpPr>
            <p:cNvPr id="29" name="Google Shape;29;p5"/>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30" name="Google Shape;30;p5"/>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2400">
                <a:solidFill>
                  <a:srgbClr val="FFFFFF"/>
                </a:solidFill>
              </a:endParaRPr>
            </a:p>
          </p:txBody>
        </p:sp>
        <p:sp>
          <p:nvSpPr>
            <p:cNvPr id="31" name="Google Shape;31;p5"/>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cxnSp>
          <p:nvCxnSpPr>
            <p:cNvPr id="32" name="Google Shape;32;p5"/>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33" name="Google Shape;33;p5"/>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34" name="Google Shape;34;p5"/>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 name="Google Shape;35;p5"/>
          <p:cNvSpPr txBox="1">
            <a:spLocks noGrp="1"/>
          </p:cNvSpPr>
          <p:nvPr>
            <p:ph type="body" idx="1"/>
          </p:nvPr>
        </p:nvSpPr>
        <p:spPr>
          <a:xfrm>
            <a:off x="732800" y="1600200"/>
            <a:ext cx="9996000" cy="39284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397820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53142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60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D29C247-8986-4D95-A23B-1715F2916842}" type="datetimeFigureOut">
              <a:rPr lang="es-CL" smtClean="0"/>
              <a:t>18-03-2021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407021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D29C247-8986-4D95-A23B-1715F2916842}" type="datetimeFigureOut">
              <a:rPr lang="es-CL" smtClean="0"/>
              <a:t>18-03-2021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58416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D29C247-8986-4D95-A23B-1715F2916842}" type="datetimeFigureOut">
              <a:rPr lang="es-CL" smtClean="0"/>
              <a:t>18-03-2021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80024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D29C247-8986-4D95-A23B-1715F2916842}" type="datetimeFigureOut">
              <a:rPr lang="es-CL" smtClean="0"/>
              <a:t>18-03-2021</a:t>
            </a:fld>
            <a:endParaRPr lang="es-C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L"/>
          </a:p>
        </p:txBody>
      </p:sp>
      <p:sp>
        <p:nvSpPr>
          <p:cNvPr id="9" name="Slide Number Placeholder 8"/>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95092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D29C247-8986-4D95-A23B-1715F2916842}" type="datetimeFigureOut">
              <a:rPr lang="es-CL" smtClean="0"/>
              <a:t>18-03-2021</a:t>
            </a:fld>
            <a:endParaRPr lang="es-C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5E4585-9756-4650-BF7B-AE6854B5E975}" type="slidenum">
              <a:rPr lang="es-CL" smtClean="0"/>
              <a:t>‹Nº›</a:t>
            </a:fld>
            <a:endParaRPr lang="es-CL"/>
          </a:p>
        </p:txBody>
      </p:sp>
    </p:spTree>
    <p:extLst>
      <p:ext uri="{BB962C8B-B14F-4D97-AF65-F5344CB8AC3E}">
        <p14:creationId xmlns:p14="http://schemas.microsoft.com/office/powerpoint/2010/main" val="43348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D29C247-8986-4D95-A23B-1715F2916842}" type="datetimeFigureOut">
              <a:rPr lang="es-CL" smtClean="0"/>
              <a:t>18-03-2021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408975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D29C247-8986-4D95-A23B-1715F2916842}" type="datetimeFigureOut">
              <a:rPr lang="es-CL" smtClean="0"/>
              <a:t>18-03-2021</a:t>
            </a:fld>
            <a:endParaRPr lang="es-C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5E4585-9756-4650-BF7B-AE6854B5E975}" type="slidenum">
              <a:rPr lang="es-CL" smtClean="0"/>
              <a:t>‹Nº›</a:t>
            </a:fld>
            <a:endParaRPr lang="es-C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7978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DFA87-2F4F-4026-B08B-93FA3B8370D0}"/>
              </a:ext>
            </a:extLst>
          </p:cNvPr>
          <p:cNvSpPr>
            <a:spLocks noGrp="1"/>
          </p:cNvSpPr>
          <p:nvPr>
            <p:ph type="ctrTitle"/>
          </p:nvPr>
        </p:nvSpPr>
        <p:spPr>
          <a:xfrm>
            <a:off x="1154955" y="0"/>
            <a:ext cx="8825658" cy="3329581"/>
          </a:xfrm>
        </p:spPr>
        <p:txBody>
          <a:bodyPr/>
          <a:lstStyle/>
          <a:p>
            <a:r>
              <a:rPr lang="es-CL" dirty="0"/>
              <a:t>UNIDAD 0 </a:t>
            </a:r>
          </a:p>
        </p:txBody>
      </p:sp>
      <p:sp>
        <p:nvSpPr>
          <p:cNvPr id="3" name="Subtítulo 2">
            <a:extLst>
              <a:ext uri="{FF2B5EF4-FFF2-40B4-BE49-F238E27FC236}">
                <a16:creationId xmlns:a16="http://schemas.microsoft.com/office/drawing/2014/main" id="{83AD0349-5FF7-4E81-A295-38618A5DA959}"/>
              </a:ext>
            </a:extLst>
          </p:cNvPr>
          <p:cNvSpPr>
            <a:spLocks noGrp="1"/>
          </p:cNvSpPr>
          <p:nvPr>
            <p:ph type="subTitle" idx="1"/>
          </p:nvPr>
        </p:nvSpPr>
        <p:spPr>
          <a:xfrm>
            <a:off x="1154955" y="3429000"/>
            <a:ext cx="8825658" cy="861420"/>
          </a:xfrm>
        </p:spPr>
        <p:txBody>
          <a:bodyPr/>
          <a:lstStyle/>
          <a:p>
            <a:r>
              <a:rPr lang="es-CL" dirty="0"/>
              <a:t>Contenidos e introducción 2020: ¿Qué es la historia?</a:t>
            </a:r>
          </a:p>
        </p:txBody>
      </p:sp>
      <p:graphicFrame>
        <p:nvGraphicFramePr>
          <p:cNvPr id="4" name="Tabla 3">
            <a:extLst>
              <a:ext uri="{FF2B5EF4-FFF2-40B4-BE49-F238E27FC236}">
                <a16:creationId xmlns:a16="http://schemas.microsoft.com/office/drawing/2014/main" id="{9B480FCE-8B66-41FB-B147-79F1CF0B5071}"/>
              </a:ext>
            </a:extLst>
          </p:cNvPr>
          <p:cNvGraphicFramePr>
            <a:graphicFrameLocks noGrp="1"/>
          </p:cNvGraphicFramePr>
          <p:nvPr>
            <p:extLst>
              <p:ext uri="{D42A27DB-BD31-4B8C-83A1-F6EECF244321}">
                <p14:modId xmlns:p14="http://schemas.microsoft.com/office/powerpoint/2010/main" val="412410873"/>
              </p:ext>
            </p:extLst>
          </p:nvPr>
        </p:nvGraphicFramePr>
        <p:xfrm>
          <a:off x="7188641" y="4742833"/>
          <a:ext cx="4858767" cy="1464310"/>
        </p:xfrm>
        <a:graphic>
          <a:graphicData uri="http://schemas.openxmlformats.org/drawingml/2006/table">
            <a:tbl>
              <a:tblPr>
                <a:tableStyleId>{5C22544A-7EE6-4342-B048-85BDC9FD1C3A}</a:tableStyleId>
              </a:tblPr>
              <a:tblGrid>
                <a:gridCol w="4858767">
                  <a:extLst>
                    <a:ext uri="{9D8B030D-6E8A-4147-A177-3AD203B41FA5}">
                      <a16:colId xmlns:a16="http://schemas.microsoft.com/office/drawing/2014/main" val="1335789263"/>
                    </a:ext>
                  </a:extLst>
                </a:gridCol>
              </a:tblGrid>
              <a:tr h="1041009">
                <a:tc>
                  <a:txBody>
                    <a:bodyPr/>
                    <a:lstStyle/>
                    <a:p>
                      <a:pPr algn="ctr">
                        <a:lnSpc>
                          <a:spcPct val="107000"/>
                        </a:lnSpc>
                        <a:spcAft>
                          <a:spcPts val="800"/>
                        </a:spcAft>
                      </a:pPr>
                      <a:r>
                        <a:rPr lang="es-CL" sz="1800" dirty="0">
                          <a:effectLst/>
                        </a:rPr>
                        <a:t>CLASE Nº1    HISTORIA  2do Medio</a:t>
                      </a:r>
                      <a:endParaRPr lang="es-CL" sz="1600" dirty="0">
                        <a:effectLst/>
                      </a:endParaRPr>
                    </a:p>
                    <a:p>
                      <a:pPr>
                        <a:lnSpc>
                          <a:spcPct val="107000"/>
                        </a:lnSpc>
                        <a:spcAft>
                          <a:spcPts val="800"/>
                        </a:spcAft>
                      </a:pPr>
                      <a:r>
                        <a:rPr lang="es-CL" sz="1800" dirty="0">
                          <a:effectLst/>
                        </a:rPr>
                        <a:t>Profesor: Abraham López Fuentes</a:t>
                      </a:r>
                      <a:endParaRPr lang="es-CL" sz="1600" dirty="0">
                        <a:effectLst/>
                      </a:endParaRPr>
                    </a:p>
                    <a:p>
                      <a:pPr>
                        <a:lnSpc>
                          <a:spcPct val="107000"/>
                        </a:lnSpc>
                        <a:spcAft>
                          <a:spcPts val="800"/>
                        </a:spcAft>
                      </a:pPr>
                      <a:r>
                        <a:rPr lang="es-CL" sz="1800" dirty="0">
                          <a:effectLst/>
                        </a:rPr>
                        <a:t>Fecha de la clase: 08-03</a:t>
                      </a:r>
                    </a:p>
                    <a:p>
                      <a:pPr>
                        <a:lnSpc>
                          <a:spcPct val="107000"/>
                        </a:lnSpc>
                        <a:spcAft>
                          <a:spcPts val="800"/>
                        </a:spcAft>
                      </a:pPr>
                      <a:r>
                        <a:rPr lang="es-CL" sz="1800" dirty="0">
                          <a:effectLst/>
                          <a:latin typeface="Calibri" panose="020F0502020204030204" pitchFamily="34" charset="0"/>
                          <a:ea typeface="Times New Roman" panose="02020603050405020304" pitchFamily="18" charset="0"/>
                          <a:cs typeface="Times New Roman" panose="02020603050405020304" pitchFamily="18" charset="0"/>
                        </a:rPr>
                        <a:t>CLASE </a:t>
                      </a:r>
                      <a:r>
                        <a:rPr lang="es-CL" sz="1800" dirty="0" err="1">
                          <a:effectLst/>
                          <a:latin typeface="Calibri" panose="020F0502020204030204" pitchFamily="34" charset="0"/>
                          <a:ea typeface="Times New Roman" panose="02020603050405020304" pitchFamily="18" charset="0"/>
                          <a:cs typeface="Times New Roman" panose="02020603050405020304" pitchFamily="18" charset="0"/>
                        </a:rPr>
                        <a:t>N°</a:t>
                      </a:r>
                      <a:r>
                        <a:rPr lang="es-CL" sz="1800" dirty="0">
                          <a:effectLst/>
                          <a:latin typeface="Calibri" panose="020F0502020204030204" pitchFamily="34" charset="0"/>
                          <a:ea typeface="Times New Roman" panose="02020603050405020304" pitchFamily="18" charset="0"/>
                          <a:cs typeface="Times New Roman" panose="02020603050405020304" pitchFamily="18" charset="0"/>
                        </a:rPr>
                        <a:t> 2</a:t>
                      </a:r>
                      <a:endParaRPr lang="es-C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82367310"/>
                  </a:ext>
                </a:extLst>
              </a:tr>
            </a:tbl>
          </a:graphicData>
        </a:graphic>
      </p:graphicFrame>
    </p:spTree>
    <p:extLst>
      <p:ext uri="{BB962C8B-B14F-4D97-AF65-F5344CB8AC3E}">
        <p14:creationId xmlns:p14="http://schemas.microsoft.com/office/powerpoint/2010/main" val="296479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6FF965-9940-478B-8A81-936BF6C19992}"/>
              </a:ext>
            </a:extLst>
          </p:cNvPr>
          <p:cNvSpPr>
            <a:spLocks noGrp="1"/>
          </p:cNvSpPr>
          <p:nvPr>
            <p:ph type="title"/>
          </p:nvPr>
        </p:nvSpPr>
        <p:spPr>
          <a:xfrm>
            <a:off x="108182" y="1"/>
            <a:ext cx="3847998" cy="643812"/>
          </a:xfrm>
        </p:spPr>
        <p:txBody>
          <a:bodyPr>
            <a:normAutofit fontScale="90000"/>
          </a:bodyPr>
          <a:lstStyle/>
          <a:p>
            <a:pPr algn="ctr"/>
            <a:r>
              <a:rPr lang="es-CL" dirty="0"/>
              <a:t>Actividad Diagnóstico</a:t>
            </a:r>
          </a:p>
        </p:txBody>
      </p:sp>
      <p:sp>
        <p:nvSpPr>
          <p:cNvPr id="7" name="CuadroTexto 6">
            <a:extLst>
              <a:ext uri="{FF2B5EF4-FFF2-40B4-BE49-F238E27FC236}">
                <a16:creationId xmlns:a16="http://schemas.microsoft.com/office/drawing/2014/main" id="{9A940E03-3638-4646-AC2A-20919A2A2985}"/>
              </a:ext>
            </a:extLst>
          </p:cNvPr>
          <p:cNvSpPr txBox="1"/>
          <p:nvPr/>
        </p:nvSpPr>
        <p:spPr>
          <a:xfrm>
            <a:off x="66648" y="723122"/>
            <a:ext cx="3847998" cy="5909310"/>
          </a:xfrm>
          <a:prstGeom prst="rect">
            <a:avLst/>
          </a:prstGeom>
          <a:noFill/>
        </p:spPr>
        <p:txBody>
          <a:bodyPr wrap="square" rtlCol="0">
            <a:spAutoFit/>
          </a:bodyPr>
          <a:lstStyle/>
          <a:p>
            <a:r>
              <a:rPr lang="es-CL" dirty="0"/>
              <a:t>Observa atentamente la fuente y responde las siguientes preguntas en tu cuaderno:</a:t>
            </a:r>
          </a:p>
          <a:p>
            <a:endParaRPr lang="es-CL" dirty="0"/>
          </a:p>
          <a:p>
            <a:pPr marL="285750" indent="-285750">
              <a:buFont typeface="Arial" panose="020B0604020202020204" pitchFamily="34" charset="0"/>
              <a:buChar char="•"/>
            </a:pPr>
            <a:r>
              <a:rPr lang="es-CL" dirty="0"/>
              <a:t>¿Qué tipo de fuente es? (primaria o secundaria)</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¿Quién es el autor?</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¿Cuál es el nombre del texto u obra?</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¿Dónde se realizó?</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¿A qué periodo histórico corresponde?</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¿Qué información podemos extraer de la Fuente?</a:t>
            </a:r>
          </a:p>
          <a:p>
            <a:endParaRPr lang="es-CL" dirty="0"/>
          </a:p>
          <a:p>
            <a:endParaRPr lang="es-CL" dirty="0"/>
          </a:p>
        </p:txBody>
      </p:sp>
      <p:sp>
        <p:nvSpPr>
          <p:cNvPr id="5" name="CuadroTexto 4">
            <a:extLst>
              <a:ext uri="{FF2B5EF4-FFF2-40B4-BE49-F238E27FC236}">
                <a16:creationId xmlns:a16="http://schemas.microsoft.com/office/drawing/2014/main" id="{08FF2F58-418D-405F-8AEA-55B1203823F7}"/>
              </a:ext>
            </a:extLst>
          </p:cNvPr>
          <p:cNvSpPr txBox="1"/>
          <p:nvPr/>
        </p:nvSpPr>
        <p:spPr>
          <a:xfrm>
            <a:off x="5052291" y="806249"/>
            <a:ext cx="5597236" cy="4524315"/>
          </a:xfrm>
          <a:prstGeom prst="rect">
            <a:avLst/>
          </a:prstGeom>
          <a:noFill/>
        </p:spPr>
        <p:txBody>
          <a:bodyPr wrap="square" rtlCol="0">
            <a:spAutoFit/>
          </a:bodyPr>
          <a:lstStyle/>
          <a:p>
            <a:endParaRPr lang="es-ES" dirty="0"/>
          </a:p>
          <a:p>
            <a:r>
              <a:rPr lang="es-ES" dirty="0"/>
              <a:t>¿A qué aspira el liberalismo?</a:t>
            </a:r>
          </a:p>
          <a:p>
            <a:endParaRPr lang="es-ES" dirty="0"/>
          </a:p>
          <a:p>
            <a:pPr algn="just"/>
            <a:r>
              <a:rPr lang="es-ES" dirty="0"/>
              <a:t>Lo que (los liberales clásicos del siglo XVIII) pretendían era un proyecto de sociedad  que alcanzara un amplio espacio de libertad personal, económica, religiosa o de expresión; un espacio, en fin, mucho mayor que el que se había reivindicado en el pasado inmediato (…) Cuando los liberales trataron de definir a finales del siglo XVIII su movimiento, lo presentaron como la antítesis del viejo orden al aspirar a crear una sociedad de ciudadanos, no de ciudadanas, libres e iguales.</a:t>
            </a:r>
          </a:p>
          <a:p>
            <a:endParaRPr lang="es-ES" dirty="0"/>
          </a:p>
          <a:p>
            <a:endParaRPr lang="es-ES" dirty="0"/>
          </a:p>
          <a:p>
            <a:r>
              <a:rPr lang="es-ES" dirty="0"/>
              <a:t>Castells, I (2003). Los liberalismos; una mirada desde la historia. Ediciones Universidad de Salamanca</a:t>
            </a:r>
          </a:p>
        </p:txBody>
      </p:sp>
    </p:spTree>
    <p:extLst>
      <p:ext uri="{BB962C8B-B14F-4D97-AF65-F5344CB8AC3E}">
        <p14:creationId xmlns:p14="http://schemas.microsoft.com/office/powerpoint/2010/main" val="315931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50AAD-5CC0-4519-B786-EE2D5CC90D4C}"/>
              </a:ext>
            </a:extLst>
          </p:cNvPr>
          <p:cNvSpPr>
            <a:spLocks noGrp="1"/>
          </p:cNvSpPr>
          <p:nvPr>
            <p:ph type="title"/>
          </p:nvPr>
        </p:nvSpPr>
        <p:spPr/>
        <p:txBody>
          <a:bodyPr/>
          <a:lstStyle/>
          <a:p>
            <a:r>
              <a:rPr lang="es-ES" dirty="0"/>
              <a:t>Actividad repaso</a:t>
            </a:r>
          </a:p>
        </p:txBody>
      </p:sp>
      <p:sp>
        <p:nvSpPr>
          <p:cNvPr id="3" name="Marcador de contenido 2">
            <a:extLst>
              <a:ext uri="{FF2B5EF4-FFF2-40B4-BE49-F238E27FC236}">
                <a16:creationId xmlns:a16="http://schemas.microsoft.com/office/drawing/2014/main" id="{E15C35F2-FC31-471F-89AA-DDBD3F6491B2}"/>
              </a:ext>
            </a:extLst>
          </p:cNvPr>
          <p:cNvSpPr>
            <a:spLocks noGrp="1"/>
          </p:cNvSpPr>
          <p:nvPr>
            <p:ph idx="1"/>
          </p:nvPr>
        </p:nvSpPr>
        <p:spPr>
          <a:xfrm>
            <a:off x="4818355" y="800099"/>
            <a:ext cx="6492240" cy="4556991"/>
          </a:xfrm>
        </p:spPr>
        <p:txBody>
          <a:bodyPr>
            <a:normAutofit/>
          </a:bodyPr>
          <a:lstStyle/>
          <a:p>
            <a:r>
              <a:rPr lang="es-ES" dirty="0"/>
              <a:t>1. Define en tu cuaderno los siguientes conceptos, luego realiza un texto breve en el que relaciones al menos 3 de ellos.</a:t>
            </a:r>
          </a:p>
          <a:p>
            <a:pPr>
              <a:buFont typeface="Wingdings" panose="05000000000000000000" pitchFamily="2" charset="2"/>
              <a:buChar char="Ø"/>
            </a:pPr>
            <a:r>
              <a:rPr lang="es-ES" dirty="0"/>
              <a:t>Modernidad</a:t>
            </a:r>
          </a:p>
          <a:p>
            <a:pPr>
              <a:buFont typeface="Wingdings" panose="05000000000000000000" pitchFamily="2" charset="2"/>
              <a:buChar char="Ø"/>
            </a:pPr>
            <a:r>
              <a:rPr lang="es-ES" dirty="0"/>
              <a:t>Estado-nación</a:t>
            </a:r>
          </a:p>
          <a:p>
            <a:pPr>
              <a:buFont typeface="Wingdings" panose="05000000000000000000" pitchFamily="2" charset="2"/>
              <a:buChar char="Ø"/>
            </a:pPr>
            <a:r>
              <a:rPr lang="es-ES" dirty="0"/>
              <a:t>Republicanismo</a:t>
            </a:r>
          </a:p>
          <a:p>
            <a:pPr>
              <a:buFont typeface="Wingdings" panose="05000000000000000000" pitchFamily="2" charset="2"/>
              <a:buChar char="Ø"/>
            </a:pPr>
            <a:r>
              <a:rPr lang="es-ES" dirty="0"/>
              <a:t>Liberalismo</a:t>
            </a:r>
          </a:p>
          <a:p>
            <a:pPr>
              <a:buFont typeface="Wingdings" panose="05000000000000000000" pitchFamily="2" charset="2"/>
              <a:buChar char="Ø"/>
            </a:pPr>
            <a:r>
              <a:rPr lang="es-ES" dirty="0"/>
              <a:t>Igualdad de derechos</a:t>
            </a:r>
          </a:p>
          <a:p>
            <a:pPr>
              <a:buFont typeface="Wingdings" panose="05000000000000000000" pitchFamily="2" charset="2"/>
              <a:buChar char="Ø"/>
            </a:pPr>
            <a:r>
              <a:rPr lang="es-ES" dirty="0"/>
              <a:t>Mercado</a:t>
            </a:r>
          </a:p>
          <a:p>
            <a:pPr>
              <a:buFont typeface="Wingdings" panose="05000000000000000000" pitchFamily="2" charset="2"/>
              <a:buChar char="Ø"/>
            </a:pPr>
            <a:r>
              <a:rPr lang="es-ES" dirty="0"/>
              <a:t>Constitución </a:t>
            </a:r>
          </a:p>
          <a:p>
            <a:pPr>
              <a:buFont typeface="Wingdings" panose="05000000000000000000" pitchFamily="2" charset="2"/>
              <a:buChar char="Ø"/>
            </a:pPr>
            <a:r>
              <a:rPr lang="es-ES" dirty="0"/>
              <a:t>Soberanía popular</a:t>
            </a:r>
          </a:p>
        </p:txBody>
      </p:sp>
      <p:sp>
        <p:nvSpPr>
          <p:cNvPr id="4" name="Marcador de texto 3">
            <a:extLst>
              <a:ext uri="{FF2B5EF4-FFF2-40B4-BE49-F238E27FC236}">
                <a16:creationId xmlns:a16="http://schemas.microsoft.com/office/drawing/2014/main" id="{1EB1F652-D4EE-4766-9659-D77898DBA774}"/>
              </a:ext>
            </a:extLst>
          </p:cNvPr>
          <p:cNvSpPr>
            <a:spLocks noGrp="1"/>
          </p:cNvSpPr>
          <p:nvPr>
            <p:ph type="body" sz="half" idx="2"/>
          </p:nvPr>
        </p:nvSpPr>
        <p:spPr/>
        <p:txBody>
          <a:bodyPr/>
          <a:lstStyle/>
          <a:p>
            <a:r>
              <a:rPr lang="es-ES" dirty="0"/>
              <a:t>Conceptos históricos</a:t>
            </a:r>
          </a:p>
        </p:txBody>
      </p:sp>
    </p:spTree>
    <p:extLst>
      <p:ext uri="{BB962C8B-B14F-4D97-AF65-F5344CB8AC3E}">
        <p14:creationId xmlns:p14="http://schemas.microsoft.com/office/powerpoint/2010/main" val="311822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8A7EB-497F-45AF-864C-4623C86DB138}"/>
              </a:ext>
            </a:extLst>
          </p:cNvPr>
          <p:cNvSpPr>
            <a:spLocks noGrp="1"/>
          </p:cNvSpPr>
          <p:nvPr>
            <p:ph type="title"/>
          </p:nvPr>
        </p:nvSpPr>
        <p:spPr/>
        <p:txBody>
          <a:bodyPr/>
          <a:lstStyle/>
          <a:p>
            <a:r>
              <a:rPr lang="es-ES" dirty="0"/>
              <a:t>Objetivo</a:t>
            </a:r>
          </a:p>
        </p:txBody>
      </p:sp>
      <p:sp>
        <p:nvSpPr>
          <p:cNvPr id="3" name="Marcador de contenido 2">
            <a:extLst>
              <a:ext uri="{FF2B5EF4-FFF2-40B4-BE49-F238E27FC236}">
                <a16:creationId xmlns:a16="http://schemas.microsoft.com/office/drawing/2014/main" id="{0546CEB3-E4F5-4A7D-AAEB-7C323E276678}"/>
              </a:ext>
            </a:extLst>
          </p:cNvPr>
          <p:cNvSpPr>
            <a:spLocks noGrp="1"/>
          </p:cNvSpPr>
          <p:nvPr>
            <p:ph idx="1"/>
          </p:nvPr>
        </p:nvSpPr>
        <p:spPr/>
        <p:txBody>
          <a:bodyPr/>
          <a:lstStyle/>
          <a:p>
            <a:r>
              <a:rPr lang="es-ES" dirty="0"/>
              <a:t>Reconocer las principales características de la disciplina histórica, sus métodos y la importancia del uso de fuentes para la misma.</a:t>
            </a:r>
          </a:p>
        </p:txBody>
      </p:sp>
    </p:spTree>
    <p:extLst>
      <p:ext uri="{BB962C8B-B14F-4D97-AF65-F5344CB8AC3E}">
        <p14:creationId xmlns:p14="http://schemas.microsoft.com/office/powerpoint/2010/main" val="316527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D3048CC-BFEE-499F-968D-9681FE25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0286F47-A4F0-4288-A23A-1429442323A7}"/>
              </a:ext>
            </a:extLst>
          </p:cNvPr>
          <p:cNvSpPr>
            <a:spLocks noGrp="1"/>
          </p:cNvSpPr>
          <p:nvPr>
            <p:ph type="title"/>
          </p:nvPr>
        </p:nvSpPr>
        <p:spPr>
          <a:xfrm>
            <a:off x="6620933" y="634946"/>
            <a:ext cx="4928809" cy="1450757"/>
          </a:xfrm>
        </p:spPr>
        <p:txBody>
          <a:bodyPr>
            <a:normAutofit/>
          </a:bodyPr>
          <a:lstStyle/>
          <a:p>
            <a:r>
              <a:rPr lang="es-CL" dirty="0"/>
              <a:t>¿Qué es la Historia?</a:t>
            </a:r>
          </a:p>
        </p:txBody>
      </p:sp>
      <p:sp>
        <p:nvSpPr>
          <p:cNvPr id="18" name="Rectangle 17">
            <a:extLst>
              <a:ext uri="{FF2B5EF4-FFF2-40B4-BE49-F238E27FC236}">
                <a16:creationId xmlns:a16="http://schemas.microsoft.com/office/drawing/2014/main" id="{2AF095ED-34C6-4B6B-BF2F-B18C3C6CD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cara, viendo, vistiendo, cabeza&#10;&#10;Descripción generada automáticamente">
            <a:extLst>
              <a:ext uri="{FF2B5EF4-FFF2-40B4-BE49-F238E27FC236}">
                <a16:creationId xmlns:a16="http://schemas.microsoft.com/office/drawing/2014/main" id="{3C3A051D-705E-4F06-97F3-1917AD076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120" y="473902"/>
            <a:ext cx="2095132" cy="3103900"/>
          </a:xfrm>
          <a:prstGeom prst="rect">
            <a:avLst/>
          </a:prstGeom>
        </p:spPr>
      </p:pic>
      <p:sp>
        <p:nvSpPr>
          <p:cNvPr id="20" name="Rectangle 19">
            <a:extLst>
              <a:ext uri="{FF2B5EF4-FFF2-40B4-BE49-F238E27FC236}">
                <a16:creationId xmlns:a16="http://schemas.microsoft.com/office/drawing/2014/main" id="{E80E2106-26D1-4CFC-9F58-A3D915C7A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21734"/>
            <a:ext cx="2567411" cy="195525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6" descr="https://encrypted-tbn0.gstatic.com/images?q=tbn:ANd9GcQXNP2dFDZ-8SokvcnUNixArN-qWVc4CC3bHZZsRbJZMbt1leHF">
            <a:extLst>
              <a:ext uri="{FF2B5EF4-FFF2-40B4-BE49-F238E27FC236}">
                <a16:creationId xmlns:a16="http://schemas.microsoft.com/office/drawing/2014/main" id="{AE499C0F-11C5-4A34-9640-412F77010C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09802" y="473902"/>
            <a:ext cx="1604983" cy="1626575"/>
          </a:xfrm>
          <a:prstGeom prst="rect">
            <a:avLst/>
          </a:prstGeom>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9E02610F-7D0E-44AD-ADE2-F343EC06F7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695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2C98A42-D33B-4523-A0B2-4904C32B7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0461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8" descr="https://sobrehistoria.com/wp-content/uploads/2011/09/que-es-la-historia-e1389615542988.jpg">
            <a:extLst>
              <a:ext uri="{FF2B5EF4-FFF2-40B4-BE49-F238E27FC236}">
                <a16:creationId xmlns:a16="http://schemas.microsoft.com/office/drawing/2014/main" id="{375F7EA4-751B-41E8-AEAF-5CE5B3E9AAF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7769" y="4013574"/>
            <a:ext cx="2425836" cy="1819377"/>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B314DF03-4B84-4C63-9500-DC80BCA1B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7F78FAFA-5B19-4967-8914-94C6465D8E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0455" y="2601842"/>
            <a:ext cx="2043676" cy="3231109"/>
          </a:xfrm>
          <a:prstGeom prst="rect">
            <a:avLst/>
          </a:prstGeom>
        </p:spPr>
      </p:pic>
      <p:sp>
        <p:nvSpPr>
          <p:cNvPr id="3" name="Marcador de contenido 2">
            <a:extLst>
              <a:ext uri="{FF2B5EF4-FFF2-40B4-BE49-F238E27FC236}">
                <a16:creationId xmlns:a16="http://schemas.microsoft.com/office/drawing/2014/main" id="{F5CAEBD6-3C1E-4A36-AC28-CAB5B12D9DBD}"/>
              </a:ext>
            </a:extLst>
          </p:cNvPr>
          <p:cNvSpPr>
            <a:spLocks noGrp="1"/>
          </p:cNvSpPr>
          <p:nvPr>
            <p:ph idx="1"/>
          </p:nvPr>
        </p:nvSpPr>
        <p:spPr>
          <a:xfrm>
            <a:off x="6620933" y="2198914"/>
            <a:ext cx="4928809" cy="3670180"/>
          </a:xfrm>
        </p:spPr>
        <p:txBody>
          <a:bodyPr>
            <a:normAutofit/>
          </a:bodyPr>
          <a:lstStyle/>
          <a:p>
            <a:r>
              <a:rPr lang="es-CL" sz="1800" dirty="0"/>
              <a:t>Historia: Narración o relato, generalmente inventado, que pretende divertir o entretener.</a:t>
            </a:r>
          </a:p>
        </p:txBody>
      </p:sp>
      <p:sp>
        <p:nvSpPr>
          <p:cNvPr id="28" name="Rectangle 27">
            <a:extLst>
              <a:ext uri="{FF2B5EF4-FFF2-40B4-BE49-F238E27FC236}">
                <a16:creationId xmlns:a16="http://schemas.microsoft.com/office/drawing/2014/main" id="{C0C2C24D-DBC6-4FC3-8BD4-31D3CC1A3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57B513E8-3CAA-4B4E-92DE-D3EA3E17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ángulo 5">
            <a:extLst>
              <a:ext uri="{FF2B5EF4-FFF2-40B4-BE49-F238E27FC236}">
                <a16:creationId xmlns:a16="http://schemas.microsoft.com/office/drawing/2014/main" id="{862606B4-129D-414A-BF1C-81AF75793A73}"/>
              </a:ext>
            </a:extLst>
          </p:cNvPr>
          <p:cNvSpPr/>
          <p:nvPr/>
        </p:nvSpPr>
        <p:spPr>
          <a:xfrm>
            <a:off x="6170476" y="3250312"/>
            <a:ext cx="6096000" cy="1477328"/>
          </a:xfrm>
          <a:prstGeom prst="rect">
            <a:avLst/>
          </a:prstGeom>
        </p:spPr>
        <p:txBody>
          <a:bodyPr>
            <a:spAutoFit/>
          </a:bodyPr>
          <a:lstStyle/>
          <a:p>
            <a:r>
              <a:rPr lang="es-CL" dirty="0"/>
              <a:t>Historia: </a:t>
            </a:r>
            <a:r>
              <a:rPr lang="es-ES" dirty="0"/>
              <a:t>Disciplina que estudia y expone, de acuerdo con determinados principios y métodos, los acontecimientos y hechos que pertenecen al tiempo pasado y que constituyen el desarrollo de la humanidad desde sus orígenes hasta el momento presente.</a:t>
            </a:r>
          </a:p>
        </p:txBody>
      </p:sp>
      <p:sp>
        <p:nvSpPr>
          <p:cNvPr id="8" name="Rectángulo 7">
            <a:extLst>
              <a:ext uri="{FF2B5EF4-FFF2-40B4-BE49-F238E27FC236}">
                <a16:creationId xmlns:a16="http://schemas.microsoft.com/office/drawing/2014/main" id="{0ACD0B3F-D207-485A-B2C2-1F4104D23056}"/>
              </a:ext>
            </a:extLst>
          </p:cNvPr>
          <p:cNvSpPr/>
          <p:nvPr/>
        </p:nvSpPr>
        <p:spPr>
          <a:xfrm>
            <a:off x="6170476" y="5185086"/>
            <a:ext cx="6096000" cy="923330"/>
          </a:xfrm>
          <a:prstGeom prst="rect">
            <a:avLst/>
          </a:prstGeom>
        </p:spPr>
        <p:txBody>
          <a:bodyPr>
            <a:spAutoFit/>
          </a:bodyPr>
          <a:lstStyle/>
          <a:p>
            <a:r>
              <a:rPr lang="es-ES" dirty="0"/>
              <a:t>Historiografía: La historiografía (es) la tarea de la investigación y escritura de la Historia, entendida como realidad histórica. En su acepción más simple es la escritura de la Historia.</a:t>
            </a:r>
            <a:endParaRPr lang="es-CL" dirty="0"/>
          </a:p>
        </p:txBody>
      </p:sp>
    </p:spTree>
    <p:extLst>
      <p:ext uri="{BB962C8B-B14F-4D97-AF65-F5344CB8AC3E}">
        <p14:creationId xmlns:p14="http://schemas.microsoft.com/office/powerpoint/2010/main" val="326075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94B4408-AB84-426E-B227-ECC4B99DC400}"/>
              </a:ext>
            </a:extLst>
          </p:cNvPr>
          <p:cNvSpPr>
            <a:spLocks noGrp="1"/>
          </p:cNvSpPr>
          <p:nvPr>
            <p:ph type="title"/>
          </p:nvPr>
        </p:nvSpPr>
        <p:spPr>
          <a:xfrm>
            <a:off x="1097280" y="286603"/>
            <a:ext cx="10058400" cy="1450757"/>
          </a:xfrm>
        </p:spPr>
        <p:txBody>
          <a:bodyPr>
            <a:normAutofit/>
          </a:bodyPr>
          <a:lstStyle/>
          <a:p>
            <a:r>
              <a:rPr lang="es-CL"/>
              <a:t>La Historia</a:t>
            </a:r>
          </a:p>
        </p:txBody>
      </p:sp>
      <p:sp>
        <p:nvSpPr>
          <p:cNvPr id="12" name="Rectangle 11">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Marcador de contenido 2">
            <a:extLst>
              <a:ext uri="{FF2B5EF4-FFF2-40B4-BE49-F238E27FC236}">
                <a16:creationId xmlns:a16="http://schemas.microsoft.com/office/drawing/2014/main" id="{EAF49E47-B60C-4B3F-BBA5-60613256278E}"/>
              </a:ext>
            </a:extLst>
          </p:cNvPr>
          <p:cNvGraphicFramePr>
            <a:graphicFrameLocks noGrp="1"/>
          </p:cNvGraphicFramePr>
          <p:nvPr>
            <p:ph idx="1"/>
            <p:extLst>
              <p:ext uri="{D42A27DB-BD31-4B8C-83A1-F6EECF244321}">
                <p14:modId xmlns:p14="http://schemas.microsoft.com/office/powerpoint/2010/main" val="209075881"/>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83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1C2E-47D6-4848-BD42-0E474173D8AD}"/>
              </a:ext>
            </a:extLst>
          </p:cNvPr>
          <p:cNvSpPr>
            <a:spLocks noGrp="1"/>
          </p:cNvSpPr>
          <p:nvPr>
            <p:ph type="title"/>
          </p:nvPr>
        </p:nvSpPr>
        <p:spPr/>
        <p:txBody>
          <a:bodyPr/>
          <a:lstStyle/>
          <a:p>
            <a:r>
              <a:rPr lang="es-CL" dirty="0"/>
              <a:t>¿Para qué sirve </a:t>
            </a:r>
            <a:r>
              <a:rPr lang="es-CL"/>
              <a:t>la Historia?</a:t>
            </a:r>
          </a:p>
        </p:txBody>
      </p:sp>
      <p:sp>
        <p:nvSpPr>
          <p:cNvPr id="3" name="Marcador de contenido 2">
            <a:extLst>
              <a:ext uri="{FF2B5EF4-FFF2-40B4-BE49-F238E27FC236}">
                <a16:creationId xmlns:a16="http://schemas.microsoft.com/office/drawing/2014/main" id="{B39DBAB3-411E-4149-9656-FAAFB6ECE9AB}"/>
              </a:ext>
            </a:extLst>
          </p:cNvPr>
          <p:cNvSpPr>
            <a:spLocks noGrp="1"/>
          </p:cNvSpPr>
          <p:nvPr>
            <p:ph idx="1"/>
          </p:nvPr>
        </p:nvSpPr>
        <p:spPr>
          <a:xfrm>
            <a:off x="1097280" y="2630079"/>
            <a:ext cx="10058400" cy="3408697"/>
          </a:xfrm>
        </p:spPr>
        <p:txBody>
          <a:bodyPr>
            <a:normAutofit/>
          </a:bodyPr>
          <a:lstStyle/>
          <a:p>
            <a:pPr algn="ctr"/>
            <a:r>
              <a:rPr lang="es-ES" b="1" i="1" dirty="0"/>
              <a:t>"Sirve para entender cómo llegamos aquí y desnaturalizar ese camino. La manera en que vivimos no es algo que esté establecido por decreto divino, sino que es una construcción humana concreta. Y, por lo tanto, puede ser cambiada a partir de la acción nuestra. La historia, entonces, sirve como toma de conciencia: las cosas que nos ocurren como sociedad no suceden de forma espontánea, sino que son fruto de decisiones, acciones y conflictos humanos, y por lo tanto cualquier persona puede incidir en el devenir histórico. Cuando una persona sale a la calle a protestar contra las AFP está asumiendo ese protagonismo” (Julio pinto; 2016) </a:t>
            </a:r>
            <a:endParaRPr lang="es-CL" b="1" i="1" dirty="0"/>
          </a:p>
        </p:txBody>
      </p:sp>
    </p:spTree>
    <p:extLst>
      <p:ext uri="{BB962C8B-B14F-4D97-AF65-F5344CB8AC3E}">
        <p14:creationId xmlns:p14="http://schemas.microsoft.com/office/powerpoint/2010/main" val="381630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F70BD018-8CB9-4B0D-AC57-CE1A594BBF5A}"/>
              </a:ext>
            </a:extLst>
          </p:cNvPr>
          <p:cNvSpPr/>
          <p:nvPr/>
        </p:nvSpPr>
        <p:spPr>
          <a:xfrm>
            <a:off x="334523" y="1264555"/>
            <a:ext cx="2133600" cy="1921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Historia </a:t>
            </a:r>
          </a:p>
        </p:txBody>
      </p:sp>
      <p:cxnSp>
        <p:nvCxnSpPr>
          <p:cNvPr id="7" name="Conector recto de flecha 6">
            <a:extLst>
              <a:ext uri="{FF2B5EF4-FFF2-40B4-BE49-F238E27FC236}">
                <a16:creationId xmlns:a16="http://schemas.microsoft.com/office/drawing/2014/main" id="{B4E1F891-431B-4EBC-92A6-2C38B84B808E}"/>
              </a:ext>
            </a:extLst>
          </p:cNvPr>
          <p:cNvCxnSpPr>
            <a:cxnSpLocks/>
          </p:cNvCxnSpPr>
          <p:nvPr/>
        </p:nvCxnSpPr>
        <p:spPr>
          <a:xfrm>
            <a:off x="2811649" y="2241591"/>
            <a:ext cx="649356" cy="28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D8D172E4-873D-4814-8BC0-EB0CEE94A90B}"/>
              </a:ext>
            </a:extLst>
          </p:cNvPr>
          <p:cNvSpPr/>
          <p:nvPr/>
        </p:nvSpPr>
        <p:spPr>
          <a:xfrm>
            <a:off x="3710609" y="1794780"/>
            <a:ext cx="1537252" cy="64044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a:t>Pasado </a:t>
            </a:r>
          </a:p>
        </p:txBody>
      </p:sp>
      <p:sp>
        <p:nvSpPr>
          <p:cNvPr id="9" name="CuadroTexto 8">
            <a:extLst>
              <a:ext uri="{FF2B5EF4-FFF2-40B4-BE49-F238E27FC236}">
                <a16:creationId xmlns:a16="http://schemas.microsoft.com/office/drawing/2014/main" id="{5462D320-CFC7-4711-8A05-1F690A304D94}"/>
              </a:ext>
            </a:extLst>
          </p:cNvPr>
          <p:cNvSpPr txBox="1"/>
          <p:nvPr/>
        </p:nvSpPr>
        <p:spPr>
          <a:xfrm>
            <a:off x="2543060" y="1736562"/>
            <a:ext cx="1186534" cy="523220"/>
          </a:xfrm>
          <a:prstGeom prst="rect">
            <a:avLst/>
          </a:prstGeom>
          <a:noFill/>
        </p:spPr>
        <p:txBody>
          <a:bodyPr wrap="square" rtlCol="0">
            <a:spAutoFit/>
          </a:bodyPr>
          <a:lstStyle/>
          <a:p>
            <a:r>
              <a:rPr lang="es-CL" sz="1400" dirty="0"/>
              <a:t>Ciencia que Estudia</a:t>
            </a:r>
          </a:p>
        </p:txBody>
      </p:sp>
      <p:cxnSp>
        <p:nvCxnSpPr>
          <p:cNvPr id="11" name="Conector recto de flecha 10">
            <a:extLst>
              <a:ext uri="{FF2B5EF4-FFF2-40B4-BE49-F238E27FC236}">
                <a16:creationId xmlns:a16="http://schemas.microsoft.com/office/drawing/2014/main" id="{7C0F05E3-903B-4648-A980-B8622B463BE5}"/>
              </a:ext>
            </a:extLst>
          </p:cNvPr>
          <p:cNvCxnSpPr/>
          <p:nvPr/>
        </p:nvCxnSpPr>
        <p:spPr>
          <a:xfrm flipV="1">
            <a:off x="4479235" y="2521227"/>
            <a:ext cx="0" cy="596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BC069DC7-678C-4379-9A4F-3770B5BBB603}"/>
              </a:ext>
            </a:extLst>
          </p:cNvPr>
          <p:cNvSpPr/>
          <p:nvPr/>
        </p:nvSpPr>
        <p:spPr>
          <a:xfrm>
            <a:off x="3710609" y="3327578"/>
            <a:ext cx="1643270" cy="7023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a:t>Historiador </a:t>
            </a:r>
          </a:p>
        </p:txBody>
      </p:sp>
      <p:sp>
        <p:nvSpPr>
          <p:cNvPr id="13" name="CuadroTexto 12">
            <a:extLst>
              <a:ext uri="{FF2B5EF4-FFF2-40B4-BE49-F238E27FC236}">
                <a16:creationId xmlns:a16="http://schemas.microsoft.com/office/drawing/2014/main" id="{651DB266-A663-4C1C-97EA-08968FEB0B6A}"/>
              </a:ext>
            </a:extLst>
          </p:cNvPr>
          <p:cNvSpPr txBox="1"/>
          <p:nvPr/>
        </p:nvSpPr>
        <p:spPr>
          <a:xfrm>
            <a:off x="4678017" y="2631836"/>
            <a:ext cx="1824693" cy="307777"/>
          </a:xfrm>
          <a:prstGeom prst="rect">
            <a:avLst/>
          </a:prstGeom>
          <a:noFill/>
        </p:spPr>
        <p:txBody>
          <a:bodyPr wrap="square" rtlCol="0">
            <a:spAutoFit/>
          </a:bodyPr>
          <a:lstStyle/>
          <a:p>
            <a:r>
              <a:rPr lang="es-CL" sz="1400" dirty="0"/>
              <a:t>Reconstruye </a:t>
            </a:r>
          </a:p>
        </p:txBody>
      </p:sp>
      <p:cxnSp>
        <p:nvCxnSpPr>
          <p:cNvPr id="15" name="Conector recto de flecha 14">
            <a:extLst>
              <a:ext uri="{FF2B5EF4-FFF2-40B4-BE49-F238E27FC236}">
                <a16:creationId xmlns:a16="http://schemas.microsoft.com/office/drawing/2014/main" id="{9818F728-E389-4DC9-BCB9-ECFF28262160}"/>
              </a:ext>
            </a:extLst>
          </p:cNvPr>
          <p:cNvCxnSpPr/>
          <p:nvPr/>
        </p:nvCxnSpPr>
        <p:spPr>
          <a:xfrm>
            <a:off x="4479235" y="4134678"/>
            <a:ext cx="0" cy="39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A3BEF743-20B0-4FF8-B7F4-83295E2895E3}"/>
              </a:ext>
            </a:extLst>
          </p:cNvPr>
          <p:cNvSpPr/>
          <p:nvPr/>
        </p:nvSpPr>
        <p:spPr>
          <a:xfrm>
            <a:off x="3863474" y="4884555"/>
            <a:ext cx="1518962" cy="5300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a:t>Subjetivo </a:t>
            </a:r>
          </a:p>
        </p:txBody>
      </p:sp>
      <p:cxnSp>
        <p:nvCxnSpPr>
          <p:cNvPr id="20" name="Conector recto de flecha 19">
            <a:extLst>
              <a:ext uri="{FF2B5EF4-FFF2-40B4-BE49-F238E27FC236}">
                <a16:creationId xmlns:a16="http://schemas.microsoft.com/office/drawing/2014/main" id="{630A586F-77A8-4120-998C-9EF89E660E2A}"/>
              </a:ext>
            </a:extLst>
          </p:cNvPr>
          <p:cNvCxnSpPr/>
          <p:nvPr/>
        </p:nvCxnSpPr>
        <p:spPr>
          <a:xfrm>
            <a:off x="5671931" y="5149598"/>
            <a:ext cx="6319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4F52607A-1004-4B59-98D9-708B949F2981}"/>
              </a:ext>
            </a:extLst>
          </p:cNvPr>
          <p:cNvSpPr/>
          <p:nvPr/>
        </p:nvSpPr>
        <p:spPr>
          <a:xfrm>
            <a:off x="6520070" y="4830793"/>
            <a:ext cx="2027582" cy="795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Responde a discursos ideológicos</a:t>
            </a:r>
          </a:p>
        </p:txBody>
      </p:sp>
      <p:sp>
        <p:nvSpPr>
          <p:cNvPr id="25" name="Flecha: a la derecha 24">
            <a:extLst>
              <a:ext uri="{FF2B5EF4-FFF2-40B4-BE49-F238E27FC236}">
                <a16:creationId xmlns:a16="http://schemas.microsoft.com/office/drawing/2014/main" id="{004EDA24-65A2-4416-A97B-37F3E93087FF}"/>
              </a:ext>
            </a:extLst>
          </p:cNvPr>
          <p:cNvSpPr/>
          <p:nvPr/>
        </p:nvSpPr>
        <p:spPr>
          <a:xfrm>
            <a:off x="6175513" y="1524000"/>
            <a:ext cx="2544417" cy="99722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a:t>Comprensión del Presente</a:t>
            </a:r>
          </a:p>
        </p:txBody>
      </p:sp>
      <p:cxnSp>
        <p:nvCxnSpPr>
          <p:cNvPr id="28" name="Conector recto de flecha 27">
            <a:extLst>
              <a:ext uri="{FF2B5EF4-FFF2-40B4-BE49-F238E27FC236}">
                <a16:creationId xmlns:a16="http://schemas.microsoft.com/office/drawing/2014/main" id="{A82F1756-EFFA-4CFD-B77B-E97997BA2944}"/>
              </a:ext>
            </a:extLst>
          </p:cNvPr>
          <p:cNvCxnSpPr/>
          <p:nvPr/>
        </p:nvCxnSpPr>
        <p:spPr>
          <a:xfrm>
            <a:off x="5497465" y="1905000"/>
            <a:ext cx="426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Estrella: 7 puntas 28">
            <a:extLst>
              <a:ext uri="{FF2B5EF4-FFF2-40B4-BE49-F238E27FC236}">
                <a16:creationId xmlns:a16="http://schemas.microsoft.com/office/drawing/2014/main" id="{C35F32ED-5FE8-430A-AFDE-B9E7DB2FF45F}"/>
              </a:ext>
            </a:extLst>
          </p:cNvPr>
          <p:cNvSpPr/>
          <p:nvPr/>
        </p:nvSpPr>
        <p:spPr>
          <a:xfrm>
            <a:off x="8826275" y="272853"/>
            <a:ext cx="3648457" cy="319377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Transformación del futuro </a:t>
            </a:r>
          </a:p>
        </p:txBody>
      </p:sp>
      <p:sp>
        <p:nvSpPr>
          <p:cNvPr id="32" name="Globo: flecha derecha 31">
            <a:extLst>
              <a:ext uri="{FF2B5EF4-FFF2-40B4-BE49-F238E27FC236}">
                <a16:creationId xmlns:a16="http://schemas.microsoft.com/office/drawing/2014/main" id="{F2014176-C269-4240-B781-90A3ECEF08B8}"/>
              </a:ext>
            </a:extLst>
          </p:cNvPr>
          <p:cNvSpPr/>
          <p:nvPr/>
        </p:nvSpPr>
        <p:spPr>
          <a:xfrm>
            <a:off x="623834" y="3678761"/>
            <a:ext cx="2467332" cy="223246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Herramienta de Poder </a:t>
            </a:r>
          </a:p>
        </p:txBody>
      </p:sp>
      <p:cxnSp>
        <p:nvCxnSpPr>
          <p:cNvPr id="34" name="Conector recto de flecha 33">
            <a:extLst>
              <a:ext uri="{FF2B5EF4-FFF2-40B4-BE49-F238E27FC236}">
                <a16:creationId xmlns:a16="http://schemas.microsoft.com/office/drawing/2014/main" id="{E57B05FA-29D7-43BB-BBD5-D124D60EEB70}"/>
              </a:ext>
            </a:extLst>
          </p:cNvPr>
          <p:cNvCxnSpPr>
            <a:cxnSpLocks/>
            <a:stCxn id="5" idx="4"/>
          </p:cNvCxnSpPr>
          <p:nvPr/>
        </p:nvCxnSpPr>
        <p:spPr>
          <a:xfrm>
            <a:off x="1401323" y="3186120"/>
            <a:ext cx="0" cy="378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7DA53F9A-AC6D-40F0-B9E0-F7F0D472E9DF}"/>
              </a:ext>
            </a:extLst>
          </p:cNvPr>
          <p:cNvCxnSpPr/>
          <p:nvPr/>
        </p:nvCxnSpPr>
        <p:spPr>
          <a:xfrm>
            <a:off x="5590363" y="3786278"/>
            <a:ext cx="582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Elipse 37">
            <a:extLst>
              <a:ext uri="{FF2B5EF4-FFF2-40B4-BE49-F238E27FC236}">
                <a16:creationId xmlns:a16="http://schemas.microsoft.com/office/drawing/2014/main" id="{6D1AF139-B847-4018-B128-42292A02D99D}"/>
              </a:ext>
            </a:extLst>
          </p:cNvPr>
          <p:cNvSpPr/>
          <p:nvPr/>
        </p:nvSpPr>
        <p:spPr>
          <a:xfrm>
            <a:off x="6409810" y="3299792"/>
            <a:ext cx="2345634" cy="9806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a:t>Investiga a través de método</a:t>
            </a:r>
          </a:p>
        </p:txBody>
      </p:sp>
      <p:sp>
        <p:nvSpPr>
          <p:cNvPr id="39" name="CuadroTexto 38">
            <a:extLst>
              <a:ext uri="{FF2B5EF4-FFF2-40B4-BE49-F238E27FC236}">
                <a16:creationId xmlns:a16="http://schemas.microsoft.com/office/drawing/2014/main" id="{56AEB8C1-48C8-4454-A600-E448B60308D6}"/>
              </a:ext>
            </a:extLst>
          </p:cNvPr>
          <p:cNvSpPr txBox="1"/>
          <p:nvPr/>
        </p:nvSpPr>
        <p:spPr>
          <a:xfrm>
            <a:off x="4544401" y="4254985"/>
            <a:ext cx="2332383" cy="369332"/>
          </a:xfrm>
          <a:prstGeom prst="rect">
            <a:avLst/>
          </a:prstGeom>
          <a:noFill/>
        </p:spPr>
        <p:txBody>
          <a:bodyPr wrap="square" rtlCol="0">
            <a:spAutoFit/>
          </a:bodyPr>
          <a:lstStyle/>
          <a:p>
            <a:r>
              <a:rPr lang="es-CL" sz="1400" dirty="0"/>
              <a:t>Interpretaciones</a:t>
            </a:r>
            <a:r>
              <a:rPr lang="es-CL" dirty="0"/>
              <a:t> </a:t>
            </a:r>
          </a:p>
        </p:txBody>
      </p:sp>
    </p:spTree>
    <p:extLst>
      <p:ext uri="{BB962C8B-B14F-4D97-AF65-F5344CB8AC3E}">
        <p14:creationId xmlns:p14="http://schemas.microsoft.com/office/powerpoint/2010/main" val="222863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D1A0E-A58F-401D-9790-6A883C9BFE9B}"/>
              </a:ext>
            </a:extLst>
          </p:cNvPr>
          <p:cNvSpPr>
            <a:spLocks noGrp="1"/>
          </p:cNvSpPr>
          <p:nvPr>
            <p:ph type="title"/>
          </p:nvPr>
        </p:nvSpPr>
        <p:spPr>
          <a:xfrm>
            <a:off x="1026835" y="360052"/>
            <a:ext cx="9404723" cy="1400530"/>
          </a:xfrm>
        </p:spPr>
        <p:txBody>
          <a:bodyPr/>
          <a:lstStyle/>
          <a:p>
            <a:r>
              <a:rPr lang="es-CL" dirty="0"/>
              <a:t>El Método del historiador</a:t>
            </a:r>
          </a:p>
        </p:txBody>
      </p:sp>
      <p:graphicFrame>
        <p:nvGraphicFramePr>
          <p:cNvPr id="4" name="Marcador de contenido 3">
            <a:extLst>
              <a:ext uri="{FF2B5EF4-FFF2-40B4-BE49-F238E27FC236}">
                <a16:creationId xmlns:a16="http://schemas.microsoft.com/office/drawing/2014/main" id="{55AB8DD7-F902-44D5-ABC2-61EAF56B585A}"/>
              </a:ext>
            </a:extLst>
          </p:cNvPr>
          <p:cNvGraphicFramePr>
            <a:graphicFrameLocks noGrp="1"/>
          </p:cNvGraphicFramePr>
          <p:nvPr>
            <p:ph idx="1"/>
            <p:extLst>
              <p:ext uri="{D42A27DB-BD31-4B8C-83A1-F6EECF244321}">
                <p14:modId xmlns:p14="http://schemas.microsoft.com/office/powerpoint/2010/main" val="1953159429"/>
              </p:ext>
            </p:extLst>
          </p:nvPr>
        </p:nvGraphicFramePr>
        <p:xfrm>
          <a:off x="782320" y="1554480"/>
          <a:ext cx="10911840" cy="4943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473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7513C5B-9E3A-4BD6-89B5-A465AFE93127}"/>
              </a:ext>
            </a:extLst>
          </p:cNvPr>
          <p:cNvSpPr>
            <a:spLocks noGrp="1"/>
          </p:cNvSpPr>
          <p:nvPr>
            <p:ph type="title"/>
          </p:nvPr>
        </p:nvSpPr>
        <p:spPr/>
        <p:txBody>
          <a:bodyPr>
            <a:normAutofit/>
          </a:bodyPr>
          <a:lstStyle/>
          <a:p>
            <a:r>
              <a:rPr lang="es-CL" dirty="0"/>
              <a:t>Las fuentes del historiador</a:t>
            </a:r>
            <a:br>
              <a:rPr lang="es-CL" dirty="0"/>
            </a:br>
            <a:endParaRPr lang="es-CL" dirty="0"/>
          </a:p>
        </p:txBody>
      </p:sp>
      <p:graphicFrame>
        <p:nvGraphicFramePr>
          <p:cNvPr id="5" name="Marcador de contenido 2">
            <a:extLst>
              <a:ext uri="{FF2B5EF4-FFF2-40B4-BE49-F238E27FC236}">
                <a16:creationId xmlns:a16="http://schemas.microsoft.com/office/drawing/2014/main" id="{00708823-D88C-4F30-B448-7E18E77BF76E}"/>
              </a:ext>
            </a:extLst>
          </p:cNvPr>
          <p:cNvGraphicFramePr>
            <a:graphicFrameLocks noGrp="1"/>
          </p:cNvGraphicFramePr>
          <p:nvPr>
            <p:ph idx="1"/>
            <p:extLst>
              <p:ext uri="{D42A27DB-BD31-4B8C-83A1-F6EECF244321}">
                <p14:modId xmlns:p14="http://schemas.microsoft.com/office/powerpoint/2010/main" val="3552273529"/>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13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D308F31-AD6D-4956-A93E-8341444A2FBF}"/>
              </a:ext>
            </a:extLst>
          </p:cNvPr>
          <p:cNvPicPr>
            <a:picLocks noChangeAspect="1"/>
          </p:cNvPicPr>
          <p:nvPr/>
        </p:nvPicPr>
        <p:blipFill>
          <a:blip r:embed="rId3"/>
          <a:stretch>
            <a:fillRect/>
          </a:stretch>
        </p:blipFill>
        <p:spPr>
          <a:xfrm>
            <a:off x="1675019" y="1122127"/>
            <a:ext cx="8191500" cy="3568700"/>
          </a:xfrm>
          <a:prstGeom prst="rect">
            <a:avLst/>
          </a:prstGeom>
        </p:spPr>
      </p:pic>
      <p:sp>
        <p:nvSpPr>
          <p:cNvPr id="24" name="Título 23"/>
          <p:cNvSpPr>
            <a:spLocks noGrp="1"/>
          </p:cNvSpPr>
          <p:nvPr>
            <p:ph type="title"/>
          </p:nvPr>
        </p:nvSpPr>
        <p:spPr/>
        <p:txBody>
          <a:bodyPr/>
          <a:lstStyle/>
          <a:p>
            <a:r>
              <a:rPr lang="es-CL" sz="2667" dirty="0"/>
              <a:t>Trabajemos:</a:t>
            </a:r>
          </a:p>
        </p:txBody>
      </p:sp>
      <p:sp>
        <p:nvSpPr>
          <p:cNvPr id="2" name="Marcador de número de diapositiva 1"/>
          <p:cNvSpPr>
            <a:spLocks noGrp="1"/>
          </p:cNvSpPr>
          <p:nvPr>
            <p:ph type="sldNum" idx="12"/>
          </p:nvPr>
        </p:nvSpPr>
        <p:spPr/>
        <p:txBody>
          <a:bodyPr/>
          <a:lstStyle/>
          <a:p>
            <a:fld id="{00000000-1234-1234-1234-123412341234}" type="slidenum">
              <a:rPr lang="es-CL" smtClean="0"/>
              <a:pPr/>
              <a:t>9</a:t>
            </a:fld>
            <a:endParaRPr lang="es-CL"/>
          </a:p>
        </p:txBody>
      </p:sp>
      <p:sp>
        <p:nvSpPr>
          <p:cNvPr id="6" name="Rectángulo 5"/>
          <p:cNvSpPr/>
          <p:nvPr/>
        </p:nvSpPr>
        <p:spPr>
          <a:xfrm>
            <a:off x="1901352" y="3891065"/>
            <a:ext cx="7738835" cy="550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cxnSp>
        <p:nvCxnSpPr>
          <p:cNvPr id="8" name="Conector recto de flecha 7"/>
          <p:cNvCxnSpPr>
            <a:cxnSpLocks/>
          </p:cNvCxnSpPr>
          <p:nvPr/>
        </p:nvCxnSpPr>
        <p:spPr>
          <a:xfrm>
            <a:off x="9607112" y="4386175"/>
            <a:ext cx="800281" cy="554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9452225" y="5000090"/>
            <a:ext cx="1739759" cy="420564"/>
          </a:xfrm>
          <a:prstGeom prst="rect">
            <a:avLst/>
          </a:prstGeom>
          <a:noFill/>
        </p:spPr>
        <p:txBody>
          <a:bodyPr wrap="square" rtlCol="0">
            <a:spAutoFit/>
          </a:bodyPr>
          <a:lstStyle/>
          <a:p>
            <a:r>
              <a:rPr lang="es-CL" sz="2133" b="1" dirty="0"/>
              <a:t>Referencia</a:t>
            </a:r>
            <a:endParaRPr lang="es-CL" sz="2400" b="1" dirty="0"/>
          </a:p>
        </p:txBody>
      </p:sp>
      <p:cxnSp>
        <p:nvCxnSpPr>
          <p:cNvPr id="10" name="Conector recto de flecha 9"/>
          <p:cNvCxnSpPr>
            <a:cxnSpLocks/>
          </p:cNvCxnSpPr>
          <p:nvPr/>
        </p:nvCxnSpPr>
        <p:spPr>
          <a:xfrm flipH="1">
            <a:off x="5880359" y="4257271"/>
            <a:ext cx="244240" cy="1343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5343221" y="5697780"/>
            <a:ext cx="1128444" cy="420564"/>
          </a:xfrm>
          <a:prstGeom prst="rect">
            <a:avLst/>
          </a:prstGeom>
          <a:noFill/>
        </p:spPr>
        <p:txBody>
          <a:bodyPr wrap="square" rtlCol="0">
            <a:spAutoFit/>
          </a:bodyPr>
          <a:lstStyle/>
          <a:p>
            <a:r>
              <a:rPr lang="es-CL" sz="2133" b="1" dirty="0"/>
              <a:t>Titulo</a:t>
            </a:r>
            <a:endParaRPr lang="es-CL" sz="2400" b="1" dirty="0"/>
          </a:p>
        </p:txBody>
      </p:sp>
      <p:cxnSp>
        <p:nvCxnSpPr>
          <p:cNvPr id="13" name="Conector recto de flecha 12"/>
          <p:cNvCxnSpPr>
            <a:cxnSpLocks/>
          </p:cNvCxnSpPr>
          <p:nvPr/>
        </p:nvCxnSpPr>
        <p:spPr>
          <a:xfrm flipH="1">
            <a:off x="1589286" y="4269811"/>
            <a:ext cx="624796" cy="84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909219" y="5149760"/>
            <a:ext cx="1128444" cy="420564"/>
          </a:xfrm>
          <a:prstGeom prst="rect">
            <a:avLst/>
          </a:prstGeom>
          <a:noFill/>
        </p:spPr>
        <p:txBody>
          <a:bodyPr wrap="square" rtlCol="0">
            <a:spAutoFit/>
          </a:bodyPr>
          <a:lstStyle/>
          <a:p>
            <a:r>
              <a:rPr lang="es-CL" sz="2133" b="1" dirty="0"/>
              <a:t>Autor</a:t>
            </a:r>
            <a:endParaRPr lang="es-CL" sz="2400" b="1" dirty="0"/>
          </a:p>
        </p:txBody>
      </p:sp>
      <p:cxnSp>
        <p:nvCxnSpPr>
          <p:cNvPr id="16" name="Conector recto de flecha 15"/>
          <p:cNvCxnSpPr>
            <a:cxnSpLocks/>
          </p:cNvCxnSpPr>
          <p:nvPr/>
        </p:nvCxnSpPr>
        <p:spPr>
          <a:xfrm flipH="1">
            <a:off x="4064360" y="4269811"/>
            <a:ext cx="699352" cy="1684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3456681" y="6150464"/>
            <a:ext cx="1739759" cy="420564"/>
          </a:xfrm>
          <a:prstGeom prst="rect">
            <a:avLst/>
          </a:prstGeom>
          <a:noFill/>
        </p:spPr>
        <p:txBody>
          <a:bodyPr wrap="square" rtlCol="0">
            <a:spAutoFit/>
          </a:bodyPr>
          <a:lstStyle/>
          <a:p>
            <a:r>
              <a:rPr lang="es-CL" sz="2133" b="1" dirty="0"/>
              <a:t>Fecha</a:t>
            </a:r>
            <a:endParaRPr lang="es-CL" sz="2400" b="1" dirty="0"/>
          </a:p>
        </p:txBody>
      </p:sp>
      <p:cxnSp>
        <p:nvCxnSpPr>
          <p:cNvPr id="19" name="Conector recto de flecha 18"/>
          <p:cNvCxnSpPr>
            <a:cxnSpLocks/>
          </p:cNvCxnSpPr>
          <p:nvPr/>
        </p:nvCxnSpPr>
        <p:spPr>
          <a:xfrm flipH="1">
            <a:off x="8352524" y="4544051"/>
            <a:ext cx="390195" cy="752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7712466" y="5418683"/>
            <a:ext cx="1739759" cy="420564"/>
          </a:xfrm>
          <a:prstGeom prst="rect">
            <a:avLst/>
          </a:prstGeom>
          <a:noFill/>
        </p:spPr>
        <p:txBody>
          <a:bodyPr wrap="square" rtlCol="0">
            <a:spAutoFit/>
          </a:bodyPr>
          <a:lstStyle/>
          <a:p>
            <a:r>
              <a:rPr lang="es-CL" sz="2133" b="1" dirty="0"/>
              <a:t>Lugar</a:t>
            </a:r>
            <a:endParaRPr lang="es-CL" sz="2400" b="1" dirty="0"/>
          </a:p>
        </p:txBody>
      </p:sp>
    </p:spTree>
    <p:extLst>
      <p:ext uri="{BB962C8B-B14F-4D97-AF65-F5344CB8AC3E}">
        <p14:creationId xmlns:p14="http://schemas.microsoft.com/office/powerpoint/2010/main" val="1441595820"/>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298</TotalTime>
  <Words>757</Words>
  <Application>Microsoft Office PowerPoint</Application>
  <PresentationFormat>Panorámica</PresentationFormat>
  <Paragraphs>87</Paragraphs>
  <Slides>11</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Wingdings</vt:lpstr>
      <vt:lpstr>Retrospección</vt:lpstr>
      <vt:lpstr>UNIDAD 0 </vt:lpstr>
      <vt:lpstr>Objetivo</vt:lpstr>
      <vt:lpstr>¿Qué es la Historia?</vt:lpstr>
      <vt:lpstr>La Historia</vt:lpstr>
      <vt:lpstr>¿Para qué sirve la Historia?</vt:lpstr>
      <vt:lpstr>Presentación de PowerPoint</vt:lpstr>
      <vt:lpstr>El Método del historiador</vt:lpstr>
      <vt:lpstr>Las fuentes del historiador </vt:lpstr>
      <vt:lpstr>Trabajemos:</vt:lpstr>
      <vt:lpstr>Actividad Diagnóstico</vt:lpstr>
      <vt:lpstr>Actividad repaso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0 </dc:title>
  <dc:creator>Abraham López</dc:creator>
  <cp:lastModifiedBy>Carmen Barros Ortega</cp:lastModifiedBy>
  <cp:revision>22</cp:revision>
  <dcterms:created xsi:type="dcterms:W3CDTF">2020-03-09T04:49:15Z</dcterms:created>
  <dcterms:modified xsi:type="dcterms:W3CDTF">2021-03-18T15:26:52Z</dcterms:modified>
</cp:coreProperties>
</file>