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5" r:id="rId6"/>
    <p:sldId id="302" r:id="rId7"/>
    <p:sldId id="28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1760" y="1467678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2 – Clase 32</a:t>
            </a:r>
            <a:br>
              <a:rPr lang="es-CL" sz="3600" b="1" dirty="0">
                <a:latin typeface="+mn-lt"/>
              </a:rPr>
            </a:br>
            <a:r>
              <a:rPr lang="es-CL" sz="3600" b="1" dirty="0"/>
              <a:t>Revisión del aprendizaje de</a:t>
            </a:r>
            <a:br>
              <a:rPr lang="es-CL" sz="3600" b="1" dirty="0"/>
            </a:br>
            <a:r>
              <a:rPr lang="es-CL" sz="3600" b="1" dirty="0"/>
              <a:t> las consonantes</a:t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Lunes 14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34268" y="3487666"/>
            <a:ext cx="27795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OBJETIVO DE LA CLASE :</a:t>
            </a:r>
          </a:p>
          <a:p>
            <a:pPr algn="ctr"/>
            <a:r>
              <a:rPr lang="es-CL" sz="2400" b="1" dirty="0">
                <a:solidFill>
                  <a:srgbClr val="0070C0"/>
                </a:solidFill>
              </a:rPr>
              <a:t>OA 3: Repaso de las consonantes </a:t>
            </a:r>
            <a:r>
              <a:rPr lang="es-CL" sz="2400" b="1" dirty="0" err="1">
                <a:solidFill>
                  <a:srgbClr val="0070C0"/>
                </a:solidFill>
              </a:rPr>
              <a:t>rr,v,z</a:t>
            </a:r>
            <a:endParaRPr lang="es-CL" sz="2400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6"/>
          <a:stretch/>
        </p:blipFill>
        <p:spPr>
          <a:xfrm>
            <a:off x="1247104" y="347729"/>
            <a:ext cx="7587802" cy="591923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534918" y="-1"/>
            <a:ext cx="1661401" cy="2292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Activación de conocimiento previos</a:t>
            </a:r>
          </a:p>
          <a:p>
            <a:pPr algn="r"/>
            <a:r>
              <a:rPr lang="es-CL" sz="2000" b="1" dirty="0"/>
              <a:t>(5 minutos )</a:t>
            </a:r>
          </a:p>
        </p:txBody>
      </p:sp>
    </p:spTree>
    <p:extLst>
      <p:ext uri="{BB962C8B-B14F-4D97-AF65-F5344CB8AC3E}">
        <p14:creationId xmlns:p14="http://schemas.microsoft.com/office/powerpoint/2010/main" val="300073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625" y="1697364"/>
            <a:ext cx="5498206" cy="1325563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CL" dirty="0"/>
              <a:t> 1. Luego encierra en un circulo las consonantes que encuentres según el color que corresponda.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0312" y="1806013"/>
            <a:ext cx="4309056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1) Amarras	2) Zorro</a:t>
            </a:r>
          </a:p>
          <a:p>
            <a:endParaRPr lang="es-CL" dirty="0"/>
          </a:p>
          <a:p>
            <a:r>
              <a:rPr lang="es-CL" dirty="0"/>
              <a:t>3) Veloz	4) Velero</a:t>
            </a:r>
          </a:p>
          <a:p>
            <a:endParaRPr lang="es-CL" dirty="0"/>
          </a:p>
          <a:p>
            <a:r>
              <a:rPr lang="es-CL" dirty="0"/>
              <a:t>5) Zapato   6) Avestruz </a:t>
            </a:r>
          </a:p>
          <a:p>
            <a:endParaRPr lang="es-CL" dirty="0"/>
          </a:p>
          <a:p>
            <a:r>
              <a:rPr lang="es-CL" dirty="0"/>
              <a:t>7) Cazador	 8) Barril 		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5646" y="269564"/>
            <a:ext cx="975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/>
              <a:t>Escribe las siguientes palabras en tu cuaderno</a:t>
            </a:r>
          </a:p>
        </p:txBody>
      </p:sp>
      <p:sp>
        <p:nvSpPr>
          <p:cNvPr id="6" name="Elipse 5"/>
          <p:cNvSpPr/>
          <p:nvPr/>
        </p:nvSpPr>
        <p:spPr>
          <a:xfrm>
            <a:off x="865648" y="3758160"/>
            <a:ext cx="605307" cy="605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1867436" y="3782739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 err="1"/>
              <a:t>rr</a:t>
            </a:r>
            <a:endParaRPr lang="es-CL" sz="3600" b="1" dirty="0"/>
          </a:p>
        </p:txBody>
      </p:sp>
      <p:sp>
        <p:nvSpPr>
          <p:cNvPr id="8" name="Elipse 7"/>
          <p:cNvSpPr/>
          <p:nvPr/>
        </p:nvSpPr>
        <p:spPr>
          <a:xfrm>
            <a:off x="865646" y="4681489"/>
            <a:ext cx="605307" cy="6053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867436" y="468148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v</a:t>
            </a:r>
          </a:p>
        </p:txBody>
      </p:sp>
      <p:sp>
        <p:nvSpPr>
          <p:cNvPr id="10" name="Elipse 9"/>
          <p:cNvSpPr/>
          <p:nvPr/>
        </p:nvSpPr>
        <p:spPr>
          <a:xfrm>
            <a:off x="865647" y="5552044"/>
            <a:ext cx="605307" cy="605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1867436" y="5552044"/>
            <a:ext cx="84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z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9465972" y="0"/>
            <a:ext cx="273034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Desarrollo</a:t>
            </a:r>
          </a:p>
          <a:p>
            <a:pPr algn="r"/>
            <a:r>
              <a:rPr lang="es-CL" sz="2000" b="1" dirty="0"/>
              <a:t>10 minutos</a:t>
            </a:r>
          </a:p>
        </p:txBody>
      </p:sp>
    </p:spTree>
    <p:extLst>
      <p:ext uri="{BB962C8B-B14F-4D97-AF65-F5344CB8AC3E}">
        <p14:creationId xmlns:p14="http://schemas.microsoft.com/office/powerpoint/2010/main" val="158505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259604" y="0"/>
            <a:ext cx="2936716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de cierre </a:t>
            </a:r>
          </a:p>
          <a:p>
            <a:pPr algn="r"/>
            <a:r>
              <a:rPr lang="es-CL" sz="2000" b="1" dirty="0"/>
              <a:t>10 minutos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04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180936" y="1336764"/>
            <a:ext cx="9320351" cy="1938992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Pasos: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1. Lee las siguientes consonantes junto a su vocal.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Escribe al menos 1 palabra que lleve  esa consonante.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CL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717" y="1495347"/>
            <a:ext cx="749936" cy="749936"/>
          </a:xfrm>
          <a:prstGeom prst="rect">
            <a:avLst/>
          </a:prstGeom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sz="8000" dirty="0"/>
              <a:t>1) </a:t>
            </a:r>
            <a:r>
              <a:rPr lang="es-CL" sz="8000" dirty="0" err="1"/>
              <a:t>rru</a:t>
            </a:r>
            <a:r>
              <a:rPr lang="es-CL" sz="8000" dirty="0"/>
              <a:t>		2)va 			3)</a:t>
            </a:r>
            <a:r>
              <a:rPr lang="es-CL" sz="8000" dirty="0" err="1"/>
              <a:t>za</a:t>
            </a:r>
            <a:endParaRPr lang="es-CL" sz="8000" dirty="0"/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192</Words>
  <Application>Microsoft Office PowerPoint</Application>
  <PresentationFormat>Panorámica</PresentationFormat>
  <Paragraphs>40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2 – Clase 32 Revisión del aprendizaje de  las consonantes </vt:lpstr>
      <vt:lpstr>Normas de grupo </vt:lpstr>
      <vt:lpstr>Presentación de PowerPoint</vt:lpstr>
      <vt:lpstr>Presentación de PowerPoint</vt:lpstr>
      <vt:lpstr>  1. Luego encierra en un circulo las consonantes que encuentres según el color que corresponda.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130</cp:revision>
  <dcterms:created xsi:type="dcterms:W3CDTF">2020-12-29T16:04:59Z</dcterms:created>
  <dcterms:modified xsi:type="dcterms:W3CDTF">2021-06-15T18:28:55Z</dcterms:modified>
</cp:coreProperties>
</file>