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"/>
  </p:notesMasterIdLst>
  <p:sldIdLst>
    <p:sldId id="305" r:id="rId2"/>
    <p:sldId id="274" r:id="rId3"/>
    <p:sldId id="302" r:id="rId4"/>
    <p:sldId id="275" r:id="rId5"/>
    <p:sldId id="282" r:id="rId6"/>
    <p:sldId id="298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C44D07-DB1A-4AAC-A70C-3EFD8DB95672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3DA5068-0B43-4CC6-B7AF-83FE70D54A3F}">
      <dgm:prSet/>
      <dgm:spPr/>
      <dgm:t>
        <a:bodyPr/>
        <a:lstStyle/>
        <a:p>
          <a:r>
            <a:rPr lang="es-MX" dirty="0"/>
            <a:t>1. ¿Qué tipo de música crees que estamos escuchando?</a:t>
          </a:r>
          <a:endParaRPr lang="en-US" dirty="0"/>
        </a:p>
      </dgm:t>
    </dgm:pt>
    <dgm:pt modelId="{4E1F1A03-4B5C-4F6F-B413-50898D0E2906}" type="parTrans" cxnId="{8C0B2F14-74D7-4506-8C6C-FDB71E9F186C}">
      <dgm:prSet/>
      <dgm:spPr/>
      <dgm:t>
        <a:bodyPr/>
        <a:lstStyle/>
        <a:p>
          <a:endParaRPr lang="en-US"/>
        </a:p>
      </dgm:t>
    </dgm:pt>
    <dgm:pt modelId="{9E55B855-0211-486C-8364-D0BB8D9A4C31}" type="sibTrans" cxnId="{8C0B2F14-74D7-4506-8C6C-FDB71E9F186C}">
      <dgm:prSet/>
      <dgm:spPr/>
      <dgm:t>
        <a:bodyPr/>
        <a:lstStyle/>
        <a:p>
          <a:endParaRPr lang="en-US"/>
        </a:p>
      </dgm:t>
    </dgm:pt>
    <dgm:pt modelId="{A4997C02-6D17-49F5-B828-B83C903F2734}">
      <dgm:prSet/>
      <dgm:spPr/>
      <dgm:t>
        <a:bodyPr/>
        <a:lstStyle/>
        <a:p>
          <a:r>
            <a:rPr lang="es-MX"/>
            <a:t>2. ¿En qué periodo habrá surgido esta corriente musical?</a:t>
          </a:r>
          <a:endParaRPr lang="en-US"/>
        </a:p>
      </dgm:t>
    </dgm:pt>
    <dgm:pt modelId="{C0C53EFF-BDAB-457B-A20F-A7F4BEE03215}" type="parTrans" cxnId="{F94B4394-CF4F-4B04-8476-54644339F433}">
      <dgm:prSet/>
      <dgm:spPr/>
      <dgm:t>
        <a:bodyPr/>
        <a:lstStyle/>
        <a:p>
          <a:endParaRPr lang="en-US"/>
        </a:p>
      </dgm:t>
    </dgm:pt>
    <dgm:pt modelId="{E1D452A5-97E5-454E-9862-1C0B42A8A242}" type="sibTrans" cxnId="{F94B4394-CF4F-4B04-8476-54644339F433}">
      <dgm:prSet/>
      <dgm:spPr/>
      <dgm:t>
        <a:bodyPr/>
        <a:lstStyle/>
        <a:p>
          <a:endParaRPr lang="en-US"/>
        </a:p>
      </dgm:t>
    </dgm:pt>
    <dgm:pt modelId="{EB823D6E-828D-4D9D-A668-A5C7F465B124}">
      <dgm:prSet/>
      <dgm:spPr/>
      <dgm:t>
        <a:bodyPr/>
        <a:lstStyle/>
        <a:p>
          <a:r>
            <a:rPr lang="es-MX" dirty="0"/>
            <a:t>3. ¿Cómo te imaginas que era la vida en ese periodo?</a:t>
          </a:r>
          <a:endParaRPr lang="en-US" dirty="0"/>
        </a:p>
      </dgm:t>
    </dgm:pt>
    <dgm:pt modelId="{B0295D64-0B0A-44B8-A356-6ABCDC74D097}" type="parTrans" cxnId="{0B28A318-C2CC-429F-9ECB-88AA4B3295E4}">
      <dgm:prSet/>
      <dgm:spPr/>
      <dgm:t>
        <a:bodyPr/>
        <a:lstStyle/>
        <a:p>
          <a:endParaRPr lang="en-US"/>
        </a:p>
      </dgm:t>
    </dgm:pt>
    <dgm:pt modelId="{E079756F-46A6-4879-B5DA-F1B7864823F7}" type="sibTrans" cxnId="{0B28A318-C2CC-429F-9ECB-88AA4B3295E4}">
      <dgm:prSet/>
      <dgm:spPr/>
      <dgm:t>
        <a:bodyPr/>
        <a:lstStyle/>
        <a:p>
          <a:endParaRPr lang="en-US"/>
        </a:p>
      </dgm:t>
    </dgm:pt>
    <dgm:pt modelId="{1356FE02-47B7-41C9-8BB7-A3B426137F25}" type="pres">
      <dgm:prSet presAssocID="{ABC44D07-DB1A-4AAC-A70C-3EFD8DB95672}" presName="vert0" presStyleCnt="0">
        <dgm:presLayoutVars>
          <dgm:dir/>
          <dgm:animOne val="branch"/>
          <dgm:animLvl val="lvl"/>
        </dgm:presLayoutVars>
      </dgm:prSet>
      <dgm:spPr/>
    </dgm:pt>
    <dgm:pt modelId="{62EE6A99-B57D-43CC-8189-0E89E61D9459}" type="pres">
      <dgm:prSet presAssocID="{A3DA5068-0B43-4CC6-B7AF-83FE70D54A3F}" presName="thickLine" presStyleLbl="alignNode1" presStyleIdx="0" presStyleCnt="3"/>
      <dgm:spPr/>
    </dgm:pt>
    <dgm:pt modelId="{DC452D59-CD01-44D5-93EE-EEDAE21D1A1C}" type="pres">
      <dgm:prSet presAssocID="{A3DA5068-0B43-4CC6-B7AF-83FE70D54A3F}" presName="horz1" presStyleCnt="0"/>
      <dgm:spPr/>
    </dgm:pt>
    <dgm:pt modelId="{67D497A1-5987-43E7-B9FE-F3E518A96B62}" type="pres">
      <dgm:prSet presAssocID="{A3DA5068-0B43-4CC6-B7AF-83FE70D54A3F}" presName="tx1" presStyleLbl="revTx" presStyleIdx="0" presStyleCnt="3"/>
      <dgm:spPr/>
    </dgm:pt>
    <dgm:pt modelId="{62B21BC9-6010-4C53-A51B-1EF2C7BC898A}" type="pres">
      <dgm:prSet presAssocID="{A3DA5068-0B43-4CC6-B7AF-83FE70D54A3F}" presName="vert1" presStyleCnt="0"/>
      <dgm:spPr/>
    </dgm:pt>
    <dgm:pt modelId="{6C58EF57-7D06-4DE1-B707-606F3DCDAA46}" type="pres">
      <dgm:prSet presAssocID="{A4997C02-6D17-49F5-B828-B83C903F2734}" presName="thickLine" presStyleLbl="alignNode1" presStyleIdx="1" presStyleCnt="3"/>
      <dgm:spPr/>
    </dgm:pt>
    <dgm:pt modelId="{A1DC4775-5599-4EF8-972F-05AA3A1331DF}" type="pres">
      <dgm:prSet presAssocID="{A4997C02-6D17-49F5-B828-B83C903F2734}" presName="horz1" presStyleCnt="0"/>
      <dgm:spPr/>
    </dgm:pt>
    <dgm:pt modelId="{F6110ECB-CDA7-4C64-A0A1-9DBBDC48E65B}" type="pres">
      <dgm:prSet presAssocID="{A4997C02-6D17-49F5-B828-B83C903F2734}" presName="tx1" presStyleLbl="revTx" presStyleIdx="1" presStyleCnt="3"/>
      <dgm:spPr/>
    </dgm:pt>
    <dgm:pt modelId="{79208AE5-051F-4439-8E92-0BAA844EA962}" type="pres">
      <dgm:prSet presAssocID="{A4997C02-6D17-49F5-B828-B83C903F2734}" presName="vert1" presStyleCnt="0"/>
      <dgm:spPr/>
    </dgm:pt>
    <dgm:pt modelId="{F783569F-397A-45E5-A8FE-22C89B0A1DE3}" type="pres">
      <dgm:prSet presAssocID="{EB823D6E-828D-4D9D-A668-A5C7F465B124}" presName="thickLine" presStyleLbl="alignNode1" presStyleIdx="2" presStyleCnt="3"/>
      <dgm:spPr/>
    </dgm:pt>
    <dgm:pt modelId="{B756AAAC-C4A5-44FB-AFB8-21AEBE43D558}" type="pres">
      <dgm:prSet presAssocID="{EB823D6E-828D-4D9D-A668-A5C7F465B124}" presName="horz1" presStyleCnt="0"/>
      <dgm:spPr/>
    </dgm:pt>
    <dgm:pt modelId="{9AEC0184-2116-4F9F-948B-802F45240253}" type="pres">
      <dgm:prSet presAssocID="{EB823D6E-828D-4D9D-A668-A5C7F465B124}" presName="tx1" presStyleLbl="revTx" presStyleIdx="2" presStyleCnt="3"/>
      <dgm:spPr/>
    </dgm:pt>
    <dgm:pt modelId="{FD1B6163-621E-4285-AAA7-2F3DE2E10C64}" type="pres">
      <dgm:prSet presAssocID="{EB823D6E-828D-4D9D-A668-A5C7F465B124}" presName="vert1" presStyleCnt="0"/>
      <dgm:spPr/>
    </dgm:pt>
  </dgm:ptLst>
  <dgm:cxnLst>
    <dgm:cxn modelId="{8C0B2F14-74D7-4506-8C6C-FDB71E9F186C}" srcId="{ABC44D07-DB1A-4AAC-A70C-3EFD8DB95672}" destId="{A3DA5068-0B43-4CC6-B7AF-83FE70D54A3F}" srcOrd="0" destOrd="0" parTransId="{4E1F1A03-4B5C-4F6F-B413-50898D0E2906}" sibTransId="{9E55B855-0211-486C-8364-D0BB8D9A4C31}"/>
    <dgm:cxn modelId="{0B28A318-C2CC-429F-9ECB-88AA4B3295E4}" srcId="{ABC44D07-DB1A-4AAC-A70C-3EFD8DB95672}" destId="{EB823D6E-828D-4D9D-A668-A5C7F465B124}" srcOrd="2" destOrd="0" parTransId="{B0295D64-0B0A-44B8-A356-6ABCDC74D097}" sibTransId="{E079756F-46A6-4879-B5DA-F1B7864823F7}"/>
    <dgm:cxn modelId="{CE91F737-A353-4D76-88DC-5CABB6E51634}" type="presOf" srcId="{ABC44D07-DB1A-4AAC-A70C-3EFD8DB95672}" destId="{1356FE02-47B7-41C9-8BB7-A3B426137F25}" srcOrd="0" destOrd="0" presId="urn:microsoft.com/office/officeart/2008/layout/LinedList"/>
    <dgm:cxn modelId="{FB0F495D-DEB9-4F77-ADBC-5CB9F60968CA}" type="presOf" srcId="{A4997C02-6D17-49F5-B828-B83C903F2734}" destId="{F6110ECB-CDA7-4C64-A0A1-9DBBDC48E65B}" srcOrd="0" destOrd="0" presId="urn:microsoft.com/office/officeart/2008/layout/LinedList"/>
    <dgm:cxn modelId="{09C9AB72-40D5-4781-8510-FE6FB569A6D7}" type="presOf" srcId="{EB823D6E-828D-4D9D-A668-A5C7F465B124}" destId="{9AEC0184-2116-4F9F-948B-802F45240253}" srcOrd="0" destOrd="0" presId="urn:microsoft.com/office/officeart/2008/layout/LinedList"/>
    <dgm:cxn modelId="{F94B4394-CF4F-4B04-8476-54644339F433}" srcId="{ABC44D07-DB1A-4AAC-A70C-3EFD8DB95672}" destId="{A4997C02-6D17-49F5-B828-B83C903F2734}" srcOrd="1" destOrd="0" parTransId="{C0C53EFF-BDAB-457B-A20F-A7F4BEE03215}" sibTransId="{E1D452A5-97E5-454E-9862-1C0B42A8A242}"/>
    <dgm:cxn modelId="{001143EF-C713-4BCC-B72A-674EA4707CBB}" type="presOf" srcId="{A3DA5068-0B43-4CC6-B7AF-83FE70D54A3F}" destId="{67D497A1-5987-43E7-B9FE-F3E518A96B62}" srcOrd="0" destOrd="0" presId="urn:microsoft.com/office/officeart/2008/layout/LinedList"/>
    <dgm:cxn modelId="{D7453AEA-0865-41A2-82BE-CC73699145E2}" type="presParOf" srcId="{1356FE02-47B7-41C9-8BB7-A3B426137F25}" destId="{62EE6A99-B57D-43CC-8189-0E89E61D9459}" srcOrd="0" destOrd="0" presId="urn:microsoft.com/office/officeart/2008/layout/LinedList"/>
    <dgm:cxn modelId="{C477AB31-0C7D-4726-9849-8149458AD89E}" type="presParOf" srcId="{1356FE02-47B7-41C9-8BB7-A3B426137F25}" destId="{DC452D59-CD01-44D5-93EE-EEDAE21D1A1C}" srcOrd="1" destOrd="0" presId="urn:microsoft.com/office/officeart/2008/layout/LinedList"/>
    <dgm:cxn modelId="{6C5E4731-0CF1-4893-AEDB-6EBDF51F93D9}" type="presParOf" srcId="{DC452D59-CD01-44D5-93EE-EEDAE21D1A1C}" destId="{67D497A1-5987-43E7-B9FE-F3E518A96B62}" srcOrd="0" destOrd="0" presId="urn:microsoft.com/office/officeart/2008/layout/LinedList"/>
    <dgm:cxn modelId="{07666398-77B6-4393-A811-F2820DD16269}" type="presParOf" srcId="{DC452D59-CD01-44D5-93EE-EEDAE21D1A1C}" destId="{62B21BC9-6010-4C53-A51B-1EF2C7BC898A}" srcOrd="1" destOrd="0" presId="urn:microsoft.com/office/officeart/2008/layout/LinedList"/>
    <dgm:cxn modelId="{0D82527E-772C-4638-8AEA-692DE635477B}" type="presParOf" srcId="{1356FE02-47B7-41C9-8BB7-A3B426137F25}" destId="{6C58EF57-7D06-4DE1-B707-606F3DCDAA46}" srcOrd="2" destOrd="0" presId="urn:microsoft.com/office/officeart/2008/layout/LinedList"/>
    <dgm:cxn modelId="{F334C606-056F-4D3F-A863-FD9660376FE0}" type="presParOf" srcId="{1356FE02-47B7-41C9-8BB7-A3B426137F25}" destId="{A1DC4775-5599-4EF8-972F-05AA3A1331DF}" srcOrd="3" destOrd="0" presId="urn:microsoft.com/office/officeart/2008/layout/LinedList"/>
    <dgm:cxn modelId="{169F272F-E3B8-47F5-8341-0D2187A270B1}" type="presParOf" srcId="{A1DC4775-5599-4EF8-972F-05AA3A1331DF}" destId="{F6110ECB-CDA7-4C64-A0A1-9DBBDC48E65B}" srcOrd="0" destOrd="0" presId="urn:microsoft.com/office/officeart/2008/layout/LinedList"/>
    <dgm:cxn modelId="{8E67163C-429F-43DA-B630-D6CC68ED7876}" type="presParOf" srcId="{A1DC4775-5599-4EF8-972F-05AA3A1331DF}" destId="{79208AE5-051F-4439-8E92-0BAA844EA962}" srcOrd="1" destOrd="0" presId="urn:microsoft.com/office/officeart/2008/layout/LinedList"/>
    <dgm:cxn modelId="{213E5067-3FEE-40CF-A511-D0AB9BF88B9B}" type="presParOf" srcId="{1356FE02-47B7-41C9-8BB7-A3B426137F25}" destId="{F783569F-397A-45E5-A8FE-22C89B0A1DE3}" srcOrd="4" destOrd="0" presId="urn:microsoft.com/office/officeart/2008/layout/LinedList"/>
    <dgm:cxn modelId="{AC453A86-A995-410F-916D-10A195BCBAEB}" type="presParOf" srcId="{1356FE02-47B7-41C9-8BB7-A3B426137F25}" destId="{B756AAAC-C4A5-44FB-AFB8-21AEBE43D558}" srcOrd="5" destOrd="0" presId="urn:microsoft.com/office/officeart/2008/layout/LinedList"/>
    <dgm:cxn modelId="{A362CC05-B52A-4436-B393-185B394E3443}" type="presParOf" srcId="{B756AAAC-C4A5-44FB-AFB8-21AEBE43D558}" destId="{9AEC0184-2116-4F9F-948B-802F45240253}" srcOrd="0" destOrd="0" presId="urn:microsoft.com/office/officeart/2008/layout/LinedList"/>
    <dgm:cxn modelId="{17C0D0E4-573A-4569-B9B5-E51DB3F376B3}" type="presParOf" srcId="{B756AAAC-C4A5-44FB-AFB8-21AEBE43D558}" destId="{FD1B6163-621E-4285-AAA7-2F3DE2E10C6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EE6A99-B57D-43CC-8189-0E89E61D9459}">
      <dsp:nvSpPr>
        <dsp:cNvPr id="0" name=""/>
        <dsp:cNvSpPr/>
      </dsp:nvSpPr>
      <dsp:spPr>
        <a:xfrm>
          <a:off x="0" y="1740"/>
          <a:ext cx="448262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D497A1-5987-43E7-B9FE-F3E518A96B62}">
      <dsp:nvSpPr>
        <dsp:cNvPr id="0" name=""/>
        <dsp:cNvSpPr/>
      </dsp:nvSpPr>
      <dsp:spPr>
        <a:xfrm>
          <a:off x="0" y="1740"/>
          <a:ext cx="4482622" cy="1186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 dirty="0"/>
            <a:t>1. ¿Qué tipo de música crees que estamos escuchando?</a:t>
          </a:r>
          <a:endParaRPr lang="en-US" sz="2800" kern="1200" dirty="0"/>
        </a:p>
      </dsp:txBody>
      <dsp:txXfrm>
        <a:off x="0" y="1740"/>
        <a:ext cx="4482622" cy="1186730"/>
      </dsp:txXfrm>
    </dsp:sp>
    <dsp:sp modelId="{6C58EF57-7D06-4DE1-B707-606F3DCDAA46}">
      <dsp:nvSpPr>
        <dsp:cNvPr id="0" name=""/>
        <dsp:cNvSpPr/>
      </dsp:nvSpPr>
      <dsp:spPr>
        <a:xfrm>
          <a:off x="0" y="1188471"/>
          <a:ext cx="4482622" cy="0"/>
        </a:xfrm>
        <a:prstGeom prst="line">
          <a:avLst/>
        </a:prstGeom>
        <a:solidFill>
          <a:schemeClr val="accent2">
            <a:hueOff val="1374043"/>
            <a:satOff val="-27387"/>
            <a:lumOff val="1177"/>
            <a:alphaOff val="0"/>
          </a:schemeClr>
        </a:solidFill>
        <a:ln w="12700" cap="flat" cmpd="sng" algn="ctr">
          <a:solidFill>
            <a:schemeClr val="accent2">
              <a:hueOff val="1374043"/>
              <a:satOff val="-27387"/>
              <a:lumOff val="1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110ECB-CDA7-4C64-A0A1-9DBBDC48E65B}">
      <dsp:nvSpPr>
        <dsp:cNvPr id="0" name=""/>
        <dsp:cNvSpPr/>
      </dsp:nvSpPr>
      <dsp:spPr>
        <a:xfrm>
          <a:off x="0" y="1188471"/>
          <a:ext cx="4482622" cy="1186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/>
            <a:t>2. ¿En qué periodo habrá surgido esta corriente musical?</a:t>
          </a:r>
          <a:endParaRPr lang="en-US" sz="2800" kern="1200"/>
        </a:p>
      </dsp:txBody>
      <dsp:txXfrm>
        <a:off x="0" y="1188471"/>
        <a:ext cx="4482622" cy="1186730"/>
      </dsp:txXfrm>
    </dsp:sp>
    <dsp:sp modelId="{F783569F-397A-45E5-A8FE-22C89B0A1DE3}">
      <dsp:nvSpPr>
        <dsp:cNvPr id="0" name=""/>
        <dsp:cNvSpPr/>
      </dsp:nvSpPr>
      <dsp:spPr>
        <a:xfrm>
          <a:off x="0" y="2375201"/>
          <a:ext cx="4482622" cy="0"/>
        </a:xfrm>
        <a:prstGeom prst="line">
          <a:avLst/>
        </a:prstGeom>
        <a:solidFill>
          <a:schemeClr val="accent2">
            <a:hueOff val="2748086"/>
            <a:satOff val="-54774"/>
            <a:lumOff val="2353"/>
            <a:alphaOff val="0"/>
          </a:schemeClr>
        </a:solidFill>
        <a:ln w="12700" cap="flat" cmpd="sng" algn="ctr">
          <a:solidFill>
            <a:schemeClr val="accent2">
              <a:hueOff val="2748086"/>
              <a:satOff val="-54774"/>
              <a:lumOff val="23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EC0184-2116-4F9F-948B-802F45240253}">
      <dsp:nvSpPr>
        <dsp:cNvPr id="0" name=""/>
        <dsp:cNvSpPr/>
      </dsp:nvSpPr>
      <dsp:spPr>
        <a:xfrm>
          <a:off x="0" y="2375201"/>
          <a:ext cx="4482622" cy="1186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 dirty="0"/>
            <a:t>3. ¿Cómo te imaginas que era la vida en ese periodo?</a:t>
          </a:r>
          <a:endParaRPr lang="en-US" sz="2800" kern="1200" dirty="0"/>
        </a:p>
      </dsp:txBody>
      <dsp:txXfrm>
        <a:off x="0" y="2375201"/>
        <a:ext cx="4482622" cy="11867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AF622-3FD0-4DEE-B4A2-02B77A75E706}" type="datetimeFigureOut">
              <a:rPr lang="es-ES" smtClean="0"/>
              <a:t>30/04/2021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579409-074C-4029-8B84-217243B7A4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8269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Auge económico, aumento de la confianza y masificación y consolidación del mercado financiero (bolsa de comercio)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84E3F-9BE4-4B20-9418-A6A1A0F20C71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31983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F5EB95E9-E4EB-4A19-8ECD-230BE6B0FCA3}" type="datetimeFigureOut">
              <a:rPr lang="es-ES" smtClean="0"/>
              <a:t>30/04/2021</a:t>
            </a:fld>
            <a:endParaRPr lang="es-E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ACFBB02-5C88-42F9-9373-38A6431036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357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95E9-E4EB-4A19-8ECD-230BE6B0FCA3}" type="datetimeFigureOut">
              <a:rPr lang="es-ES" smtClean="0"/>
              <a:t>30/04/2021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FBB02-5C88-42F9-9373-38A6431036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590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95E9-E4EB-4A19-8ECD-230BE6B0FCA3}" type="datetimeFigureOut">
              <a:rPr lang="es-ES" smtClean="0"/>
              <a:t>30/04/2021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FBB02-5C88-42F9-9373-38A6431036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03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95E9-E4EB-4A19-8ECD-230BE6B0FCA3}" type="datetimeFigureOut">
              <a:rPr lang="es-ES" smtClean="0"/>
              <a:t>30/04/2021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FBB02-5C88-42F9-9373-38A6431036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7117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5EB95E9-E4EB-4A19-8ECD-230BE6B0FCA3}" type="datetimeFigureOut">
              <a:rPr lang="es-ES" smtClean="0"/>
              <a:t>30/04/2021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1ACFBB02-5C88-42F9-9373-38A6431036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0317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95E9-E4EB-4A19-8ECD-230BE6B0FCA3}" type="datetimeFigureOut">
              <a:rPr lang="es-ES" smtClean="0"/>
              <a:t>30/04/2021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FBB02-5C88-42F9-9373-38A6431036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1181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95E9-E4EB-4A19-8ECD-230BE6B0FCA3}" type="datetimeFigureOut">
              <a:rPr lang="es-ES" smtClean="0"/>
              <a:t>30/04/2021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FBB02-5C88-42F9-9373-38A6431036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2923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95E9-E4EB-4A19-8ECD-230BE6B0FCA3}" type="datetimeFigureOut">
              <a:rPr lang="es-ES" smtClean="0"/>
              <a:t>30/04/2021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FBB02-5C88-42F9-9373-38A6431036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4622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95E9-E4EB-4A19-8ECD-230BE6B0FCA3}" type="datetimeFigureOut">
              <a:rPr lang="es-ES" smtClean="0"/>
              <a:t>30/04/2021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FBB02-5C88-42F9-9373-38A6431036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4089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95E9-E4EB-4A19-8ECD-230BE6B0FCA3}" type="datetimeFigureOut">
              <a:rPr lang="es-ES" smtClean="0"/>
              <a:t>30/04/2021</a:t>
            </a:fld>
            <a:endParaRPr lang="es-E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s-E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1ACFBB02-5C88-42F9-9373-38A643103608}" type="slidenum">
              <a:rPr lang="es-ES" smtClean="0"/>
              <a:t>‹Nº›</a:t>
            </a:fld>
            <a:endParaRPr lang="es-E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25832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F5EB95E9-E4EB-4A19-8ECD-230BE6B0FCA3}" type="datetimeFigureOut">
              <a:rPr lang="es-ES" smtClean="0"/>
              <a:t>30/04/2021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1ACFBB02-5C88-42F9-9373-38A643103608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26127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5EB95E9-E4EB-4A19-8ECD-230BE6B0FCA3}" type="datetimeFigureOut">
              <a:rPr lang="es-ES" smtClean="0"/>
              <a:t>30/04/2021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ACFBB02-5C88-42F9-9373-38A643103608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02133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paseandohistoria.blogspot.com/2009/02/los-locos-anos-20.html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/3.0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microsoft.com/office/2007/relationships/media" Target="../media/media2.mp4"/><Relationship Id="rId7" Type="http://schemas.openxmlformats.org/officeDocument/2006/relationships/image" Target="../media/image5.png"/><Relationship Id="rId12" Type="http://schemas.microsoft.com/office/2007/relationships/diagramDrawing" Target="../diagrams/drawing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diagramColors" Target="../diagrams/colors1.xml"/><Relationship Id="rId5" Type="http://schemas.openxmlformats.org/officeDocument/2006/relationships/slideLayout" Target="../slideLayouts/slideLayout2.xml"/><Relationship Id="rId10" Type="http://schemas.openxmlformats.org/officeDocument/2006/relationships/diagramQuickStyle" Target="../diagrams/quickStyle1.xml"/><Relationship Id="rId4" Type="http://schemas.openxmlformats.org/officeDocument/2006/relationships/video" Target="../media/media2.mp4"/><Relationship Id="rId9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19">
            <a:extLst>
              <a:ext uri="{FF2B5EF4-FFF2-40B4-BE49-F238E27FC236}">
                <a16:creationId xmlns:a16="http://schemas.microsoft.com/office/drawing/2014/main" id="{9D879A56-BA4A-47BE-B8EA-643910D69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A4EED63-34DA-4EE9-9B09-F374882830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898" r="25371" b="2"/>
          <a:stretch/>
        </p:blipFill>
        <p:spPr>
          <a:xfrm>
            <a:off x="616737" y="621793"/>
            <a:ext cx="4376501" cy="5614416"/>
          </a:xfrm>
          <a:prstGeom prst="rect">
            <a:avLst/>
          </a:prstGeom>
        </p:spPr>
      </p:pic>
      <p:sp>
        <p:nvSpPr>
          <p:cNvPr id="46" name="Rectangle 21">
            <a:extLst>
              <a:ext uri="{FF2B5EF4-FFF2-40B4-BE49-F238E27FC236}">
                <a16:creationId xmlns:a16="http://schemas.microsoft.com/office/drawing/2014/main" id="{68E7D62B-6F82-4DD0-9764-C143AEAAC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4B0130B-41C6-41EF-B6F3-58D72B2247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3249" y="1348844"/>
            <a:ext cx="5716338" cy="3042706"/>
          </a:xfrm>
        </p:spPr>
        <p:txBody>
          <a:bodyPr>
            <a:normAutofit/>
          </a:bodyPr>
          <a:lstStyle/>
          <a:p>
            <a:r>
              <a:rPr lang="es-ES" sz="3300"/>
              <a:t>Unidad 1: Crisis, totalitarismo y guerra en la primera mitad del siglo XX: los desafíos para el Estado y la democracia en Chile y el mundo</a:t>
            </a:r>
            <a:endParaRPr lang="es-CL" sz="330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ED37F8D-1883-483D-9322-445351934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3786" y="4682062"/>
            <a:ext cx="5355264" cy="950976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s-CL" dirty="0" err="1"/>
              <a:t>2do</a:t>
            </a:r>
            <a:r>
              <a:rPr lang="es-CL" dirty="0"/>
              <a:t> Medio 2021 </a:t>
            </a:r>
            <a:r>
              <a:rPr lang="es-CL" dirty="0" err="1"/>
              <a:t>OA</a:t>
            </a:r>
            <a:r>
              <a:rPr lang="es-CL" dirty="0"/>
              <a:t> 01</a:t>
            </a:r>
          </a:p>
          <a:p>
            <a:pPr>
              <a:spcAft>
                <a:spcPts val="600"/>
              </a:spcAft>
            </a:pPr>
            <a:r>
              <a:rPr lang="es-CL" dirty="0">
                <a:effectLst/>
              </a:rPr>
              <a:t>Profesor: Abraham López Fuentes</a:t>
            </a:r>
          </a:p>
          <a:p>
            <a:pPr>
              <a:spcAft>
                <a:spcPts val="600"/>
              </a:spcAft>
            </a:pPr>
            <a:r>
              <a:rPr lang="es-CL" dirty="0">
                <a:effectLst/>
              </a:rPr>
              <a:t>Clase </a:t>
            </a:r>
            <a:r>
              <a:rPr lang="es-CL" dirty="0" err="1">
                <a:effectLst/>
              </a:rPr>
              <a:t>N°</a:t>
            </a:r>
            <a:r>
              <a:rPr lang="es-CL" dirty="0">
                <a:effectLst/>
              </a:rPr>
              <a:t> 12 </a:t>
            </a:r>
            <a:endParaRPr lang="es-CL" dirty="0"/>
          </a:p>
        </p:txBody>
      </p:sp>
      <p:sp>
        <p:nvSpPr>
          <p:cNvPr id="47" name="Rectangle 23">
            <a:extLst>
              <a:ext uri="{FF2B5EF4-FFF2-40B4-BE49-F238E27FC236}">
                <a16:creationId xmlns:a16="http://schemas.microsoft.com/office/drawing/2014/main" id="{9C283B92-B6AF-4FE0-AF35-F51A6790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8" name="Straight Connector 25">
            <a:extLst>
              <a:ext uri="{FF2B5EF4-FFF2-40B4-BE49-F238E27FC236}">
                <a16:creationId xmlns:a16="http://schemas.microsoft.com/office/drawing/2014/main" id="{9B60A8CB-176B-4FD6-AD24-9D98027E5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71CA5D-A004-471D-81F2-0B1381DE6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682D131-57BB-442B-BD9B-8F06D2B23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2BF563B-0F23-427A-A102-0DDB501DB6D6}"/>
              </a:ext>
            </a:extLst>
          </p:cNvPr>
          <p:cNvSpPr txBox="1"/>
          <p:nvPr/>
        </p:nvSpPr>
        <p:spPr>
          <a:xfrm>
            <a:off x="2646122" y="6036154"/>
            <a:ext cx="23471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ES" sz="700">
                <a:solidFill>
                  <a:srgbClr val="FFFFFF"/>
                </a:solidFill>
                <a:hlinkClick r:id="rId3" tooltip="http://paseandohistoria.blogspot.com/2009/02/los-locos-anos-20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ES" sz="700">
                <a:solidFill>
                  <a:srgbClr val="FFFFFF"/>
                </a:solidFill>
              </a:rPr>
              <a:t> de Autor desconocido está bajo licencia </a:t>
            </a:r>
            <a:r>
              <a:rPr lang="es-ES" sz="700">
                <a:solidFill>
                  <a:srgbClr val="FFFFFF"/>
                </a:solidFill>
                <a:hlinkClick r:id="rId4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s-E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0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637054" y="594803"/>
            <a:ext cx="7195930" cy="1476307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s-MX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Transformaciones período entre-guerras (1919-1939</a:t>
            </a:r>
            <a:r>
              <a:rPr lang="es-MX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)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020890" y="2671064"/>
            <a:ext cx="8149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400" b="1" dirty="0"/>
              <a:t>Objetivo: Relacionar el contexto del periodo de entreguerras con los cambios culturales y artísticos de la época mediante el análisis de fuentes iconográficas. </a:t>
            </a: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1947495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41721B7-FC97-4011-8168-0257651FD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52614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C0DFB1-C94D-4F81-81C7-357BCEDF0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59558" y="237744"/>
            <a:ext cx="6697746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5FC303-2616-4D84-82EF-FAC82FD6D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94036" y="374904"/>
            <a:ext cx="642610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474EEDA-65F2-493A-AB13-D0AAC23E0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5891" y="892119"/>
            <a:ext cx="4482622" cy="1645920"/>
          </a:xfrm>
        </p:spPr>
        <p:txBody>
          <a:bodyPr>
            <a:normAutofit/>
          </a:bodyPr>
          <a:lstStyle/>
          <a:p>
            <a:r>
              <a:rPr lang="es-CL" dirty="0"/>
              <a:t>Actividad Inicial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F827E8-CBF9-42D1-885C-D42A3E501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8" y="643464"/>
            <a:ext cx="3969458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A3BA9D-774C-49A8-AEFF-FC1D7621B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883" y="805445"/>
            <a:ext cx="3616369" cy="524449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6" name="y2mate.com - Black Bottom 1926,  and The Black Bottom Dance_jTR6xBeC2xA_360p">
            <a:hlinkClick r:id="" action="ppaction://media"/>
            <a:extLst>
              <a:ext uri="{FF2B5EF4-FFF2-40B4-BE49-F238E27FC236}">
                <a16:creationId xmlns:a16="http://schemas.microsoft.com/office/drawing/2014/main" id="{79E34C21-82C1-4065-B4D0-E337FA3AC6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586" y="1125485"/>
            <a:ext cx="2962366" cy="2221775"/>
          </a:xfrm>
          <a:prstGeom prst="rect">
            <a:avLst/>
          </a:prstGeom>
        </p:spPr>
      </p:pic>
      <p:pic>
        <p:nvPicPr>
          <p:cNvPr id="7" name="y2mate.com - Louis Armstrong Dinah 1933_BhVdLd43bDI_360p">
            <a:hlinkClick r:id="" action="ppaction://media"/>
            <a:extLst>
              <a:ext uri="{FF2B5EF4-FFF2-40B4-BE49-F238E27FC236}">
                <a16:creationId xmlns:a16="http://schemas.microsoft.com/office/drawing/2014/main" id="{11DCFD10-9228-442E-A067-953D89731D1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586" y="3508127"/>
            <a:ext cx="2962367" cy="2221776"/>
          </a:xfrm>
          <a:prstGeom prst="rect">
            <a:avLst/>
          </a:prstGeom>
        </p:spPr>
      </p:pic>
      <p:graphicFrame>
        <p:nvGraphicFramePr>
          <p:cNvPr id="13" name="Marcador de contenido 2">
            <a:extLst>
              <a:ext uri="{FF2B5EF4-FFF2-40B4-BE49-F238E27FC236}">
                <a16:creationId xmlns:a16="http://schemas.microsoft.com/office/drawing/2014/main" id="{82EF6AA0-0064-4D01-BD3C-EA04C16FEA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1620570"/>
              </p:ext>
            </p:extLst>
          </p:nvPr>
        </p:nvGraphicFramePr>
        <p:xfrm>
          <a:off x="6367120" y="2728731"/>
          <a:ext cx="4482622" cy="3563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031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6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eurón 6"/>
          <p:cNvSpPr/>
          <p:nvPr/>
        </p:nvSpPr>
        <p:spPr>
          <a:xfrm>
            <a:off x="1750352" y="3214084"/>
            <a:ext cx="2540219" cy="1067232"/>
          </a:xfrm>
          <a:prstGeom prst="chevr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 dirty="0">
              <a:solidFill>
                <a:schemeClr val="tx1"/>
              </a:solidFill>
            </a:endParaRPr>
          </a:p>
        </p:txBody>
      </p:sp>
      <p:sp>
        <p:nvSpPr>
          <p:cNvPr id="9" name="Cheurón 8"/>
          <p:cNvSpPr/>
          <p:nvPr/>
        </p:nvSpPr>
        <p:spPr>
          <a:xfrm>
            <a:off x="4777037" y="3205109"/>
            <a:ext cx="1539025" cy="1067232"/>
          </a:xfrm>
          <a:prstGeom prst="chevr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 dirty="0">
              <a:solidFill>
                <a:schemeClr val="tx1"/>
              </a:solidFill>
            </a:endParaRPr>
          </a:p>
        </p:txBody>
      </p:sp>
      <p:sp>
        <p:nvSpPr>
          <p:cNvPr id="10" name="Cheurón 9"/>
          <p:cNvSpPr/>
          <p:nvPr/>
        </p:nvSpPr>
        <p:spPr>
          <a:xfrm>
            <a:off x="5990870" y="3205109"/>
            <a:ext cx="1147833" cy="1067232"/>
          </a:xfrm>
          <a:prstGeom prst="chevr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 dirty="0">
              <a:solidFill>
                <a:schemeClr val="tx1"/>
              </a:solidFill>
            </a:endParaRPr>
          </a:p>
        </p:txBody>
      </p:sp>
      <p:sp>
        <p:nvSpPr>
          <p:cNvPr id="11" name="Cheurón 10"/>
          <p:cNvSpPr/>
          <p:nvPr/>
        </p:nvSpPr>
        <p:spPr>
          <a:xfrm>
            <a:off x="6781451" y="3205109"/>
            <a:ext cx="3828245" cy="1067232"/>
          </a:xfrm>
          <a:prstGeom prst="chevro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schemeClr val="tx1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578100" y="2784073"/>
            <a:ext cx="7444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            1914          1919         1939    1945                            1991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2067341" y="4164547"/>
            <a:ext cx="1827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                    Siglo XIX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3627192" y="4374331"/>
            <a:ext cx="1194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Primera</a:t>
            </a:r>
          </a:p>
          <a:p>
            <a:r>
              <a:rPr lang="es-MX" b="1" dirty="0"/>
              <a:t>Guerra Mundial 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5990870" y="4337670"/>
            <a:ext cx="1091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Segunda</a:t>
            </a:r>
          </a:p>
          <a:p>
            <a:r>
              <a:rPr lang="es-MX" b="1" dirty="0"/>
              <a:t>Guerra Mundial 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4925144" y="4375749"/>
            <a:ext cx="109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/>
              <a:t>Entre-guerras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8173839" y="4374331"/>
            <a:ext cx="2030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Guerra Fría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F923172-F70F-451D-9A97-BB9665801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570" y="3196134"/>
            <a:ext cx="1194920" cy="1085182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7A717F5-B67A-4838-B1AA-9C38A9942399}"/>
              </a:ext>
            </a:extLst>
          </p:cNvPr>
          <p:cNvSpPr/>
          <p:nvPr/>
        </p:nvSpPr>
        <p:spPr>
          <a:xfrm>
            <a:off x="1524000" y="596347"/>
            <a:ext cx="9085695" cy="131196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000" dirty="0"/>
              <a:t>Organización temporal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89F2A04-18F9-4022-932B-81364A9AE4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755215" y="3196134"/>
            <a:ext cx="1579001" cy="108518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77DD7B1-A860-49D7-A8ED-574E4E0AF875}"/>
              </a:ext>
            </a:extLst>
          </p:cNvPr>
          <p:cNvSpPr/>
          <p:nvPr/>
        </p:nvSpPr>
        <p:spPr>
          <a:xfrm>
            <a:off x="4822112" y="4337670"/>
            <a:ext cx="1091485" cy="9233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8540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mujeres años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033" y="2292224"/>
            <a:ext cx="3179972" cy="411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mujer fines siglo xi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140" y="2616576"/>
            <a:ext cx="5308997" cy="353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redondeado 1"/>
          <p:cNvSpPr/>
          <p:nvPr/>
        </p:nvSpPr>
        <p:spPr>
          <a:xfrm>
            <a:off x="1524000" y="516455"/>
            <a:ext cx="9144000" cy="15358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/>
              <a:t>¿Qué otros elementos culturales se modificaron tras la Gran Guerra?</a:t>
            </a:r>
            <a:endParaRPr lang="es-MX" sz="3600" dirty="0"/>
          </a:p>
        </p:txBody>
      </p:sp>
      <p:sp>
        <p:nvSpPr>
          <p:cNvPr id="4" name="CuadroTexto 3"/>
          <p:cNvSpPr txBox="1"/>
          <p:nvPr/>
        </p:nvSpPr>
        <p:spPr>
          <a:xfrm>
            <a:off x="1706140" y="5566970"/>
            <a:ext cx="1253319" cy="584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3200" dirty="0"/>
              <a:t>Antes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7189034" y="5823918"/>
            <a:ext cx="1747821" cy="584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3200" dirty="0"/>
              <a:t>Después</a:t>
            </a:r>
          </a:p>
        </p:txBody>
      </p:sp>
    </p:spTree>
    <p:extLst>
      <p:ext uri="{BB962C8B-B14F-4D97-AF65-F5344CB8AC3E}">
        <p14:creationId xmlns:p14="http://schemas.microsoft.com/office/powerpoint/2010/main" val="335144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352488B8-D913-46C7-8EFD-4F97ABB5FEAE}"/>
              </a:ext>
            </a:extLst>
          </p:cNvPr>
          <p:cNvSpPr/>
          <p:nvPr/>
        </p:nvSpPr>
        <p:spPr>
          <a:xfrm>
            <a:off x="2065919" y="3753866"/>
            <a:ext cx="2895600" cy="20574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/>
              <a:t>El aumento de la producción</a:t>
            </a:r>
            <a:endParaRPr lang="es-CL" sz="3200" dirty="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9EC4B91B-723B-4A07-90D9-14350A114871}"/>
              </a:ext>
            </a:extLst>
          </p:cNvPr>
          <p:cNvSpPr/>
          <p:nvPr/>
        </p:nvSpPr>
        <p:spPr>
          <a:xfrm>
            <a:off x="2065920" y="616966"/>
            <a:ext cx="7928981" cy="18595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/>
              <a:t>Entre 1922 y 1929, Estados Unidos vivió un período de crecimiento</a:t>
            </a:r>
          </a:p>
          <a:p>
            <a:pPr algn="ctr"/>
            <a:r>
              <a:rPr lang="es-CL" sz="2800" b="1" dirty="0"/>
              <a:t>Económico lo que produjo…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7C337D6-B235-40E6-9C12-A3F3DB50BAE6}"/>
              </a:ext>
            </a:extLst>
          </p:cNvPr>
          <p:cNvSpPr/>
          <p:nvPr/>
        </p:nvSpPr>
        <p:spPr>
          <a:xfrm>
            <a:off x="7099300" y="3753866"/>
            <a:ext cx="2895600" cy="20574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/>
              <a:t>La expansión del consumo</a:t>
            </a:r>
            <a:endParaRPr lang="es-CL" sz="3200" dirty="0"/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68EBB3B8-FB01-4F41-B974-A0DE81A40F6A}"/>
              </a:ext>
            </a:extLst>
          </p:cNvPr>
          <p:cNvSpPr/>
          <p:nvPr/>
        </p:nvSpPr>
        <p:spPr>
          <a:xfrm rot="7057146">
            <a:off x="3942009" y="2548972"/>
            <a:ext cx="1224406" cy="1243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AAD8DB4-1851-4A19-8A9F-EF99B0233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25208">
            <a:off x="7262009" y="2476192"/>
            <a:ext cx="1140051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448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28</TotalTime>
  <Words>204</Words>
  <Application>Microsoft Office PowerPoint</Application>
  <PresentationFormat>Panorámica</PresentationFormat>
  <Paragraphs>29</Paragraphs>
  <Slides>6</Slides>
  <Notes>1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Aharoni</vt:lpstr>
      <vt:lpstr>Calibri</vt:lpstr>
      <vt:lpstr>Garamond</vt:lpstr>
      <vt:lpstr>Savon</vt:lpstr>
      <vt:lpstr>Unidad 1: Crisis, totalitarismo y guerra en la primera mitad del siglo XX: los desafíos para el Estado y la democracia en Chile y el mundo</vt:lpstr>
      <vt:lpstr>Transformaciones período entre-guerras (1919-1939)</vt:lpstr>
      <vt:lpstr>Actividad Inicial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Unidad 1: Crisis, totalitarismo y guerra en la primera mitad del siglo XX: los desafíos para el Estado y la democracia en Chile y el mundo</dc:title>
  <dc:creator>Abraham López</dc:creator>
  <cp:lastModifiedBy>Carmen Barros Ortega</cp:lastModifiedBy>
  <cp:revision>6</cp:revision>
  <dcterms:created xsi:type="dcterms:W3CDTF">2021-04-16T06:05:19Z</dcterms:created>
  <dcterms:modified xsi:type="dcterms:W3CDTF">2021-04-30T19:37:48Z</dcterms:modified>
</cp:coreProperties>
</file>