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1600"/>
    <p:restoredTop sz="94906"/>
  </p:normalViewPr>
  <p:slideViewPr>
    <p:cSldViewPr>
      <p:cViewPr varScale="1">
        <p:scale>
          <a:sx n="45" d="100"/>
          <a:sy n="45" d="100"/>
        </p:scale>
        <p:origin x="750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C8A9135-2E35-4D58-81CD-8F444D891C30}" type="datetimeFigureOut">
              <a:rPr lang="es-CL" smtClean="0"/>
              <a:t>25-03-2021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63207B-24D2-4747-A686-8DE0C050BD0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755529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63207B-24D2-4747-A686-8DE0C050BD05}" type="slidenum">
              <a:rPr lang="es-CL" smtClean="0"/>
              <a:t>1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94582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Triángulo rectángulo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/>
              <a:t>Haga clic para modificar el estilo de subtítulo del patrón</a:t>
            </a:r>
            <a:endParaRPr kumimoji="0" lang="en-US"/>
          </a:p>
        </p:txBody>
      </p:sp>
      <p:grpSp>
        <p:nvGrpSpPr>
          <p:cNvPr id="2" name="1 Grupo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6 Forma libre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7 Forma libre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10 Forma libre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11 Conector recto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89A80397-0B1C-48A7-BA0F-48DDCD95C590}" type="datetimeFigureOut">
              <a:rPr lang="es-CL" smtClean="0"/>
              <a:t>25-03-2021</a:t>
            </a:fld>
            <a:endParaRPr lang="es-CL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s-CL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05EBB891-6C9E-476F-B475-B0D9E2D15661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80397-0B1C-48A7-BA0F-48DDCD95C590}" type="datetimeFigureOut">
              <a:rPr lang="es-CL" smtClean="0"/>
              <a:t>25-03-2021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EBB891-6C9E-476F-B475-B0D9E2D15661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80397-0B1C-48A7-BA0F-48DDCD95C590}" type="datetimeFigureOut">
              <a:rPr lang="es-CL" smtClean="0"/>
              <a:t>25-03-2021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EBB891-6C9E-476F-B475-B0D9E2D15661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80397-0B1C-48A7-BA0F-48DDCD95C590}" type="datetimeFigureOut">
              <a:rPr lang="es-CL" smtClean="0"/>
              <a:t>25-03-2021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EBB891-6C9E-476F-B475-B0D9E2D15661}" type="slidenum">
              <a:rPr lang="es-CL" smtClean="0"/>
              <a:t>‹Nº›</a:t>
            </a:fld>
            <a:endParaRPr lang="es-CL"/>
          </a:p>
        </p:txBody>
      </p:sp>
      <p:sp>
        <p:nvSpPr>
          <p:cNvPr id="7" name="6 Título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80397-0B1C-48A7-BA0F-48DDCD95C590}" type="datetimeFigureOut">
              <a:rPr lang="es-CL" smtClean="0"/>
              <a:t>25-03-2021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EBB891-6C9E-476F-B475-B0D9E2D15661}" type="slidenum">
              <a:rPr lang="es-CL" smtClean="0"/>
              <a:t>‹Nº›</a:t>
            </a:fld>
            <a:endParaRPr lang="es-CL"/>
          </a:p>
        </p:txBody>
      </p:sp>
      <p:sp>
        <p:nvSpPr>
          <p:cNvPr id="7" name="6 Cheurón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7 Cheurón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80397-0B1C-48A7-BA0F-48DDCD95C590}" type="datetimeFigureOut">
              <a:rPr lang="es-CL" smtClean="0"/>
              <a:t>25-03-2021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EBB891-6C9E-476F-B475-B0D9E2D15661}" type="slidenum">
              <a:rPr lang="es-CL" smtClean="0"/>
              <a:t>‹Nº›</a:t>
            </a:fld>
            <a:endParaRPr lang="es-CL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80397-0B1C-48A7-BA0F-48DDCD95C590}" type="datetimeFigureOut">
              <a:rPr lang="es-CL" smtClean="0"/>
              <a:t>25-03-2021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EBB891-6C9E-476F-B475-B0D9E2D15661}" type="slidenum">
              <a:rPr lang="es-CL" smtClean="0"/>
              <a:t>‹Nº›</a:t>
            </a:fld>
            <a:endParaRPr lang="es-C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80397-0B1C-48A7-BA0F-48DDCD95C590}" type="datetimeFigureOut">
              <a:rPr lang="es-CL" smtClean="0"/>
              <a:t>25-03-2021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EBB891-6C9E-476F-B475-B0D9E2D15661}" type="slidenum">
              <a:rPr lang="es-CL" smtClean="0"/>
              <a:t>‹Nº›</a:t>
            </a:fld>
            <a:endParaRPr lang="es-CL"/>
          </a:p>
        </p:txBody>
      </p:sp>
      <p:sp>
        <p:nvSpPr>
          <p:cNvPr id="6" name="5 Título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80397-0B1C-48A7-BA0F-48DDCD95C590}" type="datetimeFigureOut">
              <a:rPr lang="es-CL" smtClean="0"/>
              <a:t>25-03-2021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EBB891-6C9E-476F-B475-B0D9E2D15661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89A80397-0B1C-48A7-BA0F-48DDCD95C590}" type="datetimeFigureOut">
              <a:rPr lang="es-CL" smtClean="0"/>
              <a:t>25-03-2021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EBB891-6C9E-476F-B475-B0D9E2D15661}" type="slidenum">
              <a:rPr lang="es-CL" smtClean="0"/>
              <a:t>‹Nº›</a:t>
            </a:fld>
            <a:endParaRPr lang="es-C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s-ES"/>
              <a:t>Haga clic en el icono para agregar una imagen</a:t>
            </a:r>
            <a:endParaRPr kumimoji="0" lang="en-US" dirty="0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89A80397-0B1C-48A7-BA0F-48DDCD95C590}" type="datetimeFigureOut">
              <a:rPr lang="es-CL" smtClean="0"/>
              <a:t>25-03-2021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05EBB891-6C9E-476F-B475-B0D9E2D15661}" type="slidenum">
              <a:rPr lang="es-CL" smtClean="0"/>
              <a:t>‹Nº›</a:t>
            </a:fld>
            <a:endParaRPr lang="es-CL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Forma libre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10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heurón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12 Cheurón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Forma libre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Forma libre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14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  <a:p>
            <a:pPr lvl="1" eaLnBrk="1" latinLnBrk="0" hangingPunct="1"/>
            <a:r>
              <a:rPr kumimoji="0" lang="es-ES"/>
              <a:t>Segundo nivel</a:t>
            </a:r>
          </a:p>
          <a:p>
            <a:pPr lvl="2" eaLnBrk="1" latinLnBrk="0" hangingPunct="1"/>
            <a:r>
              <a:rPr kumimoji="0" lang="es-ES"/>
              <a:t>Tercer nivel</a:t>
            </a:r>
          </a:p>
          <a:p>
            <a:pPr lvl="3" eaLnBrk="1" latinLnBrk="0" hangingPunct="1"/>
            <a:r>
              <a:rPr kumimoji="0" lang="es-ES"/>
              <a:t>Cuarto nivel</a:t>
            </a:r>
          </a:p>
          <a:p>
            <a:pPr lvl="4" eaLnBrk="1" latinLnBrk="0" hangingPunct="1"/>
            <a:r>
              <a:rPr kumimoji="0" lang="es-ES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89A80397-0B1C-48A7-BA0F-48DDCD95C590}" type="datetimeFigureOut">
              <a:rPr lang="es-CL" smtClean="0"/>
              <a:t>25-03-2021</a:t>
            </a:fld>
            <a:endParaRPr lang="es-CL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s-CL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05EBB891-6C9E-476F-B475-B0D9E2D15661}" type="slidenum">
              <a:rPr lang="es-CL" smtClean="0"/>
              <a:t>‹Nº›</a:t>
            </a:fld>
            <a:endParaRPr lang="es-C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1115616" y="4468903"/>
            <a:ext cx="7772400" cy="1960249"/>
          </a:xfrm>
        </p:spPr>
        <p:txBody>
          <a:bodyPr>
            <a:normAutofit fontScale="90000"/>
          </a:bodyPr>
          <a:lstStyle/>
          <a:p>
            <a:pPr algn="ctr"/>
            <a:r>
              <a:rPr lang="es-CL" dirty="0">
                <a:solidFill>
                  <a:schemeClr val="bg2">
                    <a:lumMod val="25000"/>
                  </a:schemeClr>
                </a:solidFill>
                <a:latin typeface="Apple Chancery" charset="0"/>
                <a:ea typeface="Apple Chancery" charset="0"/>
                <a:cs typeface="Apple Chancery" charset="0"/>
              </a:rPr>
              <a:t>Dec</a:t>
            </a:r>
            <a:r>
              <a:rPr lang="es-ES" dirty="0" err="1">
                <a:solidFill>
                  <a:schemeClr val="bg2">
                    <a:lumMod val="25000"/>
                  </a:schemeClr>
                </a:solidFill>
                <a:latin typeface="Apple Chancery" charset="0"/>
                <a:ea typeface="Apple Chancery" charset="0"/>
                <a:cs typeface="Apple Chancery" charset="0"/>
              </a:rPr>
              <a:t>álogo</a:t>
            </a:r>
            <a:br>
              <a:rPr lang="es-ES" dirty="0">
                <a:solidFill>
                  <a:schemeClr val="bg2">
                    <a:lumMod val="25000"/>
                  </a:schemeClr>
                </a:solidFill>
                <a:latin typeface="Apple Chancery" charset="0"/>
                <a:ea typeface="Apple Chancery" charset="0"/>
                <a:cs typeface="Apple Chancery" charset="0"/>
              </a:rPr>
            </a:br>
            <a:br>
              <a:rPr lang="es-ES" dirty="0">
                <a:solidFill>
                  <a:schemeClr val="tx1"/>
                </a:solidFill>
              </a:rPr>
            </a:br>
            <a:r>
              <a:rPr lang="es-ES" dirty="0">
                <a:solidFill>
                  <a:schemeClr val="tx1"/>
                </a:solidFill>
              </a:rPr>
              <a:t>8º Básico</a:t>
            </a:r>
            <a:br>
              <a:rPr lang="es-ES" dirty="0">
                <a:solidFill>
                  <a:schemeClr val="tx1"/>
                </a:solidFill>
              </a:rPr>
            </a:br>
            <a:r>
              <a:rPr lang="es-ES" dirty="0">
                <a:solidFill>
                  <a:schemeClr val="tx1"/>
                </a:solidFill>
              </a:rPr>
              <a:t>Tecnología</a:t>
            </a:r>
            <a:br>
              <a:rPr lang="es-ES" dirty="0">
                <a:solidFill>
                  <a:schemeClr val="tx1"/>
                </a:solidFill>
              </a:rPr>
            </a:br>
            <a:r>
              <a:rPr lang="es-ES" dirty="0">
                <a:solidFill>
                  <a:schemeClr val="tx1"/>
                </a:solidFill>
              </a:rPr>
              <a:t>Colegio Del Real </a:t>
            </a:r>
            <a:br>
              <a:rPr lang="es-ES" dirty="0">
                <a:solidFill>
                  <a:schemeClr val="tx1"/>
                </a:solidFill>
              </a:rPr>
            </a:br>
            <a:r>
              <a:rPr lang="es-ES" dirty="0">
                <a:solidFill>
                  <a:schemeClr val="tx1"/>
                </a:solidFill>
              </a:rPr>
              <a:t>Clase </a:t>
            </a:r>
            <a:r>
              <a:rPr lang="es-ES" dirty="0" err="1">
                <a:solidFill>
                  <a:schemeClr val="tx1"/>
                </a:solidFill>
              </a:rPr>
              <a:t>N°</a:t>
            </a:r>
            <a:r>
              <a:rPr lang="es-ES" dirty="0">
                <a:solidFill>
                  <a:schemeClr val="tx1"/>
                </a:solidFill>
              </a:rPr>
              <a:t> 2</a:t>
            </a:r>
            <a:br>
              <a:rPr lang="es-ES" dirty="0">
                <a:solidFill>
                  <a:schemeClr val="tx1"/>
                </a:solidFill>
              </a:rPr>
            </a:br>
            <a:r>
              <a:rPr lang="es-ES" dirty="0">
                <a:solidFill>
                  <a:schemeClr val="tx1"/>
                </a:solidFill>
                <a:latin typeface="Abadi MT Condensed Extra Bold" charset="0"/>
                <a:ea typeface="Abadi MT Condensed Extra Bold" charset="0"/>
                <a:cs typeface="Abadi MT Condensed Extra Bold" charset="0"/>
              </a:rPr>
              <a:t>Profesor: </a:t>
            </a:r>
            <a:r>
              <a:rPr lang="es-ES" dirty="0" err="1">
                <a:solidFill>
                  <a:schemeClr val="tx1"/>
                </a:solidFill>
                <a:latin typeface="Abadi MT Condensed Extra Bold" charset="0"/>
                <a:ea typeface="Abadi MT Condensed Extra Bold" charset="0"/>
                <a:cs typeface="Abadi MT Condensed Extra Bold" charset="0"/>
              </a:rPr>
              <a:t>Zamir</a:t>
            </a:r>
            <a:r>
              <a:rPr lang="es-ES" dirty="0">
                <a:solidFill>
                  <a:schemeClr val="tx1"/>
                </a:solidFill>
                <a:latin typeface="Abadi MT Condensed Extra Bold" charset="0"/>
                <a:ea typeface="Abadi MT Condensed Extra Bold" charset="0"/>
                <a:cs typeface="Abadi MT Condensed Extra Bold" charset="0"/>
              </a:rPr>
              <a:t> Santis K.</a:t>
            </a:r>
            <a:endParaRPr lang="es-CL" dirty="0">
              <a:solidFill>
                <a:schemeClr val="tx1"/>
              </a:solidFill>
              <a:latin typeface="Abadi MT Condensed Extra Bold" charset="0"/>
              <a:ea typeface="Abadi MT Condensed Extra Bold" charset="0"/>
              <a:cs typeface="Abadi MT Condensed Extra Bold" charset="0"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539552" y="3573016"/>
            <a:ext cx="7772400" cy="1199704"/>
          </a:xfrm>
        </p:spPr>
        <p:txBody>
          <a:bodyPr>
            <a:noAutofit/>
          </a:bodyPr>
          <a:lstStyle/>
          <a:p>
            <a:pPr algn="l"/>
            <a:r>
              <a:rPr lang="es-CL" sz="1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                                     </a:t>
            </a:r>
            <a:endParaRPr lang="es-CL" sz="1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395536" y="476671"/>
            <a:ext cx="9721080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ES_tradnl"/>
          </a:p>
        </p:txBody>
      </p:sp>
      <p:pic>
        <p:nvPicPr>
          <p:cNvPr id="1027" name="Picture 3" descr="logo%20nuevo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476672"/>
            <a:ext cx="2073830" cy="14401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ibujos para presentaciones ppt - Imagui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2386249"/>
            <a:ext cx="2143125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991627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17748" y="764704"/>
            <a:ext cx="8229600" cy="4525963"/>
          </a:xfrm>
        </p:spPr>
        <p:txBody>
          <a:bodyPr/>
          <a:lstStyle/>
          <a:p>
            <a:r>
              <a:rPr lang="es-ES" b="1" u="sng" dirty="0"/>
              <a:t>Objetivo: OA2</a:t>
            </a:r>
          </a:p>
          <a:p>
            <a:endParaRPr lang="es-ES" b="1" u="sng" dirty="0"/>
          </a:p>
          <a:p>
            <a:r>
              <a:rPr lang="es-ES" b="1" u="sng" dirty="0"/>
              <a:t>ACTIVIDAD</a:t>
            </a:r>
            <a:endParaRPr lang="es-ES_tradnl" dirty="0"/>
          </a:p>
          <a:p>
            <a:endParaRPr lang="es-ES_tradnl" dirty="0"/>
          </a:p>
          <a:p>
            <a:r>
              <a:rPr lang="es-ES" dirty="0"/>
              <a:t>Crear un decálogo para evitar el contagio del Coronavirus en tu entorno</a:t>
            </a:r>
            <a:endParaRPr lang="es-ES_tradnl" dirty="0"/>
          </a:p>
          <a:p>
            <a:endParaRPr lang="es-CL" dirty="0"/>
          </a:p>
        </p:txBody>
      </p:sp>
      <p:sp>
        <p:nvSpPr>
          <p:cNvPr id="4" name="AutoShape 2" descr="esultado de imagen para muñecos blanco trabajando en una empresa | Juegos  para ad"/>
          <p:cNvSpPr>
            <a:spLocks noChangeAspect="1" noChangeArrowheads="1"/>
          </p:cNvSpPr>
          <p:nvPr/>
        </p:nvSpPr>
        <p:spPr bwMode="auto">
          <a:xfrm>
            <a:off x="0" y="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" name="AutoShape 4" descr="esultado de imagen para muñecos blanco trabajando en una empresa | Juegos  para ad"/>
          <p:cNvSpPr>
            <a:spLocks noChangeAspect="1" noChangeArrowheads="1"/>
          </p:cNvSpPr>
          <p:nvPr/>
        </p:nvSpPr>
        <p:spPr bwMode="auto">
          <a:xfrm>
            <a:off x="152400" y="152400"/>
            <a:ext cx="3132584" cy="31325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_tradnl"/>
          </a:p>
        </p:txBody>
      </p:sp>
      <p:pic>
        <p:nvPicPr>
          <p:cNvPr id="1030" name="Picture 6" descr="in on Presentaciones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0112" y="3238813"/>
            <a:ext cx="2714390" cy="36191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20045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contenido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" b="1" i="1" dirty="0">
                <a:latin typeface="HGMaruGothicMPRO" charset="-128"/>
                <a:ea typeface="HGMaruGothicMPRO" charset="-128"/>
                <a:cs typeface="HGMaruGothicMPRO" charset="-128"/>
              </a:rPr>
              <a:t>El objetivo es crear un decálogo, es decir, 10 medidas que puedes tomar tú y tu entorno más cercano (familia, amigos, compañeros y compañeras, colegio, vecinos, etc.)</a:t>
            </a:r>
          </a:p>
          <a:p>
            <a:endParaRPr lang="es-ES" dirty="0"/>
          </a:p>
          <a:p>
            <a:endParaRPr lang="es-ES_tradnl" dirty="0"/>
          </a:p>
        </p:txBody>
      </p:sp>
      <p:pic>
        <p:nvPicPr>
          <p:cNvPr id="2050" name="Picture 2" descr="vatares Estáticos y Animados para Presentaciones de PowerPoin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7864" y="3626041"/>
            <a:ext cx="5524500" cy="2381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272060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conteni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sz="3200" dirty="0">
                <a:latin typeface="Matura MT Script Capitals" charset="0"/>
                <a:ea typeface="Matura MT Script Capitals" charset="0"/>
                <a:cs typeface="Matura MT Script Capitals" charset="0"/>
              </a:rPr>
              <a:t>Con respecto a cómo poder reducir la basura electrónica que producimos cada año. </a:t>
            </a:r>
          </a:p>
          <a:p>
            <a:endParaRPr lang="es-ES" sz="3200" dirty="0">
              <a:latin typeface="Matura MT Script Capitals" charset="0"/>
              <a:ea typeface="Matura MT Script Capitals" charset="0"/>
              <a:cs typeface="Matura MT Script Capitals" charset="0"/>
            </a:endParaRPr>
          </a:p>
          <a:p>
            <a:r>
              <a:rPr lang="es-ES" sz="3200" dirty="0">
                <a:latin typeface="Matura MT Script Capitals" charset="0"/>
                <a:ea typeface="Matura MT Script Capitals" charset="0"/>
                <a:cs typeface="Matura MT Script Capitals" charset="0"/>
              </a:rPr>
              <a:t>Sólo debes simplificarlas y plantearlas más como norma o consejo.</a:t>
            </a:r>
          </a:p>
          <a:p>
            <a:endParaRPr lang="es-ES" dirty="0"/>
          </a:p>
          <a:p>
            <a:endParaRPr lang="es-ES_tradnl" dirty="0"/>
          </a:p>
          <a:p>
            <a:endParaRPr lang="es-ES_tradnl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_tradnl"/>
          </a:p>
        </p:txBody>
      </p:sp>
      <p:pic>
        <p:nvPicPr>
          <p:cNvPr id="3074" name="Picture 2" descr="resentación de PowerPoin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2160" y="3770866"/>
            <a:ext cx="2137023" cy="2676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253442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contenido 1"/>
          <p:cNvSpPr>
            <a:spLocks noGrp="1"/>
          </p:cNvSpPr>
          <p:nvPr>
            <p:ph idx="1"/>
          </p:nvPr>
        </p:nvSpPr>
        <p:spPr>
          <a:xfrm>
            <a:off x="24987" y="1417638"/>
            <a:ext cx="8229600" cy="4525963"/>
          </a:xfrm>
        </p:spPr>
        <p:txBody>
          <a:bodyPr/>
          <a:lstStyle/>
          <a:p>
            <a:r>
              <a:rPr lang="es-ES" b="1" dirty="0"/>
              <a:t>Qué es un decálogo?</a:t>
            </a:r>
            <a:endParaRPr lang="es-ES_tradnl" dirty="0"/>
          </a:p>
          <a:p>
            <a:r>
              <a:rPr lang="es-ES" b="1" dirty="0"/>
              <a:t> </a:t>
            </a:r>
            <a:endParaRPr lang="es-ES_tradnl" dirty="0"/>
          </a:p>
          <a:p>
            <a:r>
              <a:rPr lang="es-ES_tradnl" b="1" dirty="0"/>
              <a:t>Es un grupo de </a:t>
            </a:r>
            <a:r>
              <a:rPr lang="es-ES_tradnl" b="1" u="sng" dirty="0"/>
              <a:t>diez</a:t>
            </a:r>
            <a:r>
              <a:rPr lang="es-ES_tradnl" b="1" dirty="0"/>
              <a:t> normas, consejos, pautas  o reglas cuyo respeto resulta esencial para llevar a cabo un propósito en específico, es por eso que se deben cumplir las 10 cosas que en el decálogo se mencionan</a:t>
            </a:r>
            <a:r>
              <a:rPr lang="es-ES_tradnl" dirty="0"/>
              <a:t> </a:t>
            </a:r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_tradnl" dirty="0" err="1"/>
              <a:t>Dec</a:t>
            </a:r>
            <a:r>
              <a:rPr lang="es-ES" dirty="0" err="1"/>
              <a:t>álogo</a:t>
            </a:r>
            <a:r>
              <a:rPr lang="es-ES" dirty="0"/>
              <a:t> para el cuidado del coronavirus </a:t>
            </a:r>
            <a:endParaRPr lang="es-ES_tradnl" dirty="0"/>
          </a:p>
        </p:txBody>
      </p:sp>
      <p:pic>
        <p:nvPicPr>
          <p:cNvPr id="4098" name="Picture 2" descr="lantilla PowerPoint con Reportes de Empres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2160" y="4293096"/>
            <a:ext cx="2857500" cy="228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427715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/>
          <p:nvPr/>
        </p:nvPicPr>
        <p:blipFill>
          <a:blip r:embed="rId2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0"/>
                    </a14:imgEffect>
                    <a14:imgEffect>
                      <a14:brightnessContrast bright="39000" contrast="63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79052" y="-1539552"/>
            <a:ext cx="4873268" cy="84969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871222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urrencia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Concurrencia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urrencia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238</TotalTime>
  <Words>157</Words>
  <Application>Microsoft Office PowerPoint</Application>
  <PresentationFormat>Presentación en pantalla (4:3)</PresentationFormat>
  <Paragraphs>17</Paragraphs>
  <Slides>6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10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7" baseType="lpstr">
      <vt:lpstr>HGMaruGothicMPRO</vt:lpstr>
      <vt:lpstr>Abadi MT Condensed Extra Bold</vt:lpstr>
      <vt:lpstr>Apple Chancery</vt:lpstr>
      <vt:lpstr>Arial</vt:lpstr>
      <vt:lpstr>Calibri</vt:lpstr>
      <vt:lpstr>Lucida Sans Unicode</vt:lpstr>
      <vt:lpstr>Matura MT Script Capitals</vt:lpstr>
      <vt:lpstr>Verdana</vt:lpstr>
      <vt:lpstr>Wingdings 2</vt:lpstr>
      <vt:lpstr>Wingdings 3</vt:lpstr>
      <vt:lpstr>Concurrencia</vt:lpstr>
      <vt:lpstr>Decálogo  8º Básico Tecnología Colegio Del Real  Clase N° 2 Profesor: Zamir Santis K.</vt:lpstr>
      <vt:lpstr>Presentación de PowerPoint</vt:lpstr>
      <vt:lpstr>Presentación de PowerPoint</vt:lpstr>
      <vt:lpstr>Presentación de PowerPoint</vt:lpstr>
      <vt:lpstr>Decálogo para el cuidado del coronavirus 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Título Trabajo</dc:title>
  <dc:creator>Zamir</dc:creator>
  <cp:lastModifiedBy>Carmen Barros Ortega</cp:lastModifiedBy>
  <cp:revision>13</cp:revision>
  <dcterms:created xsi:type="dcterms:W3CDTF">2012-08-27T00:38:00Z</dcterms:created>
  <dcterms:modified xsi:type="dcterms:W3CDTF">2021-03-25T18:16:08Z</dcterms:modified>
</cp:coreProperties>
</file>