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00"/>
    <p:restoredTop sz="94906"/>
  </p:normalViewPr>
  <p:slideViewPr>
    <p:cSldViewPr>
      <p:cViewPr varScale="1">
        <p:scale>
          <a:sx n="45" d="100"/>
          <a:sy n="45" d="100"/>
        </p:scale>
        <p:origin x="7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9135-2E35-4D58-81CD-8F444D891C3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3207B-24D2-4747-A686-8DE0C050BD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5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3207B-24D2-4747-A686-8DE0C050BD0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5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4468903"/>
            <a:ext cx="7772400" cy="1960249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bg2">
                    <a:lumMod val="25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Dec</a:t>
            </a:r>
            <a:r>
              <a:rPr lang="es-ES" dirty="0" err="1">
                <a:solidFill>
                  <a:schemeClr val="bg2">
                    <a:lumMod val="25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álogo</a:t>
            </a:r>
            <a:br>
              <a:rPr lang="es-ES" dirty="0">
                <a:solidFill>
                  <a:schemeClr val="bg2">
                    <a:lumMod val="25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8º Básico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Tecnología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Colegio Del Real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Clase </a:t>
            </a:r>
            <a:r>
              <a:rPr lang="es-ES" dirty="0" err="1">
                <a:solidFill>
                  <a:schemeClr val="tx1"/>
                </a:solidFill>
              </a:rPr>
              <a:t>N°</a:t>
            </a:r>
            <a:r>
              <a:rPr lang="es-ES" dirty="0">
                <a:solidFill>
                  <a:schemeClr val="tx1"/>
                </a:solidFill>
              </a:rPr>
              <a:t> 2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Profesor: </a:t>
            </a:r>
            <a:r>
              <a:rPr lang="es-ES" dirty="0" err="1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Zamir</a:t>
            </a:r>
            <a:r>
              <a:rPr lang="es-ES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Santis K.</a:t>
            </a:r>
            <a:endParaRPr lang="es-CL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s-C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es-C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476671"/>
            <a:ext cx="9721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7" name="Picture 3" descr="logo%20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07383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bujos para presentaciones ppt - Imagu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8624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16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7748" y="764704"/>
            <a:ext cx="8229600" cy="4525963"/>
          </a:xfrm>
        </p:spPr>
        <p:txBody>
          <a:bodyPr/>
          <a:lstStyle/>
          <a:p>
            <a:r>
              <a:rPr lang="es-ES" b="1" u="sng" dirty="0"/>
              <a:t>Objetivo: OA2</a:t>
            </a:r>
          </a:p>
          <a:p>
            <a:endParaRPr lang="es-ES" b="1" u="sng" dirty="0"/>
          </a:p>
          <a:p>
            <a:r>
              <a:rPr lang="es-ES" b="1" u="sng" dirty="0"/>
              <a:t>ACTIVIDAD</a:t>
            </a:r>
            <a:endParaRPr lang="es-ES_tradnl" dirty="0"/>
          </a:p>
          <a:p>
            <a:endParaRPr lang="es-ES_tradnl" dirty="0"/>
          </a:p>
          <a:p>
            <a:r>
              <a:rPr lang="es-ES" dirty="0"/>
              <a:t>Crear un decálogo para evitar el contagio del Coronavirus en tu entorno</a:t>
            </a:r>
            <a:endParaRPr lang="es-ES_tradnl" dirty="0"/>
          </a:p>
          <a:p>
            <a:endParaRPr lang="es-CL" dirty="0"/>
          </a:p>
        </p:txBody>
      </p:sp>
      <p:sp>
        <p:nvSpPr>
          <p:cNvPr id="4" name="AutoShape 2" descr="esultado de imagen para muñecos blanco trabajando en una empresa | Juegos  para ad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" name="AutoShape 4" descr="esultado de imagen para muñecos blanco trabajando en una empresa | Juegos  para ad"/>
          <p:cNvSpPr>
            <a:spLocks noChangeAspect="1" noChangeArrowheads="1"/>
          </p:cNvSpPr>
          <p:nvPr/>
        </p:nvSpPr>
        <p:spPr bwMode="auto">
          <a:xfrm>
            <a:off x="152400" y="152400"/>
            <a:ext cx="3132584" cy="313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0" name="Picture 6" descr="in on Presentacion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38813"/>
            <a:ext cx="2714390" cy="36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i="1" dirty="0">
                <a:latin typeface="HGMaruGothicMPRO" charset="-128"/>
                <a:ea typeface="HGMaruGothicMPRO" charset="-128"/>
                <a:cs typeface="HGMaruGothicMPRO" charset="-128"/>
              </a:rPr>
              <a:t>El objetivo es crear un decálogo, es decir, 10 medidas que puedes tomar tú y tu entorno más cercano (familia, amigos, compañeros y compañeras, colegio, vecinos, etc.)</a:t>
            </a:r>
          </a:p>
          <a:p>
            <a:endParaRPr lang="es-ES" dirty="0"/>
          </a:p>
          <a:p>
            <a:endParaRPr lang="es-ES_tradnl" dirty="0"/>
          </a:p>
        </p:txBody>
      </p:sp>
      <p:pic>
        <p:nvPicPr>
          <p:cNvPr id="2050" name="Picture 2" descr="vatares Estáticos y Animados para Presentaciones 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26041"/>
            <a:ext cx="5524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20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>
                <a:latin typeface="Matura MT Script Capitals" charset="0"/>
                <a:ea typeface="Matura MT Script Capitals" charset="0"/>
                <a:cs typeface="Matura MT Script Capitals" charset="0"/>
              </a:rPr>
              <a:t>Con respecto a cómo poder reducir la basura electrónica que producimos cada año. </a:t>
            </a:r>
          </a:p>
          <a:p>
            <a:endParaRPr lang="es-ES" sz="3200" dirty="0">
              <a:latin typeface="Matura MT Script Capitals" charset="0"/>
              <a:ea typeface="Matura MT Script Capitals" charset="0"/>
              <a:cs typeface="Matura MT Script Capitals" charset="0"/>
            </a:endParaRPr>
          </a:p>
          <a:p>
            <a:r>
              <a:rPr lang="es-ES" sz="3200" dirty="0">
                <a:latin typeface="Matura MT Script Capitals" charset="0"/>
                <a:ea typeface="Matura MT Script Capitals" charset="0"/>
                <a:cs typeface="Matura MT Script Capitals" charset="0"/>
              </a:rPr>
              <a:t>Sólo debes simplificarlas y plantearlas más como norma o consejo.</a:t>
            </a:r>
          </a:p>
          <a:p>
            <a:endParaRPr lang="es-ES" dirty="0"/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3074" name="Picture 2" descr="resentación 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70866"/>
            <a:ext cx="2137023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4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4987" y="1417638"/>
            <a:ext cx="8229600" cy="4525963"/>
          </a:xfrm>
        </p:spPr>
        <p:txBody>
          <a:bodyPr/>
          <a:lstStyle/>
          <a:p>
            <a:r>
              <a:rPr lang="es-ES" b="1" dirty="0"/>
              <a:t>Qué es un decálogo?</a:t>
            </a:r>
            <a:endParaRPr lang="es-ES_tradnl" dirty="0"/>
          </a:p>
          <a:p>
            <a:r>
              <a:rPr lang="es-ES" b="1" dirty="0"/>
              <a:t> </a:t>
            </a:r>
            <a:endParaRPr lang="es-ES_tradnl" dirty="0"/>
          </a:p>
          <a:p>
            <a:r>
              <a:rPr lang="es-ES_tradnl" b="1" dirty="0"/>
              <a:t>Es un grupo de </a:t>
            </a:r>
            <a:r>
              <a:rPr lang="es-ES_tradnl" b="1" u="sng" dirty="0"/>
              <a:t>diez</a:t>
            </a:r>
            <a:r>
              <a:rPr lang="es-ES_tradnl" b="1" dirty="0"/>
              <a:t> normas, consejos, pautas  o reglas cuyo respeto resulta esencial para llevar a cabo un propósito en específico, es por eso que se deben cumplir las 10 cosas que en el decálogo se mencionan</a:t>
            </a:r>
            <a:r>
              <a:rPr lang="es-ES_tradnl" dirty="0"/>
              <a:t>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Dec</a:t>
            </a:r>
            <a:r>
              <a:rPr lang="es-ES" dirty="0" err="1"/>
              <a:t>álogo</a:t>
            </a:r>
            <a:r>
              <a:rPr lang="es-ES" dirty="0"/>
              <a:t> para el cuidado del coronavirus </a:t>
            </a:r>
            <a:endParaRPr lang="es-ES_tradnl" dirty="0"/>
          </a:p>
        </p:txBody>
      </p:sp>
      <p:pic>
        <p:nvPicPr>
          <p:cNvPr id="4098" name="Picture 2" descr="lantilla PowerPoint con Reportes de Em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857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77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39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52" y="-1539552"/>
            <a:ext cx="4873268" cy="84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12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157</Words>
  <Application>Microsoft Office PowerPoint</Application>
  <PresentationFormat>Presentación en pantalla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HGMaruGothicMPRO</vt:lpstr>
      <vt:lpstr>Abadi MT Condensed Extra Bold</vt:lpstr>
      <vt:lpstr>Apple Chancery</vt:lpstr>
      <vt:lpstr>Arial</vt:lpstr>
      <vt:lpstr>Calibri</vt:lpstr>
      <vt:lpstr>Lucida Sans Unicode</vt:lpstr>
      <vt:lpstr>Matura MT Script Capitals</vt:lpstr>
      <vt:lpstr>Verdana</vt:lpstr>
      <vt:lpstr>Wingdings 2</vt:lpstr>
      <vt:lpstr>Wingdings 3</vt:lpstr>
      <vt:lpstr>Concurrencia</vt:lpstr>
      <vt:lpstr>Decálogo  8º Básico Tecnología Colegio Del Real  Clase N° 2 Profesor: Zamir Santis K.</vt:lpstr>
      <vt:lpstr>Presentación de PowerPoint</vt:lpstr>
      <vt:lpstr>Presentación de PowerPoint</vt:lpstr>
      <vt:lpstr>Presentación de PowerPoint</vt:lpstr>
      <vt:lpstr>Decálogo para el cuidado del coronavirus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Trabajo</dc:title>
  <dc:creator>Zamir</dc:creator>
  <cp:lastModifiedBy>Carmen Barros Ortega</cp:lastModifiedBy>
  <cp:revision>13</cp:revision>
  <dcterms:created xsi:type="dcterms:W3CDTF">2012-08-27T00:38:00Z</dcterms:created>
  <dcterms:modified xsi:type="dcterms:W3CDTF">2021-03-25T18:16:08Z</dcterms:modified>
</cp:coreProperties>
</file>