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73" r:id="rId3"/>
    <p:sldId id="300" r:id="rId4"/>
    <p:sldId id="287" r:id="rId5"/>
    <p:sldId id="302" r:id="rId6"/>
    <p:sldId id="301" r:id="rId7"/>
    <p:sldId id="28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7606" autoAdjust="0"/>
  </p:normalViewPr>
  <p:slideViewPr>
    <p:cSldViewPr snapToGrid="0">
      <p:cViewPr varScale="1">
        <p:scale>
          <a:sx n="48" d="100"/>
          <a:sy n="48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21.sv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2155" y="398899"/>
            <a:ext cx="5656245" cy="143495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CL" sz="3600" b="1" dirty="0">
                <a:latin typeface="+mn-lt"/>
              </a:rPr>
              <a:t>Unidad 2 – Clase 22</a:t>
            </a:r>
            <a:br>
              <a:rPr lang="es-CL" sz="3600" b="1" dirty="0">
                <a:latin typeface="+mn-lt"/>
              </a:rPr>
            </a:br>
            <a:br>
              <a:rPr lang="es-ES" sz="3600" b="1" dirty="0">
                <a:solidFill>
                  <a:srgbClr val="0070C0"/>
                </a:solidFill>
              </a:rPr>
            </a:br>
            <a:endParaRPr lang="es-CL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898" y="4095662"/>
            <a:ext cx="4898589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</a:rPr>
              <a:t>Lenguaje • 1ro Básico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Profesora Carolina Díaz 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Miércoles 9 de Junio del 2021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34268" y="3487666"/>
            <a:ext cx="27795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OBJETIVO DE LA CLASE:</a:t>
            </a:r>
          </a:p>
          <a:p>
            <a:pPr algn="ctr"/>
            <a:r>
              <a:rPr lang="es-CL" sz="2400" b="1" dirty="0" err="1">
                <a:solidFill>
                  <a:srgbClr val="0070C0"/>
                </a:solidFill>
              </a:rPr>
              <a:t>OA</a:t>
            </a:r>
            <a:r>
              <a:rPr lang="es-CL" sz="2400" b="1" dirty="0">
                <a:solidFill>
                  <a:srgbClr val="0070C0"/>
                </a:solidFill>
              </a:rPr>
              <a:t> 6</a:t>
            </a:r>
          </a:p>
          <a:p>
            <a:pPr algn="ctr"/>
            <a:endParaRPr lang="es-CL" sz="2000" b="1" dirty="0">
              <a:solidFill>
                <a:srgbClr val="0070C0"/>
              </a:solidFill>
            </a:endParaRPr>
          </a:p>
          <a:p>
            <a:pPr algn="ctr"/>
            <a:r>
              <a:rPr lang="es-CL" sz="2000" b="1" dirty="0">
                <a:solidFill>
                  <a:srgbClr val="0070C0"/>
                </a:solidFill>
              </a:rPr>
              <a:t>Identifican la unidad y la decena </a:t>
            </a: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22171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838200" y="1803205"/>
            <a:ext cx="10372375" cy="46491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602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2417654" y="168340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39407" r="6737" b="4934"/>
          <a:stretch/>
        </p:blipFill>
        <p:spPr>
          <a:xfrm>
            <a:off x="1856508" y="2604654"/>
            <a:ext cx="9476510" cy="39069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" t="6418" r="8949" b="78200"/>
          <a:stretch/>
        </p:blipFill>
        <p:spPr>
          <a:xfrm>
            <a:off x="1856508" y="1316182"/>
            <a:ext cx="9476510" cy="78970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A2F91FD-478A-46DF-9E63-3B38BF315641}"/>
              </a:ext>
            </a:extLst>
          </p:cNvPr>
          <p:cNvSpPr/>
          <p:nvPr/>
        </p:nvSpPr>
        <p:spPr>
          <a:xfrm>
            <a:off x="9285667" y="0"/>
            <a:ext cx="2910651" cy="6938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Conocimiento nuevo </a:t>
            </a:r>
          </a:p>
        </p:txBody>
      </p:sp>
    </p:spTree>
    <p:extLst>
      <p:ext uri="{BB962C8B-B14F-4D97-AF65-F5344CB8AC3E}">
        <p14:creationId xmlns:p14="http://schemas.microsoft.com/office/powerpoint/2010/main" val="297583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A2F91FD-478A-46DF-9E63-3B38BF315641}"/>
              </a:ext>
            </a:extLst>
          </p:cNvPr>
          <p:cNvSpPr/>
          <p:nvPr/>
        </p:nvSpPr>
        <p:spPr>
          <a:xfrm>
            <a:off x="9285667" y="0"/>
            <a:ext cx="2910651" cy="6938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Conocimiento  nuevo</a:t>
            </a:r>
          </a:p>
          <a:p>
            <a:pPr algn="r"/>
            <a:r>
              <a:rPr lang="es-CL" sz="2000" b="1" dirty="0"/>
              <a:t>10 minutos 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302327"/>
            <a:ext cx="10058400" cy="521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9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9919855" y="0"/>
            <a:ext cx="2276464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Actividad </a:t>
            </a:r>
          </a:p>
          <a:p>
            <a:pPr algn="r"/>
            <a:r>
              <a:rPr lang="es-CL" sz="2000" b="1" dirty="0"/>
              <a:t>7 minutos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DD9E1-2CCE-49CC-8A20-0F0EBEC915D5}"/>
              </a:ext>
            </a:extLst>
          </p:cNvPr>
          <p:cNvSpPr txBox="1"/>
          <p:nvPr/>
        </p:nvSpPr>
        <p:spPr>
          <a:xfrm>
            <a:off x="1180937" y="500687"/>
            <a:ext cx="591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Comparte tu conocimiento</a:t>
            </a:r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21" y="0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áfico 25" descr="Lupa">
            <a:extLst>
              <a:ext uri="{FF2B5EF4-FFF2-40B4-BE49-F238E27FC236}">
                <a16:creationId xmlns:a16="http://schemas.microsoft.com/office/drawing/2014/main" id="{8CDC388F-7747-4114-9E11-831671381F5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0717" y="1495347"/>
            <a:ext cx="749936" cy="749936"/>
          </a:xfrm>
          <a:prstGeom prst="rect">
            <a:avLst/>
          </a:prstGeom>
        </p:spPr>
      </p:pic>
      <p:pic>
        <p:nvPicPr>
          <p:cNvPr id="24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5" y="16506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8" r="22829" b="39672"/>
          <a:stretch/>
        </p:blipFill>
        <p:spPr>
          <a:xfrm>
            <a:off x="539869" y="2574774"/>
            <a:ext cx="9961418" cy="33805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36055" y="1593273"/>
            <a:ext cx="7096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/>
              <a:t>Dibuja y completa en tu cuaderno lo siguiente </a:t>
            </a:r>
          </a:p>
        </p:txBody>
      </p:sp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4496</TotalTime>
  <Words>81</Words>
  <Application>Microsoft Office PowerPoint</Application>
  <PresentationFormat>Panorámica</PresentationFormat>
  <Paragraphs>24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Office Theme</vt:lpstr>
      <vt:lpstr>Unidad 2 – Clase 22  </vt:lpstr>
      <vt:lpstr>Normas de grupo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129</cp:revision>
  <dcterms:created xsi:type="dcterms:W3CDTF">2020-12-29T16:04:59Z</dcterms:created>
  <dcterms:modified xsi:type="dcterms:W3CDTF">2021-06-15T18:18:05Z</dcterms:modified>
</cp:coreProperties>
</file>