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4" r:id="rId4"/>
    <p:sldId id="266" r:id="rId5"/>
    <p:sldId id="293" r:id="rId6"/>
    <p:sldId id="263" r:id="rId7"/>
    <p:sldId id="287" r:id="rId8"/>
    <p:sldId id="291" r:id="rId9"/>
    <p:sldId id="290" r:id="rId10"/>
    <p:sldId id="308" r:id="rId11"/>
    <p:sldId id="292" r:id="rId12"/>
    <p:sldId id="294" r:id="rId13"/>
    <p:sldId id="309" r:id="rId14"/>
    <p:sldId id="301" r:id="rId15"/>
    <p:sldId id="303" r:id="rId16"/>
    <p:sldId id="306" r:id="rId17"/>
    <p:sldId id="311" r:id="rId18"/>
    <p:sldId id="310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C17DB-8629-4077-986E-C2033D23E5F0}" type="doc">
      <dgm:prSet loTypeId="urn:microsoft.com/office/officeart/2005/8/layout/hierarchy5" loCatId="hierarchy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s-CL"/>
        </a:p>
      </dgm:t>
    </dgm:pt>
    <dgm:pt modelId="{17FF251C-5874-4128-8C47-2F62E7E4CA6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s-CL" sz="2400" dirty="0"/>
            <a:t>Agentes económicos</a:t>
          </a:r>
        </a:p>
      </dgm:t>
    </dgm:pt>
    <dgm:pt modelId="{17FDDDEA-8619-401D-8C76-A46EBBF909E2}" type="parTrans" cxnId="{CC58B8B6-A5F8-41F0-B037-A228AA5F33F9}">
      <dgm:prSet/>
      <dgm:spPr/>
      <dgm:t>
        <a:bodyPr/>
        <a:lstStyle/>
        <a:p>
          <a:endParaRPr lang="es-CL"/>
        </a:p>
      </dgm:t>
    </dgm:pt>
    <dgm:pt modelId="{1A2FD80F-0325-43A9-9E9F-4742563AA193}" type="sibTrans" cxnId="{CC58B8B6-A5F8-41F0-B037-A228AA5F33F9}">
      <dgm:prSet custT="1"/>
      <dgm:spPr/>
    </dgm:pt>
    <dgm:pt modelId="{E16E9925-29ED-4598-8D59-27BCBBFB5DF4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600" dirty="0"/>
            <a:t>Familia (consumo)</a:t>
          </a:r>
        </a:p>
      </dgm:t>
    </dgm:pt>
    <dgm:pt modelId="{C6DD0796-4DD7-4037-BDBF-5E3E705C643F}" type="parTrans" cxnId="{9C1BD780-5BEE-44EB-A0E6-F761404D5BFB}">
      <dgm:prSet/>
      <dgm:spPr/>
      <dgm:t>
        <a:bodyPr/>
        <a:lstStyle/>
        <a:p>
          <a:endParaRPr lang="es-CL"/>
        </a:p>
      </dgm:t>
    </dgm:pt>
    <dgm:pt modelId="{8A2543D7-CB76-40F1-853B-408934766C94}" type="sibTrans" cxnId="{9C1BD780-5BEE-44EB-A0E6-F761404D5BFB}">
      <dgm:prSet custT="1"/>
      <dgm:spPr/>
    </dgm:pt>
    <dgm:pt modelId="{699AA1FA-2DC2-4628-913B-6A691F711DF8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600" dirty="0"/>
            <a:t>Sector público</a:t>
          </a:r>
        </a:p>
      </dgm:t>
    </dgm:pt>
    <dgm:pt modelId="{125F10AD-98F1-44BF-BCD8-B472B7B5BA2E}" type="parTrans" cxnId="{B844AD4F-9367-4D6F-BB9C-7B543EF6DE98}">
      <dgm:prSet/>
      <dgm:spPr/>
      <dgm:t>
        <a:bodyPr/>
        <a:lstStyle/>
        <a:p>
          <a:endParaRPr lang="es-CL"/>
        </a:p>
      </dgm:t>
    </dgm:pt>
    <dgm:pt modelId="{2BBB9412-965B-498C-A0C8-1C278CCF8A1C}" type="sibTrans" cxnId="{B844AD4F-9367-4D6F-BB9C-7B543EF6DE98}">
      <dgm:prSet/>
      <dgm:spPr/>
    </dgm:pt>
    <dgm:pt modelId="{D08D2EF9-33DE-4CBA-898A-57F3EB690ADA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600" dirty="0"/>
            <a:t>Empresas (producción)</a:t>
          </a:r>
        </a:p>
      </dgm:t>
    </dgm:pt>
    <dgm:pt modelId="{D0BE5654-FB70-4DD2-9F85-475A71E26643}" type="parTrans" cxnId="{BE94E9D8-1089-4360-BA18-EC1F824B1CE6}">
      <dgm:prSet/>
      <dgm:spPr/>
      <dgm:t>
        <a:bodyPr/>
        <a:lstStyle/>
        <a:p>
          <a:endParaRPr lang="es-CL"/>
        </a:p>
      </dgm:t>
    </dgm:pt>
    <dgm:pt modelId="{C2DAE2C9-0B3F-42E4-A6AC-5BF6E275C3E8}" type="sibTrans" cxnId="{BE94E9D8-1089-4360-BA18-EC1F824B1CE6}">
      <dgm:prSet/>
      <dgm:spPr/>
    </dgm:pt>
    <dgm:pt modelId="{8CB88683-D6DB-4574-AA78-B1A1B3600CF4}">
      <dgm:prSet custT="1"/>
      <dgm:spPr>
        <a:solidFill>
          <a:schemeClr val="accent2"/>
        </a:solidFill>
      </dgm:spPr>
      <dgm:t>
        <a:bodyPr/>
        <a:lstStyle/>
        <a:p>
          <a:r>
            <a:rPr lang="es-ES" sz="1600" dirty="0"/>
            <a:t>Sector externo</a:t>
          </a:r>
        </a:p>
      </dgm:t>
    </dgm:pt>
    <dgm:pt modelId="{EA5A9FE8-6E54-44AB-B889-ED1ABF64B8E4}" type="parTrans" cxnId="{2796C76A-2A40-42B8-AD87-69E73C19EEC2}">
      <dgm:prSet/>
      <dgm:spPr/>
      <dgm:t>
        <a:bodyPr/>
        <a:lstStyle/>
        <a:p>
          <a:endParaRPr lang="es-ES"/>
        </a:p>
      </dgm:t>
    </dgm:pt>
    <dgm:pt modelId="{8D810A6B-9189-4AE9-8BE0-9583BDB135B3}" type="sibTrans" cxnId="{2796C76A-2A40-42B8-AD87-69E73C19EEC2}">
      <dgm:prSet/>
      <dgm:spPr/>
      <dgm:t>
        <a:bodyPr/>
        <a:lstStyle/>
        <a:p>
          <a:endParaRPr lang="es-ES"/>
        </a:p>
      </dgm:t>
    </dgm:pt>
    <dgm:pt modelId="{CB4E2FBA-E6E7-4877-B089-4239D76ED39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-Personas.</a:t>
          </a:r>
        </a:p>
        <a:p>
          <a:r>
            <a:rPr lang="es-ES" sz="1400" dirty="0"/>
            <a:t>- Agrupaciones sociales sin fines de lucro.</a:t>
          </a:r>
        </a:p>
      </dgm:t>
    </dgm:pt>
    <dgm:pt modelId="{3A1E47B6-1F78-43DB-81C7-C4815B771DFD}" type="parTrans" cxnId="{C559F216-EDF1-447D-B858-F27EEDE1D78F}">
      <dgm:prSet/>
      <dgm:spPr/>
      <dgm:t>
        <a:bodyPr/>
        <a:lstStyle/>
        <a:p>
          <a:endParaRPr lang="es-ES"/>
        </a:p>
      </dgm:t>
    </dgm:pt>
    <dgm:pt modelId="{0D15CE5B-8E3C-44ED-9F4C-6FD8F2E151C3}" type="sibTrans" cxnId="{C559F216-EDF1-447D-B858-F27EEDE1D78F}">
      <dgm:prSet/>
      <dgm:spPr/>
      <dgm:t>
        <a:bodyPr/>
        <a:lstStyle/>
        <a:p>
          <a:endParaRPr lang="es-ES"/>
        </a:p>
      </dgm:t>
    </dgm:pt>
    <dgm:pt modelId="{52F760C7-0905-436C-AAA5-BC810B037D1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-Estado y organismos de gobierno</a:t>
          </a:r>
        </a:p>
      </dgm:t>
    </dgm:pt>
    <dgm:pt modelId="{C3E6610A-59E5-4950-88CB-CD2781C38AF9}" type="parTrans" cxnId="{2DC86938-B3A4-4F16-9862-12C32092D0ED}">
      <dgm:prSet/>
      <dgm:spPr/>
      <dgm:t>
        <a:bodyPr/>
        <a:lstStyle/>
        <a:p>
          <a:endParaRPr lang="es-ES"/>
        </a:p>
      </dgm:t>
    </dgm:pt>
    <dgm:pt modelId="{B7D56321-8C98-456D-A67D-804D718837EF}" type="sibTrans" cxnId="{2DC86938-B3A4-4F16-9862-12C32092D0ED}">
      <dgm:prSet/>
      <dgm:spPr/>
      <dgm:t>
        <a:bodyPr/>
        <a:lstStyle/>
        <a:p>
          <a:endParaRPr lang="es-ES"/>
        </a:p>
      </dgm:t>
    </dgm:pt>
    <dgm:pt modelId="{D5C4F6F3-12A2-4176-860B-3E3DE694182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-Unidad básica de producción.</a:t>
          </a:r>
        </a:p>
      </dgm:t>
    </dgm:pt>
    <dgm:pt modelId="{A119BFAB-18EC-405A-8EA5-118FD70B43E5}" type="parTrans" cxnId="{0E698A51-F7D1-4213-9645-C2D8FA516241}">
      <dgm:prSet/>
      <dgm:spPr/>
      <dgm:t>
        <a:bodyPr/>
        <a:lstStyle/>
        <a:p>
          <a:endParaRPr lang="es-ES"/>
        </a:p>
      </dgm:t>
    </dgm:pt>
    <dgm:pt modelId="{29A46144-5320-4B33-8D1A-C018A0CDB811}" type="sibTrans" cxnId="{0E698A51-F7D1-4213-9645-C2D8FA516241}">
      <dgm:prSet/>
      <dgm:spPr/>
      <dgm:t>
        <a:bodyPr/>
        <a:lstStyle/>
        <a:p>
          <a:endParaRPr lang="es-ES"/>
        </a:p>
      </dgm:t>
    </dgm:pt>
    <dgm:pt modelId="{4E0FA5F9-B326-4F67-A623-7410C4EEA91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-Todos los agentes de otros países.</a:t>
          </a:r>
        </a:p>
        <a:p>
          <a:r>
            <a:rPr lang="es-ES" sz="1400" dirty="0"/>
            <a:t>-Poseen diferencias con los agentes internos.</a:t>
          </a:r>
        </a:p>
      </dgm:t>
    </dgm:pt>
    <dgm:pt modelId="{9FC013EF-04DD-4D7A-8843-3B44FD3AD132}" type="parTrans" cxnId="{2489B1A8-0BBF-4F52-8CD2-849A02B9F503}">
      <dgm:prSet/>
      <dgm:spPr/>
      <dgm:t>
        <a:bodyPr/>
        <a:lstStyle/>
        <a:p>
          <a:endParaRPr lang="es-ES"/>
        </a:p>
      </dgm:t>
    </dgm:pt>
    <dgm:pt modelId="{E79778C3-4211-4321-B81C-B934CCB84F21}" type="sibTrans" cxnId="{2489B1A8-0BBF-4F52-8CD2-849A02B9F503}">
      <dgm:prSet/>
      <dgm:spPr/>
      <dgm:t>
        <a:bodyPr/>
        <a:lstStyle/>
        <a:p>
          <a:endParaRPr lang="es-ES"/>
        </a:p>
      </dgm:t>
    </dgm:pt>
    <dgm:pt modelId="{4FC89B13-C1EE-433B-B258-05EAD4354D42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-Busca generar ganancias</a:t>
          </a:r>
        </a:p>
        <a:p>
          <a:r>
            <a:rPr lang="es-ES" dirty="0"/>
            <a:t>-Depende de sus recursos y la tecnología</a:t>
          </a:r>
        </a:p>
      </dgm:t>
    </dgm:pt>
    <dgm:pt modelId="{51AA6E3E-FACE-481B-B19A-E88B35057CA1}" type="parTrans" cxnId="{5682C17A-1D6F-442B-90C7-765A3FDFD25B}">
      <dgm:prSet/>
      <dgm:spPr/>
      <dgm:t>
        <a:bodyPr/>
        <a:lstStyle/>
        <a:p>
          <a:endParaRPr lang="es-ES"/>
        </a:p>
      </dgm:t>
    </dgm:pt>
    <dgm:pt modelId="{4521E7A9-4415-40B6-9C44-4680B67EE9C1}" type="sibTrans" cxnId="{5682C17A-1D6F-442B-90C7-765A3FDFD25B}">
      <dgm:prSet/>
      <dgm:spPr/>
      <dgm:t>
        <a:bodyPr/>
        <a:lstStyle/>
        <a:p>
          <a:endParaRPr lang="es-ES"/>
        </a:p>
      </dgm:t>
    </dgm:pt>
    <dgm:pt modelId="{90CFB99F-E8A5-4718-B862-C34337AF1E9C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-Busca generar bienestar y equilibrar relaciones económicas.</a:t>
          </a:r>
        </a:p>
        <a:p>
          <a:r>
            <a:rPr lang="es-ES" dirty="0"/>
            <a:t>-Depende de los ingresos públicos.</a:t>
          </a:r>
        </a:p>
      </dgm:t>
    </dgm:pt>
    <dgm:pt modelId="{BC332711-6815-49E2-9BF4-C53E4A59D091}" type="parTrans" cxnId="{080D1CA9-516E-4F00-B02D-F13756616829}">
      <dgm:prSet/>
      <dgm:spPr/>
      <dgm:t>
        <a:bodyPr/>
        <a:lstStyle/>
        <a:p>
          <a:endParaRPr lang="es-ES"/>
        </a:p>
      </dgm:t>
    </dgm:pt>
    <dgm:pt modelId="{722B92AB-B31F-4088-BCDD-290DB9BA99C2}" type="sibTrans" cxnId="{080D1CA9-516E-4F00-B02D-F13756616829}">
      <dgm:prSet/>
      <dgm:spPr/>
      <dgm:t>
        <a:bodyPr/>
        <a:lstStyle/>
        <a:p>
          <a:endParaRPr lang="es-ES"/>
        </a:p>
      </dgm:t>
    </dgm:pt>
    <dgm:pt modelId="{3C10EF9E-BEDE-49F0-9AE4-3236BC1448FD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- Busca satisfacer necesidades</a:t>
          </a:r>
        </a:p>
        <a:p>
          <a:r>
            <a:rPr lang="es-ES" dirty="0"/>
            <a:t>- Depende de sus ingresos</a:t>
          </a:r>
        </a:p>
      </dgm:t>
    </dgm:pt>
    <dgm:pt modelId="{BA4E6F22-2AF0-45EE-B18F-0090CA0B0B8A}" type="parTrans" cxnId="{97CDAF2C-56E5-44CF-B5F1-5BE7E1111060}">
      <dgm:prSet/>
      <dgm:spPr/>
      <dgm:t>
        <a:bodyPr/>
        <a:lstStyle/>
        <a:p>
          <a:endParaRPr lang="es-ES"/>
        </a:p>
      </dgm:t>
    </dgm:pt>
    <dgm:pt modelId="{13B313DE-C0A2-4FB6-9E9B-174ED26058F7}" type="sibTrans" cxnId="{97CDAF2C-56E5-44CF-B5F1-5BE7E1111060}">
      <dgm:prSet/>
      <dgm:spPr/>
      <dgm:t>
        <a:bodyPr/>
        <a:lstStyle/>
        <a:p>
          <a:endParaRPr lang="es-ES"/>
        </a:p>
      </dgm:t>
    </dgm:pt>
    <dgm:pt modelId="{C8EE9DC1-0C89-433A-A469-F8CCDB95A896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/>
            <a:t>-Mismos objetivos y limitaciones pero con diferencias culturales, legales y materiales.</a:t>
          </a:r>
        </a:p>
      </dgm:t>
    </dgm:pt>
    <dgm:pt modelId="{EC39AB3E-7CE4-4DD8-8D56-90B3B18C23C0}" type="parTrans" cxnId="{35AFFAD4-B001-4EF1-9BFA-21EA3B4FD7CB}">
      <dgm:prSet/>
      <dgm:spPr/>
      <dgm:t>
        <a:bodyPr/>
        <a:lstStyle/>
        <a:p>
          <a:endParaRPr lang="es-ES"/>
        </a:p>
      </dgm:t>
    </dgm:pt>
    <dgm:pt modelId="{1B09AC8E-A756-4ED2-80B8-FA4BED903968}" type="sibTrans" cxnId="{35AFFAD4-B001-4EF1-9BFA-21EA3B4FD7CB}">
      <dgm:prSet/>
      <dgm:spPr/>
      <dgm:t>
        <a:bodyPr/>
        <a:lstStyle/>
        <a:p>
          <a:endParaRPr lang="es-ES"/>
        </a:p>
      </dgm:t>
    </dgm:pt>
    <dgm:pt modelId="{67BA49CD-65FC-40D0-AF0F-02E1CE7974A3}" type="pres">
      <dgm:prSet presAssocID="{1F2C17DB-8629-4077-986E-C2033D23E5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307A247-B009-46A5-A7F9-4520E8CC9ADB}" type="pres">
      <dgm:prSet presAssocID="{1F2C17DB-8629-4077-986E-C2033D23E5F0}" presName="hierFlow" presStyleCnt="0"/>
      <dgm:spPr/>
    </dgm:pt>
    <dgm:pt modelId="{AEFC66EA-8F7A-422B-A43E-FDC131FF0CC6}" type="pres">
      <dgm:prSet presAssocID="{1F2C17DB-8629-4077-986E-C2033D23E5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C15C650-7848-41C0-A2F5-D5A79DDB07F3}" type="pres">
      <dgm:prSet presAssocID="{17FF251C-5874-4128-8C47-2F62E7E4CA6B}" presName="Name17" presStyleCnt="0"/>
      <dgm:spPr/>
    </dgm:pt>
    <dgm:pt modelId="{473CF9AA-035A-47C7-AA80-67230782E07F}" type="pres">
      <dgm:prSet presAssocID="{17FF251C-5874-4128-8C47-2F62E7E4CA6B}" presName="level1Shape" presStyleLbl="node0" presStyleIdx="0" presStyleCnt="1">
        <dgm:presLayoutVars>
          <dgm:chPref val="3"/>
        </dgm:presLayoutVars>
      </dgm:prSet>
      <dgm:spPr/>
    </dgm:pt>
    <dgm:pt modelId="{06363E87-0337-45FF-9EBA-BDF5F68F9EB7}" type="pres">
      <dgm:prSet presAssocID="{17FF251C-5874-4128-8C47-2F62E7E4CA6B}" presName="hierChild2" presStyleCnt="0"/>
      <dgm:spPr/>
    </dgm:pt>
    <dgm:pt modelId="{39E6CF69-BEC7-474F-A3E1-5E98B42828BC}" type="pres">
      <dgm:prSet presAssocID="{EA5A9FE8-6E54-44AB-B889-ED1ABF64B8E4}" presName="Name25" presStyleLbl="parChTrans1D2" presStyleIdx="0" presStyleCnt="4"/>
      <dgm:spPr/>
    </dgm:pt>
    <dgm:pt modelId="{C8FBD5FF-5680-476F-9A68-08E545E8E832}" type="pres">
      <dgm:prSet presAssocID="{EA5A9FE8-6E54-44AB-B889-ED1ABF64B8E4}" presName="connTx" presStyleLbl="parChTrans1D2" presStyleIdx="0" presStyleCnt="4"/>
      <dgm:spPr/>
    </dgm:pt>
    <dgm:pt modelId="{F7FCC6C3-28A7-4F19-BFF9-D48F28B9F59E}" type="pres">
      <dgm:prSet presAssocID="{8CB88683-D6DB-4574-AA78-B1A1B3600CF4}" presName="Name30" presStyleCnt="0"/>
      <dgm:spPr/>
    </dgm:pt>
    <dgm:pt modelId="{C4B572F1-FBC8-46B6-BE15-D66A3B27425E}" type="pres">
      <dgm:prSet presAssocID="{8CB88683-D6DB-4574-AA78-B1A1B3600CF4}" presName="level2Shape" presStyleLbl="node2" presStyleIdx="0" presStyleCnt="4"/>
      <dgm:spPr/>
    </dgm:pt>
    <dgm:pt modelId="{3F16D894-2DEB-4B1A-B3D7-465F027F270D}" type="pres">
      <dgm:prSet presAssocID="{8CB88683-D6DB-4574-AA78-B1A1B3600CF4}" presName="hierChild3" presStyleCnt="0"/>
      <dgm:spPr/>
    </dgm:pt>
    <dgm:pt modelId="{920E7AA3-2E19-44D4-B7BD-FB91DFCE158E}" type="pres">
      <dgm:prSet presAssocID="{9FC013EF-04DD-4D7A-8843-3B44FD3AD132}" presName="Name25" presStyleLbl="parChTrans1D3" presStyleIdx="0" presStyleCnt="4"/>
      <dgm:spPr/>
    </dgm:pt>
    <dgm:pt modelId="{61155700-C82C-4850-954C-B6A5ABA54740}" type="pres">
      <dgm:prSet presAssocID="{9FC013EF-04DD-4D7A-8843-3B44FD3AD132}" presName="connTx" presStyleLbl="parChTrans1D3" presStyleIdx="0" presStyleCnt="4"/>
      <dgm:spPr/>
    </dgm:pt>
    <dgm:pt modelId="{D825437C-B68B-49F1-B939-6CDAD51C3BBB}" type="pres">
      <dgm:prSet presAssocID="{4E0FA5F9-B326-4F67-A623-7410C4EEA913}" presName="Name30" presStyleCnt="0"/>
      <dgm:spPr/>
    </dgm:pt>
    <dgm:pt modelId="{C9D9A422-D6AD-479E-A520-2CF2403D9C9C}" type="pres">
      <dgm:prSet presAssocID="{4E0FA5F9-B326-4F67-A623-7410C4EEA913}" presName="level2Shape" presStyleLbl="node3" presStyleIdx="0" presStyleCnt="4"/>
      <dgm:spPr/>
    </dgm:pt>
    <dgm:pt modelId="{9E844E9F-C524-4B76-B4D5-9D23708E0C60}" type="pres">
      <dgm:prSet presAssocID="{4E0FA5F9-B326-4F67-A623-7410C4EEA913}" presName="hierChild3" presStyleCnt="0"/>
      <dgm:spPr/>
    </dgm:pt>
    <dgm:pt modelId="{37B7E8E4-12D8-41A3-B249-8EB0BCEB2721}" type="pres">
      <dgm:prSet presAssocID="{EC39AB3E-7CE4-4DD8-8D56-90B3B18C23C0}" presName="Name25" presStyleLbl="parChTrans1D4" presStyleIdx="0" presStyleCnt="4"/>
      <dgm:spPr/>
    </dgm:pt>
    <dgm:pt modelId="{6CA14848-808A-48B2-8AC1-4126DFD0B081}" type="pres">
      <dgm:prSet presAssocID="{EC39AB3E-7CE4-4DD8-8D56-90B3B18C23C0}" presName="connTx" presStyleLbl="parChTrans1D4" presStyleIdx="0" presStyleCnt="4"/>
      <dgm:spPr/>
    </dgm:pt>
    <dgm:pt modelId="{FB0B249F-2992-4B03-BAC2-71F1E40093AE}" type="pres">
      <dgm:prSet presAssocID="{C8EE9DC1-0C89-433A-A469-F8CCDB95A896}" presName="Name30" presStyleCnt="0"/>
      <dgm:spPr/>
    </dgm:pt>
    <dgm:pt modelId="{6ED56EC8-3856-4644-8BE0-14777B52ACF6}" type="pres">
      <dgm:prSet presAssocID="{C8EE9DC1-0C89-433A-A469-F8CCDB95A896}" presName="level2Shape" presStyleLbl="node4" presStyleIdx="0" presStyleCnt="4"/>
      <dgm:spPr/>
    </dgm:pt>
    <dgm:pt modelId="{C2242BA7-811B-48EF-84DB-E45A97F70AF4}" type="pres">
      <dgm:prSet presAssocID="{C8EE9DC1-0C89-433A-A469-F8CCDB95A896}" presName="hierChild3" presStyleCnt="0"/>
      <dgm:spPr/>
    </dgm:pt>
    <dgm:pt modelId="{238311C1-3882-414B-A26E-B8F1B8F22E95}" type="pres">
      <dgm:prSet presAssocID="{C6DD0796-4DD7-4037-BDBF-5E3E705C643F}" presName="Name25" presStyleLbl="parChTrans1D2" presStyleIdx="1" presStyleCnt="4"/>
      <dgm:spPr/>
    </dgm:pt>
    <dgm:pt modelId="{4B871299-AA3E-4E5C-8181-940686D65823}" type="pres">
      <dgm:prSet presAssocID="{C6DD0796-4DD7-4037-BDBF-5E3E705C643F}" presName="connTx" presStyleLbl="parChTrans1D2" presStyleIdx="1" presStyleCnt="4"/>
      <dgm:spPr/>
    </dgm:pt>
    <dgm:pt modelId="{852582A5-9EE0-4F0D-BE07-EB3A68A3F826}" type="pres">
      <dgm:prSet presAssocID="{E16E9925-29ED-4598-8D59-27BCBBFB5DF4}" presName="Name30" presStyleCnt="0"/>
      <dgm:spPr/>
    </dgm:pt>
    <dgm:pt modelId="{37AA2DD9-E987-4AEC-97AB-659428CBEDB7}" type="pres">
      <dgm:prSet presAssocID="{E16E9925-29ED-4598-8D59-27BCBBFB5DF4}" presName="level2Shape" presStyleLbl="node2" presStyleIdx="1" presStyleCnt="4"/>
      <dgm:spPr/>
    </dgm:pt>
    <dgm:pt modelId="{80B410F2-0A4C-4AEE-AD60-155C9B7E2F96}" type="pres">
      <dgm:prSet presAssocID="{E16E9925-29ED-4598-8D59-27BCBBFB5DF4}" presName="hierChild3" presStyleCnt="0"/>
      <dgm:spPr/>
    </dgm:pt>
    <dgm:pt modelId="{7869BA05-6DDA-4359-AC12-358A3D95554C}" type="pres">
      <dgm:prSet presAssocID="{3A1E47B6-1F78-43DB-81C7-C4815B771DFD}" presName="Name25" presStyleLbl="parChTrans1D3" presStyleIdx="1" presStyleCnt="4"/>
      <dgm:spPr/>
    </dgm:pt>
    <dgm:pt modelId="{77C5A278-E992-4466-B613-09FF6FD86C83}" type="pres">
      <dgm:prSet presAssocID="{3A1E47B6-1F78-43DB-81C7-C4815B771DFD}" presName="connTx" presStyleLbl="parChTrans1D3" presStyleIdx="1" presStyleCnt="4"/>
      <dgm:spPr/>
    </dgm:pt>
    <dgm:pt modelId="{94720314-94EB-4391-B31E-425E250FB58B}" type="pres">
      <dgm:prSet presAssocID="{CB4E2FBA-E6E7-4877-B089-4239D76ED39D}" presName="Name30" presStyleCnt="0"/>
      <dgm:spPr/>
    </dgm:pt>
    <dgm:pt modelId="{57C96189-1A7F-43F7-A680-80C9483BEDD4}" type="pres">
      <dgm:prSet presAssocID="{CB4E2FBA-E6E7-4877-B089-4239D76ED39D}" presName="level2Shape" presStyleLbl="node3" presStyleIdx="1" presStyleCnt="4"/>
      <dgm:spPr/>
    </dgm:pt>
    <dgm:pt modelId="{1B4B2005-D547-49D8-9624-3402D36B8D59}" type="pres">
      <dgm:prSet presAssocID="{CB4E2FBA-E6E7-4877-B089-4239D76ED39D}" presName="hierChild3" presStyleCnt="0"/>
      <dgm:spPr/>
    </dgm:pt>
    <dgm:pt modelId="{939E86DB-A525-45A1-822C-F0710A187C0E}" type="pres">
      <dgm:prSet presAssocID="{BA4E6F22-2AF0-45EE-B18F-0090CA0B0B8A}" presName="Name25" presStyleLbl="parChTrans1D4" presStyleIdx="1" presStyleCnt="4"/>
      <dgm:spPr/>
    </dgm:pt>
    <dgm:pt modelId="{80AC6E7B-9E3B-415A-B2E5-DC001F75D4AA}" type="pres">
      <dgm:prSet presAssocID="{BA4E6F22-2AF0-45EE-B18F-0090CA0B0B8A}" presName="connTx" presStyleLbl="parChTrans1D4" presStyleIdx="1" presStyleCnt="4"/>
      <dgm:spPr/>
    </dgm:pt>
    <dgm:pt modelId="{FC8CA2AD-6BBD-4507-8B1E-B21A8D7B319E}" type="pres">
      <dgm:prSet presAssocID="{3C10EF9E-BEDE-49F0-9AE4-3236BC1448FD}" presName="Name30" presStyleCnt="0"/>
      <dgm:spPr/>
    </dgm:pt>
    <dgm:pt modelId="{D7F083BC-04D2-4DFA-A57A-541F07F201D5}" type="pres">
      <dgm:prSet presAssocID="{3C10EF9E-BEDE-49F0-9AE4-3236BC1448FD}" presName="level2Shape" presStyleLbl="node4" presStyleIdx="1" presStyleCnt="4"/>
      <dgm:spPr/>
    </dgm:pt>
    <dgm:pt modelId="{227E4D20-1574-47E0-9DF6-E7D49C0042DA}" type="pres">
      <dgm:prSet presAssocID="{3C10EF9E-BEDE-49F0-9AE4-3236BC1448FD}" presName="hierChild3" presStyleCnt="0"/>
      <dgm:spPr/>
    </dgm:pt>
    <dgm:pt modelId="{BDDB20A6-18ED-4EDD-AEAA-56FD918F1E68}" type="pres">
      <dgm:prSet presAssocID="{125F10AD-98F1-44BF-BCD8-B472B7B5BA2E}" presName="Name25" presStyleLbl="parChTrans1D2" presStyleIdx="2" presStyleCnt="4"/>
      <dgm:spPr/>
    </dgm:pt>
    <dgm:pt modelId="{6CC795DB-DFBB-4D9D-A96F-C6A3D9AACCCE}" type="pres">
      <dgm:prSet presAssocID="{125F10AD-98F1-44BF-BCD8-B472B7B5BA2E}" presName="connTx" presStyleLbl="parChTrans1D2" presStyleIdx="2" presStyleCnt="4"/>
      <dgm:spPr/>
    </dgm:pt>
    <dgm:pt modelId="{1C497A58-2A31-47B1-B7C9-944C0C8F5901}" type="pres">
      <dgm:prSet presAssocID="{699AA1FA-2DC2-4628-913B-6A691F711DF8}" presName="Name30" presStyleCnt="0"/>
      <dgm:spPr/>
    </dgm:pt>
    <dgm:pt modelId="{7B30584B-543A-4091-8CA2-3CF133D584EB}" type="pres">
      <dgm:prSet presAssocID="{699AA1FA-2DC2-4628-913B-6A691F711DF8}" presName="level2Shape" presStyleLbl="node2" presStyleIdx="2" presStyleCnt="4"/>
      <dgm:spPr/>
    </dgm:pt>
    <dgm:pt modelId="{D254DA37-3E2A-42E9-AA7F-2F9BF10774C9}" type="pres">
      <dgm:prSet presAssocID="{699AA1FA-2DC2-4628-913B-6A691F711DF8}" presName="hierChild3" presStyleCnt="0"/>
      <dgm:spPr/>
    </dgm:pt>
    <dgm:pt modelId="{A4C58CAF-C94C-4CA9-8CD7-412F68AF1DDF}" type="pres">
      <dgm:prSet presAssocID="{C3E6610A-59E5-4950-88CB-CD2781C38AF9}" presName="Name25" presStyleLbl="parChTrans1D3" presStyleIdx="2" presStyleCnt="4"/>
      <dgm:spPr/>
    </dgm:pt>
    <dgm:pt modelId="{F18A6766-E7B9-4938-A9F5-3AFA91E189EA}" type="pres">
      <dgm:prSet presAssocID="{C3E6610A-59E5-4950-88CB-CD2781C38AF9}" presName="connTx" presStyleLbl="parChTrans1D3" presStyleIdx="2" presStyleCnt="4"/>
      <dgm:spPr/>
    </dgm:pt>
    <dgm:pt modelId="{4651CE7C-6415-4B1B-98D1-1472D6405591}" type="pres">
      <dgm:prSet presAssocID="{52F760C7-0905-436C-AAA5-BC810B037D17}" presName="Name30" presStyleCnt="0"/>
      <dgm:spPr/>
    </dgm:pt>
    <dgm:pt modelId="{9C848219-D545-4B4F-A133-C81E64A99603}" type="pres">
      <dgm:prSet presAssocID="{52F760C7-0905-436C-AAA5-BC810B037D17}" presName="level2Shape" presStyleLbl="node3" presStyleIdx="2" presStyleCnt="4"/>
      <dgm:spPr/>
    </dgm:pt>
    <dgm:pt modelId="{9CE21602-7E2A-436D-9DCB-EF156D2B1BE5}" type="pres">
      <dgm:prSet presAssocID="{52F760C7-0905-436C-AAA5-BC810B037D17}" presName="hierChild3" presStyleCnt="0"/>
      <dgm:spPr/>
    </dgm:pt>
    <dgm:pt modelId="{543E1008-CB22-4902-9D48-3D58E8DD1FE4}" type="pres">
      <dgm:prSet presAssocID="{BC332711-6815-49E2-9BF4-C53E4A59D091}" presName="Name25" presStyleLbl="parChTrans1D4" presStyleIdx="2" presStyleCnt="4"/>
      <dgm:spPr/>
    </dgm:pt>
    <dgm:pt modelId="{9990759B-3506-4D6C-B1CB-FD847064A9A9}" type="pres">
      <dgm:prSet presAssocID="{BC332711-6815-49E2-9BF4-C53E4A59D091}" presName="connTx" presStyleLbl="parChTrans1D4" presStyleIdx="2" presStyleCnt="4"/>
      <dgm:spPr/>
    </dgm:pt>
    <dgm:pt modelId="{A75BF51A-0F9C-456A-A6AE-92560D02E437}" type="pres">
      <dgm:prSet presAssocID="{90CFB99F-E8A5-4718-B862-C34337AF1E9C}" presName="Name30" presStyleCnt="0"/>
      <dgm:spPr/>
    </dgm:pt>
    <dgm:pt modelId="{70BA357F-E409-47C5-9D0C-27949ACBEF0D}" type="pres">
      <dgm:prSet presAssocID="{90CFB99F-E8A5-4718-B862-C34337AF1E9C}" presName="level2Shape" presStyleLbl="node4" presStyleIdx="2" presStyleCnt="4"/>
      <dgm:spPr/>
    </dgm:pt>
    <dgm:pt modelId="{E2FE8853-9399-4440-BD86-F88BEB345B6B}" type="pres">
      <dgm:prSet presAssocID="{90CFB99F-E8A5-4718-B862-C34337AF1E9C}" presName="hierChild3" presStyleCnt="0"/>
      <dgm:spPr/>
    </dgm:pt>
    <dgm:pt modelId="{BCE9B1A4-6CB7-4C6F-AB48-E13C596BE954}" type="pres">
      <dgm:prSet presAssocID="{D0BE5654-FB70-4DD2-9F85-475A71E26643}" presName="Name25" presStyleLbl="parChTrans1D2" presStyleIdx="3" presStyleCnt="4"/>
      <dgm:spPr/>
    </dgm:pt>
    <dgm:pt modelId="{5CF620B2-A9A2-42D5-8A44-E0989FA6503F}" type="pres">
      <dgm:prSet presAssocID="{D0BE5654-FB70-4DD2-9F85-475A71E26643}" presName="connTx" presStyleLbl="parChTrans1D2" presStyleIdx="3" presStyleCnt="4"/>
      <dgm:spPr/>
    </dgm:pt>
    <dgm:pt modelId="{50C13239-CFFD-4241-979B-D55FDD769299}" type="pres">
      <dgm:prSet presAssocID="{D08D2EF9-33DE-4CBA-898A-57F3EB690ADA}" presName="Name30" presStyleCnt="0"/>
      <dgm:spPr/>
    </dgm:pt>
    <dgm:pt modelId="{6FB0CCAE-F745-46B9-B507-78E175D33462}" type="pres">
      <dgm:prSet presAssocID="{D08D2EF9-33DE-4CBA-898A-57F3EB690ADA}" presName="level2Shape" presStyleLbl="node2" presStyleIdx="3" presStyleCnt="4"/>
      <dgm:spPr/>
    </dgm:pt>
    <dgm:pt modelId="{E03F1DE9-D873-4EA9-B5F2-F3494473A073}" type="pres">
      <dgm:prSet presAssocID="{D08D2EF9-33DE-4CBA-898A-57F3EB690ADA}" presName="hierChild3" presStyleCnt="0"/>
      <dgm:spPr/>
    </dgm:pt>
    <dgm:pt modelId="{66A103FD-C74E-4C42-9508-9D4FC91F6442}" type="pres">
      <dgm:prSet presAssocID="{A119BFAB-18EC-405A-8EA5-118FD70B43E5}" presName="Name25" presStyleLbl="parChTrans1D3" presStyleIdx="3" presStyleCnt="4"/>
      <dgm:spPr/>
    </dgm:pt>
    <dgm:pt modelId="{9DEC5ABF-B17E-4B58-AA5D-8B606168513B}" type="pres">
      <dgm:prSet presAssocID="{A119BFAB-18EC-405A-8EA5-118FD70B43E5}" presName="connTx" presStyleLbl="parChTrans1D3" presStyleIdx="3" presStyleCnt="4"/>
      <dgm:spPr/>
    </dgm:pt>
    <dgm:pt modelId="{BD01740C-264B-451D-8D97-8573B4C4AB5E}" type="pres">
      <dgm:prSet presAssocID="{D5C4F6F3-12A2-4176-860B-3E3DE694182E}" presName="Name30" presStyleCnt="0"/>
      <dgm:spPr/>
    </dgm:pt>
    <dgm:pt modelId="{BAD10257-8F66-4080-944F-1A92D0EBCF88}" type="pres">
      <dgm:prSet presAssocID="{D5C4F6F3-12A2-4176-860B-3E3DE694182E}" presName="level2Shape" presStyleLbl="node3" presStyleIdx="3" presStyleCnt="4"/>
      <dgm:spPr/>
    </dgm:pt>
    <dgm:pt modelId="{4E00D4CD-8DBA-4D9F-855A-F69EF4824A94}" type="pres">
      <dgm:prSet presAssocID="{D5C4F6F3-12A2-4176-860B-3E3DE694182E}" presName="hierChild3" presStyleCnt="0"/>
      <dgm:spPr/>
    </dgm:pt>
    <dgm:pt modelId="{259278E7-81C2-40EA-827E-15E9B4C4582C}" type="pres">
      <dgm:prSet presAssocID="{51AA6E3E-FACE-481B-B19A-E88B35057CA1}" presName="Name25" presStyleLbl="parChTrans1D4" presStyleIdx="3" presStyleCnt="4"/>
      <dgm:spPr/>
    </dgm:pt>
    <dgm:pt modelId="{BFC0BA44-569A-45A0-83EE-AB690385F091}" type="pres">
      <dgm:prSet presAssocID="{51AA6E3E-FACE-481B-B19A-E88B35057CA1}" presName="connTx" presStyleLbl="parChTrans1D4" presStyleIdx="3" presStyleCnt="4"/>
      <dgm:spPr/>
    </dgm:pt>
    <dgm:pt modelId="{F0CE28F1-0829-4D1D-9B88-23B8EC940730}" type="pres">
      <dgm:prSet presAssocID="{4FC89B13-C1EE-433B-B258-05EAD4354D42}" presName="Name30" presStyleCnt="0"/>
      <dgm:spPr/>
    </dgm:pt>
    <dgm:pt modelId="{96B09D86-273C-48EF-B1BF-AED4916C25EE}" type="pres">
      <dgm:prSet presAssocID="{4FC89B13-C1EE-433B-B258-05EAD4354D42}" presName="level2Shape" presStyleLbl="node4" presStyleIdx="3" presStyleCnt="4"/>
      <dgm:spPr/>
    </dgm:pt>
    <dgm:pt modelId="{6E1B074D-A87E-4867-8D0A-46697185DFB2}" type="pres">
      <dgm:prSet presAssocID="{4FC89B13-C1EE-433B-B258-05EAD4354D42}" presName="hierChild3" presStyleCnt="0"/>
      <dgm:spPr/>
    </dgm:pt>
    <dgm:pt modelId="{7588E539-AA8E-4DB1-AA4C-F9FCE93F48AC}" type="pres">
      <dgm:prSet presAssocID="{1F2C17DB-8629-4077-986E-C2033D23E5F0}" presName="bgShapesFlow" presStyleCnt="0"/>
      <dgm:spPr/>
    </dgm:pt>
  </dgm:ptLst>
  <dgm:cxnLst>
    <dgm:cxn modelId="{5A4DF00F-ACC8-4674-93CA-51D3C73ADFC9}" type="presOf" srcId="{BA4E6F22-2AF0-45EE-B18F-0090CA0B0B8A}" destId="{80AC6E7B-9E3B-415A-B2E5-DC001F75D4AA}" srcOrd="1" destOrd="0" presId="urn:microsoft.com/office/officeart/2005/8/layout/hierarchy5"/>
    <dgm:cxn modelId="{C559F216-EDF1-447D-B858-F27EEDE1D78F}" srcId="{E16E9925-29ED-4598-8D59-27BCBBFB5DF4}" destId="{CB4E2FBA-E6E7-4877-B089-4239D76ED39D}" srcOrd="0" destOrd="0" parTransId="{3A1E47B6-1F78-43DB-81C7-C4815B771DFD}" sibTransId="{0D15CE5B-8E3C-44ED-9F4C-6FD8F2E151C3}"/>
    <dgm:cxn modelId="{93AD501A-4E50-4541-9F59-DFC65C8D8939}" type="presOf" srcId="{D0BE5654-FB70-4DD2-9F85-475A71E26643}" destId="{BCE9B1A4-6CB7-4C6F-AB48-E13C596BE954}" srcOrd="0" destOrd="0" presId="urn:microsoft.com/office/officeart/2005/8/layout/hierarchy5"/>
    <dgm:cxn modelId="{E770E227-5EA0-46AE-8FD2-489870A21B98}" type="presOf" srcId="{90CFB99F-E8A5-4718-B862-C34337AF1E9C}" destId="{70BA357F-E409-47C5-9D0C-27949ACBEF0D}" srcOrd="0" destOrd="0" presId="urn:microsoft.com/office/officeart/2005/8/layout/hierarchy5"/>
    <dgm:cxn modelId="{52BC7428-C353-4980-A099-82B954B03D90}" type="presOf" srcId="{17FF251C-5874-4128-8C47-2F62E7E4CA6B}" destId="{473CF9AA-035A-47C7-AA80-67230782E07F}" srcOrd="0" destOrd="0" presId="urn:microsoft.com/office/officeart/2005/8/layout/hierarchy5"/>
    <dgm:cxn modelId="{1C1FBF28-CD1C-403E-B003-6B8EEA7196C4}" type="presOf" srcId="{3C10EF9E-BEDE-49F0-9AE4-3236BC1448FD}" destId="{D7F083BC-04D2-4DFA-A57A-541F07F201D5}" srcOrd="0" destOrd="0" presId="urn:microsoft.com/office/officeart/2005/8/layout/hierarchy5"/>
    <dgm:cxn modelId="{F801DC28-FFA4-4F3B-8F18-6254141B137E}" type="presOf" srcId="{E16E9925-29ED-4598-8D59-27BCBBFB5DF4}" destId="{37AA2DD9-E987-4AEC-97AB-659428CBEDB7}" srcOrd="0" destOrd="0" presId="urn:microsoft.com/office/officeart/2005/8/layout/hierarchy5"/>
    <dgm:cxn modelId="{97CDAF2C-56E5-44CF-B5F1-5BE7E1111060}" srcId="{CB4E2FBA-E6E7-4877-B089-4239D76ED39D}" destId="{3C10EF9E-BEDE-49F0-9AE4-3236BC1448FD}" srcOrd="0" destOrd="0" parTransId="{BA4E6F22-2AF0-45EE-B18F-0090CA0B0B8A}" sibTransId="{13B313DE-C0A2-4FB6-9E9B-174ED26058F7}"/>
    <dgm:cxn modelId="{D6D1162E-B4BD-4637-A4AA-A2481F60283A}" type="presOf" srcId="{EC39AB3E-7CE4-4DD8-8D56-90B3B18C23C0}" destId="{6CA14848-808A-48B2-8AC1-4126DFD0B081}" srcOrd="1" destOrd="0" presId="urn:microsoft.com/office/officeart/2005/8/layout/hierarchy5"/>
    <dgm:cxn modelId="{C7AE9D36-C130-4883-85DF-CF1D8E8E2958}" type="presOf" srcId="{C3E6610A-59E5-4950-88CB-CD2781C38AF9}" destId="{A4C58CAF-C94C-4CA9-8CD7-412F68AF1DDF}" srcOrd="0" destOrd="0" presId="urn:microsoft.com/office/officeart/2005/8/layout/hierarchy5"/>
    <dgm:cxn modelId="{2DC86938-B3A4-4F16-9862-12C32092D0ED}" srcId="{699AA1FA-2DC2-4628-913B-6A691F711DF8}" destId="{52F760C7-0905-436C-AAA5-BC810B037D17}" srcOrd="0" destOrd="0" parTransId="{C3E6610A-59E5-4950-88CB-CD2781C38AF9}" sibTransId="{B7D56321-8C98-456D-A67D-804D718837EF}"/>
    <dgm:cxn modelId="{8122DA3A-467E-457C-8C74-9FDB280E0B81}" type="presOf" srcId="{125F10AD-98F1-44BF-BCD8-B472B7B5BA2E}" destId="{BDDB20A6-18ED-4EDD-AEAA-56FD918F1E68}" srcOrd="0" destOrd="0" presId="urn:microsoft.com/office/officeart/2005/8/layout/hierarchy5"/>
    <dgm:cxn modelId="{CE57463E-80FE-4137-9CCC-F590815EA31C}" type="presOf" srcId="{EA5A9FE8-6E54-44AB-B889-ED1ABF64B8E4}" destId="{39E6CF69-BEC7-474F-A3E1-5E98B42828BC}" srcOrd="0" destOrd="0" presId="urn:microsoft.com/office/officeart/2005/8/layout/hierarchy5"/>
    <dgm:cxn modelId="{6094F35D-0887-46B3-B4ED-27C321BB1BDD}" type="presOf" srcId="{BC332711-6815-49E2-9BF4-C53E4A59D091}" destId="{9990759B-3506-4D6C-B1CB-FD847064A9A9}" srcOrd="1" destOrd="0" presId="urn:microsoft.com/office/officeart/2005/8/layout/hierarchy5"/>
    <dgm:cxn modelId="{449B9942-747E-4B8F-9333-4FA0DC40E014}" type="presOf" srcId="{1F2C17DB-8629-4077-986E-C2033D23E5F0}" destId="{67BA49CD-65FC-40D0-AF0F-02E1CE7974A3}" srcOrd="0" destOrd="0" presId="urn:microsoft.com/office/officeart/2005/8/layout/hierarchy5"/>
    <dgm:cxn modelId="{E7EBA064-5821-4C18-B46B-CFDE1693305A}" type="presOf" srcId="{D0BE5654-FB70-4DD2-9F85-475A71E26643}" destId="{5CF620B2-A9A2-42D5-8A44-E0989FA6503F}" srcOrd="1" destOrd="0" presId="urn:microsoft.com/office/officeart/2005/8/layout/hierarchy5"/>
    <dgm:cxn modelId="{FCF44747-BEB7-4705-B746-D6FF6C287CCA}" type="presOf" srcId="{4FC89B13-C1EE-433B-B258-05EAD4354D42}" destId="{96B09D86-273C-48EF-B1BF-AED4916C25EE}" srcOrd="0" destOrd="0" presId="urn:microsoft.com/office/officeart/2005/8/layout/hierarchy5"/>
    <dgm:cxn modelId="{2796C76A-2A40-42B8-AD87-69E73C19EEC2}" srcId="{17FF251C-5874-4128-8C47-2F62E7E4CA6B}" destId="{8CB88683-D6DB-4574-AA78-B1A1B3600CF4}" srcOrd="0" destOrd="0" parTransId="{EA5A9FE8-6E54-44AB-B889-ED1ABF64B8E4}" sibTransId="{8D810A6B-9189-4AE9-8BE0-9583BDB135B3}"/>
    <dgm:cxn modelId="{77AE5F4D-B087-4D62-A8B7-B1E0410B6430}" type="presOf" srcId="{C3E6610A-59E5-4950-88CB-CD2781C38AF9}" destId="{F18A6766-E7B9-4938-A9F5-3AFA91E189EA}" srcOrd="1" destOrd="0" presId="urn:microsoft.com/office/officeart/2005/8/layout/hierarchy5"/>
    <dgm:cxn modelId="{BCEDAE6E-1BF1-40C6-BCC7-A2FAF2042F0A}" type="presOf" srcId="{51AA6E3E-FACE-481B-B19A-E88B35057CA1}" destId="{BFC0BA44-569A-45A0-83EE-AB690385F091}" srcOrd="1" destOrd="0" presId="urn:microsoft.com/office/officeart/2005/8/layout/hierarchy5"/>
    <dgm:cxn modelId="{B844AD4F-9367-4D6F-BB9C-7B543EF6DE98}" srcId="{17FF251C-5874-4128-8C47-2F62E7E4CA6B}" destId="{699AA1FA-2DC2-4628-913B-6A691F711DF8}" srcOrd="2" destOrd="0" parTransId="{125F10AD-98F1-44BF-BCD8-B472B7B5BA2E}" sibTransId="{2BBB9412-965B-498C-A0C8-1C278CCF8A1C}"/>
    <dgm:cxn modelId="{DAB40750-38AB-4AB3-829C-81B57B9A8FF5}" type="presOf" srcId="{EC39AB3E-7CE4-4DD8-8D56-90B3B18C23C0}" destId="{37B7E8E4-12D8-41A3-B249-8EB0BCEB2721}" srcOrd="0" destOrd="0" presId="urn:microsoft.com/office/officeart/2005/8/layout/hierarchy5"/>
    <dgm:cxn modelId="{0E698A51-F7D1-4213-9645-C2D8FA516241}" srcId="{D08D2EF9-33DE-4CBA-898A-57F3EB690ADA}" destId="{D5C4F6F3-12A2-4176-860B-3E3DE694182E}" srcOrd="0" destOrd="0" parTransId="{A119BFAB-18EC-405A-8EA5-118FD70B43E5}" sibTransId="{29A46144-5320-4B33-8D1A-C018A0CDB811}"/>
    <dgm:cxn modelId="{86330B78-9F9D-48FA-A796-2616993ADEA7}" type="presOf" srcId="{BC332711-6815-49E2-9BF4-C53E4A59D091}" destId="{543E1008-CB22-4902-9D48-3D58E8DD1FE4}" srcOrd="0" destOrd="0" presId="urn:microsoft.com/office/officeart/2005/8/layout/hierarchy5"/>
    <dgm:cxn modelId="{5682C17A-1D6F-442B-90C7-765A3FDFD25B}" srcId="{D5C4F6F3-12A2-4176-860B-3E3DE694182E}" destId="{4FC89B13-C1EE-433B-B258-05EAD4354D42}" srcOrd="0" destOrd="0" parTransId="{51AA6E3E-FACE-481B-B19A-E88B35057CA1}" sibTransId="{4521E7A9-4415-40B6-9C44-4680B67EE9C1}"/>
    <dgm:cxn modelId="{9C1BD780-5BEE-44EB-A0E6-F761404D5BFB}" srcId="{17FF251C-5874-4128-8C47-2F62E7E4CA6B}" destId="{E16E9925-29ED-4598-8D59-27BCBBFB5DF4}" srcOrd="1" destOrd="0" parTransId="{C6DD0796-4DD7-4037-BDBF-5E3E705C643F}" sibTransId="{8A2543D7-CB76-40F1-853B-408934766C94}"/>
    <dgm:cxn modelId="{2C4DBD81-2CBF-4818-8B49-900170222EAF}" type="presOf" srcId="{4E0FA5F9-B326-4F67-A623-7410C4EEA913}" destId="{C9D9A422-D6AD-479E-A520-2CF2403D9C9C}" srcOrd="0" destOrd="0" presId="urn:microsoft.com/office/officeart/2005/8/layout/hierarchy5"/>
    <dgm:cxn modelId="{60519B87-4387-4A2E-A4CC-729ADCFB7554}" type="presOf" srcId="{125F10AD-98F1-44BF-BCD8-B472B7B5BA2E}" destId="{6CC795DB-DFBB-4D9D-A96F-C6A3D9AACCCE}" srcOrd="1" destOrd="0" presId="urn:microsoft.com/office/officeart/2005/8/layout/hierarchy5"/>
    <dgm:cxn modelId="{5296CD8C-2E3B-47B0-9A6D-11C37BC4771A}" type="presOf" srcId="{D5C4F6F3-12A2-4176-860B-3E3DE694182E}" destId="{BAD10257-8F66-4080-944F-1A92D0EBCF88}" srcOrd="0" destOrd="0" presId="urn:microsoft.com/office/officeart/2005/8/layout/hierarchy5"/>
    <dgm:cxn modelId="{22671D94-6606-45E9-9BE1-88386CBDC31B}" type="presOf" srcId="{9FC013EF-04DD-4D7A-8843-3B44FD3AD132}" destId="{61155700-C82C-4850-954C-B6A5ABA54740}" srcOrd="1" destOrd="0" presId="urn:microsoft.com/office/officeart/2005/8/layout/hierarchy5"/>
    <dgm:cxn modelId="{229B3A98-D224-4A80-B7D5-4AB3413F755C}" type="presOf" srcId="{EA5A9FE8-6E54-44AB-B889-ED1ABF64B8E4}" destId="{C8FBD5FF-5680-476F-9A68-08E545E8E832}" srcOrd="1" destOrd="0" presId="urn:microsoft.com/office/officeart/2005/8/layout/hierarchy5"/>
    <dgm:cxn modelId="{2818669A-7178-49EC-821B-AA28623EE08E}" type="presOf" srcId="{D08D2EF9-33DE-4CBA-898A-57F3EB690ADA}" destId="{6FB0CCAE-F745-46B9-B507-78E175D33462}" srcOrd="0" destOrd="0" presId="urn:microsoft.com/office/officeart/2005/8/layout/hierarchy5"/>
    <dgm:cxn modelId="{2489B1A8-0BBF-4F52-8CD2-849A02B9F503}" srcId="{8CB88683-D6DB-4574-AA78-B1A1B3600CF4}" destId="{4E0FA5F9-B326-4F67-A623-7410C4EEA913}" srcOrd="0" destOrd="0" parTransId="{9FC013EF-04DD-4D7A-8843-3B44FD3AD132}" sibTransId="{E79778C3-4211-4321-B81C-B934CCB84F21}"/>
    <dgm:cxn modelId="{080D1CA9-516E-4F00-B02D-F13756616829}" srcId="{52F760C7-0905-436C-AAA5-BC810B037D17}" destId="{90CFB99F-E8A5-4718-B862-C34337AF1E9C}" srcOrd="0" destOrd="0" parTransId="{BC332711-6815-49E2-9BF4-C53E4A59D091}" sibTransId="{722B92AB-B31F-4088-BCDD-290DB9BA99C2}"/>
    <dgm:cxn modelId="{638F3FAF-3D6C-4460-ABD2-183097575388}" type="presOf" srcId="{C6DD0796-4DD7-4037-BDBF-5E3E705C643F}" destId="{4B871299-AA3E-4E5C-8181-940686D65823}" srcOrd="1" destOrd="0" presId="urn:microsoft.com/office/officeart/2005/8/layout/hierarchy5"/>
    <dgm:cxn modelId="{197FEAB0-584D-4882-8FDD-D2C8253DE0C1}" type="presOf" srcId="{C6DD0796-4DD7-4037-BDBF-5E3E705C643F}" destId="{238311C1-3882-414B-A26E-B8F1B8F22E95}" srcOrd="0" destOrd="0" presId="urn:microsoft.com/office/officeart/2005/8/layout/hierarchy5"/>
    <dgm:cxn modelId="{DEB81AB6-81A5-497F-8C50-D902DCD630E6}" type="presOf" srcId="{51AA6E3E-FACE-481B-B19A-E88B35057CA1}" destId="{259278E7-81C2-40EA-827E-15E9B4C4582C}" srcOrd="0" destOrd="0" presId="urn:microsoft.com/office/officeart/2005/8/layout/hierarchy5"/>
    <dgm:cxn modelId="{CC58B8B6-A5F8-41F0-B037-A228AA5F33F9}" srcId="{1F2C17DB-8629-4077-986E-C2033D23E5F0}" destId="{17FF251C-5874-4128-8C47-2F62E7E4CA6B}" srcOrd="0" destOrd="0" parTransId="{17FDDDEA-8619-401D-8C76-A46EBBF909E2}" sibTransId="{1A2FD80F-0325-43A9-9E9F-4742563AA193}"/>
    <dgm:cxn modelId="{27B5F0CD-2843-4E71-8900-D92BCA38C9C0}" type="presOf" srcId="{699AA1FA-2DC2-4628-913B-6A691F711DF8}" destId="{7B30584B-543A-4091-8CA2-3CF133D584EB}" srcOrd="0" destOrd="0" presId="urn:microsoft.com/office/officeart/2005/8/layout/hierarchy5"/>
    <dgm:cxn modelId="{35AFFAD4-B001-4EF1-9BFA-21EA3B4FD7CB}" srcId="{4E0FA5F9-B326-4F67-A623-7410C4EEA913}" destId="{C8EE9DC1-0C89-433A-A469-F8CCDB95A896}" srcOrd="0" destOrd="0" parTransId="{EC39AB3E-7CE4-4DD8-8D56-90B3B18C23C0}" sibTransId="{1B09AC8E-A756-4ED2-80B8-FA4BED903968}"/>
    <dgm:cxn modelId="{B67A6CD8-0659-4CA3-AE46-C9E182060341}" type="presOf" srcId="{9FC013EF-04DD-4D7A-8843-3B44FD3AD132}" destId="{920E7AA3-2E19-44D4-B7BD-FB91DFCE158E}" srcOrd="0" destOrd="0" presId="urn:microsoft.com/office/officeart/2005/8/layout/hierarchy5"/>
    <dgm:cxn modelId="{BE94E9D8-1089-4360-BA18-EC1F824B1CE6}" srcId="{17FF251C-5874-4128-8C47-2F62E7E4CA6B}" destId="{D08D2EF9-33DE-4CBA-898A-57F3EB690ADA}" srcOrd="3" destOrd="0" parTransId="{D0BE5654-FB70-4DD2-9F85-475A71E26643}" sibTransId="{C2DAE2C9-0B3F-42E4-A6AC-5BF6E275C3E8}"/>
    <dgm:cxn modelId="{89324EE3-4970-4D63-BAC1-E59A252B3C7B}" type="presOf" srcId="{BA4E6F22-2AF0-45EE-B18F-0090CA0B0B8A}" destId="{939E86DB-A525-45A1-822C-F0710A187C0E}" srcOrd="0" destOrd="0" presId="urn:microsoft.com/office/officeart/2005/8/layout/hierarchy5"/>
    <dgm:cxn modelId="{7F6E66EB-8638-4ABD-ACA6-A3D96ABBF2FB}" type="presOf" srcId="{A119BFAB-18EC-405A-8EA5-118FD70B43E5}" destId="{9DEC5ABF-B17E-4B58-AA5D-8B606168513B}" srcOrd="1" destOrd="0" presId="urn:microsoft.com/office/officeart/2005/8/layout/hierarchy5"/>
    <dgm:cxn modelId="{E5CE6CEB-DD2E-4ED1-A9E2-5B5BCEC373FA}" type="presOf" srcId="{3A1E47B6-1F78-43DB-81C7-C4815B771DFD}" destId="{7869BA05-6DDA-4359-AC12-358A3D95554C}" srcOrd="0" destOrd="0" presId="urn:microsoft.com/office/officeart/2005/8/layout/hierarchy5"/>
    <dgm:cxn modelId="{6C9CC1EB-C008-4650-BB82-FD82397229B8}" type="presOf" srcId="{52F760C7-0905-436C-AAA5-BC810B037D17}" destId="{9C848219-D545-4B4F-A133-C81E64A99603}" srcOrd="0" destOrd="0" presId="urn:microsoft.com/office/officeart/2005/8/layout/hierarchy5"/>
    <dgm:cxn modelId="{7E41A3F1-2786-4BFE-9310-06ECAFE7DD24}" type="presOf" srcId="{8CB88683-D6DB-4574-AA78-B1A1B3600CF4}" destId="{C4B572F1-FBC8-46B6-BE15-D66A3B27425E}" srcOrd="0" destOrd="0" presId="urn:microsoft.com/office/officeart/2005/8/layout/hierarchy5"/>
    <dgm:cxn modelId="{522F1AF3-C583-42DC-A4A9-3A8B93002B39}" type="presOf" srcId="{CB4E2FBA-E6E7-4877-B089-4239D76ED39D}" destId="{57C96189-1A7F-43F7-A680-80C9483BEDD4}" srcOrd="0" destOrd="0" presId="urn:microsoft.com/office/officeart/2005/8/layout/hierarchy5"/>
    <dgm:cxn modelId="{8ECF78F7-3C00-4212-8025-01CB41C7F69C}" type="presOf" srcId="{C8EE9DC1-0C89-433A-A469-F8CCDB95A896}" destId="{6ED56EC8-3856-4644-8BE0-14777B52ACF6}" srcOrd="0" destOrd="0" presId="urn:microsoft.com/office/officeart/2005/8/layout/hierarchy5"/>
    <dgm:cxn modelId="{DF83EDF9-7916-4A5B-A3CD-88597BD0D7D1}" type="presOf" srcId="{3A1E47B6-1F78-43DB-81C7-C4815B771DFD}" destId="{77C5A278-E992-4466-B613-09FF6FD86C83}" srcOrd="1" destOrd="0" presId="urn:microsoft.com/office/officeart/2005/8/layout/hierarchy5"/>
    <dgm:cxn modelId="{1D7A3BFB-5485-477D-B743-03BDF5295E83}" type="presOf" srcId="{A119BFAB-18EC-405A-8EA5-118FD70B43E5}" destId="{66A103FD-C74E-4C42-9508-9D4FC91F6442}" srcOrd="0" destOrd="0" presId="urn:microsoft.com/office/officeart/2005/8/layout/hierarchy5"/>
    <dgm:cxn modelId="{0AF31E96-F212-43DC-8379-1E967B6DAFB2}" type="presParOf" srcId="{67BA49CD-65FC-40D0-AF0F-02E1CE7974A3}" destId="{7307A247-B009-46A5-A7F9-4520E8CC9ADB}" srcOrd="0" destOrd="0" presId="urn:microsoft.com/office/officeart/2005/8/layout/hierarchy5"/>
    <dgm:cxn modelId="{1AA2BE6D-F1A2-475F-BFA2-EA0B974BFD07}" type="presParOf" srcId="{7307A247-B009-46A5-A7F9-4520E8CC9ADB}" destId="{AEFC66EA-8F7A-422B-A43E-FDC131FF0CC6}" srcOrd="0" destOrd="0" presId="urn:microsoft.com/office/officeart/2005/8/layout/hierarchy5"/>
    <dgm:cxn modelId="{4114B64C-5AF4-41D2-B1A7-A6EE7480D1AF}" type="presParOf" srcId="{AEFC66EA-8F7A-422B-A43E-FDC131FF0CC6}" destId="{7C15C650-7848-41C0-A2F5-D5A79DDB07F3}" srcOrd="0" destOrd="0" presId="urn:microsoft.com/office/officeart/2005/8/layout/hierarchy5"/>
    <dgm:cxn modelId="{28CA8BD2-DC35-469A-82E0-FCC098C47566}" type="presParOf" srcId="{7C15C650-7848-41C0-A2F5-D5A79DDB07F3}" destId="{473CF9AA-035A-47C7-AA80-67230782E07F}" srcOrd="0" destOrd="0" presId="urn:microsoft.com/office/officeart/2005/8/layout/hierarchy5"/>
    <dgm:cxn modelId="{15A7457F-7F04-4AC5-A283-60550F153BC3}" type="presParOf" srcId="{7C15C650-7848-41C0-A2F5-D5A79DDB07F3}" destId="{06363E87-0337-45FF-9EBA-BDF5F68F9EB7}" srcOrd="1" destOrd="0" presId="urn:microsoft.com/office/officeart/2005/8/layout/hierarchy5"/>
    <dgm:cxn modelId="{0147AC89-66DA-48D9-8B37-D620551FA1B1}" type="presParOf" srcId="{06363E87-0337-45FF-9EBA-BDF5F68F9EB7}" destId="{39E6CF69-BEC7-474F-A3E1-5E98B42828BC}" srcOrd="0" destOrd="0" presId="urn:microsoft.com/office/officeart/2005/8/layout/hierarchy5"/>
    <dgm:cxn modelId="{AEF33A37-4276-4587-B207-255AD42BEA90}" type="presParOf" srcId="{39E6CF69-BEC7-474F-A3E1-5E98B42828BC}" destId="{C8FBD5FF-5680-476F-9A68-08E545E8E832}" srcOrd="0" destOrd="0" presId="urn:microsoft.com/office/officeart/2005/8/layout/hierarchy5"/>
    <dgm:cxn modelId="{C2103571-660D-4322-A1C5-14BC979481CB}" type="presParOf" srcId="{06363E87-0337-45FF-9EBA-BDF5F68F9EB7}" destId="{F7FCC6C3-28A7-4F19-BFF9-D48F28B9F59E}" srcOrd="1" destOrd="0" presId="urn:microsoft.com/office/officeart/2005/8/layout/hierarchy5"/>
    <dgm:cxn modelId="{18E4F5CA-8F82-4A01-99D0-ED392A0E9272}" type="presParOf" srcId="{F7FCC6C3-28A7-4F19-BFF9-D48F28B9F59E}" destId="{C4B572F1-FBC8-46B6-BE15-D66A3B27425E}" srcOrd="0" destOrd="0" presId="urn:microsoft.com/office/officeart/2005/8/layout/hierarchy5"/>
    <dgm:cxn modelId="{3E985617-286B-423E-BA5A-2E296CE93199}" type="presParOf" srcId="{F7FCC6C3-28A7-4F19-BFF9-D48F28B9F59E}" destId="{3F16D894-2DEB-4B1A-B3D7-465F027F270D}" srcOrd="1" destOrd="0" presId="urn:microsoft.com/office/officeart/2005/8/layout/hierarchy5"/>
    <dgm:cxn modelId="{F5D68322-E522-4E3A-B01E-53AC6EE7D84D}" type="presParOf" srcId="{3F16D894-2DEB-4B1A-B3D7-465F027F270D}" destId="{920E7AA3-2E19-44D4-B7BD-FB91DFCE158E}" srcOrd="0" destOrd="0" presId="urn:microsoft.com/office/officeart/2005/8/layout/hierarchy5"/>
    <dgm:cxn modelId="{43DB7FD9-B946-46F2-924E-1501C41D811F}" type="presParOf" srcId="{920E7AA3-2E19-44D4-B7BD-FB91DFCE158E}" destId="{61155700-C82C-4850-954C-B6A5ABA54740}" srcOrd="0" destOrd="0" presId="urn:microsoft.com/office/officeart/2005/8/layout/hierarchy5"/>
    <dgm:cxn modelId="{E47AE592-6E40-4E6E-AE1B-CE15B9D737FC}" type="presParOf" srcId="{3F16D894-2DEB-4B1A-B3D7-465F027F270D}" destId="{D825437C-B68B-49F1-B939-6CDAD51C3BBB}" srcOrd="1" destOrd="0" presId="urn:microsoft.com/office/officeart/2005/8/layout/hierarchy5"/>
    <dgm:cxn modelId="{529FF122-813A-4C2C-9ADE-47D99792D7AE}" type="presParOf" srcId="{D825437C-B68B-49F1-B939-6CDAD51C3BBB}" destId="{C9D9A422-D6AD-479E-A520-2CF2403D9C9C}" srcOrd="0" destOrd="0" presId="urn:microsoft.com/office/officeart/2005/8/layout/hierarchy5"/>
    <dgm:cxn modelId="{3B06324C-666B-4424-A5C1-A1CAC1713DF9}" type="presParOf" srcId="{D825437C-B68B-49F1-B939-6CDAD51C3BBB}" destId="{9E844E9F-C524-4B76-B4D5-9D23708E0C60}" srcOrd="1" destOrd="0" presId="urn:microsoft.com/office/officeart/2005/8/layout/hierarchy5"/>
    <dgm:cxn modelId="{7A455E0A-A04F-45C1-ABCE-5030FA7066FD}" type="presParOf" srcId="{9E844E9F-C524-4B76-B4D5-9D23708E0C60}" destId="{37B7E8E4-12D8-41A3-B249-8EB0BCEB2721}" srcOrd="0" destOrd="0" presId="urn:microsoft.com/office/officeart/2005/8/layout/hierarchy5"/>
    <dgm:cxn modelId="{5941B1BB-C2D3-435B-B005-6D54318532DC}" type="presParOf" srcId="{37B7E8E4-12D8-41A3-B249-8EB0BCEB2721}" destId="{6CA14848-808A-48B2-8AC1-4126DFD0B081}" srcOrd="0" destOrd="0" presId="urn:microsoft.com/office/officeart/2005/8/layout/hierarchy5"/>
    <dgm:cxn modelId="{3B1C1019-0D1E-46C8-9327-BF31B8442889}" type="presParOf" srcId="{9E844E9F-C524-4B76-B4D5-9D23708E0C60}" destId="{FB0B249F-2992-4B03-BAC2-71F1E40093AE}" srcOrd="1" destOrd="0" presId="urn:microsoft.com/office/officeart/2005/8/layout/hierarchy5"/>
    <dgm:cxn modelId="{48818319-D5B6-49D9-B0F5-E03FD74BF2AE}" type="presParOf" srcId="{FB0B249F-2992-4B03-BAC2-71F1E40093AE}" destId="{6ED56EC8-3856-4644-8BE0-14777B52ACF6}" srcOrd="0" destOrd="0" presId="urn:microsoft.com/office/officeart/2005/8/layout/hierarchy5"/>
    <dgm:cxn modelId="{D918C2CD-7BEE-4758-9266-5396D38FE062}" type="presParOf" srcId="{FB0B249F-2992-4B03-BAC2-71F1E40093AE}" destId="{C2242BA7-811B-48EF-84DB-E45A97F70AF4}" srcOrd="1" destOrd="0" presId="urn:microsoft.com/office/officeart/2005/8/layout/hierarchy5"/>
    <dgm:cxn modelId="{8D556023-BB5D-4B88-AF23-C4808E1D6215}" type="presParOf" srcId="{06363E87-0337-45FF-9EBA-BDF5F68F9EB7}" destId="{238311C1-3882-414B-A26E-B8F1B8F22E95}" srcOrd="2" destOrd="0" presId="urn:microsoft.com/office/officeart/2005/8/layout/hierarchy5"/>
    <dgm:cxn modelId="{1E0A18F8-0D42-4560-8332-A8F14192F4D2}" type="presParOf" srcId="{238311C1-3882-414B-A26E-B8F1B8F22E95}" destId="{4B871299-AA3E-4E5C-8181-940686D65823}" srcOrd="0" destOrd="0" presId="urn:microsoft.com/office/officeart/2005/8/layout/hierarchy5"/>
    <dgm:cxn modelId="{DF076983-A0BB-490A-BA15-E7EF083FEBE6}" type="presParOf" srcId="{06363E87-0337-45FF-9EBA-BDF5F68F9EB7}" destId="{852582A5-9EE0-4F0D-BE07-EB3A68A3F826}" srcOrd="3" destOrd="0" presId="urn:microsoft.com/office/officeart/2005/8/layout/hierarchy5"/>
    <dgm:cxn modelId="{34D6607B-09F9-4F92-89E5-7C2F8CF90BA9}" type="presParOf" srcId="{852582A5-9EE0-4F0D-BE07-EB3A68A3F826}" destId="{37AA2DD9-E987-4AEC-97AB-659428CBEDB7}" srcOrd="0" destOrd="0" presId="urn:microsoft.com/office/officeart/2005/8/layout/hierarchy5"/>
    <dgm:cxn modelId="{A8F93AFE-9B9D-4AE0-A2F1-6BA50EF3F1B8}" type="presParOf" srcId="{852582A5-9EE0-4F0D-BE07-EB3A68A3F826}" destId="{80B410F2-0A4C-4AEE-AD60-155C9B7E2F96}" srcOrd="1" destOrd="0" presId="urn:microsoft.com/office/officeart/2005/8/layout/hierarchy5"/>
    <dgm:cxn modelId="{A4E81089-447F-43F5-8D96-246971628B39}" type="presParOf" srcId="{80B410F2-0A4C-4AEE-AD60-155C9B7E2F96}" destId="{7869BA05-6DDA-4359-AC12-358A3D95554C}" srcOrd="0" destOrd="0" presId="urn:microsoft.com/office/officeart/2005/8/layout/hierarchy5"/>
    <dgm:cxn modelId="{0958EAAE-9113-4509-BF43-C8C554E800D9}" type="presParOf" srcId="{7869BA05-6DDA-4359-AC12-358A3D95554C}" destId="{77C5A278-E992-4466-B613-09FF6FD86C83}" srcOrd="0" destOrd="0" presId="urn:microsoft.com/office/officeart/2005/8/layout/hierarchy5"/>
    <dgm:cxn modelId="{F00EA00F-9825-4A22-8DDE-F30FEE03DA5C}" type="presParOf" srcId="{80B410F2-0A4C-4AEE-AD60-155C9B7E2F96}" destId="{94720314-94EB-4391-B31E-425E250FB58B}" srcOrd="1" destOrd="0" presId="urn:microsoft.com/office/officeart/2005/8/layout/hierarchy5"/>
    <dgm:cxn modelId="{8D2D3793-7B80-4651-BD3F-B04E116D13DA}" type="presParOf" srcId="{94720314-94EB-4391-B31E-425E250FB58B}" destId="{57C96189-1A7F-43F7-A680-80C9483BEDD4}" srcOrd="0" destOrd="0" presId="urn:microsoft.com/office/officeart/2005/8/layout/hierarchy5"/>
    <dgm:cxn modelId="{EAC0D5D2-2DD2-4F05-99EB-E9430649E33D}" type="presParOf" srcId="{94720314-94EB-4391-B31E-425E250FB58B}" destId="{1B4B2005-D547-49D8-9624-3402D36B8D59}" srcOrd="1" destOrd="0" presId="urn:microsoft.com/office/officeart/2005/8/layout/hierarchy5"/>
    <dgm:cxn modelId="{9B4E568C-2796-4A9A-8ECC-946A163F48B0}" type="presParOf" srcId="{1B4B2005-D547-49D8-9624-3402D36B8D59}" destId="{939E86DB-A525-45A1-822C-F0710A187C0E}" srcOrd="0" destOrd="0" presId="urn:microsoft.com/office/officeart/2005/8/layout/hierarchy5"/>
    <dgm:cxn modelId="{71A17AB2-53F4-4F92-ABFC-E19A29E036E4}" type="presParOf" srcId="{939E86DB-A525-45A1-822C-F0710A187C0E}" destId="{80AC6E7B-9E3B-415A-B2E5-DC001F75D4AA}" srcOrd="0" destOrd="0" presId="urn:microsoft.com/office/officeart/2005/8/layout/hierarchy5"/>
    <dgm:cxn modelId="{0CD8AAFC-D5AE-4C2B-8FA7-A0DF782C1179}" type="presParOf" srcId="{1B4B2005-D547-49D8-9624-3402D36B8D59}" destId="{FC8CA2AD-6BBD-4507-8B1E-B21A8D7B319E}" srcOrd="1" destOrd="0" presId="urn:microsoft.com/office/officeart/2005/8/layout/hierarchy5"/>
    <dgm:cxn modelId="{724F3427-7168-4F89-BE56-3B0103ED8EEF}" type="presParOf" srcId="{FC8CA2AD-6BBD-4507-8B1E-B21A8D7B319E}" destId="{D7F083BC-04D2-4DFA-A57A-541F07F201D5}" srcOrd="0" destOrd="0" presId="urn:microsoft.com/office/officeart/2005/8/layout/hierarchy5"/>
    <dgm:cxn modelId="{0D20594C-8DB2-4DA1-A981-4FE878F765E3}" type="presParOf" srcId="{FC8CA2AD-6BBD-4507-8B1E-B21A8D7B319E}" destId="{227E4D20-1574-47E0-9DF6-E7D49C0042DA}" srcOrd="1" destOrd="0" presId="urn:microsoft.com/office/officeart/2005/8/layout/hierarchy5"/>
    <dgm:cxn modelId="{44D8E7AD-E3A3-4B3B-AAF0-BE024BF84071}" type="presParOf" srcId="{06363E87-0337-45FF-9EBA-BDF5F68F9EB7}" destId="{BDDB20A6-18ED-4EDD-AEAA-56FD918F1E68}" srcOrd="4" destOrd="0" presId="urn:microsoft.com/office/officeart/2005/8/layout/hierarchy5"/>
    <dgm:cxn modelId="{DAE2E3EA-FD69-4C2E-B804-5B7632BE3580}" type="presParOf" srcId="{BDDB20A6-18ED-4EDD-AEAA-56FD918F1E68}" destId="{6CC795DB-DFBB-4D9D-A96F-C6A3D9AACCCE}" srcOrd="0" destOrd="0" presId="urn:microsoft.com/office/officeart/2005/8/layout/hierarchy5"/>
    <dgm:cxn modelId="{C92850CE-7AC2-4983-A2CA-9BFE650D7F91}" type="presParOf" srcId="{06363E87-0337-45FF-9EBA-BDF5F68F9EB7}" destId="{1C497A58-2A31-47B1-B7C9-944C0C8F5901}" srcOrd="5" destOrd="0" presId="urn:microsoft.com/office/officeart/2005/8/layout/hierarchy5"/>
    <dgm:cxn modelId="{109ADD78-E315-4247-9A1A-18A3653C289A}" type="presParOf" srcId="{1C497A58-2A31-47B1-B7C9-944C0C8F5901}" destId="{7B30584B-543A-4091-8CA2-3CF133D584EB}" srcOrd="0" destOrd="0" presId="urn:microsoft.com/office/officeart/2005/8/layout/hierarchy5"/>
    <dgm:cxn modelId="{F9BD3CEC-1C23-420C-9906-B3628874E7FA}" type="presParOf" srcId="{1C497A58-2A31-47B1-B7C9-944C0C8F5901}" destId="{D254DA37-3E2A-42E9-AA7F-2F9BF10774C9}" srcOrd="1" destOrd="0" presId="urn:microsoft.com/office/officeart/2005/8/layout/hierarchy5"/>
    <dgm:cxn modelId="{5506ACC1-2149-4FB1-809B-3D97769A4821}" type="presParOf" srcId="{D254DA37-3E2A-42E9-AA7F-2F9BF10774C9}" destId="{A4C58CAF-C94C-4CA9-8CD7-412F68AF1DDF}" srcOrd="0" destOrd="0" presId="urn:microsoft.com/office/officeart/2005/8/layout/hierarchy5"/>
    <dgm:cxn modelId="{43482B52-F69E-4054-B306-DEB4031FC678}" type="presParOf" srcId="{A4C58CAF-C94C-4CA9-8CD7-412F68AF1DDF}" destId="{F18A6766-E7B9-4938-A9F5-3AFA91E189EA}" srcOrd="0" destOrd="0" presId="urn:microsoft.com/office/officeart/2005/8/layout/hierarchy5"/>
    <dgm:cxn modelId="{FE5AFCCD-705D-48A8-9C82-47FEC1AE9582}" type="presParOf" srcId="{D254DA37-3E2A-42E9-AA7F-2F9BF10774C9}" destId="{4651CE7C-6415-4B1B-98D1-1472D6405591}" srcOrd="1" destOrd="0" presId="urn:microsoft.com/office/officeart/2005/8/layout/hierarchy5"/>
    <dgm:cxn modelId="{C34A56A1-24F8-4C5C-978D-0EAA0D846579}" type="presParOf" srcId="{4651CE7C-6415-4B1B-98D1-1472D6405591}" destId="{9C848219-D545-4B4F-A133-C81E64A99603}" srcOrd="0" destOrd="0" presId="urn:microsoft.com/office/officeart/2005/8/layout/hierarchy5"/>
    <dgm:cxn modelId="{1B48C20F-C700-4D81-89A0-AD491EFC5CC9}" type="presParOf" srcId="{4651CE7C-6415-4B1B-98D1-1472D6405591}" destId="{9CE21602-7E2A-436D-9DCB-EF156D2B1BE5}" srcOrd="1" destOrd="0" presId="urn:microsoft.com/office/officeart/2005/8/layout/hierarchy5"/>
    <dgm:cxn modelId="{2D7C64B1-1240-4A3F-BDB6-650323440F08}" type="presParOf" srcId="{9CE21602-7E2A-436D-9DCB-EF156D2B1BE5}" destId="{543E1008-CB22-4902-9D48-3D58E8DD1FE4}" srcOrd="0" destOrd="0" presId="urn:microsoft.com/office/officeart/2005/8/layout/hierarchy5"/>
    <dgm:cxn modelId="{CB1FFF91-817B-4051-9D84-85E09F229165}" type="presParOf" srcId="{543E1008-CB22-4902-9D48-3D58E8DD1FE4}" destId="{9990759B-3506-4D6C-B1CB-FD847064A9A9}" srcOrd="0" destOrd="0" presId="urn:microsoft.com/office/officeart/2005/8/layout/hierarchy5"/>
    <dgm:cxn modelId="{352DAB91-10F8-4AF4-9E52-E30F9AC901FC}" type="presParOf" srcId="{9CE21602-7E2A-436D-9DCB-EF156D2B1BE5}" destId="{A75BF51A-0F9C-456A-A6AE-92560D02E437}" srcOrd="1" destOrd="0" presId="urn:microsoft.com/office/officeart/2005/8/layout/hierarchy5"/>
    <dgm:cxn modelId="{CEA9F18E-1E02-41D1-B74B-1EFB85B4A215}" type="presParOf" srcId="{A75BF51A-0F9C-456A-A6AE-92560D02E437}" destId="{70BA357F-E409-47C5-9D0C-27949ACBEF0D}" srcOrd="0" destOrd="0" presId="urn:microsoft.com/office/officeart/2005/8/layout/hierarchy5"/>
    <dgm:cxn modelId="{1B6BBCDD-6427-4A92-9696-AB454F4A1D96}" type="presParOf" srcId="{A75BF51A-0F9C-456A-A6AE-92560D02E437}" destId="{E2FE8853-9399-4440-BD86-F88BEB345B6B}" srcOrd="1" destOrd="0" presId="urn:microsoft.com/office/officeart/2005/8/layout/hierarchy5"/>
    <dgm:cxn modelId="{6791C78E-116C-4DF7-949F-9D92980AB319}" type="presParOf" srcId="{06363E87-0337-45FF-9EBA-BDF5F68F9EB7}" destId="{BCE9B1A4-6CB7-4C6F-AB48-E13C596BE954}" srcOrd="6" destOrd="0" presId="urn:microsoft.com/office/officeart/2005/8/layout/hierarchy5"/>
    <dgm:cxn modelId="{5964C759-51B0-4911-8901-90677F0E88EF}" type="presParOf" srcId="{BCE9B1A4-6CB7-4C6F-AB48-E13C596BE954}" destId="{5CF620B2-A9A2-42D5-8A44-E0989FA6503F}" srcOrd="0" destOrd="0" presId="urn:microsoft.com/office/officeart/2005/8/layout/hierarchy5"/>
    <dgm:cxn modelId="{2BE29893-D919-4427-892C-6A1CE6C98464}" type="presParOf" srcId="{06363E87-0337-45FF-9EBA-BDF5F68F9EB7}" destId="{50C13239-CFFD-4241-979B-D55FDD769299}" srcOrd="7" destOrd="0" presId="urn:microsoft.com/office/officeart/2005/8/layout/hierarchy5"/>
    <dgm:cxn modelId="{8C3485C6-C380-4346-81B2-ABD601FAC202}" type="presParOf" srcId="{50C13239-CFFD-4241-979B-D55FDD769299}" destId="{6FB0CCAE-F745-46B9-B507-78E175D33462}" srcOrd="0" destOrd="0" presId="urn:microsoft.com/office/officeart/2005/8/layout/hierarchy5"/>
    <dgm:cxn modelId="{7E072C74-6647-49CD-B7BA-5011F8D22BB8}" type="presParOf" srcId="{50C13239-CFFD-4241-979B-D55FDD769299}" destId="{E03F1DE9-D873-4EA9-B5F2-F3494473A073}" srcOrd="1" destOrd="0" presId="urn:microsoft.com/office/officeart/2005/8/layout/hierarchy5"/>
    <dgm:cxn modelId="{2F528334-1A81-4DD6-A3CB-79B46A1AFA5D}" type="presParOf" srcId="{E03F1DE9-D873-4EA9-B5F2-F3494473A073}" destId="{66A103FD-C74E-4C42-9508-9D4FC91F6442}" srcOrd="0" destOrd="0" presId="urn:microsoft.com/office/officeart/2005/8/layout/hierarchy5"/>
    <dgm:cxn modelId="{D96D450B-D599-42CB-9015-61F265536EBC}" type="presParOf" srcId="{66A103FD-C74E-4C42-9508-9D4FC91F6442}" destId="{9DEC5ABF-B17E-4B58-AA5D-8B606168513B}" srcOrd="0" destOrd="0" presId="urn:microsoft.com/office/officeart/2005/8/layout/hierarchy5"/>
    <dgm:cxn modelId="{E1CE5563-45B3-4195-B962-A05E0BC04460}" type="presParOf" srcId="{E03F1DE9-D873-4EA9-B5F2-F3494473A073}" destId="{BD01740C-264B-451D-8D97-8573B4C4AB5E}" srcOrd="1" destOrd="0" presId="urn:microsoft.com/office/officeart/2005/8/layout/hierarchy5"/>
    <dgm:cxn modelId="{5F3A082D-915A-42A7-8BC1-E3D56AB30648}" type="presParOf" srcId="{BD01740C-264B-451D-8D97-8573B4C4AB5E}" destId="{BAD10257-8F66-4080-944F-1A92D0EBCF88}" srcOrd="0" destOrd="0" presId="urn:microsoft.com/office/officeart/2005/8/layout/hierarchy5"/>
    <dgm:cxn modelId="{E5FB69EA-C2A3-4F69-A90E-F9C40E1B4802}" type="presParOf" srcId="{BD01740C-264B-451D-8D97-8573B4C4AB5E}" destId="{4E00D4CD-8DBA-4D9F-855A-F69EF4824A94}" srcOrd="1" destOrd="0" presId="urn:microsoft.com/office/officeart/2005/8/layout/hierarchy5"/>
    <dgm:cxn modelId="{A1C6E779-9ADC-4D1B-8944-958238B3EA05}" type="presParOf" srcId="{4E00D4CD-8DBA-4D9F-855A-F69EF4824A94}" destId="{259278E7-81C2-40EA-827E-15E9B4C4582C}" srcOrd="0" destOrd="0" presId="urn:microsoft.com/office/officeart/2005/8/layout/hierarchy5"/>
    <dgm:cxn modelId="{269749E7-A0AF-4F1B-A064-FDD7671511FF}" type="presParOf" srcId="{259278E7-81C2-40EA-827E-15E9B4C4582C}" destId="{BFC0BA44-569A-45A0-83EE-AB690385F091}" srcOrd="0" destOrd="0" presId="urn:microsoft.com/office/officeart/2005/8/layout/hierarchy5"/>
    <dgm:cxn modelId="{8A06F097-20B3-4818-9DC9-8C43C2FFF9E0}" type="presParOf" srcId="{4E00D4CD-8DBA-4D9F-855A-F69EF4824A94}" destId="{F0CE28F1-0829-4D1D-9B88-23B8EC940730}" srcOrd="1" destOrd="0" presId="urn:microsoft.com/office/officeart/2005/8/layout/hierarchy5"/>
    <dgm:cxn modelId="{10D9AE1B-0620-4296-A7DE-86B9AACA2831}" type="presParOf" srcId="{F0CE28F1-0829-4D1D-9B88-23B8EC940730}" destId="{96B09D86-273C-48EF-B1BF-AED4916C25EE}" srcOrd="0" destOrd="0" presId="urn:microsoft.com/office/officeart/2005/8/layout/hierarchy5"/>
    <dgm:cxn modelId="{E624585C-B55C-4939-B37F-4FBB68EAFA80}" type="presParOf" srcId="{F0CE28F1-0829-4D1D-9B88-23B8EC940730}" destId="{6E1B074D-A87E-4867-8D0A-46697185DFB2}" srcOrd="1" destOrd="0" presId="urn:microsoft.com/office/officeart/2005/8/layout/hierarchy5"/>
    <dgm:cxn modelId="{C0F0E776-2884-487B-8D6E-7DBC26FA5E20}" type="presParOf" srcId="{67BA49CD-65FC-40D0-AF0F-02E1CE7974A3}" destId="{7588E539-AA8E-4DB1-AA4C-F9FCE93F48A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CF9AA-035A-47C7-AA80-67230782E07F}">
      <dsp:nvSpPr>
        <dsp:cNvPr id="0" name=""/>
        <dsp:cNvSpPr/>
      </dsp:nvSpPr>
      <dsp:spPr>
        <a:xfrm>
          <a:off x="905" y="2665282"/>
          <a:ext cx="2273700" cy="1136850"/>
        </a:xfrm>
        <a:prstGeom prst="roundRect">
          <a:avLst>
            <a:gd name="adj" fmla="val 1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Agentes económicos</a:t>
          </a:r>
        </a:p>
      </dsp:txBody>
      <dsp:txXfrm>
        <a:off x="34202" y="2698579"/>
        <a:ext cx="2207106" cy="1070256"/>
      </dsp:txXfrm>
    </dsp:sp>
    <dsp:sp modelId="{39E6CF69-BEC7-474F-A3E1-5E98B42828BC}">
      <dsp:nvSpPr>
        <dsp:cNvPr id="0" name=""/>
        <dsp:cNvSpPr/>
      </dsp:nvSpPr>
      <dsp:spPr>
        <a:xfrm rot="17692822">
          <a:off x="1648497" y="2237354"/>
          <a:ext cx="2161698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2161698" y="1582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2675304" y="2199132"/>
        <a:ext cx="108084" cy="108084"/>
      </dsp:txXfrm>
    </dsp:sp>
    <dsp:sp modelId="{C4B572F1-FBC8-46B6-BE15-D66A3B27425E}">
      <dsp:nvSpPr>
        <dsp:cNvPr id="0" name=""/>
        <dsp:cNvSpPr/>
      </dsp:nvSpPr>
      <dsp:spPr>
        <a:xfrm>
          <a:off x="3184086" y="704215"/>
          <a:ext cx="2273700" cy="113685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Sector externo</a:t>
          </a:r>
        </a:p>
      </dsp:txBody>
      <dsp:txXfrm>
        <a:off x="3217383" y="737512"/>
        <a:ext cx="2207106" cy="1070256"/>
      </dsp:txXfrm>
    </dsp:sp>
    <dsp:sp modelId="{920E7AA3-2E19-44D4-B7BD-FB91DFCE158E}">
      <dsp:nvSpPr>
        <dsp:cNvPr id="0" name=""/>
        <dsp:cNvSpPr/>
      </dsp:nvSpPr>
      <dsp:spPr>
        <a:xfrm>
          <a:off x="5457787" y="1256820"/>
          <a:ext cx="90948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909480" y="15820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889790" y="1249903"/>
        <a:ext cx="45474" cy="45474"/>
      </dsp:txXfrm>
    </dsp:sp>
    <dsp:sp modelId="{C9D9A422-D6AD-479E-A520-2CF2403D9C9C}">
      <dsp:nvSpPr>
        <dsp:cNvPr id="0" name=""/>
        <dsp:cNvSpPr/>
      </dsp:nvSpPr>
      <dsp:spPr>
        <a:xfrm>
          <a:off x="6367268" y="704215"/>
          <a:ext cx="2273700" cy="113685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-Todos los agentes de otros países.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-Poseen diferencias con los agentes internos.</a:t>
          </a:r>
        </a:p>
      </dsp:txBody>
      <dsp:txXfrm>
        <a:off x="6400565" y="737512"/>
        <a:ext cx="2207106" cy="1070256"/>
      </dsp:txXfrm>
    </dsp:sp>
    <dsp:sp modelId="{37B7E8E4-12D8-41A3-B249-8EB0BCEB2721}">
      <dsp:nvSpPr>
        <dsp:cNvPr id="0" name=""/>
        <dsp:cNvSpPr/>
      </dsp:nvSpPr>
      <dsp:spPr>
        <a:xfrm>
          <a:off x="8640969" y="1256820"/>
          <a:ext cx="90948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909480" y="1582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072972" y="1249903"/>
        <a:ext cx="45474" cy="45474"/>
      </dsp:txXfrm>
    </dsp:sp>
    <dsp:sp modelId="{6ED56EC8-3856-4644-8BE0-14777B52ACF6}">
      <dsp:nvSpPr>
        <dsp:cNvPr id="0" name=""/>
        <dsp:cNvSpPr/>
      </dsp:nvSpPr>
      <dsp:spPr>
        <a:xfrm>
          <a:off x="9550449" y="704215"/>
          <a:ext cx="2273700" cy="113685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-Mismos objetivos y limitaciones pero con diferencias culturales, legales y materiales.</a:t>
          </a:r>
        </a:p>
      </dsp:txBody>
      <dsp:txXfrm>
        <a:off x="9583746" y="737512"/>
        <a:ext cx="2207106" cy="1070256"/>
      </dsp:txXfrm>
    </dsp:sp>
    <dsp:sp modelId="{238311C1-3882-414B-A26E-B8F1B8F22E95}">
      <dsp:nvSpPr>
        <dsp:cNvPr id="0" name=""/>
        <dsp:cNvSpPr/>
      </dsp:nvSpPr>
      <dsp:spPr>
        <a:xfrm rot="19457599">
          <a:off x="2169332" y="2891043"/>
          <a:ext cx="1120028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1120028" y="1582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701345" y="2878862"/>
        <a:ext cx="56001" cy="56001"/>
      </dsp:txXfrm>
    </dsp:sp>
    <dsp:sp modelId="{37AA2DD9-E987-4AEC-97AB-659428CBEDB7}">
      <dsp:nvSpPr>
        <dsp:cNvPr id="0" name=""/>
        <dsp:cNvSpPr/>
      </dsp:nvSpPr>
      <dsp:spPr>
        <a:xfrm>
          <a:off x="3184086" y="2011593"/>
          <a:ext cx="2273700" cy="113685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Familia (consumo)</a:t>
          </a:r>
        </a:p>
      </dsp:txBody>
      <dsp:txXfrm>
        <a:off x="3217383" y="2044890"/>
        <a:ext cx="2207106" cy="1070256"/>
      </dsp:txXfrm>
    </dsp:sp>
    <dsp:sp modelId="{7869BA05-6DDA-4359-AC12-358A3D95554C}">
      <dsp:nvSpPr>
        <dsp:cNvPr id="0" name=""/>
        <dsp:cNvSpPr/>
      </dsp:nvSpPr>
      <dsp:spPr>
        <a:xfrm>
          <a:off x="5457787" y="2564198"/>
          <a:ext cx="90948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909480" y="15820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889790" y="2557281"/>
        <a:ext cx="45474" cy="45474"/>
      </dsp:txXfrm>
    </dsp:sp>
    <dsp:sp modelId="{57C96189-1A7F-43F7-A680-80C9483BEDD4}">
      <dsp:nvSpPr>
        <dsp:cNvPr id="0" name=""/>
        <dsp:cNvSpPr/>
      </dsp:nvSpPr>
      <dsp:spPr>
        <a:xfrm>
          <a:off x="6367268" y="2011593"/>
          <a:ext cx="2273700" cy="113685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-Personas.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 Agrupaciones sociales sin fines de lucro.</a:t>
          </a:r>
        </a:p>
      </dsp:txBody>
      <dsp:txXfrm>
        <a:off x="6400565" y="2044890"/>
        <a:ext cx="2207106" cy="1070256"/>
      </dsp:txXfrm>
    </dsp:sp>
    <dsp:sp modelId="{939E86DB-A525-45A1-822C-F0710A187C0E}">
      <dsp:nvSpPr>
        <dsp:cNvPr id="0" name=""/>
        <dsp:cNvSpPr/>
      </dsp:nvSpPr>
      <dsp:spPr>
        <a:xfrm>
          <a:off x="8640969" y="2564198"/>
          <a:ext cx="90948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909480" y="1582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072972" y="2557281"/>
        <a:ext cx="45474" cy="45474"/>
      </dsp:txXfrm>
    </dsp:sp>
    <dsp:sp modelId="{D7F083BC-04D2-4DFA-A57A-541F07F201D5}">
      <dsp:nvSpPr>
        <dsp:cNvPr id="0" name=""/>
        <dsp:cNvSpPr/>
      </dsp:nvSpPr>
      <dsp:spPr>
        <a:xfrm>
          <a:off x="9550449" y="2011593"/>
          <a:ext cx="2273700" cy="113685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Busca satisfacer necesidades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Depende de sus ingresos</a:t>
          </a:r>
        </a:p>
      </dsp:txBody>
      <dsp:txXfrm>
        <a:off x="9583746" y="2044890"/>
        <a:ext cx="2207106" cy="1070256"/>
      </dsp:txXfrm>
    </dsp:sp>
    <dsp:sp modelId="{BDDB20A6-18ED-4EDD-AEAA-56FD918F1E68}">
      <dsp:nvSpPr>
        <dsp:cNvPr id="0" name=""/>
        <dsp:cNvSpPr/>
      </dsp:nvSpPr>
      <dsp:spPr>
        <a:xfrm rot="2142401">
          <a:off x="2169332" y="3544732"/>
          <a:ext cx="1120028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1120028" y="1582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701345" y="3532551"/>
        <a:ext cx="56001" cy="56001"/>
      </dsp:txXfrm>
    </dsp:sp>
    <dsp:sp modelId="{7B30584B-543A-4091-8CA2-3CF133D584EB}">
      <dsp:nvSpPr>
        <dsp:cNvPr id="0" name=""/>
        <dsp:cNvSpPr/>
      </dsp:nvSpPr>
      <dsp:spPr>
        <a:xfrm>
          <a:off x="3184086" y="3318971"/>
          <a:ext cx="2273700" cy="113685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Sector público</a:t>
          </a:r>
        </a:p>
      </dsp:txBody>
      <dsp:txXfrm>
        <a:off x="3217383" y="3352268"/>
        <a:ext cx="2207106" cy="1070256"/>
      </dsp:txXfrm>
    </dsp:sp>
    <dsp:sp modelId="{A4C58CAF-C94C-4CA9-8CD7-412F68AF1DDF}">
      <dsp:nvSpPr>
        <dsp:cNvPr id="0" name=""/>
        <dsp:cNvSpPr/>
      </dsp:nvSpPr>
      <dsp:spPr>
        <a:xfrm>
          <a:off x="5457787" y="3871576"/>
          <a:ext cx="90948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909480" y="15820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889790" y="3864660"/>
        <a:ext cx="45474" cy="45474"/>
      </dsp:txXfrm>
    </dsp:sp>
    <dsp:sp modelId="{9C848219-D545-4B4F-A133-C81E64A99603}">
      <dsp:nvSpPr>
        <dsp:cNvPr id="0" name=""/>
        <dsp:cNvSpPr/>
      </dsp:nvSpPr>
      <dsp:spPr>
        <a:xfrm>
          <a:off x="6367268" y="3318971"/>
          <a:ext cx="2273700" cy="113685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-Estado y organismos de gobierno</a:t>
          </a:r>
        </a:p>
      </dsp:txBody>
      <dsp:txXfrm>
        <a:off x="6400565" y="3352268"/>
        <a:ext cx="2207106" cy="1070256"/>
      </dsp:txXfrm>
    </dsp:sp>
    <dsp:sp modelId="{543E1008-CB22-4902-9D48-3D58E8DD1FE4}">
      <dsp:nvSpPr>
        <dsp:cNvPr id="0" name=""/>
        <dsp:cNvSpPr/>
      </dsp:nvSpPr>
      <dsp:spPr>
        <a:xfrm>
          <a:off x="8640969" y="3871576"/>
          <a:ext cx="90948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909480" y="1582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072972" y="3864660"/>
        <a:ext cx="45474" cy="45474"/>
      </dsp:txXfrm>
    </dsp:sp>
    <dsp:sp modelId="{70BA357F-E409-47C5-9D0C-27949ACBEF0D}">
      <dsp:nvSpPr>
        <dsp:cNvPr id="0" name=""/>
        <dsp:cNvSpPr/>
      </dsp:nvSpPr>
      <dsp:spPr>
        <a:xfrm>
          <a:off x="9550449" y="3318971"/>
          <a:ext cx="2273700" cy="113685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-Busca generar bienestar y equilibrar relaciones económicas.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-Depende de los ingresos públicos.</a:t>
          </a:r>
        </a:p>
      </dsp:txBody>
      <dsp:txXfrm>
        <a:off x="9583746" y="3352268"/>
        <a:ext cx="2207106" cy="1070256"/>
      </dsp:txXfrm>
    </dsp:sp>
    <dsp:sp modelId="{BCE9B1A4-6CB7-4C6F-AB48-E13C596BE954}">
      <dsp:nvSpPr>
        <dsp:cNvPr id="0" name=""/>
        <dsp:cNvSpPr/>
      </dsp:nvSpPr>
      <dsp:spPr>
        <a:xfrm rot="3907178">
          <a:off x="1648497" y="4198421"/>
          <a:ext cx="2161698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2161698" y="1582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700" kern="1200"/>
        </a:p>
      </dsp:txBody>
      <dsp:txXfrm>
        <a:off x="2675304" y="4160199"/>
        <a:ext cx="108084" cy="108084"/>
      </dsp:txXfrm>
    </dsp:sp>
    <dsp:sp modelId="{6FB0CCAE-F745-46B9-B507-78E175D33462}">
      <dsp:nvSpPr>
        <dsp:cNvPr id="0" name=""/>
        <dsp:cNvSpPr/>
      </dsp:nvSpPr>
      <dsp:spPr>
        <a:xfrm>
          <a:off x="3184086" y="4626349"/>
          <a:ext cx="2273700" cy="113685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Empresas (producción)</a:t>
          </a:r>
        </a:p>
      </dsp:txBody>
      <dsp:txXfrm>
        <a:off x="3217383" y="4659646"/>
        <a:ext cx="2207106" cy="1070256"/>
      </dsp:txXfrm>
    </dsp:sp>
    <dsp:sp modelId="{66A103FD-C74E-4C42-9508-9D4FC91F6442}">
      <dsp:nvSpPr>
        <dsp:cNvPr id="0" name=""/>
        <dsp:cNvSpPr/>
      </dsp:nvSpPr>
      <dsp:spPr>
        <a:xfrm>
          <a:off x="5457787" y="5178954"/>
          <a:ext cx="90948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909480" y="15820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889790" y="5172038"/>
        <a:ext cx="45474" cy="45474"/>
      </dsp:txXfrm>
    </dsp:sp>
    <dsp:sp modelId="{BAD10257-8F66-4080-944F-1A92D0EBCF88}">
      <dsp:nvSpPr>
        <dsp:cNvPr id="0" name=""/>
        <dsp:cNvSpPr/>
      </dsp:nvSpPr>
      <dsp:spPr>
        <a:xfrm>
          <a:off x="6367268" y="4626349"/>
          <a:ext cx="2273700" cy="113685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-Unidad básica de producción.</a:t>
          </a:r>
        </a:p>
      </dsp:txBody>
      <dsp:txXfrm>
        <a:off x="6400565" y="4659646"/>
        <a:ext cx="2207106" cy="1070256"/>
      </dsp:txXfrm>
    </dsp:sp>
    <dsp:sp modelId="{259278E7-81C2-40EA-827E-15E9B4C4582C}">
      <dsp:nvSpPr>
        <dsp:cNvPr id="0" name=""/>
        <dsp:cNvSpPr/>
      </dsp:nvSpPr>
      <dsp:spPr>
        <a:xfrm>
          <a:off x="8640969" y="5178954"/>
          <a:ext cx="90948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909480" y="1582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072972" y="5172038"/>
        <a:ext cx="45474" cy="45474"/>
      </dsp:txXfrm>
    </dsp:sp>
    <dsp:sp modelId="{96B09D86-273C-48EF-B1BF-AED4916C25EE}">
      <dsp:nvSpPr>
        <dsp:cNvPr id="0" name=""/>
        <dsp:cNvSpPr/>
      </dsp:nvSpPr>
      <dsp:spPr>
        <a:xfrm>
          <a:off x="9550449" y="4626349"/>
          <a:ext cx="2273700" cy="113685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-Busca generar ganancias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-Depende de sus recursos y la tecnología</a:t>
          </a:r>
        </a:p>
      </dsp:txBody>
      <dsp:txXfrm>
        <a:off x="9583746" y="4659646"/>
        <a:ext cx="2207106" cy="1070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27B9A-4CAF-4D25-9B25-43D972DF7A9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2ADDE-2BB4-4974-8F6F-17475C205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88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3BA58-2938-4064-B611-CD4161188DF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87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Denominación clásica del siglo XIX adaptada*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Fuente: https://economipedia.com/definiciones/mercado.html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2ADDE-2BB4-4974-8F6F-17475C2054C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72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¿De qué forma puede intervenir el Estado en la economía por el bien de la sociedad?</a:t>
            </a:r>
          </a:p>
          <a:p>
            <a:r>
              <a:rPr lang="es-CL" dirty="0"/>
              <a:t>Estado otorga: </a:t>
            </a:r>
          </a:p>
        </p:txBody>
      </p:sp>
    </p:spTree>
    <p:extLst>
      <p:ext uri="{BB962C8B-B14F-4D97-AF65-F5344CB8AC3E}">
        <p14:creationId xmlns:p14="http://schemas.microsoft.com/office/powerpoint/2010/main" val="411742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Fuente: https://economipedia.com/definiciones/mercado.html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2ADDE-2BB4-4974-8F6F-17475C2054C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1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48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A468E-759A-432F-809A-40844B9F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882E5D-0AA4-4E94-8B3B-BB7EEDFD4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1BA33-6496-46E7-8740-A8EBA087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AF29C-190E-4F66-A427-29E510C1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63462B-1DC5-47B9-926E-C8AF081C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4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DE3C1-21D1-43BE-A2CA-8FFA7AC8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71C3B7-EEA9-4CF7-AB4F-9DBA5A1B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505B3-9827-4157-B1AF-15A6851E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C7CF8-538E-49A4-A09E-F8B961E3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85E15-885C-42AB-8564-1A37E854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29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2F6087-27A5-4DA1-8DE6-8F9F11B3D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9CB36E-2695-416C-8391-87A1E96DD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0250-DE92-49D8-9859-F12DC871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777332-9B80-46BF-9319-70C5F323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23A69B-B790-41A3-A4A3-F83799C5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23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9497866" y="3927068"/>
            <a:ext cx="2139233" cy="3031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11215400" y="2222067"/>
            <a:ext cx="1032433" cy="1451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8756164" y="3996999"/>
            <a:ext cx="1125413" cy="12072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10269901" y="1259565"/>
            <a:ext cx="922689" cy="11858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11310055" y="4762234"/>
            <a:ext cx="576332" cy="891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10608768" y="-196166"/>
            <a:ext cx="1291553" cy="19291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10033036" y="-64895"/>
            <a:ext cx="576333" cy="7967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9537934" y="1600199"/>
            <a:ext cx="448033" cy="82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10033033" y="2284001"/>
            <a:ext cx="1475200" cy="1997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9556669" y="1191237"/>
            <a:ext cx="752800" cy="59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 rot="5400000">
            <a:off x="11274633" y="6107933"/>
            <a:ext cx="647200" cy="446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/>
          <p:nvPr/>
        </p:nvSpPr>
        <p:spPr>
          <a:xfrm>
            <a:off x="9735467" y="3237190"/>
            <a:ext cx="395196" cy="559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11557638" y="1318342"/>
            <a:ext cx="472671" cy="56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11685200" y="4170657"/>
            <a:ext cx="372899" cy="3856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9644522" y="2601283"/>
            <a:ext cx="315655" cy="38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9082541" y="-116606"/>
            <a:ext cx="869959" cy="12072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10216836" y="883097"/>
            <a:ext cx="116963" cy="2888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9323736" y="5145737"/>
            <a:ext cx="219200" cy="3004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9196533" y="972568"/>
            <a:ext cx="315633" cy="4593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11901258" y="5421685"/>
            <a:ext cx="315633" cy="405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57040" y="1041200"/>
            <a:ext cx="68920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957040" y="2018099"/>
            <a:ext cx="6892000" cy="4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s-CL" smtClean="0"/>
              <a:pPr algn="l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7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707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ctrTitle"/>
          </p:nvPr>
        </p:nvSpPr>
        <p:spPr>
          <a:xfrm>
            <a:off x="914400" y="3635133"/>
            <a:ext cx="7352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48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914400" y="5310739"/>
            <a:ext cx="7352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2400">
                <a:solidFill>
                  <a:srgbClr val="6AA84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9497866" y="3927068"/>
            <a:ext cx="2139233" cy="3031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66" name="Google Shape;66;p3"/>
          <p:cNvSpPr/>
          <p:nvPr/>
        </p:nvSpPr>
        <p:spPr>
          <a:xfrm>
            <a:off x="11215400" y="2222067"/>
            <a:ext cx="1032433" cy="1451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67" name="Google Shape;67;p3"/>
          <p:cNvSpPr/>
          <p:nvPr/>
        </p:nvSpPr>
        <p:spPr>
          <a:xfrm>
            <a:off x="8756164" y="3996999"/>
            <a:ext cx="1125413" cy="12072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10269901" y="1259565"/>
            <a:ext cx="922689" cy="11858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69" name="Google Shape;69;p3"/>
          <p:cNvSpPr/>
          <p:nvPr/>
        </p:nvSpPr>
        <p:spPr>
          <a:xfrm>
            <a:off x="11310055" y="4762234"/>
            <a:ext cx="576332" cy="891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70" name="Google Shape;70;p3"/>
          <p:cNvSpPr/>
          <p:nvPr/>
        </p:nvSpPr>
        <p:spPr>
          <a:xfrm>
            <a:off x="10608768" y="-196166"/>
            <a:ext cx="1291553" cy="19291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71" name="Google Shape;71;p3"/>
          <p:cNvSpPr/>
          <p:nvPr/>
        </p:nvSpPr>
        <p:spPr>
          <a:xfrm>
            <a:off x="10033036" y="-64895"/>
            <a:ext cx="576333" cy="7967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72" name="Google Shape;72;p3"/>
          <p:cNvSpPr/>
          <p:nvPr/>
        </p:nvSpPr>
        <p:spPr>
          <a:xfrm>
            <a:off x="9537934" y="1600199"/>
            <a:ext cx="448033" cy="82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73" name="Google Shape;73;p3"/>
          <p:cNvSpPr/>
          <p:nvPr/>
        </p:nvSpPr>
        <p:spPr>
          <a:xfrm>
            <a:off x="10033033" y="2284001"/>
            <a:ext cx="1475200" cy="1997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74" name="Google Shape;74;p3"/>
          <p:cNvSpPr/>
          <p:nvPr/>
        </p:nvSpPr>
        <p:spPr>
          <a:xfrm rot="-5400000">
            <a:off x="9556669" y="1191237"/>
            <a:ext cx="752800" cy="59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5400000">
            <a:off x="11274633" y="6107933"/>
            <a:ext cx="647200" cy="446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>
            <a:off x="9735467" y="3237190"/>
            <a:ext cx="395196" cy="559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77" name="Google Shape;77;p3"/>
          <p:cNvSpPr/>
          <p:nvPr/>
        </p:nvSpPr>
        <p:spPr>
          <a:xfrm>
            <a:off x="11557638" y="1318342"/>
            <a:ext cx="472671" cy="56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78" name="Google Shape;78;p3"/>
          <p:cNvSpPr/>
          <p:nvPr/>
        </p:nvSpPr>
        <p:spPr>
          <a:xfrm>
            <a:off x="11685200" y="4170657"/>
            <a:ext cx="372899" cy="3856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79" name="Google Shape;79;p3"/>
          <p:cNvSpPr/>
          <p:nvPr/>
        </p:nvSpPr>
        <p:spPr>
          <a:xfrm>
            <a:off x="9644522" y="2601283"/>
            <a:ext cx="315655" cy="38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9082541" y="-116606"/>
            <a:ext cx="869959" cy="12072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81" name="Google Shape;81;p3"/>
          <p:cNvSpPr/>
          <p:nvPr/>
        </p:nvSpPr>
        <p:spPr>
          <a:xfrm>
            <a:off x="10216836" y="883097"/>
            <a:ext cx="116963" cy="2888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82" name="Google Shape;82;p3"/>
          <p:cNvSpPr/>
          <p:nvPr/>
        </p:nvSpPr>
        <p:spPr>
          <a:xfrm>
            <a:off x="9323736" y="5145737"/>
            <a:ext cx="219200" cy="3004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83" name="Google Shape;83;p3"/>
          <p:cNvSpPr/>
          <p:nvPr/>
        </p:nvSpPr>
        <p:spPr>
          <a:xfrm>
            <a:off x="9196533" y="972568"/>
            <a:ext cx="315633" cy="4593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84" name="Google Shape;84;p3"/>
          <p:cNvSpPr/>
          <p:nvPr/>
        </p:nvSpPr>
        <p:spPr>
          <a:xfrm>
            <a:off x="11901258" y="5421685"/>
            <a:ext cx="315633" cy="405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3285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9497866" y="3927068"/>
            <a:ext cx="2139233" cy="3031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4" name="Google Shape;134;p6"/>
          <p:cNvSpPr/>
          <p:nvPr/>
        </p:nvSpPr>
        <p:spPr>
          <a:xfrm>
            <a:off x="11215400" y="2222067"/>
            <a:ext cx="1032433" cy="1451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5" name="Google Shape;135;p6"/>
          <p:cNvSpPr/>
          <p:nvPr/>
        </p:nvSpPr>
        <p:spPr>
          <a:xfrm>
            <a:off x="8756164" y="3996999"/>
            <a:ext cx="1125413" cy="12072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10269901" y="1259565"/>
            <a:ext cx="922689" cy="11858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7" name="Google Shape;137;p6"/>
          <p:cNvSpPr/>
          <p:nvPr/>
        </p:nvSpPr>
        <p:spPr>
          <a:xfrm>
            <a:off x="11310055" y="4762234"/>
            <a:ext cx="576332" cy="891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8" name="Google Shape;138;p6"/>
          <p:cNvSpPr/>
          <p:nvPr/>
        </p:nvSpPr>
        <p:spPr>
          <a:xfrm>
            <a:off x="10608768" y="-196166"/>
            <a:ext cx="1291553" cy="19291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10033036" y="-64895"/>
            <a:ext cx="576333" cy="7967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40" name="Google Shape;140;p6"/>
          <p:cNvSpPr/>
          <p:nvPr/>
        </p:nvSpPr>
        <p:spPr>
          <a:xfrm>
            <a:off x="9537934" y="1600199"/>
            <a:ext cx="448033" cy="82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41" name="Google Shape;141;p6"/>
          <p:cNvSpPr/>
          <p:nvPr/>
        </p:nvSpPr>
        <p:spPr>
          <a:xfrm>
            <a:off x="10033033" y="2284001"/>
            <a:ext cx="1475200" cy="1997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42" name="Google Shape;142;p6"/>
          <p:cNvSpPr/>
          <p:nvPr/>
        </p:nvSpPr>
        <p:spPr>
          <a:xfrm rot="-5400000">
            <a:off x="9556669" y="1191237"/>
            <a:ext cx="752800" cy="59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6"/>
          <p:cNvSpPr/>
          <p:nvPr/>
        </p:nvSpPr>
        <p:spPr>
          <a:xfrm rot="5400000">
            <a:off x="11274633" y="6107933"/>
            <a:ext cx="647200" cy="446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6"/>
          <p:cNvSpPr/>
          <p:nvPr/>
        </p:nvSpPr>
        <p:spPr>
          <a:xfrm>
            <a:off x="9735467" y="3237190"/>
            <a:ext cx="395196" cy="559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5" name="Google Shape;145;p6"/>
          <p:cNvSpPr/>
          <p:nvPr/>
        </p:nvSpPr>
        <p:spPr>
          <a:xfrm>
            <a:off x="11557638" y="1318342"/>
            <a:ext cx="472671" cy="56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11685200" y="4170657"/>
            <a:ext cx="372899" cy="3856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7" name="Google Shape;147;p6"/>
          <p:cNvSpPr/>
          <p:nvPr/>
        </p:nvSpPr>
        <p:spPr>
          <a:xfrm>
            <a:off x="9644522" y="2601283"/>
            <a:ext cx="315655" cy="38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9082541" y="-116606"/>
            <a:ext cx="869959" cy="12072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9" name="Google Shape;149;p6"/>
          <p:cNvSpPr/>
          <p:nvPr/>
        </p:nvSpPr>
        <p:spPr>
          <a:xfrm>
            <a:off x="10216836" y="883097"/>
            <a:ext cx="116963" cy="2888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50" name="Google Shape;150;p6"/>
          <p:cNvSpPr/>
          <p:nvPr/>
        </p:nvSpPr>
        <p:spPr>
          <a:xfrm>
            <a:off x="9323736" y="5145737"/>
            <a:ext cx="219200" cy="3004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9196533" y="972568"/>
            <a:ext cx="315633" cy="4593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52" name="Google Shape;152;p6"/>
          <p:cNvSpPr/>
          <p:nvPr/>
        </p:nvSpPr>
        <p:spPr>
          <a:xfrm>
            <a:off x="11901258" y="5421685"/>
            <a:ext cx="315633" cy="405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981167" y="1041200"/>
            <a:ext cx="78896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981167" y="1971200"/>
            <a:ext cx="3556800" cy="4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⊸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4751880" y="1971200"/>
            <a:ext cx="3556800" cy="4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⊸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s-CL" smtClean="0"/>
              <a:pPr algn="l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40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9497866" y="3927068"/>
            <a:ext cx="2139233" cy="3031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59" name="Google Shape;159;p7"/>
          <p:cNvSpPr/>
          <p:nvPr/>
        </p:nvSpPr>
        <p:spPr>
          <a:xfrm>
            <a:off x="11215400" y="2222067"/>
            <a:ext cx="1032433" cy="1451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60" name="Google Shape;160;p7"/>
          <p:cNvSpPr/>
          <p:nvPr/>
        </p:nvSpPr>
        <p:spPr>
          <a:xfrm>
            <a:off x="8756164" y="3996999"/>
            <a:ext cx="1125413" cy="12072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61" name="Google Shape;161;p7"/>
          <p:cNvSpPr/>
          <p:nvPr/>
        </p:nvSpPr>
        <p:spPr>
          <a:xfrm>
            <a:off x="10269901" y="1259565"/>
            <a:ext cx="922689" cy="11858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62" name="Google Shape;162;p7"/>
          <p:cNvSpPr/>
          <p:nvPr/>
        </p:nvSpPr>
        <p:spPr>
          <a:xfrm>
            <a:off x="11310055" y="4762234"/>
            <a:ext cx="576332" cy="891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63" name="Google Shape;163;p7"/>
          <p:cNvSpPr/>
          <p:nvPr/>
        </p:nvSpPr>
        <p:spPr>
          <a:xfrm>
            <a:off x="10608768" y="-196166"/>
            <a:ext cx="1291553" cy="19291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64" name="Google Shape;164;p7"/>
          <p:cNvSpPr/>
          <p:nvPr/>
        </p:nvSpPr>
        <p:spPr>
          <a:xfrm>
            <a:off x="10033036" y="-64895"/>
            <a:ext cx="576333" cy="7967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65" name="Google Shape;165;p7"/>
          <p:cNvSpPr/>
          <p:nvPr/>
        </p:nvSpPr>
        <p:spPr>
          <a:xfrm>
            <a:off x="9537934" y="1600199"/>
            <a:ext cx="448033" cy="82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66" name="Google Shape;166;p7"/>
          <p:cNvSpPr/>
          <p:nvPr/>
        </p:nvSpPr>
        <p:spPr>
          <a:xfrm>
            <a:off x="10033033" y="2284001"/>
            <a:ext cx="1475200" cy="1997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67" name="Google Shape;167;p7"/>
          <p:cNvSpPr/>
          <p:nvPr/>
        </p:nvSpPr>
        <p:spPr>
          <a:xfrm rot="-5400000">
            <a:off x="9556669" y="1191237"/>
            <a:ext cx="752800" cy="59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5400000">
            <a:off x="11274633" y="6107933"/>
            <a:ext cx="647200" cy="446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735467" y="3237190"/>
            <a:ext cx="395196" cy="559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70" name="Google Shape;170;p7"/>
          <p:cNvSpPr/>
          <p:nvPr/>
        </p:nvSpPr>
        <p:spPr>
          <a:xfrm>
            <a:off x="11557638" y="1318342"/>
            <a:ext cx="472671" cy="56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71" name="Google Shape;171;p7"/>
          <p:cNvSpPr/>
          <p:nvPr/>
        </p:nvSpPr>
        <p:spPr>
          <a:xfrm>
            <a:off x="11685200" y="4170657"/>
            <a:ext cx="372899" cy="3856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72" name="Google Shape;172;p7"/>
          <p:cNvSpPr/>
          <p:nvPr/>
        </p:nvSpPr>
        <p:spPr>
          <a:xfrm>
            <a:off x="9644522" y="2601283"/>
            <a:ext cx="315655" cy="38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73" name="Google Shape;173;p7"/>
          <p:cNvSpPr/>
          <p:nvPr/>
        </p:nvSpPr>
        <p:spPr>
          <a:xfrm>
            <a:off x="9082541" y="-116606"/>
            <a:ext cx="869959" cy="12072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74" name="Google Shape;174;p7"/>
          <p:cNvSpPr/>
          <p:nvPr/>
        </p:nvSpPr>
        <p:spPr>
          <a:xfrm>
            <a:off x="10216836" y="883097"/>
            <a:ext cx="116963" cy="2888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75" name="Google Shape;175;p7"/>
          <p:cNvSpPr/>
          <p:nvPr/>
        </p:nvSpPr>
        <p:spPr>
          <a:xfrm>
            <a:off x="9323736" y="5145737"/>
            <a:ext cx="219200" cy="3004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9196533" y="972568"/>
            <a:ext cx="315633" cy="4593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77" name="Google Shape;177;p7"/>
          <p:cNvSpPr/>
          <p:nvPr/>
        </p:nvSpPr>
        <p:spPr>
          <a:xfrm>
            <a:off x="11901258" y="5421685"/>
            <a:ext cx="315633" cy="405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981167" y="1041200"/>
            <a:ext cx="78896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981167" y="1971200"/>
            <a:ext cx="2362000" cy="4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⊸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2"/>
          </p:nvPr>
        </p:nvSpPr>
        <p:spPr>
          <a:xfrm>
            <a:off x="3463913" y="1971200"/>
            <a:ext cx="2362000" cy="4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⊸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3"/>
          </p:nvPr>
        </p:nvSpPr>
        <p:spPr>
          <a:xfrm>
            <a:off x="5946659" y="1971200"/>
            <a:ext cx="2362000" cy="4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⊸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s-CL" smtClean="0"/>
              <a:pPr algn="l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38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00707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965852" y="2882400"/>
            <a:ext cx="7124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75719" rtl="0">
              <a:spcBef>
                <a:spcPts val="800"/>
              </a:spcBef>
              <a:spcAft>
                <a:spcPts val="0"/>
              </a:spcAft>
              <a:buSzPts val="3200"/>
              <a:buChar char="⊸"/>
              <a:defRPr sz="4267" i="1"/>
            </a:lvl1pPr>
            <a:lvl2pPr marL="1219170" lvl="1" indent="-575719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4267" i="1"/>
            </a:lvl2pPr>
            <a:lvl3pPr marL="1828754" lvl="2" indent="-575719" rtl="0">
              <a:spcBef>
                <a:spcPts val="0"/>
              </a:spcBef>
              <a:spcAft>
                <a:spcPts val="0"/>
              </a:spcAft>
              <a:buSzPts val="3200"/>
              <a:buChar char="⋅"/>
              <a:defRPr sz="4267" i="1"/>
            </a:lvl3pPr>
            <a:lvl4pPr marL="2438339" lvl="3" indent="-575719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4267" i="1"/>
            </a:lvl4pPr>
            <a:lvl5pPr marL="3047924" lvl="4" indent="-575719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4267" i="1"/>
            </a:lvl5pPr>
            <a:lvl6pPr marL="3657509" lvl="5" indent="-575719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4267" i="1"/>
            </a:lvl6pPr>
            <a:lvl7pPr marL="4267093" lvl="6" indent="-575719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4267" i="1"/>
            </a:lvl7pPr>
            <a:lvl8pPr marL="4876678" lvl="7" indent="-575719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4267" i="1"/>
            </a:lvl8pPr>
            <a:lvl9pPr marL="5486263" lvl="8" indent="-575719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4267" i="1"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9497866" y="3927068"/>
            <a:ext cx="2139233" cy="3031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11215400" y="2222067"/>
            <a:ext cx="1032433" cy="1451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89" name="Google Shape;89;p4"/>
          <p:cNvSpPr/>
          <p:nvPr/>
        </p:nvSpPr>
        <p:spPr>
          <a:xfrm>
            <a:off x="8756164" y="3996999"/>
            <a:ext cx="1125413" cy="12072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90" name="Google Shape;90;p4"/>
          <p:cNvSpPr/>
          <p:nvPr/>
        </p:nvSpPr>
        <p:spPr>
          <a:xfrm>
            <a:off x="10269901" y="1259565"/>
            <a:ext cx="922689" cy="11858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11310055" y="4762234"/>
            <a:ext cx="576332" cy="891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10608768" y="-196166"/>
            <a:ext cx="1291553" cy="19291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93" name="Google Shape;93;p4"/>
          <p:cNvSpPr/>
          <p:nvPr/>
        </p:nvSpPr>
        <p:spPr>
          <a:xfrm>
            <a:off x="10033036" y="-64895"/>
            <a:ext cx="576333" cy="7967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94" name="Google Shape;94;p4"/>
          <p:cNvSpPr/>
          <p:nvPr/>
        </p:nvSpPr>
        <p:spPr>
          <a:xfrm>
            <a:off x="9537934" y="1600199"/>
            <a:ext cx="448033" cy="82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10033033" y="2284001"/>
            <a:ext cx="1475200" cy="1997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96" name="Google Shape;96;p4"/>
          <p:cNvSpPr/>
          <p:nvPr/>
        </p:nvSpPr>
        <p:spPr>
          <a:xfrm rot="-5400000">
            <a:off x="9556669" y="1191237"/>
            <a:ext cx="752800" cy="59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7" name="Google Shape;97;p4"/>
          <p:cNvSpPr/>
          <p:nvPr/>
        </p:nvSpPr>
        <p:spPr>
          <a:xfrm rot="5400000">
            <a:off x="11274633" y="6107933"/>
            <a:ext cx="647200" cy="446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8" name="Google Shape;98;p4"/>
          <p:cNvSpPr/>
          <p:nvPr/>
        </p:nvSpPr>
        <p:spPr>
          <a:xfrm>
            <a:off x="9735467" y="3237190"/>
            <a:ext cx="395196" cy="559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99" name="Google Shape;99;p4"/>
          <p:cNvSpPr/>
          <p:nvPr/>
        </p:nvSpPr>
        <p:spPr>
          <a:xfrm>
            <a:off x="11557638" y="1318342"/>
            <a:ext cx="472671" cy="56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00" name="Google Shape;100;p4"/>
          <p:cNvSpPr/>
          <p:nvPr/>
        </p:nvSpPr>
        <p:spPr>
          <a:xfrm>
            <a:off x="11685200" y="4170657"/>
            <a:ext cx="372899" cy="3856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01" name="Google Shape;101;p4"/>
          <p:cNvSpPr/>
          <p:nvPr/>
        </p:nvSpPr>
        <p:spPr>
          <a:xfrm>
            <a:off x="9644522" y="2601283"/>
            <a:ext cx="315655" cy="38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02" name="Google Shape;102;p4"/>
          <p:cNvSpPr/>
          <p:nvPr/>
        </p:nvSpPr>
        <p:spPr>
          <a:xfrm>
            <a:off x="9082541" y="-116606"/>
            <a:ext cx="869959" cy="12072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03" name="Google Shape;103;p4"/>
          <p:cNvSpPr/>
          <p:nvPr/>
        </p:nvSpPr>
        <p:spPr>
          <a:xfrm>
            <a:off x="10216836" y="883097"/>
            <a:ext cx="116963" cy="2888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04" name="Google Shape;104;p4"/>
          <p:cNvSpPr/>
          <p:nvPr/>
        </p:nvSpPr>
        <p:spPr>
          <a:xfrm>
            <a:off x="9323736" y="5145737"/>
            <a:ext cx="219200" cy="3004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05" name="Google Shape;105;p4"/>
          <p:cNvSpPr/>
          <p:nvPr/>
        </p:nvSpPr>
        <p:spPr>
          <a:xfrm>
            <a:off x="9196533" y="972568"/>
            <a:ext cx="315633" cy="4593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06" name="Google Shape;106;p4"/>
          <p:cNvSpPr/>
          <p:nvPr/>
        </p:nvSpPr>
        <p:spPr>
          <a:xfrm>
            <a:off x="11901258" y="5421685"/>
            <a:ext cx="315633" cy="405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6AA84F"/>
                </a:solidFill>
              </a:defRPr>
            </a:lvl1pPr>
            <a:lvl2pPr lvl="1">
              <a:buNone/>
              <a:defRPr>
                <a:solidFill>
                  <a:srgbClr val="6AA84F"/>
                </a:solidFill>
              </a:defRPr>
            </a:lvl2pPr>
            <a:lvl3pPr lvl="2">
              <a:buNone/>
              <a:defRPr>
                <a:solidFill>
                  <a:srgbClr val="6AA84F"/>
                </a:solidFill>
              </a:defRPr>
            </a:lvl3pPr>
            <a:lvl4pPr lvl="3">
              <a:buNone/>
              <a:defRPr>
                <a:solidFill>
                  <a:srgbClr val="6AA84F"/>
                </a:solidFill>
              </a:defRPr>
            </a:lvl4pPr>
            <a:lvl5pPr lvl="4">
              <a:buNone/>
              <a:defRPr>
                <a:solidFill>
                  <a:srgbClr val="6AA84F"/>
                </a:solidFill>
              </a:defRPr>
            </a:lvl5pPr>
            <a:lvl6pPr lvl="5">
              <a:buNone/>
              <a:defRPr>
                <a:solidFill>
                  <a:srgbClr val="6AA84F"/>
                </a:solidFill>
              </a:defRPr>
            </a:lvl6pPr>
            <a:lvl7pPr lvl="6">
              <a:buNone/>
              <a:defRPr>
                <a:solidFill>
                  <a:srgbClr val="6AA84F"/>
                </a:solidFill>
              </a:defRPr>
            </a:lvl7pPr>
            <a:lvl8pPr lvl="7">
              <a:buNone/>
              <a:defRPr>
                <a:solidFill>
                  <a:srgbClr val="6AA84F"/>
                </a:solidFill>
              </a:defRPr>
            </a:lvl8pPr>
            <a:lvl9pPr lvl="8">
              <a:buNone/>
              <a:defRPr>
                <a:solidFill>
                  <a:srgbClr val="6AA84F"/>
                </a:solidFill>
              </a:defRPr>
            </a:lvl9pPr>
          </a:lstStyle>
          <a:p>
            <a:pPr algn="l"/>
            <a:fld id="{00000000-1234-1234-1234-123412341234}" type="slidenum">
              <a:rPr lang="es-CL" smtClean="0"/>
              <a:pPr algn="l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263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BDD73-0BB5-4836-A6D7-7E6D4CA1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6AD32-9A4A-437B-AA27-A213E618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76A1B-BC39-48FF-95B5-C2E9D645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B05D3-C01E-4EFD-88D7-F8683712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4B482-C41B-42B7-B956-E84CA128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95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87393-5564-454B-8F48-BA214B85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DEB5CA-B8EA-49BD-85FF-DBC6ECC02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37DB0-77A7-41CC-83BE-F8B50730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FB78A-C6B8-4298-AE7F-AC2DAC81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0A031-3A18-47B4-98B7-D0A8B767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61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49C31-34D4-4B64-8784-07E59E55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0C8C65-19C2-4392-8E2D-8C4D7658A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84A15-5195-46B3-B647-2BB1F008D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7D77E-58AB-4A59-B992-16CBE59F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6A4245-6116-4FD6-9E43-24E21924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2B82CC-A6F6-4D4C-A813-ADD6D240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89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013B2-7486-4768-B01A-439D7364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9A03B-6692-4BB9-83A5-27E8E6FF7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F423B-A101-4661-9275-AF092531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3F48C7-A9BB-4D90-BC9B-970778B3D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F0EBC3-0F6E-4313-BA1A-59852B8CC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F28B3F-E797-4708-B2BF-7DA70A3E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DED570-0557-42C0-BD14-4EE2AE9E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93B107-E7D1-4B2D-A197-C16EC489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42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8F755-3D50-4717-AB4E-EB9186D2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B87EF4-9C6B-4A81-A0DD-80A1A6FF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2BED4D-64EA-42DB-84D4-F8703E16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783A68-7C12-4583-9896-FC821066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88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6E96C3-A103-4705-B822-BE40D56D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08F3F0-0F03-4719-9FE1-C5125A42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2BE8A-1C55-403F-8F24-CD3C0972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5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B770E-3125-4711-9172-F3863E4B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22256-816C-4FAE-80F8-5071F671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FE178F-A9A1-4C34-AE75-F949CC613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641C41-7175-4EF3-89AC-86A75058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6A9351-6157-4498-BE5F-DB251E69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A17E92-F329-48FE-9D06-855910C6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92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04C51-2E11-4090-8C89-7F3CBE4F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7DF201-2BB9-490B-AE28-0737E0717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527700-F132-4F02-90A9-A27CF662C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CA01DD-EB88-43E3-B08C-EA5EBA7A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DF3B71-D3DA-40AF-8656-2FB0AE67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795CD4-0158-4AF8-A6CC-78B392EA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01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E030DA-F4CD-4B81-998F-268BE739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4D9916-4FEB-40DA-A880-45ED95FD2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E7EBB7-9016-4B57-8C08-A7A71E4F5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3A50-7B36-4C45-9506-37166CE76B9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DC836-1F6E-41E7-AD19-369AB3C5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233FC8-39C6-44AD-AD21-D9A50519F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14DEC-2C39-4E6F-994F-4BD06B8A6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03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aventanaciudadana.cl/empresa-y-sociedad-los-comienzos-de-la-ciudadania-corporativ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ssistenza-clienti.it/aliexpress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pxhere.com/es/photo/7528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R2xuyZG8X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zUN9ZKLJMmg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LSAEb_tdZYM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riansanchez.es/como-realizar-un-mapa-de-publico-objetiv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rtientecritica.org/karl-marx-y-adam-smith-juegan-al-ajedrez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efinicion.de/bienes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bombaencamino.blogspot.com/2009/11/votar-por-pinera-y-el-sentido-comun.html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6BF703-BD28-443B-8EC9-28288183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s-ES" sz="4400">
                <a:solidFill>
                  <a:srgbClr val="FFFFFF"/>
                </a:solidFill>
              </a:rPr>
              <a:t>Electivo  3: Economía y sociedad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2C5F04-5443-4A41-A555-23A88F061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 fontScale="85000" lnSpcReduction="20000"/>
          </a:bodyPr>
          <a:lstStyle/>
          <a:p>
            <a:pPr algn="l"/>
            <a:r>
              <a:rPr lang="es-ES" sz="2000" dirty="0">
                <a:solidFill>
                  <a:srgbClr val="FFC000"/>
                </a:solidFill>
              </a:rPr>
              <a:t>3ro y 4to Medio</a:t>
            </a:r>
          </a:p>
          <a:p>
            <a:pPr algn="l"/>
            <a:r>
              <a:rPr lang="es-ES" sz="2000" dirty="0">
                <a:solidFill>
                  <a:srgbClr val="FFC000"/>
                </a:solidFill>
              </a:rPr>
              <a:t>Profesor Abraham López</a:t>
            </a:r>
          </a:p>
          <a:p>
            <a:pPr algn="l"/>
            <a:r>
              <a:rPr lang="es-ES" sz="2000" dirty="0">
                <a:solidFill>
                  <a:srgbClr val="FFC000"/>
                </a:solidFill>
              </a:rPr>
              <a:t>05-03</a:t>
            </a:r>
          </a:p>
          <a:p>
            <a:pPr algn="l"/>
            <a:r>
              <a:rPr lang="es-ES" sz="2000" dirty="0">
                <a:solidFill>
                  <a:srgbClr val="FFC000"/>
                </a:solidFill>
              </a:rPr>
              <a:t>CLASE </a:t>
            </a:r>
            <a:r>
              <a:rPr lang="es-ES" sz="2000" dirty="0" err="1">
                <a:solidFill>
                  <a:srgbClr val="FFC000"/>
                </a:solidFill>
              </a:rPr>
              <a:t>N°</a:t>
            </a:r>
            <a:r>
              <a:rPr lang="es-ES" sz="2000" dirty="0">
                <a:solidFill>
                  <a:srgbClr val="FFC000"/>
                </a:solidFill>
              </a:rPr>
              <a:t> 3-4-5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A2E01A-B61F-4B2B-AA56-7580A0396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1310" r="-1" b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37EFBF4-4F91-4201-A295-F1E0826D536B}"/>
              </a:ext>
            </a:extLst>
          </p:cNvPr>
          <p:cNvSpPr txBox="1"/>
          <p:nvPr/>
        </p:nvSpPr>
        <p:spPr>
          <a:xfrm>
            <a:off x="9654844" y="4582257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laventanaciudadana.cl/empresa-y-sociedad-los-comienzos-de-la-ciudadania-corporativ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D039E-159D-4C37-A385-975FD199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83" y="304353"/>
            <a:ext cx="5783617" cy="930000"/>
          </a:xfrm>
        </p:spPr>
        <p:txBody>
          <a:bodyPr/>
          <a:lstStyle/>
          <a:p>
            <a:r>
              <a:rPr lang="es-ES" dirty="0"/>
              <a:t>Los agentes económicos</a:t>
            </a:r>
          </a:p>
        </p:txBody>
      </p:sp>
      <p:sp>
        <p:nvSpPr>
          <p:cNvPr id="6" name="Pergamino: horizontal 5">
            <a:extLst>
              <a:ext uri="{FF2B5EF4-FFF2-40B4-BE49-F238E27FC236}">
                <a16:creationId xmlns:a16="http://schemas.microsoft.com/office/drawing/2014/main" id="{C30796D2-F9A2-4921-80F9-1AE4D03E92FC}"/>
              </a:ext>
            </a:extLst>
          </p:cNvPr>
          <p:cNvSpPr/>
          <p:nvPr/>
        </p:nvSpPr>
        <p:spPr>
          <a:xfrm>
            <a:off x="550416" y="1429305"/>
            <a:ext cx="6409677" cy="22016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Denominamos agente económico a cualquiera de las partes que hacen posible la actividad económica. Así, dentro de la actividad económica y del proceso económico en general podemos encontrarnos con diferentes agentes. Estos agentes pueden participar o tomar decisiones en forma de productores, </a:t>
            </a:r>
            <a:r>
              <a:rPr lang="es-ES" b="1" dirty="0"/>
              <a:t>consumidores</a:t>
            </a:r>
            <a:r>
              <a:rPr lang="es-ES" dirty="0"/>
              <a:t>, </a:t>
            </a:r>
            <a:r>
              <a:rPr lang="es-ES" b="1" dirty="0"/>
              <a:t>ahorradores </a:t>
            </a:r>
            <a:r>
              <a:rPr lang="es-ES" dirty="0"/>
              <a:t>o incluso </a:t>
            </a:r>
            <a:r>
              <a:rPr lang="es-ES" b="1" dirty="0"/>
              <a:t>inversores</a:t>
            </a:r>
            <a:r>
              <a:rPr lang="es-ES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27A769-5B83-4712-817A-2E7CF336CE67}"/>
              </a:ext>
            </a:extLst>
          </p:cNvPr>
          <p:cNvSpPr txBox="1"/>
          <p:nvPr/>
        </p:nvSpPr>
        <p:spPr>
          <a:xfrm>
            <a:off x="2299316" y="3533313"/>
            <a:ext cx="6578354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Considerando la anterior definición:</a:t>
            </a:r>
          </a:p>
          <a:p>
            <a:endParaRPr lang="es-ES" dirty="0"/>
          </a:p>
          <a:p>
            <a:r>
              <a:rPr lang="es-ES" dirty="0"/>
              <a:t>¿Cuáles serian ejemplos de agentes económicos?</a:t>
            </a:r>
          </a:p>
          <a:p>
            <a:endParaRPr lang="es-ES" dirty="0"/>
          </a:p>
          <a:p>
            <a:r>
              <a:rPr lang="es-ES" dirty="0"/>
              <a:t>Menciona 1 ejemplo para cada caso: </a:t>
            </a:r>
          </a:p>
          <a:p>
            <a:r>
              <a:rPr lang="es-ES" dirty="0"/>
              <a:t>-Productores: Fruna.</a:t>
            </a:r>
          </a:p>
          <a:p>
            <a:r>
              <a:rPr lang="es-ES" dirty="0"/>
              <a:t>-Consumidores: Niños que consumen </a:t>
            </a:r>
            <a:r>
              <a:rPr lang="es-ES" dirty="0" err="1"/>
              <a:t>tabletones</a:t>
            </a:r>
            <a:r>
              <a:rPr lang="es-ES" dirty="0"/>
              <a:t>.</a:t>
            </a:r>
          </a:p>
          <a:p>
            <a:r>
              <a:rPr lang="es-ES" dirty="0"/>
              <a:t>-Ahorradores: Persona que deciden no gastar su dinero en </a:t>
            </a:r>
            <a:r>
              <a:rPr lang="es-ES" dirty="0" err="1"/>
              <a:t>tabletones</a:t>
            </a:r>
            <a:r>
              <a:rPr lang="es-ES" dirty="0"/>
              <a:t> y lo guardan en sus casas.</a:t>
            </a:r>
          </a:p>
          <a:p>
            <a:r>
              <a:rPr lang="es-ES" dirty="0"/>
              <a:t>-Inversores: Persona que compra acciones de fruna en la bolsa de Santiago.</a:t>
            </a:r>
          </a:p>
        </p:txBody>
      </p:sp>
    </p:spTree>
    <p:extLst>
      <p:ext uri="{BB962C8B-B14F-4D97-AF65-F5344CB8AC3E}">
        <p14:creationId xmlns:p14="http://schemas.microsoft.com/office/powerpoint/2010/main" val="336807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E13FF1-E2FA-4ACE-BE05-179B51492C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s-CL" smtClean="0"/>
              <a:pPr algn="l"/>
              <a:t>11</a:t>
            </a:fld>
            <a:endParaRPr lang="es-CL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2860E18-914C-4E96-80F2-9A3E1628E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659464"/>
              </p:ext>
            </p:extLst>
          </p:nvPr>
        </p:nvGraphicFramePr>
        <p:xfrm>
          <a:off x="183472" y="124287"/>
          <a:ext cx="11825056" cy="646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445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F199E8-AFDF-4630-9915-6AD1E593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5748B8-4B3A-4E12-A2FE-0D560FF75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4269" y="583616"/>
            <a:ext cx="6594189" cy="5520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A partir del material: definiciones de economía, disponible en </a:t>
            </a:r>
            <a:r>
              <a:rPr lang="es-CL" dirty="0" err="1">
                <a:solidFill>
                  <a:srgbClr val="FFFFFF"/>
                </a:solidFill>
              </a:rPr>
              <a:t>netclass</a:t>
            </a:r>
            <a:r>
              <a:rPr lang="es-CL" dirty="0">
                <a:solidFill>
                  <a:srgbClr val="FFFFFF"/>
                </a:solidFill>
              </a:rPr>
              <a:t> deberás construir tu propia definición de este concepto.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FFFFFF"/>
              </a:solidFill>
            </a:endParaRP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Para esto, se te presentaran 8 definiciones desarrolladas por los exponentes mas relevantes de la disciplina entre el siglo XVIII y la actualidad, las que deberás analizar y parafrasear previamente.</a:t>
            </a:r>
          </a:p>
        </p:txBody>
      </p:sp>
    </p:spTree>
    <p:extLst>
      <p:ext uri="{BB962C8B-B14F-4D97-AF65-F5344CB8AC3E}">
        <p14:creationId xmlns:p14="http://schemas.microsoft.com/office/powerpoint/2010/main" val="349432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296E04-0073-407D-8109-9E4A0056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solidFill>
                  <a:srgbClr val="FEFFFF"/>
                </a:solidFill>
              </a:rPr>
              <a:t>¿Qué es el mercado?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BFAA65-A20B-4809-9361-B251F2719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055" y="3229783"/>
            <a:ext cx="7033095" cy="35162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80985" indent="0" algn="just">
              <a:buNone/>
            </a:pPr>
            <a:r>
              <a:rPr lang="es-CL" dirty="0">
                <a:solidFill>
                  <a:schemeClr val="tx1"/>
                </a:solidFill>
              </a:rPr>
              <a:t>Tradicionalmente el mercado era entendido como un lugar donde se efectúan los procesos de cambio de bienes y servicios, entre demandantes y oferentes, pero con la aparición de la tecnología, los mercados ya no necesitan un espacio físico.</a:t>
            </a:r>
          </a:p>
          <a:p>
            <a:pPr marL="380985" indent="0" algn="just">
              <a:buNone/>
            </a:pPr>
            <a:r>
              <a:rPr lang="es-CL" dirty="0">
                <a:solidFill>
                  <a:schemeClr val="tx1"/>
                </a:solidFill>
              </a:rPr>
              <a:t>No obstante, por esa razón, hay mercado mientras haya intenciones de comprar y de vender; y los participantes estén de acuerdo en efectuar los intercambios, a un precio acordado.</a:t>
            </a:r>
          </a:p>
          <a:p>
            <a:pPr marL="101598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1FFD91-B89F-4254-B6C1-F69D045D4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4706" y="871306"/>
            <a:ext cx="3343407" cy="2231724"/>
          </a:xfrm>
          <a:prstGeom prst="rect">
            <a:avLst/>
          </a:prstGeom>
        </p:spPr>
      </p:pic>
      <p:pic>
        <p:nvPicPr>
          <p:cNvPr id="10" name="Imagen 9" descr="Imagen que contiene dibujo, firmar&#10;&#10;Descripción generada automáticamente">
            <a:extLst>
              <a:ext uri="{FF2B5EF4-FFF2-40B4-BE49-F238E27FC236}">
                <a16:creationId xmlns:a16="http://schemas.microsoft.com/office/drawing/2014/main" id="{6ED674F7-14D9-485F-8DD7-EF0B5F13A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16150" y="3511296"/>
            <a:ext cx="2757470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4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>
            <a:spLocks noGrp="1"/>
          </p:cNvSpPr>
          <p:nvPr>
            <p:ph type="title"/>
          </p:nvPr>
        </p:nvSpPr>
        <p:spPr>
          <a:xfrm>
            <a:off x="833200" y="82726"/>
            <a:ext cx="5671426" cy="9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s-CL" dirty="0"/>
              <a:t>En el mercado existen:</a:t>
            </a:r>
            <a:endParaRPr dirty="0"/>
          </a:p>
        </p:txBody>
      </p:sp>
      <p:sp>
        <p:nvSpPr>
          <p:cNvPr id="318" name="Google Shape;318;p20"/>
          <p:cNvSpPr txBox="1">
            <a:spLocks noGrp="1"/>
          </p:cNvSpPr>
          <p:nvPr>
            <p:ph type="body" idx="1"/>
          </p:nvPr>
        </p:nvSpPr>
        <p:spPr>
          <a:xfrm>
            <a:off x="353915" y="1128874"/>
            <a:ext cx="3814064" cy="2994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b="1" dirty="0"/>
              <a:t>Compradores reales y potenciales.</a:t>
            </a:r>
          </a:p>
          <a:p>
            <a:pPr marL="0" indent="0" algn="just">
              <a:buNone/>
            </a:pPr>
            <a:r>
              <a:rPr lang="es-CL" sz="2400" dirty="0"/>
              <a:t>Personas o entidades que tienen una determinada necesidad o deseo para satisfacer y voluntad para hacerlo, lo que se denomina demanda.</a:t>
            </a:r>
            <a:endParaRPr sz="2400" dirty="0"/>
          </a:p>
        </p:txBody>
      </p:sp>
      <p:sp>
        <p:nvSpPr>
          <p:cNvPr id="319" name="Google Shape;319;p20"/>
          <p:cNvSpPr txBox="1">
            <a:spLocks noGrp="1"/>
          </p:cNvSpPr>
          <p:nvPr>
            <p:ph type="body" idx="2"/>
          </p:nvPr>
        </p:nvSpPr>
        <p:spPr>
          <a:xfrm>
            <a:off x="4693413" y="1158782"/>
            <a:ext cx="3613762" cy="26054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b="1" dirty="0"/>
              <a:t>Vendedores</a:t>
            </a:r>
          </a:p>
          <a:p>
            <a:pPr marL="0" indent="0" algn="just">
              <a:buNone/>
            </a:pPr>
            <a:r>
              <a:rPr lang="es-CL" sz="2400" dirty="0"/>
              <a:t>Ofrecen un determinado producto para satisfacer las necesidades o deseos de compradores, lo que constituye la oferta</a:t>
            </a:r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3"/>
          </p:nvPr>
        </p:nvSpPr>
        <p:spPr>
          <a:xfrm>
            <a:off x="8832609" y="1133233"/>
            <a:ext cx="3005476" cy="28420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b="1" dirty="0"/>
              <a:t>Precio</a:t>
            </a:r>
            <a:endParaRPr sz="2400" b="1" dirty="0"/>
          </a:p>
          <a:p>
            <a:pPr marL="0" indent="0" algn="just">
              <a:buNone/>
            </a:pPr>
            <a:r>
              <a:rPr lang="es-CL" sz="2400" dirty="0"/>
              <a:t>Debe haber acuerdo entre comprador y vendedor sobre el precio del producto para que haya intercambio.</a:t>
            </a:r>
            <a:endParaRPr sz="2400" dirty="0"/>
          </a:p>
        </p:txBody>
      </p:sp>
      <p:sp>
        <p:nvSpPr>
          <p:cNvPr id="321" name="Google Shape;321;p20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14</a:t>
            </a:fld>
            <a:endParaRPr/>
          </a:p>
        </p:txBody>
      </p:sp>
      <p:pic>
        <p:nvPicPr>
          <p:cNvPr id="3074" name="Picture 2" descr="Resultado de imagen para comprador">
            <a:extLst>
              <a:ext uri="{FF2B5EF4-FFF2-40B4-BE49-F238E27FC236}">
                <a16:creationId xmlns:a16="http://schemas.microsoft.com/office/drawing/2014/main" id="{F656D895-DFCD-4238-B56E-89B68B39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4" y="4497118"/>
            <a:ext cx="3186813" cy="191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vendedor">
            <a:extLst>
              <a:ext uri="{FF2B5EF4-FFF2-40B4-BE49-F238E27FC236}">
                <a16:creationId xmlns:a16="http://schemas.microsoft.com/office/drawing/2014/main" id="{E29883F8-CB08-4F42-961C-2D97D19E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78" y="4141598"/>
            <a:ext cx="2992848" cy="2426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precio">
            <a:extLst>
              <a:ext uri="{FF2B5EF4-FFF2-40B4-BE49-F238E27FC236}">
                <a16:creationId xmlns:a16="http://schemas.microsoft.com/office/drawing/2014/main" id="{6BCB6CB9-2275-41D1-8F3C-198717AC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62" y="4497118"/>
            <a:ext cx="3313769" cy="1926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42B9C-5E33-419E-B988-E3AF7C8FD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2" y="3896139"/>
            <a:ext cx="5303064" cy="1440384"/>
          </a:xfrm>
        </p:spPr>
        <p:txBody>
          <a:bodyPr>
            <a:normAutofit fontScale="90000"/>
          </a:bodyPr>
          <a:lstStyle/>
          <a:p>
            <a:r>
              <a:rPr lang="es-CL" dirty="0"/>
              <a:t>¿Cómo funciona el mercado?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97B40A-CB0F-45AF-9D98-44676CBD8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2" y="5476718"/>
            <a:ext cx="4978332" cy="13812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/>
              <a:t>¿Cómo se determina el precio de los productos?</a:t>
            </a:r>
          </a:p>
          <a:p>
            <a:pPr algn="just"/>
            <a:r>
              <a:rPr lang="es-CL" dirty="0"/>
              <a:t>¿De qué manera las personas toman decisiones en el mercado?</a:t>
            </a:r>
          </a:p>
          <a:p>
            <a:endParaRPr lang="es-CL" dirty="0"/>
          </a:p>
        </p:txBody>
      </p:sp>
      <p:pic>
        <p:nvPicPr>
          <p:cNvPr id="4098" name="Picture 2" descr="https://bucket3.glanacion.com/anexos/fotos/89/2875389w380.jpg">
            <a:extLst>
              <a:ext uri="{FF2B5EF4-FFF2-40B4-BE49-F238E27FC236}">
                <a16:creationId xmlns:a16="http://schemas.microsoft.com/office/drawing/2014/main" id="{A82D00C6-8614-4532-B4DA-6730527D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7" y="334880"/>
            <a:ext cx="4796977" cy="3193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8C0890-204B-46F7-B8F3-43552B77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816" y="350087"/>
            <a:ext cx="7125184" cy="63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🌟👉🏻 Qué es OFERTA y DEMANDA / LEY DE OFERTA / LEY DE DEMANDA">
            <a:hlinkClick r:id="" action="ppaction://media"/>
            <a:extLst>
              <a:ext uri="{FF2B5EF4-FFF2-40B4-BE49-F238E27FC236}">
                <a16:creationId xmlns:a16="http://schemas.microsoft.com/office/drawing/2014/main" id="{5E1446B5-5B33-4EF8-B985-A79E5DD20D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5124" y="917449"/>
            <a:ext cx="8701752" cy="4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545EF5-A850-471E-9175-DC4636AF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344" y="710273"/>
            <a:ext cx="4352315" cy="281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CL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modelo económico chileno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Elementos multimedia en línea 6" title="El capitalismo y el sistema neoliberal en Chile | AJ+ Español">
            <a:hlinkClick r:id="" action="ppaction://media"/>
            <a:extLst>
              <a:ext uri="{FF2B5EF4-FFF2-40B4-BE49-F238E27FC236}">
                <a16:creationId xmlns:a16="http://schemas.microsoft.com/office/drawing/2014/main" id="{BA63E8CA-85D1-4CF6-ACBE-A90D6F8775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42569" y="274759"/>
            <a:ext cx="5977881" cy="337750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521A32C-26A5-4F10-9249-5A8014FCF67E}"/>
              </a:ext>
            </a:extLst>
          </p:cNvPr>
          <p:cNvSpPr/>
          <p:nvPr/>
        </p:nvSpPr>
        <p:spPr>
          <a:xfrm>
            <a:off x="731519" y="4099034"/>
            <a:ext cx="10785191" cy="2196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</a:rPr>
              <a:t>Un modelo económico es una representación simplificada de la relación entre distintas variables que explican cómo opera la economía o un fenómeno en particular de ella. Por ejemplo la variación del precio de un producto en un mercado específico.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</a:rPr>
              <a:t>Se utilizan para el desarrollo de planificación económica, la inversión y el planteamiento de soluciones a problemas socioeconómicos.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</a:rPr>
              <a:t>En el caso chileno, el modelo es neoliberal**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D7DFC61-D750-46FB-9BB8-9818950A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909" y="692426"/>
            <a:ext cx="4798845" cy="54731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3866" indent="0" algn="just">
              <a:buNone/>
            </a:pPr>
            <a:r>
              <a:rPr lang="es-ES" dirty="0"/>
              <a:t>Actividad</a:t>
            </a:r>
          </a:p>
          <a:p>
            <a:pPr marL="33866" indent="0" algn="just">
              <a:buNone/>
            </a:pPr>
            <a:r>
              <a:rPr lang="es-ES" dirty="0"/>
              <a:t>Observa atentamente el siguiente video y, valiéndote de tus apuntes de clases anteriores, realiza </a:t>
            </a:r>
            <a:r>
              <a:rPr lang="es-ES"/>
              <a:t>una análisis </a:t>
            </a:r>
            <a:r>
              <a:rPr lang="es-ES" dirty="0"/>
              <a:t>sobre la producción musical aplicando conceptos económicos como:</a:t>
            </a:r>
          </a:p>
          <a:p>
            <a:pPr marL="33866" indent="0" algn="just">
              <a:buNone/>
            </a:pPr>
            <a:endParaRPr lang="es-ES" dirty="0"/>
          </a:p>
          <a:p>
            <a:pPr marL="33866" indent="0" algn="just">
              <a:buNone/>
            </a:pPr>
            <a:r>
              <a:rPr lang="es-ES" dirty="0"/>
              <a:t>Necesidades, agentes productivos, factores productivos, mercado y los subconceptos que los componen (empresa, capital, oferta, demanda etc.)</a:t>
            </a:r>
          </a:p>
        </p:txBody>
      </p:sp>
      <p:pic>
        <p:nvPicPr>
          <p:cNvPr id="3" name="Elementos multimedia en línea 2" title="El Chombo Presenta - Por Qué No Hay Mucha Música Nueva En Algunos Géneros ?">
            <a:hlinkClick r:id="" action="ppaction://media"/>
            <a:extLst>
              <a:ext uri="{FF2B5EF4-FFF2-40B4-BE49-F238E27FC236}">
                <a16:creationId xmlns:a16="http://schemas.microsoft.com/office/drawing/2014/main" id="{91B0CA2A-A441-4F9B-8064-3DE9571D98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23232" y="692426"/>
            <a:ext cx="6720885" cy="37973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DCACE0-EA20-40AF-A890-747B6E514363}"/>
              </a:ext>
            </a:extLst>
          </p:cNvPr>
          <p:cNvSpPr txBox="1"/>
          <p:nvPr/>
        </p:nvSpPr>
        <p:spPr>
          <a:xfrm>
            <a:off x="5402744" y="4797287"/>
            <a:ext cx="656185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¿Qué rol cumple la economía, como disciplina, frente a los procesos sociales en la actualidad?</a:t>
            </a:r>
          </a:p>
        </p:txBody>
      </p:sp>
    </p:spTree>
    <p:extLst>
      <p:ext uri="{BB962C8B-B14F-4D97-AF65-F5344CB8AC3E}">
        <p14:creationId xmlns:p14="http://schemas.microsoft.com/office/powerpoint/2010/main" val="42484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564E5A-2CFA-48C8-B2E4-5CABAE61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Objetivo</a:t>
            </a:r>
            <a:endParaRPr lang="es-ES" sz="54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25D58-FDCC-4B18-A1E3-EF7C8BC4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es-ES" sz="2200" dirty="0"/>
              <a:t>Definir el concepto de economía como ciencia social, considerando distintas posturas desarrolladas a lo largo de la historia.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7CF7F2-5479-4268-9641-5EBB93B24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13" r="863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F574AC-A0D4-419A-B7C5-04DA3AC13612}"/>
              </a:ext>
            </a:extLst>
          </p:cNvPr>
          <p:cNvSpPr txBox="1"/>
          <p:nvPr/>
        </p:nvSpPr>
        <p:spPr>
          <a:xfrm>
            <a:off x="9844884" y="6657945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adriansanchez.es/como-realizar-un-mapa-de-publico-objetiv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4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xplosión: 14 puntos 3">
            <a:extLst>
              <a:ext uri="{FF2B5EF4-FFF2-40B4-BE49-F238E27FC236}">
                <a16:creationId xmlns:a16="http://schemas.microsoft.com/office/drawing/2014/main" id="{2DC6106D-0986-426F-9DA5-54050A58C404}"/>
              </a:ext>
            </a:extLst>
          </p:cNvPr>
          <p:cNvSpPr/>
          <p:nvPr/>
        </p:nvSpPr>
        <p:spPr>
          <a:xfrm>
            <a:off x="838200" y="2022475"/>
            <a:ext cx="4365625" cy="12144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1500" dirty="0"/>
              <a:t>¿Qué estudia la economía? </a:t>
            </a:r>
            <a:endParaRPr lang="es-ES" sz="1500" dirty="0"/>
          </a:p>
        </p:txBody>
      </p:sp>
      <p:sp>
        <p:nvSpPr>
          <p:cNvPr id="6" name="Explosión: 14 puntos 5">
            <a:extLst>
              <a:ext uri="{FF2B5EF4-FFF2-40B4-BE49-F238E27FC236}">
                <a16:creationId xmlns:a16="http://schemas.microsoft.com/office/drawing/2014/main" id="{B33BE0BD-82FC-4E69-81AE-8B67CFDE7C2E}"/>
              </a:ext>
            </a:extLst>
          </p:cNvPr>
          <p:cNvSpPr/>
          <p:nvPr/>
        </p:nvSpPr>
        <p:spPr>
          <a:xfrm>
            <a:off x="838200" y="3287713"/>
            <a:ext cx="4365625" cy="2889250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/>
              <a:t>¿Qué ámbitos de la vida en sociedad comprende la economía?</a:t>
            </a:r>
          </a:p>
        </p:txBody>
      </p:sp>
      <p:sp>
        <p:nvSpPr>
          <p:cNvPr id="7" name="Explosión: 14 puntos 6">
            <a:extLst>
              <a:ext uri="{FF2B5EF4-FFF2-40B4-BE49-F238E27FC236}">
                <a16:creationId xmlns:a16="http://schemas.microsoft.com/office/drawing/2014/main" id="{E63FAAC5-2349-4C7A-BA06-1B2C2803D5AF}"/>
              </a:ext>
            </a:extLst>
          </p:cNvPr>
          <p:cNvSpPr/>
          <p:nvPr/>
        </p:nvSpPr>
        <p:spPr>
          <a:xfrm>
            <a:off x="8164513" y="2022475"/>
            <a:ext cx="3189288" cy="4154488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000" dirty="0"/>
              <a:t>¿De qué forma está presente la economía en su vida cotidiana?</a:t>
            </a:r>
          </a:p>
        </p:txBody>
      </p:sp>
      <p:sp>
        <p:nvSpPr>
          <p:cNvPr id="9" name="Explosión: 14 puntos 8">
            <a:extLst>
              <a:ext uri="{FF2B5EF4-FFF2-40B4-BE49-F238E27FC236}">
                <a16:creationId xmlns:a16="http://schemas.microsoft.com/office/drawing/2014/main" id="{7855AD34-989E-4417-B5BB-8FB62FBD5E74}"/>
              </a:ext>
            </a:extLst>
          </p:cNvPr>
          <p:cNvSpPr/>
          <p:nvPr/>
        </p:nvSpPr>
        <p:spPr>
          <a:xfrm>
            <a:off x="5275263" y="2022475"/>
            <a:ext cx="2817813" cy="4154488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/>
              <a:t>¿Qué conceptos que conocen se relacionan con economía?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DB0E59-6F74-4378-B81B-F3AECCE3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Introducción: ¿Qué es la economía?</a:t>
            </a:r>
          </a:p>
        </p:txBody>
      </p:sp>
    </p:spTree>
    <p:extLst>
      <p:ext uri="{BB962C8B-B14F-4D97-AF65-F5344CB8AC3E}">
        <p14:creationId xmlns:p14="http://schemas.microsoft.com/office/powerpoint/2010/main" val="129238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>
            <a:spLocks noGrp="1"/>
          </p:cNvSpPr>
          <p:nvPr>
            <p:ph type="title"/>
          </p:nvPr>
        </p:nvSpPr>
        <p:spPr>
          <a:xfrm>
            <a:off x="467400" y="180188"/>
            <a:ext cx="2843971" cy="9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Economía</a:t>
            </a:r>
            <a:endParaRPr dirty="0"/>
          </a:p>
        </p:txBody>
      </p:sp>
      <p:sp>
        <p:nvSpPr>
          <p:cNvPr id="293" name="Google Shape;293;p17"/>
          <p:cNvSpPr txBox="1">
            <a:spLocks noGrp="1"/>
          </p:cNvSpPr>
          <p:nvPr>
            <p:ph type="body" idx="1"/>
          </p:nvPr>
        </p:nvSpPr>
        <p:spPr>
          <a:xfrm>
            <a:off x="467400" y="1263301"/>
            <a:ext cx="6892000" cy="1454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01597" indent="0">
              <a:buNone/>
            </a:pPr>
            <a:r>
              <a:rPr lang="es-CL" dirty="0"/>
              <a:t>“Disciplina que estudia la forma en la que se administra la relación entre las necesidades ilimitadas y los recursos disponibles”</a:t>
            </a: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4</a:t>
            </a:fld>
            <a:endParaRPr/>
          </a:p>
        </p:txBody>
      </p:sp>
      <p:pic>
        <p:nvPicPr>
          <p:cNvPr id="2050" name="Picture 2" descr="Resultado de imagen para persona con hambre">
            <a:extLst>
              <a:ext uri="{FF2B5EF4-FFF2-40B4-BE49-F238E27FC236}">
                <a16:creationId xmlns:a16="http://schemas.microsoft.com/office/drawing/2014/main" id="{6D3187A6-2116-4487-91B8-C93AE26E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4" y="3614267"/>
            <a:ext cx="2675103" cy="28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Flecha lineal: curva ligera">
            <a:extLst>
              <a:ext uri="{FF2B5EF4-FFF2-40B4-BE49-F238E27FC236}">
                <a16:creationId xmlns:a16="http://schemas.microsoft.com/office/drawing/2014/main" id="{302E5E67-EDF9-4D02-A290-39011EC61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3469" y="4550701"/>
            <a:ext cx="1197348" cy="1219200"/>
          </a:xfrm>
          <a:prstGeom prst="rect">
            <a:avLst/>
          </a:prstGeom>
        </p:spPr>
      </p:pic>
      <p:pic>
        <p:nvPicPr>
          <p:cNvPr id="2052" name="Picture 4" descr="Resultado de imagen para mcdonald's cocina">
            <a:extLst>
              <a:ext uri="{FF2B5EF4-FFF2-40B4-BE49-F238E27FC236}">
                <a16:creationId xmlns:a16="http://schemas.microsoft.com/office/drawing/2014/main" id="{438510F4-5E4A-4061-B20E-B1F906E9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35" y="4140288"/>
            <a:ext cx="3723757" cy="2094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Flecha lineal: curva ligera">
            <a:extLst>
              <a:ext uri="{FF2B5EF4-FFF2-40B4-BE49-F238E27FC236}">
                <a16:creationId xmlns:a16="http://schemas.microsoft.com/office/drawing/2014/main" id="{8AB560F1-C1EF-4611-BAF5-B609528DB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1486" y="4577861"/>
            <a:ext cx="1151487" cy="1219200"/>
          </a:xfrm>
          <a:prstGeom prst="rect">
            <a:avLst/>
          </a:prstGeom>
        </p:spPr>
      </p:pic>
      <p:pic>
        <p:nvPicPr>
          <p:cNvPr id="2054" name="Picture 6" descr="Resultado de imagen para plantacion de lechuga escarola">
            <a:extLst>
              <a:ext uri="{FF2B5EF4-FFF2-40B4-BE49-F238E27FC236}">
                <a16:creationId xmlns:a16="http://schemas.microsoft.com/office/drawing/2014/main" id="{DF2DD7FC-A010-4DCE-94A6-37CBF63B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34" y="3882627"/>
            <a:ext cx="2844547" cy="2844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404711-FB93-4D3D-AE6A-839C6296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 ¿Qué es la economía?</a:t>
            </a:r>
          </a:p>
        </p:txBody>
      </p:sp>
      <p:pic>
        <p:nvPicPr>
          <p:cNvPr id="5" name="Imagen 4" descr="Foto en blanco y negro de un hombre con un texto en blanco&#10;&#10;Descripción generada automáticamente">
            <a:extLst>
              <a:ext uri="{FF2B5EF4-FFF2-40B4-BE49-F238E27FC236}">
                <a16:creationId xmlns:a16="http://schemas.microsoft.com/office/drawing/2014/main" id="{AC52C8C4-413B-49B1-814E-491CFBC9F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507" r="7009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75B0B9-A8B6-4F54-9170-5A8C7B21E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9319" y="917725"/>
            <a:ext cx="3424739" cy="3511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s-CL" sz="2000" b="1" dirty="0">
                <a:solidFill>
                  <a:srgbClr val="FFFFFF"/>
                </a:solidFill>
              </a:rPr>
              <a:t>Ciencia social </a:t>
            </a:r>
            <a:r>
              <a:rPr lang="es-CL" sz="2000" dirty="0">
                <a:solidFill>
                  <a:srgbClr val="FFFFFF"/>
                </a:solidFill>
              </a:rPr>
              <a:t>que estudia los procesos de producción, distribución, comercialización y consumo de bienes y servicios.</a:t>
            </a:r>
          </a:p>
          <a:p>
            <a:pPr marL="101598" indent="-2286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es-CL" sz="2000" dirty="0">
                <a:solidFill>
                  <a:srgbClr val="FFFFFF"/>
                </a:solidFill>
              </a:rPr>
              <a:t>A lo largo de la historia han existido diversas teorías económicas como el mercantilismo, el capitalismo o el marxismo.</a:t>
            </a:r>
          </a:p>
          <a:p>
            <a:pPr marL="101598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B584BE-57D2-4A42-A5A2-8157A482D8B1}"/>
              </a:ext>
            </a:extLst>
          </p:cNvPr>
          <p:cNvSpPr txBox="1"/>
          <p:nvPr/>
        </p:nvSpPr>
        <p:spPr>
          <a:xfrm>
            <a:off x="5038737" y="4229070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vertientecritica.org/karl-marx-y-adam-smith-juegan-al-ajedrez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B0F2A0-1E19-4AA2-9022-4A3638BCA327}"/>
              </a:ext>
            </a:extLst>
          </p:cNvPr>
          <p:cNvSpPr txBox="1"/>
          <p:nvPr/>
        </p:nvSpPr>
        <p:spPr>
          <a:xfrm>
            <a:off x="7952628" y="4613226"/>
            <a:ext cx="349966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¿Qué importancia posee la economía como ciencia social?</a:t>
            </a:r>
          </a:p>
        </p:txBody>
      </p:sp>
    </p:spTree>
    <p:extLst>
      <p:ext uri="{BB962C8B-B14F-4D97-AF65-F5344CB8AC3E}">
        <p14:creationId xmlns:p14="http://schemas.microsoft.com/office/powerpoint/2010/main" val="236726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>
            <a:off x="248441" y="2112529"/>
            <a:ext cx="3556800" cy="3446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/>
              <a:t>Bienes</a:t>
            </a:r>
            <a:endParaRPr b="1" dirty="0"/>
          </a:p>
          <a:p>
            <a:pPr marL="380990" indent="-380990"/>
            <a:r>
              <a:rPr lang="es-CL" dirty="0"/>
              <a:t>Objetos tangibles que permiten satisfacer una necesidad.</a:t>
            </a:r>
          </a:p>
          <a:p>
            <a:pPr marL="380990" indent="-380990"/>
            <a:r>
              <a:rPr lang="es-CL" dirty="0"/>
              <a:t>Tienen valor económico ya que para producirlos es necesario utilizar recursos limitados.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56426" y="533233"/>
            <a:ext cx="7889600" cy="9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¿</a:t>
            </a:r>
            <a:r>
              <a:rPr lang="es-CL" dirty="0"/>
              <a:t>Qué son los bienes y servicios?</a:t>
            </a:r>
            <a:endParaRPr dirty="0"/>
          </a:p>
        </p:txBody>
      </p:sp>
      <p:sp>
        <p:nvSpPr>
          <p:cNvPr id="311" name="Google Shape;311;p19"/>
          <p:cNvSpPr txBox="1">
            <a:spLocks noGrp="1"/>
          </p:cNvSpPr>
          <p:nvPr>
            <p:ph type="body" idx="2"/>
          </p:nvPr>
        </p:nvSpPr>
        <p:spPr>
          <a:xfrm>
            <a:off x="4317600" y="2112529"/>
            <a:ext cx="3556800" cy="3302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CL" b="1" dirty="0"/>
              <a:t>Servicios</a:t>
            </a:r>
            <a:endParaRPr b="1" dirty="0"/>
          </a:p>
          <a:p>
            <a:pPr marL="380990" indent="-380990"/>
            <a:r>
              <a:rPr lang="es-CL" dirty="0"/>
              <a:t>Prestaciones humanas que permiten satisfacer necesidades económicas de otros.</a:t>
            </a:r>
          </a:p>
          <a:p>
            <a:pPr marL="380990" indent="-380990"/>
            <a:r>
              <a:rPr lang="es-CL" dirty="0"/>
              <a:t>Pueden ser realizadas con objetos tangibles o utilizarlos.</a:t>
            </a:r>
            <a:endParaRPr dirty="0"/>
          </a:p>
        </p:txBody>
      </p:sp>
      <p:sp>
        <p:nvSpPr>
          <p:cNvPr id="312" name="Google Shape;312;p19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6</a:t>
            </a:fld>
            <a:endParaRPr/>
          </a:p>
        </p:txBody>
      </p:sp>
      <p:pic>
        <p:nvPicPr>
          <p:cNvPr id="5122" name="Picture 2" descr="Resultado de imagen para collar de diamantes">
            <a:extLst>
              <a:ext uri="{FF2B5EF4-FFF2-40B4-BE49-F238E27FC236}">
                <a16:creationId xmlns:a16="http://schemas.microsoft.com/office/drawing/2014/main" id="{99A2DB83-66E0-48AF-B073-C839B71A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67" y="184297"/>
            <a:ext cx="3129516" cy="31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F457A3-6E93-4501-99AE-F74DB18CD837}"/>
              </a:ext>
            </a:extLst>
          </p:cNvPr>
          <p:cNvSpPr txBox="1"/>
          <p:nvPr/>
        </p:nvSpPr>
        <p:spPr>
          <a:xfrm>
            <a:off x="8121340" y="636157"/>
            <a:ext cx="387218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Actividad:</a:t>
            </a:r>
          </a:p>
          <a:p>
            <a:pPr algn="just"/>
            <a:r>
              <a:rPr lang="es-ES" sz="2800" dirty="0"/>
              <a:t>Realiza en tu cuaderno una lista con 3 bienes y 3 servicios que consideres fundamentales para tu vida cotidiana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E8B5C-000A-4601-8AD6-668ECAB2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44" y="68233"/>
            <a:ext cx="6892000" cy="930000"/>
          </a:xfrm>
        </p:spPr>
        <p:txBody>
          <a:bodyPr/>
          <a:lstStyle/>
          <a:p>
            <a:r>
              <a:rPr lang="es-CL" dirty="0"/>
              <a:t>Necesidades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AEB3D-E379-4549-96DA-0828ED0EC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BFC07A-7C37-4D79-B4AB-2671658AB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s-CL" smtClean="0"/>
              <a:pPr algn="l"/>
              <a:t>7</a:t>
            </a:fld>
            <a:endParaRPr lang="es-CL"/>
          </a:p>
        </p:txBody>
      </p:sp>
      <p:pic>
        <p:nvPicPr>
          <p:cNvPr id="4098" name="Picture 2" descr="Resultado de imagen para necesidades">
            <a:extLst>
              <a:ext uri="{FF2B5EF4-FFF2-40B4-BE49-F238E27FC236}">
                <a16:creationId xmlns:a16="http://schemas.microsoft.com/office/drawing/2014/main" id="{4CD1355D-E4DF-4459-87D8-CB36859A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1" y="998234"/>
            <a:ext cx="9586876" cy="58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1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>
            <a:spLocks noGrp="1"/>
          </p:cNvSpPr>
          <p:nvPr>
            <p:ph type="title"/>
          </p:nvPr>
        </p:nvSpPr>
        <p:spPr>
          <a:xfrm>
            <a:off x="833200" y="171189"/>
            <a:ext cx="5114839" cy="9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Factores productivos.</a:t>
            </a:r>
            <a:endParaRPr dirty="0"/>
          </a:p>
        </p:txBody>
      </p:sp>
      <p:sp>
        <p:nvSpPr>
          <p:cNvPr id="318" name="Google Shape;318;p20"/>
          <p:cNvSpPr txBox="1">
            <a:spLocks noGrp="1"/>
          </p:cNvSpPr>
          <p:nvPr>
            <p:ph type="body" idx="1"/>
          </p:nvPr>
        </p:nvSpPr>
        <p:spPr>
          <a:xfrm>
            <a:off x="833200" y="1486885"/>
            <a:ext cx="2362000" cy="2490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CL" b="1" dirty="0"/>
              <a:t>Tierra </a:t>
            </a:r>
            <a:endParaRPr b="1" dirty="0"/>
          </a:p>
          <a:p>
            <a:pPr marL="0" indent="0" algn="just">
              <a:buNone/>
            </a:pPr>
            <a:r>
              <a:rPr lang="es-CL" dirty="0"/>
              <a:t>Conjunto de </a:t>
            </a:r>
            <a:r>
              <a:rPr lang="es-CL" b="1" dirty="0"/>
              <a:t>recursos naturales</a:t>
            </a:r>
            <a:r>
              <a:rPr lang="es-CL" dirty="0"/>
              <a:t> empleados en el proceso de producción. Considera la tierra y diversos recursos naturales.</a:t>
            </a:r>
            <a:endParaRPr dirty="0"/>
          </a:p>
        </p:txBody>
      </p:sp>
      <p:sp>
        <p:nvSpPr>
          <p:cNvPr id="319" name="Google Shape;319;p20"/>
          <p:cNvSpPr txBox="1">
            <a:spLocks noGrp="1"/>
          </p:cNvSpPr>
          <p:nvPr>
            <p:ph type="body" idx="2"/>
          </p:nvPr>
        </p:nvSpPr>
        <p:spPr>
          <a:xfrm>
            <a:off x="4047117" y="1394163"/>
            <a:ext cx="2362000" cy="26757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CL" b="1" dirty="0"/>
              <a:t>Trabajo</a:t>
            </a:r>
          </a:p>
          <a:p>
            <a:pPr marL="0" indent="0" algn="just">
              <a:buNone/>
            </a:pPr>
            <a:r>
              <a:rPr lang="es-CL" b="1" dirty="0"/>
              <a:t>Actividades humanas que producen </a:t>
            </a:r>
            <a:r>
              <a:rPr lang="es-CL" dirty="0"/>
              <a:t>a cambio de un salario.</a:t>
            </a:r>
            <a:r>
              <a:rPr lang="es-CL" b="1" dirty="0"/>
              <a:t> </a:t>
            </a:r>
            <a:r>
              <a:rPr lang="es-CL" dirty="0"/>
              <a:t>Implican el uso de fuerza física, habilidades cognitivas y uso de maquinarias.</a:t>
            </a:r>
            <a:endParaRPr dirty="0"/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3"/>
          </p:nvPr>
        </p:nvSpPr>
        <p:spPr>
          <a:xfrm>
            <a:off x="7098017" y="1394163"/>
            <a:ext cx="2362000" cy="2675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CL" b="1" dirty="0"/>
              <a:t>Capital</a:t>
            </a:r>
            <a:endParaRPr b="1" dirty="0"/>
          </a:p>
          <a:p>
            <a:pPr marL="0" indent="0" algn="just">
              <a:buNone/>
            </a:pPr>
            <a:r>
              <a:rPr lang="es-CL" dirty="0"/>
              <a:t>Conjunto de bienes que se utilizan para producir otros bienes:</a:t>
            </a:r>
            <a:endParaRPr dirty="0"/>
          </a:p>
          <a:p>
            <a:pPr marL="0" indent="0" algn="just">
              <a:buNone/>
            </a:pPr>
            <a:r>
              <a:rPr lang="es-CL" dirty="0"/>
              <a:t>Dinero, maquinaria, edificaciones y, en algunos casos, la gestión empresarial.</a:t>
            </a:r>
            <a:endParaRPr dirty="0"/>
          </a:p>
        </p:txBody>
      </p:sp>
      <p:sp>
        <p:nvSpPr>
          <p:cNvPr id="321" name="Google Shape;321;p20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8</a:t>
            </a:fld>
            <a:endParaRPr/>
          </a:p>
        </p:txBody>
      </p:sp>
      <p:pic>
        <p:nvPicPr>
          <p:cNvPr id="7170" name="Picture 2" descr="Resultado de imagen para papas">
            <a:extLst>
              <a:ext uri="{FF2B5EF4-FFF2-40B4-BE49-F238E27FC236}">
                <a16:creationId xmlns:a16="http://schemas.microsoft.com/office/drawing/2014/main" id="{D445F978-38DD-4AB2-A3DB-A1A3A2CC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8" y="4362892"/>
            <a:ext cx="2885091" cy="1923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persona pelando papas">
            <a:extLst>
              <a:ext uri="{FF2B5EF4-FFF2-40B4-BE49-F238E27FC236}">
                <a16:creationId xmlns:a16="http://schemas.microsoft.com/office/drawing/2014/main" id="{4F9468CF-FB58-4E9F-A248-CB64FF689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71" y="4433018"/>
            <a:ext cx="2885091" cy="1923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maquinaria evercrisp">
            <a:extLst>
              <a:ext uri="{FF2B5EF4-FFF2-40B4-BE49-F238E27FC236}">
                <a16:creationId xmlns:a16="http://schemas.microsoft.com/office/drawing/2014/main" id="{88FC5945-F2A0-4174-80FC-7EA6F980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17" y="4281083"/>
            <a:ext cx="3133315" cy="2087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27A77-1E06-485A-9514-444F8E44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532" y="4320472"/>
            <a:ext cx="7889600" cy="241731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ES" sz="2800" dirty="0"/>
              <a:t>Una </a:t>
            </a:r>
            <a:r>
              <a:rPr lang="es-ES" sz="2800" b="1" dirty="0"/>
              <a:t>empresa</a:t>
            </a:r>
            <a:r>
              <a:rPr lang="es-ES" sz="2800" dirty="0"/>
              <a:t> es una </a:t>
            </a:r>
            <a:r>
              <a:rPr lang="es-ES" sz="2800" b="1" dirty="0"/>
              <a:t>unidad económico-social</a:t>
            </a:r>
            <a:r>
              <a:rPr lang="es-ES" sz="2800" dirty="0"/>
              <a:t>, integrada por elementos humanos, materiales y técnicos, que tiene el objetivo de obtener utilidades a través de su participación en el mercado de </a:t>
            </a:r>
            <a:r>
              <a:rPr lang="es-ES" sz="2800" b="1" u="sng" dirty="0">
                <a:hlinkClick r:id="rId2"/>
              </a:rPr>
              <a:t>bienes</a:t>
            </a:r>
            <a:r>
              <a:rPr lang="es-ES" sz="2800" dirty="0"/>
              <a:t> y servicios. Para esto, hace uso de los </a:t>
            </a:r>
            <a:r>
              <a:rPr lang="es-ES" sz="2800" b="1" dirty="0"/>
              <a:t>factores productivos</a:t>
            </a:r>
            <a:r>
              <a:rPr lang="es-ES" sz="2800" dirty="0"/>
              <a:t> (trabajo, tierra y capital).</a:t>
            </a:r>
            <a:endParaRPr lang="es-CL" sz="28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EEAF4C-2A73-4452-9CC5-E6F3B4DB9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s-CL" smtClean="0"/>
              <a:pPr algn="l"/>
              <a:t>9</a:t>
            </a:fld>
            <a:endParaRPr lang="es-CL"/>
          </a:p>
        </p:txBody>
      </p:sp>
      <p:pic>
        <p:nvPicPr>
          <p:cNvPr id="6146" name="Picture 2" descr="Resultado de imagen para factores productivos">
            <a:extLst>
              <a:ext uri="{FF2B5EF4-FFF2-40B4-BE49-F238E27FC236}">
                <a16:creationId xmlns:a16="http://schemas.microsoft.com/office/drawing/2014/main" id="{CE1C3A86-217E-48DF-9F82-6961CCF9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79" y="120945"/>
            <a:ext cx="9235736" cy="3994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3FAE5C-2A14-416C-9C66-E5AA0AAF6456}"/>
              </a:ext>
            </a:extLst>
          </p:cNvPr>
          <p:cNvSpPr txBox="1"/>
          <p:nvPr/>
        </p:nvSpPr>
        <p:spPr>
          <a:xfrm>
            <a:off x="1404555" y="4553885"/>
            <a:ext cx="2709295" cy="203132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La </a:t>
            </a:r>
            <a:r>
              <a:rPr lang="es-ES" b="1" dirty="0"/>
              <a:t>habilidad empresarial </a:t>
            </a:r>
            <a:r>
              <a:rPr lang="es-ES" dirty="0"/>
              <a:t>se utiliza para determinar:</a:t>
            </a:r>
          </a:p>
          <a:p>
            <a:r>
              <a:rPr lang="es-ES" dirty="0"/>
              <a:t>¿Qué? ¿Cómo? ¿Para quién? Y ¿Dónde? Producir.</a:t>
            </a:r>
          </a:p>
          <a:p>
            <a:r>
              <a:rPr lang="es-ES" dirty="0"/>
              <a:t>Genera utilidades sobre los factores productivos.</a:t>
            </a:r>
          </a:p>
        </p:txBody>
      </p:sp>
      <p:pic>
        <p:nvPicPr>
          <p:cNvPr id="9" name="Imagen 8" descr="Hombre con camisa blanca y corbata roja&#10;&#10;Descripción generada automáticamente">
            <a:extLst>
              <a:ext uri="{FF2B5EF4-FFF2-40B4-BE49-F238E27FC236}">
                <a16:creationId xmlns:a16="http://schemas.microsoft.com/office/drawing/2014/main" id="{627E3A44-A854-4BAB-B732-7079A410A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698" y="4553884"/>
            <a:ext cx="1346857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7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1101</Words>
  <Application>Microsoft Office PowerPoint</Application>
  <PresentationFormat>Panorámica</PresentationFormat>
  <Paragraphs>114</Paragraphs>
  <Slides>18</Slides>
  <Notes>8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Abril Fatface</vt:lpstr>
      <vt:lpstr>Arial</vt:lpstr>
      <vt:lpstr>Calibri</vt:lpstr>
      <vt:lpstr>Calibri Light</vt:lpstr>
      <vt:lpstr>Montserrat</vt:lpstr>
      <vt:lpstr>Tema de Office</vt:lpstr>
      <vt:lpstr>Electivo  3: Economía y sociedad</vt:lpstr>
      <vt:lpstr>Objetivo</vt:lpstr>
      <vt:lpstr>Introducción: ¿Qué es la economía?</vt:lpstr>
      <vt:lpstr>Economía</vt:lpstr>
      <vt:lpstr> ¿Qué es la economía?</vt:lpstr>
      <vt:lpstr>¿Qué son los bienes y servicios?</vt:lpstr>
      <vt:lpstr>Necesidades</vt:lpstr>
      <vt:lpstr>Factores productivos.</vt:lpstr>
      <vt:lpstr>Una empresa es una unidad económico-social, integrada por elementos humanos, materiales y técnicos, que tiene el objetivo de obtener utilidades a través de su participación en el mercado de bienes y servicios. Para esto, hace uso de los factores productivos (trabajo, tierra y capital).</vt:lpstr>
      <vt:lpstr>Los agentes económicos</vt:lpstr>
      <vt:lpstr>Presentación de PowerPoint</vt:lpstr>
      <vt:lpstr>Actividad</vt:lpstr>
      <vt:lpstr>¿Qué es el mercado?</vt:lpstr>
      <vt:lpstr>En el mercado existen:</vt:lpstr>
      <vt:lpstr>¿Cómo funciona el mercado?</vt:lpstr>
      <vt:lpstr>Presentación de PowerPoint</vt:lpstr>
      <vt:lpstr>El modelo económico chileno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Electivo  3: Economía y sociedad</dc:title>
  <dc:creator>Abraham López</dc:creator>
  <cp:lastModifiedBy>Carmen Barros Ortega</cp:lastModifiedBy>
  <cp:revision>6</cp:revision>
  <dcterms:created xsi:type="dcterms:W3CDTF">2021-03-18T03:56:15Z</dcterms:created>
  <dcterms:modified xsi:type="dcterms:W3CDTF">2021-03-30T13:18:16Z</dcterms:modified>
</cp:coreProperties>
</file>