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73" r:id="rId3"/>
    <p:sldId id="300" r:id="rId4"/>
    <p:sldId id="287" r:id="rId5"/>
    <p:sldId id="303" r:id="rId6"/>
    <p:sldId id="304" r:id="rId7"/>
    <p:sldId id="282" r:id="rId8"/>
    <p:sldId id="299" r:id="rId9"/>
    <p:sldId id="279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HITSsx9rZM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517903" y="803071"/>
            <a:ext cx="4731204" cy="1824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3188" y="2782733"/>
            <a:ext cx="5656245" cy="561908"/>
          </a:xfrm>
        </p:spPr>
        <p:txBody>
          <a:bodyPr anchor="ctr">
            <a:normAutofit fontScale="90000"/>
          </a:bodyPr>
          <a:lstStyle/>
          <a:p>
            <a:r>
              <a:rPr lang="es-CL" sz="3600" b="1" dirty="0">
                <a:solidFill>
                  <a:schemeClr val="accent4"/>
                </a:solidFill>
                <a:latin typeface="+mn-lt"/>
              </a:rPr>
              <a:t>Unidad 2– Clase 12</a:t>
            </a:r>
            <a:br>
              <a:rPr lang="es-CL" sz="3600" b="1" dirty="0">
                <a:solidFill>
                  <a:schemeClr val="accent4"/>
                </a:solidFill>
                <a:latin typeface="+mn-lt"/>
              </a:rPr>
            </a:br>
            <a:r>
              <a:rPr lang="es-CL" sz="3600" b="1" dirty="0">
                <a:solidFill>
                  <a:schemeClr val="accent4"/>
                </a:solidFill>
                <a:latin typeface="+mn-lt"/>
              </a:rPr>
              <a:t>Los seres vivos</a:t>
            </a:r>
            <a:br>
              <a:rPr lang="es-ES" sz="3600" b="1" dirty="0">
                <a:solidFill>
                  <a:schemeClr val="accent4"/>
                </a:solidFill>
              </a:rPr>
            </a:br>
            <a:endParaRPr lang="es-CL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3073" y="4910199"/>
            <a:ext cx="3743823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Ciencias Naturales 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Lunes 14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68215" y="3484930"/>
            <a:ext cx="313848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000" b="1" dirty="0">
                <a:solidFill>
                  <a:schemeClr val="accent4"/>
                </a:solidFill>
              </a:rPr>
              <a:t>0A1: identificar la diferencia entre seres vivos y seres inertes.</a:t>
            </a:r>
            <a:endParaRPr lang="es-CL" sz="2000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1413842" y="154958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360609" y="418562"/>
            <a:ext cx="5403850" cy="82391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s-CL" dirty="0"/>
              <a:t>LOS SERES  VIVO Y LOS SERES INERTES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401576" y="-1"/>
            <a:ext cx="2794743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nuevo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2375"/>
          </a:xfrm>
        </p:spPr>
        <p:txBody>
          <a:bodyPr/>
          <a:lstStyle/>
          <a:p>
            <a:pPr marL="0" indent="0">
              <a:buNone/>
            </a:pPr>
            <a:endParaRPr lang="es-CL" dirty="0">
              <a:hlinkClick r:id="rId2"/>
            </a:endParaRPr>
          </a:p>
          <a:p>
            <a:r>
              <a:rPr lang="es-CL" dirty="0">
                <a:hlinkClick r:id="rId2"/>
              </a:rPr>
              <a:t>https://www.youtube.com/watch?v=1HITSsx9rZM</a:t>
            </a:r>
            <a:endParaRPr lang="es-CL" dirty="0"/>
          </a:p>
          <a:p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801690" y="1594792"/>
            <a:ext cx="452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1. Vamos juntos el siguiente video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78085" y="3278833"/>
            <a:ext cx="397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Lluvia de ideas del video visto</a:t>
            </a:r>
          </a:p>
        </p:txBody>
      </p:sp>
    </p:spTree>
    <p:extLst>
      <p:ext uri="{BB962C8B-B14F-4D97-AF65-F5344CB8AC3E}">
        <p14:creationId xmlns:p14="http://schemas.microsoft.com/office/powerpoint/2010/main" val="400561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8" t="20970" b="19296"/>
          <a:stretch/>
        </p:blipFill>
        <p:spPr>
          <a:xfrm>
            <a:off x="6371771" y="2324387"/>
            <a:ext cx="4183743" cy="38006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r="46931"/>
          <a:stretch/>
        </p:blipFill>
        <p:spPr>
          <a:xfrm>
            <a:off x="1048657" y="2324387"/>
            <a:ext cx="3886200" cy="40344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51666" y="2031999"/>
            <a:ext cx="9434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2">
                    <a:lumMod val="75000"/>
                  </a:schemeClr>
                </a:solidFill>
              </a:rPr>
              <a:t>hay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859971" y="596269"/>
            <a:ext cx="8783392" cy="461665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1.¿en que se diferencia un ser vivo de un objeto inerte?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840686" y="-1"/>
            <a:ext cx="2355634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previos y nuevos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13943" y="2220686"/>
            <a:ext cx="561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466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770514" y="-1"/>
            <a:ext cx="3425806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 de cierre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421605" y="606293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91" y="85427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33" y="1032084"/>
            <a:ext cx="9699713" cy="47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050" y="5891907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530970" y="265248"/>
            <a:ext cx="591354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¿Que recuerdo?</a:t>
            </a:r>
          </a:p>
          <a:p>
            <a:r>
              <a:rPr lang="es-CL" sz="2400" b="1" dirty="0">
                <a:solidFill>
                  <a:schemeClr val="tx2"/>
                </a:solidFill>
              </a:rPr>
              <a:t>Dibuja en tu cuaderno la planta y escribe los nombres de sus partes</a:t>
            </a:r>
          </a:p>
        </p:txBody>
      </p:sp>
      <p:pic>
        <p:nvPicPr>
          <p:cNvPr id="9" name="Picture 2" descr="icono de comentarios 3382218">
            <a:extLst>
              <a:ext uri="{FF2B5EF4-FFF2-40B4-BE49-F238E27FC236}">
                <a16:creationId xmlns:a16="http://schemas.microsoft.com/office/drawing/2014/main" id="{81E66101-8573-4784-9C97-A8338C38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7" y="230923"/>
            <a:ext cx="782216" cy="7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independiente </a:t>
            </a:r>
          </a:p>
        </p:txBody>
      </p:sp>
      <p:sp>
        <p:nvSpPr>
          <p:cNvPr id="12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384801" y="1828800"/>
            <a:ext cx="11708461" cy="5040490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 de cierre </a:t>
            </a:r>
          </a:p>
        </p:txBody>
      </p:sp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escritor icono 2161837">
            <a:extLst>
              <a:ext uri="{FF2B5EF4-FFF2-40B4-BE49-F238E27FC236}">
                <a16:creationId xmlns:a16="http://schemas.microsoft.com/office/drawing/2014/main" id="{45DAB936-DC61-4C60-BAF1-A9129348960D}"/>
              </a:ext>
            </a:extLst>
          </p:cNvPr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0"/>
            <a:ext cx="733676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C9C26-5713-406A-AFBD-51F5FE14F114}"/>
              </a:ext>
            </a:extLst>
          </p:cNvPr>
          <p:cNvSpPr txBox="1"/>
          <p:nvPr/>
        </p:nvSpPr>
        <p:spPr>
          <a:xfrm>
            <a:off x="999079" y="545039"/>
            <a:ext cx="415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Reflexión</a:t>
            </a:r>
          </a:p>
        </p:txBody>
      </p:sp>
      <p:pic>
        <p:nvPicPr>
          <p:cNvPr id="18" name="Picture 4" descr="icono de prueba 2937017">
            <a:extLst>
              <a:ext uri="{FF2B5EF4-FFF2-40B4-BE49-F238E27FC236}">
                <a16:creationId xmlns:a16="http://schemas.microsoft.com/office/drawing/2014/main" id="{4A6A2A5C-C6BD-4117-9E76-CFC24F5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" y="400880"/>
            <a:ext cx="661280" cy="661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0" descr="leer icono 1727858">
            <a:extLst>
              <a:ext uri="{FF2B5EF4-FFF2-40B4-BE49-F238E27FC236}">
                <a16:creationId xmlns:a16="http://schemas.microsoft.com/office/drawing/2014/main" id="{753E3882-42F6-4FB5-9BB3-4888C43C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1" y="1758505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icono resaltador 2628362">
            <a:extLst>
              <a:ext uri="{FF2B5EF4-FFF2-40B4-BE49-F238E27FC236}">
                <a16:creationId xmlns:a16="http://schemas.microsoft.com/office/drawing/2014/main" id="{54127439-F468-4629-A8FD-950754F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5" y="2634222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14" descr="homework Icon 3635156">
            <a:extLst>
              <a:ext uri="{FF2B5EF4-FFF2-40B4-BE49-F238E27FC236}">
                <a16:creationId xmlns:a16="http://schemas.microsoft.com/office/drawing/2014/main" id="{18D13F1C-33F4-4EB6-84DD-59BFB02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5" y="3422310"/>
            <a:ext cx="631609" cy="6305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3DE0BE4-993B-47D8-84C2-9BEB12205DCC}"/>
              </a:ext>
            </a:extLst>
          </p:cNvPr>
          <p:cNvSpPr txBox="1"/>
          <p:nvPr/>
        </p:nvSpPr>
        <p:spPr>
          <a:xfrm>
            <a:off x="1836055" y="1806087"/>
            <a:ext cx="904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41979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154</Words>
  <Application>Microsoft Office PowerPoint</Application>
  <PresentationFormat>Panorámica</PresentationFormat>
  <Paragraphs>32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Office Theme</vt:lpstr>
      <vt:lpstr>Unidad 2– Clase 12 Los seres vivos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134</cp:revision>
  <dcterms:created xsi:type="dcterms:W3CDTF">2020-12-29T16:04:59Z</dcterms:created>
  <dcterms:modified xsi:type="dcterms:W3CDTF">2021-06-15T18:31:14Z</dcterms:modified>
</cp:coreProperties>
</file>