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8"/>
  </p:notesMasterIdLst>
  <p:sldIdLst>
    <p:sldId id="256" r:id="rId2"/>
    <p:sldId id="257" r:id="rId3"/>
    <p:sldId id="258" r:id="rId4"/>
    <p:sldId id="260" r:id="rId5"/>
    <p:sldId id="259" r:id="rId6"/>
    <p:sldId id="261" r:id="rId7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11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5">
  <dgm:title val=""/>
  <dgm:desc val=""/>
  <dgm:catLst>
    <dgm:cat type="accent5" pri="11500"/>
  </dgm:catLst>
  <dgm:styleLbl name="node0">
    <dgm:fillClrLst meth="cycle">
      <a:schemeClr val="accent5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alpha val="9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alpha val="90000"/>
      </a:schemeClr>
      <a:schemeClr val="accent5">
        <a:alpha val="5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/>
    <dgm:txEffectClrLst/>
  </dgm:styleLbl>
  <dgm:styleLbl name="lnNode1">
    <dgm:fillClrLst>
      <a:schemeClr val="accent5">
        <a:shade val="90000"/>
      </a:schemeClr>
      <a:schemeClr val="accent5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  <a:alpha val="90000"/>
      </a:schemeClr>
      <a:schemeClr val="accent5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alpha val="90000"/>
        <a:tint val="40000"/>
      </a:schemeClr>
      <a:schemeClr val="accent5">
        <a:alpha val="5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EBA07B8-F918-4C59-9E5F-C1191090C097}" type="doc">
      <dgm:prSet loTypeId="urn:microsoft.com/office/officeart/2005/8/layout/hList1" loCatId="list" qsTypeId="urn:microsoft.com/office/officeart/2005/8/quickstyle/simple2" qsCatId="simple" csTypeId="urn:microsoft.com/office/officeart/2005/8/colors/accent5_5" csCatId="accent5" phldr="1"/>
      <dgm:spPr/>
      <dgm:t>
        <a:bodyPr/>
        <a:lstStyle/>
        <a:p>
          <a:endParaRPr lang="es-UY"/>
        </a:p>
      </dgm:t>
    </dgm:pt>
    <dgm:pt modelId="{CD9865FA-C841-49F0-A166-BB6A8790C425}">
      <dgm:prSet phldrT="[Texto]"/>
      <dgm:spPr/>
      <dgm:t>
        <a:bodyPr/>
        <a:lstStyle/>
        <a:p>
          <a:r>
            <a:rPr lang="es-ES" b="1" i="1" dirty="0"/>
            <a:t>Introducción</a:t>
          </a:r>
          <a:endParaRPr lang="es-UY" b="1" i="1" dirty="0"/>
        </a:p>
      </dgm:t>
    </dgm:pt>
    <dgm:pt modelId="{E9F4F119-3A20-4997-B8E3-5826A207A6B0}" type="parTrans" cxnId="{B1D97789-DD4E-48C7-9044-F92EC50E0DD1}">
      <dgm:prSet/>
      <dgm:spPr/>
      <dgm:t>
        <a:bodyPr/>
        <a:lstStyle/>
        <a:p>
          <a:endParaRPr lang="es-UY">
            <a:solidFill>
              <a:schemeClr val="accent3">
                <a:lumMod val="40000"/>
                <a:lumOff val="60000"/>
              </a:schemeClr>
            </a:solidFill>
          </a:endParaRPr>
        </a:p>
      </dgm:t>
    </dgm:pt>
    <dgm:pt modelId="{44B604AE-3B3A-473A-BBFA-32372CFBF28C}" type="sibTrans" cxnId="{B1D97789-DD4E-48C7-9044-F92EC50E0DD1}">
      <dgm:prSet/>
      <dgm:spPr/>
      <dgm:t>
        <a:bodyPr/>
        <a:lstStyle/>
        <a:p>
          <a:endParaRPr lang="es-UY">
            <a:solidFill>
              <a:schemeClr val="accent3">
                <a:lumMod val="40000"/>
                <a:lumOff val="60000"/>
              </a:schemeClr>
            </a:solidFill>
          </a:endParaRPr>
        </a:p>
      </dgm:t>
    </dgm:pt>
    <dgm:pt modelId="{C9C2C072-A4AF-412A-83FF-389721BC1E31}">
      <dgm:prSet phldrT="[Texto]"/>
      <dgm:spPr/>
      <dgm:t>
        <a:bodyPr/>
        <a:lstStyle/>
        <a:p>
          <a:r>
            <a:rPr lang="es-ES" dirty="0"/>
            <a:t>Presentación del personaje.</a:t>
          </a:r>
          <a:endParaRPr lang="es-UY" dirty="0"/>
        </a:p>
      </dgm:t>
    </dgm:pt>
    <dgm:pt modelId="{EF3EF3A8-30C1-47BB-B13C-641ADD655A60}" type="parTrans" cxnId="{6616B1B2-93EC-4E69-A5E0-298F1D1FE5F4}">
      <dgm:prSet/>
      <dgm:spPr/>
      <dgm:t>
        <a:bodyPr/>
        <a:lstStyle/>
        <a:p>
          <a:endParaRPr lang="es-UY">
            <a:solidFill>
              <a:schemeClr val="accent3">
                <a:lumMod val="40000"/>
                <a:lumOff val="60000"/>
              </a:schemeClr>
            </a:solidFill>
          </a:endParaRPr>
        </a:p>
      </dgm:t>
    </dgm:pt>
    <dgm:pt modelId="{001496E0-E60C-477D-BB47-735250FEEDD2}" type="sibTrans" cxnId="{6616B1B2-93EC-4E69-A5E0-298F1D1FE5F4}">
      <dgm:prSet/>
      <dgm:spPr/>
      <dgm:t>
        <a:bodyPr/>
        <a:lstStyle/>
        <a:p>
          <a:endParaRPr lang="es-UY">
            <a:solidFill>
              <a:schemeClr val="accent3">
                <a:lumMod val="40000"/>
                <a:lumOff val="60000"/>
              </a:schemeClr>
            </a:solidFill>
          </a:endParaRPr>
        </a:p>
      </dgm:t>
    </dgm:pt>
    <dgm:pt modelId="{E07CBC11-B5F7-45A0-BC96-EEFE62E882A2}">
      <dgm:prSet phldrT="[Texto]"/>
      <dgm:spPr/>
      <dgm:t>
        <a:bodyPr/>
        <a:lstStyle/>
        <a:p>
          <a:r>
            <a:rPr lang="es-ES" b="1" i="1" dirty="0"/>
            <a:t>Desarrollo</a:t>
          </a:r>
          <a:endParaRPr lang="es-UY" b="1" i="1" dirty="0"/>
        </a:p>
      </dgm:t>
    </dgm:pt>
    <dgm:pt modelId="{451AF0A2-95B7-4A36-A477-CB118BB86D44}" type="parTrans" cxnId="{073018D1-A750-4D2B-B043-11088026704D}">
      <dgm:prSet/>
      <dgm:spPr/>
      <dgm:t>
        <a:bodyPr/>
        <a:lstStyle/>
        <a:p>
          <a:endParaRPr lang="es-UY">
            <a:solidFill>
              <a:schemeClr val="accent3">
                <a:lumMod val="40000"/>
                <a:lumOff val="60000"/>
              </a:schemeClr>
            </a:solidFill>
          </a:endParaRPr>
        </a:p>
      </dgm:t>
    </dgm:pt>
    <dgm:pt modelId="{96F01ECE-A1F5-46A3-8628-EE550E080939}" type="sibTrans" cxnId="{073018D1-A750-4D2B-B043-11088026704D}">
      <dgm:prSet/>
      <dgm:spPr/>
      <dgm:t>
        <a:bodyPr/>
        <a:lstStyle/>
        <a:p>
          <a:endParaRPr lang="es-UY">
            <a:solidFill>
              <a:schemeClr val="accent3">
                <a:lumMod val="40000"/>
                <a:lumOff val="60000"/>
              </a:schemeClr>
            </a:solidFill>
          </a:endParaRPr>
        </a:p>
      </dgm:t>
    </dgm:pt>
    <dgm:pt modelId="{5E2C4F74-7FD9-4ED8-AAC9-A9BDA05BB3EE}">
      <dgm:prSet phldrT="[Texto]"/>
      <dgm:spPr/>
      <dgm:t>
        <a:bodyPr/>
        <a:lstStyle/>
        <a:p>
          <a:pPr algn="ctr"/>
          <a:r>
            <a:rPr lang="es-ES" dirty="0"/>
            <a:t>Narra los sucesos trascendentes de la vida del personaje.</a:t>
          </a:r>
          <a:endParaRPr lang="es-UY" dirty="0"/>
        </a:p>
      </dgm:t>
    </dgm:pt>
    <dgm:pt modelId="{E615625D-1A37-4D64-B0F1-311DC31E002F}" type="parTrans" cxnId="{872FC87F-190E-4BB6-9CF7-B1486E3FFC07}">
      <dgm:prSet/>
      <dgm:spPr/>
      <dgm:t>
        <a:bodyPr/>
        <a:lstStyle/>
        <a:p>
          <a:endParaRPr lang="es-UY">
            <a:solidFill>
              <a:schemeClr val="accent3">
                <a:lumMod val="40000"/>
                <a:lumOff val="60000"/>
              </a:schemeClr>
            </a:solidFill>
          </a:endParaRPr>
        </a:p>
      </dgm:t>
    </dgm:pt>
    <dgm:pt modelId="{1C60594B-8AD5-430C-8243-10A8141A2012}" type="sibTrans" cxnId="{872FC87F-190E-4BB6-9CF7-B1486E3FFC07}">
      <dgm:prSet/>
      <dgm:spPr/>
      <dgm:t>
        <a:bodyPr/>
        <a:lstStyle/>
        <a:p>
          <a:endParaRPr lang="es-UY">
            <a:solidFill>
              <a:schemeClr val="accent3">
                <a:lumMod val="40000"/>
                <a:lumOff val="60000"/>
              </a:schemeClr>
            </a:solidFill>
          </a:endParaRPr>
        </a:p>
      </dgm:t>
    </dgm:pt>
    <dgm:pt modelId="{947A3199-F8C0-4C83-84EA-002F8BD0CD62}">
      <dgm:prSet phldrT="[Texto]"/>
      <dgm:spPr/>
      <dgm:t>
        <a:bodyPr/>
        <a:lstStyle/>
        <a:p>
          <a:r>
            <a:rPr lang="es-ES" b="1" i="1" dirty="0"/>
            <a:t>Conclusión</a:t>
          </a:r>
          <a:endParaRPr lang="es-UY" b="1" i="1" dirty="0"/>
        </a:p>
      </dgm:t>
    </dgm:pt>
    <dgm:pt modelId="{C9625851-E2E2-443A-A656-3DD64CD79828}" type="parTrans" cxnId="{2E434D47-F6EC-42BA-8DAA-C362F6EFFFD4}">
      <dgm:prSet/>
      <dgm:spPr/>
      <dgm:t>
        <a:bodyPr/>
        <a:lstStyle/>
        <a:p>
          <a:endParaRPr lang="es-UY">
            <a:solidFill>
              <a:schemeClr val="accent3">
                <a:lumMod val="40000"/>
                <a:lumOff val="60000"/>
              </a:schemeClr>
            </a:solidFill>
          </a:endParaRPr>
        </a:p>
      </dgm:t>
    </dgm:pt>
    <dgm:pt modelId="{7BDDAF21-7380-450C-B7E2-BF033DF38B7F}" type="sibTrans" cxnId="{2E434D47-F6EC-42BA-8DAA-C362F6EFFFD4}">
      <dgm:prSet/>
      <dgm:spPr/>
      <dgm:t>
        <a:bodyPr/>
        <a:lstStyle/>
        <a:p>
          <a:endParaRPr lang="es-UY">
            <a:solidFill>
              <a:schemeClr val="accent3">
                <a:lumMod val="40000"/>
                <a:lumOff val="60000"/>
              </a:schemeClr>
            </a:solidFill>
          </a:endParaRPr>
        </a:p>
      </dgm:t>
    </dgm:pt>
    <dgm:pt modelId="{97F7E33D-2777-4B4B-B39D-13E0D22D3DEA}">
      <dgm:prSet phldrT="[Texto]"/>
      <dgm:spPr/>
      <dgm:t>
        <a:bodyPr/>
        <a:lstStyle/>
        <a:p>
          <a:pPr algn="ctr"/>
          <a:r>
            <a:rPr lang="es-ES" dirty="0"/>
            <a:t>Valoración sobre  la importancia de la vida del personaje.</a:t>
          </a:r>
          <a:endParaRPr lang="es-UY" dirty="0"/>
        </a:p>
      </dgm:t>
    </dgm:pt>
    <dgm:pt modelId="{0FBD4A4B-0FB6-4520-8AC3-6657AF5A8504}" type="parTrans" cxnId="{B12D1AA1-56C0-474F-B612-401401DA2D3F}">
      <dgm:prSet/>
      <dgm:spPr/>
      <dgm:t>
        <a:bodyPr/>
        <a:lstStyle/>
        <a:p>
          <a:endParaRPr lang="es-UY">
            <a:solidFill>
              <a:schemeClr val="accent3">
                <a:lumMod val="40000"/>
                <a:lumOff val="60000"/>
              </a:schemeClr>
            </a:solidFill>
          </a:endParaRPr>
        </a:p>
      </dgm:t>
    </dgm:pt>
    <dgm:pt modelId="{25BE093B-4037-4C5A-954D-4B2385057EFE}" type="sibTrans" cxnId="{B12D1AA1-56C0-474F-B612-401401DA2D3F}">
      <dgm:prSet/>
      <dgm:spPr/>
      <dgm:t>
        <a:bodyPr/>
        <a:lstStyle/>
        <a:p>
          <a:endParaRPr lang="es-UY">
            <a:solidFill>
              <a:schemeClr val="accent3">
                <a:lumMod val="40000"/>
                <a:lumOff val="60000"/>
              </a:schemeClr>
            </a:solidFill>
          </a:endParaRPr>
        </a:p>
      </dgm:t>
    </dgm:pt>
    <dgm:pt modelId="{A8E463F0-B03E-4B38-BCD4-2F538BD25AE6}" type="pres">
      <dgm:prSet presAssocID="{5EBA07B8-F918-4C59-9E5F-C1191090C097}" presName="Name0" presStyleCnt="0">
        <dgm:presLayoutVars>
          <dgm:dir/>
          <dgm:animLvl val="lvl"/>
          <dgm:resizeHandles val="exact"/>
        </dgm:presLayoutVars>
      </dgm:prSet>
      <dgm:spPr/>
    </dgm:pt>
    <dgm:pt modelId="{79261A66-D41C-46D8-80C2-34AE18A75E87}" type="pres">
      <dgm:prSet presAssocID="{CD9865FA-C841-49F0-A166-BB6A8790C425}" presName="composite" presStyleCnt="0"/>
      <dgm:spPr/>
    </dgm:pt>
    <dgm:pt modelId="{7FCE9E3D-F88E-4E54-AB80-36703155C802}" type="pres">
      <dgm:prSet presAssocID="{CD9865FA-C841-49F0-A166-BB6A8790C425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5B4AC469-D70C-4FED-9B63-086D881A020C}" type="pres">
      <dgm:prSet presAssocID="{CD9865FA-C841-49F0-A166-BB6A8790C425}" presName="desTx" presStyleLbl="alignAccFollowNode1" presStyleIdx="0" presStyleCnt="3">
        <dgm:presLayoutVars>
          <dgm:bulletEnabled val="1"/>
        </dgm:presLayoutVars>
      </dgm:prSet>
      <dgm:spPr/>
    </dgm:pt>
    <dgm:pt modelId="{566E3C00-4E11-447A-B11B-2C65968B5EA6}" type="pres">
      <dgm:prSet presAssocID="{44B604AE-3B3A-473A-BBFA-32372CFBF28C}" presName="space" presStyleCnt="0"/>
      <dgm:spPr/>
    </dgm:pt>
    <dgm:pt modelId="{DAD816BA-FE81-4525-9D9B-3B277ACC0A94}" type="pres">
      <dgm:prSet presAssocID="{E07CBC11-B5F7-45A0-BC96-EEFE62E882A2}" presName="composite" presStyleCnt="0"/>
      <dgm:spPr/>
    </dgm:pt>
    <dgm:pt modelId="{2A12B8A2-5862-4DFF-8BD5-3FE4456DE5C7}" type="pres">
      <dgm:prSet presAssocID="{E07CBC11-B5F7-45A0-BC96-EEFE62E882A2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E2C41DB8-3E66-46F7-8063-D26CA9C15FE1}" type="pres">
      <dgm:prSet presAssocID="{E07CBC11-B5F7-45A0-BC96-EEFE62E882A2}" presName="desTx" presStyleLbl="alignAccFollowNode1" presStyleIdx="1" presStyleCnt="3">
        <dgm:presLayoutVars>
          <dgm:bulletEnabled val="1"/>
        </dgm:presLayoutVars>
      </dgm:prSet>
      <dgm:spPr/>
    </dgm:pt>
    <dgm:pt modelId="{0A76D8D4-0D3B-4184-8D1F-D4BC46050A99}" type="pres">
      <dgm:prSet presAssocID="{96F01ECE-A1F5-46A3-8628-EE550E080939}" presName="space" presStyleCnt="0"/>
      <dgm:spPr/>
    </dgm:pt>
    <dgm:pt modelId="{1E77B656-3EE1-44E0-9E3C-7762830B2660}" type="pres">
      <dgm:prSet presAssocID="{947A3199-F8C0-4C83-84EA-002F8BD0CD62}" presName="composite" presStyleCnt="0"/>
      <dgm:spPr/>
    </dgm:pt>
    <dgm:pt modelId="{EAD6DBE3-79CF-4740-AE2D-09B69AC8DE97}" type="pres">
      <dgm:prSet presAssocID="{947A3199-F8C0-4C83-84EA-002F8BD0CD62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5D0E3F28-F35C-4810-B0D2-8AB531D638B0}" type="pres">
      <dgm:prSet presAssocID="{947A3199-F8C0-4C83-84EA-002F8BD0CD62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78D5180E-1034-4AF2-8186-D82369CE6E4D}" type="presOf" srcId="{5EBA07B8-F918-4C59-9E5F-C1191090C097}" destId="{A8E463F0-B03E-4B38-BCD4-2F538BD25AE6}" srcOrd="0" destOrd="0" presId="urn:microsoft.com/office/officeart/2005/8/layout/hList1"/>
    <dgm:cxn modelId="{4E1A4314-250E-43BA-AA9F-160B317897B4}" type="presOf" srcId="{5E2C4F74-7FD9-4ED8-AAC9-A9BDA05BB3EE}" destId="{E2C41DB8-3E66-46F7-8063-D26CA9C15FE1}" srcOrd="0" destOrd="0" presId="urn:microsoft.com/office/officeart/2005/8/layout/hList1"/>
    <dgm:cxn modelId="{87CC7162-FD66-4D19-B924-AD19674BDE09}" type="presOf" srcId="{CD9865FA-C841-49F0-A166-BB6A8790C425}" destId="{7FCE9E3D-F88E-4E54-AB80-36703155C802}" srcOrd="0" destOrd="0" presId="urn:microsoft.com/office/officeart/2005/8/layout/hList1"/>
    <dgm:cxn modelId="{2E434D47-F6EC-42BA-8DAA-C362F6EFFFD4}" srcId="{5EBA07B8-F918-4C59-9E5F-C1191090C097}" destId="{947A3199-F8C0-4C83-84EA-002F8BD0CD62}" srcOrd="2" destOrd="0" parTransId="{C9625851-E2E2-443A-A656-3DD64CD79828}" sibTransId="{7BDDAF21-7380-450C-B7E2-BF033DF38B7F}"/>
    <dgm:cxn modelId="{2B629267-705A-4C85-9613-C1F5155ABA2C}" type="presOf" srcId="{E07CBC11-B5F7-45A0-BC96-EEFE62E882A2}" destId="{2A12B8A2-5862-4DFF-8BD5-3FE4456DE5C7}" srcOrd="0" destOrd="0" presId="urn:microsoft.com/office/officeart/2005/8/layout/hList1"/>
    <dgm:cxn modelId="{872FC87F-190E-4BB6-9CF7-B1486E3FFC07}" srcId="{E07CBC11-B5F7-45A0-BC96-EEFE62E882A2}" destId="{5E2C4F74-7FD9-4ED8-AAC9-A9BDA05BB3EE}" srcOrd="0" destOrd="0" parTransId="{E615625D-1A37-4D64-B0F1-311DC31E002F}" sibTransId="{1C60594B-8AD5-430C-8243-10A8141A2012}"/>
    <dgm:cxn modelId="{B1D97789-DD4E-48C7-9044-F92EC50E0DD1}" srcId="{5EBA07B8-F918-4C59-9E5F-C1191090C097}" destId="{CD9865FA-C841-49F0-A166-BB6A8790C425}" srcOrd="0" destOrd="0" parTransId="{E9F4F119-3A20-4997-B8E3-5826A207A6B0}" sibTransId="{44B604AE-3B3A-473A-BBFA-32372CFBF28C}"/>
    <dgm:cxn modelId="{9276F693-76A3-4547-882E-BCF151760F1A}" type="presOf" srcId="{97F7E33D-2777-4B4B-B39D-13E0D22D3DEA}" destId="{5D0E3F28-F35C-4810-B0D2-8AB531D638B0}" srcOrd="0" destOrd="0" presId="urn:microsoft.com/office/officeart/2005/8/layout/hList1"/>
    <dgm:cxn modelId="{B12D1AA1-56C0-474F-B612-401401DA2D3F}" srcId="{947A3199-F8C0-4C83-84EA-002F8BD0CD62}" destId="{97F7E33D-2777-4B4B-B39D-13E0D22D3DEA}" srcOrd="0" destOrd="0" parTransId="{0FBD4A4B-0FB6-4520-8AC3-6657AF5A8504}" sibTransId="{25BE093B-4037-4C5A-954D-4B2385057EFE}"/>
    <dgm:cxn modelId="{911F70B1-88CC-4556-9A54-A689AA2700D2}" type="presOf" srcId="{947A3199-F8C0-4C83-84EA-002F8BD0CD62}" destId="{EAD6DBE3-79CF-4740-AE2D-09B69AC8DE97}" srcOrd="0" destOrd="0" presId="urn:microsoft.com/office/officeart/2005/8/layout/hList1"/>
    <dgm:cxn modelId="{6616B1B2-93EC-4E69-A5E0-298F1D1FE5F4}" srcId="{CD9865FA-C841-49F0-A166-BB6A8790C425}" destId="{C9C2C072-A4AF-412A-83FF-389721BC1E31}" srcOrd="0" destOrd="0" parTransId="{EF3EF3A8-30C1-47BB-B13C-641ADD655A60}" sibTransId="{001496E0-E60C-477D-BB47-735250FEEDD2}"/>
    <dgm:cxn modelId="{E6D233B7-8E45-4C3F-8C8F-8C3FEECB73A8}" type="presOf" srcId="{C9C2C072-A4AF-412A-83FF-389721BC1E31}" destId="{5B4AC469-D70C-4FED-9B63-086D881A020C}" srcOrd="0" destOrd="0" presId="urn:microsoft.com/office/officeart/2005/8/layout/hList1"/>
    <dgm:cxn modelId="{073018D1-A750-4D2B-B043-11088026704D}" srcId="{5EBA07B8-F918-4C59-9E5F-C1191090C097}" destId="{E07CBC11-B5F7-45A0-BC96-EEFE62E882A2}" srcOrd="1" destOrd="0" parTransId="{451AF0A2-95B7-4A36-A477-CB118BB86D44}" sibTransId="{96F01ECE-A1F5-46A3-8628-EE550E080939}"/>
    <dgm:cxn modelId="{D2976883-A2CE-4FE8-B745-FBD7437F7859}" type="presParOf" srcId="{A8E463F0-B03E-4B38-BCD4-2F538BD25AE6}" destId="{79261A66-D41C-46D8-80C2-34AE18A75E87}" srcOrd="0" destOrd="0" presId="urn:microsoft.com/office/officeart/2005/8/layout/hList1"/>
    <dgm:cxn modelId="{6E59BB5D-0E09-4632-9F79-D8E4310C0696}" type="presParOf" srcId="{79261A66-D41C-46D8-80C2-34AE18A75E87}" destId="{7FCE9E3D-F88E-4E54-AB80-36703155C802}" srcOrd="0" destOrd="0" presId="urn:microsoft.com/office/officeart/2005/8/layout/hList1"/>
    <dgm:cxn modelId="{4B7BB5F8-6B6F-4175-A02A-70426070D30B}" type="presParOf" srcId="{79261A66-D41C-46D8-80C2-34AE18A75E87}" destId="{5B4AC469-D70C-4FED-9B63-086D881A020C}" srcOrd="1" destOrd="0" presId="urn:microsoft.com/office/officeart/2005/8/layout/hList1"/>
    <dgm:cxn modelId="{D3B43331-12AC-46DB-9E7B-FA7EE2542845}" type="presParOf" srcId="{A8E463F0-B03E-4B38-BCD4-2F538BD25AE6}" destId="{566E3C00-4E11-447A-B11B-2C65968B5EA6}" srcOrd="1" destOrd="0" presId="urn:microsoft.com/office/officeart/2005/8/layout/hList1"/>
    <dgm:cxn modelId="{DB28D3D9-7FDD-4644-B9D8-1C49E6469E99}" type="presParOf" srcId="{A8E463F0-B03E-4B38-BCD4-2F538BD25AE6}" destId="{DAD816BA-FE81-4525-9D9B-3B277ACC0A94}" srcOrd="2" destOrd="0" presId="urn:microsoft.com/office/officeart/2005/8/layout/hList1"/>
    <dgm:cxn modelId="{CED6AC28-2BA5-4DD1-B48E-2BBE3702821A}" type="presParOf" srcId="{DAD816BA-FE81-4525-9D9B-3B277ACC0A94}" destId="{2A12B8A2-5862-4DFF-8BD5-3FE4456DE5C7}" srcOrd="0" destOrd="0" presId="urn:microsoft.com/office/officeart/2005/8/layout/hList1"/>
    <dgm:cxn modelId="{4106FB66-C5D6-4A5A-A736-B666A665B9B5}" type="presParOf" srcId="{DAD816BA-FE81-4525-9D9B-3B277ACC0A94}" destId="{E2C41DB8-3E66-46F7-8063-D26CA9C15FE1}" srcOrd="1" destOrd="0" presId="urn:microsoft.com/office/officeart/2005/8/layout/hList1"/>
    <dgm:cxn modelId="{05151C4D-60A8-42F0-9F88-4691AB3D876D}" type="presParOf" srcId="{A8E463F0-B03E-4B38-BCD4-2F538BD25AE6}" destId="{0A76D8D4-0D3B-4184-8D1F-D4BC46050A99}" srcOrd="3" destOrd="0" presId="urn:microsoft.com/office/officeart/2005/8/layout/hList1"/>
    <dgm:cxn modelId="{F1849DB4-0D96-468A-97D7-8C8A3B603A6E}" type="presParOf" srcId="{A8E463F0-B03E-4B38-BCD4-2F538BD25AE6}" destId="{1E77B656-3EE1-44E0-9E3C-7762830B2660}" srcOrd="4" destOrd="0" presId="urn:microsoft.com/office/officeart/2005/8/layout/hList1"/>
    <dgm:cxn modelId="{D6BC5BC7-DF26-4AB1-8746-0BA712F8DB43}" type="presParOf" srcId="{1E77B656-3EE1-44E0-9E3C-7762830B2660}" destId="{EAD6DBE3-79CF-4740-AE2D-09B69AC8DE97}" srcOrd="0" destOrd="0" presId="urn:microsoft.com/office/officeart/2005/8/layout/hList1"/>
    <dgm:cxn modelId="{0E384770-0205-41AD-B23C-075078D45CB9}" type="presParOf" srcId="{1E77B656-3EE1-44E0-9E3C-7762830B2660}" destId="{5D0E3F28-F35C-4810-B0D2-8AB531D638B0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CE9E3D-F88E-4E54-AB80-36703155C802}">
      <dsp:nvSpPr>
        <dsp:cNvPr id="0" name=""/>
        <dsp:cNvSpPr/>
      </dsp:nvSpPr>
      <dsp:spPr>
        <a:xfrm>
          <a:off x="2299" y="1070526"/>
          <a:ext cx="2241925" cy="633600"/>
        </a:xfrm>
        <a:prstGeom prst="rect">
          <a:avLst/>
        </a:prstGeom>
        <a:solidFill>
          <a:schemeClr val="accent5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5">
              <a:alpha val="90000"/>
              <a:hueOff val="0"/>
              <a:satOff val="0"/>
              <a:lumOff val="0"/>
              <a:alphaOff val="0"/>
            </a:schemeClr>
          </a:solidFill>
          <a:prstDash val="sysDash"/>
        </a:ln>
        <a:effectLst>
          <a:outerShdw blurRad="50800" dist="25400" dir="5400000" rotWithShape="0">
            <a:srgbClr val="000000">
              <a:alpha val="3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6464" tIns="89408" rIns="156464" bIns="89408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200" b="1" i="1" kern="1200" dirty="0"/>
            <a:t>Introducción</a:t>
          </a:r>
          <a:endParaRPr lang="es-UY" sz="2200" b="1" i="1" kern="1200" dirty="0"/>
        </a:p>
      </dsp:txBody>
      <dsp:txXfrm>
        <a:off x="2299" y="1070526"/>
        <a:ext cx="2241925" cy="633600"/>
      </dsp:txXfrm>
    </dsp:sp>
    <dsp:sp modelId="{5B4AC469-D70C-4FED-9B63-086D881A020C}">
      <dsp:nvSpPr>
        <dsp:cNvPr id="0" name=""/>
        <dsp:cNvSpPr/>
      </dsp:nvSpPr>
      <dsp:spPr>
        <a:xfrm>
          <a:off x="2299" y="1704126"/>
          <a:ext cx="2241925" cy="1751309"/>
        </a:xfrm>
        <a:prstGeom prst="rect">
          <a:avLst/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5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348" tIns="117348" rIns="156464" bIns="176022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200" kern="1200" dirty="0"/>
            <a:t>Presentación del personaje.</a:t>
          </a:r>
          <a:endParaRPr lang="es-UY" sz="2200" kern="1200" dirty="0"/>
        </a:p>
      </dsp:txBody>
      <dsp:txXfrm>
        <a:off x="2299" y="1704126"/>
        <a:ext cx="2241925" cy="1751309"/>
      </dsp:txXfrm>
    </dsp:sp>
    <dsp:sp modelId="{2A12B8A2-5862-4DFF-8BD5-3FE4456DE5C7}">
      <dsp:nvSpPr>
        <dsp:cNvPr id="0" name=""/>
        <dsp:cNvSpPr/>
      </dsp:nvSpPr>
      <dsp:spPr>
        <a:xfrm>
          <a:off x="2558094" y="1070526"/>
          <a:ext cx="2241925" cy="633600"/>
        </a:xfrm>
        <a:prstGeom prst="rect">
          <a:avLst/>
        </a:prstGeom>
        <a:solidFill>
          <a:schemeClr val="accent5">
            <a:alpha val="90000"/>
            <a:hueOff val="0"/>
            <a:satOff val="0"/>
            <a:lumOff val="0"/>
            <a:alphaOff val="-20000"/>
          </a:schemeClr>
        </a:solidFill>
        <a:ln w="11429" cap="flat" cmpd="sng" algn="ctr">
          <a:solidFill>
            <a:schemeClr val="accent5">
              <a:alpha val="90000"/>
              <a:hueOff val="0"/>
              <a:satOff val="0"/>
              <a:lumOff val="0"/>
              <a:alphaOff val="-20000"/>
            </a:schemeClr>
          </a:solidFill>
          <a:prstDash val="sysDash"/>
        </a:ln>
        <a:effectLst>
          <a:outerShdw blurRad="50800" dist="25400" dir="5400000" rotWithShape="0">
            <a:srgbClr val="000000">
              <a:alpha val="3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6464" tIns="89408" rIns="156464" bIns="89408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200" b="1" i="1" kern="1200" dirty="0"/>
            <a:t>Desarrollo</a:t>
          </a:r>
          <a:endParaRPr lang="es-UY" sz="2200" b="1" i="1" kern="1200" dirty="0"/>
        </a:p>
      </dsp:txBody>
      <dsp:txXfrm>
        <a:off x="2558094" y="1070526"/>
        <a:ext cx="2241925" cy="633600"/>
      </dsp:txXfrm>
    </dsp:sp>
    <dsp:sp modelId="{E2C41DB8-3E66-46F7-8063-D26CA9C15FE1}">
      <dsp:nvSpPr>
        <dsp:cNvPr id="0" name=""/>
        <dsp:cNvSpPr/>
      </dsp:nvSpPr>
      <dsp:spPr>
        <a:xfrm>
          <a:off x="2558094" y="1704126"/>
          <a:ext cx="2241925" cy="1751309"/>
        </a:xfrm>
        <a:prstGeom prst="rect">
          <a:avLst/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5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348" tIns="117348" rIns="156464" bIns="176022" numCol="1" spcCol="1270" anchor="t" anchorCtr="0">
          <a:noAutofit/>
        </a:bodyPr>
        <a:lstStyle/>
        <a:p>
          <a:pPr marL="228600" lvl="1" indent="-228600" algn="ctr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200" kern="1200" dirty="0"/>
            <a:t>Narra los sucesos trascendentes de la vida del personaje.</a:t>
          </a:r>
          <a:endParaRPr lang="es-UY" sz="2200" kern="1200" dirty="0"/>
        </a:p>
      </dsp:txBody>
      <dsp:txXfrm>
        <a:off x="2558094" y="1704126"/>
        <a:ext cx="2241925" cy="1751309"/>
      </dsp:txXfrm>
    </dsp:sp>
    <dsp:sp modelId="{EAD6DBE3-79CF-4740-AE2D-09B69AC8DE97}">
      <dsp:nvSpPr>
        <dsp:cNvPr id="0" name=""/>
        <dsp:cNvSpPr/>
      </dsp:nvSpPr>
      <dsp:spPr>
        <a:xfrm>
          <a:off x="5113889" y="1070526"/>
          <a:ext cx="2241925" cy="633600"/>
        </a:xfrm>
        <a:prstGeom prst="rect">
          <a:avLst/>
        </a:prstGeom>
        <a:solidFill>
          <a:schemeClr val="accent5">
            <a:alpha val="90000"/>
            <a:hueOff val="0"/>
            <a:satOff val="0"/>
            <a:lumOff val="0"/>
            <a:alphaOff val="-40000"/>
          </a:schemeClr>
        </a:solidFill>
        <a:ln w="11429" cap="flat" cmpd="sng" algn="ctr">
          <a:solidFill>
            <a:schemeClr val="accent5">
              <a:alpha val="90000"/>
              <a:hueOff val="0"/>
              <a:satOff val="0"/>
              <a:lumOff val="0"/>
              <a:alphaOff val="-40000"/>
            </a:schemeClr>
          </a:solidFill>
          <a:prstDash val="sysDash"/>
        </a:ln>
        <a:effectLst>
          <a:outerShdw blurRad="50800" dist="25400" dir="5400000" rotWithShape="0">
            <a:srgbClr val="000000">
              <a:alpha val="35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6464" tIns="89408" rIns="156464" bIns="89408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200" b="1" i="1" kern="1200" dirty="0"/>
            <a:t>Conclusión</a:t>
          </a:r>
          <a:endParaRPr lang="es-UY" sz="2200" b="1" i="1" kern="1200" dirty="0"/>
        </a:p>
      </dsp:txBody>
      <dsp:txXfrm>
        <a:off x="5113889" y="1070526"/>
        <a:ext cx="2241925" cy="633600"/>
      </dsp:txXfrm>
    </dsp:sp>
    <dsp:sp modelId="{5D0E3F28-F35C-4810-B0D2-8AB531D638B0}">
      <dsp:nvSpPr>
        <dsp:cNvPr id="0" name=""/>
        <dsp:cNvSpPr/>
      </dsp:nvSpPr>
      <dsp:spPr>
        <a:xfrm>
          <a:off x="5113889" y="1704126"/>
          <a:ext cx="2241925" cy="1751309"/>
        </a:xfrm>
        <a:prstGeom prst="rect">
          <a:avLst/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5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348" tIns="117348" rIns="156464" bIns="176022" numCol="1" spcCol="1270" anchor="t" anchorCtr="0">
          <a:noAutofit/>
        </a:bodyPr>
        <a:lstStyle/>
        <a:p>
          <a:pPr marL="228600" lvl="1" indent="-228600" algn="ctr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2200" kern="1200" dirty="0"/>
            <a:t>Valoración sobre  la importancia de la vida del personaje.</a:t>
          </a:r>
          <a:endParaRPr lang="es-UY" sz="2200" kern="1200" dirty="0"/>
        </a:p>
      </dsp:txBody>
      <dsp:txXfrm>
        <a:off x="5113889" y="1704126"/>
        <a:ext cx="2241925" cy="17513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51E1F6-3E7F-47E2-9B21-62B1A318DB5E}" type="datetimeFigureOut">
              <a:rPr lang="es-CL" smtClean="0"/>
              <a:pPr/>
              <a:t>27-07-2021</a:t>
            </a:fld>
            <a:endParaRPr lang="es-CL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60CC86-84BE-4C93-880E-6D74809643A5}" type="slidenum">
              <a:rPr lang="es-CL" smtClean="0"/>
              <a:pPr/>
              <a:t>‹Nº›</a:t>
            </a:fld>
            <a:endParaRPr lang="es-C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60CC86-84BE-4C93-880E-6D74809643A5}" type="slidenum">
              <a:rPr lang="es-CL" smtClean="0"/>
              <a:pPr/>
              <a:t>3</a:t>
            </a:fld>
            <a:endParaRPr lang="es-CL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690B6-D70F-4134-895E-D76B750B8BD1}" type="datetimeFigureOut">
              <a:rPr lang="es-CL" smtClean="0"/>
              <a:pPr/>
              <a:t>27-07-2021</a:t>
            </a:fld>
            <a:endParaRPr lang="es-CL" dirty="0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Elipse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45D427E-14C8-48BC-AEC1-EC9A9BF4D868}" type="slidenum">
              <a:rPr lang="es-CL" smtClean="0"/>
              <a:pPr/>
              <a:t>‹Nº›</a:t>
            </a:fld>
            <a:endParaRPr lang="es-CL" dirty="0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690B6-D70F-4134-895E-D76B750B8BD1}" type="datetimeFigureOut">
              <a:rPr lang="es-CL" smtClean="0"/>
              <a:pPr/>
              <a:t>27-07-2021</a:t>
            </a:fld>
            <a:endParaRPr lang="es-C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D427E-14C8-48BC-AEC1-EC9A9BF4D868}" type="slidenum">
              <a:rPr lang="es-CL" smtClean="0"/>
              <a:pPr/>
              <a:t>‹Nº›</a:t>
            </a:fld>
            <a:endParaRPr lang="es-CL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Elipse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C45D427E-14C8-48BC-AEC1-EC9A9BF4D868}" type="slidenum">
              <a:rPr lang="es-CL" smtClean="0"/>
              <a:pPr/>
              <a:t>‹Nº›</a:t>
            </a:fld>
            <a:endParaRPr lang="es-CL" dirty="0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690B6-D70F-4134-895E-D76B750B8BD1}" type="datetimeFigureOut">
              <a:rPr lang="es-CL" smtClean="0"/>
              <a:pPr/>
              <a:t>27-07-2021</a:t>
            </a:fld>
            <a:endParaRPr lang="es-C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690B6-D70F-4134-895E-D76B750B8BD1}" type="datetimeFigureOut">
              <a:rPr lang="es-CL" smtClean="0"/>
              <a:pPr/>
              <a:t>27-07-2021</a:t>
            </a:fld>
            <a:endParaRPr lang="es-C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C45D427E-14C8-48BC-AEC1-EC9A9BF4D868}" type="slidenum">
              <a:rPr lang="es-CL" smtClean="0"/>
              <a:pPr/>
              <a:t>‹Nº›</a:t>
            </a:fld>
            <a:endParaRPr lang="es-CL" dirty="0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690B6-D70F-4134-895E-D76B750B8BD1}" type="datetimeFigureOut">
              <a:rPr lang="es-CL" smtClean="0"/>
              <a:pPr/>
              <a:t>27-07-2021</a:t>
            </a:fld>
            <a:endParaRPr lang="es-CL" dirty="0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Elipse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45D427E-14C8-48BC-AEC1-EC9A9BF4D868}" type="slidenum">
              <a:rPr lang="es-CL" smtClean="0"/>
              <a:pPr/>
              <a:t>‹Nº›</a:t>
            </a:fld>
            <a:endParaRPr lang="es-CL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734690B6-D70F-4134-895E-D76B750B8BD1}" type="datetimeFigureOut">
              <a:rPr lang="es-CL" smtClean="0"/>
              <a:pPr/>
              <a:t>27-07-2021</a:t>
            </a:fld>
            <a:endParaRPr lang="es-CL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D427E-14C8-48BC-AEC1-EC9A9BF4D868}" type="slidenum">
              <a:rPr lang="es-CL" smtClean="0"/>
              <a:pPr/>
              <a:t>‹Nº›</a:t>
            </a:fld>
            <a:endParaRPr lang="es-CL" dirty="0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Marcador de contenido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12" name="11 Marcador de contenido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690B6-D70F-4134-895E-D76B750B8BD1}" type="datetimeFigureOut">
              <a:rPr lang="es-CL" smtClean="0"/>
              <a:pPr/>
              <a:t>27-07-2021</a:t>
            </a:fld>
            <a:endParaRPr lang="es-CL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s-CL" dirty="0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23 Marcador de contenido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26" name="25 Marcador de contenido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25" name="24 Elipse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Elipse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C45D427E-14C8-48BC-AEC1-EC9A9BF4D868}" type="slidenum">
              <a:rPr lang="es-CL" smtClean="0"/>
              <a:pPr/>
              <a:t>‹Nº›</a:t>
            </a:fld>
            <a:endParaRPr lang="es-CL" dirty="0"/>
          </a:p>
        </p:txBody>
      </p:sp>
      <p:sp>
        <p:nvSpPr>
          <p:cNvPr id="23" name="22 Título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690B6-D70F-4134-895E-D76B750B8BD1}" type="datetimeFigureOut">
              <a:rPr lang="es-CL" smtClean="0"/>
              <a:pPr/>
              <a:t>27-07-2021</a:t>
            </a:fld>
            <a:endParaRPr lang="es-CL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C45D427E-14C8-48BC-AEC1-EC9A9BF4D868}" type="slidenum">
              <a:rPr lang="es-CL" smtClean="0"/>
              <a:pPr/>
              <a:t>‹Nº›</a:t>
            </a:fld>
            <a:endParaRPr lang="es-CL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5 Rectángulo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690B6-D70F-4134-895E-D76B750B8BD1}" type="datetimeFigureOut">
              <a:rPr lang="es-CL" smtClean="0"/>
              <a:pPr/>
              <a:t>27-07-2021</a:t>
            </a:fld>
            <a:endParaRPr lang="es-CL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45D427E-14C8-48BC-AEC1-EC9A9BF4D868}" type="slidenum">
              <a:rPr lang="es-CL" smtClean="0"/>
              <a:pPr/>
              <a:t>‹Nº›</a:t>
            </a:fld>
            <a:endParaRPr lang="es-C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Rectángulo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Marcador de contenido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Elipse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45D427E-14C8-48BC-AEC1-EC9A9BF4D868}" type="slidenum">
              <a:rPr lang="es-CL" smtClean="0"/>
              <a:pPr/>
              <a:t>‹Nº›</a:t>
            </a:fld>
            <a:endParaRPr lang="es-CL" dirty="0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690B6-D70F-4134-895E-D76B750B8BD1}" type="datetimeFigureOut">
              <a:rPr lang="es-CL" smtClean="0"/>
              <a:pPr/>
              <a:t>27-07-2021</a:t>
            </a:fld>
            <a:endParaRPr lang="es-CL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s-CL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Conector recto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C45D427E-14C8-48BC-AEC1-EC9A9BF4D868}" type="slidenum">
              <a:rPr lang="es-CL" smtClean="0"/>
              <a:pPr/>
              <a:t>‹Nº›</a:t>
            </a:fld>
            <a:endParaRPr lang="es-CL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734690B6-D70F-4134-895E-D76B750B8BD1}" type="datetimeFigureOut">
              <a:rPr lang="es-CL" smtClean="0"/>
              <a:pPr/>
              <a:t>27-07-2021</a:t>
            </a:fld>
            <a:endParaRPr lang="es-CL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s-CL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734690B6-D70F-4134-895E-D76B750B8BD1}" type="datetimeFigureOut">
              <a:rPr lang="es-CL" smtClean="0"/>
              <a:pPr/>
              <a:t>27-07-2021</a:t>
            </a:fld>
            <a:endParaRPr lang="es-CL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s-CL" dirty="0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Elipse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45D427E-14C8-48BC-AEC1-EC9A9BF4D868}" type="slidenum">
              <a:rPr lang="es-CL" smtClean="0"/>
              <a:pPr/>
              <a:t>‹Nº›</a:t>
            </a:fld>
            <a:endParaRPr lang="es-CL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428728" y="571480"/>
            <a:ext cx="6400598" cy="1296532"/>
          </a:xfrm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r>
              <a:rPr lang="es-CL" sz="7200" b="1" i="1" u="sng" dirty="0">
                <a:solidFill>
                  <a:srgbClr val="002060"/>
                </a:solidFill>
              </a:rPr>
              <a:t>La Biografía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357158" y="4714884"/>
            <a:ext cx="8429684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000" dirty="0"/>
              <a:t>Curso: 4° Básico</a:t>
            </a:r>
          </a:p>
          <a:p>
            <a:r>
              <a:rPr lang="es-CL" sz="2000" dirty="0"/>
              <a:t>Objetivo: OA6 Leer independientemente y comprender textos no literarios: biografías </a:t>
            </a:r>
          </a:p>
          <a:p>
            <a:r>
              <a:rPr lang="es-CL" sz="2000" dirty="0"/>
              <a:t>Profesora: Karla Alfaro Urzúa</a:t>
            </a:r>
          </a:p>
          <a:p>
            <a:r>
              <a:rPr lang="es-CL" sz="2000" dirty="0"/>
              <a:t>Clase N°</a:t>
            </a:r>
            <a:r>
              <a:rPr lang="es-CL" sz="2400" dirty="0"/>
              <a:t> 1</a:t>
            </a:r>
            <a:endParaRPr lang="es-CL" sz="2000" dirty="0"/>
          </a:p>
        </p:txBody>
      </p:sp>
      <p:pic>
        <p:nvPicPr>
          <p:cNvPr id="19458" name="Picture 2" descr="niños leyendo | En Clave de Niño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71670" y="2643182"/>
            <a:ext cx="4444335" cy="19288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42910" y="214290"/>
            <a:ext cx="7467600" cy="785818"/>
          </a:xfrm>
        </p:spPr>
        <p:txBody>
          <a:bodyPr/>
          <a:lstStyle/>
          <a:p>
            <a:pPr algn="ctr"/>
            <a:r>
              <a:rPr lang="es-CL" b="1" i="1" dirty="0">
                <a:solidFill>
                  <a:srgbClr val="002060"/>
                </a:solidFill>
              </a:rPr>
              <a:t>¿ Qué es la Biografía?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285720" y="1571612"/>
            <a:ext cx="8572560" cy="5045216"/>
          </a:xfrm>
        </p:spPr>
        <p:txBody>
          <a:bodyPr>
            <a:normAutofit/>
          </a:bodyPr>
          <a:lstStyle/>
          <a:p>
            <a:pPr algn="just"/>
            <a:r>
              <a:rPr lang="es-CL" sz="2800" dirty="0"/>
              <a:t>La biografía es un texto que nos informa los principales hechos de la vida de una persona desde su nacimiento.</a:t>
            </a:r>
          </a:p>
          <a:p>
            <a:pPr algn="just"/>
            <a:r>
              <a:rPr lang="es-CL" sz="2800" dirty="0"/>
              <a:t>Generalmente corresponde a personajes importantes o destacados.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1071538" y="34290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CL" dirty="0"/>
          </a:p>
        </p:txBody>
      </p:sp>
      <p:pic>
        <p:nvPicPr>
          <p:cNvPr id="18434" name="Picture 2" descr="Feliz niño lindo jugar y usar chaqueta en temporada de invierno | Vector  Premiu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214290"/>
            <a:ext cx="1071569" cy="1071570"/>
          </a:xfrm>
          <a:prstGeom prst="rect">
            <a:avLst/>
          </a:prstGeom>
          <a:noFill/>
        </p:spPr>
      </p:pic>
      <p:pic>
        <p:nvPicPr>
          <p:cNvPr id="18436" name="Picture 4" descr="3 diferencias básicas entre un seguro vehicular y un SOAT | Blog Comparabie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00892" y="142852"/>
            <a:ext cx="1071570" cy="1071570"/>
          </a:xfrm>
          <a:prstGeom prst="rect">
            <a:avLst/>
          </a:prstGeom>
          <a:noFill/>
        </p:spPr>
      </p:pic>
      <p:pic>
        <p:nvPicPr>
          <p:cNvPr id="7" name="6 Imagen"/>
          <p:cNvPicPr/>
          <p:nvPr/>
        </p:nvPicPr>
        <p:blipFill>
          <a:blip r:embed="rId4"/>
          <a:srcRect l="35992" t="47789" r="18830" b="14310"/>
          <a:stretch>
            <a:fillRect/>
          </a:stretch>
        </p:blipFill>
        <p:spPr bwMode="auto">
          <a:xfrm>
            <a:off x="2285984" y="4143380"/>
            <a:ext cx="5145338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CL" sz="4800" b="1" i="1" u="sng" dirty="0">
                <a:solidFill>
                  <a:srgbClr val="002060"/>
                </a:solidFill>
              </a:rPr>
              <a:t>Su estructura</a:t>
            </a:r>
          </a:p>
        </p:txBody>
      </p:sp>
      <p:graphicFrame>
        <p:nvGraphicFramePr>
          <p:cNvPr id="4" name="5 Marcador de contenido"/>
          <p:cNvGraphicFramePr>
            <a:graphicFrameLocks noGrp="1"/>
          </p:cNvGraphicFramePr>
          <p:nvPr>
            <p:ph sz="quarter" idx="1"/>
          </p:nvPr>
        </p:nvGraphicFramePr>
        <p:xfrm>
          <a:off x="857224" y="1643050"/>
          <a:ext cx="7358114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85720" y="428604"/>
            <a:ext cx="8534400" cy="758952"/>
          </a:xfrm>
        </p:spPr>
        <p:txBody>
          <a:bodyPr>
            <a:normAutofit fontScale="90000"/>
          </a:bodyPr>
          <a:lstStyle/>
          <a:p>
            <a:pPr algn="l"/>
            <a:r>
              <a:rPr lang="es-CL" sz="3600" b="1" i="1" u="sng" dirty="0">
                <a:solidFill>
                  <a:schemeClr val="accent4">
                    <a:lumMod val="50000"/>
                  </a:schemeClr>
                </a:solidFill>
              </a:rPr>
              <a:t>Algunas Características de las biografías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214282" y="1571612"/>
            <a:ext cx="8329642" cy="4873752"/>
          </a:xfrm>
        </p:spPr>
        <p:txBody>
          <a:bodyPr>
            <a:normAutofit/>
          </a:bodyPr>
          <a:lstStyle/>
          <a:p>
            <a:pPr algn="just"/>
            <a:endParaRPr lang="es-CL" sz="3200" dirty="0">
              <a:solidFill>
                <a:schemeClr val="accent4">
                  <a:lumMod val="50000"/>
                </a:schemeClr>
              </a:solidFill>
            </a:endParaRPr>
          </a:p>
          <a:p>
            <a:pPr algn="just"/>
            <a:r>
              <a:rPr lang="es-CL" sz="3200" dirty="0"/>
              <a:t>Narran sucesos verdaderos.</a:t>
            </a:r>
          </a:p>
          <a:p>
            <a:pPr algn="just"/>
            <a:r>
              <a:rPr lang="es-CL" sz="3200" dirty="0"/>
              <a:t>Su relato es en orden cronológico.</a:t>
            </a:r>
          </a:p>
          <a:p>
            <a:pPr algn="just"/>
            <a:r>
              <a:rPr lang="es-CL" sz="3200" dirty="0"/>
              <a:t>Se eligen grandes momentos de la vida de la persona.</a:t>
            </a:r>
          </a:p>
          <a:p>
            <a:pPr algn="just"/>
            <a:r>
              <a:rPr lang="es-CL" sz="3200" dirty="0"/>
              <a:t>Incluye aportes fotográficos</a:t>
            </a:r>
          </a:p>
          <a:p>
            <a:pPr algn="just"/>
            <a:r>
              <a:rPr lang="es-CL" sz="3200" dirty="0"/>
              <a:t>Se narra en tercera persona.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0034" y="500042"/>
            <a:ext cx="8072494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s-CL" dirty="0">
                <a:solidFill>
                  <a:srgbClr val="002060"/>
                </a:solidFill>
              </a:rPr>
              <a:t>Aspectos importantes que debemos buscar en una biografía:</a:t>
            </a:r>
            <a:br>
              <a:rPr lang="es-CL" dirty="0"/>
            </a:b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043890" cy="4873752"/>
          </a:xfrm>
        </p:spPr>
        <p:txBody>
          <a:bodyPr/>
          <a:lstStyle/>
          <a:p>
            <a:pPr lvl="0"/>
            <a:r>
              <a:rPr lang="es-CL" sz="3200" dirty="0"/>
              <a:t>¿Cuándo nació y murió?</a:t>
            </a:r>
          </a:p>
          <a:p>
            <a:pPr lvl="0"/>
            <a:r>
              <a:rPr lang="es-CL" sz="3200" dirty="0"/>
              <a:t>¿Quiénes fueron sus padres?</a:t>
            </a:r>
          </a:p>
          <a:p>
            <a:pPr lvl="0"/>
            <a:r>
              <a:rPr lang="es-CL" sz="3200" dirty="0"/>
              <a:t>¿Dónde vivió?</a:t>
            </a:r>
          </a:p>
          <a:p>
            <a:pPr lvl="0"/>
            <a:r>
              <a:rPr lang="es-CL" sz="3200" dirty="0"/>
              <a:t>¿Dónde estudió?</a:t>
            </a:r>
          </a:p>
          <a:p>
            <a:pPr lvl="0" algn="just"/>
            <a:r>
              <a:rPr lang="es-CL" sz="3200" dirty="0"/>
              <a:t>Éstas y otras preguntas nos pueden ayudar a conocer más sobre la vida del personaje al que estamos destacando.</a:t>
            </a:r>
          </a:p>
          <a:p>
            <a:endParaRPr lang="es-CL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CL" u="sng" dirty="0">
                <a:solidFill>
                  <a:srgbClr val="002060"/>
                </a:solidFill>
              </a:rPr>
              <a:t>Pueden escribirse biografías sobre: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CL" sz="2800" dirty="0"/>
              <a:t>Deportistas</a:t>
            </a:r>
          </a:p>
          <a:p>
            <a:r>
              <a:rPr lang="es-CL" sz="2800" dirty="0"/>
              <a:t>Políticos</a:t>
            </a:r>
          </a:p>
          <a:p>
            <a:r>
              <a:rPr lang="es-CL" sz="2800" dirty="0"/>
              <a:t>Cantantes</a:t>
            </a:r>
          </a:p>
          <a:p>
            <a:r>
              <a:rPr lang="es-CL" sz="2800" dirty="0"/>
              <a:t>Humoristas</a:t>
            </a:r>
          </a:p>
          <a:p>
            <a:r>
              <a:rPr lang="es-CL" sz="2800" dirty="0"/>
              <a:t>Escritores</a:t>
            </a:r>
          </a:p>
          <a:p>
            <a:r>
              <a:rPr lang="es-CL" sz="2800" dirty="0"/>
              <a:t>Actores</a:t>
            </a:r>
          </a:p>
          <a:p>
            <a:r>
              <a:rPr lang="es-CL" sz="2800" dirty="0"/>
              <a:t>Poetas</a:t>
            </a:r>
          </a:p>
          <a:p>
            <a:r>
              <a:rPr lang="es-CL" dirty="0"/>
              <a:t>Entre otros.</a:t>
            </a:r>
          </a:p>
        </p:txBody>
      </p:sp>
      <p:pic>
        <p:nvPicPr>
          <p:cNvPr id="13314" name="Picture 2" descr="Los difíciles últimos días de Frida Kahlo: una amputación, una exposición y  una marcha - La Tercer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57752" y="3143248"/>
            <a:ext cx="2035983" cy="1357322"/>
          </a:xfrm>
          <a:prstGeom prst="rect">
            <a:avLst/>
          </a:prstGeom>
          <a:noFill/>
        </p:spPr>
      </p:pic>
      <p:pic>
        <p:nvPicPr>
          <p:cNvPr id="13316" name="Picture 4" descr="Violeta Parra - Wikipedia, la enciclopedia libr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15206" y="4286256"/>
            <a:ext cx="1593617" cy="2071702"/>
          </a:xfrm>
          <a:prstGeom prst="rect">
            <a:avLst/>
          </a:prstGeom>
          <a:noFill/>
        </p:spPr>
      </p:pic>
      <p:pic>
        <p:nvPicPr>
          <p:cNvPr id="13318" name="Picture 6" descr="Todo sobre la carrera política de Pablo Nerud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286644" y="1428736"/>
            <a:ext cx="1522162" cy="1623935"/>
          </a:xfrm>
          <a:prstGeom prst="rect">
            <a:avLst/>
          </a:prstGeom>
          <a:noFill/>
        </p:spPr>
      </p:pic>
      <p:pic>
        <p:nvPicPr>
          <p:cNvPr id="13320" name="Picture 8" descr="Historia y biografía de Alexis Sánchez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928926" y="4786322"/>
            <a:ext cx="2604079" cy="1430311"/>
          </a:xfrm>
          <a:prstGeom prst="rect">
            <a:avLst/>
          </a:prstGeom>
          <a:noFill/>
        </p:spPr>
      </p:pic>
      <p:sp>
        <p:nvSpPr>
          <p:cNvPr id="13322" name="AutoShape 10" descr="Meryl Streep - Simply the best - Inicio | Faceboo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sp>
        <p:nvSpPr>
          <p:cNvPr id="13324" name="AutoShape 12" descr="Meryl Streep - Simply the best - Inicio | Faceboo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sp>
        <p:nvSpPr>
          <p:cNvPr id="13326" name="AutoShape 14" descr="Meryl Streep - Simply the best - Inicio | Faceboo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sp>
        <p:nvSpPr>
          <p:cNvPr id="13328" name="AutoShape 16" descr="Meryl Streep - Simply the best - Inicio | Faceboo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pic>
        <p:nvPicPr>
          <p:cNvPr id="13330" name="Picture 18" descr="Meryl Streep pasó un momento terrible en el rodaje de una película |  Spoiler - Bolavip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000364" y="1643050"/>
            <a:ext cx="1522757" cy="19288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l">
  <a:themeElements>
    <a:clrScheme name="Civil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77</TotalTime>
  <Words>194</Words>
  <Application>Microsoft Office PowerPoint</Application>
  <PresentationFormat>Presentación en pantalla (4:3)</PresentationFormat>
  <Paragraphs>38</Paragraphs>
  <Slides>6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1" baseType="lpstr">
      <vt:lpstr>Calibri</vt:lpstr>
      <vt:lpstr>Georgia</vt:lpstr>
      <vt:lpstr>Wingdings</vt:lpstr>
      <vt:lpstr>Wingdings 2</vt:lpstr>
      <vt:lpstr>Civil</vt:lpstr>
      <vt:lpstr>La Biografía</vt:lpstr>
      <vt:lpstr>¿ Qué es la Biografía?</vt:lpstr>
      <vt:lpstr>Su estructura</vt:lpstr>
      <vt:lpstr>Algunas Características de las biografías </vt:lpstr>
      <vt:lpstr>Aspectos importantes que debemos buscar en una biografía: </vt:lpstr>
      <vt:lpstr>Pueden escribirse biografías sobre: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Biografía</dc:title>
  <dc:creator>Karla</dc:creator>
  <cp:lastModifiedBy>Carmen Barros Ortega</cp:lastModifiedBy>
  <cp:revision>12</cp:revision>
  <dcterms:created xsi:type="dcterms:W3CDTF">2020-05-29T17:55:18Z</dcterms:created>
  <dcterms:modified xsi:type="dcterms:W3CDTF">2021-07-27T16:13:22Z</dcterms:modified>
</cp:coreProperties>
</file>