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Prompt"/>
      <p:regular r:id="rId15"/>
      <p:bold r:id="rId16"/>
      <p:italic r:id="rId17"/>
      <p:boldItalic r:id="rId18"/>
    </p:embeddedFont>
    <p:embeddedFont>
      <p:font typeface="Nanum Gothic"/>
      <p:regular r:id="rId19"/>
      <p:bold r:id="rId20"/>
    </p:embeddedFont>
    <p:embeddedFont>
      <p:font typeface="Archivo Black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anumGothic-bold.fntdata"/><Relationship Id="rId21" Type="http://schemas.openxmlformats.org/officeDocument/2006/relationships/font" Target="fonts/ArchivoBlack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Prompt-regular.fntdata"/><Relationship Id="rId14" Type="http://schemas.openxmlformats.org/officeDocument/2006/relationships/slide" Target="slides/slide10.xml"/><Relationship Id="rId17" Type="http://schemas.openxmlformats.org/officeDocument/2006/relationships/font" Target="fonts/Prompt-italic.fntdata"/><Relationship Id="rId16" Type="http://schemas.openxmlformats.org/officeDocument/2006/relationships/font" Target="fonts/Prompt-bold.fntdata"/><Relationship Id="rId19" Type="http://schemas.openxmlformats.org/officeDocument/2006/relationships/font" Target="fonts/NanumGothic-regular.fntdata"/><Relationship Id="rId18" Type="http://schemas.openxmlformats.org/officeDocument/2006/relationships/font" Target="fonts/Promp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g82406fbf1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3" name="Google Shape;2663;g82406fbf1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gc30749c1e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3" name="Google Shape;2763;gc30749c1e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7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g8b16c45367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9" name="Google Shape;2669;g8b16c45367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0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g92b8e49c9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2" name="Google Shape;2692;g92b8e49c9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6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Google Shape;2697;g8b16c45367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8" name="Google Shape;2698;g8b16c45367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3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" name="Google Shape;2704;g8b16c45367_0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5" name="Google Shape;2705;g8b16c45367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0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1" name="Google Shape;2731;g8c291e9b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2" name="Google Shape;2732;g8c291e9b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4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g8c291e9bd8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6" name="Google Shape;2746;g8c291e9bd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0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Google Shape;2751;g94fd1b79d2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2" name="Google Shape;2752;g94fd1b79d2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6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g8c90d34f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8" name="Google Shape;2758;g8c90d34f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720000" y="1337425"/>
            <a:ext cx="7704000" cy="14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mpt"/>
              <a:buNone/>
              <a:defRPr sz="42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mpt"/>
              <a:buNone/>
              <a:defRPr sz="42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mpt"/>
              <a:buNone/>
              <a:defRPr sz="42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mpt"/>
              <a:buNone/>
              <a:defRPr sz="42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mpt"/>
              <a:buNone/>
              <a:defRPr sz="42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mpt"/>
              <a:buNone/>
              <a:defRPr sz="42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mpt"/>
              <a:buNone/>
              <a:defRPr sz="42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mpt"/>
              <a:buNone/>
              <a:defRPr sz="42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mpt"/>
              <a:buNone/>
              <a:defRPr sz="42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9925" y="3369175"/>
            <a:ext cx="77040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None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469311" y="-5274"/>
            <a:ext cx="891300" cy="89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760000" y="1717350"/>
            <a:ext cx="411900" cy="20136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597717" y="-126386"/>
            <a:ext cx="610500" cy="610500"/>
          </a:xfrm>
          <a:prstGeom prst="ellipse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76525" y="292875"/>
            <a:ext cx="479700" cy="20415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836251" y="130001"/>
            <a:ext cx="1178063" cy="506262"/>
            <a:chOff x="2763825" y="835375"/>
            <a:chExt cx="1423125" cy="611575"/>
          </a:xfrm>
        </p:grpSpPr>
        <p:sp>
          <p:nvSpPr>
            <p:cNvPr id="16" name="Google Shape;16;p2"/>
            <p:cNvSpPr/>
            <p:nvPr/>
          </p:nvSpPr>
          <p:spPr>
            <a:xfrm>
              <a:off x="276382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3837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95110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2565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1292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88747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0020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7475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382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13837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95110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2565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1292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8747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0020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7475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76382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13837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5110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2565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51292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8747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0020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7475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6382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3837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95110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32565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51292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88747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0020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07475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7734554" y="4526217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FF9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2"/>
          <p:cNvGrpSpPr/>
          <p:nvPr/>
        </p:nvGrpSpPr>
        <p:grpSpPr>
          <a:xfrm>
            <a:off x="8186462" y="4259748"/>
            <a:ext cx="552801" cy="506672"/>
            <a:chOff x="3887475" y="1172450"/>
            <a:chExt cx="299475" cy="274500"/>
          </a:xfrm>
        </p:grpSpPr>
        <p:sp>
          <p:nvSpPr>
            <p:cNvPr id="50" name="Google Shape;50;p2"/>
            <p:cNvSpPr/>
            <p:nvPr/>
          </p:nvSpPr>
          <p:spPr>
            <a:xfrm>
              <a:off x="3887475" y="1172450"/>
              <a:ext cx="112200" cy="112200"/>
            </a:xfrm>
            <a:prstGeom prst="ellipse">
              <a:avLst/>
            </a:prstGeom>
            <a:solidFill>
              <a:srgbClr val="FECA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4750" y="1172450"/>
              <a:ext cx="112200" cy="112200"/>
            </a:xfrm>
            <a:prstGeom prst="ellipse">
              <a:avLst/>
            </a:prstGeom>
            <a:solidFill>
              <a:srgbClr val="FECA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87475" y="1334750"/>
              <a:ext cx="112200" cy="112200"/>
            </a:xfrm>
            <a:prstGeom prst="ellipse">
              <a:avLst/>
            </a:prstGeom>
            <a:solidFill>
              <a:srgbClr val="FECA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074750" y="1334750"/>
              <a:ext cx="112200" cy="112200"/>
            </a:xfrm>
            <a:prstGeom prst="ellipse">
              <a:avLst/>
            </a:prstGeom>
            <a:solidFill>
              <a:srgbClr val="FECA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2"/>
          <p:cNvSpPr/>
          <p:nvPr/>
        </p:nvSpPr>
        <p:spPr>
          <a:xfrm>
            <a:off x="240306" y="368526"/>
            <a:ext cx="479700" cy="2041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2"/>
          <p:cNvGrpSpPr/>
          <p:nvPr/>
        </p:nvGrpSpPr>
        <p:grpSpPr>
          <a:xfrm>
            <a:off x="80813" y="86073"/>
            <a:ext cx="823524" cy="746550"/>
            <a:chOff x="2763825" y="835375"/>
            <a:chExt cx="674025" cy="611575"/>
          </a:xfrm>
        </p:grpSpPr>
        <p:sp>
          <p:nvSpPr>
            <p:cNvPr id="56" name="Google Shape;56;p2"/>
            <p:cNvSpPr/>
            <p:nvPr/>
          </p:nvSpPr>
          <p:spPr>
            <a:xfrm>
              <a:off x="276382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13837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95110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2565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76382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3837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95110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76382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5110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76382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7656350" y="4456239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494850" y="4730167"/>
            <a:ext cx="2620500" cy="782700"/>
          </a:xfrm>
          <a:prstGeom prst="rect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2634574" y="4669974"/>
            <a:ext cx="2620500" cy="78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" name="Google Shape;69;p2"/>
          <p:cNvGrpSpPr/>
          <p:nvPr/>
        </p:nvGrpSpPr>
        <p:grpSpPr>
          <a:xfrm rot="-5400000">
            <a:off x="5410675" y="4045071"/>
            <a:ext cx="444837" cy="2032184"/>
            <a:chOff x="6848475" y="1952750"/>
            <a:chExt cx="731400" cy="2104800"/>
          </a:xfrm>
        </p:grpSpPr>
        <p:sp>
          <p:nvSpPr>
            <p:cNvPr id="70" name="Google Shape;70;p2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2"/>
          <p:cNvGrpSpPr/>
          <p:nvPr/>
        </p:nvGrpSpPr>
        <p:grpSpPr>
          <a:xfrm rot="-5400000">
            <a:off x="4367006" y="-596334"/>
            <a:ext cx="432070" cy="2088271"/>
            <a:chOff x="6142475" y="2187300"/>
            <a:chExt cx="101375" cy="489825"/>
          </a:xfrm>
        </p:grpSpPr>
        <p:sp>
          <p:nvSpPr>
            <p:cNvPr id="76" name="Google Shape;76;p2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2"/>
          <p:cNvSpPr/>
          <p:nvPr/>
        </p:nvSpPr>
        <p:spPr>
          <a:xfrm>
            <a:off x="1640893" y="-70814"/>
            <a:ext cx="610500" cy="610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230991" y="4612417"/>
            <a:ext cx="632100" cy="632100"/>
          </a:xfrm>
          <a:prstGeom prst="ellipse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1275717" y="4669983"/>
            <a:ext cx="632100" cy="6321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" name="Google Shape;109;p2"/>
          <p:cNvCxnSpPr/>
          <p:nvPr/>
        </p:nvCxnSpPr>
        <p:spPr>
          <a:xfrm>
            <a:off x="1365630" y="4122476"/>
            <a:ext cx="0" cy="638700"/>
          </a:xfrm>
          <a:prstGeom prst="straightConnector1">
            <a:avLst/>
          </a:prstGeom>
          <a:noFill/>
          <a:ln cap="flat" cmpd="sng" w="28575">
            <a:solidFill>
              <a:srgbClr val="FECA7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2"/>
          <p:cNvCxnSpPr/>
          <p:nvPr/>
        </p:nvCxnSpPr>
        <p:spPr>
          <a:xfrm>
            <a:off x="1591820" y="4386646"/>
            <a:ext cx="0" cy="543900"/>
          </a:xfrm>
          <a:prstGeom prst="straightConnector1">
            <a:avLst/>
          </a:prstGeom>
          <a:noFill/>
          <a:ln cap="flat" cmpd="sng" w="28575">
            <a:solidFill>
              <a:srgbClr val="FECA7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2"/>
          <p:cNvCxnSpPr/>
          <p:nvPr/>
        </p:nvCxnSpPr>
        <p:spPr>
          <a:xfrm>
            <a:off x="1836994" y="4297935"/>
            <a:ext cx="0" cy="543900"/>
          </a:xfrm>
          <a:prstGeom prst="straightConnector1">
            <a:avLst/>
          </a:prstGeom>
          <a:noFill/>
          <a:ln cap="flat" cmpd="sng" w="28575">
            <a:solidFill>
              <a:srgbClr val="FECA7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2"/>
          <p:cNvSpPr/>
          <p:nvPr/>
        </p:nvSpPr>
        <p:spPr>
          <a:xfrm flipH="1" rot="10800000">
            <a:off x="-228599" y="2828808"/>
            <a:ext cx="1028700" cy="10275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 flipH="1" rot="10800000">
            <a:off x="-127225" y="2828808"/>
            <a:ext cx="1028700" cy="10275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" name="Google Shape;114;p2"/>
          <p:cNvGrpSpPr/>
          <p:nvPr/>
        </p:nvGrpSpPr>
        <p:grpSpPr>
          <a:xfrm rot="10800000">
            <a:off x="8487772" y="2032797"/>
            <a:ext cx="425674" cy="1382718"/>
            <a:chOff x="6142475" y="2187300"/>
            <a:chExt cx="101375" cy="329250"/>
          </a:xfrm>
        </p:grpSpPr>
        <p:sp>
          <p:nvSpPr>
            <p:cNvPr id="115" name="Google Shape;115;p2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2"/>
          <p:cNvGrpSpPr/>
          <p:nvPr/>
        </p:nvGrpSpPr>
        <p:grpSpPr>
          <a:xfrm>
            <a:off x="8435392" y="690789"/>
            <a:ext cx="557958" cy="506262"/>
            <a:chOff x="3512925" y="835375"/>
            <a:chExt cx="674025" cy="611575"/>
          </a:xfrm>
        </p:grpSpPr>
        <p:sp>
          <p:nvSpPr>
            <p:cNvPr id="137" name="Google Shape;137;p2"/>
            <p:cNvSpPr/>
            <p:nvPr/>
          </p:nvSpPr>
          <p:spPr>
            <a:xfrm>
              <a:off x="351292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8747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0020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7475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51292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8747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70020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07475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51292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8747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70020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07475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51292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8747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70020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07475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3" name="Google Shape;153;p2"/>
          <p:cNvCxnSpPr/>
          <p:nvPr/>
        </p:nvCxnSpPr>
        <p:spPr>
          <a:xfrm>
            <a:off x="2499048" y="111255"/>
            <a:ext cx="0" cy="8196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"/>
          <p:cNvCxnSpPr/>
          <p:nvPr/>
        </p:nvCxnSpPr>
        <p:spPr>
          <a:xfrm>
            <a:off x="2384593" y="-203150"/>
            <a:ext cx="0" cy="8196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"/>
          <p:cNvCxnSpPr/>
          <p:nvPr/>
        </p:nvCxnSpPr>
        <p:spPr>
          <a:xfrm>
            <a:off x="2518325" y="-43975"/>
            <a:ext cx="0" cy="8196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6" name="Google Shape;156;p2"/>
          <p:cNvGrpSpPr/>
          <p:nvPr/>
        </p:nvGrpSpPr>
        <p:grpSpPr>
          <a:xfrm rot="-5400000">
            <a:off x="6513279" y="-42704"/>
            <a:ext cx="433530" cy="980593"/>
            <a:chOff x="6142475" y="2187300"/>
            <a:chExt cx="101375" cy="222700"/>
          </a:xfrm>
        </p:grpSpPr>
        <p:sp>
          <p:nvSpPr>
            <p:cNvPr id="157" name="Google Shape;157;p2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2"/>
          <p:cNvGrpSpPr/>
          <p:nvPr/>
        </p:nvGrpSpPr>
        <p:grpSpPr>
          <a:xfrm>
            <a:off x="89529" y="4065558"/>
            <a:ext cx="433530" cy="980593"/>
            <a:chOff x="6142475" y="2187300"/>
            <a:chExt cx="101375" cy="222700"/>
          </a:xfrm>
        </p:grpSpPr>
        <p:sp>
          <p:nvSpPr>
            <p:cNvPr id="173" name="Google Shape;173;p2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1"/>
          <p:cNvSpPr/>
          <p:nvPr/>
        </p:nvSpPr>
        <p:spPr>
          <a:xfrm>
            <a:off x="8762100" y="537275"/>
            <a:ext cx="380400" cy="25251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2" name="Google Shape;912;p11"/>
          <p:cNvGrpSpPr/>
          <p:nvPr/>
        </p:nvGrpSpPr>
        <p:grpSpPr>
          <a:xfrm rot="10800000">
            <a:off x="8534747" y="-151365"/>
            <a:ext cx="425674" cy="1382718"/>
            <a:chOff x="6142475" y="2187300"/>
            <a:chExt cx="101375" cy="329250"/>
          </a:xfrm>
        </p:grpSpPr>
        <p:sp>
          <p:nvSpPr>
            <p:cNvPr id="913" name="Google Shape;913;p11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4" name="Google Shape;934;p11"/>
          <p:cNvSpPr/>
          <p:nvPr/>
        </p:nvSpPr>
        <p:spPr>
          <a:xfrm flipH="1" rot="10800000">
            <a:off x="6810199" y="-404000"/>
            <a:ext cx="1142400" cy="1140900"/>
          </a:xfrm>
          <a:prstGeom prst="mathMultiply">
            <a:avLst>
              <a:gd fmla="val 23520" name="adj1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11"/>
          <p:cNvSpPr/>
          <p:nvPr/>
        </p:nvSpPr>
        <p:spPr>
          <a:xfrm flipH="1" rot="10800000">
            <a:off x="6922772" y="-404000"/>
            <a:ext cx="1142400" cy="11409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11"/>
          <p:cNvSpPr/>
          <p:nvPr/>
        </p:nvSpPr>
        <p:spPr>
          <a:xfrm rot="-5400000">
            <a:off x="2912826" y="-2602400"/>
            <a:ext cx="237000" cy="544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7" name="Google Shape;937;p11"/>
          <p:cNvGrpSpPr/>
          <p:nvPr/>
        </p:nvGrpSpPr>
        <p:grpSpPr>
          <a:xfrm rot="-5400000">
            <a:off x="1198518" y="-473499"/>
            <a:ext cx="425674" cy="1382718"/>
            <a:chOff x="6142475" y="2187300"/>
            <a:chExt cx="101375" cy="329250"/>
          </a:xfrm>
        </p:grpSpPr>
        <p:sp>
          <p:nvSpPr>
            <p:cNvPr id="938" name="Google Shape;938;p11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1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1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1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1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1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1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9" name="Google Shape;959;p11"/>
          <p:cNvSpPr/>
          <p:nvPr/>
        </p:nvSpPr>
        <p:spPr>
          <a:xfrm rot="10800000">
            <a:off x="2335250" y="4754050"/>
            <a:ext cx="5945700" cy="379800"/>
          </a:xfrm>
          <a:prstGeom prst="rect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0" name="Google Shape;960;p11"/>
          <p:cNvGrpSpPr/>
          <p:nvPr/>
        </p:nvGrpSpPr>
        <p:grpSpPr>
          <a:xfrm rot="5400000">
            <a:off x="1371361" y="3585127"/>
            <a:ext cx="134724" cy="2879577"/>
            <a:chOff x="6848475" y="1952750"/>
            <a:chExt cx="731400" cy="2104800"/>
          </a:xfrm>
        </p:grpSpPr>
        <p:sp>
          <p:nvSpPr>
            <p:cNvPr id="961" name="Google Shape;961;p11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6" name="Google Shape;966;p11"/>
          <p:cNvSpPr/>
          <p:nvPr/>
        </p:nvSpPr>
        <p:spPr>
          <a:xfrm>
            <a:off x="8574951" y="4557851"/>
            <a:ext cx="744000" cy="7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11"/>
          <p:cNvSpPr/>
          <p:nvPr/>
        </p:nvSpPr>
        <p:spPr>
          <a:xfrm>
            <a:off x="8627606" y="4625620"/>
            <a:ext cx="744000" cy="744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11"/>
          <p:cNvSpPr/>
          <p:nvPr/>
        </p:nvSpPr>
        <p:spPr>
          <a:xfrm>
            <a:off x="-70075" y="968050"/>
            <a:ext cx="232200" cy="285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11"/>
          <p:cNvSpPr/>
          <p:nvPr/>
        </p:nvSpPr>
        <p:spPr>
          <a:xfrm>
            <a:off x="-70075" y="1040195"/>
            <a:ext cx="316800" cy="2850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11"/>
          <p:cNvSpPr txBox="1"/>
          <p:nvPr>
            <p:ph idx="1" type="subTitle"/>
          </p:nvPr>
        </p:nvSpPr>
        <p:spPr>
          <a:xfrm>
            <a:off x="3174975" y="2798957"/>
            <a:ext cx="3468000" cy="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b="1"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971" name="Google Shape;971;p11"/>
          <p:cNvSpPr txBox="1"/>
          <p:nvPr>
            <p:ph hasCustomPrompt="1" type="title"/>
          </p:nvPr>
        </p:nvSpPr>
        <p:spPr>
          <a:xfrm>
            <a:off x="3174850" y="1977325"/>
            <a:ext cx="3468000" cy="6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rompt"/>
              <a:buNone/>
              <a:defRPr b="1" sz="9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rompt"/>
              <a:buNone/>
              <a:defRPr b="1" sz="9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rompt"/>
              <a:buNone/>
              <a:defRPr b="1" sz="9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rompt"/>
              <a:buNone/>
              <a:defRPr b="1" sz="9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rompt"/>
              <a:buNone/>
              <a:defRPr b="1" sz="9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rompt"/>
              <a:buNone/>
              <a:defRPr b="1" sz="9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rompt"/>
              <a:buNone/>
              <a:defRPr b="1" sz="9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rompt"/>
              <a:buNone/>
              <a:defRPr b="1" sz="9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rompt"/>
              <a:buNone/>
              <a:defRPr b="1" sz="90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list">
  <p:cSld name="CUSTOM_22"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3"/>
          <p:cNvSpPr txBox="1"/>
          <p:nvPr>
            <p:ph type="title"/>
          </p:nvPr>
        </p:nvSpPr>
        <p:spPr>
          <a:xfrm>
            <a:off x="713225" y="539500"/>
            <a:ext cx="7699200" cy="6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975" name="Google Shape;975;p13"/>
          <p:cNvSpPr txBox="1"/>
          <p:nvPr>
            <p:ph idx="1" type="body"/>
          </p:nvPr>
        </p:nvSpPr>
        <p:spPr>
          <a:xfrm>
            <a:off x="2092800" y="1613800"/>
            <a:ext cx="4958400" cy="22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Char char="●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Char char="○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Char char="■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Char char="●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Char char="○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Char char="■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Char char="●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Char char="○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Char char="■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976" name="Google Shape;97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7" name="Google Shape;977;p1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8" name="Google Shape;978;p13"/>
          <p:cNvSpPr/>
          <p:nvPr/>
        </p:nvSpPr>
        <p:spPr>
          <a:xfrm>
            <a:off x="8743282" y="-232898"/>
            <a:ext cx="411900" cy="201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13"/>
          <p:cNvSpPr/>
          <p:nvPr/>
        </p:nvSpPr>
        <p:spPr>
          <a:xfrm>
            <a:off x="11175" y="-232898"/>
            <a:ext cx="4658700" cy="42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0" name="Google Shape;980;p13"/>
          <p:cNvGrpSpPr/>
          <p:nvPr/>
        </p:nvGrpSpPr>
        <p:grpSpPr>
          <a:xfrm rot="-5400000">
            <a:off x="5469749" y="-1827088"/>
            <a:ext cx="242020" cy="3613100"/>
            <a:chOff x="6848475" y="1952750"/>
            <a:chExt cx="731400" cy="2104800"/>
          </a:xfrm>
        </p:grpSpPr>
        <p:sp>
          <p:nvSpPr>
            <p:cNvPr id="981" name="Google Shape;981;p13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6" name="Google Shape;986;p13"/>
          <p:cNvSpPr/>
          <p:nvPr/>
        </p:nvSpPr>
        <p:spPr>
          <a:xfrm>
            <a:off x="8378700" y="4438801"/>
            <a:ext cx="776400" cy="70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7" name="Google Shape;987;p13"/>
          <p:cNvGrpSpPr/>
          <p:nvPr/>
        </p:nvGrpSpPr>
        <p:grpSpPr>
          <a:xfrm rot="-5400000">
            <a:off x="7077533" y="3968192"/>
            <a:ext cx="450348" cy="2176684"/>
            <a:chOff x="6142475" y="2187300"/>
            <a:chExt cx="101375" cy="489825"/>
          </a:xfrm>
        </p:grpSpPr>
        <p:sp>
          <p:nvSpPr>
            <p:cNvPr id="988" name="Google Shape;988;p13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3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3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3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3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3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3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3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3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8" name="Google Shape;1018;p13"/>
          <p:cNvSpPr/>
          <p:nvPr/>
        </p:nvSpPr>
        <p:spPr>
          <a:xfrm>
            <a:off x="-30975" y="540000"/>
            <a:ext cx="241800" cy="43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13"/>
          <p:cNvSpPr/>
          <p:nvPr/>
        </p:nvSpPr>
        <p:spPr>
          <a:xfrm flipH="1">
            <a:off x="8424900" y="3300629"/>
            <a:ext cx="1107000" cy="11058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13"/>
          <p:cNvSpPr/>
          <p:nvPr/>
        </p:nvSpPr>
        <p:spPr>
          <a:xfrm flipH="1">
            <a:off x="8315801" y="3300629"/>
            <a:ext cx="1107000" cy="11058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13"/>
          <p:cNvSpPr/>
          <p:nvPr/>
        </p:nvSpPr>
        <p:spPr>
          <a:xfrm>
            <a:off x="3862400" y="4829279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13"/>
          <p:cNvSpPr/>
          <p:nvPr/>
        </p:nvSpPr>
        <p:spPr>
          <a:xfrm>
            <a:off x="3784196" y="4759302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3" name="Google Shape;1023;p13"/>
          <p:cNvGrpSpPr/>
          <p:nvPr/>
        </p:nvGrpSpPr>
        <p:grpSpPr>
          <a:xfrm>
            <a:off x="8389333" y="-11958"/>
            <a:ext cx="450348" cy="2176684"/>
            <a:chOff x="6142475" y="2187300"/>
            <a:chExt cx="101375" cy="489825"/>
          </a:xfrm>
        </p:grpSpPr>
        <p:sp>
          <p:nvSpPr>
            <p:cNvPr id="1024" name="Google Shape;1024;p13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3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3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4" name="Google Shape;1054;p13"/>
          <p:cNvSpPr/>
          <p:nvPr/>
        </p:nvSpPr>
        <p:spPr>
          <a:xfrm>
            <a:off x="719949" y="4910475"/>
            <a:ext cx="2847000" cy="24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5" name="Google Shape;1055;p13"/>
          <p:cNvGrpSpPr/>
          <p:nvPr/>
        </p:nvGrpSpPr>
        <p:grpSpPr>
          <a:xfrm rot="-5400000">
            <a:off x="478518" y="4280776"/>
            <a:ext cx="425674" cy="1382718"/>
            <a:chOff x="6142475" y="2187300"/>
            <a:chExt cx="101375" cy="329250"/>
          </a:xfrm>
        </p:grpSpPr>
        <p:sp>
          <p:nvSpPr>
            <p:cNvPr id="1056" name="Google Shape;1056;p13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ex">
  <p:cSld name="CUSTOM"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4"/>
          <p:cNvSpPr txBox="1"/>
          <p:nvPr>
            <p:ph idx="1" type="subTitle"/>
          </p:nvPr>
        </p:nvSpPr>
        <p:spPr>
          <a:xfrm>
            <a:off x="3576800" y="1372900"/>
            <a:ext cx="41961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>
                <a:solidFill>
                  <a:schemeClr val="accent6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079" name="Google Shape;1079;p14"/>
          <p:cNvSpPr txBox="1"/>
          <p:nvPr>
            <p:ph idx="2" type="subTitle"/>
          </p:nvPr>
        </p:nvSpPr>
        <p:spPr>
          <a:xfrm>
            <a:off x="3576800" y="1789525"/>
            <a:ext cx="41961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080" name="Google Shape;1080;p14"/>
          <p:cNvSpPr txBox="1"/>
          <p:nvPr>
            <p:ph idx="3" type="subTitle"/>
          </p:nvPr>
        </p:nvSpPr>
        <p:spPr>
          <a:xfrm>
            <a:off x="3576800" y="2463200"/>
            <a:ext cx="41961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>
                <a:solidFill>
                  <a:schemeClr val="accent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081" name="Google Shape;1081;p14"/>
          <p:cNvSpPr txBox="1"/>
          <p:nvPr>
            <p:ph idx="4" type="subTitle"/>
          </p:nvPr>
        </p:nvSpPr>
        <p:spPr>
          <a:xfrm>
            <a:off x="3576800" y="2879825"/>
            <a:ext cx="41961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082" name="Google Shape;1082;p14"/>
          <p:cNvSpPr txBox="1"/>
          <p:nvPr>
            <p:ph idx="5" type="subTitle"/>
          </p:nvPr>
        </p:nvSpPr>
        <p:spPr>
          <a:xfrm>
            <a:off x="3576800" y="3606400"/>
            <a:ext cx="41961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>
                <a:solidFill>
                  <a:schemeClr val="accent2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083" name="Google Shape;1083;p14"/>
          <p:cNvSpPr txBox="1"/>
          <p:nvPr>
            <p:ph idx="6" type="subTitle"/>
          </p:nvPr>
        </p:nvSpPr>
        <p:spPr>
          <a:xfrm>
            <a:off x="3576800" y="4023025"/>
            <a:ext cx="41961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084" name="Google Shape;1084;p14"/>
          <p:cNvSpPr txBox="1"/>
          <p:nvPr>
            <p:ph idx="7" type="subTitle"/>
          </p:nvPr>
        </p:nvSpPr>
        <p:spPr>
          <a:xfrm>
            <a:off x="2656038" y="540000"/>
            <a:ext cx="38319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5" name="Google Shape;1085;p14"/>
          <p:cNvSpPr txBox="1"/>
          <p:nvPr>
            <p:ph hasCustomPrompt="1" type="title"/>
          </p:nvPr>
        </p:nvSpPr>
        <p:spPr>
          <a:xfrm>
            <a:off x="2361416" y="1521125"/>
            <a:ext cx="860100" cy="6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1086" name="Google Shape;1086;p14"/>
          <p:cNvSpPr txBox="1"/>
          <p:nvPr>
            <p:ph hasCustomPrompt="1" idx="8" type="title"/>
          </p:nvPr>
        </p:nvSpPr>
        <p:spPr>
          <a:xfrm>
            <a:off x="2361416" y="2583400"/>
            <a:ext cx="860100" cy="6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1087" name="Google Shape;1087;p14"/>
          <p:cNvSpPr txBox="1"/>
          <p:nvPr>
            <p:ph hasCustomPrompt="1" idx="9" type="title"/>
          </p:nvPr>
        </p:nvSpPr>
        <p:spPr>
          <a:xfrm>
            <a:off x="2361416" y="3632925"/>
            <a:ext cx="860100" cy="6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1088" name="Google Shape;1088;p14"/>
          <p:cNvSpPr/>
          <p:nvPr/>
        </p:nvSpPr>
        <p:spPr>
          <a:xfrm rot="-5400000">
            <a:off x="-1371300" y="2184450"/>
            <a:ext cx="3179400" cy="43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14"/>
          <p:cNvSpPr/>
          <p:nvPr/>
        </p:nvSpPr>
        <p:spPr>
          <a:xfrm rot="10800000">
            <a:off x="8674225" y="1635897"/>
            <a:ext cx="479700" cy="35076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14"/>
          <p:cNvSpPr/>
          <p:nvPr/>
        </p:nvSpPr>
        <p:spPr>
          <a:xfrm rot="10800000">
            <a:off x="8610445" y="1505917"/>
            <a:ext cx="479700" cy="3507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14"/>
          <p:cNvSpPr/>
          <p:nvPr/>
        </p:nvSpPr>
        <p:spPr>
          <a:xfrm flipH="1" rot="10800000">
            <a:off x="8219572" y="-259670"/>
            <a:ext cx="1166100" cy="11646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14"/>
          <p:cNvSpPr/>
          <p:nvPr/>
        </p:nvSpPr>
        <p:spPr>
          <a:xfrm rot="-5400000">
            <a:off x="4085229" y="-3546195"/>
            <a:ext cx="237000" cy="732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14"/>
          <p:cNvSpPr/>
          <p:nvPr/>
        </p:nvSpPr>
        <p:spPr>
          <a:xfrm rot="5400000">
            <a:off x="3617075" y="1338002"/>
            <a:ext cx="188400" cy="742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4" name="Google Shape;1094;p14"/>
          <p:cNvGrpSpPr/>
          <p:nvPr/>
        </p:nvGrpSpPr>
        <p:grpSpPr>
          <a:xfrm rot="10800000">
            <a:off x="-85818" y="2467806"/>
            <a:ext cx="362921" cy="1843805"/>
            <a:chOff x="6848475" y="1952750"/>
            <a:chExt cx="731400" cy="2104800"/>
          </a:xfrm>
        </p:grpSpPr>
        <p:sp>
          <p:nvSpPr>
            <p:cNvPr id="1095" name="Google Shape;1095;p14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4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0" name="Google Shape;1100;p14"/>
          <p:cNvGrpSpPr/>
          <p:nvPr/>
        </p:nvGrpSpPr>
        <p:grpSpPr>
          <a:xfrm rot="-5400000">
            <a:off x="755618" y="-473499"/>
            <a:ext cx="425674" cy="1382718"/>
            <a:chOff x="6142475" y="2187300"/>
            <a:chExt cx="101375" cy="329250"/>
          </a:xfrm>
        </p:grpSpPr>
        <p:sp>
          <p:nvSpPr>
            <p:cNvPr id="1101" name="Google Shape;1101;p14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2" name="Google Shape;1122;p14"/>
          <p:cNvGrpSpPr/>
          <p:nvPr/>
        </p:nvGrpSpPr>
        <p:grpSpPr>
          <a:xfrm rot="-5400000">
            <a:off x="594868" y="4357789"/>
            <a:ext cx="425674" cy="1382718"/>
            <a:chOff x="6142475" y="2187300"/>
            <a:chExt cx="101375" cy="329250"/>
          </a:xfrm>
        </p:grpSpPr>
        <p:sp>
          <p:nvSpPr>
            <p:cNvPr id="1123" name="Google Shape;1123;p14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ed numbers">
  <p:cSld name="CUSTOM_1"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5"/>
          <p:cNvSpPr txBox="1"/>
          <p:nvPr>
            <p:ph idx="1" type="subTitle"/>
          </p:nvPr>
        </p:nvSpPr>
        <p:spPr>
          <a:xfrm>
            <a:off x="740025" y="537275"/>
            <a:ext cx="76839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6" name="Google Shape;1146;p15"/>
          <p:cNvSpPr txBox="1"/>
          <p:nvPr>
            <p:ph idx="2" type="subTitle"/>
          </p:nvPr>
        </p:nvSpPr>
        <p:spPr>
          <a:xfrm>
            <a:off x="3688450" y="3219338"/>
            <a:ext cx="18246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147" name="Google Shape;1147;p15"/>
          <p:cNvSpPr txBox="1"/>
          <p:nvPr>
            <p:ph idx="3" type="subTitle"/>
          </p:nvPr>
        </p:nvSpPr>
        <p:spPr>
          <a:xfrm>
            <a:off x="3688445" y="3633727"/>
            <a:ext cx="1824600" cy="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148" name="Google Shape;1148;p15"/>
          <p:cNvSpPr txBox="1"/>
          <p:nvPr>
            <p:ph idx="4" type="subTitle"/>
          </p:nvPr>
        </p:nvSpPr>
        <p:spPr>
          <a:xfrm>
            <a:off x="6346561" y="3219338"/>
            <a:ext cx="18246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149" name="Google Shape;1149;p15"/>
          <p:cNvSpPr txBox="1"/>
          <p:nvPr>
            <p:ph idx="5" type="subTitle"/>
          </p:nvPr>
        </p:nvSpPr>
        <p:spPr>
          <a:xfrm>
            <a:off x="6346553" y="3633727"/>
            <a:ext cx="1824600" cy="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150" name="Google Shape;1150;p15"/>
          <p:cNvSpPr txBox="1"/>
          <p:nvPr>
            <p:ph idx="6" type="subTitle"/>
          </p:nvPr>
        </p:nvSpPr>
        <p:spPr>
          <a:xfrm>
            <a:off x="841800" y="3219338"/>
            <a:ext cx="18246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151" name="Google Shape;1151;p15"/>
          <p:cNvSpPr txBox="1"/>
          <p:nvPr>
            <p:ph idx="7" type="subTitle"/>
          </p:nvPr>
        </p:nvSpPr>
        <p:spPr>
          <a:xfrm>
            <a:off x="841800" y="3633727"/>
            <a:ext cx="1824600" cy="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152" name="Google Shape;1152;p15"/>
          <p:cNvSpPr txBox="1"/>
          <p:nvPr>
            <p:ph hasCustomPrompt="1" type="title"/>
          </p:nvPr>
        </p:nvSpPr>
        <p:spPr>
          <a:xfrm>
            <a:off x="841800" y="2089725"/>
            <a:ext cx="1824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1153" name="Google Shape;1153;p15"/>
          <p:cNvSpPr txBox="1"/>
          <p:nvPr>
            <p:ph hasCustomPrompt="1" idx="8" type="title"/>
          </p:nvPr>
        </p:nvSpPr>
        <p:spPr>
          <a:xfrm>
            <a:off x="3688450" y="2089725"/>
            <a:ext cx="1824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1154" name="Google Shape;1154;p15"/>
          <p:cNvSpPr txBox="1"/>
          <p:nvPr>
            <p:ph hasCustomPrompt="1" idx="9" type="title"/>
          </p:nvPr>
        </p:nvSpPr>
        <p:spPr>
          <a:xfrm>
            <a:off x="6346561" y="2089725"/>
            <a:ext cx="1824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1155" name="Google Shape;1155;p15"/>
          <p:cNvSpPr/>
          <p:nvPr/>
        </p:nvSpPr>
        <p:spPr>
          <a:xfrm>
            <a:off x="8762100" y="537275"/>
            <a:ext cx="380400" cy="25251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6" name="Google Shape;1156;p15"/>
          <p:cNvGrpSpPr/>
          <p:nvPr/>
        </p:nvGrpSpPr>
        <p:grpSpPr>
          <a:xfrm rot="10800000">
            <a:off x="8534747" y="-151365"/>
            <a:ext cx="425674" cy="1382718"/>
            <a:chOff x="6142475" y="2187300"/>
            <a:chExt cx="101375" cy="329250"/>
          </a:xfrm>
        </p:grpSpPr>
        <p:sp>
          <p:nvSpPr>
            <p:cNvPr id="1157" name="Google Shape;1157;p15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8" name="Google Shape;1178;p15"/>
          <p:cNvSpPr/>
          <p:nvPr/>
        </p:nvSpPr>
        <p:spPr>
          <a:xfrm flipH="1" rot="10800000">
            <a:off x="6810199" y="-404000"/>
            <a:ext cx="1142400" cy="11409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15"/>
          <p:cNvSpPr/>
          <p:nvPr/>
        </p:nvSpPr>
        <p:spPr>
          <a:xfrm flipH="1" rot="10800000">
            <a:off x="6922772" y="-404000"/>
            <a:ext cx="1142400" cy="11409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15"/>
          <p:cNvSpPr/>
          <p:nvPr/>
        </p:nvSpPr>
        <p:spPr>
          <a:xfrm rot="-5400000">
            <a:off x="2912826" y="-2602400"/>
            <a:ext cx="237000" cy="544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1" name="Google Shape;1181;p15"/>
          <p:cNvGrpSpPr/>
          <p:nvPr/>
        </p:nvGrpSpPr>
        <p:grpSpPr>
          <a:xfrm rot="-5400000">
            <a:off x="1198518" y="-473499"/>
            <a:ext cx="425674" cy="1382718"/>
            <a:chOff x="6142475" y="2187300"/>
            <a:chExt cx="101375" cy="329250"/>
          </a:xfrm>
        </p:grpSpPr>
        <p:sp>
          <p:nvSpPr>
            <p:cNvPr id="1182" name="Google Shape;1182;p15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3" name="Google Shape;1203;p15"/>
          <p:cNvSpPr/>
          <p:nvPr/>
        </p:nvSpPr>
        <p:spPr>
          <a:xfrm rot="10800000">
            <a:off x="1992925" y="4906374"/>
            <a:ext cx="4658700" cy="237000"/>
          </a:xfrm>
          <a:prstGeom prst="rect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4" name="Google Shape;1204;p15"/>
          <p:cNvGrpSpPr/>
          <p:nvPr/>
        </p:nvGrpSpPr>
        <p:grpSpPr>
          <a:xfrm rot="5400000">
            <a:off x="1371361" y="3585127"/>
            <a:ext cx="134724" cy="2879577"/>
            <a:chOff x="6848475" y="1952750"/>
            <a:chExt cx="731400" cy="2104800"/>
          </a:xfrm>
        </p:grpSpPr>
        <p:sp>
          <p:nvSpPr>
            <p:cNvPr id="1205" name="Google Shape;1205;p15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0" name="Google Shape;1210;p15"/>
          <p:cNvSpPr/>
          <p:nvPr/>
        </p:nvSpPr>
        <p:spPr>
          <a:xfrm>
            <a:off x="8574951" y="4557851"/>
            <a:ext cx="744000" cy="7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15"/>
          <p:cNvSpPr/>
          <p:nvPr/>
        </p:nvSpPr>
        <p:spPr>
          <a:xfrm>
            <a:off x="8627606" y="4625620"/>
            <a:ext cx="744000" cy="744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15"/>
          <p:cNvSpPr/>
          <p:nvPr/>
        </p:nvSpPr>
        <p:spPr>
          <a:xfrm>
            <a:off x="-70075" y="968050"/>
            <a:ext cx="232200" cy="285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15"/>
          <p:cNvSpPr/>
          <p:nvPr/>
        </p:nvSpPr>
        <p:spPr>
          <a:xfrm>
            <a:off x="-70075" y="1040195"/>
            <a:ext cx="316800" cy="2850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"/>
          <p:cNvSpPr txBox="1"/>
          <p:nvPr>
            <p:ph idx="1" type="subTitle"/>
          </p:nvPr>
        </p:nvSpPr>
        <p:spPr>
          <a:xfrm>
            <a:off x="740025" y="537275"/>
            <a:ext cx="76839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6" name="Google Shape;1216;p16"/>
          <p:cNvSpPr txBox="1"/>
          <p:nvPr>
            <p:ph idx="2" type="subTitle"/>
          </p:nvPr>
        </p:nvSpPr>
        <p:spPr>
          <a:xfrm>
            <a:off x="3638995" y="3272871"/>
            <a:ext cx="18660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217" name="Google Shape;1217;p16"/>
          <p:cNvSpPr txBox="1"/>
          <p:nvPr>
            <p:ph idx="3" type="subTitle"/>
          </p:nvPr>
        </p:nvSpPr>
        <p:spPr>
          <a:xfrm>
            <a:off x="6358433" y="3272871"/>
            <a:ext cx="18660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218" name="Google Shape;1218;p16"/>
          <p:cNvSpPr txBox="1"/>
          <p:nvPr>
            <p:ph idx="4" type="subTitle"/>
          </p:nvPr>
        </p:nvSpPr>
        <p:spPr>
          <a:xfrm>
            <a:off x="919575" y="3272871"/>
            <a:ext cx="18660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219" name="Google Shape;1219;p16"/>
          <p:cNvSpPr txBox="1"/>
          <p:nvPr>
            <p:ph idx="5" type="subTitle"/>
          </p:nvPr>
        </p:nvSpPr>
        <p:spPr>
          <a:xfrm>
            <a:off x="3638995" y="2855225"/>
            <a:ext cx="1866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220" name="Google Shape;1220;p16"/>
          <p:cNvSpPr txBox="1"/>
          <p:nvPr>
            <p:ph idx="6" type="subTitle"/>
          </p:nvPr>
        </p:nvSpPr>
        <p:spPr>
          <a:xfrm>
            <a:off x="6358433" y="2855225"/>
            <a:ext cx="1866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221" name="Google Shape;1221;p16"/>
          <p:cNvSpPr txBox="1"/>
          <p:nvPr>
            <p:ph idx="7" type="subTitle"/>
          </p:nvPr>
        </p:nvSpPr>
        <p:spPr>
          <a:xfrm>
            <a:off x="919575" y="2855225"/>
            <a:ext cx="1866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222" name="Google Shape;1222;p16"/>
          <p:cNvSpPr/>
          <p:nvPr/>
        </p:nvSpPr>
        <p:spPr>
          <a:xfrm>
            <a:off x="8736382" y="224302"/>
            <a:ext cx="411900" cy="20136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16"/>
          <p:cNvSpPr/>
          <p:nvPr/>
        </p:nvSpPr>
        <p:spPr>
          <a:xfrm rot="10800000">
            <a:off x="4492200" y="4838575"/>
            <a:ext cx="46587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4" name="Google Shape;1224;p16"/>
          <p:cNvGrpSpPr/>
          <p:nvPr/>
        </p:nvGrpSpPr>
        <p:grpSpPr>
          <a:xfrm rot="5400000">
            <a:off x="2646177" y="3202750"/>
            <a:ext cx="326278" cy="3613100"/>
            <a:chOff x="6848475" y="1952750"/>
            <a:chExt cx="731400" cy="2104800"/>
          </a:xfrm>
        </p:grpSpPr>
        <p:sp>
          <p:nvSpPr>
            <p:cNvPr id="1225" name="Google Shape;1225;p16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0" name="Google Shape;1230;p16"/>
          <p:cNvSpPr/>
          <p:nvPr/>
        </p:nvSpPr>
        <p:spPr>
          <a:xfrm>
            <a:off x="8596197" y="4402354"/>
            <a:ext cx="928800" cy="9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1" name="Google Shape;1231;p16"/>
          <p:cNvGrpSpPr/>
          <p:nvPr/>
        </p:nvGrpSpPr>
        <p:grpSpPr>
          <a:xfrm rot="-5400000">
            <a:off x="6689632" y="4120592"/>
            <a:ext cx="450348" cy="2176684"/>
            <a:chOff x="6142475" y="2187300"/>
            <a:chExt cx="101375" cy="489825"/>
          </a:xfrm>
        </p:grpSpPr>
        <p:sp>
          <p:nvSpPr>
            <p:cNvPr id="1232" name="Google Shape;1232;p16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6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6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2" name="Google Shape;1262;p16"/>
          <p:cNvSpPr/>
          <p:nvPr/>
        </p:nvSpPr>
        <p:spPr>
          <a:xfrm rot="10800000">
            <a:off x="-26253" y="988364"/>
            <a:ext cx="393600" cy="416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16"/>
          <p:cNvSpPr/>
          <p:nvPr/>
        </p:nvSpPr>
        <p:spPr>
          <a:xfrm rot="10800000">
            <a:off x="-456750" y="435081"/>
            <a:ext cx="1013700" cy="1013400"/>
          </a:xfrm>
          <a:prstGeom prst="ellipse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16"/>
          <p:cNvSpPr/>
          <p:nvPr/>
        </p:nvSpPr>
        <p:spPr>
          <a:xfrm>
            <a:off x="-380995" y="332573"/>
            <a:ext cx="1013700" cy="10134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16"/>
          <p:cNvSpPr/>
          <p:nvPr/>
        </p:nvSpPr>
        <p:spPr>
          <a:xfrm flipH="1">
            <a:off x="8494200" y="2767229"/>
            <a:ext cx="1107000" cy="11058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16"/>
          <p:cNvSpPr/>
          <p:nvPr/>
        </p:nvSpPr>
        <p:spPr>
          <a:xfrm flipH="1">
            <a:off x="8385101" y="2767229"/>
            <a:ext cx="1107000" cy="11058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7" name="Google Shape;1267;p16"/>
          <p:cNvGrpSpPr/>
          <p:nvPr/>
        </p:nvGrpSpPr>
        <p:grpSpPr>
          <a:xfrm>
            <a:off x="8458632" y="369042"/>
            <a:ext cx="450348" cy="2176684"/>
            <a:chOff x="6142475" y="2187300"/>
            <a:chExt cx="101375" cy="489825"/>
          </a:xfrm>
        </p:grpSpPr>
        <p:sp>
          <p:nvSpPr>
            <p:cNvPr id="1268" name="Google Shape;1268;p16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8" name="Google Shape;1298;p16"/>
          <p:cNvSpPr/>
          <p:nvPr/>
        </p:nvSpPr>
        <p:spPr>
          <a:xfrm>
            <a:off x="899995" y="3"/>
            <a:ext cx="7344000" cy="32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p16"/>
          <p:cNvSpPr/>
          <p:nvPr/>
        </p:nvSpPr>
        <p:spPr>
          <a:xfrm rot="10800000">
            <a:off x="995996" y="-1086023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16"/>
          <p:cNvSpPr/>
          <p:nvPr/>
        </p:nvSpPr>
        <p:spPr>
          <a:xfrm rot="10800000">
            <a:off x="1074200" y="-1016046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7"/>
          <p:cNvSpPr/>
          <p:nvPr/>
        </p:nvSpPr>
        <p:spPr>
          <a:xfrm rot="-5400000">
            <a:off x="-1371300" y="2184450"/>
            <a:ext cx="3179400" cy="43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3" name="Google Shape;1303;p17"/>
          <p:cNvSpPr/>
          <p:nvPr/>
        </p:nvSpPr>
        <p:spPr>
          <a:xfrm rot="10800000">
            <a:off x="8674225" y="1635897"/>
            <a:ext cx="479700" cy="35076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17"/>
          <p:cNvSpPr/>
          <p:nvPr/>
        </p:nvSpPr>
        <p:spPr>
          <a:xfrm rot="10800000">
            <a:off x="8610445" y="1505917"/>
            <a:ext cx="479700" cy="3507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17"/>
          <p:cNvSpPr/>
          <p:nvPr/>
        </p:nvSpPr>
        <p:spPr>
          <a:xfrm flipH="1" rot="10800000">
            <a:off x="8219572" y="-259670"/>
            <a:ext cx="1166100" cy="11646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17"/>
          <p:cNvSpPr/>
          <p:nvPr/>
        </p:nvSpPr>
        <p:spPr>
          <a:xfrm rot="-5400000">
            <a:off x="4085229" y="-3546195"/>
            <a:ext cx="237000" cy="732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17"/>
          <p:cNvSpPr/>
          <p:nvPr/>
        </p:nvSpPr>
        <p:spPr>
          <a:xfrm rot="5400000">
            <a:off x="3617075" y="1338002"/>
            <a:ext cx="188400" cy="742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8" name="Google Shape;1308;p17"/>
          <p:cNvGrpSpPr/>
          <p:nvPr/>
        </p:nvGrpSpPr>
        <p:grpSpPr>
          <a:xfrm rot="10800000">
            <a:off x="-85818" y="2467806"/>
            <a:ext cx="362921" cy="1843805"/>
            <a:chOff x="6848475" y="1952750"/>
            <a:chExt cx="731400" cy="2104800"/>
          </a:xfrm>
        </p:grpSpPr>
        <p:sp>
          <p:nvSpPr>
            <p:cNvPr id="1309" name="Google Shape;1309;p17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4" name="Google Shape;1314;p17"/>
          <p:cNvGrpSpPr/>
          <p:nvPr/>
        </p:nvGrpSpPr>
        <p:grpSpPr>
          <a:xfrm rot="-5400000">
            <a:off x="755618" y="-473499"/>
            <a:ext cx="425674" cy="1382718"/>
            <a:chOff x="6142475" y="2187300"/>
            <a:chExt cx="101375" cy="329250"/>
          </a:xfrm>
        </p:grpSpPr>
        <p:sp>
          <p:nvSpPr>
            <p:cNvPr id="1315" name="Google Shape;1315;p17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6" name="Google Shape;1336;p17"/>
          <p:cNvGrpSpPr/>
          <p:nvPr/>
        </p:nvGrpSpPr>
        <p:grpSpPr>
          <a:xfrm rot="-5400000">
            <a:off x="594868" y="4357789"/>
            <a:ext cx="425674" cy="1382718"/>
            <a:chOff x="6142475" y="2187300"/>
            <a:chExt cx="101375" cy="329250"/>
          </a:xfrm>
        </p:grpSpPr>
        <p:sp>
          <p:nvSpPr>
            <p:cNvPr id="1337" name="Google Shape;1337;p17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8" name="Google Shape;1358;p17"/>
          <p:cNvSpPr txBox="1"/>
          <p:nvPr>
            <p:ph type="title"/>
          </p:nvPr>
        </p:nvSpPr>
        <p:spPr>
          <a:xfrm>
            <a:off x="2657163" y="2862867"/>
            <a:ext cx="38298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59" name="Google Shape;1359;p17"/>
          <p:cNvSpPr txBox="1"/>
          <p:nvPr>
            <p:ph idx="1" type="subTitle"/>
          </p:nvPr>
        </p:nvSpPr>
        <p:spPr>
          <a:xfrm>
            <a:off x="2408225" y="1786851"/>
            <a:ext cx="4355700" cy="107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18"/>
          <p:cNvSpPr/>
          <p:nvPr/>
        </p:nvSpPr>
        <p:spPr>
          <a:xfrm rot="-5400000">
            <a:off x="3607175" y="-3068150"/>
            <a:ext cx="237000" cy="637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2" name="Google Shape;1362;p18"/>
          <p:cNvGrpSpPr/>
          <p:nvPr/>
        </p:nvGrpSpPr>
        <p:grpSpPr>
          <a:xfrm rot="-5400000">
            <a:off x="755618" y="-473499"/>
            <a:ext cx="425674" cy="1382718"/>
            <a:chOff x="6142475" y="2187300"/>
            <a:chExt cx="101375" cy="329250"/>
          </a:xfrm>
        </p:grpSpPr>
        <p:sp>
          <p:nvSpPr>
            <p:cNvPr id="1363" name="Google Shape;1363;p18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8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8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8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8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8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8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8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8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8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8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8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8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8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8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8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8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8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8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8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8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4" name="Google Shape;1384;p18"/>
          <p:cNvSpPr/>
          <p:nvPr/>
        </p:nvSpPr>
        <p:spPr>
          <a:xfrm>
            <a:off x="-2" y="1281975"/>
            <a:ext cx="244500" cy="34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18"/>
          <p:cNvSpPr/>
          <p:nvPr/>
        </p:nvSpPr>
        <p:spPr>
          <a:xfrm>
            <a:off x="-87433" y="1332070"/>
            <a:ext cx="244500" cy="3408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18"/>
          <p:cNvSpPr/>
          <p:nvPr/>
        </p:nvSpPr>
        <p:spPr>
          <a:xfrm rot="10800000">
            <a:off x="4716775" y="4821775"/>
            <a:ext cx="4453800" cy="32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7" name="Google Shape;1387;p18"/>
          <p:cNvGrpSpPr/>
          <p:nvPr/>
        </p:nvGrpSpPr>
        <p:grpSpPr>
          <a:xfrm rot="5400000">
            <a:off x="4337181" y="4053369"/>
            <a:ext cx="180948" cy="1839806"/>
            <a:chOff x="6848475" y="1952750"/>
            <a:chExt cx="731400" cy="2104800"/>
          </a:xfrm>
        </p:grpSpPr>
        <p:sp>
          <p:nvSpPr>
            <p:cNvPr id="1388" name="Google Shape;1388;p18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8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8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8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8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3" name="Google Shape;1393;p18"/>
          <p:cNvSpPr/>
          <p:nvPr/>
        </p:nvSpPr>
        <p:spPr>
          <a:xfrm rot="10800000">
            <a:off x="8913175" y="-19350"/>
            <a:ext cx="257400" cy="448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18"/>
          <p:cNvSpPr/>
          <p:nvPr/>
        </p:nvSpPr>
        <p:spPr>
          <a:xfrm rot="10800000">
            <a:off x="8066502" y="-441683"/>
            <a:ext cx="1013700" cy="1013400"/>
          </a:xfrm>
          <a:prstGeom prst="ellipse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5" name="Google Shape;1395;p18"/>
          <p:cNvSpPr/>
          <p:nvPr/>
        </p:nvSpPr>
        <p:spPr>
          <a:xfrm rot="10800000">
            <a:off x="7994820" y="-533942"/>
            <a:ext cx="1013700" cy="10134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96" name="Google Shape;1396;p18"/>
          <p:cNvCxnSpPr/>
          <p:nvPr/>
        </p:nvCxnSpPr>
        <p:spPr>
          <a:xfrm rot="10800000">
            <a:off x="7330806" y="-575435"/>
            <a:ext cx="0" cy="1360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7" name="Google Shape;1397;p18"/>
          <p:cNvCxnSpPr/>
          <p:nvPr/>
        </p:nvCxnSpPr>
        <p:spPr>
          <a:xfrm rot="10800000">
            <a:off x="7773847" y="-432984"/>
            <a:ext cx="0" cy="1360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8" name="Google Shape;1398;p18"/>
          <p:cNvSpPr txBox="1"/>
          <p:nvPr>
            <p:ph type="title"/>
          </p:nvPr>
        </p:nvSpPr>
        <p:spPr>
          <a:xfrm>
            <a:off x="720000" y="540000"/>
            <a:ext cx="7704000" cy="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399" name="Google Shape;1399;p18"/>
          <p:cNvSpPr txBox="1"/>
          <p:nvPr>
            <p:ph idx="1" type="subTitle"/>
          </p:nvPr>
        </p:nvSpPr>
        <p:spPr>
          <a:xfrm>
            <a:off x="1514694" y="2274153"/>
            <a:ext cx="1698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400" name="Google Shape;1400;p18"/>
          <p:cNvSpPr txBox="1"/>
          <p:nvPr>
            <p:ph idx="2" type="subTitle"/>
          </p:nvPr>
        </p:nvSpPr>
        <p:spPr>
          <a:xfrm>
            <a:off x="1514694" y="1845400"/>
            <a:ext cx="1698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401" name="Google Shape;1401;p18"/>
          <p:cNvSpPr txBox="1"/>
          <p:nvPr>
            <p:ph idx="3" type="subTitle"/>
          </p:nvPr>
        </p:nvSpPr>
        <p:spPr>
          <a:xfrm>
            <a:off x="3729831" y="2274153"/>
            <a:ext cx="1698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402" name="Google Shape;1402;p18"/>
          <p:cNvSpPr txBox="1"/>
          <p:nvPr>
            <p:ph idx="4" type="subTitle"/>
          </p:nvPr>
        </p:nvSpPr>
        <p:spPr>
          <a:xfrm>
            <a:off x="3729831" y="1845400"/>
            <a:ext cx="1698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403" name="Google Shape;1403;p18"/>
          <p:cNvSpPr txBox="1"/>
          <p:nvPr>
            <p:ph idx="5" type="subTitle"/>
          </p:nvPr>
        </p:nvSpPr>
        <p:spPr>
          <a:xfrm>
            <a:off x="5944981" y="2274153"/>
            <a:ext cx="1698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404" name="Google Shape;1404;p18"/>
          <p:cNvSpPr txBox="1"/>
          <p:nvPr>
            <p:ph idx="6" type="subTitle"/>
          </p:nvPr>
        </p:nvSpPr>
        <p:spPr>
          <a:xfrm>
            <a:off x="5944981" y="1845400"/>
            <a:ext cx="1698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405" name="Google Shape;1405;p18"/>
          <p:cNvSpPr txBox="1"/>
          <p:nvPr>
            <p:ph idx="7" type="subTitle"/>
          </p:nvPr>
        </p:nvSpPr>
        <p:spPr>
          <a:xfrm>
            <a:off x="1514694" y="3874833"/>
            <a:ext cx="1698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406" name="Google Shape;1406;p18"/>
          <p:cNvSpPr txBox="1"/>
          <p:nvPr>
            <p:ph idx="8" type="subTitle"/>
          </p:nvPr>
        </p:nvSpPr>
        <p:spPr>
          <a:xfrm>
            <a:off x="1514694" y="3455188"/>
            <a:ext cx="1698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407" name="Google Shape;1407;p18"/>
          <p:cNvSpPr txBox="1"/>
          <p:nvPr>
            <p:ph idx="9" type="subTitle"/>
          </p:nvPr>
        </p:nvSpPr>
        <p:spPr>
          <a:xfrm>
            <a:off x="3729831" y="3874833"/>
            <a:ext cx="1698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408" name="Google Shape;1408;p18"/>
          <p:cNvSpPr txBox="1"/>
          <p:nvPr>
            <p:ph idx="13" type="subTitle"/>
          </p:nvPr>
        </p:nvSpPr>
        <p:spPr>
          <a:xfrm>
            <a:off x="3729831" y="3455188"/>
            <a:ext cx="1698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409" name="Google Shape;1409;p18"/>
          <p:cNvSpPr txBox="1"/>
          <p:nvPr>
            <p:ph idx="14" type="subTitle"/>
          </p:nvPr>
        </p:nvSpPr>
        <p:spPr>
          <a:xfrm>
            <a:off x="5944981" y="3874833"/>
            <a:ext cx="1698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410" name="Google Shape;1410;p18"/>
          <p:cNvSpPr txBox="1"/>
          <p:nvPr>
            <p:ph idx="15" type="subTitle"/>
          </p:nvPr>
        </p:nvSpPr>
        <p:spPr>
          <a:xfrm>
            <a:off x="5944981" y="3455188"/>
            <a:ext cx="1698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"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9"/>
          <p:cNvSpPr/>
          <p:nvPr/>
        </p:nvSpPr>
        <p:spPr>
          <a:xfrm>
            <a:off x="8743282" y="-232898"/>
            <a:ext cx="411900" cy="201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19"/>
          <p:cNvSpPr/>
          <p:nvPr/>
        </p:nvSpPr>
        <p:spPr>
          <a:xfrm>
            <a:off x="11175" y="-156698"/>
            <a:ext cx="4658700" cy="42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4" name="Google Shape;1414;p19"/>
          <p:cNvGrpSpPr/>
          <p:nvPr/>
        </p:nvGrpSpPr>
        <p:grpSpPr>
          <a:xfrm rot="-5400000">
            <a:off x="5469749" y="-1827088"/>
            <a:ext cx="242020" cy="3613100"/>
            <a:chOff x="6848475" y="1952750"/>
            <a:chExt cx="731400" cy="2104800"/>
          </a:xfrm>
        </p:grpSpPr>
        <p:sp>
          <p:nvSpPr>
            <p:cNvPr id="1415" name="Google Shape;1415;p19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9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9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9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9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0" name="Google Shape;1420;p19"/>
          <p:cNvSpPr/>
          <p:nvPr/>
        </p:nvSpPr>
        <p:spPr>
          <a:xfrm>
            <a:off x="8794225" y="3314274"/>
            <a:ext cx="360900" cy="1829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1" name="Google Shape;1421;p19"/>
          <p:cNvGrpSpPr/>
          <p:nvPr/>
        </p:nvGrpSpPr>
        <p:grpSpPr>
          <a:xfrm rot="-5400000">
            <a:off x="7632158" y="3968192"/>
            <a:ext cx="450348" cy="2176684"/>
            <a:chOff x="6142475" y="2187300"/>
            <a:chExt cx="101375" cy="489825"/>
          </a:xfrm>
        </p:grpSpPr>
        <p:sp>
          <p:nvSpPr>
            <p:cNvPr id="1422" name="Google Shape;1422;p19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9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9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9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9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9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9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9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9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9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9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9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9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9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9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9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9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9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9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9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9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2" name="Google Shape;1452;p19"/>
          <p:cNvSpPr/>
          <p:nvPr/>
        </p:nvSpPr>
        <p:spPr>
          <a:xfrm>
            <a:off x="-30975" y="540000"/>
            <a:ext cx="411900" cy="43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3" name="Google Shape;1453;p19"/>
          <p:cNvGrpSpPr/>
          <p:nvPr/>
        </p:nvGrpSpPr>
        <p:grpSpPr>
          <a:xfrm>
            <a:off x="8389333" y="-11958"/>
            <a:ext cx="450348" cy="2176684"/>
            <a:chOff x="6142475" y="2187300"/>
            <a:chExt cx="101375" cy="489825"/>
          </a:xfrm>
        </p:grpSpPr>
        <p:sp>
          <p:nvSpPr>
            <p:cNvPr id="1454" name="Google Shape;1454;p19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9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9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9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9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9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9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9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9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9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9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9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9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9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9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9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9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9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9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9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9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9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9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9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9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9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4" name="Google Shape;1484;p19"/>
          <p:cNvSpPr/>
          <p:nvPr/>
        </p:nvSpPr>
        <p:spPr>
          <a:xfrm>
            <a:off x="719949" y="4910475"/>
            <a:ext cx="2847000" cy="24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5" name="Google Shape;1485;p19"/>
          <p:cNvGrpSpPr/>
          <p:nvPr/>
        </p:nvGrpSpPr>
        <p:grpSpPr>
          <a:xfrm rot="-5400000">
            <a:off x="478518" y="4280776"/>
            <a:ext cx="425674" cy="1382718"/>
            <a:chOff x="6142475" y="2187300"/>
            <a:chExt cx="101375" cy="329250"/>
          </a:xfrm>
        </p:grpSpPr>
        <p:sp>
          <p:nvSpPr>
            <p:cNvPr id="1486" name="Google Shape;1486;p19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9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9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9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9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9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9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9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9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9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9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9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9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9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9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7" name="Google Shape;1507;p19"/>
          <p:cNvSpPr txBox="1"/>
          <p:nvPr>
            <p:ph type="title"/>
          </p:nvPr>
        </p:nvSpPr>
        <p:spPr>
          <a:xfrm>
            <a:off x="720000" y="539496"/>
            <a:ext cx="7704000" cy="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"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20"/>
          <p:cNvSpPr/>
          <p:nvPr/>
        </p:nvSpPr>
        <p:spPr>
          <a:xfrm rot="-5400000">
            <a:off x="-1371300" y="1371300"/>
            <a:ext cx="3179400" cy="43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0" name="Google Shape;1510;p20"/>
          <p:cNvGrpSpPr/>
          <p:nvPr/>
        </p:nvGrpSpPr>
        <p:grpSpPr>
          <a:xfrm rot="10800000">
            <a:off x="-85818" y="1654656"/>
            <a:ext cx="362921" cy="1843805"/>
            <a:chOff x="6848475" y="1952750"/>
            <a:chExt cx="731400" cy="2104800"/>
          </a:xfrm>
        </p:grpSpPr>
        <p:sp>
          <p:nvSpPr>
            <p:cNvPr id="1511" name="Google Shape;1511;p20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20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20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6" name="Google Shape;1516;p20"/>
          <p:cNvSpPr/>
          <p:nvPr/>
        </p:nvSpPr>
        <p:spPr>
          <a:xfrm>
            <a:off x="899995" y="3"/>
            <a:ext cx="7344000" cy="32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7" name="Google Shape;1517;p20"/>
          <p:cNvSpPr/>
          <p:nvPr/>
        </p:nvSpPr>
        <p:spPr>
          <a:xfrm rot="10800000">
            <a:off x="995996" y="-1086023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8" name="Google Shape;1518;p20"/>
          <p:cNvSpPr/>
          <p:nvPr/>
        </p:nvSpPr>
        <p:spPr>
          <a:xfrm rot="10800000">
            <a:off x="1074200" y="-1016046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9" name="Google Shape;1519;p20"/>
          <p:cNvSpPr/>
          <p:nvPr/>
        </p:nvSpPr>
        <p:spPr>
          <a:xfrm>
            <a:off x="8762100" y="1070675"/>
            <a:ext cx="380400" cy="25251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0" name="Google Shape;1520;p20"/>
          <p:cNvGrpSpPr/>
          <p:nvPr/>
        </p:nvGrpSpPr>
        <p:grpSpPr>
          <a:xfrm rot="10800000">
            <a:off x="8687147" y="382035"/>
            <a:ext cx="425674" cy="1382718"/>
            <a:chOff x="6142475" y="2187300"/>
            <a:chExt cx="101375" cy="329250"/>
          </a:xfrm>
        </p:grpSpPr>
        <p:sp>
          <p:nvSpPr>
            <p:cNvPr id="1521" name="Google Shape;1521;p20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0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20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20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2" name="Google Shape;1542;p20"/>
          <p:cNvSpPr/>
          <p:nvPr/>
        </p:nvSpPr>
        <p:spPr>
          <a:xfrm>
            <a:off x="8574951" y="4557851"/>
            <a:ext cx="744000" cy="7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20"/>
          <p:cNvSpPr/>
          <p:nvPr/>
        </p:nvSpPr>
        <p:spPr>
          <a:xfrm>
            <a:off x="8627606" y="4625620"/>
            <a:ext cx="744000" cy="744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20"/>
          <p:cNvSpPr/>
          <p:nvPr/>
        </p:nvSpPr>
        <p:spPr>
          <a:xfrm rot="5400000">
            <a:off x="3617075" y="1338002"/>
            <a:ext cx="188400" cy="742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5" name="Google Shape;1545;p20"/>
          <p:cNvGrpSpPr/>
          <p:nvPr/>
        </p:nvGrpSpPr>
        <p:grpSpPr>
          <a:xfrm rot="-5400000">
            <a:off x="594868" y="4357789"/>
            <a:ext cx="425674" cy="1382718"/>
            <a:chOff x="6142475" y="2187300"/>
            <a:chExt cx="101375" cy="329250"/>
          </a:xfrm>
        </p:grpSpPr>
        <p:sp>
          <p:nvSpPr>
            <p:cNvPr id="1546" name="Google Shape;1546;p20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20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0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0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20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20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20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20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20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20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20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20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20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20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20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20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20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20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0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0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0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7" name="Google Shape;1567;p20"/>
          <p:cNvSpPr txBox="1"/>
          <p:nvPr>
            <p:ph type="title"/>
          </p:nvPr>
        </p:nvSpPr>
        <p:spPr>
          <a:xfrm>
            <a:off x="720000" y="540000"/>
            <a:ext cx="77040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568" name="Google Shape;1568;p20"/>
          <p:cNvSpPr txBox="1"/>
          <p:nvPr>
            <p:ph idx="1" type="subTitle"/>
          </p:nvPr>
        </p:nvSpPr>
        <p:spPr>
          <a:xfrm>
            <a:off x="1518525" y="3434714"/>
            <a:ext cx="1698000" cy="9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569" name="Google Shape;1569;p20"/>
          <p:cNvSpPr txBox="1"/>
          <p:nvPr>
            <p:ph idx="2" type="subTitle"/>
          </p:nvPr>
        </p:nvSpPr>
        <p:spPr>
          <a:xfrm>
            <a:off x="1518525" y="3014422"/>
            <a:ext cx="16980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570" name="Google Shape;1570;p20"/>
          <p:cNvSpPr txBox="1"/>
          <p:nvPr>
            <p:ph idx="3" type="subTitle"/>
          </p:nvPr>
        </p:nvSpPr>
        <p:spPr>
          <a:xfrm>
            <a:off x="3696550" y="3434713"/>
            <a:ext cx="1698000" cy="9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571" name="Google Shape;1571;p20"/>
          <p:cNvSpPr txBox="1"/>
          <p:nvPr>
            <p:ph idx="4" type="subTitle"/>
          </p:nvPr>
        </p:nvSpPr>
        <p:spPr>
          <a:xfrm>
            <a:off x="3696550" y="3014422"/>
            <a:ext cx="16980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572" name="Google Shape;1572;p20"/>
          <p:cNvSpPr txBox="1"/>
          <p:nvPr>
            <p:ph idx="5" type="subTitle"/>
          </p:nvPr>
        </p:nvSpPr>
        <p:spPr>
          <a:xfrm>
            <a:off x="5854025" y="3434714"/>
            <a:ext cx="1698000" cy="9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573" name="Google Shape;1573;p20"/>
          <p:cNvSpPr txBox="1"/>
          <p:nvPr>
            <p:ph idx="6" type="subTitle"/>
          </p:nvPr>
        </p:nvSpPr>
        <p:spPr>
          <a:xfrm>
            <a:off x="5854025" y="3014422"/>
            <a:ext cx="16980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/>
          <p:nvPr/>
        </p:nvSpPr>
        <p:spPr>
          <a:xfrm>
            <a:off x="5469311" y="1961"/>
            <a:ext cx="891300" cy="89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8760000" y="1717350"/>
            <a:ext cx="411900" cy="20136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1597717" y="-126386"/>
            <a:ext cx="610500" cy="610500"/>
          </a:xfrm>
          <a:prstGeom prst="ellipse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176525" y="292875"/>
            <a:ext cx="479700" cy="2041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3"/>
          <p:cNvGrpSpPr/>
          <p:nvPr/>
        </p:nvGrpSpPr>
        <p:grpSpPr>
          <a:xfrm>
            <a:off x="7836251" y="130001"/>
            <a:ext cx="1178063" cy="506262"/>
            <a:chOff x="2763825" y="835375"/>
            <a:chExt cx="1423125" cy="611575"/>
          </a:xfrm>
        </p:grpSpPr>
        <p:sp>
          <p:nvSpPr>
            <p:cNvPr id="194" name="Google Shape;194;p3"/>
            <p:cNvSpPr/>
            <p:nvPr/>
          </p:nvSpPr>
          <p:spPr>
            <a:xfrm>
              <a:off x="276382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313837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95110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32565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51292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88747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70020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407475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76382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13837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95110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32565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351292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388747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70020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407475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76382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313837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95110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32565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51292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8747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70020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407475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76382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13837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95110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32565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51292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88747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70020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407475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" name="Google Shape;226;p3"/>
          <p:cNvSpPr/>
          <p:nvPr/>
        </p:nvSpPr>
        <p:spPr>
          <a:xfrm>
            <a:off x="7734554" y="4526217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FF9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7" name="Google Shape;227;p3"/>
          <p:cNvGrpSpPr/>
          <p:nvPr/>
        </p:nvGrpSpPr>
        <p:grpSpPr>
          <a:xfrm>
            <a:off x="8186462" y="4259748"/>
            <a:ext cx="552801" cy="506672"/>
            <a:chOff x="3887475" y="1172450"/>
            <a:chExt cx="299475" cy="274500"/>
          </a:xfrm>
        </p:grpSpPr>
        <p:sp>
          <p:nvSpPr>
            <p:cNvPr id="228" name="Google Shape;228;p3"/>
            <p:cNvSpPr/>
            <p:nvPr/>
          </p:nvSpPr>
          <p:spPr>
            <a:xfrm>
              <a:off x="3887475" y="1172450"/>
              <a:ext cx="112200" cy="112200"/>
            </a:xfrm>
            <a:prstGeom prst="ellipse">
              <a:avLst/>
            </a:prstGeom>
            <a:solidFill>
              <a:srgbClr val="FECA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4074750" y="1172450"/>
              <a:ext cx="112200" cy="112200"/>
            </a:xfrm>
            <a:prstGeom prst="ellipse">
              <a:avLst/>
            </a:prstGeom>
            <a:solidFill>
              <a:srgbClr val="FECA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887475" y="1334750"/>
              <a:ext cx="112200" cy="112200"/>
            </a:xfrm>
            <a:prstGeom prst="ellipse">
              <a:avLst/>
            </a:prstGeom>
            <a:solidFill>
              <a:srgbClr val="FECA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74750" y="1334750"/>
              <a:ext cx="112200" cy="112200"/>
            </a:xfrm>
            <a:prstGeom prst="ellipse">
              <a:avLst/>
            </a:prstGeom>
            <a:solidFill>
              <a:srgbClr val="FECA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" name="Google Shape;232;p3"/>
          <p:cNvSpPr/>
          <p:nvPr/>
        </p:nvSpPr>
        <p:spPr>
          <a:xfrm>
            <a:off x="240306" y="368526"/>
            <a:ext cx="479700" cy="2041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3" name="Google Shape;233;p3"/>
          <p:cNvGrpSpPr/>
          <p:nvPr/>
        </p:nvGrpSpPr>
        <p:grpSpPr>
          <a:xfrm>
            <a:off x="80813" y="86073"/>
            <a:ext cx="823524" cy="746550"/>
            <a:chOff x="2763825" y="835375"/>
            <a:chExt cx="674025" cy="611575"/>
          </a:xfrm>
        </p:grpSpPr>
        <p:sp>
          <p:nvSpPr>
            <p:cNvPr id="234" name="Google Shape;234;p3"/>
            <p:cNvSpPr/>
            <p:nvPr/>
          </p:nvSpPr>
          <p:spPr>
            <a:xfrm>
              <a:off x="276382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13837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95110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32565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76382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13837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95110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276382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295110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276382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3"/>
          <p:cNvSpPr/>
          <p:nvPr/>
        </p:nvSpPr>
        <p:spPr>
          <a:xfrm>
            <a:off x="7656350" y="4456239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"/>
          <p:cNvSpPr/>
          <p:nvPr/>
        </p:nvSpPr>
        <p:spPr>
          <a:xfrm>
            <a:off x="2494850" y="4730167"/>
            <a:ext cx="2620500" cy="782700"/>
          </a:xfrm>
          <a:prstGeom prst="rect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"/>
          <p:cNvSpPr/>
          <p:nvPr/>
        </p:nvSpPr>
        <p:spPr>
          <a:xfrm>
            <a:off x="2634574" y="4669974"/>
            <a:ext cx="2620500" cy="78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3"/>
          <p:cNvGrpSpPr/>
          <p:nvPr/>
        </p:nvGrpSpPr>
        <p:grpSpPr>
          <a:xfrm rot="-5400000">
            <a:off x="5410675" y="4045071"/>
            <a:ext cx="444837" cy="2032184"/>
            <a:chOff x="6848475" y="1952750"/>
            <a:chExt cx="731400" cy="2104800"/>
          </a:xfrm>
        </p:grpSpPr>
        <p:sp>
          <p:nvSpPr>
            <p:cNvPr id="248" name="Google Shape;248;p3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3"/>
          <p:cNvGrpSpPr/>
          <p:nvPr/>
        </p:nvGrpSpPr>
        <p:grpSpPr>
          <a:xfrm rot="-5400000">
            <a:off x="4367006" y="-596334"/>
            <a:ext cx="432070" cy="2088271"/>
            <a:chOff x="6142475" y="2187300"/>
            <a:chExt cx="101375" cy="489825"/>
          </a:xfrm>
        </p:grpSpPr>
        <p:sp>
          <p:nvSpPr>
            <p:cNvPr id="254" name="Google Shape;254;p3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4" name="Google Shape;284;p3"/>
          <p:cNvSpPr/>
          <p:nvPr/>
        </p:nvSpPr>
        <p:spPr>
          <a:xfrm>
            <a:off x="1640893" y="-70814"/>
            <a:ext cx="610500" cy="610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"/>
          <p:cNvSpPr/>
          <p:nvPr/>
        </p:nvSpPr>
        <p:spPr>
          <a:xfrm rot="-5400000">
            <a:off x="1393341" y="4723393"/>
            <a:ext cx="632100" cy="632100"/>
          </a:xfrm>
          <a:prstGeom prst="ellipse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"/>
          <p:cNvSpPr/>
          <p:nvPr/>
        </p:nvSpPr>
        <p:spPr>
          <a:xfrm rot="-5400000">
            <a:off x="1450907" y="4678667"/>
            <a:ext cx="632100" cy="6321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7" name="Google Shape;287;p3"/>
          <p:cNvCxnSpPr/>
          <p:nvPr/>
        </p:nvCxnSpPr>
        <p:spPr>
          <a:xfrm rot="10800000">
            <a:off x="1439520" y="4722714"/>
            <a:ext cx="0" cy="543900"/>
          </a:xfrm>
          <a:prstGeom prst="straightConnector1">
            <a:avLst/>
          </a:prstGeom>
          <a:noFill/>
          <a:ln cap="flat" cmpd="sng" w="28575">
            <a:solidFill>
              <a:srgbClr val="FECA7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"/>
          <p:cNvCxnSpPr/>
          <p:nvPr/>
        </p:nvCxnSpPr>
        <p:spPr>
          <a:xfrm rot="10800000">
            <a:off x="1350809" y="4477540"/>
            <a:ext cx="0" cy="543900"/>
          </a:xfrm>
          <a:prstGeom prst="straightConnector1">
            <a:avLst/>
          </a:prstGeom>
          <a:noFill/>
          <a:ln cap="flat" cmpd="sng" w="28575">
            <a:solidFill>
              <a:srgbClr val="FECA7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Google Shape;289;p3"/>
          <p:cNvSpPr/>
          <p:nvPr/>
        </p:nvSpPr>
        <p:spPr>
          <a:xfrm flipH="1" rot="10800000">
            <a:off x="-228599" y="2828808"/>
            <a:ext cx="1028700" cy="10275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"/>
          <p:cNvSpPr/>
          <p:nvPr/>
        </p:nvSpPr>
        <p:spPr>
          <a:xfrm flipH="1" rot="10800000">
            <a:off x="-127225" y="2828808"/>
            <a:ext cx="1028700" cy="10275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1" name="Google Shape;291;p3"/>
          <p:cNvGrpSpPr/>
          <p:nvPr/>
        </p:nvGrpSpPr>
        <p:grpSpPr>
          <a:xfrm rot="10800000">
            <a:off x="8487772" y="2032797"/>
            <a:ext cx="425674" cy="1382718"/>
            <a:chOff x="6142475" y="2187300"/>
            <a:chExt cx="101375" cy="329250"/>
          </a:xfrm>
        </p:grpSpPr>
        <p:sp>
          <p:nvSpPr>
            <p:cNvPr id="292" name="Google Shape;292;p3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3"/>
          <p:cNvGrpSpPr/>
          <p:nvPr/>
        </p:nvGrpSpPr>
        <p:grpSpPr>
          <a:xfrm>
            <a:off x="8435392" y="690789"/>
            <a:ext cx="557958" cy="506262"/>
            <a:chOff x="3512925" y="835375"/>
            <a:chExt cx="674025" cy="611575"/>
          </a:xfrm>
        </p:grpSpPr>
        <p:sp>
          <p:nvSpPr>
            <p:cNvPr id="314" name="Google Shape;314;p3"/>
            <p:cNvSpPr/>
            <p:nvPr/>
          </p:nvSpPr>
          <p:spPr>
            <a:xfrm>
              <a:off x="351292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388747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70020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07475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51292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88747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70020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407475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51292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88747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370020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07475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51292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388747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370020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407475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30" name="Google Shape;330;p3"/>
          <p:cNvCxnSpPr/>
          <p:nvPr/>
        </p:nvCxnSpPr>
        <p:spPr>
          <a:xfrm>
            <a:off x="2499048" y="111255"/>
            <a:ext cx="0" cy="8196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3"/>
          <p:cNvCxnSpPr/>
          <p:nvPr/>
        </p:nvCxnSpPr>
        <p:spPr>
          <a:xfrm>
            <a:off x="2384593" y="-203150"/>
            <a:ext cx="0" cy="8196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3"/>
          <p:cNvCxnSpPr/>
          <p:nvPr/>
        </p:nvCxnSpPr>
        <p:spPr>
          <a:xfrm>
            <a:off x="2518325" y="-43975"/>
            <a:ext cx="0" cy="8196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33" name="Google Shape;333;p3"/>
          <p:cNvGrpSpPr/>
          <p:nvPr/>
        </p:nvGrpSpPr>
        <p:grpSpPr>
          <a:xfrm rot="-5400000">
            <a:off x="6513279" y="-42704"/>
            <a:ext cx="433530" cy="980593"/>
            <a:chOff x="6142475" y="2187300"/>
            <a:chExt cx="101375" cy="222700"/>
          </a:xfrm>
        </p:grpSpPr>
        <p:sp>
          <p:nvSpPr>
            <p:cNvPr id="334" name="Google Shape;334;p3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" name="Google Shape;349;p3"/>
          <p:cNvGrpSpPr/>
          <p:nvPr/>
        </p:nvGrpSpPr>
        <p:grpSpPr>
          <a:xfrm>
            <a:off x="89529" y="4065558"/>
            <a:ext cx="433530" cy="980593"/>
            <a:chOff x="6142475" y="2187300"/>
            <a:chExt cx="101375" cy="222700"/>
          </a:xfrm>
        </p:grpSpPr>
        <p:sp>
          <p:nvSpPr>
            <p:cNvPr id="350" name="Google Shape;350;p3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Google Shape;365;p3"/>
          <p:cNvSpPr txBox="1"/>
          <p:nvPr>
            <p:ph type="title"/>
          </p:nvPr>
        </p:nvSpPr>
        <p:spPr>
          <a:xfrm>
            <a:off x="720000" y="2430213"/>
            <a:ext cx="7692600" cy="102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366" name="Google Shape;366;p3"/>
          <p:cNvSpPr txBox="1"/>
          <p:nvPr>
            <p:ph hasCustomPrompt="1" idx="2" type="title"/>
          </p:nvPr>
        </p:nvSpPr>
        <p:spPr>
          <a:xfrm>
            <a:off x="713225" y="2097825"/>
            <a:ext cx="7692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21"/>
          <p:cNvSpPr/>
          <p:nvPr/>
        </p:nvSpPr>
        <p:spPr>
          <a:xfrm>
            <a:off x="8743282" y="-232898"/>
            <a:ext cx="411900" cy="201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6" name="Google Shape;1576;p21"/>
          <p:cNvSpPr/>
          <p:nvPr/>
        </p:nvSpPr>
        <p:spPr>
          <a:xfrm>
            <a:off x="11175" y="-156698"/>
            <a:ext cx="4658700" cy="42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7" name="Google Shape;1577;p21"/>
          <p:cNvGrpSpPr/>
          <p:nvPr/>
        </p:nvGrpSpPr>
        <p:grpSpPr>
          <a:xfrm rot="-5400000">
            <a:off x="5469749" y="-1827088"/>
            <a:ext cx="242020" cy="3613100"/>
            <a:chOff x="6848475" y="1952750"/>
            <a:chExt cx="731400" cy="2104800"/>
          </a:xfrm>
        </p:grpSpPr>
        <p:sp>
          <p:nvSpPr>
            <p:cNvPr id="1578" name="Google Shape;1578;p21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21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1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1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3" name="Google Shape;1583;p21"/>
          <p:cNvSpPr/>
          <p:nvPr/>
        </p:nvSpPr>
        <p:spPr>
          <a:xfrm>
            <a:off x="8794225" y="3314274"/>
            <a:ext cx="360900" cy="1829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4" name="Google Shape;1584;p21"/>
          <p:cNvGrpSpPr/>
          <p:nvPr/>
        </p:nvGrpSpPr>
        <p:grpSpPr>
          <a:xfrm rot="-5400000">
            <a:off x="7632158" y="3968192"/>
            <a:ext cx="450348" cy="2176684"/>
            <a:chOff x="6142475" y="2187300"/>
            <a:chExt cx="101375" cy="489825"/>
          </a:xfrm>
        </p:grpSpPr>
        <p:sp>
          <p:nvSpPr>
            <p:cNvPr id="1585" name="Google Shape;1585;p21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1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1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1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1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1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1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1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1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1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1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1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1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1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1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1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1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1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1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1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1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1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1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1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1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21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21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1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1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5" name="Google Shape;1615;p21"/>
          <p:cNvSpPr/>
          <p:nvPr/>
        </p:nvSpPr>
        <p:spPr>
          <a:xfrm>
            <a:off x="-30975" y="540000"/>
            <a:ext cx="411900" cy="43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6" name="Google Shape;1616;p21"/>
          <p:cNvGrpSpPr/>
          <p:nvPr/>
        </p:nvGrpSpPr>
        <p:grpSpPr>
          <a:xfrm>
            <a:off x="8389333" y="-11958"/>
            <a:ext cx="450348" cy="2176684"/>
            <a:chOff x="6142475" y="2187300"/>
            <a:chExt cx="101375" cy="489825"/>
          </a:xfrm>
        </p:grpSpPr>
        <p:sp>
          <p:nvSpPr>
            <p:cNvPr id="1617" name="Google Shape;1617;p21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1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1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1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1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1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21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21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1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1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1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1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1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21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1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1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1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1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1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1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1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1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21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21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21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21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21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21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21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1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7" name="Google Shape;1647;p21"/>
          <p:cNvSpPr/>
          <p:nvPr/>
        </p:nvSpPr>
        <p:spPr>
          <a:xfrm>
            <a:off x="719949" y="4910475"/>
            <a:ext cx="2847000" cy="24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8" name="Google Shape;1648;p21"/>
          <p:cNvGrpSpPr/>
          <p:nvPr/>
        </p:nvGrpSpPr>
        <p:grpSpPr>
          <a:xfrm rot="-5400000">
            <a:off x="478518" y="4280776"/>
            <a:ext cx="425674" cy="1382718"/>
            <a:chOff x="6142475" y="2187300"/>
            <a:chExt cx="101375" cy="329250"/>
          </a:xfrm>
        </p:grpSpPr>
        <p:sp>
          <p:nvSpPr>
            <p:cNvPr id="1649" name="Google Shape;1649;p21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1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1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1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1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1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1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1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1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1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21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1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1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1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1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1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1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1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21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21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21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0" name="Google Shape;1670;p21"/>
          <p:cNvSpPr txBox="1"/>
          <p:nvPr>
            <p:ph type="title"/>
          </p:nvPr>
        </p:nvSpPr>
        <p:spPr>
          <a:xfrm>
            <a:off x="720000" y="540000"/>
            <a:ext cx="77040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671" name="Google Shape;1671;p21"/>
          <p:cNvSpPr txBox="1"/>
          <p:nvPr>
            <p:ph idx="1" type="subTitle"/>
          </p:nvPr>
        </p:nvSpPr>
        <p:spPr>
          <a:xfrm>
            <a:off x="1111313" y="1922450"/>
            <a:ext cx="29787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672" name="Google Shape;1672;p21"/>
          <p:cNvSpPr txBox="1"/>
          <p:nvPr>
            <p:ph idx="2" type="subTitle"/>
          </p:nvPr>
        </p:nvSpPr>
        <p:spPr>
          <a:xfrm>
            <a:off x="1315913" y="1400751"/>
            <a:ext cx="25695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673" name="Google Shape;1673;p21"/>
          <p:cNvSpPr txBox="1"/>
          <p:nvPr>
            <p:ph idx="3" type="subTitle"/>
          </p:nvPr>
        </p:nvSpPr>
        <p:spPr>
          <a:xfrm>
            <a:off x="4958900" y="1922450"/>
            <a:ext cx="2978700" cy="7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674" name="Google Shape;1674;p21"/>
          <p:cNvSpPr txBox="1"/>
          <p:nvPr>
            <p:ph idx="4" type="subTitle"/>
          </p:nvPr>
        </p:nvSpPr>
        <p:spPr>
          <a:xfrm>
            <a:off x="5163506" y="1400751"/>
            <a:ext cx="25695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675" name="Google Shape;1675;p21"/>
          <p:cNvSpPr txBox="1"/>
          <p:nvPr>
            <p:ph idx="5" type="subTitle"/>
          </p:nvPr>
        </p:nvSpPr>
        <p:spPr>
          <a:xfrm>
            <a:off x="1111325" y="3567950"/>
            <a:ext cx="2978700" cy="7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676" name="Google Shape;1676;p21"/>
          <p:cNvSpPr txBox="1"/>
          <p:nvPr>
            <p:ph idx="6" type="subTitle"/>
          </p:nvPr>
        </p:nvSpPr>
        <p:spPr>
          <a:xfrm>
            <a:off x="1315913" y="3028689"/>
            <a:ext cx="25695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677" name="Google Shape;1677;p21"/>
          <p:cNvSpPr txBox="1"/>
          <p:nvPr>
            <p:ph idx="7" type="subTitle"/>
          </p:nvPr>
        </p:nvSpPr>
        <p:spPr>
          <a:xfrm>
            <a:off x="4958900" y="3567950"/>
            <a:ext cx="2978700" cy="7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678" name="Google Shape;1678;p21"/>
          <p:cNvSpPr txBox="1"/>
          <p:nvPr>
            <p:ph idx="8" type="subTitle"/>
          </p:nvPr>
        </p:nvSpPr>
        <p:spPr>
          <a:xfrm>
            <a:off x="5163506" y="3028689"/>
            <a:ext cx="25695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9"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22"/>
          <p:cNvSpPr txBox="1"/>
          <p:nvPr>
            <p:ph type="title"/>
          </p:nvPr>
        </p:nvSpPr>
        <p:spPr>
          <a:xfrm>
            <a:off x="720000" y="540000"/>
            <a:ext cx="7704000" cy="5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681" name="Google Shape;1681;p22"/>
          <p:cNvSpPr txBox="1"/>
          <p:nvPr>
            <p:ph idx="1" type="subTitle"/>
          </p:nvPr>
        </p:nvSpPr>
        <p:spPr>
          <a:xfrm>
            <a:off x="756675" y="3260420"/>
            <a:ext cx="1798500" cy="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682" name="Google Shape;1682;p22"/>
          <p:cNvSpPr txBox="1"/>
          <p:nvPr>
            <p:ph idx="2" type="subTitle"/>
          </p:nvPr>
        </p:nvSpPr>
        <p:spPr>
          <a:xfrm>
            <a:off x="756675" y="2841450"/>
            <a:ext cx="17985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683" name="Google Shape;1683;p22"/>
          <p:cNvSpPr txBox="1"/>
          <p:nvPr>
            <p:ph idx="3" type="subTitle"/>
          </p:nvPr>
        </p:nvSpPr>
        <p:spPr>
          <a:xfrm>
            <a:off x="2700725" y="3260420"/>
            <a:ext cx="1798500" cy="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684" name="Google Shape;1684;p22"/>
          <p:cNvSpPr txBox="1"/>
          <p:nvPr>
            <p:ph idx="4" type="subTitle"/>
          </p:nvPr>
        </p:nvSpPr>
        <p:spPr>
          <a:xfrm>
            <a:off x="2700725" y="2841450"/>
            <a:ext cx="17985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685" name="Google Shape;1685;p22"/>
          <p:cNvSpPr txBox="1"/>
          <p:nvPr>
            <p:ph idx="5" type="subTitle"/>
          </p:nvPr>
        </p:nvSpPr>
        <p:spPr>
          <a:xfrm>
            <a:off x="4644775" y="3260420"/>
            <a:ext cx="1798500" cy="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686" name="Google Shape;1686;p22"/>
          <p:cNvSpPr txBox="1"/>
          <p:nvPr>
            <p:ph idx="6" type="subTitle"/>
          </p:nvPr>
        </p:nvSpPr>
        <p:spPr>
          <a:xfrm>
            <a:off x="4644775" y="2841450"/>
            <a:ext cx="17985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687" name="Google Shape;1687;p22"/>
          <p:cNvSpPr txBox="1"/>
          <p:nvPr>
            <p:ph idx="7" type="subTitle"/>
          </p:nvPr>
        </p:nvSpPr>
        <p:spPr>
          <a:xfrm>
            <a:off x="6588825" y="3260420"/>
            <a:ext cx="1798500" cy="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688" name="Google Shape;1688;p22"/>
          <p:cNvSpPr txBox="1"/>
          <p:nvPr>
            <p:ph idx="8" type="subTitle"/>
          </p:nvPr>
        </p:nvSpPr>
        <p:spPr>
          <a:xfrm>
            <a:off x="6588825" y="2841450"/>
            <a:ext cx="17985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689" name="Google Shape;1689;p22"/>
          <p:cNvSpPr txBox="1"/>
          <p:nvPr>
            <p:ph idx="9" type="subTitle"/>
          </p:nvPr>
        </p:nvSpPr>
        <p:spPr>
          <a:xfrm>
            <a:off x="756675" y="2017563"/>
            <a:ext cx="17985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690" name="Google Shape;1690;p22"/>
          <p:cNvSpPr txBox="1"/>
          <p:nvPr>
            <p:ph idx="13" type="subTitle"/>
          </p:nvPr>
        </p:nvSpPr>
        <p:spPr>
          <a:xfrm>
            <a:off x="2700725" y="2017563"/>
            <a:ext cx="17985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691" name="Google Shape;1691;p22"/>
          <p:cNvSpPr txBox="1"/>
          <p:nvPr>
            <p:ph idx="14" type="subTitle"/>
          </p:nvPr>
        </p:nvSpPr>
        <p:spPr>
          <a:xfrm>
            <a:off x="4644775" y="2017563"/>
            <a:ext cx="17985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692" name="Google Shape;1692;p22"/>
          <p:cNvSpPr txBox="1"/>
          <p:nvPr>
            <p:ph idx="15" type="subTitle"/>
          </p:nvPr>
        </p:nvSpPr>
        <p:spPr>
          <a:xfrm>
            <a:off x="6588825" y="2017563"/>
            <a:ext cx="17985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693" name="Google Shape;1693;p22"/>
          <p:cNvSpPr/>
          <p:nvPr/>
        </p:nvSpPr>
        <p:spPr>
          <a:xfrm>
            <a:off x="8762100" y="537275"/>
            <a:ext cx="380400" cy="25251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4" name="Google Shape;1694;p22"/>
          <p:cNvGrpSpPr/>
          <p:nvPr/>
        </p:nvGrpSpPr>
        <p:grpSpPr>
          <a:xfrm rot="10800000">
            <a:off x="8534747" y="-151365"/>
            <a:ext cx="425674" cy="1382718"/>
            <a:chOff x="6142475" y="2187300"/>
            <a:chExt cx="101375" cy="329250"/>
          </a:xfrm>
        </p:grpSpPr>
        <p:sp>
          <p:nvSpPr>
            <p:cNvPr id="1695" name="Google Shape;1695;p22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2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22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22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2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2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2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2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22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2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22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22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22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22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22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22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22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22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22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22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22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6" name="Google Shape;1716;p22"/>
          <p:cNvSpPr/>
          <p:nvPr/>
        </p:nvSpPr>
        <p:spPr>
          <a:xfrm flipH="1" rot="10800000">
            <a:off x="6810199" y="-404000"/>
            <a:ext cx="1142400" cy="11409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7" name="Google Shape;1717;p22"/>
          <p:cNvSpPr/>
          <p:nvPr/>
        </p:nvSpPr>
        <p:spPr>
          <a:xfrm flipH="1" rot="10800000">
            <a:off x="6922772" y="-404000"/>
            <a:ext cx="1142400" cy="11409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8" name="Google Shape;1718;p22"/>
          <p:cNvSpPr/>
          <p:nvPr/>
        </p:nvSpPr>
        <p:spPr>
          <a:xfrm rot="-5400000">
            <a:off x="2912826" y="-2602400"/>
            <a:ext cx="237000" cy="544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9" name="Google Shape;1719;p22"/>
          <p:cNvGrpSpPr/>
          <p:nvPr/>
        </p:nvGrpSpPr>
        <p:grpSpPr>
          <a:xfrm rot="-5400000">
            <a:off x="1198518" y="-473499"/>
            <a:ext cx="425674" cy="1382718"/>
            <a:chOff x="6142475" y="2187300"/>
            <a:chExt cx="101375" cy="329250"/>
          </a:xfrm>
        </p:grpSpPr>
        <p:sp>
          <p:nvSpPr>
            <p:cNvPr id="1720" name="Google Shape;1720;p22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2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2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2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2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2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2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22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22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22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2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2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2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22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22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22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22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22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22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2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2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1" name="Google Shape;1741;p22"/>
          <p:cNvSpPr/>
          <p:nvPr/>
        </p:nvSpPr>
        <p:spPr>
          <a:xfrm rot="10800000">
            <a:off x="2237050" y="4717676"/>
            <a:ext cx="4873500" cy="425700"/>
          </a:xfrm>
          <a:prstGeom prst="rect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2" name="Google Shape;1742;p22"/>
          <p:cNvGrpSpPr/>
          <p:nvPr/>
        </p:nvGrpSpPr>
        <p:grpSpPr>
          <a:xfrm rot="5400000">
            <a:off x="1536593" y="3424226"/>
            <a:ext cx="241947" cy="3012179"/>
            <a:chOff x="6848475" y="1952750"/>
            <a:chExt cx="731400" cy="2104800"/>
          </a:xfrm>
        </p:grpSpPr>
        <p:sp>
          <p:nvSpPr>
            <p:cNvPr id="1743" name="Google Shape;1743;p22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2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2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2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2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8" name="Google Shape;1748;p22"/>
          <p:cNvSpPr/>
          <p:nvPr/>
        </p:nvSpPr>
        <p:spPr>
          <a:xfrm>
            <a:off x="8574951" y="4557851"/>
            <a:ext cx="744000" cy="7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9" name="Google Shape;1749;p22"/>
          <p:cNvSpPr/>
          <p:nvPr/>
        </p:nvSpPr>
        <p:spPr>
          <a:xfrm>
            <a:off x="8627606" y="4625620"/>
            <a:ext cx="744000" cy="744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0" name="Google Shape;1750;p22"/>
          <p:cNvSpPr/>
          <p:nvPr/>
        </p:nvSpPr>
        <p:spPr>
          <a:xfrm>
            <a:off x="-70075" y="968050"/>
            <a:ext cx="232200" cy="285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1" name="Google Shape;1751;p22"/>
          <p:cNvSpPr/>
          <p:nvPr/>
        </p:nvSpPr>
        <p:spPr>
          <a:xfrm>
            <a:off x="-70075" y="1040195"/>
            <a:ext cx="316800" cy="2850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52" name="Google Shape;1752;p22"/>
          <p:cNvGrpSpPr/>
          <p:nvPr/>
        </p:nvGrpSpPr>
        <p:grpSpPr>
          <a:xfrm rot="-5400000">
            <a:off x="7229980" y="4238501"/>
            <a:ext cx="425674" cy="1382718"/>
            <a:chOff x="6142475" y="2187300"/>
            <a:chExt cx="101375" cy="329250"/>
          </a:xfrm>
        </p:grpSpPr>
        <p:sp>
          <p:nvSpPr>
            <p:cNvPr id="1753" name="Google Shape;1753;p22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2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2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2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2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2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2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2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2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2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2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2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2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2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2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2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2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2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10"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23"/>
          <p:cNvSpPr/>
          <p:nvPr/>
        </p:nvSpPr>
        <p:spPr>
          <a:xfrm>
            <a:off x="8762100" y="537275"/>
            <a:ext cx="380400" cy="25251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6" name="Google Shape;1776;p23"/>
          <p:cNvGrpSpPr/>
          <p:nvPr/>
        </p:nvGrpSpPr>
        <p:grpSpPr>
          <a:xfrm rot="10800000">
            <a:off x="8534747" y="-151365"/>
            <a:ext cx="425674" cy="1382718"/>
            <a:chOff x="6142475" y="2187300"/>
            <a:chExt cx="101375" cy="329250"/>
          </a:xfrm>
        </p:grpSpPr>
        <p:sp>
          <p:nvSpPr>
            <p:cNvPr id="1777" name="Google Shape;1777;p23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3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3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3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3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3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3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3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3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3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3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3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3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3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3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3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3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3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3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3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3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8" name="Google Shape;1798;p23"/>
          <p:cNvSpPr/>
          <p:nvPr/>
        </p:nvSpPr>
        <p:spPr>
          <a:xfrm flipH="1" rot="10800000">
            <a:off x="6810199" y="-404000"/>
            <a:ext cx="1142400" cy="1140900"/>
          </a:xfrm>
          <a:prstGeom prst="mathMultiply">
            <a:avLst>
              <a:gd fmla="val 23520" name="adj1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9" name="Google Shape;1799;p23"/>
          <p:cNvSpPr/>
          <p:nvPr/>
        </p:nvSpPr>
        <p:spPr>
          <a:xfrm flipH="1" rot="10800000">
            <a:off x="6922772" y="-404000"/>
            <a:ext cx="1142400" cy="11409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0" name="Google Shape;1800;p23"/>
          <p:cNvSpPr/>
          <p:nvPr/>
        </p:nvSpPr>
        <p:spPr>
          <a:xfrm rot="-5400000">
            <a:off x="2912826" y="-2602400"/>
            <a:ext cx="237000" cy="544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1" name="Google Shape;1801;p23"/>
          <p:cNvGrpSpPr/>
          <p:nvPr/>
        </p:nvGrpSpPr>
        <p:grpSpPr>
          <a:xfrm rot="-5400000">
            <a:off x="1198518" y="-473499"/>
            <a:ext cx="425674" cy="1382718"/>
            <a:chOff x="6142475" y="2187300"/>
            <a:chExt cx="101375" cy="329250"/>
          </a:xfrm>
        </p:grpSpPr>
        <p:sp>
          <p:nvSpPr>
            <p:cNvPr id="1802" name="Google Shape;1802;p23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3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3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3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3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3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3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3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3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3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3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3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3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23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23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3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3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3" name="Google Shape;1823;p23"/>
          <p:cNvSpPr/>
          <p:nvPr/>
        </p:nvSpPr>
        <p:spPr>
          <a:xfrm rot="10800000">
            <a:off x="2335250" y="4754050"/>
            <a:ext cx="5945700" cy="379800"/>
          </a:xfrm>
          <a:prstGeom prst="rect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24" name="Google Shape;1824;p23"/>
          <p:cNvGrpSpPr/>
          <p:nvPr/>
        </p:nvGrpSpPr>
        <p:grpSpPr>
          <a:xfrm rot="5400000">
            <a:off x="1371361" y="3585127"/>
            <a:ext cx="134724" cy="2879577"/>
            <a:chOff x="6848475" y="1952750"/>
            <a:chExt cx="731400" cy="2104800"/>
          </a:xfrm>
        </p:grpSpPr>
        <p:sp>
          <p:nvSpPr>
            <p:cNvPr id="1825" name="Google Shape;1825;p23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3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3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3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3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0" name="Google Shape;1830;p23"/>
          <p:cNvSpPr/>
          <p:nvPr/>
        </p:nvSpPr>
        <p:spPr>
          <a:xfrm>
            <a:off x="8574951" y="4557851"/>
            <a:ext cx="744000" cy="7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1" name="Google Shape;1831;p23"/>
          <p:cNvSpPr/>
          <p:nvPr/>
        </p:nvSpPr>
        <p:spPr>
          <a:xfrm>
            <a:off x="8627606" y="4625620"/>
            <a:ext cx="744000" cy="744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2" name="Google Shape;1832;p23"/>
          <p:cNvSpPr/>
          <p:nvPr/>
        </p:nvSpPr>
        <p:spPr>
          <a:xfrm>
            <a:off x="-70075" y="968050"/>
            <a:ext cx="232200" cy="285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3" name="Google Shape;1833;p23"/>
          <p:cNvSpPr/>
          <p:nvPr/>
        </p:nvSpPr>
        <p:spPr>
          <a:xfrm>
            <a:off x="-70075" y="1040195"/>
            <a:ext cx="316800" cy="2850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4" name="Google Shape;1834;p23"/>
          <p:cNvSpPr txBox="1"/>
          <p:nvPr>
            <p:ph type="title"/>
          </p:nvPr>
        </p:nvSpPr>
        <p:spPr>
          <a:xfrm>
            <a:off x="720000" y="540000"/>
            <a:ext cx="7704000" cy="5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835" name="Google Shape;1835;p23"/>
          <p:cNvSpPr txBox="1"/>
          <p:nvPr>
            <p:ph idx="1" type="subTitle"/>
          </p:nvPr>
        </p:nvSpPr>
        <p:spPr>
          <a:xfrm>
            <a:off x="1514700" y="3503547"/>
            <a:ext cx="16980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836" name="Google Shape;1836;p23"/>
          <p:cNvSpPr txBox="1"/>
          <p:nvPr>
            <p:ph idx="2" type="subTitle"/>
          </p:nvPr>
        </p:nvSpPr>
        <p:spPr>
          <a:xfrm>
            <a:off x="1514700" y="3084089"/>
            <a:ext cx="16980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837" name="Google Shape;1837;p23"/>
          <p:cNvSpPr txBox="1"/>
          <p:nvPr>
            <p:ph idx="3" type="subTitle"/>
          </p:nvPr>
        </p:nvSpPr>
        <p:spPr>
          <a:xfrm>
            <a:off x="3729838" y="3503547"/>
            <a:ext cx="16980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838" name="Google Shape;1838;p23"/>
          <p:cNvSpPr txBox="1"/>
          <p:nvPr>
            <p:ph idx="4" type="subTitle"/>
          </p:nvPr>
        </p:nvSpPr>
        <p:spPr>
          <a:xfrm>
            <a:off x="3729838" y="3084089"/>
            <a:ext cx="16980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839" name="Google Shape;1839;p23"/>
          <p:cNvSpPr txBox="1"/>
          <p:nvPr>
            <p:ph idx="5" type="subTitle"/>
          </p:nvPr>
        </p:nvSpPr>
        <p:spPr>
          <a:xfrm>
            <a:off x="5944988" y="3503547"/>
            <a:ext cx="16980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840" name="Google Shape;1840;p23"/>
          <p:cNvSpPr txBox="1"/>
          <p:nvPr>
            <p:ph idx="6" type="subTitle"/>
          </p:nvPr>
        </p:nvSpPr>
        <p:spPr>
          <a:xfrm>
            <a:off x="5944988" y="3084089"/>
            <a:ext cx="16980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CUSTOM_11"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24"/>
          <p:cNvSpPr txBox="1"/>
          <p:nvPr>
            <p:ph type="title"/>
          </p:nvPr>
        </p:nvSpPr>
        <p:spPr>
          <a:xfrm>
            <a:off x="720000" y="540000"/>
            <a:ext cx="7704000" cy="5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843" name="Google Shape;1843;p24"/>
          <p:cNvSpPr txBox="1"/>
          <p:nvPr>
            <p:ph idx="1" type="subTitle"/>
          </p:nvPr>
        </p:nvSpPr>
        <p:spPr>
          <a:xfrm>
            <a:off x="1271650" y="4024525"/>
            <a:ext cx="17871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844" name="Google Shape;1844;p24"/>
          <p:cNvSpPr txBox="1"/>
          <p:nvPr>
            <p:ph idx="2" type="subTitle"/>
          </p:nvPr>
        </p:nvSpPr>
        <p:spPr>
          <a:xfrm>
            <a:off x="1213000" y="1504950"/>
            <a:ext cx="19044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845" name="Google Shape;1845;p24"/>
          <p:cNvSpPr txBox="1"/>
          <p:nvPr>
            <p:ph idx="3" type="subTitle"/>
          </p:nvPr>
        </p:nvSpPr>
        <p:spPr>
          <a:xfrm>
            <a:off x="3685298" y="4024525"/>
            <a:ext cx="17871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846" name="Google Shape;1846;p24"/>
          <p:cNvSpPr txBox="1"/>
          <p:nvPr>
            <p:ph idx="4" type="subTitle"/>
          </p:nvPr>
        </p:nvSpPr>
        <p:spPr>
          <a:xfrm>
            <a:off x="3609746" y="1504950"/>
            <a:ext cx="19044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847" name="Google Shape;1847;p24"/>
          <p:cNvSpPr txBox="1"/>
          <p:nvPr>
            <p:ph idx="5" type="subTitle"/>
          </p:nvPr>
        </p:nvSpPr>
        <p:spPr>
          <a:xfrm>
            <a:off x="6065209" y="4024525"/>
            <a:ext cx="17871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1848" name="Google Shape;1848;p24"/>
          <p:cNvSpPr txBox="1"/>
          <p:nvPr>
            <p:ph idx="6" type="subTitle"/>
          </p:nvPr>
        </p:nvSpPr>
        <p:spPr>
          <a:xfrm>
            <a:off x="6006489" y="1504950"/>
            <a:ext cx="19044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1849" name="Google Shape;1849;p24"/>
          <p:cNvSpPr/>
          <p:nvPr/>
        </p:nvSpPr>
        <p:spPr>
          <a:xfrm rot="-5400000">
            <a:off x="-1371300" y="1371300"/>
            <a:ext cx="3179400" cy="43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0" name="Google Shape;1850;p24"/>
          <p:cNvGrpSpPr/>
          <p:nvPr/>
        </p:nvGrpSpPr>
        <p:grpSpPr>
          <a:xfrm rot="10800000">
            <a:off x="-85818" y="1654656"/>
            <a:ext cx="362921" cy="1843805"/>
            <a:chOff x="6848475" y="1952750"/>
            <a:chExt cx="731400" cy="2104800"/>
          </a:xfrm>
        </p:grpSpPr>
        <p:sp>
          <p:nvSpPr>
            <p:cNvPr id="1851" name="Google Shape;1851;p24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4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4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4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4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6" name="Google Shape;1856;p24"/>
          <p:cNvSpPr/>
          <p:nvPr/>
        </p:nvSpPr>
        <p:spPr>
          <a:xfrm>
            <a:off x="899995" y="3"/>
            <a:ext cx="7344000" cy="32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7" name="Google Shape;1857;p24"/>
          <p:cNvSpPr/>
          <p:nvPr/>
        </p:nvSpPr>
        <p:spPr>
          <a:xfrm rot="10800000">
            <a:off x="995996" y="-1086023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24"/>
          <p:cNvSpPr/>
          <p:nvPr/>
        </p:nvSpPr>
        <p:spPr>
          <a:xfrm rot="10800000">
            <a:off x="1074200" y="-1016046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p24"/>
          <p:cNvSpPr/>
          <p:nvPr/>
        </p:nvSpPr>
        <p:spPr>
          <a:xfrm>
            <a:off x="8762100" y="1070675"/>
            <a:ext cx="380400" cy="25251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60" name="Google Shape;1860;p24"/>
          <p:cNvGrpSpPr/>
          <p:nvPr/>
        </p:nvGrpSpPr>
        <p:grpSpPr>
          <a:xfrm rot="10800000">
            <a:off x="8687147" y="382035"/>
            <a:ext cx="425674" cy="1382718"/>
            <a:chOff x="6142475" y="2187300"/>
            <a:chExt cx="101375" cy="329250"/>
          </a:xfrm>
        </p:grpSpPr>
        <p:sp>
          <p:nvSpPr>
            <p:cNvPr id="1861" name="Google Shape;1861;p24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4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4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4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4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4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4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4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24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24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4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4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4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4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4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4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4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4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4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4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24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2" name="Google Shape;1882;p24"/>
          <p:cNvSpPr/>
          <p:nvPr/>
        </p:nvSpPr>
        <p:spPr>
          <a:xfrm>
            <a:off x="8574951" y="4557851"/>
            <a:ext cx="744000" cy="7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3" name="Google Shape;1883;p24"/>
          <p:cNvSpPr/>
          <p:nvPr/>
        </p:nvSpPr>
        <p:spPr>
          <a:xfrm>
            <a:off x="8627606" y="4625620"/>
            <a:ext cx="744000" cy="744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4" name="Google Shape;1884;p24"/>
          <p:cNvSpPr/>
          <p:nvPr/>
        </p:nvSpPr>
        <p:spPr>
          <a:xfrm rot="5400000">
            <a:off x="3617075" y="1338002"/>
            <a:ext cx="188400" cy="7422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5" name="Google Shape;1885;p24"/>
          <p:cNvGrpSpPr/>
          <p:nvPr/>
        </p:nvGrpSpPr>
        <p:grpSpPr>
          <a:xfrm rot="-5400000">
            <a:off x="594868" y="4357789"/>
            <a:ext cx="425674" cy="1382718"/>
            <a:chOff x="6142475" y="2187300"/>
            <a:chExt cx="101375" cy="329250"/>
          </a:xfrm>
        </p:grpSpPr>
        <p:sp>
          <p:nvSpPr>
            <p:cNvPr id="1886" name="Google Shape;1886;p24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24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24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24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4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4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4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4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4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4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4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4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4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4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4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4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4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4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4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4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4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ound">
  <p:cSld name="CUSTOM_12">
    <p:spTree>
      <p:nvGrpSpPr>
        <p:cNvPr id="1907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25"/>
          <p:cNvSpPr/>
          <p:nvPr/>
        </p:nvSpPr>
        <p:spPr>
          <a:xfrm>
            <a:off x="8762100" y="537275"/>
            <a:ext cx="380400" cy="25251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09" name="Google Shape;1909;p25"/>
          <p:cNvGrpSpPr/>
          <p:nvPr/>
        </p:nvGrpSpPr>
        <p:grpSpPr>
          <a:xfrm rot="10800000">
            <a:off x="8534747" y="-151365"/>
            <a:ext cx="425674" cy="1382718"/>
            <a:chOff x="6142475" y="2187300"/>
            <a:chExt cx="101375" cy="329250"/>
          </a:xfrm>
        </p:grpSpPr>
        <p:sp>
          <p:nvSpPr>
            <p:cNvPr id="1910" name="Google Shape;1910;p25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5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5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5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5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5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5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5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25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25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25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25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25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25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25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25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25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25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25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25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25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1" name="Google Shape;1931;p25"/>
          <p:cNvSpPr/>
          <p:nvPr/>
        </p:nvSpPr>
        <p:spPr>
          <a:xfrm flipH="1" rot="10800000">
            <a:off x="6810199" y="-404000"/>
            <a:ext cx="1142400" cy="11409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2" name="Google Shape;1932;p25"/>
          <p:cNvSpPr/>
          <p:nvPr/>
        </p:nvSpPr>
        <p:spPr>
          <a:xfrm flipH="1" rot="10800000">
            <a:off x="6922772" y="-404000"/>
            <a:ext cx="1142400" cy="11409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3" name="Google Shape;1933;p25"/>
          <p:cNvSpPr/>
          <p:nvPr/>
        </p:nvSpPr>
        <p:spPr>
          <a:xfrm rot="-5400000">
            <a:off x="2912826" y="-2602400"/>
            <a:ext cx="237000" cy="544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4" name="Google Shape;1934;p25"/>
          <p:cNvGrpSpPr/>
          <p:nvPr/>
        </p:nvGrpSpPr>
        <p:grpSpPr>
          <a:xfrm rot="-5400000">
            <a:off x="1198518" y="-473499"/>
            <a:ext cx="425674" cy="1382718"/>
            <a:chOff x="6142475" y="2187300"/>
            <a:chExt cx="101375" cy="329250"/>
          </a:xfrm>
        </p:grpSpPr>
        <p:sp>
          <p:nvSpPr>
            <p:cNvPr id="1935" name="Google Shape;1935;p25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25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25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25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25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25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25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25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25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25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25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25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25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25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25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5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25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25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25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6" name="Google Shape;1956;p25"/>
          <p:cNvSpPr/>
          <p:nvPr/>
        </p:nvSpPr>
        <p:spPr>
          <a:xfrm rot="10800000">
            <a:off x="2237050" y="4717676"/>
            <a:ext cx="4873500" cy="425700"/>
          </a:xfrm>
          <a:prstGeom prst="rect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7" name="Google Shape;1957;p25"/>
          <p:cNvGrpSpPr/>
          <p:nvPr/>
        </p:nvGrpSpPr>
        <p:grpSpPr>
          <a:xfrm rot="5400000">
            <a:off x="1536593" y="3424226"/>
            <a:ext cx="241947" cy="3012179"/>
            <a:chOff x="6848475" y="1952750"/>
            <a:chExt cx="731400" cy="2104800"/>
          </a:xfrm>
        </p:grpSpPr>
        <p:sp>
          <p:nvSpPr>
            <p:cNvPr id="1958" name="Google Shape;1958;p25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3" name="Google Shape;1963;p25"/>
          <p:cNvSpPr/>
          <p:nvPr/>
        </p:nvSpPr>
        <p:spPr>
          <a:xfrm>
            <a:off x="8574951" y="4557851"/>
            <a:ext cx="744000" cy="7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4" name="Google Shape;1964;p25"/>
          <p:cNvSpPr/>
          <p:nvPr/>
        </p:nvSpPr>
        <p:spPr>
          <a:xfrm>
            <a:off x="8627606" y="4625620"/>
            <a:ext cx="744000" cy="744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5" name="Google Shape;1965;p25"/>
          <p:cNvSpPr/>
          <p:nvPr/>
        </p:nvSpPr>
        <p:spPr>
          <a:xfrm>
            <a:off x="-70075" y="968050"/>
            <a:ext cx="232200" cy="285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6" name="Google Shape;1966;p25"/>
          <p:cNvSpPr/>
          <p:nvPr/>
        </p:nvSpPr>
        <p:spPr>
          <a:xfrm>
            <a:off x="-70075" y="1040195"/>
            <a:ext cx="316800" cy="2850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7" name="Google Shape;1967;p25"/>
          <p:cNvGrpSpPr/>
          <p:nvPr/>
        </p:nvGrpSpPr>
        <p:grpSpPr>
          <a:xfrm rot="-5400000">
            <a:off x="7229980" y="4238501"/>
            <a:ext cx="425674" cy="1382718"/>
            <a:chOff x="6142475" y="2187300"/>
            <a:chExt cx="101375" cy="329250"/>
          </a:xfrm>
        </p:grpSpPr>
        <p:sp>
          <p:nvSpPr>
            <p:cNvPr id="1968" name="Google Shape;1968;p25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14">
    <p:spTree>
      <p:nvGrpSpPr>
        <p:cNvPr id="1989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26"/>
          <p:cNvSpPr/>
          <p:nvPr/>
        </p:nvSpPr>
        <p:spPr>
          <a:xfrm>
            <a:off x="8736382" y="224302"/>
            <a:ext cx="411900" cy="20136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1" name="Google Shape;1991;p26"/>
          <p:cNvSpPr/>
          <p:nvPr/>
        </p:nvSpPr>
        <p:spPr>
          <a:xfrm rot="10800000">
            <a:off x="4492200" y="4838575"/>
            <a:ext cx="46587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92" name="Google Shape;1992;p26"/>
          <p:cNvGrpSpPr/>
          <p:nvPr/>
        </p:nvGrpSpPr>
        <p:grpSpPr>
          <a:xfrm rot="5400000">
            <a:off x="2646177" y="3202750"/>
            <a:ext cx="326278" cy="3613100"/>
            <a:chOff x="6848475" y="1952750"/>
            <a:chExt cx="731400" cy="2104800"/>
          </a:xfrm>
        </p:grpSpPr>
        <p:sp>
          <p:nvSpPr>
            <p:cNvPr id="1993" name="Google Shape;1993;p26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26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6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26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26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8" name="Google Shape;1998;p26"/>
          <p:cNvSpPr/>
          <p:nvPr/>
        </p:nvSpPr>
        <p:spPr>
          <a:xfrm>
            <a:off x="8596197" y="4402354"/>
            <a:ext cx="928800" cy="9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99" name="Google Shape;1999;p26"/>
          <p:cNvGrpSpPr/>
          <p:nvPr/>
        </p:nvGrpSpPr>
        <p:grpSpPr>
          <a:xfrm rot="-5400000">
            <a:off x="6689632" y="4120592"/>
            <a:ext cx="450348" cy="2176684"/>
            <a:chOff x="6142475" y="2187300"/>
            <a:chExt cx="101375" cy="489825"/>
          </a:xfrm>
        </p:grpSpPr>
        <p:sp>
          <p:nvSpPr>
            <p:cNvPr id="2000" name="Google Shape;2000;p26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6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26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26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26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26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6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6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6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6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6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6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6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6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6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6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6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6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6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6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26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6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6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6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6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6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6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6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6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26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0" name="Google Shape;2030;p26"/>
          <p:cNvSpPr/>
          <p:nvPr/>
        </p:nvSpPr>
        <p:spPr>
          <a:xfrm rot="10800000">
            <a:off x="-26253" y="988364"/>
            <a:ext cx="393600" cy="416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1" name="Google Shape;2031;p26"/>
          <p:cNvSpPr/>
          <p:nvPr/>
        </p:nvSpPr>
        <p:spPr>
          <a:xfrm rot="10800000">
            <a:off x="-456750" y="435081"/>
            <a:ext cx="1013700" cy="1013400"/>
          </a:xfrm>
          <a:prstGeom prst="ellipse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2" name="Google Shape;2032;p26"/>
          <p:cNvSpPr/>
          <p:nvPr/>
        </p:nvSpPr>
        <p:spPr>
          <a:xfrm>
            <a:off x="-380995" y="332573"/>
            <a:ext cx="1013700" cy="10134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3" name="Google Shape;2033;p26"/>
          <p:cNvSpPr/>
          <p:nvPr/>
        </p:nvSpPr>
        <p:spPr>
          <a:xfrm flipH="1">
            <a:off x="8494200" y="2767229"/>
            <a:ext cx="1107000" cy="11058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4" name="Google Shape;2034;p26"/>
          <p:cNvSpPr/>
          <p:nvPr/>
        </p:nvSpPr>
        <p:spPr>
          <a:xfrm flipH="1">
            <a:off x="8385101" y="2767229"/>
            <a:ext cx="1107000" cy="11058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5" name="Google Shape;2035;p26"/>
          <p:cNvGrpSpPr/>
          <p:nvPr/>
        </p:nvGrpSpPr>
        <p:grpSpPr>
          <a:xfrm>
            <a:off x="8458632" y="369042"/>
            <a:ext cx="450348" cy="2176684"/>
            <a:chOff x="6142475" y="2187300"/>
            <a:chExt cx="101375" cy="489825"/>
          </a:xfrm>
        </p:grpSpPr>
        <p:sp>
          <p:nvSpPr>
            <p:cNvPr id="2036" name="Google Shape;2036;p26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26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26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26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26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26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26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6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26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26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26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26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26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6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6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6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6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6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6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6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6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6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6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6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26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6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6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6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6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6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6" name="Google Shape;2066;p26"/>
          <p:cNvSpPr/>
          <p:nvPr/>
        </p:nvSpPr>
        <p:spPr>
          <a:xfrm>
            <a:off x="899995" y="3"/>
            <a:ext cx="7344000" cy="32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7" name="Google Shape;2067;p26"/>
          <p:cNvSpPr/>
          <p:nvPr/>
        </p:nvSpPr>
        <p:spPr>
          <a:xfrm rot="10800000">
            <a:off x="995996" y="-1086023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8" name="Google Shape;2068;p26"/>
          <p:cNvSpPr/>
          <p:nvPr/>
        </p:nvSpPr>
        <p:spPr>
          <a:xfrm rot="10800000">
            <a:off x="1074200" y="-1016046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9" name="Google Shape;2069;p26"/>
          <p:cNvSpPr txBox="1"/>
          <p:nvPr>
            <p:ph type="title"/>
          </p:nvPr>
        </p:nvSpPr>
        <p:spPr>
          <a:xfrm>
            <a:off x="720000" y="540000"/>
            <a:ext cx="7704000" cy="5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2070" name="Google Shape;2070;p26"/>
          <p:cNvSpPr txBox="1"/>
          <p:nvPr>
            <p:ph idx="1" type="subTitle"/>
          </p:nvPr>
        </p:nvSpPr>
        <p:spPr>
          <a:xfrm>
            <a:off x="720025" y="1276350"/>
            <a:ext cx="77040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CUSTOM_15">
    <p:spTree>
      <p:nvGrpSpPr>
        <p:cNvPr id="207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27"/>
          <p:cNvSpPr/>
          <p:nvPr/>
        </p:nvSpPr>
        <p:spPr>
          <a:xfrm rot="-5400000">
            <a:off x="-1371300" y="1371300"/>
            <a:ext cx="3179400" cy="43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3" name="Google Shape;2073;p27"/>
          <p:cNvGrpSpPr/>
          <p:nvPr/>
        </p:nvGrpSpPr>
        <p:grpSpPr>
          <a:xfrm rot="10800000">
            <a:off x="-85818" y="1654656"/>
            <a:ext cx="362921" cy="1843805"/>
            <a:chOff x="6848475" y="1952750"/>
            <a:chExt cx="731400" cy="2104800"/>
          </a:xfrm>
        </p:grpSpPr>
        <p:sp>
          <p:nvSpPr>
            <p:cNvPr id="2074" name="Google Shape;2074;p27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7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7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7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7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9" name="Google Shape;2079;p27"/>
          <p:cNvSpPr/>
          <p:nvPr/>
        </p:nvSpPr>
        <p:spPr>
          <a:xfrm>
            <a:off x="899995" y="3"/>
            <a:ext cx="7344000" cy="32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0" name="Google Shape;2080;p27"/>
          <p:cNvSpPr/>
          <p:nvPr/>
        </p:nvSpPr>
        <p:spPr>
          <a:xfrm rot="10800000">
            <a:off x="995996" y="-1086023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1" name="Google Shape;2081;p27"/>
          <p:cNvSpPr/>
          <p:nvPr/>
        </p:nvSpPr>
        <p:spPr>
          <a:xfrm rot="10800000">
            <a:off x="1074200" y="-1016046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2" name="Google Shape;2082;p27"/>
          <p:cNvSpPr/>
          <p:nvPr/>
        </p:nvSpPr>
        <p:spPr>
          <a:xfrm>
            <a:off x="8762100" y="1070675"/>
            <a:ext cx="380400" cy="25251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3" name="Google Shape;2083;p27"/>
          <p:cNvGrpSpPr/>
          <p:nvPr/>
        </p:nvGrpSpPr>
        <p:grpSpPr>
          <a:xfrm rot="10800000">
            <a:off x="8687147" y="382035"/>
            <a:ext cx="425674" cy="1382718"/>
            <a:chOff x="6142475" y="2187300"/>
            <a:chExt cx="101375" cy="329250"/>
          </a:xfrm>
        </p:grpSpPr>
        <p:sp>
          <p:nvSpPr>
            <p:cNvPr id="2084" name="Google Shape;2084;p27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7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7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7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7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7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7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7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7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7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7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7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7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7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7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7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7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7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7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7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7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5" name="Google Shape;2105;p27"/>
          <p:cNvSpPr/>
          <p:nvPr/>
        </p:nvSpPr>
        <p:spPr>
          <a:xfrm>
            <a:off x="8574951" y="4557851"/>
            <a:ext cx="744000" cy="7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6" name="Google Shape;2106;p27"/>
          <p:cNvSpPr/>
          <p:nvPr/>
        </p:nvSpPr>
        <p:spPr>
          <a:xfrm>
            <a:off x="8627606" y="4625620"/>
            <a:ext cx="744000" cy="744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7" name="Google Shape;2107;p27"/>
          <p:cNvSpPr/>
          <p:nvPr/>
        </p:nvSpPr>
        <p:spPr>
          <a:xfrm rot="5400000">
            <a:off x="3617075" y="1338002"/>
            <a:ext cx="188400" cy="7422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8" name="Google Shape;2108;p27"/>
          <p:cNvGrpSpPr/>
          <p:nvPr/>
        </p:nvGrpSpPr>
        <p:grpSpPr>
          <a:xfrm rot="-5400000">
            <a:off x="594868" y="4357789"/>
            <a:ext cx="425674" cy="1382718"/>
            <a:chOff x="6142475" y="2187300"/>
            <a:chExt cx="101375" cy="329250"/>
          </a:xfrm>
        </p:grpSpPr>
        <p:sp>
          <p:nvSpPr>
            <p:cNvPr id="2109" name="Google Shape;2109;p27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7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7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7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7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7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7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7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7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7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7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7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7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7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7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7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7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7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7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7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7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0" name="Google Shape;2130;p27"/>
          <p:cNvSpPr txBox="1"/>
          <p:nvPr>
            <p:ph type="title"/>
          </p:nvPr>
        </p:nvSpPr>
        <p:spPr>
          <a:xfrm>
            <a:off x="712876" y="540000"/>
            <a:ext cx="77040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2131" name="Google Shape;2131;p27"/>
          <p:cNvSpPr txBox="1"/>
          <p:nvPr>
            <p:ph idx="1" type="subTitle"/>
          </p:nvPr>
        </p:nvSpPr>
        <p:spPr>
          <a:xfrm>
            <a:off x="1419300" y="1857350"/>
            <a:ext cx="6305400" cy="17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0">
    <p:spTree>
      <p:nvGrpSpPr>
        <p:cNvPr id="2132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p28"/>
          <p:cNvSpPr txBox="1"/>
          <p:nvPr>
            <p:ph type="title"/>
          </p:nvPr>
        </p:nvSpPr>
        <p:spPr>
          <a:xfrm>
            <a:off x="713225" y="539500"/>
            <a:ext cx="7699200" cy="6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34" name="Google Shape;2134;p28"/>
          <p:cNvSpPr/>
          <p:nvPr/>
        </p:nvSpPr>
        <p:spPr>
          <a:xfrm rot="-5400000">
            <a:off x="-1371300" y="1371300"/>
            <a:ext cx="3179400" cy="43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5" name="Google Shape;2135;p28"/>
          <p:cNvGrpSpPr/>
          <p:nvPr/>
        </p:nvGrpSpPr>
        <p:grpSpPr>
          <a:xfrm rot="10800000">
            <a:off x="-85818" y="1654656"/>
            <a:ext cx="362921" cy="1843805"/>
            <a:chOff x="6848475" y="1952750"/>
            <a:chExt cx="731400" cy="2104800"/>
          </a:xfrm>
        </p:grpSpPr>
        <p:sp>
          <p:nvSpPr>
            <p:cNvPr id="2136" name="Google Shape;2136;p28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8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8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8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8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1" name="Google Shape;2141;p28"/>
          <p:cNvSpPr/>
          <p:nvPr/>
        </p:nvSpPr>
        <p:spPr>
          <a:xfrm>
            <a:off x="899995" y="3"/>
            <a:ext cx="7344000" cy="32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p28"/>
          <p:cNvSpPr/>
          <p:nvPr/>
        </p:nvSpPr>
        <p:spPr>
          <a:xfrm rot="10800000">
            <a:off x="995996" y="-1086023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3" name="Google Shape;2143;p28"/>
          <p:cNvSpPr/>
          <p:nvPr/>
        </p:nvSpPr>
        <p:spPr>
          <a:xfrm rot="10800000">
            <a:off x="1074200" y="-1016046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4" name="Google Shape;2144;p28"/>
          <p:cNvSpPr/>
          <p:nvPr/>
        </p:nvSpPr>
        <p:spPr>
          <a:xfrm>
            <a:off x="8762100" y="1070675"/>
            <a:ext cx="380400" cy="25251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5" name="Google Shape;2145;p28"/>
          <p:cNvGrpSpPr/>
          <p:nvPr/>
        </p:nvGrpSpPr>
        <p:grpSpPr>
          <a:xfrm rot="10800000">
            <a:off x="8687147" y="382035"/>
            <a:ext cx="425674" cy="1382718"/>
            <a:chOff x="6142475" y="2187300"/>
            <a:chExt cx="101375" cy="329250"/>
          </a:xfrm>
        </p:grpSpPr>
        <p:sp>
          <p:nvSpPr>
            <p:cNvPr id="2146" name="Google Shape;2146;p28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28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8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28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28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8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8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28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8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28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28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8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28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28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8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8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8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8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8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28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8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7" name="Google Shape;2167;p28"/>
          <p:cNvSpPr/>
          <p:nvPr/>
        </p:nvSpPr>
        <p:spPr>
          <a:xfrm>
            <a:off x="8574951" y="4557851"/>
            <a:ext cx="744000" cy="7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8" name="Google Shape;2168;p28"/>
          <p:cNvSpPr/>
          <p:nvPr/>
        </p:nvSpPr>
        <p:spPr>
          <a:xfrm>
            <a:off x="8627606" y="4625620"/>
            <a:ext cx="744000" cy="744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28"/>
          <p:cNvSpPr/>
          <p:nvPr/>
        </p:nvSpPr>
        <p:spPr>
          <a:xfrm rot="5400000">
            <a:off x="3617075" y="1338002"/>
            <a:ext cx="188400" cy="7422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0" name="Google Shape;2170;p28"/>
          <p:cNvGrpSpPr/>
          <p:nvPr/>
        </p:nvGrpSpPr>
        <p:grpSpPr>
          <a:xfrm rot="-5400000">
            <a:off x="594868" y="4357789"/>
            <a:ext cx="425674" cy="1382718"/>
            <a:chOff x="6142475" y="2187300"/>
            <a:chExt cx="101375" cy="329250"/>
          </a:xfrm>
        </p:grpSpPr>
        <p:sp>
          <p:nvSpPr>
            <p:cNvPr id="2171" name="Google Shape;2171;p28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8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8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8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8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8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8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8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8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8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8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8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8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8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8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8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8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8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8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8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8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creen photo">
  <p:cSld name="CUSTOM_18">
    <p:spTree>
      <p:nvGrpSpPr>
        <p:cNvPr id="2192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29"/>
          <p:cNvSpPr txBox="1"/>
          <p:nvPr>
            <p:ph type="title"/>
          </p:nvPr>
        </p:nvSpPr>
        <p:spPr>
          <a:xfrm>
            <a:off x="1540050" y="539500"/>
            <a:ext cx="60639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2400">
                <a:solidFill>
                  <a:srgbClr val="FFFFFF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opped photo and text">
  <p:cSld name="CUSTOM_19">
    <p:spTree>
      <p:nvGrpSpPr>
        <p:cNvPr id="2194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30"/>
          <p:cNvSpPr txBox="1"/>
          <p:nvPr>
            <p:ph idx="1" type="subTitle"/>
          </p:nvPr>
        </p:nvSpPr>
        <p:spPr>
          <a:xfrm>
            <a:off x="2289075" y="3374263"/>
            <a:ext cx="2196300" cy="5574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196" name="Google Shape;2196;p30"/>
          <p:cNvSpPr txBox="1"/>
          <p:nvPr>
            <p:ph idx="2" type="subTitle"/>
          </p:nvPr>
        </p:nvSpPr>
        <p:spPr>
          <a:xfrm>
            <a:off x="4828264" y="3374275"/>
            <a:ext cx="2196300" cy="5574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197" name="Google Shape;2197;p30"/>
          <p:cNvSpPr/>
          <p:nvPr/>
        </p:nvSpPr>
        <p:spPr>
          <a:xfrm>
            <a:off x="8762100" y="537275"/>
            <a:ext cx="380400" cy="25251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98" name="Google Shape;2198;p30"/>
          <p:cNvGrpSpPr/>
          <p:nvPr/>
        </p:nvGrpSpPr>
        <p:grpSpPr>
          <a:xfrm rot="10800000">
            <a:off x="8534747" y="-151365"/>
            <a:ext cx="425674" cy="1382718"/>
            <a:chOff x="6142475" y="2187300"/>
            <a:chExt cx="101375" cy="329250"/>
          </a:xfrm>
        </p:grpSpPr>
        <p:sp>
          <p:nvSpPr>
            <p:cNvPr id="2199" name="Google Shape;2199;p30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0" name="Google Shape;2220;p30"/>
          <p:cNvSpPr/>
          <p:nvPr/>
        </p:nvSpPr>
        <p:spPr>
          <a:xfrm flipH="1" rot="10800000">
            <a:off x="6810199" y="-404000"/>
            <a:ext cx="1142400" cy="11409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1" name="Google Shape;2221;p30"/>
          <p:cNvSpPr/>
          <p:nvPr/>
        </p:nvSpPr>
        <p:spPr>
          <a:xfrm flipH="1" rot="10800000">
            <a:off x="6922772" y="-404000"/>
            <a:ext cx="1142400" cy="11409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2" name="Google Shape;2222;p30"/>
          <p:cNvSpPr/>
          <p:nvPr/>
        </p:nvSpPr>
        <p:spPr>
          <a:xfrm rot="-5400000">
            <a:off x="2912826" y="-2602400"/>
            <a:ext cx="237000" cy="544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3" name="Google Shape;2223;p30"/>
          <p:cNvGrpSpPr/>
          <p:nvPr/>
        </p:nvGrpSpPr>
        <p:grpSpPr>
          <a:xfrm rot="-5400000">
            <a:off x="1198518" y="-473499"/>
            <a:ext cx="425674" cy="1382718"/>
            <a:chOff x="6142475" y="2187300"/>
            <a:chExt cx="101375" cy="329250"/>
          </a:xfrm>
        </p:grpSpPr>
        <p:sp>
          <p:nvSpPr>
            <p:cNvPr id="2224" name="Google Shape;2224;p30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5" name="Google Shape;2245;p30"/>
          <p:cNvSpPr/>
          <p:nvPr/>
        </p:nvSpPr>
        <p:spPr>
          <a:xfrm rot="10800000">
            <a:off x="2237050" y="4717676"/>
            <a:ext cx="4873500" cy="425700"/>
          </a:xfrm>
          <a:prstGeom prst="rect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46" name="Google Shape;2246;p30"/>
          <p:cNvGrpSpPr/>
          <p:nvPr/>
        </p:nvGrpSpPr>
        <p:grpSpPr>
          <a:xfrm rot="5400000">
            <a:off x="1536593" y="3424226"/>
            <a:ext cx="241947" cy="3012179"/>
            <a:chOff x="6848475" y="1952750"/>
            <a:chExt cx="731400" cy="2104800"/>
          </a:xfrm>
        </p:grpSpPr>
        <p:sp>
          <p:nvSpPr>
            <p:cNvPr id="2247" name="Google Shape;2247;p30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30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30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30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2" name="Google Shape;2252;p30"/>
          <p:cNvSpPr/>
          <p:nvPr/>
        </p:nvSpPr>
        <p:spPr>
          <a:xfrm>
            <a:off x="8574951" y="4557851"/>
            <a:ext cx="744000" cy="7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3" name="Google Shape;2253;p30"/>
          <p:cNvSpPr/>
          <p:nvPr/>
        </p:nvSpPr>
        <p:spPr>
          <a:xfrm>
            <a:off x="8627606" y="4625620"/>
            <a:ext cx="744000" cy="744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4" name="Google Shape;2254;p30"/>
          <p:cNvSpPr/>
          <p:nvPr/>
        </p:nvSpPr>
        <p:spPr>
          <a:xfrm>
            <a:off x="-70075" y="968050"/>
            <a:ext cx="232200" cy="285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5" name="Google Shape;2255;p30"/>
          <p:cNvSpPr/>
          <p:nvPr/>
        </p:nvSpPr>
        <p:spPr>
          <a:xfrm>
            <a:off x="-70075" y="1040195"/>
            <a:ext cx="316800" cy="2850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6" name="Google Shape;2256;p30"/>
          <p:cNvGrpSpPr/>
          <p:nvPr/>
        </p:nvGrpSpPr>
        <p:grpSpPr>
          <a:xfrm rot="-5400000">
            <a:off x="7229980" y="4238501"/>
            <a:ext cx="425674" cy="1382718"/>
            <a:chOff x="6142475" y="2187300"/>
            <a:chExt cx="101375" cy="329250"/>
          </a:xfrm>
        </p:grpSpPr>
        <p:sp>
          <p:nvSpPr>
            <p:cNvPr id="2257" name="Google Shape;2257;p30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30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30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30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30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30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30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30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30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30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30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30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30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30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30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30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30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30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30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30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30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"/>
          <p:cNvSpPr txBox="1"/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369" name="Google Shape;369;p4"/>
          <p:cNvSpPr txBox="1"/>
          <p:nvPr>
            <p:ph idx="1" type="subTitle"/>
          </p:nvPr>
        </p:nvSpPr>
        <p:spPr>
          <a:xfrm>
            <a:off x="720000" y="1155325"/>
            <a:ext cx="7704000" cy="32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latin typeface="Nanum Gothic"/>
                <a:ea typeface="Nanum Gothic"/>
                <a:cs typeface="Nanum Gothic"/>
                <a:sym typeface="Nanum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370" name="Google Shape;370;p4"/>
          <p:cNvSpPr/>
          <p:nvPr/>
        </p:nvSpPr>
        <p:spPr>
          <a:xfrm>
            <a:off x="8732100" y="0"/>
            <a:ext cx="411900" cy="20136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1" name="Google Shape;371;p4"/>
          <p:cNvGrpSpPr/>
          <p:nvPr/>
        </p:nvGrpSpPr>
        <p:grpSpPr>
          <a:xfrm rot="10800000">
            <a:off x="8459872" y="315447"/>
            <a:ext cx="425674" cy="1382718"/>
            <a:chOff x="6142475" y="2187300"/>
            <a:chExt cx="101375" cy="329250"/>
          </a:xfrm>
        </p:grpSpPr>
        <p:sp>
          <p:nvSpPr>
            <p:cNvPr id="372" name="Google Shape;372;p4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4"/>
          <p:cNvSpPr/>
          <p:nvPr/>
        </p:nvSpPr>
        <p:spPr>
          <a:xfrm>
            <a:off x="-1" y="0"/>
            <a:ext cx="4658700" cy="327600"/>
          </a:xfrm>
          <a:prstGeom prst="rect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4"/>
          <p:cNvGrpSpPr/>
          <p:nvPr/>
        </p:nvGrpSpPr>
        <p:grpSpPr>
          <a:xfrm rot="-5400000">
            <a:off x="5486476" y="-1642745"/>
            <a:ext cx="186214" cy="3613100"/>
            <a:chOff x="6848475" y="1952750"/>
            <a:chExt cx="731400" cy="2104800"/>
          </a:xfrm>
        </p:grpSpPr>
        <p:sp>
          <p:nvSpPr>
            <p:cNvPr id="395" name="Google Shape;395;p4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4"/>
          <p:cNvSpPr/>
          <p:nvPr/>
        </p:nvSpPr>
        <p:spPr>
          <a:xfrm rot="5400000">
            <a:off x="8449200" y="4441675"/>
            <a:ext cx="690900" cy="712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"/>
          <p:cNvSpPr/>
          <p:nvPr/>
        </p:nvSpPr>
        <p:spPr>
          <a:xfrm>
            <a:off x="0" y="1382127"/>
            <a:ext cx="185400" cy="360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"/>
          <p:cNvSpPr/>
          <p:nvPr/>
        </p:nvSpPr>
        <p:spPr>
          <a:xfrm>
            <a:off x="-297458" y="4195089"/>
            <a:ext cx="610500" cy="610500"/>
          </a:xfrm>
          <a:prstGeom prst="ellipse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"/>
          <p:cNvSpPr/>
          <p:nvPr/>
        </p:nvSpPr>
        <p:spPr>
          <a:xfrm>
            <a:off x="-254282" y="4250661"/>
            <a:ext cx="610500" cy="610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4" name="Google Shape;404;p4"/>
          <p:cNvGrpSpPr/>
          <p:nvPr/>
        </p:nvGrpSpPr>
        <p:grpSpPr>
          <a:xfrm rot="10800000">
            <a:off x="8581822" y="3220772"/>
            <a:ext cx="425674" cy="1382718"/>
            <a:chOff x="6142475" y="2187300"/>
            <a:chExt cx="101375" cy="329250"/>
          </a:xfrm>
        </p:grpSpPr>
        <p:sp>
          <p:nvSpPr>
            <p:cNvPr id="405" name="Google Shape;405;p4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7">
    <p:spTree>
      <p:nvGrpSpPr>
        <p:cNvPr id="2278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p31"/>
          <p:cNvSpPr/>
          <p:nvPr/>
        </p:nvSpPr>
        <p:spPr>
          <a:xfrm>
            <a:off x="8762100" y="537275"/>
            <a:ext cx="380400" cy="25251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80" name="Google Shape;2280;p31"/>
          <p:cNvGrpSpPr/>
          <p:nvPr/>
        </p:nvGrpSpPr>
        <p:grpSpPr>
          <a:xfrm rot="10800000">
            <a:off x="8534747" y="-151365"/>
            <a:ext cx="425674" cy="1382718"/>
            <a:chOff x="6142475" y="2187300"/>
            <a:chExt cx="101375" cy="329250"/>
          </a:xfrm>
        </p:grpSpPr>
        <p:sp>
          <p:nvSpPr>
            <p:cNvPr id="2281" name="Google Shape;2281;p31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31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31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31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31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31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31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31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31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31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31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31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31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31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31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31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31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31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31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31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2" name="Google Shape;2302;p31"/>
          <p:cNvSpPr/>
          <p:nvPr/>
        </p:nvSpPr>
        <p:spPr>
          <a:xfrm flipH="1" rot="10800000">
            <a:off x="6810199" y="-404000"/>
            <a:ext cx="1142400" cy="1140900"/>
          </a:xfrm>
          <a:prstGeom prst="mathMultiply">
            <a:avLst>
              <a:gd fmla="val 23520" name="adj1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3" name="Google Shape;2303;p31"/>
          <p:cNvSpPr/>
          <p:nvPr/>
        </p:nvSpPr>
        <p:spPr>
          <a:xfrm flipH="1" rot="10800000">
            <a:off x="6922772" y="-404000"/>
            <a:ext cx="1142400" cy="11409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4" name="Google Shape;2304;p31"/>
          <p:cNvSpPr/>
          <p:nvPr/>
        </p:nvSpPr>
        <p:spPr>
          <a:xfrm rot="-5400000">
            <a:off x="2912826" y="-2602400"/>
            <a:ext cx="237000" cy="544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5" name="Google Shape;2305;p31"/>
          <p:cNvGrpSpPr/>
          <p:nvPr/>
        </p:nvGrpSpPr>
        <p:grpSpPr>
          <a:xfrm rot="-5400000">
            <a:off x="1198518" y="-473499"/>
            <a:ext cx="425674" cy="1382718"/>
            <a:chOff x="6142475" y="2187300"/>
            <a:chExt cx="101375" cy="329250"/>
          </a:xfrm>
        </p:grpSpPr>
        <p:sp>
          <p:nvSpPr>
            <p:cNvPr id="2306" name="Google Shape;2306;p31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31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31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31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31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31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31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31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31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31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31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31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31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31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31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31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31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31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7" name="Google Shape;2327;p31"/>
          <p:cNvSpPr/>
          <p:nvPr/>
        </p:nvSpPr>
        <p:spPr>
          <a:xfrm rot="10800000">
            <a:off x="2335250" y="4754050"/>
            <a:ext cx="5945700" cy="379800"/>
          </a:xfrm>
          <a:prstGeom prst="rect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8" name="Google Shape;2328;p31"/>
          <p:cNvGrpSpPr/>
          <p:nvPr/>
        </p:nvGrpSpPr>
        <p:grpSpPr>
          <a:xfrm rot="5400000">
            <a:off x="1371361" y="3585127"/>
            <a:ext cx="134724" cy="2879577"/>
            <a:chOff x="6848475" y="1952750"/>
            <a:chExt cx="731400" cy="2104800"/>
          </a:xfrm>
        </p:grpSpPr>
        <p:sp>
          <p:nvSpPr>
            <p:cNvPr id="2329" name="Google Shape;2329;p31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4" name="Google Shape;2334;p31"/>
          <p:cNvSpPr/>
          <p:nvPr/>
        </p:nvSpPr>
        <p:spPr>
          <a:xfrm>
            <a:off x="8574951" y="4557851"/>
            <a:ext cx="744000" cy="7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5" name="Google Shape;2335;p31"/>
          <p:cNvSpPr/>
          <p:nvPr/>
        </p:nvSpPr>
        <p:spPr>
          <a:xfrm>
            <a:off x="8627606" y="4625620"/>
            <a:ext cx="744000" cy="744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6" name="Google Shape;2336;p31"/>
          <p:cNvSpPr/>
          <p:nvPr/>
        </p:nvSpPr>
        <p:spPr>
          <a:xfrm>
            <a:off x="-70075" y="968050"/>
            <a:ext cx="232200" cy="285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7" name="Google Shape;2337;p31"/>
          <p:cNvSpPr/>
          <p:nvPr/>
        </p:nvSpPr>
        <p:spPr>
          <a:xfrm>
            <a:off x="-70075" y="1040195"/>
            <a:ext cx="316800" cy="2850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8" name="Google Shape;2338;p31"/>
          <p:cNvSpPr txBox="1"/>
          <p:nvPr>
            <p:ph type="title"/>
          </p:nvPr>
        </p:nvSpPr>
        <p:spPr>
          <a:xfrm>
            <a:off x="720000" y="537275"/>
            <a:ext cx="77040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23">
    <p:spTree>
      <p:nvGrpSpPr>
        <p:cNvPr id="2339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p32"/>
          <p:cNvSpPr txBox="1"/>
          <p:nvPr>
            <p:ph type="title"/>
          </p:nvPr>
        </p:nvSpPr>
        <p:spPr>
          <a:xfrm>
            <a:off x="713225" y="539500"/>
            <a:ext cx="7699200" cy="6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2341" name="Google Shape;2341;p32"/>
          <p:cNvSpPr/>
          <p:nvPr/>
        </p:nvSpPr>
        <p:spPr>
          <a:xfrm>
            <a:off x="8762100" y="537275"/>
            <a:ext cx="380400" cy="25251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2" name="Google Shape;2342;p32"/>
          <p:cNvGrpSpPr/>
          <p:nvPr/>
        </p:nvGrpSpPr>
        <p:grpSpPr>
          <a:xfrm rot="10800000">
            <a:off x="8534747" y="-151365"/>
            <a:ext cx="425674" cy="1382718"/>
            <a:chOff x="6142475" y="2187300"/>
            <a:chExt cx="101375" cy="329250"/>
          </a:xfrm>
        </p:grpSpPr>
        <p:sp>
          <p:nvSpPr>
            <p:cNvPr id="2343" name="Google Shape;2343;p32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32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32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32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32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32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32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32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32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32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32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32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32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32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32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32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32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32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32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32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32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64" name="Google Shape;2364;p32"/>
          <p:cNvSpPr/>
          <p:nvPr/>
        </p:nvSpPr>
        <p:spPr>
          <a:xfrm flipH="1" rot="10800000">
            <a:off x="6810199" y="-404000"/>
            <a:ext cx="1142400" cy="11409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5" name="Google Shape;2365;p32"/>
          <p:cNvSpPr/>
          <p:nvPr/>
        </p:nvSpPr>
        <p:spPr>
          <a:xfrm flipH="1" rot="10800000">
            <a:off x="6922772" y="-404000"/>
            <a:ext cx="1142400" cy="11409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6" name="Google Shape;2366;p32"/>
          <p:cNvSpPr/>
          <p:nvPr/>
        </p:nvSpPr>
        <p:spPr>
          <a:xfrm rot="-5400000">
            <a:off x="2912826" y="-2602400"/>
            <a:ext cx="237000" cy="544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67" name="Google Shape;2367;p32"/>
          <p:cNvGrpSpPr/>
          <p:nvPr/>
        </p:nvGrpSpPr>
        <p:grpSpPr>
          <a:xfrm rot="-5400000">
            <a:off x="1198518" y="-473499"/>
            <a:ext cx="425674" cy="1382718"/>
            <a:chOff x="6142475" y="2187300"/>
            <a:chExt cx="101375" cy="329250"/>
          </a:xfrm>
        </p:grpSpPr>
        <p:sp>
          <p:nvSpPr>
            <p:cNvPr id="2368" name="Google Shape;2368;p32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32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32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32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32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32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32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32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32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32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32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32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32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32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32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32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32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32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32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32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32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89" name="Google Shape;2389;p32"/>
          <p:cNvSpPr/>
          <p:nvPr/>
        </p:nvSpPr>
        <p:spPr>
          <a:xfrm rot="10800000">
            <a:off x="2237050" y="4717676"/>
            <a:ext cx="4873500" cy="425700"/>
          </a:xfrm>
          <a:prstGeom prst="rect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90" name="Google Shape;2390;p32"/>
          <p:cNvGrpSpPr/>
          <p:nvPr/>
        </p:nvGrpSpPr>
        <p:grpSpPr>
          <a:xfrm rot="5400000">
            <a:off x="1536593" y="3424226"/>
            <a:ext cx="241947" cy="3012179"/>
            <a:chOff x="6848475" y="1952750"/>
            <a:chExt cx="731400" cy="2104800"/>
          </a:xfrm>
        </p:grpSpPr>
        <p:sp>
          <p:nvSpPr>
            <p:cNvPr id="2391" name="Google Shape;2391;p32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32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32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32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32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6" name="Google Shape;2396;p32"/>
          <p:cNvSpPr/>
          <p:nvPr/>
        </p:nvSpPr>
        <p:spPr>
          <a:xfrm>
            <a:off x="8574951" y="4557851"/>
            <a:ext cx="744000" cy="7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7" name="Google Shape;2397;p32"/>
          <p:cNvSpPr/>
          <p:nvPr/>
        </p:nvSpPr>
        <p:spPr>
          <a:xfrm>
            <a:off x="8627606" y="4625620"/>
            <a:ext cx="744000" cy="744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8" name="Google Shape;2398;p32"/>
          <p:cNvSpPr/>
          <p:nvPr/>
        </p:nvSpPr>
        <p:spPr>
          <a:xfrm>
            <a:off x="-70075" y="968050"/>
            <a:ext cx="232200" cy="285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9" name="Google Shape;2399;p32"/>
          <p:cNvSpPr/>
          <p:nvPr/>
        </p:nvSpPr>
        <p:spPr>
          <a:xfrm>
            <a:off x="-70075" y="1040195"/>
            <a:ext cx="316800" cy="2850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00" name="Google Shape;2400;p32"/>
          <p:cNvGrpSpPr/>
          <p:nvPr/>
        </p:nvGrpSpPr>
        <p:grpSpPr>
          <a:xfrm rot="-5400000">
            <a:off x="7229980" y="4238501"/>
            <a:ext cx="425674" cy="1382718"/>
            <a:chOff x="6142475" y="2187300"/>
            <a:chExt cx="101375" cy="329250"/>
          </a:xfrm>
        </p:grpSpPr>
        <p:sp>
          <p:nvSpPr>
            <p:cNvPr id="2401" name="Google Shape;2401;p32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32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32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32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32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32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32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32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32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32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32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32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32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32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32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32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32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32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32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32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4">
  <p:cSld name="CUSTOM_21"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33"/>
          <p:cNvSpPr txBox="1"/>
          <p:nvPr>
            <p:ph type="title"/>
          </p:nvPr>
        </p:nvSpPr>
        <p:spPr>
          <a:xfrm>
            <a:off x="4927500" y="2438564"/>
            <a:ext cx="2817900" cy="120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None/>
              <a:defRPr sz="14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None/>
              <a:defRPr sz="14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None/>
              <a:defRPr sz="14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None/>
              <a:defRPr sz="14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None/>
              <a:defRPr sz="14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None/>
              <a:defRPr sz="14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None/>
              <a:defRPr sz="14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Nanum Gothic"/>
              <a:buNone/>
              <a:defRPr sz="14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424" name="Google Shape;2424;p33"/>
          <p:cNvSpPr/>
          <p:nvPr/>
        </p:nvSpPr>
        <p:spPr>
          <a:xfrm>
            <a:off x="8732100" y="0"/>
            <a:ext cx="411900" cy="20136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25" name="Google Shape;2425;p33"/>
          <p:cNvGrpSpPr/>
          <p:nvPr/>
        </p:nvGrpSpPr>
        <p:grpSpPr>
          <a:xfrm rot="10800000">
            <a:off x="8459872" y="315447"/>
            <a:ext cx="425674" cy="1382718"/>
            <a:chOff x="6142475" y="2187300"/>
            <a:chExt cx="101375" cy="329250"/>
          </a:xfrm>
        </p:grpSpPr>
        <p:sp>
          <p:nvSpPr>
            <p:cNvPr id="2426" name="Google Shape;2426;p33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33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33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33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33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33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33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33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33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33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33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33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33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33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33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33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33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33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33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33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33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7" name="Google Shape;2447;p33"/>
          <p:cNvSpPr/>
          <p:nvPr/>
        </p:nvSpPr>
        <p:spPr>
          <a:xfrm>
            <a:off x="-1" y="0"/>
            <a:ext cx="4658700" cy="327600"/>
          </a:xfrm>
          <a:prstGeom prst="rect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48" name="Google Shape;2448;p33"/>
          <p:cNvGrpSpPr/>
          <p:nvPr/>
        </p:nvGrpSpPr>
        <p:grpSpPr>
          <a:xfrm rot="-5400000">
            <a:off x="5486476" y="-1642745"/>
            <a:ext cx="186214" cy="3613100"/>
            <a:chOff x="6848475" y="1952750"/>
            <a:chExt cx="731400" cy="2104800"/>
          </a:xfrm>
        </p:grpSpPr>
        <p:sp>
          <p:nvSpPr>
            <p:cNvPr id="2449" name="Google Shape;2449;p33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33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33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33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33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4" name="Google Shape;2454;p33"/>
          <p:cNvSpPr/>
          <p:nvPr/>
        </p:nvSpPr>
        <p:spPr>
          <a:xfrm rot="5400000">
            <a:off x="8449200" y="4441675"/>
            <a:ext cx="690900" cy="712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5" name="Google Shape;2455;p33"/>
          <p:cNvSpPr/>
          <p:nvPr/>
        </p:nvSpPr>
        <p:spPr>
          <a:xfrm>
            <a:off x="0" y="1382127"/>
            <a:ext cx="185400" cy="360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6" name="Google Shape;2456;p33"/>
          <p:cNvSpPr/>
          <p:nvPr/>
        </p:nvSpPr>
        <p:spPr>
          <a:xfrm>
            <a:off x="-297458" y="4195089"/>
            <a:ext cx="610500" cy="610500"/>
          </a:xfrm>
          <a:prstGeom prst="ellipse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7" name="Google Shape;2457;p33"/>
          <p:cNvSpPr/>
          <p:nvPr/>
        </p:nvSpPr>
        <p:spPr>
          <a:xfrm>
            <a:off x="-254282" y="4250661"/>
            <a:ext cx="610500" cy="610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58" name="Google Shape;2458;p33"/>
          <p:cNvGrpSpPr/>
          <p:nvPr/>
        </p:nvGrpSpPr>
        <p:grpSpPr>
          <a:xfrm rot="10800000">
            <a:off x="8581822" y="3220772"/>
            <a:ext cx="425674" cy="1382718"/>
            <a:chOff x="6142475" y="2187300"/>
            <a:chExt cx="101375" cy="329250"/>
          </a:xfrm>
        </p:grpSpPr>
        <p:sp>
          <p:nvSpPr>
            <p:cNvPr id="2459" name="Google Shape;2459;p33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33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33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33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33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33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33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33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33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33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33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33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33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33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33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33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33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33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33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33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33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0" name="Google Shape;2480;p33"/>
          <p:cNvSpPr txBox="1"/>
          <p:nvPr>
            <p:ph idx="2" type="title"/>
          </p:nvPr>
        </p:nvSpPr>
        <p:spPr>
          <a:xfrm>
            <a:off x="4927500" y="1939099"/>
            <a:ext cx="36426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6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p34"/>
          <p:cNvSpPr txBox="1"/>
          <p:nvPr>
            <p:ph type="title"/>
          </p:nvPr>
        </p:nvSpPr>
        <p:spPr>
          <a:xfrm>
            <a:off x="2235213" y="847250"/>
            <a:ext cx="4700100" cy="8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Font typeface="Prompt"/>
              <a:buNone/>
              <a:defRPr b="1" sz="4500">
                <a:latin typeface="Prompt"/>
                <a:ea typeface="Prompt"/>
                <a:cs typeface="Prompt"/>
                <a:sym typeface="Prom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Font typeface="Prompt"/>
              <a:buNone/>
              <a:defRPr b="1" sz="4500">
                <a:latin typeface="Prompt"/>
                <a:ea typeface="Prompt"/>
                <a:cs typeface="Prompt"/>
                <a:sym typeface="Promp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Font typeface="Prompt"/>
              <a:buNone/>
              <a:defRPr b="1" sz="4500">
                <a:latin typeface="Prompt"/>
                <a:ea typeface="Prompt"/>
                <a:cs typeface="Prompt"/>
                <a:sym typeface="Promp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Font typeface="Prompt"/>
              <a:buNone/>
              <a:defRPr b="1" sz="4500">
                <a:latin typeface="Prompt"/>
                <a:ea typeface="Prompt"/>
                <a:cs typeface="Prompt"/>
                <a:sym typeface="Promp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Font typeface="Prompt"/>
              <a:buNone/>
              <a:defRPr b="1" sz="4500">
                <a:latin typeface="Prompt"/>
                <a:ea typeface="Prompt"/>
                <a:cs typeface="Prompt"/>
                <a:sym typeface="Promp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Font typeface="Prompt"/>
              <a:buNone/>
              <a:defRPr b="1" sz="4500">
                <a:latin typeface="Prompt"/>
                <a:ea typeface="Prompt"/>
                <a:cs typeface="Prompt"/>
                <a:sym typeface="Promp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Font typeface="Prompt"/>
              <a:buNone/>
              <a:defRPr b="1" sz="4500">
                <a:latin typeface="Prompt"/>
                <a:ea typeface="Prompt"/>
                <a:cs typeface="Prompt"/>
                <a:sym typeface="Promp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Font typeface="Prompt"/>
              <a:buNone/>
              <a:defRPr b="1" sz="4500">
                <a:latin typeface="Prompt"/>
                <a:ea typeface="Prompt"/>
                <a:cs typeface="Prompt"/>
                <a:sym typeface="Promp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Font typeface="Prompt"/>
              <a:buNone/>
              <a:defRPr b="1" sz="45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2483" name="Google Shape;2483;p34"/>
          <p:cNvSpPr txBox="1"/>
          <p:nvPr>
            <p:ph idx="1" type="subTitle"/>
          </p:nvPr>
        </p:nvSpPr>
        <p:spPr>
          <a:xfrm>
            <a:off x="2224675" y="1889631"/>
            <a:ext cx="4700100" cy="9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484" name="Google Shape;2484;p34"/>
          <p:cNvSpPr/>
          <p:nvPr/>
        </p:nvSpPr>
        <p:spPr>
          <a:xfrm>
            <a:off x="5469311" y="1961"/>
            <a:ext cx="891300" cy="89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5" name="Google Shape;2485;p34"/>
          <p:cNvSpPr/>
          <p:nvPr/>
        </p:nvSpPr>
        <p:spPr>
          <a:xfrm>
            <a:off x="8760000" y="1717350"/>
            <a:ext cx="411900" cy="20136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6" name="Google Shape;2486;p34"/>
          <p:cNvSpPr/>
          <p:nvPr/>
        </p:nvSpPr>
        <p:spPr>
          <a:xfrm>
            <a:off x="1597717" y="-126386"/>
            <a:ext cx="610500" cy="610500"/>
          </a:xfrm>
          <a:prstGeom prst="ellipse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7" name="Google Shape;2487;p34"/>
          <p:cNvSpPr/>
          <p:nvPr/>
        </p:nvSpPr>
        <p:spPr>
          <a:xfrm>
            <a:off x="176525" y="292875"/>
            <a:ext cx="479700" cy="2041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88" name="Google Shape;2488;p34"/>
          <p:cNvGrpSpPr/>
          <p:nvPr/>
        </p:nvGrpSpPr>
        <p:grpSpPr>
          <a:xfrm>
            <a:off x="7836251" y="130001"/>
            <a:ext cx="1178063" cy="506262"/>
            <a:chOff x="2763825" y="835375"/>
            <a:chExt cx="1423125" cy="611575"/>
          </a:xfrm>
        </p:grpSpPr>
        <p:sp>
          <p:nvSpPr>
            <p:cNvPr id="2489" name="Google Shape;2489;p34"/>
            <p:cNvSpPr/>
            <p:nvPr/>
          </p:nvSpPr>
          <p:spPr>
            <a:xfrm>
              <a:off x="276382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34"/>
            <p:cNvSpPr/>
            <p:nvPr/>
          </p:nvSpPr>
          <p:spPr>
            <a:xfrm>
              <a:off x="313837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34"/>
            <p:cNvSpPr/>
            <p:nvPr/>
          </p:nvSpPr>
          <p:spPr>
            <a:xfrm>
              <a:off x="295110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34"/>
            <p:cNvSpPr/>
            <p:nvPr/>
          </p:nvSpPr>
          <p:spPr>
            <a:xfrm>
              <a:off x="332565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34"/>
            <p:cNvSpPr/>
            <p:nvPr/>
          </p:nvSpPr>
          <p:spPr>
            <a:xfrm>
              <a:off x="351292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34"/>
            <p:cNvSpPr/>
            <p:nvPr/>
          </p:nvSpPr>
          <p:spPr>
            <a:xfrm>
              <a:off x="388747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34"/>
            <p:cNvSpPr/>
            <p:nvPr/>
          </p:nvSpPr>
          <p:spPr>
            <a:xfrm>
              <a:off x="370020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34"/>
            <p:cNvSpPr/>
            <p:nvPr/>
          </p:nvSpPr>
          <p:spPr>
            <a:xfrm>
              <a:off x="407475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34"/>
            <p:cNvSpPr/>
            <p:nvPr/>
          </p:nvSpPr>
          <p:spPr>
            <a:xfrm>
              <a:off x="276382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34"/>
            <p:cNvSpPr/>
            <p:nvPr/>
          </p:nvSpPr>
          <p:spPr>
            <a:xfrm>
              <a:off x="313837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34"/>
            <p:cNvSpPr/>
            <p:nvPr/>
          </p:nvSpPr>
          <p:spPr>
            <a:xfrm>
              <a:off x="295110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34"/>
            <p:cNvSpPr/>
            <p:nvPr/>
          </p:nvSpPr>
          <p:spPr>
            <a:xfrm>
              <a:off x="332565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34"/>
            <p:cNvSpPr/>
            <p:nvPr/>
          </p:nvSpPr>
          <p:spPr>
            <a:xfrm>
              <a:off x="351292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34"/>
            <p:cNvSpPr/>
            <p:nvPr/>
          </p:nvSpPr>
          <p:spPr>
            <a:xfrm>
              <a:off x="388747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34"/>
            <p:cNvSpPr/>
            <p:nvPr/>
          </p:nvSpPr>
          <p:spPr>
            <a:xfrm>
              <a:off x="370020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34"/>
            <p:cNvSpPr/>
            <p:nvPr/>
          </p:nvSpPr>
          <p:spPr>
            <a:xfrm>
              <a:off x="407475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34"/>
            <p:cNvSpPr/>
            <p:nvPr/>
          </p:nvSpPr>
          <p:spPr>
            <a:xfrm>
              <a:off x="276382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34"/>
            <p:cNvSpPr/>
            <p:nvPr/>
          </p:nvSpPr>
          <p:spPr>
            <a:xfrm>
              <a:off x="313837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34"/>
            <p:cNvSpPr/>
            <p:nvPr/>
          </p:nvSpPr>
          <p:spPr>
            <a:xfrm>
              <a:off x="295110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34"/>
            <p:cNvSpPr/>
            <p:nvPr/>
          </p:nvSpPr>
          <p:spPr>
            <a:xfrm>
              <a:off x="332565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34"/>
            <p:cNvSpPr/>
            <p:nvPr/>
          </p:nvSpPr>
          <p:spPr>
            <a:xfrm>
              <a:off x="351292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34"/>
            <p:cNvSpPr/>
            <p:nvPr/>
          </p:nvSpPr>
          <p:spPr>
            <a:xfrm>
              <a:off x="388747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34"/>
            <p:cNvSpPr/>
            <p:nvPr/>
          </p:nvSpPr>
          <p:spPr>
            <a:xfrm>
              <a:off x="370020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34"/>
            <p:cNvSpPr/>
            <p:nvPr/>
          </p:nvSpPr>
          <p:spPr>
            <a:xfrm>
              <a:off x="407475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34"/>
            <p:cNvSpPr/>
            <p:nvPr/>
          </p:nvSpPr>
          <p:spPr>
            <a:xfrm>
              <a:off x="276382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34"/>
            <p:cNvSpPr/>
            <p:nvPr/>
          </p:nvSpPr>
          <p:spPr>
            <a:xfrm>
              <a:off x="313837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34"/>
            <p:cNvSpPr/>
            <p:nvPr/>
          </p:nvSpPr>
          <p:spPr>
            <a:xfrm>
              <a:off x="295110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34"/>
            <p:cNvSpPr/>
            <p:nvPr/>
          </p:nvSpPr>
          <p:spPr>
            <a:xfrm>
              <a:off x="332565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34"/>
            <p:cNvSpPr/>
            <p:nvPr/>
          </p:nvSpPr>
          <p:spPr>
            <a:xfrm>
              <a:off x="351292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34"/>
            <p:cNvSpPr/>
            <p:nvPr/>
          </p:nvSpPr>
          <p:spPr>
            <a:xfrm>
              <a:off x="388747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34"/>
            <p:cNvSpPr/>
            <p:nvPr/>
          </p:nvSpPr>
          <p:spPr>
            <a:xfrm>
              <a:off x="370020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34"/>
            <p:cNvSpPr/>
            <p:nvPr/>
          </p:nvSpPr>
          <p:spPr>
            <a:xfrm>
              <a:off x="407475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1" name="Google Shape;2521;p34"/>
          <p:cNvSpPr/>
          <p:nvPr/>
        </p:nvSpPr>
        <p:spPr>
          <a:xfrm>
            <a:off x="7734554" y="4526217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FF9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2" name="Google Shape;2522;p34"/>
          <p:cNvGrpSpPr/>
          <p:nvPr/>
        </p:nvGrpSpPr>
        <p:grpSpPr>
          <a:xfrm>
            <a:off x="8186462" y="4259748"/>
            <a:ext cx="552801" cy="506672"/>
            <a:chOff x="3887475" y="1172450"/>
            <a:chExt cx="299475" cy="274500"/>
          </a:xfrm>
        </p:grpSpPr>
        <p:sp>
          <p:nvSpPr>
            <p:cNvPr id="2523" name="Google Shape;2523;p34"/>
            <p:cNvSpPr/>
            <p:nvPr/>
          </p:nvSpPr>
          <p:spPr>
            <a:xfrm>
              <a:off x="3887475" y="1172450"/>
              <a:ext cx="112200" cy="112200"/>
            </a:xfrm>
            <a:prstGeom prst="ellipse">
              <a:avLst/>
            </a:prstGeom>
            <a:solidFill>
              <a:srgbClr val="FECA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34"/>
            <p:cNvSpPr/>
            <p:nvPr/>
          </p:nvSpPr>
          <p:spPr>
            <a:xfrm>
              <a:off x="4074750" y="1172450"/>
              <a:ext cx="112200" cy="112200"/>
            </a:xfrm>
            <a:prstGeom prst="ellipse">
              <a:avLst/>
            </a:prstGeom>
            <a:solidFill>
              <a:srgbClr val="FECA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34"/>
            <p:cNvSpPr/>
            <p:nvPr/>
          </p:nvSpPr>
          <p:spPr>
            <a:xfrm>
              <a:off x="3887475" y="1334750"/>
              <a:ext cx="112200" cy="112200"/>
            </a:xfrm>
            <a:prstGeom prst="ellipse">
              <a:avLst/>
            </a:prstGeom>
            <a:solidFill>
              <a:srgbClr val="FECA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34"/>
            <p:cNvSpPr/>
            <p:nvPr/>
          </p:nvSpPr>
          <p:spPr>
            <a:xfrm>
              <a:off x="4074750" y="1334750"/>
              <a:ext cx="112200" cy="112200"/>
            </a:xfrm>
            <a:prstGeom prst="ellipse">
              <a:avLst/>
            </a:prstGeom>
            <a:solidFill>
              <a:srgbClr val="FECA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7" name="Google Shape;2527;p34"/>
          <p:cNvSpPr/>
          <p:nvPr/>
        </p:nvSpPr>
        <p:spPr>
          <a:xfrm>
            <a:off x="240306" y="368526"/>
            <a:ext cx="479700" cy="2041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8" name="Google Shape;2528;p34"/>
          <p:cNvGrpSpPr/>
          <p:nvPr/>
        </p:nvGrpSpPr>
        <p:grpSpPr>
          <a:xfrm>
            <a:off x="80813" y="86073"/>
            <a:ext cx="823524" cy="746550"/>
            <a:chOff x="2763825" y="835375"/>
            <a:chExt cx="674025" cy="611575"/>
          </a:xfrm>
        </p:grpSpPr>
        <p:sp>
          <p:nvSpPr>
            <p:cNvPr id="2529" name="Google Shape;2529;p34"/>
            <p:cNvSpPr/>
            <p:nvPr/>
          </p:nvSpPr>
          <p:spPr>
            <a:xfrm>
              <a:off x="276382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34"/>
            <p:cNvSpPr/>
            <p:nvPr/>
          </p:nvSpPr>
          <p:spPr>
            <a:xfrm>
              <a:off x="313837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34"/>
            <p:cNvSpPr/>
            <p:nvPr/>
          </p:nvSpPr>
          <p:spPr>
            <a:xfrm>
              <a:off x="295110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34"/>
            <p:cNvSpPr/>
            <p:nvPr/>
          </p:nvSpPr>
          <p:spPr>
            <a:xfrm>
              <a:off x="332565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34"/>
            <p:cNvSpPr/>
            <p:nvPr/>
          </p:nvSpPr>
          <p:spPr>
            <a:xfrm>
              <a:off x="276382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34"/>
            <p:cNvSpPr/>
            <p:nvPr/>
          </p:nvSpPr>
          <p:spPr>
            <a:xfrm>
              <a:off x="313837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34"/>
            <p:cNvSpPr/>
            <p:nvPr/>
          </p:nvSpPr>
          <p:spPr>
            <a:xfrm>
              <a:off x="295110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34"/>
            <p:cNvSpPr/>
            <p:nvPr/>
          </p:nvSpPr>
          <p:spPr>
            <a:xfrm>
              <a:off x="276382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34"/>
            <p:cNvSpPr/>
            <p:nvPr/>
          </p:nvSpPr>
          <p:spPr>
            <a:xfrm>
              <a:off x="295110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34"/>
            <p:cNvSpPr/>
            <p:nvPr/>
          </p:nvSpPr>
          <p:spPr>
            <a:xfrm>
              <a:off x="276382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39" name="Google Shape;2539;p34"/>
          <p:cNvSpPr/>
          <p:nvPr/>
        </p:nvSpPr>
        <p:spPr>
          <a:xfrm>
            <a:off x="7656350" y="4456239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0" name="Google Shape;2540;p34"/>
          <p:cNvSpPr/>
          <p:nvPr/>
        </p:nvSpPr>
        <p:spPr>
          <a:xfrm>
            <a:off x="2494850" y="4730167"/>
            <a:ext cx="2620500" cy="782700"/>
          </a:xfrm>
          <a:prstGeom prst="rect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1" name="Google Shape;2541;p34"/>
          <p:cNvSpPr/>
          <p:nvPr/>
        </p:nvSpPr>
        <p:spPr>
          <a:xfrm>
            <a:off x="2634574" y="4669974"/>
            <a:ext cx="2620500" cy="782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42" name="Google Shape;2542;p34"/>
          <p:cNvGrpSpPr/>
          <p:nvPr/>
        </p:nvGrpSpPr>
        <p:grpSpPr>
          <a:xfrm rot="-5400000">
            <a:off x="5410675" y="4045071"/>
            <a:ext cx="444837" cy="2032184"/>
            <a:chOff x="6848475" y="1952750"/>
            <a:chExt cx="731400" cy="2104800"/>
          </a:xfrm>
        </p:grpSpPr>
        <p:sp>
          <p:nvSpPr>
            <p:cNvPr id="2543" name="Google Shape;2543;p34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34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34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34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34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8" name="Google Shape;2548;p34"/>
          <p:cNvGrpSpPr/>
          <p:nvPr/>
        </p:nvGrpSpPr>
        <p:grpSpPr>
          <a:xfrm rot="-5400000">
            <a:off x="4367006" y="-596334"/>
            <a:ext cx="432070" cy="2088271"/>
            <a:chOff x="6142475" y="2187300"/>
            <a:chExt cx="101375" cy="489825"/>
          </a:xfrm>
        </p:grpSpPr>
        <p:sp>
          <p:nvSpPr>
            <p:cNvPr id="2549" name="Google Shape;2549;p34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34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34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34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34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34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34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34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34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34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34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34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34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34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34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34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34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34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34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34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34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34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34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34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34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34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34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34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34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9" name="Google Shape;2579;p34"/>
          <p:cNvSpPr/>
          <p:nvPr/>
        </p:nvSpPr>
        <p:spPr>
          <a:xfrm>
            <a:off x="1640893" y="-70814"/>
            <a:ext cx="610500" cy="610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0" name="Google Shape;2580;p34"/>
          <p:cNvSpPr/>
          <p:nvPr/>
        </p:nvSpPr>
        <p:spPr>
          <a:xfrm rot="-5400000">
            <a:off x="1393341" y="4723393"/>
            <a:ext cx="632100" cy="632100"/>
          </a:xfrm>
          <a:prstGeom prst="ellipse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1" name="Google Shape;2581;p34"/>
          <p:cNvSpPr/>
          <p:nvPr/>
        </p:nvSpPr>
        <p:spPr>
          <a:xfrm rot="-5400000">
            <a:off x="1450907" y="4678667"/>
            <a:ext cx="632100" cy="6321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82" name="Google Shape;2582;p34"/>
          <p:cNvCxnSpPr/>
          <p:nvPr/>
        </p:nvCxnSpPr>
        <p:spPr>
          <a:xfrm rot="10800000">
            <a:off x="1439520" y="4722714"/>
            <a:ext cx="0" cy="543900"/>
          </a:xfrm>
          <a:prstGeom prst="straightConnector1">
            <a:avLst/>
          </a:prstGeom>
          <a:noFill/>
          <a:ln cap="flat" cmpd="sng" w="28575">
            <a:solidFill>
              <a:srgbClr val="FECA7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3" name="Google Shape;2583;p34"/>
          <p:cNvCxnSpPr/>
          <p:nvPr/>
        </p:nvCxnSpPr>
        <p:spPr>
          <a:xfrm rot="10800000">
            <a:off x="1350809" y="4477540"/>
            <a:ext cx="0" cy="543900"/>
          </a:xfrm>
          <a:prstGeom prst="straightConnector1">
            <a:avLst/>
          </a:prstGeom>
          <a:noFill/>
          <a:ln cap="flat" cmpd="sng" w="28575">
            <a:solidFill>
              <a:srgbClr val="FECA7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4" name="Google Shape;2584;p34"/>
          <p:cNvSpPr/>
          <p:nvPr/>
        </p:nvSpPr>
        <p:spPr>
          <a:xfrm flipH="1" rot="10800000">
            <a:off x="-228599" y="2828808"/>
            <a:ext cx="1028700" cy="10275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5" name="Google Shape;2585;p34"/>
          <p:cNvSpPr/>
          <p:nvPr/>
        </p:nvSpPr>
        <p:spPr>
          <a:xfrm flipH="1" rot="10800000">
            <a:off x="-127225" y="2828808"/>
            <a:ext cx="1028700" cy="10275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6" name="Google Shape;2586;p34"/>
          <p:cNvGrpSpPr/>
          <p:nvPr/>
        </p:nvGrpSpPr>
        <p:grpSpPr>
          <a:xfrm rot="10800000">
            <a:off x="8487772" y="2032797"/>
            <a:ext cx="425674" cy="1382718"/>
            <a:chOff x="6142475" y="2187300"/>
            <a:chExt cx="101375" cy="329250"/>
          </a:xfrm>
        </p:grpSpPr>
        <p:sp>
          <p:nvSpPr>
            <p:cNvPr id="2587" name="Google Shape;2587;p34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34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34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34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34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34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34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34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34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34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34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34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34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34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34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34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34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34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34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34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34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8" name="Google Shape;2608;p34"/>
          <p:cNvGrpSpPr/>
          <p:nvPr/>
        </p:nvGrpSpPr>
        <p:grpSpPr>
          <a:xfrm>
            <a:off x="8435392" y="690789"/>
            <a:ext cx="557958" cy="506262"/>
            <a:chOff x="3512925" y="835375"/>
            <a:chExt cx="674025" cy="611575"/>
          </a:xfrm>
        </p:grpSpPr>
        <p:sp>
          <p:nvSpPr>
            <p:cNvPr id="2609" name="Google Shape;2609;p34"/>
            <p:cNvSpPr/>
            <p:nvPr/>
          </p:nvSpPr>
          <p:spPr>
            <a:xfrm>
              <a:off x="351292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34"/>
            <p:cNvSpPr/>
            <p:nvPr/>
          </p:nvSpPr>
          <p:spPr>
            <a:xfrm>
              <a:off x="3887475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34"/>
            <p:cNvSpPr/>
            <p:nvPr/>
          </p:nvSpPr>
          <p:spPr>
            <a:xfrm>
              <a:off x="370020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34"/>
            <p:cNvSpPr/>
            <p:nvPr/>
          </p:nvSpPr>
          <p:spPr>
            <a:xfrm>
              <a:off x="4074750" y="8353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34"/>
            <p:cNvSpPr/>
            <p:nvPr/>
          </p:nvSpPr>
          <p:spPr>
            <a:xfrm>
              <a:off x="351292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34"/>
            <p:cNvSpPr/>
            <p:nvPr/>
          </p:nvSpPr>
          <p:spPr>
            <a:xfrm>
              <a:off x="3887475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34"/>
            <p:cNvSpPr/>
            <p:nvPr/>
          </p:nvSpPr>
          <p:spPr>
            <a:xfrm>
              <a:off x="370020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34"/>
            <p:cNvSpPr/>
            <p:nvPr/>
          </p:nvSpPr>
          <p:spPr>
            <a:xfrm>
              <a:off x="4074750" y="997675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34"/>
            <p:cNvSpPr/>
            <p:nvPr/>
          </p:nvSpPr>
          <p:spPr>
            <a:xfrm>
              <a:off x="351292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34"/>
            <p:cNvSpPr/>
            <p:nvPr/>
          </p:nvSpPr>
          <p:spPr>
            <a:xfrm>
              <a:off x="3887475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34"/>
            <p:cNvSpPr/>
            <p:nvPr/>
          </p:nvSpPr>
          <p:spPr>
            <a:xfrm>
              <a:off x="370020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34"/>
            <p:cNvSpPr/>
            <p:nvPr/>
          </p:nvSpPr>
          <p:spPr>
            <a:xfrm>
              <a:off x="4074750" y="11724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34"/>
            <p:cNvSpPr/>
            <p:nvPr/>
          </p:nvSpPr>
          <p:spPr>
            <a:xfrm>
              <a:off x="351292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34"/>
            <p:cNvSpPr/>
            <p:nvPr/>
          </p:nvSpPr>
          <p:spPr>
            <a:xfrm>
              <a:off x="3887475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34"/>
            <p:cNvSpPr/>
            <p:nvPr/>
          </p:nvSpPr>
          <p:spPr>
            <a:xfrm>
              <a:off x="370020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34"/>
            <p:cNvSpPr/>
            <p:nvPr/>
          </p:nvSpPr>
          <p:spPr>
            <a:xfrm>
              <a:off x="4074750" y="1334750"/>
              <a:ext cx="112200" cy="1122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625" name="Google Shape;2625;p34"/>
          <p:cNvCxnSpPr/>
          <p:nvPr/>
        </p:nvCxnSpPr>
        <p:spPr>
          <a:xfrm>
            <a:off x="2499048" y="111255"/>
            <a:ext cx="0" cy="8196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6" name="Google Shape;2626;p34"/>
          <p:cNvCxnSpPr/>
          <p:nvPr/>
        </p:nvCxnSpPr>
        <p:spPr>
          <a:xfrm>
            <a:off x="2384593" y="-203150"/>
            <a:ext cx="0" cy="8196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7" name="Google Shape;2627;p34"/>
          <p:cNvCxnSpPr/>
          <p:nvPr/>
        </p:nvCxnSpPr>
        <p:spPr>
          <a:xfrm>
            <a:off x="2518325" y="-43975"/>
            <a:ext cx="0" cy="8196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628" name="Google Shape;2628;p34"/>
          <p:cNvGrpSpPr/>
          <p:nvPr/>
        </p:nvGrpSpPr>
        <p:grpSpPr>
          <a:xfrm rot="-5400000">
            <a:off x="6513279" y="-42704"/>
            <a:ext cx="433530" cy="980593"/>
            <a:chOff x="6142475" y="2187300"/>
            <a:chExt cx="101375" cy="222700"/>
          </a:xfrm>
        </p:grpSpPr>
        <p:sp>
          <p:nvSpPr>
            <p:cNvPr id="2629" name="Google Shape;2629;p34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34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34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34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34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34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34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34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34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34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34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34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34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34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34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4" name="Google Shape;2644;p34"/>
          <p:cNvGrpSpPr/>
          <p:nvPr/>
        </p:nvGrpSpPr>
        <p:grpSpPr>
          <a:xfrm>
            <a:off x="89529" y="4065558"/>
            <a:ext cx="433530" cy="980593"/>
            <a:chOff x="6142475" y="2187300"/>
            <a:chExt cx="101375" cy="222700"/>
          </a:xfrm>
        </p:grpSpPr>
        <p:sp>
          <p:nvSpPr>
            <p:cNvPr id="2645" name="Google Shape;2645;p34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34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34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34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34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34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34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34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34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34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34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34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34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34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34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60" name="Google Shape;2660;p34"/>
          <p:cNvSpPr txBox="1"/>
          <p:nvPr/>
        </p:nvSpPr>
        <p:spPr>
          <a:xfrm>
            <a:off x="1454784" y="3513513"/>
            <a:ext cx="62682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</a:t>
            </a:r>
            <a:r>
              <a:rPr b="1" lang="en"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k</a:t>
            </a:r>
            <a:endParaRPr b="1" sz="12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428" name="Google Shape;428;p5"/>
          <p:cNvSpPr txBox="1"/>
          <p:nvPr>
            <p:ph idx="1" type="subTitle"/>
          </p:nvPr>
        </p:nvSpPr>
        <p:spPr>
          <a:xfrm>
            <a:off x="1143025" y="1978425"/>
            <a:ext cx="30777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429" name="Google Shape;429;p5"/>
          <p:cNvSpPr txBox="1"/>
          <p:nvPr>
            <p:ph idx="2" type="subTitle"/>
          </p:nvPr>
        </p:nvSpPr>
        <p:spPr>
          <a:xfrm>
            <a:off x="4923275" y="1978425"/>
            <a:ext cx="30777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430" name="Google Shape;430;p5"/>
          <p:cNvSpPr txBox="1"/>
          <p:nvPr>
            <p:ph idx="3" type="subTitle"/>
          </p:nvPr>
        </p:nvSpPr>
        <p:spPr>
          <a:xfrm>
            <a:off x="1143025" y="3353525"/>
            <a:ext cx="3077700" cy="2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431" name="Google Shape;431;p5"/>
          <p:cNvSpPr txBox="1"/>
          <p:nvPr>
            <p:ph idx="4" type="subTitle"/>
          </p:nvPr>
        </p:nvSpPr>
        <p:spPr>
          <a:xfrm>
            <a:off x="4923275" y="3353525"/>
            <a:ext cx="3077700" cy="2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rompt"/>
              <a:buNone/>
              <a:defRPr b="1" sz="18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432" name="Google Shape;432;p5"/>
          <p:cNvSpPr/>
          <p:nvPr/>
        </p:nvSpPr>
        <p:spPr>
          <a:xfrm rot="-5400000">
            <a:off x="-1371300" y="2184450"/>
            <a:ext cx="3179400" cy="43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5"/>
          <p:cNvSpPr/>
          <p:nvPr/>
        </p:nvSpPr>
        <p:spPr>
          <a:xfrm rot="10800000">
            <a:off x="8674225" y="1635897"/>
            <a:ext cx="479700" cy="35076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5"/>
          <p:cNvSpPr/>
          <p:nvPr/>
        </p:nvSpPr>
        <p:spPr>
          <a:xfrm rot="10800000">
            <a:off x="8610445" y="1505917"/>
            <a:ext cx="479700" cy="3507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"/>
          <p:cNvSpPr/>
          <p:nvPr/>
        </p:nvSpPr>
        <p:spPr>
          <a:xfrm flipH="1" rot="10800000">
            <a:off x="8219572" y="-259670"/>
            <a:ext cx="1166100" cy="11646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"/>
          <p:cNvSpPr/>
          <p:nvPr/>
        </p:nvSpPr>
        <p:spPr>
          <a:xfrm rot="5400000">
            <a:off x="3617075" y="1338002"/>
            <a:ext cx="188400" cy="742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7" name="Google Shape;437;p5"/>
          <p:cNvGrpSpPr/>
          <p:nvPr/>
        </p:nvGrpSpPr>
        <p:grpSpPr>
          <a:xfrm rot="10800000">
            <a:off x="-85818" y="2467806"/>
            <a:ext cx="362921" cy="1843805"/>
            <a:chOff x="6848475" y="1952750"/>
            <a:chExt cx="731400" cy="2104800"/>
          </a:xfrm>
        </p:grpSpPr>
        <p:sp>
          <p:nvSpPr>
            <p:cNvPr id="438" name="Google Shape;438;p5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3" name="Google Shape;443;p5"/>
          <p:cNvGrpSpPr/>
          <p:nvPr/>
        </p:nvGrpSpPr>
        <p:grpSpPr>
          <a:xfrm rot="-5400000">
            <a:off x="755618" y="-473499"/>
            <a:ext cx="425674" cy="1382718"/>
            <a:chOff x="6142475" y="2187300"/>
            <a:chExt cx="101375" cy="329250"/>
          </a:xfrm>
        </p:grpSpPr>
        <p:sp>
          <p:nvSpPr>
            <p:cNvPr id="444" name="Google Shape;444;p5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5"/>
          <p:cNvGrpSpPr/>
          <p:nvPr/>
        </p:nvGrpSpPr>
        <p:grpSpPr>
          <a:xfrm rot="-5400000">
            <a:off x="594868" y="4357789"/>
            <a:ext cx="425674" cy="1382718"/>
            <a:chOff x="6142475" y="2187300"/>
            <a:chExt cx="101375" cy="329250"/>
          </a:xfrm>
        </p:grpSpPr>
        <p:sp>
          <p:nvSpPr>
            <p:cNvPr id="466" name="Google Shape;466;p5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9" name="Google Shape;489;p6"/>
          <p:cNvSpPr txBox="1"/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b="1" sz="2400"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490" name="Google Shape;490;p6"/>
          <p:cNvSpPr/>
          <p:nvPr/>
        </p:nvSpPr>
        <p:spPr>
          <a:xfrm>
            <a:off x="8743282" y="-232898"/>
            <a:ext cx="411900" cy="201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6"/>
          <p:cNvSpPr/>
          <p:nvPr/>
        </p:nvSpPr>
        <p:spPr>
          <a:xfrm>
            <a:off x="11175" y="-232898"/>
            <a:ext cx="4658700" cy="42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2" name="Google Shape;492;p6"/>
          <p:cNvGrpSpPr/>
          <p:nvPr/>
        </p:nvGrpSpPr>
        <p:grpSpPr>
          <a:xfrm rot="-5400000">
            <a:off x="5469749" y="-1827088"/>
            <a:ext cx="242020" cy="3613100"/>
            <a:chOff x="6848475" y="1952750"/>
            <a:chExt cx="731400" cy="2104800"/>
          </a:xfrm>
        </p:grpSpPr>
        <p:sp>
          <p:nvSpPr>
            <p:cNvPr id="493" name="Google Shape;493;p6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" name="Google Shape;498;p6"/>
          <p:cNvSpPr/>
          <p:nvPr/>
        </p:nvSpPr>
        <p:spPr>
          <a:xfrm>
            <a:off x="8378700" y="4438801"/>
            <a:ext cx="776400" cy="70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9" name="Google Shape;499;p6"/>
          <p:cNvGrpSpPr/>
          <p:nvPr/>
        </p:nvGrpSpPr>
        <p:grpSpPr>
          <a:xfrm rot="-5400000">
            <a:off x="7077533" y="3968192"/>
            <a:ext cx="450348" cy="2176684"/>
            <a:chOff x="6142475" y="2187300"/>
            <a:chExt cx="101375" cy="489825"/>
          </a:xfrm>
        </p:grpSpPr>
        <p:sp>
          <p:nvSpPr>
            <p:cNvPr id="500" name="Google Shape;500;p6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0" name="Google Shape;530;p6"/>
          <p:cNvSpPr/>
          <p:nvPr/>
        </p:nvSpPr>
        <p:spPr>
          <a:xfrm>
            <a:off x="-30975" y="540000"/>
            <a:ext cx="241800" cy="43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6"/>
          <p:cNvSpPr/>
          <p:nvPr/>
        </p:nvSpPr>
        <p:spPr>
          <a:xfrm flipH="1">
            <a:off x="8424900" y="3300629"/>
            <a:ext cx="1107000" cy="11058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6"/>
          <p:cNvSpPr/>
          <p:nvPr/>
        </p:nvSpPr>
        <p:spPr>
          <a:xfrm flipH="1">
            <a:off x="8315801" y="3300629"/>
            <a:ext cx="1107000" cy="11058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6"/>
          <p:cNvSpPr/>
          <p:nvPr/>
        </p:nvSpPr>
        <p:spPr>
          <a:xfrm>
            <a:off x="3862400" y="4829279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6"/>
          <p:cNvSpPr/>
          <p:nvPr/>
        </p:nvSpPr>
        <p:spPr>
          <a:xfrm>
            <a:off x="3784196" y="4759302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5" name="Google Shape;535;p6"/>
          <p:cNvGrpSpPr/>
          <p:nvPr/>
        </p:nvGrpSpPr>
        <p:grpSpPr>
          <a:xfrm>
            <a:off x="8389333" y="-11958"/>
            <a:ext cx="450348" cy="2176684"/>
            <a:chOff x="6142475" y="2187300"/>
            <a:chExt cx="101375" cy="489825"/>
          </a:xfrm>
        </p:grpSpPr>
        <p:sp>
          <p:nvSpPr>
            <p:cNvPr id="536" name="Google Shape;536;p6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6" name="Google Shape;566;p6"/>
          <p:cNvSpPr/>
          <p:nvPr/>
        </p:nvSpPr>
        <p:spPr>
          <a:xfrm>
            <a:off x="719949" y="4910475"/>
            <a:ext cx="2847000" cy="24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7" name="Google Shape;567;p6"/>
          <p:cNvGrpSpPr/>
          <p:nvPr/>
        </p:nvGrpSpPr>
        <p:grpSpPr>
          <a:xfrm rot="-5400000">
            <a:off x="478518" y="4280776"/>
            <a:ext cx="425674" cy="1382718"/>
            <a:chOff x="6142475" y="2187300"/>
            <a:chExt cx="101375" cy="329250"/>
          </a:xfrm>
        </p:grpSpPr>
        <p:sp>
          <p:nvSpPr>
            <p:cNvPr id="568" name="Google Shape;568;p6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1" name="Google Shape;591;p7"/>
          <p:cNvSpPr txBox="1"/>
          <p:nvPr>
            <p:ph idx="1" type="subTitle"/>
          </p:nvPr>
        </p:nvSpPr>
        <p:spPr>
          <a:xfrm>
            <a:off x="2270700" y="1529725"/>
            <a:ext cx="4602600" cy="45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592" name="Google Shape;592;p7"/>
          <p:cNvSpPr txBox="1"/>
          <p:nvPr>
            <p:ph idx="2" type="subTitle"/>
          </p:nvPr>
        </p:nvSpPr>
        <p:spPr>
          <a:xfrm>
            <a:off x="2270700" y="1990775"/>
            <a:ext cx="4602600" cy="16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593" name="Google Shape;593;p7"/>
          <p:cNvSpPr/>
          <p:nvPr/>
        </p:nvSpPr>
        <p:spPr>
          <a:xfrm rot="10800000">
            <a:off x="6893" y="3129779"/>
            <a:ext cx="411900" cy="20136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7"/>
          <p:cNvSpPr/>
          <p:nvPr/>
        </p:nvSpPr>
        <p:spPr>
          <a:xfrm rot="10800000">
            <a:off x="4492200" y="4569474"/>
            <a:ext cx="4658700" cy="573900"/>
          </a:xfrm>
          <a:prstGeom prst="rect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5" name="Google Shape;595;p7"/>
          <p:cNvGrpSpPr/>
          <p:nvPr/>
        </p:nvGrpSpPr>
        <p:grpSpPr>
          <a:xfrm rot="5400000">
            <a:off x="3408177" y="3050350"/>
            <a:ext cx="326278" cy="3613100"/>
            <a:chOff x="6848475" y="1952750"/>
            <a:chExt cx="731400" cy="2104800"/>
          </a:xfrm>
        </p:grpSpPr>
        <p:sp>
          <p:nvSpPr>
            <p:cNvPr id="596" name="Google Shape;596;p7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1" name="Google Shape;601;p7"/>
          <p:cNvSpPr/>
          <p:nvPr/>
        </p:nvSpPr>
        <p:spPr>
          <a:xfrm rot="10800000">
            <a:off x="6978" y="77"/>
            <a:ext cx="928800" cy="9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2" name="Google Shape;602;p7"/>
          <p:cNvGrpSpPr/>
          <p:nvPr/>
        </p:nvGrpSpPr>
        <p:grpSpPr>
          <a:xfrm rot="5400000">
            <a:off x="1634194" y="-624796"/>
            <a:ext cx="450348" cy="2176684"/>
            <a:chOff x="6142475" y="2187300"/>
            <a:chExt cx="101375" cy="489825"/>
          </a:xfrm>
        </p:grpSpPr>
        <p:sp>
          <p:nvSpPr>
            <p:cNvPr id="603" name="Google Shape;603;p7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3" name="Google Shape;633;p7"/>
          <p:cNvSpPr/>
          <p:nvPr/>
        </p:nvSpPr>
        <p:spPr>
          <a:xfrm rot="10800000">
            <a:off x="8750400" y="0"/>
            <a:ext cx="393600" cy="416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7"/>
          <p:cNvSpPr/>
          <p:nvPr/>
        </p:nvSpPr>
        <p:spPr>
          <a:xfrm rot="10800000">
            <a:off x="7837902" y="-400883"/>
            <a:ext cx="1013700" cy="1013400"/>
          </a:xfrm>
          <a:prstGeom prst="ellipse">
            <a:avLst/>
          </a:prstGeom>
          <a:solidFill>
            <a:srgbClr val="FECA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7"/>
          <p:cNvSpPr/>
          <p:nvPr/>
        </p:nvSpPr>
        <p:spPr>
          <a:xfrm rot="10800000">
            <a:off x="7766220" y="-493142"/>
            <a:ext cx="1013700" cy="10134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6" name="Google Shape;636;p7"/>
          <p:cNvCxnSpPr/>
          <p:nvPr/>
        </p:nvCxnSpPr>
        <p:spPr>
          <a:xfrm rot="10800000">
            <a:off x="7102206" y="-763235"/>
            <a:ext cx="0" cy="1360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7" name="Google Shape;637;p7"/>
          <p:cNvCxnSpPr/>
          <p:nvPr/>
        </p:nvCxnSpPr>
        <p:spPr>
          <a:xfrm rot="10800000">
            <a:off x="7545247" y="-620784"/>
            <a:ext cx="0" cy="1360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8" name="Google Shape;638;p7"/>
          <p:cNvSpPr/>
          <p:nvPr/>
        </p:nvSpPr>
        <p:spPr>
          <a:xfrm flipH="1" rot="10800000">
            <a:off x="-369825" y="1494652"/>
            <a:ext cx="1107000" cy="11058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7"/>
          <p:cNvSpPr/>
          <p:nvPr/>
        </p:nvSpPr>
        <p:spPr>
          <a:xfrm flipH="1" rot="10800000">
            <a:off x="-260726" y="1494652"/>
            <a:ext cx="1107000" cy="11058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7"/>
          <p:cNvSpPr/>
          <p:nvPr/>
        </p:nvSpPr>
        <p:spPr>
          <a:xfrm rot="10800000">
            <a:off x="3842575" y="-918698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7"/>
          <p:cNvSpPr/>
          <p:nvPr/>
        </p:nvSpPr>
        <p:spPr>
          <a:xfrm rot="10800000">
            <a:off x="3920779" y="-848721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2" name="Google Shape;642;p7"/>
          <p:cNvGrpSpPr/>
          <p:nvPr/>
        </p:nvGrpSpPr>
        <p:grpSpPr>
          <a:xfrm rot="10800000">
            <a:off x="322394" y="2745754"/>
            <a:ext cx="450348" cy="2176684"/>
            <a:chOff x="6142475" y="2187300"/>
            <a:chExt cx="101375" cy="489825"/>
          </a:xfrm>
        </p:grpSpPr>
        <p:sp>
          <p:nvSpPr>
            <p:cNvPr id="643" name="Google Shape;643;p7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4" name="Google Shape;674;p8"/>
          <p:cNvCxnSpPr/>
          <p:nvPr/>
        </p:nvCxnSpPr>
        <p:spPr>
          <a:xfrm rot="10800000">
            <a:off x="1222750" y="4901503"/>
            <a:ext cx="0" cy="638700"/>
          </a:xfrm>
          <a:prstGeom prst="straightConnector1">
            <a:avLst/>
          </a:prstGeom>
          <a:noFill/>
          <a:ln cap="flat" cmpd="sng" w="28575">
            <a:solidFill>
              <a:srgbClr val="FECA7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5" name="Google Shape;675;p8"/>
          <p:cNvSpPr txBox="1"/>
          <p:nvPr>
            <p:ph type="title"/>
          </p:nvPr>
        </p:nvSpPr>
        <p:spPr>
          <a:xfrm>
            <a:off x="1454775" y="1483525"/>
            <a:ext cx="6268200" cy="120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rompt"/>
              <a:buNone/>
              <a:defRPr b="1" sz="45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rompt"/>
              <a:buNone/>
              <a:defRPr b="1" sz="45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rompt"/>
              <a:buNone/>
              <a:defRPr b="1" sz="45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rompt"/>
              <a:buNone/>
              <a:defRPr b="1" sz="45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rompt"/>
              <a:buNone/>
              <a:defRPr b="1" sz="45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rompt"/>
              <a:buNone/>
              <a:defRPr b="1" sz="45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rompt"/>
              <a:buNone/>
              <a:defRPr b="1" sz="45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rompt"/>
              <a:buNone/>
              <a:defRPr b="1" sz="45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rompt"/>
              <a:buNone/>
              <a:defRPr b="1" sz="45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676" name="Google Shape;676;p8"/>
          <p:cNvSpPr txBox="1"/>
          <p:nvPr>
            <p:ph idx="1" type="subTitle"/>
          </p:nvPr>
        </p:nvSpPr>
        <p:spPr>
          <a:xfrm>
            <a:off x="1454775" y="2799406"/>
            <a:ext cx="6268200" cy="4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677" name="Google Shape;677;p8"/>
          <p:cNvSpPr/>
          <p:nvPr/>
        </p:nvSpPr>
        <p:spPr>
          <a:xfrm rot="-5400000">
            <a:off x="-1371300" y="1371300"/>
            <a:ext cx="3179400" cy="43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8" name="Google Shape;678;p8"/>
          <p:cNvGrpSpPr/>
          <p:nvPr/>
        </p:nvGrpSpPr>
        <p:grpSpPr>
          <a:xfrm rot="10800000">
            <a:off x="-85818" y="1654656"/>
            <a:ext cx="362921" cy="1843805"/>
            <a:chOff x="6848475" y="1952750"/>
            <a:chExt cx="731400" cy="2104800"/>
          </a:xfrm>
        </p:grpSpPr>
        <p:sp>
          <p:nvSpPr>
            <p:cNvPr id="679" name="Google Shape;679;p8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4" name="Google Shape;684;p8"/>
          <p:cNvSpPr/>
          <p:nvPr/>
        </p:nvSpPr>
        <p:spPr>
          <a:xfrm>
            <a:off x="899995" y="3"/>
            <a:ext cx="7344000" cy="32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8"/>
          <p:cNvSpPr/>
          <p:nvPr/>
        </p:nvSpPr>
        <p:spPr>
          <a:xfrm rot="10800000">
            <a:off x="995996" y="-1086023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8"/>
          <p:cNvSpPr/>
          <p:nvPr/>
        </p:nvSpPr>
        <p:spPr>
          <a:xfrm rot="10800000">
            <a:off x="1074200" y="-1016046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8"/>
          <p:cNvSpPr/>
          <p:nvPr/>
        </p:nvSpPr>
        <p:spPr>
          <a:xfrm>
            <a:off x="8762100" y="1070675"/>
            <a:ext cx="380400" cy="25251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8" name="Google Shape;688;p8"/>
          <p:cNvGrpSpPr/>
          <p:nvPr/>
        </p:nvGrpSpPr>
        <p:grpSpPr>
          <a:xfrm rot="10800000">
            <a:off x="8687147" y="382035"/>
            <a:ext cx="425674" cy="1382718"/>
            <a:chOff x="6142475" y="2187300"/>
            <a:chExt cx="101375" cy="329250"/>
          </a:xfrm>
        </p:grpSpPr>
        <p:sp>
          <p:nvSpPr>
            <p:cNvPr id="689" name="Google Shape;689;p8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0" name="Google Shape;710;p8"/>
          <p:cNvSpPr/>
          <p:nvPr/>
        </p:nvSpPr>
        <p:spPr>
          <a:xfrm>
            <a:off x="8574951" y="4557851"/>
            <a:ext cx="744000" cy="7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8"/>
          <p:cNvSpPr/>
          <p:nvPr/>
        </p:nvSpPr>
        <p:spPr>
          <a:xfrm>
            <a:off x="8627606" y="4625620"/>
            <a:ext cx="744000" cy="744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8"/>
          <p:cNvSpPr/>
          <p:nvPr/>
        </p:nvSpPr>
        <p:spPr>
          <a:xfrm rot="5400000">
            <a:off x="3617075" y="1338002"/>
            <a:ext cx="188400" cy="742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3" name="Google Shape;713;p8"/>
          <p:cNvGrpSpPr/>
          <p:nvPr/>
        </p:nvGrpSpPr>
        <p:grpSpPr>
          <a:xfrm rot="-5400000">
            <a:off x="594868" y="4357789"/>
            <a:ext cx="425674" cy="1382718"/>
            <a:chOff x="6142475" y="2187300"/>
            <a:chExt cx="101375" cy="329250"/>
          </a:xfrm>
        </p:grpSpPr>
        <p:sp>
          <p:nvSpPr>
            <p:cNvPr id="714" name="Google Shape;714;p8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9"/>
          <p:cNvSpPr/>
          <p:nvPr/>
        </p:nvSpPr>
        <p:spPr>
          <a:xfrm rot="-5400000">
            <a:off x="-1371300" y="2184450"/>
            <a:ext cx="3179400" cy="43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9"/>
          <p:cNvSpPr/>
          <p:nvPr/>
        </p:nvSpPr>
        <p:spPr>
          <a:xfrm rot="10800000">
            <a:off x="8674225" y="1635897"/>
            <a:ext cx="479700" cy="3507600"/>
          </a:xfrm>
          <a:prstGeom prst="rect">
            <a:avLst/>
          </a:prstGeom>
          <a:solidFill>
            <a:srgbClr val="FF80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9"/>
          <p:cNvSpPr/>
          <p:nvPr/>
        </p:nvSpPr>
        <p:spPr>
          <a:xfrm rot="10800000">
            <a:off x="8610445" y="1505917"/>
            <a:ext cx="479700" cy="3507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9"/>
          <p:cNvSpPr/>
          <p:nvPr/>
        </p:nvSpPr>
        <p:spPr>
          <a:xfrm flipH="1" rot="10800000">
            <a:off x="8219572" y="-259670"/>
            <a:ext cx="1166100" cy="11646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9"/>
          <p:cNvSpPr/>
          <p:nvPr/>
        </p:nvSpPr>
        <p:spPr>
          <a:xfrm rot="-5400000">
            <a:off x="4085229" y="-3546195"/>
            <a:ext cx="237000" cy="732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9"/>
          <p:cNvSpPr/>
          <p:nvPr/>
        </p:nvSpPr>
        <p:spPr>
          <a:xfrm rot="5400000">
            <a:off x="3617075" y="1338002"/>
            <a:ext cx="188400" cy="742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2" name="Google Shape;742;p9"/>
          <p:cNvGrpSpPr/>
          <p:nvPr/>
        </p:nvGrpSpPr>
        <p:grpSpPr>
          <a:xfrm rot="10800000">
            <a:off x="-85818" y="2467806"/>
            <a:ext cx="362921" cy="1843805"/>
            <a:chOff x="6848475" y="1952750"/>
            <a:chExt cx="731400" cy="2104800"/>
          </a:xfrm>
        </p:grpSpPr>
        <p:sp>
          <p:nvSpPr>
            <p:cNvPr id="743" name="Google Shape;743;p9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9"/>
          <p:cNvGrpSpPr/>
          <p:nvPr/>
        </p:nvGrpSpPr>
        <p:grpSpPr>
          <a:xfrm rot="-5400000">
            <a:off x="755618" y="-473499"/>
            <a:ext cx="425674" cy="1382718"/>
            <a:chOff x="6142475" y="2187300"/>
            <a:chExt cx="101375" cy="329250"/>
          </a:xfrm>
        </p:grpSpPr>
        <p:sp>
          <p:nvSpPr>
            <p:cNvPr id="749" name="Google Shape;749;p9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9"/>
          <p:cNvGrpSpPr/>
          <p:nvPr/>
        </p:nvGrpSpPr>
        <p:grpSpPr>
          <a:xfrm rot="-5400000">
            <a:off x="594868" y="4357789"/>
            <a:ext cx="425674" cy="1382718"/>
            <a:chOff x="6142475" y="2187300"/>
            <a:chExt cx="101375" cy="329250"/>
          </a:xfrm>
        </p:grpSpPr>
        <p:sp>
          <p:nvSpPr>
            <p:cNvPr id="771" name="Google Shape;771;p9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9"/>
          <p:cNvSpPr txBox="1"/>
          <p:nvPr>
            <p:ph type="title"/>
          </p:nvPr>
        </p:nvSpPr>
        <p:spPr>
          <a:xfrm>
            <a:off x="722300" y="540000"/>
            <a:ext cx="7701600" cy="5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mpt"/>
              <a:buNone/>
              <a:defRPr b="1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793" name="Google Shape;793;p9"/>
          <p:cNvSpPr txBox="1"/>
          <p:nvPr>
            <p:ph idx="1" type="subTitle"/>
          </p:nvPr>
        </p:nvSpPr>
        <p:spPr>
          <a:xfrm>
            <a:off x="722300" y="1306275"/>
            <a:ext cx="38496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4" name="Google Shape;794;p9"/>
          <p:cNvSpPr txBox="1"/>
          <p:nvPr>
            <p:ph idx="2" type="subTitle"/>
          </p:nvPr>
        </p:nvSpPr>
        <p:spPr>
          <a:xfrm>
            <a:off x="722300" y="2990775"/>
            <a:ext cx="38496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5" name="Google Shape;795;p9"/>
          <p:cNvSpPr txBox="1"/>
          <p:nvPr>
            <p:ph idx="3" type="subTitle"/>
          </p:nvPr>
        </p:nvSpPr>
        <p:spPr>
          <a:xfrm>
            <a:off x="722300" y="2099550"/>
            <a:ext cx="10776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796" name="Google Shape;796;p9"/>
          <p:cNvSpPr txBox="1"/>
          <p:nvPr>
            <p:ph idx="4" type="subTitle"/>
          </p:nvPr>
        </p:nvSpPr>
        <p:spPr>
          <a:xfrm>
            <a:off x="3494400" y="2099550"/>
            <a:ext cx="10776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797" name="Google Shape;797;p9"/>
          <p:cNvSpPr txBox="1"/>
          <p:nvPr>
            <p:ph idx="5" type="subTitle"/>
          </p:nvPr>
        </p:nvSpPr>
        <p:spPr>
          <a:xfrm>
            <a:off x="874700" y="4131300"/>
            <a:ext cx="10776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798" name="Google Shape;798;p9"/>
          <p:cNvSpPr txBox="1"/>
          <p:nvPr>
            <p:ph idx="6" type="subTitle"/>
          </p:nvPr>
        </p:nvSpPr>
        <p:spPr>
          <a:xfrm>
            <a:off x="3132150" y="4131300"/>
            <a:ext cx="10776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799" name="Google Shape;799;p9"/>
          <p:cNvSpPr txBox="1"/>
          <p:nvPr>
            <p:ph idx="7" type="subTitle"/>
          </p:nvPr>
        </p:nvSpPr>
        <p:spPr>
          <a:xfrm>
            <a:off x="2003425" y="4131300"/>
            <a:ext cx="10776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800" name="Google Shape;800;p9"/>
          <p:cNvSpPr txBox="1"/>
          <p:nvPr>
            <p:ph idx="8" type="subTitle"/>
          </p:nvPr>
        </p:nvSpPr>
        <p:spPr>
          <a:xfrm>
            <a:off x="5029200" y="4131300"/>
            <a:ext cx="10776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801" name="Google Shape;801;p9"/>
          <p:cNvSpPr txBox="1"/>
          <p:nvPr>
            <p:ph idx="9" type="subTitle"/>
          </p:nvPr>
        </p:nvSpPr>
        <p:spPr>
          <a:xfrm>
            <a:off x="7191700" y="4131300"/>
            <a:ext cx="10776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802" name="Google Shape;802;p9"/>
          <p:cNvSpPr txBox="1"/>
          <p:nvPr>
            <p:ph idx="13" type="subTitle"/>
          </p:nvPr>
        </p:nvSpPr>
        <p:spPr>
          <a:xfrm>
            <a:off x="6110450" y="4131300"/>
            <a:ext cx="10776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None/>
              <a:defRPr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803" name="Google Shape;803;p9"/>
          <p:cNvSpPr txBox="1"/>
          <p:nvPr>
            <p:ph idx="14" type="subTitle"/>
          </p:nvPr>
        </p:nvSpPr>
        <p:spPr>
          <a:xfrm>
            <a:off x="5105400" y="2490225"/>
            <a:ext cx="10776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804" name="Google Shape;804;p9"/>
          <p:cNvSpPr txBox="1"/>
          <p:nvPr>
            <p:ph idx="15" type="subTitle"/>
          </p:nvPr>
        </p:nvSpPr>
        <p:spPr>
          <a:xfrm>
            <a:off x="7191700" y="2490225"/>
            <a:ext cx="10776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805" name="Google Shape;805;p9"/>
          <p:cNvSpPr txBox="1"/>
          <p:nvPr>
            <p:ph idx="16" type="subTitle"/>
          </p:nvPr>
        </p:nvSpPr>
        <p:spPr>
          <a:xfrm>
            <a:off x="6186650" y="2490225"/>
            <a:ext cx="10776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/>
        </p:txBody>
      </p:sp>
      <p:sp>
        <p:nvSpPr>
          <p:cNvPr id="806" name="Google Shape;806;p9"/>
          <p:cNvSpPr txBox="1"/>
          <p:nvPr>
            <p:ph idx="17" type="subTitle"/>
          </p:nvPr>
        </p:nvSpPr>
        <p:spPr>
          <a:xfrm>
            <a:off x="5111400" y="1458675"/>
            <a:ext cx="3310200" cy="4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mpt"/>
              <a:buNone/>
              <a:defRPr b="1" sz="18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0"/>
          <p:cNvSpPr txBox="1"/>
          <p:nvPr>
            <p:ph idx="1" type="body"/>
          </p:nvPr>
        </p:nvSpPr>
        <p:spPr>
          <a:xfrm>
            <a:off x="1572600" y="22692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b="1"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</a:lstStyle>
          <a:p/>
        </p:txBody>
      </p:sp>
      <p:sp>
        <p:nvSpPr>
          <p:cNvPr id="809" name="Google Shape;80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0" name="Google Shape;810;p10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1" name="Google Shape;811;p10"/>
          <p:cNvSpPr/>
          <p:nvPr/>
        </p:nvSpPr>
        <p:spPr>
          <a:xfrm>
            <a:off x="8743282" y="-232898"/>
            <a:ext cx="411900" cy="201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10"/>
          <p:cNvSpPr/>
          <p:nvPr/>
        </p:nvSpPr>
        <p:spPr>
          <a:xfrm>
            <a:off x="11175" y="-232898"/>
            <a:ext cx="4658700" cy="42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3" name="Google Shape;813;p10"/>
          <p:cNvGrpSpPr/>
          <p:nvPr/>
        </p:nvGrpSpPr>
        <p:grpSpPr>
          <a:xfrm rot="-5400000">
            <a:off x="5469749" y="-1827088"/>
            <a:ext cx="242020" cy="3613100"/>
            <a:chOff x="6848475" y="1952750"/>
            <a:chExt cx="731400" cy="2104800"/>
          </a:xfrm>
        </p:grpSpPr>
        <p:sp>
          <p:nvSpPr>
            <p:cNvPr id="814" name="Google Shape;814;p10"/>
            <p:cNvSpPr/>
            <p:nvPr/>
          </p:nvSpPr>
          <p:spPr>
            <a:xfrm>
              <a:off x="6848475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0"/>
            <p:cNvSpPr/>
            <p:nvPr/>
          </p:nvSpPr>
          <p:spPr>
            <a:xfrm>
              <a:off x="7010400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7172325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0"/>
            <p:cNvSpPr/>
            <p:nvPr/>
          </p:nvSpPr>
          <p:spPr>
            <a:xfrm>
              <a:off x="7334250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0"/>
            <p:cNvSpPr/>
            <p:nvPr/>
          </p:nvSpPr>
          <p:spPr>
            <a:xfrm>
              <a:off x="7496175" y="1952750"/>
              <a:ext cx="83700" cy="2104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9" name="Google Shape;819;p10"/>
          <p:cNvSpPr/>
          <p:nvPr/>
        </p:nvSpPr>
        <p:spPr>
          <a:xfrm>
            <a:off x="8378700" y="4438801"/>
            <a:ext cx="776400" cy="70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0" name="Google Shape;820;p10"/>
          <p:cNvGrpSpPr/>
          <p:nvPr/>
        </p:nvGrpSpPr>
        <p:grpSpPr>
          <a:xfrm rot="-5400000">
            <a:off x="7077533" y="3968192"/>
            <a:ext cx="450348" cy="2176684"/>
            <a:chOff x="6142475" y="2187300"/>
            <a:chExt cx="101375" cy="489825"/>
          </a:xfrm>
        </p:grpSpPr>
        <p:sp>
          <p:nvSpPr>
            <p:cNvPr id="821" name="Google Shape;821;p10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0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0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0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0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0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0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0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0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0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0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0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0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0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0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0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0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10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10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0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0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0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1" name="Google Shape;851;p10"/>
          <p:cNvSpPr/>
          <p:nvPr/>
        </p:nvSpPr>
        <p:spPr>
          <a:xfrm>
            <a:off x="-30975" y="540000"/>
            <a:ext cx="241800" cy="43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10"/>
          <p:cNvSpPr/>
          <p:nvPr/>
        </p:nvSpPr>
        <p:spPr>
          <a:xfrm flipH="1">
            <a:off x="8424900" y="3300629"/>
            <a:ext cx="1107000" cy="1105800"/>
          </a:xfrm>
          <a:prstGeom prst="mathMultiply">
            <a:avLst>
              <a:gd fmla="val 23520" name="adj1"/>
            </a:avLst>
          </a:prstGeom>
          <a:solidFill>
            <a:srgbClr val="6BD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10"/>
          <p:cNvSpPr/>
          <p:nvPr/>
        </p:nvSpPr>
        <p:spPr>
          <a:xfrm flipH="1">
            <a:off x="8315801" y="3300629"/>
            <a:ext cx="1107000" cy="1105800"/>
          </a:xfrm>
          <a:prstGeom prst="mathMultiply">
            <a:avLst>
              <a:gd fmla="val 2352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10"/>
          <p:cNvSpPr/>
          <p:nvPr/>
        </p:nvSpPr>
        <p:spPr>
          <a:xfrm>
            <a:off x="3862400" y="4829279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10"/>
          <p:cNvSpPr/>
          <p:nvPr/>
        </p:nvSpPr>
        <p:spPr>
          <a:xfrm>
            <a:off x="3784196" y="4759302"/>
            <a:ext cx="1457100" cy="14571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6" name="Google Shape;856;p10"/>
          <p:cNvGrpSpPr/>
          <p:nvPr/>
        </p:nvGrpSpPr>
        <p:grpSpPr>
          <a:xfrm>
            <a:off x="8389333" y="-11958"/>
            <a:ext cx="450348" cy="2176684"/>
            <a:chOff x="6142475" y="2187300"/>
            <a:chExt cx="101375" cy="489825"/>
          </a:xfrm>
        </p:grpSpPr>
        <p:sp>
          <p:nvSpPr>
            <p:cNvPr id="857" name="Google Shape;857;p10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0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0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0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0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0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0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0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0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0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0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0"/>
            <p:cNvSpPr/>
            <p:nvPr/>
          </p:nvSpPr>
          <p:spPr>
            <a:xfrm>
              <a:off x="6142475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0"/>
            <p:cNvSpPr/>
            <p:nvPr/>
          </p:nvSpPr>
          <p:spPr>
            <a:xfrm>
              <a:off x="6142475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0"/>
            <p:cNvSpPr/>
            <p:nvPr/>
          </p:nvSpPr>
          <p:spPr>
            <a:xfrm>
              <a:off x="6142475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0"/>
            <p:cNvSpPr/>
            <p:nvPr/>
          </p:nvSpPr>
          <p:spPr>
            <a:xfrm>
              <a:off x="6188200" y="2667200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0"/>
            <p:cNvSpPr/>
            <p:nvPr/>
          </p:nvSpPr>
          <p:spPr>
            <a:xfrm>
              <a:off x="6188200" y="26141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0"/>
            <p:cNvSpPr/>
            <p:nvPr/>
          </p:nvSpPr>
          <p:spPr>
            <a:xfrm>
              <a:off x="6188200" y="256082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0" y="389"/>
                  </a:cubicBezTo>
                  <a:cubicBezTo>
                    <a:pt x="303" y="389"/>
                    <a:pt x="390" y="295"/>
                    <a:pt x="390" y="180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6233925" y="2667200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6233925" y="26141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6233925" y="256082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180"/>
                  </a:cubicBezTo>
                  <a:cubicBezTo>
                    <a:pt x="1" y="295"/>
                    <a:pt x="94" y="389"/>
                    <a:pt x="217" y="389"/>
                  </a:cubicBezTo>
                  <a:cubicBezTo>
                    <a:pt x="303" y="389"/>
                    <a:pt x="397" y="295"/>
                    <a:pt x="397" y="180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0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0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0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0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0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0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0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7" name="Google Shape;887;p10"/>
          <p:cNvSpPr/>
          <p:nvPr/>
        </p:nvSpPr>
        <p:spPr>
          <a:xfrm>
            <a:off x="719949" y="4910475"/>
            <a:ext cx="2847000" cy="24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8" name="Google Shape;888;p10"/>
          <p:cNvGrpSpPr/>
          <p:nvPr/>
        </p:nvGrpSpPr>
        <p:grpSpPr>
          <a:xfrm rot="-5400000">
            <a:off x="478518" y="4280776"/>
            <a:ext cx="425674" cy="1382718"/>
            <a:chOff x="6142475" y="2187300"/>
            <a:chExt cx="101375" cy="329250"/>
          </a:xfrm>
        </p:grpSpPr>
        <p:sp>
          <p:nvSpPr>
            <p:cNvPr id="889" name="Google Shape;889;p10"/>
            <p:cNvSpPr/>
            <p:nvPr/>
          </p:nvSpPr>
          <p:spPr>
            <a:xfrm>
              <a:off x="6142475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0"/>
            <p:cNvSpPr/>
            <p:nvPr/>
          </p:nvSpPr>
          <p:spPr>
            <a:xfrm>
              <a:off x="6142475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0"/>
            <p:cNvSpPr/>
            <p:nvPr/>
          </p:nvSpPr>
          <p:spPr>
            <a:xfrm>
              <a:off x="6142475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0"/>
            <p:cNvSpPr/>
            <p:nvPr/>
          </p:nvSpPr>
          <p:spPr>
            <a:xfrm>
              <a:off x="6142475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0"/>
            <p:cNvSpPr/>
            <p:nvPr/>
          </p:nvSpPr>
          <p:spPr>
            <a:xfrm>
              <a:off x="6142475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0"/>
            <p:cNvSpPr/>
            <p:nvPr/>
          </p:nvSpPr>
          <p:spPr>
            <a:xfrm>
              <a:off x="6188200" y="250752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0"/>
            <p:cNvSpPr/>
            <p:nvPr/>
          </p:nvSpPr>
          <p:spPr>
            <a:xfrm>
              <a:off x="6188200" y="2454250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0" y="361"/>
                  </a:cubicBezTo>
                  <a:cubicBezTo>
                    <a:pt x="303" y="361"/>
                    <a:pt x="390" y="303"/>
                    <a:pt x="390" y="181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0"/>
            <p:cNvSpPr/>
            <p:nvPr/>
          </p:nvSpPr>
          <p:spPr>
            <a:xfrm>
              <a:off x="6188200" y="24009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0" y="360"/>
                  </a:cubicBezTo>
                  <a:cubicBezTo>
                    <a:pt x="303" y="360"/>
                    <a:pt x="390" y="274"/>
                    <a:pt x="390" y="180"/>
                  </a:cubicBezTo>
                  <a:cubicBezTo>
                    <a:pt x="390" y="94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0"/>
            <p:cNvSpPr/>
            <p:nvPr/>
          </p:nvSpPr>
          <p:spPr>
            <a:xfrm>
              <a:off x="6188200" y="2347675"/>
              <a:ext cx="9750" cy="9025"/>
            </a:xfrm>
            <a:custGeom>
              <a:rect b="b" l="l" r="r" t="t"/>
              <a:pathLst>
                <a:path extrusionOk="0" h="361" w="390">
                  <a:moveTo>
                    <a:pt x="210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0" y="361"/>
                  </a:cubicBezTo>
                  <a:cubicBezTo>
                    <a:pt x="303" y="361"/>
                    <a:pt x="390" y="275"/>
                    <a:pt x="390" y="181"/>
                  </a:cubicBezTo>
                  <a:cubicBezTo>
                    <a:pt x="390" y="66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0"/>
            <p:cNvSpPr/>
            <p:nvPr/>
          </p:nvSpPr>
          <p:spPr>
            <a:xfrm>
              <a:off x="6188200" y="2293675"/>
              <a:ext cx="9750" cy="9925"/>
            </a:xfrm>
            <a:custGeom>
              <a:rect b="b" l="l" r="r" t="t"/>
              <a:pathLst>
                <a:path extrusionOk="0" h="397" w="390">
                  <a:moveTo>
                    <a:pt x="210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0" y="397"/>
                  </a:cubicBezTo>
                  <a:cubicBezTo>
                    <a:pt x="303" y="397"/>
                    <a:pt x="390" y="303"/>
                    <a:pt x="390" y="217"/>
                  </a:cubicBezTo>
                  <a:cubicBezTo>
                    <a:pt x="390" y="94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0"/>
            <p:cNvSpPr/>
            <p:nvPr/>
          </p:nvSpPr>
          <p:spPr>
            <a:xfrm>
              <a:off x="6233925" y="250752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87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0"/>
            <p:cNvSpPr/>
            <p:nvPr/>
          </p:nvSpPr>
          <p:spPr>
            <a:xfrm>
              <a:off x="6233925" y="2454250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94"/>
                    <a:pt x="1" y="181"/>
                  </a:cubicBezTo>
                  <a:cubicBezTo>
                    <a:pt x="1" y="303"/>
                    <a:pt x="94" y="361"/>
                    <a:pt x="217" y="361"/>
                  </a:cubicBezTo>
                  <a:cubicBezTo>
                    <a:pt x="303" y="361"/>
                    <a:pt x="397" y="303"/>
                    <a:pt x="397" y="181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0"/>
            <p:cNvSpPr/>
            <p:nvPr/>
          </p:nvSpPr>
          <p:spPr>
            <a:xfrm>
              <a:off x="6233925" y="24009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0"/>
                  </a:moveTo>
                  <a:cubicBezTo>
                    <a:pt x="94" y="0"/>
                    <a:pt x="1" y="94"/>
                    <a:pt x="1" y="180"/>
                  </a:cubicBezTo>
                  <a:cubicBezTo>
                    <a:pt x="1" y="274"/>
                    <a:pt x="94" y="360"/>
                    <a:pt x="217" y="360"/>
                  </a:cubicBezTo>
                  <a:cubicBezTo>
                    <a:pt x="303" y="360"/>
                    <a:pt x="397" y="274"/>
                    <a:pt x="397" y="180"/>
                  </a:cubicBezTo>
                  <a:cubicBezTo>
                    <a:pt x="397" y="94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0"/>
            <p:cNvSpPr/>
            <p:nvPr/>
          </p:nvSpPr>
          <p:spPr>
            <a:xfrm>
              <a:off x="6233925" y="2347675"/>
              <a:ext cx="9925" cy="9025"/>
            </a:xfrm>
            <a:custGeom>
              <a:rect b="b" l="l" r="r" t="t"/>
              <a:pathLst>
                <a:path extrusionOk="0" h="361" w="397">
                  <a:moveTo>
                    <a:pt x="217" y="1"/>
                  </a:moveTo>
                  <a:cubicBezTo>
                    <a:pt x="94" y="1"/>
                    <a:pt x="1" y="66"/>
                    <a:pt x="1" y="181"/>
                  </a:cubicBezTo>
                  <a:cubicBezTo>
                    <a:pt x="1" y="275"/>
                    <a:pt x="94" y="361"/>
                    <a:pt x="217" y="361"/>
                  </a:cubicBezTo>
                  <a:cubicBezTo>
                    <a:pt x="303" y="361"/>
                    <a:pt x="397" y="275"/>
                    <a:pt x="397" y="181"/>
                  </a:cubicBezTo>
                  <a:cubicBezTo>
                    <a:pt x="397" y="66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0"/>
            <p:cNvSpPr/>
            <p:nvPr/>
          </p:nvSpPr>
          <p:spPr>
            <a:xfrm>
              <a:off x="6233925" y="2293675"/>
              <a:ext cx="9925" cy="9925"/>
            </a:xfrm>
            <a:custGeom>
              <a:rect b="b" l="l" r="r" t="t"/>
              <a:pathLst>
                <a:path extrusionOk="0" h="397" w="397">
                  <a:moveTo>
                    <a:pt x="217" y="1"/>
                  </a:moveTo>
                  <a:cubicBezTo>
                    <a:pt x="94" y="1"/>
                    <a:pt x="1" y="94"/>
                    <a:pt x="1" y="217"/>
                  </a:cubicBezTo>
                  <a:cubicBezTo>
                    <a:pt x="1" y="303"/>
                    <a:pt x="94" y="397"/>
                    <a:pt x="217" y="397"/>
                  </a:cubicBezTo>
                  <a:cubicBezTo>
                    <a:pt x="303" y="397"/>
                    <a:pt x="397" y="303"/>
                    <a:pt x="397" y="217"/>
                  </a:cubicBezTo>
                  <a:cubicBezTo>
                    <a:pt x="397" y="94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0"/>
            <p:cNvSpPr/>
            <p:nvPr/>
          </p:nvSpPr>
          <p:spPr>
            <a:xfrm>
              <a:off x="6142475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0"/>
            <p:cNvSpPr/>
            <p:nvPr/>
          </p:nvSpPr>
          <p:spPr>
            <a:xfrm>
              <a:off x="6142475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0"/>
            <p:cNvSpPr/>
            <p:nvPr/>
          </p:nvSpPr>
          <p:spPr>
            <a:xfrm>
              <a:off x="6188200" y="2240575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0" y="390"/>
                  </a:cubicBezTo>
                  <a:cubicBezTo>
                    <a:pt x="303" y="390"/>
                    <a:pt x="390" y="296"/>
                    <a:pt x="390" y="210"/>
                  </a:cubicBezTo>
                  <a:cubicBezTo>
                    <a:pt x="390" y="87"/>
                    <a:pt x="303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0"/>
            <p:cNvSpPr/>
            <p:nvPr/>
          </p:nvSpPr>
          <p:spPr>
            <a:xfrm>
              <a:off x="6188200" y="2187300"/>
              <a:ext cx="9750" cy="9750"/>
            </a:xfrm>
            <a:custGeom>
              <a:rect b="b" l="l" r="r" t="t"/>
              <a:pathLst>
                <a:path extrusionOk="0" h="390" w="390">
                  <a:moveTo>
                    <a:pt x="210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0" y="389"/>
                  </a:cubicBezTo>
                  <a:cubicBezTo>
                    <a:pt x="303" y="389"/>
                    <a:pt x="390" y="296"/>
                    <a:pt x="390" y="209"/>
                  </a:cubicBezTo>
                  <a:cubicBezTo>
                    <a:pt x="390" y="87"/>
                    <a:pt x="303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0"/>
            <p:cNvSpPr/>
            <p:nvPr/>
          </p:nvSpPr>
          <p:spPr>
            <a:xfrm>
              <a:off x="6233925" y="2240575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1"/>
                  </a:moveTo>
                  <a:cubicBezTo>
                    <a:pt x="94" y="1"/>
                    <a:pt x="1" y="87"/>
                    <a:pt x="1" y="210"/>
                  </a:cubicBezTo>
                  <a:cubicBezTo>
                    <a:pt x="1" y="296"/>
                    <a:pt x="94" y="390"/>
                    <a:pt x="217" y="390"/>
                  </a:cubicBezTo>
                  <a:cubicBezTo>
                    <a:pt x="303" y="390"/>
                    <a:pt x="397" y="296"/>
                    <a:pt x="397" y="210"/>
                  </a:cubicBezTo>
                  <a:cubicBezTo>
                    <a:pt x="397" y="87"/>
                    <a:pt x="303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0"/>
            <p:cNvSpPr/>
            <p:nvPr/>
          </p:nvSpPr>
          <p:spPr>
            <a:xfrm>
              <a:off x="6233925" y="2187300"/>
              <a:ext cx="9925" cy="9750"/>
            </a:xfrm>
            <a:custGeom>
              <a:rect b="b" l="l" r="r" t="t"/>
              <a:pathLst>
                <a:path extrusionOk="0" h="390" w="397">
                  <a:moveTo>
                    <a:pt x="217" y="0"/>
                  </a:moveTo>
                  <a:cubicBezTo>
                    <a:pt x="94" y="0"/>
                    <a:pt x="1" y="87"/>
                    <a:pt x="1" y="209"/>
                  </a:cubicBezTo>
                  <a:cubicBezTo>
                    <a:pt x="1" y="296"/>
                    <a:pt x="94" y="389"/>
                    <a:pt x="217" y="389"/>
                  </a:cubicBezTo>
                  <a:cubicBezTo>
                    <a:pt x="303" y="389"/>
                    <a:pt x="397" y="296"/>
                    <a:pt x="397" y="209"/>
                  </a:cubicBezTo>
                  <a:cubicBezTo>
                    <a:pt x="397" y="87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6992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100" y="1308900"/>
            <a:ext cx="7699200" cy="3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p35"/>
          <p:cNvSpPr txBox="1"/>
          <p:nvPr>
            <p:ph type="title"/>
          </p:nvPr>
        </p:nvSpPr>
        <p:spPr>
          <a:xfrm>
            <a:off x="720000" y="1576050"/>
            <a:ext cx="7704000" cy="14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Clase de Música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Diagnóstico</a:t>
            </a:r>
            <a:endParaRPr/>
          </a:p>
        </p:txBody>
      </p:sp>
      <p:sp>
        <p:nvSpPr>
          <p:cNvPr id="2666" name="Google Shape;2666;p35"/>
          <p:cNvSpPr txBox="1"/>
          <p:nvPr>
            <p:ph idx="1" type="subTitle"/>
          </p:nvPr>
        </p:nvSpPr>
        <p:spPr>
          <a:xfrm>
            <a:off x="719925" y="3369175"/>
            <a:ext cx="77040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Profesora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Camila Barraza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4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p44"/>
          <p:cNvSpPr txBox="1"/>
          <p:nvPr>
            <p:ph type="title"/>
          </p:nvPr>
        </p:nvSpPr>
        <p:spPr>
          <a:xfrm>
            <a:off x="1890551" y="1244950"/>
            <a:ext cx="5228100" cy="8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¡Muchas Gracias!</a:t>
            </a:r>
            <a:endParaRPr b="1"/>
          </a:p>
        </p:txBody>
      </p:sp>
      <p:sp>
        <p:nvSpPr>
          <p:cNvPr id="2766" name="Google Shape;2766;p44"/>
          <p:cNvSpPr txBox="1"/>
          <p:nvPr>
            <p:ph idx="4294967295" type="subTitle"/>
          </p:nvPr>
        </p:nvSpPr>
        <p:spPr>
          <a:xfrm>
            <a:off x="2154550" y="2287331"/>
            <a:ext cx="4700100" cy="9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Nanum Gothic"/>
                <a:ea typeface="Nanum Gothic"/>
                <a:cs typeface="Nanum Gothic"/>
                <a:sym typeface="Nanum Gothic"/>
              </a:rPr>
              <a:t>¿Alguna Pregunta?</a:t>
            </a:r>
            <a:endParaRPr sz="1400"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Nanum Gothic"/>
                <a:ea typeface="Nanum Gothic"/>
                <a:cs typeface="Nanum Gothic"/>
                <a:sym typeface="Nanum Gothic"/>
              </a:rPr>
              <a:t>cbarraza@colegiodelreal.cl</a:t>
            </a:r>
            <a:endParaRPr sz="1400"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7" name="Google Shape;276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900" y="3128425"/>
            <a:ext cx="457400" cy="4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8" name="Google Shape;2768;p44"/>
          <p:cNvSpPr txBox="1"/>
          <p:nvPr>
            <p:ph idx="4294967295" type="subTitle"/>
          </p:nvPr>
        </p:nvSpPr>
        <p:spPr>
          <a:xfrm>
            <a:off x="2221950" y="3585831"/>
            <a:ext cx="4700100" cy="9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Nanum Gothic"/>
                <a:ea typeface="Nanum Gothic"/>
                <a:cs typeface="Nanum Gothic"/>
                <a:sym typeface="Nanum Gothic"/>
              </a:rPr>
              <a:t>@cbr_profmusica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0" name="Shape 2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1" name="Google Shape;2671;p36"/>
          <p:cNvGrpSpPr/>
          <p:nvPr/>
        </p:nvGrpSpPr>
        <p:grpSpPr>
          <a:xfrm>
            <a:off x="2361345" y="1390931"/>
            <a:ext cx="860226" cy="876539"/>
            <a:chOff x="3161776" y="1287081"/>
            <a:chExt cx="860226" cy="876539"/>
          </a:xfrm>
        </p:grpSpPr>
        <p:sp>
          <p:nvSpPr>
            <p:cNvPr id="2672" name="Google Shape;2672;p36"/>
            <p:cNvSpPr/>
            <p:nvPr/>
          </p:nvSpPr>
          <p:spPr>
            <a:xfrm>
              <a:off x="3161776" y="1287081"/>
              <a:ext cx="803400" cy="803400"/>
            </a:xfrm>
            <a:prstGeom prst="ellipse">
              <a:avLst/>
            </a:prstGeom>
            <a:solidFill>
              <a:srgbClr val="FECA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36"/>
            <p:cNvSpPr/>
            <p:nvPr/>
          </p:nvSpPr>
          <p:spPr>
            <a:xfrm>
              <a:off x="3218602" y="1360220"/>
              <a:ext cx="803400" cy="8034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4" name="Google Shape;2674;p36"/>
          <p:cNvGrpSpPr/>
          <p:nvPr/>
        </p:nvGrpSpPr>
        <p:grpSpPr>
          <a:xfrm>
            <a:off x="2362190" y="2463206"/>
            <a:ext cx="860226" cy="876539"/>
            <a:chOff x="3161776" y="1287081"/>
            <a:chExt cx="860226" cy="876539"/>
          </a:xfrm>
        </p:grpSpPr>
        <p:sp>
          <p:nvSpPr>
            <p:cNvPr id="2675" name="Google Shape;2675;p36"/>
            <p:cNvSpPr/>
            <p:nvPr/>
          </p:nvSpPr>
          <p:spPr>
            <a:xfrm>
              <a:off x="3161776" y="1287081"/>
              <a:ext cx="803400" cy="803400"/>
            </a:xfrm>
            <a:prstGeom prst="ellipse">
              <a:avLst/>
            </a:prstGeom>
            <a:solidFill>
              <a:srgbClr val="FF8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36"/>
            <p:cNvSpPr/>
            <p:nvPr/>
          </p:nvSpPr>
          <p:spPr>
            <a:xfrm>
              <a:off x="3218602" y="1360220"/>
              <a:ext cx="803400" cy="8034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7" name="Google Shape;2677;p36"/>
          <p:cNvGrpSpPr/>
          <p:nvPr/>
        </p:nvGrpSpPr>
        <p:grpSpPr>
          <a:xfrm>
            <a:off x="2361345" y="3548231"/>
            <a:ext cx="860226" cy="876539"/>
            <a:chOff x="3161776" y="1287081"/>
            <a:chExt cx="860226" cy="876539"/>
          </a:xfrm>
        </p:grpSpPr>
        <p:sp>
          <p:nvSpPr>
            <p:cNvPr id="2678" name="Google Shape;2678;p36"/>
            <p:cNvSpPr/>
            <p:nvPr/>
          </p:nvSpPr>
          <p:spPr>
            <a:xfrm>
              <a:off x="3161776" y="1287081"/>
              <a:ext cx="803400" cy="803400"/>
            </a:xfrm>
            <a:prstGeom prst="ellipse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36"/>
            <p:cNvSpPr/>
            <p:nvPr/>
          </p:nvSpPr>
          <p:spPr>
            <a:xfrm>
              <a:off x="3218602" y="1360220"/>
              <a:ext cx="803400" cy="8034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80" name="Google Shape;2680;p36"/>
          <p:cNvSpPr txBox="1"/>
          <p:nvPr>
            <p:ph idx="7" type="subTitle"/>
          </p:nvPr>
        </p:nvSpPr>
        <p:spPr>
          <a:xfrm>
            <a:off x="2656038" y="540000"/>
            <a:ext cx="3831900" cy="5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Menú</a:t>
            </a:r>
            <a:endParaRPr/>
          </a:p>
        </p:txBody>
      </p:sp>
      <p:sp>
        <p:nvSpPr>
          <p:cNvPr id="2681" name="Google Shape;2681;p36"/>
          <p:cNvSpPr txBox="1"/>
          <p:nvPr>
            <p:ph idx="1" type="subTitle"/>
          </p:nvPr>
        </p:nvSpPr>
        <p:spPr>
          <a:xfrm>
            <a:off x="3576800" y="1372900"/>
            <a:ext cx="41961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 de la clase</a:t>
            </a:r>
            <a:endParaRPr/>
          </a:p>
        </p:txBody>
      </p:sp>
      <p:sp>
        <p:nvSpPr>
          <p:cNvPr id="2682" name="Google Shape;2682;p36"/>
          <p:cNvSpPr txBox="1"/>
          <p:nvPr>
            <p:ph idx="2" type="subTitle"/>
          </p:nvPr>
        </p:nvSpPr>
        <p:spPr>
          <a:xfrm>
            <a:off x="3576800" y="1789525"/>
            <a:ext cx="41961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Evaluar el conocimiento previo de la asignatura de música</a:t>
            </a:r>
            <a:endParaRPr/>
          </a:p>
        </p:txBody>
      </p:sp>
      <p:sp>
        <p:nvSpPr>
          <p:cNvPr id="2683" name="Google Shape;2683;p36"/>
          <p:cNvSpPr txBox="1"/>
          <p:nvPr>
            <p:ph idx="3" type="subTitle"/>
          </p:nvPr>
        </p:nvSpPr>
        <p:spPr>
          <a:xfrm>
            <a:off x="3576800" y="2463200"/>
            <a:ext cx="41961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Revisión de conceptos básicos</a:t>
            </a:r>
            <a:endParaRPr/>
          </a:p>
        </p:txBody>
      </p:sp>
      <p:sp>
        <p:nvSpPr>
          <p:cNvPr id="2684" name="Google Shape;2684;p36"/>
          <p:cNvSpPr txBox="1"/>
          <p:nvPr>
            <p:ph idx="4" type="subTitle"/>
          </p:nvPr>
        </p:nvSpPr>
        <p:spPr>
          <a:xfrm>
            <a:off x="3576800" y="2879825"/>
            <a:ext cx="41961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Recordaremos conceptos generales y transversales de la asignatura</a:t>
            </a:r>
            <a:endParaRPr/>
          </a:p>
        </p:txBody>
      </p:sp>
      <p:sp>
        <p:nvSpPr>
          <p:cNvPr id="2685" name="Google Shape;2685;p36"/>
          <p:cNvSpPr txBox="1"/>
          <p:nvPr>
            <p:ph idx="5" type="subTitle"/>
          </p:nvPr>
        </p:nvSpPr>
        <p:spPr>
          <a:xfrm>
            <a:off x="3576800" y="3606400"/>
            <a:ext cx="41961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Actividad</a:t>
            </a:r>
            <a:endParaRPr/>
          </a:p>
        </p:txBody>
      </p:sp>
      <p:sp>
        <p:nvSpPr>
          <p:cNvPr id="2686" name="Google Shape;2686;p36"/>
          <p:cNvSpPr txBox="1"/>
          <p:nvPr>
            <p:ph idx="6" type="subTitle"/>
          </p:nvPr>
        </p:nvSpPr>
        <p:spPr>
          <a:xfrm>
            <a:off x="3576800" y="4023025"/>
            <a:ext cx="41961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Ejercicios prácticos y teóricos</a:t>
            </a:r>
            <a:endParaRPr/>
          </a:p>
        </p:txBody>
      </p:sp>
      <p:sp>
        <p:nvSpPr>
          <p:cNvPr id="2687" name="Google Shape;2687;p36"/>
          <p:cNvSpPr txBox="1"/>
          <p:nvPr>
            <p:ph type="title"/>
          </p:nvPr>
        </p:nvSpPr>
        <p:spPr>
          <a:xfrm>
            <a:off x="2361416" y="1521125"/>
            <a:ext cx="860100" cy="6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688" name="Google Shape;2688;p36"/>
          <p:cNvSpPr txBox="1"/>
          <p:nvPr>
            <p:ph idx="8" type="title"/>
          </p:nvPr>
        </p:nvSpPr>
        <p:spPr>
          <a:xfrm>
            <a:off x="2361416" y="2583400"/>
            <a:ext cx="860100" cy="6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89" name="Google Shape;2689;p36"/>
          <p:cNvSpPr txBox="1"/>
          <p:nvPr>
            <p:ph idx="9" type="title"/>
          </p:nvPr>
        </p:nvSpPr>
        <p:spPr>
          <a:xfrm>
            <a:off x="2361416" y="3632925"/>
            <a:ext cx="860100" cy="6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3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37"/>
          <p:cNvSpPr txBox="1"/>
          <p:nvPr>
            <p:ph type="title"/>
          </p:nvPr>
        </p:nvSpPr>
        <p:spPr>
          <a:xfrm>
            <a:off x="720000" y="2430213"/>
            <a:ext cx="7692600" cy="102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Conceptos Básicos</a:t>
            </a:r>
            <a:endParaRPr/>
          </a:p>
        </p:txBody>
      </p:sp>
      <p:sp>
        <p:nvSpPr>
          <p:cNvPr id="2695" name="Google Shape;2695;p37"/>
          <p:cNvSpPr txBox="1"/>
          <p:nvPr>
            <p:ph idx="2" type="title"/>
          </p:nvPr>
        </p:nvSpPr>
        <p:spPr>
          <a:xfrm>
            <a:off x="713225" y="2097825"/>
            <a:ext cx="7692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9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00" name="Google Shape;2700;p38"/>
          <p:cNvCxnSpPr/>
          <p:nvPr/>
        </p:nvCxnSpPr>
        <p:spPr>
          <a:xfrm rot="10800000">
            <a:off x="7323222" y="-885043"/>
            <a:ext cx="0" cy="1360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1" name="Google Shape;2701;p38"/>
          <p:cNvSpPr txBox="1"/>
          <p:nvPr>
            <p:ph idx="1" type="subTitle"/>
          </p:nvPr>
        </p:nvSpPr>
        <p:spPr>
          <a:xfrm>
            <a:off x="1629000" y="1702075"/>
            <a:ext cx="5886000" cy="45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¿Qué conceptos básicos recuerdas?</a:t>
            </a:r>
            <a:endParaRPr/>
          </a:p>
        </p:txBody>
      </p:sp>
      <p:sp>
        <p:nvSpPr>
          <p:cNvPr id="2702" name="Google Shape;2702;p38"/>
          <p:cNvSpPr txBox="1"/>
          <p:nvPr>
            <p:ph idx="2" type="subTitle"/>
          </p:nvPr>
        </p:nvSpPr>
        <p:spPr>
          <a:xfrm>
            <a:off x="2270700" y="2322200"/>
            <a:ext cx="4602600" cy="10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Mencionen de manera general los conceptos básicos vistos el año anterior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6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39"/>
          <p:cNvSpPr/>
          <p:nvPr/>
        </p:nvSpPr>
        <p:spPr>
          <a:xfrm>
            <a:off x="3076071" y="2199746"/>
            <a:ext cx="425700" cy="425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8" name="Google Shape;2708;p39"/>
          <p:cNvSpPr/>
          <p:nvPr/>
        </p:nvSpPr>
        <p:spPr>
          <a:xfrm>
            <a:off x="5571621" y="2199746"/>
            <a:ext cx="425700" cy="425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09" name="Google Shape;2709;p39"/>
          <p:cNvGrpSpPr/>
          <p:nvPr/>
        </p:nvGrpSpPr>
        <p:grpSpPr>
          <a:xfrm>
            <a:off x="1174867" y="1810925"/>
            <a:ext cx="1158450" cy="1141000"/>
            <a:chOff x="946275" y="1810925"/>
            <a:chExt cx="1158450" cy="1141000"/>
          </a:xfrm>
        </p:grpSpPr>
        <p:sp>
          <p:nvSpPr>
            <p:cNvPr id="2710" name="Google Shape;2710;p39"/>
            <p:cNvSpPr/>
            <p:nvPr/>
          </p:nvSpPr>
          <p:spPr>
            <a:xfrm>
              <a:off x="946275" y="1810925"/>
              <a:ext cx="1067400" cy="1067400"/>
            </a:xfrm>
            <a:prstGeom prst="rect">
              <a:avLst/>
            </a:prstGeom>
            <a:solidFill>
              <a:srgbClr val="FECA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1037325" y="1884525"/>
              <a:ext cx="1067400" cy="10674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2" name="Google Shape;2712;p39"/>
          <p:cNvGrpSpPr/>
          <p:nvPr/>
        </p:nvGrpSpPr>
        <p:grpSpPr>
          <a:xfrm>
            <a:off x="6692792" y="1795650"/>
            <a:ext cx="1158450" cy="1149850"/>
            <a:chOff x="6976325" y="1728475"/>
            <a:chExt cx="1158450" cy="1149850"/>
          </a:xfrm>
        </p:grpSpPr>
        <p:sp>
          <p:nvSpPr>
            <p:cNvPr id="2713" name="Google Shape;2713;p39"/>
            <p:cNvSpPr/>
            <p:nvPr/>
          </p:nvSpPr>
          <p:spPr>
            <a:xfrm>
              <a:off x="6976325" y="1810925"/>
              <a:ext cx="1067400" cy="1067400"/>
            </a:xfrm>
            <a:prstGeom prst="rect">
              <a:avLst/>
            </a:prstGeom>
            <a:solidFill>
              <a:srgbClr val="6BD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7067375" y="1728475"/>
              <a:ext cx="1067400" cy="10674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5" name="Google Shape;2715;p39"/>
          <p:cNvGrpSpPr/>
          <p:nvPr/>
        </p:nvGrpSpPr>
        <p:grpSpPr>
          <a:xfrm>
            <a:off x="4036364" y="1847725"/>
            <a:ext cx="1128750" cy="1141000"/>
            <a:chOff x="4031288" y="1847725"/>
            <a:chExt cx="1128750" cy="1141000"/>
          </a:xfrm>
        </p:grpSpPr>
        <p:sp>
          <p:nvSpPr>
            <p:cNvPr id="2716" name="Google Shape;2716;p39"/>
            <p:cNvSpPr/>
            <p:nvPr/>
          </p:nvSpPr>
          <p:spPr>
            <a:xfrm>
              <a:off x="4092638" y="1847725"/>
              <a:ext cx="1067400" cy="1067400"/>
            </a:xfrm>
            <a:prstGeom prst="rect">
              <a:avLst/>
            </a:prstGeom>
            <a:solidFill>
              <a:srgbClr val="FF80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4031288" y="1921325"/>
              <a:ext cx="1067400" cy="1067400"/>
            </a:xfrm>
            <a:prstGeom prst="rect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8" name="Google Shape;2718;p39"/>
          <p:cNvSpPr txBox="1"/>
          <p:nvPr>
            <p:ph idx="1" type="subTitle"/>
          </p:nvPr>
        </p:nvSpPr>
        <p:spPr>
          <a:xfrm>
            <a:off x="740025" y="537275"/>
            <a:ext cx="76839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Organicemos los conceptos</a:t>
            </a:r>
            <a:endParaRPr/>
          </a:p>
        </p:txBody>
      </p:sp>
      <p:sp>
        <p:nvSpPr>
          <p:cNvPr id="2719" name="Google Shape;2719;p39"/>
          <p:cNvSpPr txBox="1"/>
          <p:nvPr>
            <p:ph idx="2" type="subTitle"/>
          </p:nvPr>
        </p:nvSpPr>
        <p:spPr>
          <a:xfrm>
            <a:off x="3688450" y="3219338"/>
            <a:ext cx="18246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Notas Musicales</a:t>
            </a:r>
            <a:endParaRPr sz="1600"/>
          </a:p>
        </p:txBody>
      </p:sp>
      <p:sp>
        <p:nvSpPr>
          <p:cNvPr id="2720" name="Google Shape;2720;p39"/>
          <p:cNvSpPr txBox="1"/>
          <p:nvPr>
            <p:ph idx="4" type="subTitle"/>
          </p:nvPr>
        </p:nvSpPr>
        <p:spPr>
          <a:xfrm>
            <a:off x="6346561" y="3219338"/>
            <a:ext cx="18246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Elementos</a:t>
            </a:r>
            <a:endParaRPr/>
          </a:p>
        </p:txBody>
      </p:sp>
      <p:sp>
        <p:nvSpPr>
          <p:cNvPr id="2721" name="Google Shape;2721;p39"/>
          <p:cNvSpPr txBox="1"/>
          <p:nvPr>
            <p:ph idx="6" type="subTitle"/>
          </p:nvPr>
        </p:nvSpPr>
        <p:spPr>
          <a:xfrm>
            <a:off x="841800" y="3219338"/>
            <a:ext cx="18246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Figuras Rítmicas</a:t>
            </a:r>
            <a:endParaRPr sz="1600"/>
          </a:p>
        </p:txBody>
      </p:sp>
      <p:sp>
        <p:nvSpPr>
          <p:cNvPr id="2722" name="Google Shape;2722;p39"/>
          <p:cNvSpPr txBox="1"/>
          <p:nvPr>
            <p:ph idx="3" type="subTitle"/>
          </p:nvPr>
        </p:nvSpPr>
        <p:spPr>
          <a:xfrm>
            <a:off x="3688445" y="3633727"/>
            <a:ext cx="1824600" cy="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Llave de sol</a:t>
            </a:r>
            <a:endParaRPr/>
          </a:p>
        </p:txBody>
      </p:sp>
      <p:sp>
        <p:nvSpPr>
          <p:cNvPr id="2723" name="Google Shape;2723;p39"/>
          <p:cNvSpPr txBox="1"/>
          <p:nvPr>
            <p:ph idx="5" type="subTitle"/>
          </p:nvPr>
        </p:nvSpPr>
        <p:spPr>
          <a:xfrm>
            <a:off x="6346553" y="3633727"/>
            <a:ext cx="1824600" cy="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Pausas</a:t>
            </a:r>
            <a:endParaRPr/>
          </a:p>
        </p:txBody>
      </p:sp>
      <p:sp>
        <p:nvSpPr>
          <p:cNvPr id="2724" name="Google Shape;2724;p39"/>
          <p:cNvSpPr txBox="1"/>
          <p:nvPr>
            <p:ph idx="7" type="subTitle"/>
          </p:nvPr>
        </p:nvSpPr>
        <p:spPr>
          <a:xfrm>
            <a:off x="841800" y="3633727"/>
            <a:ext cx="1824600" cy="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Cifra de compás.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25" name="Google Shape;2725;p39"/>
          <p:cNvCxnSpPr/>
          <p:nvPr/>
        </p:nvCxnSpPr>
        <p:spPr>
          <a:xfrm>
            <a:off x="2638117" y="2418225"/>
            <a:ext cx="10185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6" name="Google Shape;2726;p39"/>
          <p:cNvCxnSpPr/>
          <p:nvPr/>
        </p:nvCxnSpPr>
        <p:spPr>
          <a:xfrm>
            <a:off x="5425830" y="2418225"/>
            <a:ext cx="10185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7" name="Google Shape;2727;p39"/>
          <p:cNvSpPr txBox="1"/>
          <p:nvPr>
            <p:ph type="title"/>
          </p:nvPr>
        </p:nvSpPr>
        <p:spPr>
          <a:xfrm>
            <a:off x="841800" y="2089725"/>
            <a:ext cx="1824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Ritmo</a:t>
            </a:r>
            <a:endParaRPr sz="1800"/>
          </a:p>
        </p:txBody>
      </p:sp>
      <p:sp>
        <p:nvSpPr>
          <p:cNvPr id="2728" name="Google Shape;2728;p39"/>
          <p:cNvSpPr txBox="1"/>
          <p:nvPr>
            <p:ph idx="8" type="title"/>
          </p:nvPr>
        </p:nvSpPr>
        <p:spPr>
          <a:xfrm>
            <a:off x="3688450" y="2089725"/>
            <a:ext cx="1824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Melodía</a:t>
            </a:r>
            <a:endParaRPr sz="1800"/>
          </a:p>
        </p:txBody>
      </p:sp>
      <p:sp>
        <p:nvSpPr>
          <p:cNvPr id="2729" name="Google Shape;2729;p39"/>
          <p:cNvSpPr txBox="1"/>
          <p:nvPr>
            <p:ph idx="9" type="title"/>
          </p:nvPr>
        </p:nvSpPr>
        <p:spPr>
          <a:xfrm>
            <a:off x="6397886" y="2064650"/>
            <a:ext cx="18246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Silencio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p40"/>
          <p:cNvSpPr/>
          <p:nvPr/>
        </p:nvSpPr>
        <p:spPr>
          <a:xfrm>
            <a:off x="1517227" y="1867375"/>
            <a:ext cx="522600" cy="52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5" name="Google Shape;2735;p40"/>
          <p:cNvSpPr/>
          <p:nvPr/>
        </p:nvSpPr>
        <p:spPr>
          <a:xfrm>
            <a:off x="4079433" y="1867382"/>
            <a:ext cx="522600" cy="52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6" name="Google Shape;2736;p40"/>
          <p:cNvSpPr/>
          <p:nvPr/>
        </p:nvSpPr>
        <p:spPr>
          <a:xfrm>
            <a:off x="6879763" y="1867375"/>
            <a:ext cx="522600" cy="522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7" name="Google Shape;2737;p40"/>
          <p:cNvSpPr txBox="1"/>
          <p:nvPr>
            <p:ph idx="1" type="subTitle"/>
          </p:nvPr>
        </p:nvSpPr>
        <p:spPr>
          <a:xfrm>
            <a:off x="740025" y="537275"/>
            <a:ext cx="76839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Actividad Práctica</a:t>
            </a:r>
            <a:endParaRPr/>
          </a:p>
        </p:txBody>
      </p:sp>
      <p:sp>
        <p:nvSpPr>
          <p:cNvPr id="2738" name="Google Shape;2738;p40"/>
          <p:cNvSpPr txBox="1"/>
          <p:nvPr>
            <p:ph idx="4" type="subTitle"/>
          </p:nvPr>
        </p:nvSpPr>
        <p:spPr>
          <a:xfrm>
            <a:off x="919575" y="3272871"/>
            <a:ext cx="18660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Miraremos la siguiente partitura y </a:t>
            </a:r>
            <a:r>
              <a:rPr lang="en"/>
              <a:t>comentaremos</a:t>
            </a:r>
            <a:r>
              <a:rPr lang="en"/>
              <a:t> los elementos presentes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9" name="Google Shape;2739;p40"/>
          <p:cNvSpPr txBox="1"/>
          <p:nvPr>
            <p:ph idx="2" type="subTitle"/>
          </p:nvPr>
        </p:nvSpPr>
        <p:spPr>
          <a:xfrm>
            <a:off x="3638995" y="3272871"/>
            <a:ext cx="18660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Haremos lectura rítmica y luego melódica</a:t>
            </a:r>
            <a:endParaRPr/>
          </a:p>
        </p:txBody>
      </p:sp>
      <p:sp>
        <p:nvSpPr>
          <p:cNvPr id="2740" name="Google Shape;2740;p40"/>
          <p:cNvSpPr txBox="1"/>
          <p:nvPr>
            <p:ph idx="3" type="subTitle"/>
          </p:nvPr>
        </p:nvSpPr>
        <p:spPr>
          <a:xfrm>
            <a:off x="6358433" y="3272871"/>
            <a:ext cx="18660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Práctica</a:t>
            </a:r>
            <a:r>
              <a:rPr lang="en"/>
              <a:t> musical cantada o con ejecución musical.</a:t>
            </a:r>
            <a:endParaRPr/>
          </a:p>
        </p:txBody>
      </p:sp>
      <p:sp>
        <p:nvSpPr>
          <p:cNvPr id="2741" name="Google Shape;2741;p40"/>
          <p:cNvSpPr txBox="1"/>
          <p:nvPr>
            <p:ph idx="5" type="subTitle"/>
          </p:nvPr>
        </p:nvSpPr>
        <p:spPr>
          <a:xfrm>
            <a:off x="3638995" y="2855225"/>
            <a:ext cx="1866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Lectura </a:t>
            </a:r>
            <a:endParaRPr/>
          </a:p>
        </p:txBody>
      </p:sp>
      <p:sp>
        <p:nvSpPr>
          <p:cNvPr id="2742" name="Google Shape;2742;p40"/>
          <p:cNvSpPr txBox="1"/>
          <p:nvPr>
            <p:ph idx="6" type="subTitle"/>
          </p:nvPr>
        </p:nvSpPr>
        <p:spPr>
          <a:xfrm>
            <a:off x="6358433" y="2855225"/>
            <a:ext cx="1866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Práctica</a:t>
            </a:r>
            <a:endParaRPr/>
          </a:p>
        </p:txBody>
      </p:sp>
      <p:sp>
        <p:nvSpPr>
          <p:cNvPr id="2743" name="Google Shape;2743;p40"/>
          <p:cNvSpPr txBox="1"/>
          <p:nvPr>
            <p:ph idx="7" type="subTitle"/>
          </p:nvPr>
        </p:nvSpPr>
        <p:spPr>
          <a:xfrm>
            <a:off x="919575" y="2855225"/>
            <a:ext cx="1866000" cy="4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Observación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7" name="Shape 2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8" name="Google Shape;2748;p41"/>
          <p:cNvPicPr preferRelativeResize="0"/>
          <p:nvPr/>
        </p:nvPicPr>
        <p:blipFill rotWithShape="1">
          <a:blip r:embed="rId3">
            <a:alphaModFix/>
          </a:blip>
          <a:srcRect b="0" l="2219" r="0" t="0"/>
          <a:stretch/>
        </p:blipFill>
        <p:spPr>
          <a:xfrm>
            <a:off x="1203513" y="778350"/>
            <a:ext cx="6736975" cy="3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9" name="Google Shape;2749;p41"/>
          <p:cNvSpPr txBox="1"/>
          <p:nvPr>
            <p:ph idx="1" type="subTitle"/>
          </p:nvPr>
        </p:nvSpPr>
        <p:spPr>
          <a:xfrm>
            <a:off x="740025" y="537275"/>
            <a:ext cx="76839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“Yo Soy Indiecito”</a:t>
            </a:r>
            <a:endParaRPr b="1"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3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p42"/>
          <p:cNvSpPr txBox="1"/>
          <p:nvPr>
            <p:ph type="title"/>
          </p:nvPr>
        </p:nvSpPr>
        <p:spPr>
          <a:xfrm>
            <a:off x="713225" y="539500"/>
            <a:ext cx="7699200" cy="6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Cierre</a:t>
            </a:r>
            <a:endParaRPr/>
          </a:p>
        </p:txBody>
      </p:sp>
      <p:sp>
        <p:nvSpPr>
          <p:cNvPr id="2755" name="Google Shape;2755;p42"/>
          <p:cNvSpPr txBox="1"/>
          <p:nvPr>
            <p:ph idx="1" type="body"/>
          </p:nvPr>
        </p:nvSpPr>
        <p:spPr>
          <a:xfrm>
            <a:off x="2092800" y="1613800"/>
            <a:ext cx="4958400" cy="22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¿Qué conceptos vimos?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¿De qué manera se presentan esto conceptos en la música?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9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p43"/>
          <p:cNvSpPr txBox="1"/>
          <p:nvPr>
            <p:ph idx="1" type="body"/>
          </p:nvPr>
        </p:nvSpPr>
        <p:spPr>
          <a:xfrm>
            <a:off x="1572600" y="22692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mpt"/>
                <a:ea typeface="Prompt"/>
                <a:cs typeface="Prompt"/>
                <a:sym typeface="Prompt"/>
              </a:rPr>
              <a:t>Última práctica de manera individual</a:t>
            </a:r>
            <a:endParaRPr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ona Company Profile by Slidesgo">
  <a:themeElements>
    <a:clrScheme name="Simple Light">
      <a:dk1>
        <a:srgbClr val="000000"/>
      </a:dk1>
      <a:lt1>
        <a:srgbClr val="FFFFFF"/>
      </a:lt1>
      <a:dk2>
        <a:srgbClr val="FF8E7B"/>
      </a:dk2>
      <a:lt2>
        <a:srgbClr val="6BD9BC"/>
      </a:lt2>
      <a:accent1>
        <a:srgbClr val="FF8073"/>
      </a:accent1>
      <a:accent2>
        <a:srgbClr val="6BD9BC"/>
      </a:accent2>
      <a:accent3>
        <a:srgbClr val="FECA77"/>
      </a:accent3>
      <a:accent4>
        <a:srgbClr val="FF9FFF"/>
      </a:accent4>
      <a:accent5>
        <a:srgbClr val="FF8073"/>
      </a:accent5>
      <a:accent6>
        <a:srgbClr val="FECA7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