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Libre Franklin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AOYxXSP4fjACaGfPXzM7DbQG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9B62CC-30FC-4663-8B5E-687034158A96}">
  <a:tblStyle styleId="{759B62CC-30FC-4663-8B5E-687034158A96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F1"/>
          </a:solidFill>
        </a:fill>
      </a:tcStyle>
    </a:wholeTbl>
    <a:band1H>
      <a:tcTxStyle/>
      <a:tcStyle>
        <a:tcBdr/>
        <a:fill>
          <a:solidFill>
            <a:srgbClr val="D3DF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3DF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Nicolas Copernico  1473-1543. Teoría Heliocéntrica. Fue prohibida por el papa desde su presentación en 1533 hasta 1616.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Galileo galilei  (1564-1642) fue condenado por la inquisición.</a:t>
            </a:r>
            <a:endParaRPr/>
          </a:p>
        </p:txBody>
      </p:sp>
      <p:sp>
        <p:nvSpPr>
          <p:cNvPr id="201" name="Google Shape;20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Sanzio de San Rafael, 1511, La Escuela de Atenas.</a:t>
            </a:r>
            <a:endParaRPr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Da Vinci Leonardo, Hombre de Vitruvio, 1490.</a:t>
            </a:r>
            <a:endParaRPr/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¿Qué visión tiene el autor sobre la humanidad?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¿En qué se diferencia de la visión existente durante la edad media?</a:t>
            </a: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grpSp>
        <p:nvGrpSpPr>
          <p:cNvPr id="22" name="Google Shape;22;p16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16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16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Libre Franklin"/>
              <a:buNone/>
              <a:defRPr sz="72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37" name="Google Shape;37;p20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71" name="Google Shape;71;p25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80" name="Google Shape;80;p2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5" name="Google Shape;15;p15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99" name="Google Shape;99;p1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heclubofcompulsivereaders.blogspot.com/2010/09/nuevos-libros-de-divulgacion-cientifica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eltablerodepiedra.blogspot.com/2010/09/el-enigma-del-euro-de-vitruvio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1663202" y="1240969"/>
            <a:ext cx="9104325" cy="284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s-CL" sz="4800"/>
              <a:t>UNIDAD 1. LOS INICIOS DE LA MODERNIDAD: HUMANISMO, REFORMA Y EL CHOQUE DE DOS MUNDOS</a:t>
            </a:r>
            <a:endParaRPr sz="4800"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2680163" y="4180213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rPr lang="es-CL"/>
              <a:t>8vo Básico 2020</a:t>
            </a:r>
            <a:endParaRPr/>
          </a:p>
        </p:txBody>
      </p:sp>
      <p:graphicFrame>
        <p:nvGraphicFramePr>
          <p:cNvPr id="112" name="Google Shape;112;p1"/>
          <p:cNvGraphicFramePr/>
          <p:nvPr>
            <p:extLst>
              <p:ext uri="{D42A27DB-BD31-4B8C-83A1-F6EECF244321}">
                <p14:modId xmlns:p14="http://schemas.microsoft.com/office/powerpoint/2010/main" val="4202565051"/>
              </p:ext>
            </p:extLst>
          </p:nvPr>
        </p:nvGraphicFramePr>
        <p:xfrm>
          <a:off x="590643" y="5526060"/>
          <a:ext cx="6457950" cy="894075"/>
        </p:xfrm>
        <a:graphic>
          <a:graphicData uri="http://schemas.openxmlformats.org/drawingml/2006/table">
            <a:tbl>
              <a:tblPr>
                <a:noFill/>
                <a:tableStyleId>{759B62CC-30FC-4663-8B5E-687034158A96}</a:tableStyleId>
              </a:tblPr>
              <a:tblGrid>
                <a:gridCol w="8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HISTORIA   8° </a:t>
                      </a:r>
                      <a:r>
                        <a:rPr lang="es-CL" sz="1200" dirty="0"/>
                        <a:t>Básico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CLASE </a:t>
                      </a:r>
                      <a:r>
                        <a:rPr lang="es-CL" sz="1200" u="none" strike="noStrike" cap="none" dirty="0" err="1"/>
                        <a:t>N°</a:t>
                      </a:r>
                      <a:r>
                        <a:rPr lang="es-CL" sz="1200" u="none" strike="noStrike" cap="none" dirty="0"/>
                        <a:t> 11-12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Profesor: Abraham López Fuentes  </a:t>
                      </a:r>
                      <a:r>
                        <a:rPr lang="es-CL" sz="1200" u="none" strike="noStrike" cap="none" dirty="0" err="1"/>
                        <a:t>OA</a:t>
                      </a:r>
                      <a:r>
                        <a:rPr lang="es-CL" sz="1200" u="none" strike="noStrike" cap="none" dirty="0"/>
                        <a:t>: 01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43" y="5706400"/>
            <a:ext cx="7810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0" y="642475"/>
            <a:ext cx="29049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La importancia de la Imprenta</a:t>
            </a:r>
            <a:endParaRPr/>
          </a:p>
        </p:txBody>
      </p:sp>
      <p:pic>
        <p:nvPicPr>
          <p:cNvPr id="180" name="Google Shape;18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04920" y="-12425"/>
            <a:ext cx="9177000" cy="6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La importancia de la Imprenta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1696875" y="2286000"/>
            <a:ext cx="8669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¿Qué importancia tuvo la imprenta para la difusión del conocimiento?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¿Cómo se vio afectada la Iglesia Católica con la creación de la imprenta?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642344" y="250373"/>
            <a:ext cx="4018800" cy="20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r>
              <a:rPr lang="es-CL"/>
              <a:t>La Imprenta y el Conocimiento</a:t>
            </a:r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10750" y="2155597"/>
            <a:ext cx="4625076" cy="451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s-CL" sz="2400"/>
              <a:t>La creación de la imprenta permitió: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</a:pPr>
            <a:r>
              <a:rPr lang="es-CL" sz="2400"/>
              <a:t>Reducir los costos de producción.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</a:pPr>
            <a:r>
              <a:rPr lang="es-CL" sz="2400"/>
              <a:t>Aumentar la velocidad.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</a:pPr>
            <a:r>
              <a:rPr lang="es-CL" sz="2400"/>
              <a:t>Aumentar la variedad de títulos disponibles.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</a:pPr>
            <a:r>
              <a:rPr lang="es-CL" sz="2400"/>
              <a:t>Acompañar el proceso de alfabetización de la Sociedad Moderna.</a:t>
            </a:r>
            <a:endParaRPr/>
          </a:p>
        </p:txBody>
      </p:sp>
      <p:sp>
        <p:nvSpPr>
          <p:cNvPr id="194" name="Google Shape;194;p12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2" descr="Imagen que contiene interior, tabla, oficina, cocin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4594" y="639705"/>
            <a:ext cx="4890251" cy="271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 descr="Imagen que contiene exterior, bicicleta, edificio, fo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7683" y="3891869"/>
            <a:ext cx="2646501" cy="19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Imagen que contiene hombre, edificio, mujer, sostener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1145" y="3513768"/>
            <a:ext cx="1724136" cy="27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r>
              <a:rPr lang="es-CL"/>
              <a:t>La Ciencias</a:t>
            </a:r>
            <a:endParaRPr/>
          </a:p>
        </p:txBody>
      </p:sp>
      <p:pic>
        <p:nvPicPr>
          <p:cNvPr id="205" name="Google Shape;205;p13" descr="Imagen que contiene viejo, alfombra, grand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4545" r="21726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/>
          <p:nvPr/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5100824" y="2286000"/>
            <a:ext cx="6176776" cy="424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84048" lvl="0" indent="-384048" algn="just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Char char="■"/>
            </a:pPr>
            <a:r>
              <a:rPr lang="es-CL" sz="2400"/>
              <a:t>La introducción del Método Científico, permitió cuestionar el conocimiento escolástico y expandir diversas áreas del sabes, como la anatomía y la astronomía.</a:t>
            </a:r>
            <a:endParaRPr/>
          </a:p>
          <a:p>
            <a:pPr marL="384048" lvl="0" indent="-243078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endParaRPr sz="2400"/>
          </a:p>
          <a:p>
            <a:pPr marL="384048" lvl="0" indent="-384048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■"/>
            </a:pPr>
            <a:r>
              <a:rPr lang="es-CL" sz="2400"/>
              <a:t>El conocimiento generado permitió dar origen a diversas disciplinas, como la astronomía moderna.</a:t>
            </a:r>
            <a:endParaRPr/>
          </a:p>
          <a:p>
            <a:pPr marL="384048" lvl="0" indent="-243078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endParaRPr sz="2400"/>
          </a:p>
          <a:p>
            <a:pPr marL="384048" lvl="0" indent="-384048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■"/>
            </a:pPr>
            <a:r>
              <a:rPr lang="es-CL" sz="2400"/>
              <a:t>A pesar de los significativos avances, la Iglesia Católica mantuvo un enorme poder en el control de la difusión de nuevos conocimientos.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1811626" y="6657945"/>
            <a:ext cx="256191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Autor desconocido está bajo licencia </a:t>
            </a:r>
            <a:r>
              <a:rPr lang="es-CL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Actividad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Considerando lo revisado durante la clase y tus conocimientos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¿Qué cambios producidos entre la Edad Media y Modernidad consideras más importante?¿Por qué?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¿Cómo han afectado al mundo contemporáneo dicho cambios? Justifica tu respuesta.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Libre Franklin"/>
              <a:buNone/>
            </a:pPr>
            <a:r>
              <a:rPr lang="es-CL" sz="4600">
                <a:solidFill>
                  <a:schemeClr val="lt2"/>
                </a:solidFill>
              </a:rPr>
              <a:t>Unidad 1. los inicios de la modernidad: humanismo, reforma y el choque de dos mundos</a:t>
            </a:r>
            <a:br>
              <a:rPr lang="es-CL" sz="4600">
                <a:solidFill>
                  <a:schemeClr val="lt2"/>
                </a:solidFill>
              </a:rPr>
            </a:br>
            <a:endParaRPr sz="4600">
              <a:solidFill>
                <a:schemeClr val="lt2"/>
              </a:solidFill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4A7B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6176720" y="791570"/>
            <a:ext cx="4892308" cy="52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CL" sz="1800"/>
              <a:t>Esta unidad aborda el estudio de las transformaciones que ocurren en Europa occidental entre los siglos XV y XVIII.  </a:t>
            </a:r>
            <a:endParaRPr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CL" sz="1800"/>
              <a:t>En la Época Moderna se configura una nueva visión del ser humano y se produce una ruptura de la unidad espiritual que había caracterizado al mundo europeo occidental durante siglos. </a:t>
            </a:r>
            <a:endParaRPr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CL" sz="1800"/>
              <a:t>Cambia la imagen del mundo a partir del desarrollo de la ciencia, la difusión del conocimiento y los viajes de exploración, así como que establezcan relaciones entre estos procesos y la formación del Estado moderno y el afianzamiento de una economía que logra la mundialización del comercio.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Objetivo 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Identificar cambios y continuidades entre la cultura en la Edad Media y la Modernidad mediante el análisis de fuentes iconográficas.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r>
              <a:rPr lang="es-CL"/>
              <a:t>El Pensamiento Medieval</a:t>
            </a:r>
            <a:endParaRPr/>
          </a:p>
        </p:txBody>
      </p:sp>
      <p:pic>
        <p:nvPicPr>
          <p:cNvPr id="134" name="Google Shape;134;p4" descr="Imagen que contiene pasto, perro, mujer, ovej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5894" r="22450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5100824" y="2286000"/>
            <a:ext cx="6176776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</a:pPr>
            <a:r>
              <a:rPr lang="es-CL"/>
              <a:t>¿Cuáles son las características del pensamiento medieval?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</a:pPr>
            <a:r>
              <a:rPr lang="es-CL"/>
              <a:t>¿Se mantienen vigentes en la actualidad? ¿De qué manera?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Edad Media y Modernidad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“En la Edad Media, los hombres habían pensado más en el Cielo que en la Tierra, se habían sometido a la doctrina de la Iglesia y habían aceptado el puesto que el nacimiento y la tradición les había asignado en la sociedad. En la modernidad, los seres humanos se entregaron a los goces de este mundo, se arrogaron el derecho de expresar sus ideas personales sobre la vida y la verdad y lucharon por el poder y la gloria. Surgió un fuerte individualismo y nació un nuevo concepto de libertad”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Krebs, Ricardo (2001). Breve Historia Universal (Adaptado en Texto Historia 8vo Básico, MINEDUC)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Introducción</a:t>
            </a: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De acuerdo al autor: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¿Cuál fue el principal cambio producido entre la Edad Media y la Modernidad?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¿Qué factores crees que propiciaron dicho cambio?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CL"/>
              <a:t>¿En qué forma crees que se materializaron?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7" descr="Imagen que contiene edificio, viejo, grande, fo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480312" cy="364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Imagen que contiene edificio, ventan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000" y="3384450"/>
            <a:ext cx="9388001" cy="34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El Humanismo y la modernidad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784743" y="2286000"/>
            <a:ext cx="5793475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Durante la Modernidad, el centro del Universo estuvo en el ser humano.</a:t>
            </a:r>
            <a:endParaRPr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La corriente intelectual que impulsó dicho pensamiento fue el </a:t>
            </a:r>
            <a:r>
              <a:rPr lang="es-CL" u="sng"/>
              <a:t>humanismo.</a:t>
            </a:r>
            <a:endParaRPr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u="sng"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Los humanistas reivindican la ciencia y al arte bajo los cánones clásicos.</a:t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8" descr="Imagen que contiene texto, piedra, edifici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8073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9630081" y="6657945"/>
            <a:ext cx="256191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Autor desconocido está bajo licencia </a:t>
            </a:r>
            <a:r>
              <a:rPr lang="es-CL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CL"/>
              <a:t>Los humanistas y su visión del hombre</a:t>
            </a: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“!Qué obra de arte es el hombre¡ !Qué noble su razón¡ !Qué infinitas sus facultades¡ !Qué expresivo y maravilloso en su forma y sus movimientos¡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!Qué semejante a un ángel en sus acciones¡ Y en su espíritu, !qué semejante a un dios¡ Él es sin duda lo más hermoso de la tierra, el más perfecto”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CL"/>
              <a:t>Shakespeare, William (1564-1616), Hamlet.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corte">
  <a:themeElements>
    <a:clrScheme name="Recorte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776</Words>
  <Application>Microsoft Office PowerPoint</Application>
  <PresentationFormat>Panorámica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Franklin Gothic Book</vt:lpstr>
      <vt:lpstr>Libre Franklin</vt:lpstr>
      <vt:lpstr>Arial</vt:lpstr>
      <vt:lpstr>Calibri</vt:lpstr>
      <vt:lpstr>Recorte</vt:lpstr>
      <vt:lpstr>Recorte</vt:lpstr>
      <vt:lpstr>UNIDAD 1. LOS INICIOS DE LA MODERNIDAD: HUMANISMO, REFORMA Y EL CHOQUE DE DOS MUNDOS</vt:lpstr>
      <vt:lpstr>Unidad 1. los inicios de la modernidad: humanismo, reforma y el choque de dos mundos </vt:lpstr>
      <vt:lpstr>Objetivo </vt:lpstr>
      <vt:lpstr>El Pensamiento Medieval</vt:lpstr>
      <vt:lpstr>Edad Media y Modernidad</vt:lpstr>
      <vt:lpstr>Introducción</vt:lpstr>
      <vt:lpstr>Presentación de PowerPoint</vt:lpstr>
      <vt:lpstr>El Humanismo y la modernidad</vt:lpstr>
      <vt:lpstr>Los humanistas y su visión del hombre</vt:lpstr>
      <vt:lpstr>La importancia de la Imprenta</vt:lpstr>
      <vt:lpstr>La importancia de la Imprenta</vt:lpstr>
      <vt:lpstr>La Imprenta y el Conocimiento</vt:lpstr>
      <vt:lpstr>La Ciencias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 LOS INICIOS DE LA MODERNIDAD: HUMANISMO, REFORMA Y EL CHOQUE DE DOS MUNDOS</dc:title>
  <dc:creator>Abraham López</dc:creator>
  <cp:lastModifiedBy>Carmen Barros Ortega</cp:lastModifiedBy>
  <cp:revision>2</cp:revision>
  <dcterms:created xsi:type="dcterms:W3CDTF">2020-03-10T05:58:54Z</dcterms:created>
  <dcterms:modified xsi:type="dcterms:W3CDTF">2021-04-08T20:27:26Z</dcterms:modified>
</cp:coreProperties>
</file>