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8" r:id="rId2"/>
    <p:sldId id="256" r:id="rId3"/>
    <p:sldId id="271" r:id="rId4"/>
    <p:sldId id="293" r:id="rId5"/>
    <p:sldId id="300" r:id="rId6"/>
    <p:sldId id="303" r:id="rId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DA53DD8-7932-490C-83B4-6668D96CDF9D}">
          <p14:sldIdLst>
            <p14:sldId id="288"/>
            <p14:sldId id="256"/>
            <p14:sldId id="271"/>
            <p14:sldId id="293"/>
            <p14:sldId id="300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09/08/2021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09/08/2021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09/08/2021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09/08/2021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09/08/2021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09/08/2021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09/08/2021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09/08/2021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09/08/2021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09/08/2021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09/08/2021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09/08/2021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09/08/2021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09/08/2021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260" y="916453"/>
            <a:ext cx="7091361" cy="2793906"/>
          </a:xfrm>
        </p:spPr>
        <p:txBody>
          <a:bodyPr rtlCol="0"/>
          <a:lstStyle/>
          <a:p>
            <a:pPr rtl="0"/>
            <a:r>
              <a:rPr lang="es-ES" dirty="0"/>
              <a:t>SPEAKING</a:t>
            </a:r>
            <a:br>
              <a:rPr lang="es-ES" dirty="0"/>
            </a:br>
            <a:r>
              <a:rPr lang="es-ES" dirty="0"/>
              <a:t>1º Básico </a:t>
            </a:r>
            <a:br>
              <a:rPr lang="es-ES" dirty="0"/>
            </a:br>
            <a:r>
              <a:rPr lang="es-ES" sz="4400" dirty="0"/>
              <a:t>Clase </a:t>
            </a:r>
            <a:r>
              <a:rPr lang="es-ES" sz="4400" dirty="0" err="1"/>
              <a:t>N°</a:t>
            </a:r>
            <a:r>
              <a:rPr lang="es-ES" sz="4400" dirty="0"/>
              <a:t> 7</a:t>
            </a:r>
            <a:br>
              <a:rPr lang="es-ES" sz="4400" dirty="0"/>
            </a:br>
            <a:r>
              <a:rPr lang="es-ES" sz="3600" dirty="0"/>
              <a:t>PROFESORA: Bárbara Peña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966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F46F374-BF41-2341-BA41-EB5056CBD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413" y="1153098"/>
            <a:ext cx="7091361" cy="2793906"/>
          </a:xfrm>
        </p:spPr>
        <p:txBody>
          <a:bodyPr>
            <a:normAutofit fontScale="90000"/>
          </a:bodyPr>
          <a:lstStyle/>
          <a:p>
            <a:r>
              <a:rPr lang="es-CL" dirty="0"/>
              <a:t>COLORS</a:t>
            </a:r>
            <a:br>
              <a:rPr lang="es-CL" dirty="0"/>
            </a:br>
            <a:r>
              <a:rPr lang="es-CL" dirty="0"/>
              <a:t>BODY PARTS</a:t>
            </a:r>
            <a:br>
              <a:rPr lang="es-CL" dirty="0"/>
            </a:br>
            <a:r>
              <a:rPr lang="es-CL" dirty="0"/>
              <a:t>WINTER AND SUMMER CLOTHING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C7E7CC-8890-F84A-ACA1-C1EA3293C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832" y="0"/>
            <a:ext cx="6858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21DA6C-5E5D-C645-93A7-14D794A81E05}"/>
              </a:ext>
            </a:extLst>
          </p:cNvPr>
          <p:cNvSpPr txBox="1"/>
          <p:nvPr/>
        </p:nvSpPr>
        <p:spPr>
          <a:xfrm>
            <a:off x="2702623" y="324617"/>
            <a:ext cx="2424062" cy="5022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/>
              <a:t>BLUE: </a:t>
            </a:r>
            <a:r>
              <a:rPr lang="es-CL" b="1" dirty="0"/>
              <a:t>AZUL</a:t>
            </a:r>
          </a:p>
          <a:p>
            <a:pPr>
              <a:lnSpc>
                <a:spcPct val="150000"/>
              </a:lnSpc>
            </a:pPr>
            <a:r>
              <a:rPr lang="es-CL" dirty="0"/>
              <a:t>BROWN: </a:t>
            </a:r>
            <a:r>
              <a:rPr lang="es-CL" b="1" dirty="0"/>
              <a:t>CAFÉ</a:t>
            </a:r>
          </a:p>
          <a:p>
            <a:pPr>
              <a:lnSpc>
                <a:spcPct val="150000"/>
              </a:lnSpc>
            </a:pPr>
            <a:r>
              <a:rPr lang="es-CL" dirty="0"/>
              <a:t>COLORS: </a:t>
            </a:r>
            <a:r>
              <a:rPr lang="es-CL" b="1" dirty="0"/>
              <a:t>COLORES</a:t>
            </a:r>
          </a:p>
          <a:p>
            <a:pPr>
              <a:lnSpc>
                <a:spcPct val="150000"/>
              </a:lnSpc>
            </a:pPr>
            <a:r>
              <a:rPr lang="es-CL" dirty="0"/>
              <a:t>GREEN: </a:t>
            </a:r>
            <a:r>
              <a:rPr lang="es-CL" b="1" dirty="0"/>
              <a:t>VERDE</a:t>
            </a:r>
          </a:p>
          <a:p>
            <a:pPr>
              <a:lnSpc>
                <a:spcPct val="150000"/>
              </a:lnSpc>
            </a:pPr>
            <a:r>
              <a:rPr lang="es-CL" dirty="0"/>
              <a:t>GREY: </a:t>
            </a:r>
            <a:r>
              <a:rPr lang="es-CL" b="1" dirty="0"/>
              <a:t>PLOMO</a:t>
            </a:r>
          </a:p>
          <a:p>
            <a:pPr>
              <a:lnSpc>
                <a:spcPct val="150000"/>
              </a:lnSpc>
            </a:pPr>
            <a:r>
              <a:rPr lang="es-CL" dirty="0"/>
              <a:t>ORANGE: </a:t>
            </a:r>
            <a:r>
              <a:rPr lang="es-CL" b="1" dirty="0"/>
              <a:t>NARANJO</a:t>
            </a:r>
          </a:p>
          <a:p>
            <a:pPr>
              <a:lnSpc>
                <a:spcPct val="150000"/>
              </a:lnSpc>
            </a:pPr>
            <a:r>
              <a:rPr lang="es-CL" dirty="0"/>
              <a:t>PINK: </a:t>
            </a:r>
            <a:r>
              <a:rPr lang="es-CL" b="1" dirty="0"/>
              <a:t>ROSADO</a:t>
            </a:r>
          </a:p>
          <a:p>
            <a:pPr>
              <a:lnSpc>
                <a:spcPct val="150000"/>
              </a:lnSpc>
            </a:pPr>
            <a:r>
              <a:rPr lang="es-CL" dirty="0"/>
              <a:t>PURPLE: </a:t>
            </a:r>
            <a:r>
              <a:rPr lang="es-CL" b="1" dirty="0"/>
              <a:t>MORADO</a:t>
            </a:r>
          </a:p>
          <a:p>
            <a:pPr>
              <a:lnSpc>
                <a:spcPct val="150000"/>
              </a:lnSpc>
            </a:pPr>
            <a:r>
              <a:rPr lang="es-CL" dirty="0"/>
              <a:t>RED: </a:t>
            </a:r>
            <a:r>
              <a:rPr lang="es-CL" b="1" dirty="0"/>
              <a:t>ROJO</a:t>
            </a:r>
          </a:p>
          <a:p>
            <a:pPr>
              <a:lnSpc>
                <a:spcPct val="150000"/>
              </a:lnSpc>
            </a:pPr>
            <a:r>
              <a:rPr lang="es-CL" dirty="0"/>
              <a:t>YELLOW: </a:t>
            </a:r>
            <a:r>
              <a:rPr lang="es-CL" b="1" dirty="0"/>
              <a:t>AMARILLO</a:t>
            </a:r>
          </a:p>
          <a:p>
            <a:pPr>
              <a:lnSpc>
                <a:spcPct val="150000"/>
              </a:lnSpc>
            </a:pPr>
            <a:r>
              <a:rPr lang="es-CL" dirty="0"/>
              <a:t>WHITE: </a:t>
            </a:r>
            <a:r>
              <a:rPr lang="es-CL" b="1" dirty="0"/>
              <a:t>BLANCO</a:t>
            </a:r>
          </a:p>
          <a:p>
            <a:pPr>
              <a:lnSpc>
                <a:spcPct val="150000"/>
              </a:lnSpc>
            </a:pPr>
            <a:r>
              <a:rPr lang="es-CL" dirty="0"/>
              <a:t>BLACK: </a:t>
            </a:r>
            <a:r>
              <a:rPr lang="es-CL" b="1" dirty="0"/>
              <a:t>NEGRO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9D7657-DE2A-DF4D-9928-6A19DA3F5AFA}"/>
              </a:ext>
            </a:extLst>
          </p:cNvPr>
          <p:cNvSpPr txBox="1"/>
          <p:nvPr/>
        </p:nvSpPr>
        <p:spPr>
          <a:xfrm>
            <a:off x="412377" y="224117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/>
              <a:t>COLORS</a:t>
            </a:r>
          </a:p>
        </p:txBody>
      </p:sp>
    </p:spTree>
    <p:extLst>
      <p:ext uri="{BB962C8B-B14F-4D97-AF65-F5344CB8AC3E}">
        <p14:creationId xmlns:p14="http://schemas.microsoft.com/office/powerpoint/2010/main" val="138751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40663A-60D1-1B4E-B463-026FEF467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796" y="0"/>
            <a:ext cx="4953783" cy="70046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D565B2-D95E-AE4C-AB77-6BA497E0AABB}"/>
              </a:ext>
            </a:extLst>
          </p:cNvPr>
          <p:cNvSpPr txBox="1"/>
          <p:nvPr/>
        </p:nvSpPr>
        <p:spPr>
          <a:xfrm>
            <a:off x="3008365" y="194392"/>
            <a:ext cx="3573414" cy="5022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/>
              <a:t>HAIR: </a:t>
            </a:r>
            <a:r>
              <a:rPr lang="es-CL" b="1" dirty="0"/>
              <a:t>CABELLO/PELO</a:t>
            </a:r>
          </a:p>
          <a:p>
            <a:pPr>
              <a:lnSpc>
                <a:spcPct val="150000"/>
              </a:lnSpc>
            </a:pPr>
            <a:r>
              <a:rPr lang="es-CL" dirty="0"/>
              <a:t>HEAD: </a:t>
            </a:r>
            <a:r>
              <a:rPr lang="es-CL" b="1" dirty="0"/>
              <a:t>CABEZA</a:t>
            </a:r>
          </a:p>
          <a:p>
            <a:pPr>
              <a:lnSpc>
                <a:spcPct val="150000"/>
              </a:lnSpc>
            </a:pPr>
            <a:r>
              <a:rPr lang="es-CL" dirty="0"/>
              <a:t>EAR: </a:t>
            </a:r>
            <a:r>
              <a:rPr lang="es-CL" b="1" dirty="0"/>
              <a:t>OREJA</a:t>
            </a:r>
          </a:p>
          <a:p>
            <a:pPr>
              <a:lnSpc>
                <a:spcPct val="150000"/>
              </a:lnSpc>
            </a:pPr>
            <a:r>
              <a:rPr lang="es-CL" dirty="0"/>
              <a:t>EYE: </a:t>
            </a:r>
            <a:r>
              <a:rPr lang="es-CL" b="1" dirty="0"/>
              <a:t>OJO</a:t>
            </a:r>
          </a:p>
          <a:p>
            <a:pPr>
              <a:lnSpc>
                <a:spcPct val="150000"/>
              </a:lnSpc>
            </a:pPr>
            <a:r>
              <a:rPr lang="es-CL" dirty="0"/>
              <a:t>FINGER: </a:t>
            </a:r>
            <a:r>
              <a:rPr lang="es-CL" b="1" dirty="0"/>
              <a:t>DEDOS DE LA MANO</a:t>
            </a:r>
          </a:p>
          <a:p>
            <a:pPr>
              <a:lnSpc>
                <a:spcPct val="150000"/>
              </a:lnSpc>
            </a:pPr>
            <a:r>
              <a:rPr lang="es-CL" dirty="0"/>
              <a:t>SHOULDER: </a:t>
            </a:r>
            <a:r>
              <a:rPr lang="es-CL" b="1" dirty="0"/>
              <a:t>HOMBROS</a:t>
            </a:r>
          </a:p>
          <a:p>
            <a:pPr>
              <a:lnSpc>
                <a:spcPct val="150000"/>
              </a:lnSpc>
            </a:pPr>
            <a:r>
              <a:rPr lang="es-CL" dirty="0"/>
              <a:t>ARM : </a:t>
            </a:r>
            <a:r>
              <a:rPr lang="es-CL" b="1" dirty="0"/>
              <a:t>BRAZOS</a:t>
            </a:r>
          </a:p>
          <a:p>
            <a:pPr>
              <a:lnSpc>
                <a:spcPct val="150000"/>
              </a:lnSpc>
            </a:pPr>
            <a:r>
              <a:rPr lang="es-CL" dirty="0"/>
              <a:t>HANDA: </a:t>
            </a:r>
            <a:r>
              <a:rPr lang="es-CL" b="1" dirty="0"/>
              <a:t>MANO</a:t>
            </a:r>
          </a:p>
          <a:p>
            <a:pPr>
              <a:lnSpc>
                <a:spcPct val="150000"/>
              </a:lnSpc>
            </a:pPr>
            <a:r>
              <a:rPr lang="es-CL" dirty="0"/>
              <a:t>LEG: </a:t>
            </a:r>
            <a:r>
              <a:rPr lang="es-CL" b="1" dirty="0"/>
              <a:t>PIERNA</a:t>
            </a:r>
          </a:p>
          <a:p>
            <a:pPr>
              <a:lnSpc>
                <a:spcPct val="150000"/>
              </a:lnSpc>
            </a:pPr>
            <a:r>
              <a:rPr lang="es-CL" dirty="0"/>
              <a:t>FOOT: </a:t>
            </a:r>
            <a:r>
              <a:rPr lang="es-CL" b="1" dirty="0"/>
              <a:t>PIES</a:t>
            </a:r>
          </a:p>
          <a:p>
            <a:pPr>
              <a:lnSpc>
                <a:spcPct val="150000"/>
              </a:lnSpc>
            </a:pPr>
            <a:r>
              <a:rPr lang="es-CL" dirty="0"/>
              <a:t>KNEE: </a:t>
            </a:r>
            <a:r>
              <a:rPr lang="es-CL" b="1" dirty="0"/>
              <a:t>RODILLA</a:t>
            </a:r>
          </a:p>
          <a:p>
            <a:pPr>
              <a:lnSpc>
                <a:spcPct val="150000"/>
              </a:lnSpc>
            </a:pPr>
            <a:r>
              <a:rPr lang="es-CL" dirty="0"/>
              <a:t>TOE: </a:t>
            </a:r>
            <a:r>
              <a:rPr lang="es-CL" b="1" dirty="0"/>
              <a:t>DEDOS DEL PIE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EA09D4-35BF-4240-B9E3-4F1231C0A35F}"/>
              </a:ext>
            </a:extLst>
          </p:cNvPr>
          <p:cNvSpPr txBox="1"/>
          <p:nvPr/>
        </p:nvSpPr>
        <p:spPr>
          <a:xfrm>
            <a:off x="179295" y="2133600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/>
              <a:t>BODY PARTS</a:t>
            </a:r>
          </a:p>
        </p:txBody>
      </p:sp>
    </p:spTree>
    <p:extLst>
      <p:ext uri="{BB962C8B-B14F-4D97-AF65-F5344CB8AC3E}">
        <p14:creationId xmlns:p14="http://schemas.microsoft.com/office/powerpoint/2010/main" val="154879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1703A8F-2B1E-AD46-8A4F-A449C609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90" y="632813"/>
            <a:ext cx="3591426" cy="4994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200289-CEAD-FB4F-826A-3F4CB36BC1EE}"/>
              </a:ext>
            </a:extLst>
          </p:cNvPr>
          <p:cNvSpPr txBox="1"/>
          <p:nvPr/>
        </p:nvSpPr>
        <p:spPr>
          <a:xfrm>
            <a:off x="0" y="1075677"/>
            <a:ext cx="3122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/>
              <a:t>WINTER CLOTHING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90FAF3-09DC-4840-917E-0D76D7607EB3}"/>
              </a:ext>
            </a:extLst>
          </p:cNvPr>
          <p:cNvSpPr txBox="1"/>
          <p:nvPr/>
        </p:nvSpPr>
        <p:spPr>
          <a:xfrm>
            <a:off x="5085347" y="1865689"/>
            <a:ext cx="2472152" cy="2529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/>
              <a:t>CAP: </a:t>
            </a:r>
            <a:r>
              <a:rPr lang="es-CL" b="1" dirty="0"/>
              <a:t>GORRO</a:t>
            </a:r>
          </a:p>
          <a:p>
            <a:pPr>
              <a:lnSpc>
                <a:spcPct val="150000"/>
              </a:lnSpc>
            </a:pPr>
            <a:r>
              <a:rPr lang="es-CL" dirty="0"/>
              <a:t>SCARF: </a:t>
            </a:r>
            <a:r>
              <a:rPr lang="es-CL" b="1" dirty="0"/>
              <a:t>BUFANDA</a:t>
            </a:r>
          </a:p>
          <a:p>
            <a:pPr>
              <a:lnSpc>
                <a:spcPct val="150000"/>
              </a:lnSpc>
            </a:pPr>
            <a:r>
              <a:rPr lang="es-CL" dirty="0"/>
              <a:t>JACKET: </a:t>
            </a:r>
            <a:r>
              <a:rPr lang="es-CL" b="1" dirty="0"/>
              <a:t>CHAQUETA</a:t>
            </a:r>
          </a:p>
          <a:p>
            <a:pPr>
              <a:lnSpc>
                <a:spcPct val="150000"/>
              </a:lnSpc>
            </a:pPr>
            <a:r>
              <a:rPr lang="es-CL" dirty="0"/>
              <a:t>JEANS: </a:t>
            </a:r>
            <a:r>
              <a:rPr lang="es-CL" b="1" dirty="0"/>
              <a:t>PANTALON</a:t>
            </a:r>
          </a:p>
          <a:p>
            <a:pPr>
              <a:lnSpc>
                <a:spcPct val="150000"/>
              </a:lnSpc>
            </a:pPr>
            <a:r>
              <a:rPr lang="es-CL" dirty="0"/>
              <a:t>MITTEN: </a:t>
            </a:r>
            <a:r>
              <a:rPr lang="es-CL" b="1" dirty="0"/>
              <a:t>GUANTES</a:t>
            </a:r>
          </a:p>
          <a:p>
            <a:pPr>
              <a:lnSpc>
                <a:spcPct val="150000"/>
              </a:lnSpc>
            </a:pPr>
            <a:r>
              <a:rPr lang="es-CL" dirty="0"/>
              <a:t>BOOT: </a:t>
            </a:r>
            <a:r>
              <a:rPr lang="es-CL" b="1" dirty="0"/>
              <a:t>BOTAS</a:t>
            </a:r>
          </a:p>
        </p:txBody>
      </p:sp>
    </p:spTree>
    <p:extLst>
      <p:ext uri="{BB962C8B-B14F-4D97-AF65-F5344CB8AC3E}">
        <p14:creationId xmlns:p14="http://schemas.microsoft.com/office/powerpoint/2010/main" val="102162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BDFDEA-7880-6845-BD69-BF19DE303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644" y="0"/>
            <a:ext cx="4854356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5E5821E-3D56-A045-878F-B16E02163D5C}"/>
              </a:ext>
            </a:extLst>
          </p:cNvPr>
          <p:cNvSpPr txBox="1"/>
          <p:nvPr/>
        </p:nvSpPr>
        <p:spPr>
          <a:xfrm>
            <a:off x="0" y="1057835"/>
            <a:ext cx="2770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/>
              <a:t>SUMMER CLOTHING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C16F2CE-7080-E24D-9265-05164ECE492E}"/>
              </a:ext>
            </a:extLst>
          </p:cNvPr>
          <p:cNvSpPr txBox="1"/>
          <p:nvPr/>
        </p:nvSpPr>
        <p:spPr>
          <a:xfrm>
            <a:off x="3563528" y="561473"/>
            <a:ext cx="3631122" cy="3775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/>
              <a:t>SHORTS: </a:t>
            </a:r>
            <a:r>
              <a:rPr lang="es-CL" b="1" dirty="0"/>
              <a:t>PANTALON CORTO</a:t>
            </a:r>
          </a:p>
          <a:p>
            <a:pPr>
              <a:lnSpc>
                <a:spcPct val="150000"/>
              </a:lnSpc>
            </a:pPr>
            <a:r>
              <a:rPr lang="es-CL" dirty="0"/>
              <a:t>HAND BAG: </a:t>
            </a:r>
            <a:r>
              <a:rPr lang="es-CL" b="1" dirty="0"/>
              <a:t>BOLSO DE MANO</a:t>
            </a:r>
          </a:p>
          <a:p>
            <a:pPr>
              <a:lnSpc>
                <a:spcPct val="150000"/>
              </a:lnSpc>
            </a:pPr>
            <a:r>
              <a:rPr lang="es-CL" dirty="0"/>
              <a:t>DRESS: </a:t>
            </a:r>
            <a:r>
              <a:rPr lang="es-CL" b="1" dirty="0"/>
              <a:t>VESTIDO</a:t>
            </a:r>
          </a:p>
          <a:p>
            <a:pPr>
              <a:lnSpc>
                <a:spcPct val="150000"/>
              </a:lnSpc>
            </a:pPr>
            <a:r>
              <a:rPr lang="es-CL" dirty="0"/>
              <a:t>SHIRT: </a:t>
            </a:r>
            <a:r>
              <a:rPr lang="es-CL" b="1" dirty="0"/>
              <a:t>CAMISA</a:t>
            </a:r>
          </a:p>
          <a:p>
            <a:pPr>
              <a:lnSpc>
                <a:spcPct val="150000"/>
              </a:lnSpc>
            </a:pPr>
            <a:r>
              <a:rPr lang="es-CL" dirty="0"/>
              <a:t>SKIRT: </a:t>
            </a:r>
            <a:r>
              <a:rPr lang="es-CL" b="1" dirty="0"/>
              <a:t>FALDA</a:t>
            </a:r>
          </a:p>
          <a:p>
            <a:pPr>
              <a:lnSpc>
                <a:spcPct val="150000"/>
              </a:lnSpc>
            </a:pPr>
            <a:r>
              <a:rPr lang="es-CL" dirty="0"/>
              <a:t>T-SHIRT: </a:t>
            </a:r>
            <a:r>
              <a:rPr lang="es-CL" b="1" dirty="0"/>
              <a:t>POLERA</a:t>
            </a:r>
          </a:p>
          <a:p>
            <a:pPr>
              <a:lnSpc>
                <a:spcPct val="150000"/>
              </a:lnSpc>
            </a:pPr>
            <a:r>
              <a:rPr lang="es-CL" dirty="0"/>
              <a:t>GALASSES: </a:t>
            </a:r>
            <a:r>
              <a:rPr lang="es-CL" b="1" dirty="0"/>
              <a:t>LENTES</a:t>
            </a:r>
          </a:p>
          <a:p>
            <a:pPr>
              <a:lnSpc>
                <a:spcPct val="150000"/>
              </a:lnSpc>
            </a:pPr>
            <a:r>
              <a:rPr lang="es-CL" dirty="0"/>
              <a:t>SUNGLASSES: </a:t>
            </a:r>
            <a:r>
              <a:rPr lang="es-CL" b="1" dirty="0"/>
              <a:t>LENTES DE SOL</a:t>
            </a:r>
          </a:p>
          <a:p>
            <a:pPr>
              <a:lnSpc>
                <a:spcPct val="150000"/>
              </a:lnSpc>
            </a:pPr>
            <a:r>
              <a:rPr lang="es-CL" dirty="0"/>
              <a:t>FLIP FLOPS: </a:t>
            </a:r>
            <a:r>
              <a:rPr lang="es-CL" b="1" dirty="0"/>
              <a:t>SANDALIAS</a:t>
            </a:r>
          </a:p>
        </p:txBody>
      </p:sp>
    </p:spTree>
    <p:extLst>
      <p:ext uri="{BB962C8B-B14F-4D97-AF65-F5344CB8AC3E}">
        <p14:creationId xmlns:p14="http://schemas.microsoft.com/office/powerpoint/2010/main" val="3862674266"/>
      </p:ext>
    </p:extLst>
  </p:cSld>
  <p:clrMapOvr>
    <a:masterClrMapping/>
  </p:clrMapOvr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la presentación para el ámbito educativo de niños jugando (ilustración de dibujos animados, pantalla panorámica)</Template>
  <TotalTime>425</TotalTime>
  <Words>163</Words>
  <Application>Microsoft Office PowerPoint</Application>
  <PresentationFormat>Panorámica</PresentationFormat>
  <Paragraphs>47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Euphemia</vt:lpstr>
      <vt:lpstr>Wingdings</vt:lpstr>
      <vt:lpstr>Niños jugando 16x9</vt:lpstr>
      <vt:lpstr>SPEAKING 1º Básico  Clase N° 7 PROFESORA: Bárbara Peña</vt:lpstr>
      <vt:lpstr>COLORS BODY PARTS WINTER AND SUMMER CLOTHING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Adjetivos</dc:title>
  <dc:creator>Carolina Ortiz</dc:creator>
  <cp:lastModifiedBy>Carmen Barros Ortega</cp:lastModifiedBy>
  <cp:revision>27</cp:revision>
  <dcterms:created xsi:type="dcterms:W3CDTF">2021-06-09T23:34:20Z</dcterms:created>
  <dcterms:modified xsi:type="dcterms:W3CDTF">2021-08-09T13:17:27Z</dcterms:modified>
</cp:coreProperties>
</file>