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73" r:id="rId3"/>
    <p:sldId id="300" r:id="rId4"/>
    <p:sldId id="287" r:id="rId5"/>
    <p:sldId id="282" r:id="rId6"/>
    <p:sldId id="303" r:id="rId7"/>
    <p:sldId id="299" r:id="rId8"/>
    <p:sldId id="297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4.jp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5517903" y="803071"/>
            <a:ext cx="4731204" cy="1824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3188" y="2782732"/>
            <a:ext cx="5656245" cy="1434957"/>
          </a:xfrm>
        </p:spPr>
        <p:txBody>
          <a:bodyPr anchor="ctr">
            <a:normAutofit fontScale="90000"/>
          </a:bodyPr>
          <a:lstStyle/>
          <a:p>
            <a:r>
              <a:rPr lang="es-CL" sz="3600" b="1" dirty="0">
                <a:solidFill>
                  <a:schemeClr val="accent4"/>
                </a:solidFill>
                <a:latin typeface="+mn-lt"/>
              </a:rPr>
              <a:t>Unidad 1 – Clase 9</a:t>
            </a:r>
            <a:br>
              <a:rPr lang="es-CL" sz="3600" b="1" dirty="0">
                <a:solidFill>
                  <a:schemeClr val="accent4"/>
                </a:solidFill>
                <a:latin typeface="+mn-lt"/>
              </a:rPr>
            </a:br>
            <a:r>
              <a:rPr lang="es-CL" sz="3600" b="1" dirty="0">
                <a:solidFill>
                  <a:schemeClr val="accent4"/>
                </a:solidFill>
                <a:latin typeface="+mn-lt"/>
              </a:rPr>
              <a:t>las plantas son seres vivos</a:t>
            </a:r>
            <a:br>
              <a:rPr lang="es-ES" sz="3600" b="1" dirty="0">
                <a:solidFill>
                  <a:schemeClr val="accent4"/>
                </a:solidFill>
              </a:rPr>
            </a:br>
            <a:endParaRPr lang="es-CL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308" y="5331589"/>
            <a:ext cx="3530165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sz="2000" b="1" dirty="0">
                <a:solidFill>
                  <a:srgbClr val="0070C0"/>
                </a:solidFill>
              </a:rPr>
              <a:t>Ciencias Naturales • 1ro Básico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Lunes 31 de Mayo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68215" y="3484930"/>
            <a:ext cx="313848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sz="2000" b="1" dirty="0" err="1">
                <a:solidFill>
                  <a:srgbClr val="0070C0"/>
                </a:solidFill>
              </a:rPr>
              <a:t>OA</a:t>
            </a:r>
            <a:r>
              <a:rPr lang="es-CL" sz="2000" b="1" dirty="0">
                <a:solidFill>
                  <a:srgbClr val="0070C0"/>
                </a:solidFill>
              </a:rPr>
              <a:t> 1</a:t>
            </a:r>
          </a:p>
          <a:p>
            <a:pPr algn="ctr"/>
            <a:r>
              <a:rPr lang="es-CL" sz="2000" b="1" dirty="0">
                <a:solidFill>
                  <a:srgbClr val="0070C0"/>
                </a:solidFill>
              </a:rPr>
              <a:t> </a:t>
            </a:r>
            <a:r>
              <a:rPr lang="es-CL" sz="2000" b="1" dirty="0">
                <a:solidFill>
                  <a:schemeClr val="accent4"/>
                </a:solidFill>
              </a:rPr>
              <a:t>Reconocer el ciclo de vida de las plantas y lo que necesitan para vivir.</a:t>
            </a:r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557494" y="1920714"/>
            <a:ext cx="11400468" cy="4145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33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1413842" y="154958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8770514" y="-1"/>
            <a:ext cx="3425806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Conocimientos previos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Comparte tu 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91" y="85427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7673FF9-B064-441A-8E92-E12BD64A00D3}"/>
              </a:ext>
            </a:extLst>
          </p:cNvPr>
          <p:cNvSpPr txBox="1"/>
          <p:nvPr/>
        </p:nvSpPr>
        <p:spPr>
          <a:xfrm>
            <a:off x="1106285" y="1901771"/>
            <a:ext cx="8783392" cy="461665"/>
          </a:xfrm>
          <a:custGeom>
            <a:avLst/>
            <a:gdLst>
              <a:gd name="connsiteX0" fmla="*/ 0 w 6133514"/>
              <a:gd name="connsiteY0" fmla="*/ 0 h 2215991"/>
              <a:gd name="connsiteX1" fmla="*/ 6133514 w 6133514"/>
              <a:gd name="connsiteY1" fmla="*/ 0 h 2215991"/>
              <a:gd name="connsiteX2" fmla="*/ 6133514 w 6133514"/>
              <a:gd name="connsiteY2" fmla="*/ 2215991 h 2215991"/>
              <a:gd name="connsiteX3" fmla="*/ 0 w 6133514"/>
              <a:gd name="connsiteY3" fmla="*/ 2215991 h 2215991"/>
              <a:gd name="connsiteX4" fmla="*/ 0 w 6133514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514" h="2215991" extrusionOk="0">
                <a:moveTo>
                  <a:pt x="0" y="0"/>
                </a:moveTo>
                <a:cubicBezTo>
                  <a:pt x="1202952" y="-58781"/>
                  <a:pt x="3295058" y="126805"/>
                  <a:pt x="6133514" y="0"/>
                </a:cubicBezTo>
                <a:cubicBezTo>
                  <a:pt x="6098629" y="223955"/>
                  <a:pt x="6195418" y="1458514"/>
                  <a:pt x="6133514" y="2215991"/>
                </a:cubicBezTo>
                <a:cubicBezTo>
                  <a:pt x="3646561" y="2371480"/>
                  <a:pt x="1421945" y="2135833"/>
                  <a:pt x="0" y="2215991"/>
                </a:cubicBezTo>
                <a:cubicBezTo>
                  <a:pt x="-75231" y="1335817"/>
                  <a:pt x="99412" y="6357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628569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1.¿Qué se de las plantas?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08856"/>
              </p:ext>
            </p:extLst>
          </p:nvPr>
        </p:nvGraphicFramePr>
        <p:xfrm>
          <a:off x="1248858" y="3015034"/>
          <a:ext cx="8128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636317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996101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497950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00846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concepto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Lo se y lo podría explicar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Lo se,</a:t>
                      </a:r>
                      <a:r>
                        <a:rPr lang="es-CL" baseline="0" dirty="0"/>
                        <a:t> pero me es </a:t>
                      </a:r>
                      <a:r>
                        <a:rPr lang="es-CL" baseline="0" dirty="0" err="1"/>
                        <a:t>dificil</a:t>
                      </a:r>
                      <a:r>
                        <a:rPr lang="es-CL" baseline="0" dirty="0"/>
                        <a:t> explicar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lo 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532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aseline="0" dirty="0"/>
                        <a:t>Las partes de una planta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02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Lo</a:t>
                      </a:r>
                      <a:r>
                        <a:rPr lang="es-CL" baseline="0" dirty="0"/>
                        <a:t> que las plantas necesitas para vivir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309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 ciclo de una planta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299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187" y="1690688"/>
            <a:ext cx="5403337" cy="82391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/>
              <a:t>Ciclo de vida de las plantas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6"/>
          <a:stretch/>
        </p:blipFill>
        <p:spPr>
          <a:xfrm>
            <a:off x="275397" y="3026535"/>
            <a:ext cx="5623127" cy="3477296"/>
          </a:xfrm>
          <a:ln>
            <a:solidFill>
              <a:schemeClr val="tx1"/>
            </a:solidFill>
          </a:ln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32809" y="1690688"/>
            <a:ext cx="5183188" cy="82391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/>
              <a:t>¿Qué necesitan las plantas para vivir?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5" b="10409"/>
          <a:stretch/>
        </p:blipFill>
        <p:spPr>
          <a:xfrm>
            <a:off x="6532809" y="2734938"/>
            <a:ext cx="5273341" cy="3768893"/>
          </a:xfrm>
          <a:ln>
            <a:solidFill>
              <a:schemeClr val="tx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5396247" y="592427"/>
            <a:ext cx="15969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Las plantas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401576" y="-1"/>
            <a:ext cx="2794743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</a:t>
            </a:r>
          </a:p>
        </p:txBody>
      </p:sp>
    </p:spTree>
    <p:extLst>
      <p:ext uri="{BB962C8B-B14F-4D97-AF65-F5344CB8AC3E}">
        <p14:creationId xmlns:p14="http://schemas.microsoft.com/office/powerpoint/2010/main" val="400561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3050" y="5891907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402181" y="374613"/>
            <a:ext cx="591354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¿Que recuerdo?</a:t>
            </a:r>
          </a:p>
        </p:txBody>
      </p:sp>
      <p:pic>
        <p:nvPicPr>
          <p:cNvPr id="9" name="Picture 2" descr="icono de comentarios 3382218">
            <a:extLst>
              <a:ext uri="{FF2B5EF4-FFF2-40B4-BE49-F238E27FC236}">
                <a16:creationId xmlns:a16="http://schemas.microsoft.com/office/drawing/2014/main" id="{81E66101-8573-4784-9C97-A8338C38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7" y="230923"/>
            <a:ext cx="782216" cy="7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357938" y="0"/>
            <a:ext cx="383838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</a:t>
            </a:r>
          </a:p>
        </p:txBody>
      </p:sp>
      <p:sp>
        <p:nvSpPr>
          <p:cNvPr id="12" name="Rectángulo: esquinas redondeadas 12">
            <a:extLst>
              <a:ext uri="{FF2B5EF4-FFF2-40B4-BE49-F238E27FC236}">
                <a16:creationId xmlns:a16="http://schemas.microsoft.com/office/drawing/2014/main" id="{6A599D8C-681B-4B07-A544-EC11D863213F}"/>
              </a:ext>
            </a:extLst>
          </p:cNvPr>
          <p:cNvSpPr/>
          <p:nvPr/>
        </p:nvSpPr>
        <p:spPr>
          <a:xfrm>
            <a:off x="384801" y="1121082"/>
            <a:ext cx="11708461" cy="5748208"/>
          </a:xfrm>
          <a:custGeom>
            <a:avLst/>
            <a:gdLst>
              <a:gd name="connsiteX0" fmla="*/ 0 w 10274157"/>
              <a:gd name="connsiteY0" fmla="*/ 555068 h 3330342"/>
              <a:gd name="connsiteX1" fmla="*/ 555068 w 10274157"/>
              <a:gd name="connsiteY1" fmla="*/ 0 h 3330342"/>
              <a:gd name="connsiteX2" fmla="*/ 9719089 w 10274157"/>
              <a:gd name="connsiteY2" fmla="*/ 0 h 3330342"/>
              <a:gd name="connsiteX3" fmla="*/ 10274157 w 10274157"/>
              <a:gd name="connsiteY3" fmla="*/ 555068 h 3330342"/>
              <a:gd name="connsiteX4" fmla="*/ 10274157 w 10274157"/>
              <a:gd name="connsiteY4" fmla="*/ 2775274 h 3330342"/>
              <a:gd name="connsiteX5" fmla="*/ 9719089 w 10274157"/>
              <a:gd name="connsiteY5" fmla="*/ 3330342 h 3330342"/>
              <a:gd name="connsiteX6" fmla="*/ 555068 w 10274157"/>
              <a:gd name="connsiteY6" fmla="*/ 3330342 h 3330342"/>
              <a:gd name="connsiteX7" fmla="*/ 0 w 10274157"/>
              <a:gd name="connsiteY7" fmla="*/ 2775274 h 3330342"/>
              <a:gd name="connsiteX8" fmla="*/ 0 w 10274157"/>
              <a:gd name="connsiteY8" fmla="*/ 555068 h 333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4157" h="3330342" extrusionOk="0">
                <a:moveTo>
                  <a:pt x="0" y="555068"/>
                </a:moveTo>
                <a:cubicBezTo>
                  <a:pt x="53413" y="263071"/>
                  <a:pt x="268363" y="41359"/>
                  <a:pt x="555068" y="0"/>
                </a:cubicBezTo>
                <a:cubicBezTo>
                  <a:pt x="4212701" y="123000"/>
                  <a:pt x="5563710" y="-96860"/>
                  <a:pt x="9719089" y="0"/>
                </a:cubicBezTo>
                <a:cubicBezTo>
                  <a:pt x="9983738" y="-31939"/>
                  <a:pt x="10277880" y="241007"/>
                  <a:pt x="10274157" y="555068"/>
                </a:cubicBezTo>
                <a:cubicBezTo>
                  <a:pt x="10277330" y="1390153"/>
                  <a:pt x="10368424" y="2264767"/>
                  <a:pt x="10274157" y="2775274"/>
                </a:cubicBezTo>
                <a:cubicBezTo>
                  <a:pt x="10269074" y="3083672"/>
                  <a:pt x="10012626" y="3328211"/>
                  <a:pt x="9719089" y="3330342"/>
                </a:cubicBezTo>
                <a:cubicBezTo>
                  <a:pt x="8148214" y="3169635"/>
                  <a:pt x="1801529" y="3370009"/>
                  <a:pt x="555068" y="3330342"/>
                </a:cubicBezTo>
                <a:cubicBezTo>
                  <a:pt x="200645" y="3320674"/>
                  <a:pt x="-43724" y="3062022"/>
                  <a:pt x="0" y="2775274"/>
                </a:cubicBezTo>
                <a:cubicBezTo>
                  <a:pt x="32216" y="2336644"/>
                  <a:pt x="57206" y="1464263"/>
                  <a:pt x="0" y="555068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31" y="1351914"/>
            <a:ext cx="7698318" cy="51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F4E362-34D6-4FF1-916F-687537B3E1D0}"/>
              </a:ext>
            </a:extLst>
          </p:cNvPr>
          <p:cNvSpPr/>
          <p:nvPr/>
        </p:nvSpPr>
        <p:spPr>
          <a:xfrm>
            <a:off x="1639879" y="2175218"/>
            <a:ext cx="95394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		</a:t>
            </a:r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8871807" y="0"/>
            <a:ext cx="3324512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Practiquemos juntos  </a:t>
            </a:r>
          </a:p>
        </p:txBody>
      </p:sp>
      <p:pic>
        <p:nvPicPr>
          <p:cNvPr id="6" name="Picture 2" descr="Icono de clase 2746927">
            <a:extLst>
              <a:ext uri="{FF2B5EF4-FFF2-40B4-BE49-F238E27FC236}">
                <a16:creationId xmlns:a16="http://schemas.microsoft.com/office/drawing/2014/main" id="{067D54DA-02B3-4EF2-8480-F4F33A18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07" y="-2758"/>
            <a:ext cx="731520" cy="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C46615E-114A-4ED2-B95F-ACC4BBED5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8" name="Picture 8" descr="escribir icono 142509">
            <a:extLst>
              <a:ext uri="{FF2B5EF4-FFF2-40B4-BE49-F238E27FC236}">
                <a16:creationId xmlns:a16="http://schemas.microsoft.com/office/drawing/2014/main" id="{4480D904-3DCB-4AC4-8FD3-53A42E1B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cono de investigación 3468839">
            <a:extLst>
              <a:ext uri="{FF2B5EF4-FFF2-40B4-BE49-F238E27FC236}">
                <a16:creationId xmlns:a16="http://schemas.microsoft.com/office/drawing/2014/main" id="{01B97DFE-2BB3-42CB-A8D4-6A452F50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eer icono 3322753">
            <a:extLst>
              <a:ext uri="{FF2B5EF4-FFF2-40B4-BE49-F238E27FC236}">
                <a16:creationId xmlns:a16="http://schemas.microsoft.com/office/drawing/2014/main" id="{39812CB8-B428-43BB-BD43-576ED88D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ablar icono 3504884">
            <a:extLst>
              <a:ext uri="{FF2B5EF4-FFF2-40B4-BE49-F238E27FC236}">
                <a16:creationId xmlns:a16="http://schemas.microsoft.com/office/drawing/2014/main" id="{ACD6196B-0DCB-47FB-8515-DFC4C2D4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A599D8C-681B-4B07-A544-EC11D863213F}"/>
              </a:ext>
            </a:extLst>
          </p:cNvPr>
          <p:cNvSpPr/>
          <p:nvPr/>
        </p:nvSpPr>
        <p:spPr>
          <a:xfrm>
            <a:off x="230254" y="1137392"/>
            <a:ext cx="11708461" cy="5868715"/>
          </a:xfrm>
          <a:custGeom>
            <a:avLst/>
            <a:gdLst>
              <a:gd name="connsiteX0" fmla="*/ 0 w 10274157"/>
              <a:gd name="connsiteY0" fmla="*/ 555068 h 3330342"/>
              <a:gd name="connsiteX1" fmla="*/ 555068 w 10274157"/>
              <a:gd name="connsiteY1" fmla="*/ 0 h 3330342"/>
              <a:gd name="connsiteX2" fmla="*/ 9719089 w 10274157"/>
              <a:gd name="connsiteY2" fmla="*/ 0 h 3330342"/>
              <a:gd name="connsiteX3" fmla="*/ 10274157 w 10274157"/>
              <a:gd name="connsiteY3" fmla="*/ 555068 h 3330342"/>
              <a:gd name="connsiteX4" fmla="*/ 10274157 w 10274157"/>
              <a:gd name="connsiteY4" fmla="*/ 2775274 h 3330342"/>
              <a:gd name="connsiteX5" fmla="*/ 9719089 w 10274157"/>
              <a:gd name="connsiteY5" fmla="*/ 3330342 h 3330342"/>
              <a:gd name="connsiteX6" fmla="*/ 555068 w 10274157"/>
              <a:gd name="connsiteY6" fmla="*/ 3330342 h 3330342"/>
              <a:gd name="connsiteX7" fmla="*/ 0 w 10274157"/>
              <a:gd name="connsiteY7" fmla="*/ 2775274 h 3330342"/>
              <a:gd name="connsiteX8" fmla="*/ 0 w 10274157"/>
              <a:gd name="connsiteY8" fmla="*/ 555068 h 333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4157" h="3330342" extrusionOk="0">
                <a:moveTo>
                  <a:pt x="0" y="555068"/>
                </a:moveTo>
                <a:cubicBezTo>
                  <a:pt x="53413" y="263071"/>
                  <a:pt x="268363" y="41359"/>
                  <a:pt x="555068" y="0"/>
                </a:cubicBezTo>
                <a:cubicBezTo>
                  <a:pt x="4212701" y="123000"/>
                  <a:pt x="5563710" y="-96860"/>
                  <a:pt x="9719089" y="0"/>
                </a:cubicBezTo>
                <a:cubicBezTo>
                  <a:pt x="9983738" y="-31939"/>
                  <a:pt x="10277880" y="241007"/>
                  <a:pt x="10274157" y="555068"/>
                </a:cubicBezTo>
                <a:cubicBezTo>
                  <a:pt x="10277330" y="1390153"/>
                  <a:pt x="10368424" y="2264767"/>
                  <a:pt x="10274157" y="2775274"/>
                </a:cubicBezTo>
                <a:cubicBezTo>
                  <a:pt x="10269074" y="3083672"/>
                  <a:pt x="10012626" y="3328211"/>
                  <a:pt x="9719089" y="3330342"/>
                </a:cubicBezTo>
                <a:cubicBezTo>
                  <a:pt x="8148214" y="3169635"/>
                  <a:pt x="1801529" y="3370009"/>
                  <a:pt x="555068" y="3330342"/>
                </a:cubicBezTo>
                <a:cubicBezTo>
                  <a:pt x="200645" y="3320674"/>
                  <a:pt x="-43724" y="3062022"/>
                  <a:pt x="0" y="2775274"/>
                </a:cubicBezTo>
                <a:cubicBezTo>
                  <a:pt x="32216" y="2336644"/>
                  <a:pt x="57206" y="1464263"/>
                  <a:pt x="0" y="555068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E24A75-E0F4-4E76-B38F-4736147685B9}"/>
              </a:ext>
            </a:extLst>
          </p:cNvPr>
          <p:cNvSpPr txBox="1"/>
          <p:nvPr/>
        </p:nvSpPr>
        <p:spPr>
          <a:xfrm>
            <a:off x="905783" y="183285"/>
            <a:ext cx="7473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</a:rPr>
              <a:t>¿Qué elementos de los mencionados a continuación necesita la planta para vivir?.</a:t>
            </a:r>
          </a:p>
        </p:txBody>
      </p:sp>
      <p:pic>
        <p:nvPicPr>
          <p:cNvPr id="17" name="Picture 2" descr="Planning Icon 847967">
            <a:extLst>
              <a:ext uri="{FF2B5EF4-FFF2-40B4-BE49-F238E27FC236}">
                <a16:creationId xmlns:a16="http://schemas.microsoft.com/office/drawing/2014/main" id="{21CA0EED-1785-41B1-950A-16FF278B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4" y="93309"/>
            <a:ext cx="632460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4" y="1390918"/>
            <a:ext cx="7351356" cy="45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90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166</Words>
  <Application>Microsoft Office PowerPoint</Application>
  <PresentationFormat>Panorámica</PresentationFormat>
  <Paragraphs>35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Office Theme</vt:lpstr>
      <vt:lpstr>Unidad 1 – Clase 9 las plantas son seres vivos </vt:lpstr>
      <vt:lpstr>Normas de grupo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124</cp:revision>
  <dcterms:created xsi:type="dcterms:W3CDTF">2020-12-29T16:04:59Z</dcterms:created>
  <dcterms:modified xsi:type="dcterms:W3CDTF">2021-06-08T15:35:52Z</dcterms:modified>
</cp:coreProperties>
</file>