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0"/>
  </p:notesMasterIdLst>
  <p:sldIdLst>
    <p:sldId id="273" r:id="rId3"/>
    <p:sldId id="300" r:id="rId4"/>
    <p:sldId id="287" r:id="rId5"/>
    <p:sldId id="277" r:id="rId6"/>
    <p:sldId id="282" r:id="rId7"/>
    <p:sldId id="297" r:id="rId8"/>
    <p:sldId id="279" r:id="rId9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653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94291" autoAdjust="0"/>
  </p:normalViewPr>
  <p:slideViewPr>
    <p:cSldViewPr snapToGrid="0">
      <p:cViewPr varScale="1">
        <p:scale>
          <a:sx n="48" d="100"/>
          <a:sy n="48" d="100"/>
        </p:scale>
        <p:origin x="6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389478-A542-44C2-A0DB-1E1B2F848B41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79797F-89AB-44F9-999E-0953A2CFC11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27251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79797F-89AB-44F9-999E-0953A2CFC116}" type="slidenum">
              <a:rPr lang="es-CL" smtClean="0"/>
              <a:t>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80894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4D9F-25C8-4694-A88D-B1FB9613819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2F42-144F-42A5-B9F3-1B86FFB7B2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3461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4D9F-25C8-4694-A88D-B1FB9613819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2F42-144F-42A5-B9F3-1B86FFB7B2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55461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4D9F-25C8-4694-A88D-B1FB9613819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2F42-144F-42A5-B9F3-1B86FFB7B2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517896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DD51-7AED-405A-95C7-D21C59C08EB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3269-0A21-406A-B143-288A8BED46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89576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DD51-7AED-405A-95C7-D21C59C08EB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3269-0A21-406A-B143-288A8BED46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142551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DD51-7AED-405A-95C7-D21C59C08EB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3269-0A21-406A-B143-288A8BED46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426351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DD51-7AED-405A-95C7-D21C59C08EB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3269-0A21-406A-B143-288A8BED46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024452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DD51-7AED-405A-95C7-D21C59C08EB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3269-0A21-406A-B143-288A8BED46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028888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DD51-7AED-405A-95C7-D21C59C08EB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3269-0A21-406A-B143-288A8BED46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932327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DD51-7AED-405A-95C7-D21C59C08EB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3269-0A21-406A-B143-288A8BED46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253101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DD51-7AED-405A-95C7-D21C59C08EB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3269-0A21-406A-B143-288A8BED46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15252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4D9F-25C8-4694-A88D-B1FB9613819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2F42-144F-42A5-B9F3-1B86FFB7B2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698586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DD51-7AED-405A-95C7-D21C59C08EB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3269-0A21-406A-B143-288A8BED46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665324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DD51-7AED-405A-95C7-D21C59C08EB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3269-0A21-406A-B143-288A8BED46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373890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DD51-7AED-405A-95C7-D21C59C08EB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3269-0A21-406A-B143-288A8BED46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0377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4D9F-25C8-4694-A88D-B1FB9613819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2F42-144F-42A5-B9F3-1B86FFB7B2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48676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4D9F-25C8-4694-A88D-B1FB9613819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2F42-144F-42A5-B9F3-1B86FFB7B2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67007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4D9F-25C8-4694-A88D-B1FB9613819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2F42-144F-42A5-B9F3-1B86FFB7B2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59581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4D9F-25C8-4694-A88D-B1FB9613819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2F42-144F-42A5-B9F3-1B86FFB7B2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3696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4D9F-25C8-4694-A88D-B1FB9613819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2F42-144F-42A5-B9F3-1B86FFB7B2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17711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4D9F-25C8-4694-A88D-B1FB9613819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2F42-144F-42A5-B9F3-1B86FFB7B2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04799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4D9F-25C8-4694-A88D-B1FB9613819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2F42-144F-42A5-B9F3-1B86FFB7B2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96440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24D9F-25C8-4694-A88D-B1FB9613819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12F42-144F-42A5-B9F3-1B86FFB7B2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801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9DD51-7AED-405A-95C7-D21C59C08EB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73269-0A21-406A-B143-288A8BED46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79529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8.png"/><Relationship Id="rId7" Type="http://schemas.openxmlformats.org/officeDocument/2006/relationships/image" Target="../media/image14.png"/><Relationship Id="rId12" Type="http://schemas.openxmlformats.org/officeDocument/2006/relationships/image" Target="../media/image21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png"/><Relationship Id="rId11" Type="http://schemas.openxmlformats.org/officeDocument/2006/relationships/image" Target="../media/image20.svg"/><Relationship Id="rId5" Type="http://schemas.microsoft.com/office/2007/relationships/hdphoto" Target="../media/hdphoto1.wdp"/><Relationship Id="rId10" Type="http://schemas.openxmlformats.org/officeDocument/2006/relationships/image" Target="../media/image19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microsoft.com/office/2007/relationships/hdphoto" Target="../media/hdphoto1.wdp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png"/><Relationship Id="rId11" Type="http://schemas.openxmlformats.org/officeDocument/2006/relationships/image" Target="../media/image10.png"/><Relationship Id="rId5" Type="http://schemas.openxmlformats.org/officeDocument/2006/relationships/image" Target="../media/image14.png"/><Relationship Id="rId10" Type="http://schemas.openxmlformats.org/officeDocument/2006/relationships/image" Target="../media/image23.svg"/><Relationship Id="rId4" Type="http://schemas.openxmlformats.org/officeDocument/2006/relationships/image" Target="../media/image13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microsoft.com/office/2007/relationships/hdphoto" Target="../media/hdphoto1.wdp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microsoft.com/office/2007/relationships/hdphoto" Target="../media/hdphoto1.wdp"/><Relationship Id="rId7" Type="http://schemas.openxmlformats.org/officeDocument/2006/relationships/image" Target="../media/image16.png"/><Relationship Id="rId12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png"/><Relationship Id="rId11" Type="http://schemas.openxmlformats.org/officeDocument/2006/relationships/image" Target="../media/image27.png"/><Relationship Id="rId5" Type="http://schemas.openxmlformats.org/officeDocument/2006/relationships/image" Target="../media/image14.png"/><Relationship Id="rId10" Type="http://schemas.openxmlformats.org/officeDocument/2006/relationships/image" Target="../media/image26.png"/><Relationship Id="rId4" Type="http://schemas.openxmlformats.org/officeDocument/2006/relationships/image" Target="../media/image13.pn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4" name="Rectangle 63">
            <a:extLst>
              <a:ext uri="{FF2B5EF4-FFF2-40B4-BE49-F238E27FC236}">
                <a16:creationId xmlns:a16="http://schemas.microsoft.com/office/drawing/2014/main" id="{1ED8053C-AF28-403A-90F2-67A100EDEC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0E2BBA0-59B9-406D-84FB-66A1C1410E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13862" y="1471009"/>
            <a:ext cx="5656245" cy="1434957"/>
          </a:xfrm>
        </p:spPr>
        <p:txBody>
          <a:bodyPr anchor="ctr">
            <a:normAutofit fontScale="90000"/>
          </a:bodyPr>
          <a:lstStyle/>
          <a:p>
            <a:pPr algn="l"/>
            <a:r>
              <a:rPr lang="es-CL" sz="3600" b="1" dirty="0">
                <a:latin typeface="+mn-lt"/>
              </a:rPr>
              <a:t>Unidad 1 – Clase 27</a:t>
            </a:r>
            <a:br>
              <a:rPr lang="es-CL" sz="3600" b="1" dirty="0">
                <a:latin typeface="+mn-lt"/>
              </a:rPr>
            </a:br>
            <a:r>
              <a:rPr lang="es-ES" sz="3600" b="1" dirty="0">
                <a:solidFill>
                  <a:srgbClr val="0070C0"/>
                </a:solidFill>
              </a:rPr>
              <a:t>Las letras que forman                      palabras</a:t>
            </a:r>
            <a:br>
              <a:rPr lang="es-ES" sz="3600" b="1" dirty="0">
                <a:solidFill>
                  <a:srgbClr val="0070C0"/>
                </a:solidFill>
              </a:rPr>
            </a:br>
            <a:endParaRPr lang="es-CL" sz="36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BA9C4AE-3730-4C23-A1A2-59AD01D34F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63898" y="4095662"/>
            <a:ext cx="4898589" cy="1423329"/>
          </a:xfrm>
        </p:spPr>
        <p:txBody>
          <a:bodyPr anchor="ctr">
            <a:normAutofit/>
          </a:bodyPr>
          <a:lstStyle/>
          <a:p>
            <a:pPr algn="l"/>
            <a:r>
              <a:rPr lang="es-CL" b="1" dirty="0">
                <a:solidFill>
                  <a:srgbClr val="0070C0"/>
                </a:solidFill>
              </a:rPr>
              <a:t>Lenguaje • 1ro Básico</a:t>
            </a:r>
          </a:p>
          <a:p>
            <a:pPr algn="l"/>
            <a:r>
              <a:rPr lang="es-CL" b="1" dirty="0">
                <a:solidFill>
                  <a:srgbClr val="0070C0"/>
                </a:solidFill>
              </a:rPr>
              <a:t>Profesora Carolina Díaz </a:t>
            </a:r>
          </a:p>
          <a:p>
            <a:pPr algn="l"/>
            <a:r>
              <a:rPr lang="es-CL" b="1" dirty="0">
                <a:solidFill>
                  <a:srgbClr val="0070C0"/>
                </a:solidFill>
              </a:rPr>
              <a:t>Lunes 31 de Mayo del 2021</a:t>
            </a:r>
          </a:p>
          <a:p>
            <a:pPr algn="l"/>
            <a:endParaRPr lang="es-CL" b="1" dirty="0">
              <a:solidFill>
                <a:srgbClr val="0070C0"/>
              </a:solidFill>
            </a:endParaRPr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1B4300A5-BDF0-4AC1-B637-40BC04A6E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1842" y="398899"/>
            <a:ext cx="5941672" cy="6060202"/>
          </a:xfrm>
          <a:custGeom>
            <a:avLst/>
            <a:gdLst>
              <a:gd name="connsiteX0" fmla="*/ 4515496 w 5599176"/>
              <a:gd name="connsiteY0" fmla="*/ 4528466 h 5837866"/>
              <a:gd name="connsiteX1" fmla="*/ 5109352 w 5599176"/>
              <a:gd name="connsiteY1" fmla="*/ 4528466 h 5837866"/>
              <a:gd name="connsiteX2" fmla="*/ 5137310 w 5599176"/>
              <a:gd name="connsiteY2" fmla="*/ 4532179 h 5837866"/>
              <a:gd name="connsiteX3" fmla="*/ 5156538 w 5599176"/>
              <a:gd name="connsiteY3" fmla="*/ 4540242 h 5837866"/>
              <a:gd name="connsiteX4" fmla="*/ 5144787 w 5599176"/>
              <a:gd name="connsiteY4" fmla="*/ 4560566 h 5837866"/>
              <a:gd name="connsiteX5" fmla="*/ 4728451 w 5599176"/>
              <a:gd name="connsiteY5" fmla="*/ 5280629 h 5837866"/>
              <a:gd name="connsiteX6" fmla="*/ 4480407 w 5599176"/>
              <a:gd name="connsiteY6" fmla="*/ 5424788 h 5837866"/>
              <a:gd name="connsiteX7" fmla="*/ 4281024 w 5599176"/>
              <a:gd name="connsiteY7" fmla="*/ 5424788 h 5837866"/>
              <a:gd name="connsiteX8" fmla="*/ 4257765 w 5599176"/>
              <a:gd name="connsiteY8" fmla="*/ 5424788 h 5837866"/>
              <a:gd name="connsiteX9" fmla="*/ 4235569 w 5599176"/>
              <a:gd name="connsiteY9" fmla="*/ 5386568 h 5837866"/>
              <a:gd name="connsiteX10" fmla="*/ 4126859 w 5599176"/>
              <a:gd name="connsiteY10" fmla="*/ 5199359 h 5837866"/>
              <a:gd name="connsiteX11" fmla="*/ 4126859 w 5599176"/>
              <a:gd name="connsiteY11" fmla="*/ 5094573 h 5837866"/>
              <a:gd name="connsiteX12" fmla="*/ 4424429 w 5599176"/>
              <a:gd name="connsiteY12" fmla="*/ 4582137 h 5837866"/>
              <a:gd name="connsiteX13" fmla="*/ 4515496 w 5599176"/>
              <a:gd name="connsiteY13" fmla="*/ 4528466 h 5837866"/>
              <a:gd name="connsiteX14" fmla="*/ 627252 w 5599176"/>
              <a:gd name="connsiteY14" fmla="*/ 3856590 h 5837866"/>
              <a:gd name="connsiteX15" fmla="*/ 1573411 w 5599176"/>
              <a:gd name="connsiteY15" fmla="*/ 3856590 h 5837866"/>
              <a:gd name="connsiteX16" fmla="*/ 1708576 w 5599176"/>
              <a:gd name="connsiteY16" fmla="*/ 3931724 h 5837866"/>
              <a:gd name="connsiteX17" fmla="*/ 2181655 w 5599176"/>
              <a:gd name="connsiteY17" fmla="*/ 4741500 h 5837866"/>
              <a:gd name="connsiteX18" fmla="*/ 2181655 w 5599176"/>
              <a:gd name="connsiteY18" fmla="*/ 4897334 h 5837866"/>
              <a:gd name="connsiteX19" fmla="*/ 1708576 w 5599176"/>
              <a:gd name="connsiteY19" fmla="*/ 5707109 h 5837866"/>
              <a:gd name="connsiteX20" fmla="*/ 1573411 w 5599176"/>
              <a:gd name="connsiteY20" fmla="*/ 5782243 h 5837866"/>
              <a:gd name="connsiteX21" fmla="*/ 627252 w 5599176"/>
              <a:gd name="connsiteY21" fmla="*/ 5782243 h 5837866"/>
              <a:gd name="connsiteX22" fmla="*/ 492087 w 5599176"/>
              <a:gd name="connsiteY22" fmla="*/ 5707109 h 5837866"/>
              <a:gd name="connsiteX23" fmla="*/ 19008 w 5599176"/>
              <a:gd name="connsiteY23" fmla="*/ 4897334 h 5837866"/>
              <a:gd name="connsiteX24" fmla="*/ 19008 w 5599176"/>
              <a:gd name="connsiteY24" fmla="*/ 4741500 h 5837866"/>
              <a:gd name="connsiteX25" fmla="*/ 492087 w 5599176"/>
              <a:gd name="connsiteY25" fmla="*/ 3931724 h 5837866"/>
              <a:gd name="connsiteX26" fmla="*/ 627252 w 5599176"/>
              <a:gd name="connsiteY26" fmla="*/ 3856590 h 5837866"/>
              <a:gd name="connsiteX27" fmla="*/ 2885347 w 5599176"/>
              <a:gd name="connsiteY27" fmla="*/ 2102288 h 5837866"/>
              <a:gd name="connsiteX28" fmla="*/ 4480407 w 5599176"/>
              <a:gd name="connsiteY28" fmla="*/ 2102288 h 5837866"/>
              <a:gd name="connsiteX29" fmla="*/ 4728451 w 5599176"/>
              <a:gd name="connsiteY29" fmla="*/ 2246446 h 5837866"/>
              <a:gd name="connsiteX30" fmla="*/ 5524258 w 5599176"/>
              <a:gd name="connsiteY30" fmla="*/ 3622812 h 5837866"/>
              <a:gd name="connsiteX31" fmla="*/ 5524258 w 5599176"/>
              <a:gd name="connsiteY31" fmla="*/ 3904264 h 5837866"/>
              <a:gd name="connsiteX32" fmla="*/ 5228769 w 5599176"/>
              <a:gd name="connsiteY32" fmla="*/ 4415318 h 5837866"/>
              <a:gd name="connsiteX33" fmla="*/ 5203866 w 5599176"/>
              <a:gd name="connsiteY33" fmla="*/ 4458387 h 5837866"/>
              <a:gd name="connsiteX34" fmla="*/ 5204742 w 5599176"/>
              <a:gd name="connsiteY34" fmla="*/ 4458755 h 5837866"/>
              <a:gd name="connsiteX35" fmla="*/ 5248690 w 5599176"/>
              <a:gd name="connsiteY35" fmla="*/ 4503079 h 5837866"/>
              <a:gd name="connsiteX36" fmla="*/ 5582899 w 5599176"/>
              <a:gd name="connsiteY36" fmla="*/ 5081103 h 5837866"/>
              <a:gd name="connsiteX37" fmla="*/ 5582899 w 5599176"/>
              <a:gd name="connsiteY37" fmla="*/ 5199302 h 5837866"/>
              <a:gd name="connsiteX38" fmla="*/ 5248690 w 5599176"/>
              <a:gd name="connsiteY38" fmla="*/ 5777325 h 5837866"/>
              <a:gd name="connsiteX39" fmla="*/ 5144519 w 5599176"/>
              <a:gd name="connsiteY39" fmla="*/ 5837866 h 5837866"/>
              <a:gd name="connsiteX40" fmla="*/ 4474653 w 5599176"/>
              <a:gd name="connsiteY40" fmla="*/ 5837866 h 5837866"/>
              <a:gd name="connsiteX41" fmla="*/ 4371930 w 5599176"/>
              <a:gd name="connsiteY41" fmla="*/ 5777325 h 5837866"/>
              <a:gd name="connsiteX42" fmla="*/ 4191892 w 5599176"/>
              <a:gd name="connsiteY42" fmla="*/ 5467287 h 5837866"/>
              <a:gd name="connsiteX43" fmla="*/ 4171554 w 5599176"/>
              <a:gd name="connsiteY43" fmla="*/ 5432262 h 5837866"/>
              <a:gd name="connsiteX44" fmla="*/ 4187556 w 5599176"/>
              <a:gd name="connsiteY44" fmla="*/ 5432262 h 5837866"/>
              <a:gd name="connsiteX45" fmla="*/ 4263195 w 5599176"/>
              <a:gd name="connsiteY45" fmla="*/ 5432262 h 5837866"/>
              <a:gd name="connsiteX46" fmla="*/ 4296053 w 5599176"/>
              <a:gd name="connsiteY46" fmla="*/ 5488847 h 5837866"/>
              <a:gd name="connsiteX47" fmla="*/ 4421590 w 5599176"/>
              <a:gd name="connsiteY47" fmla="*/ 5705031 h 5837866"/>
              <a:gd name="connsiteX48" fmla="*/ 4512658 w 5599176"/>
              <a:gd name="connsiteY48" fmla="*/ 5758703 h 5837866"/>
              <a:gd name="connsiteX49" fmla="*/ 5106515 w 5599176"/>
              <a:gd name="connsiteY49" fmla="*/ 5758703 h 5837866"/>
              <a:gd name="connsiteX50" fmla="*/ 5198863 w 5599176"/>
              <a:gd name="connsiteY50" fmla="*/ 5705031 h 5837866"/>
              <a:gd name="connsiteX51" fmla="*/ 5495151 w 5599176"/>
              <a:gd name="connsiteY51" fmla="*/ 5192597 h 5837866"/>
              <a:gd name="connsiteX52" fmla="*/ 5495151 w 5599176"/>
              <a:gd name="connsiteY52" fmla="*/ 5087808 h 5837866"/>
              <a:gd name="connsiteX53" fmla="*/ 5198863 w 5599176"/>
              <a:gd name="connsiteY53" fmla="*/ 4575374 h 5837866"/>
              <a:gd name="connsiteX54" fmla="*/ 5159904 w 5599176"/>
              <a:gd name="connsiteY54" fmla="*/ 4536079 h 5837866"/>
              <a:gd name="connsiteX55" fmla="*/ 5155395 w 5599176"/>
              <a:gd name="connsiteY55" fmla="*/ 4534190 h 5837866"/>
              <a:gd name="connsiteX56" fmla="*/ 5179563 w 5599176"/>
              <a:gd name="connsiteY56" fmla="*/ 4492393 h 5837866"/>
              <a:gd name="connsiteX57" fmla="*/ 5197535 w 5599176"/>
              <a:gd name="connsiteY57" fmla="*/ 4461308 h 5837866"/>
              <a:gd name="connsiteX58" fmla="*/ 5178894 w 5599176"/>
              <a:gd name="connsiteY58" fmla="*/ 4453491 h 5837866"/>
              <a:gd name="connsiteX59" fmla="*/ 5147358 w 5599176"/>
              <a:gd name="connsiteY59" fmla="*/ 4449302 h 5837866"/>
              <a:gd name="connsiteX60" fmla="*/ 4477491 w 5599176"/>
              <a:gd name="connsiteY60" fmla="*/ 4449302 h 5837866"/>
              <a:gd name="connsiteX61" fmla="*/ 4374769 w 5599176"/>
              <a:gd name="connsiteY61" fmla="*/ 4509842 h 5837866"/>
              <a:gd name="connsiteX62" fmla="*/ 4039112 w 5599176"/>
              <a:gd name="connsiteY62" fmla="*/ 5087866 h 5837866"/>
              <a:gd name="connsiteX63" fmla="*/ 4039112 w 5599176"/>
              <a:gd name="connsiteY63" fmla="*/ 5206066 h 5837866"/>
              <a:gd name="connsiteX64" fmla="*/ 4149904 w 5599176"/>
              <a:gd name="connsiteY64" fmla="*/ 5396858 h 5837866"/>
              <a:gd name="connsiteX65" fmla="*/ 4166123 w 5599176"/>
              <a:gd name="connsiteY65" fmla="*/ 5424788 h 5837866"/>
              <a:gd name="connsiteX66" fmla="*/ 4090989 w 5599176"/>
              <a:gd name="connsiteY66" fmla="*/ 5424788 h 5837866"/>
              <a:gd name="connsiteX67" fmla="*/ 2885347 w 5599176"/>
              <a:gd name="connsiteY67" fmla="*/ 5424788 h 5837866"/>
              <a:gd name="connsiteX68" fmla="*/ 2640748 w 5599176"/>
              <a:gd name="connsiteY68" fmla="*/ 5280629 h 5837866"/>
              <a:gd name="connsiteX69" fmla="*/ 1841498 w 5599176"/>
              <a:gd name="connsiteY69" fmla="*/ 3904264 h 5837866"/>
              <a:gd name="connsiteX70" fmla="*/ 1841498 w 5599176"/>
              <a:gd name="connsiteY70" fmla="*/ 3622812 h 5837866"/>
              <a:gd name="connsiteX71" fmla="*/ 2640748 w 5599176"/>
              <a:gd name="connsiteY71" fmla="*/ 2246446 h 5837866"/>
              <a:gd name="connsiteX72" fmla="*/ 2885347 w 5599176"/>
              <a:gd name="connsiteY72" fmla="*/ 2102288 h 5837866"/>
              <a:gd name="connsiteX73" fmla="*/ 1398966 w 5599176"/>
              <a:gd name="connsiteY73" fmla="*/ 1296578 h 5837866"/>
              <a:gd name="connsiteX74" fmla="*/ 2124510 w 5599176"/>
              <a:gd name="connsiteY74" fmla="*/ 1296578 h 5837866"/>
              <a:gd name="connsiteX75" fmla="*/ 2228158 w 5599176"/>
              <a:gd name="connsiteY75" fmla="*/ 1355876 h 5837866"/>
              <a:gd name="connsiteX76" fmla="*/ 2590929 w 5599176"/>
              <a:gd name="connsiteY76" fmla="*/ 1994969 h 5837866"/>
              <a:gd name="connsiteX77" fmla="*/ 2590929 w 5599176"/>
              <a:gd name="connsiteY77" fmla="*/ 2117956 h 5837866"/>
              <a:gd name="connsiteX78" fmla="*/ 2228158 w 5599176"/>
              <a:gd name="connsiteY78" fmla="*/ 2757048 h 5837866"/>
              <a:gd name="connsiteX79" fmla="*/ 2124510 w 5599176"/>
              <a:gd name="connsiteY79" fmla="*/ 2816345 h 5837866"/>
              <a:gd name="connsiteX80" fmla="*/ 1398966 w 5599176"/>
              <a:gd name="connsiteY80" fmla="*/ 2816345 h 5837866"/>
              <a:gd name="connsiteX81" fmla="*/ 1295319 w 5599176"/>
              <a:gd name="connsiteY81" fmla="*/ 2757048 h 5837866"/>
              <a:gd name="connsiteX82" fmla="*/ 932547 w 5599176"/>
              <a:gd name="connsiteY82" fmla="*/ 2117956 h 5837866"/>
              <a:gd name="connsiteX83" fmla="*/ 932547 w 5599176"/>
              <a:gd name="connsiteY83" fmla="*/ 1994969 h 5837866"/>
              <a:gd name="connsiteX84" fmla="*/ 1295319 w 5599176"/>
              <a:gd name="connsiteY84" fmla="*/ 1355876 h 5837866"/>
              <a:gd name="connsiteX85" fmla="*/ 1398966 w 5599176"/>
              <a:gd name="connsiteY85" fmla="*/ 1296578 h 5837866"/>
              <a:gd name="connsiteX86" fmla="*/ 2833339 w 5599176"/>
              <a:gd name="connsiteY86" fmla="*/ 0 h 5837866"/>
              <a:gd name="connsiteX87" fmla="*/ 3790866 w 5599176"/>
              <a:gd name="connsiteY87" fmla="*/ 0 h 5837866"/>
              <a:gd name="connsiteX88" fmla="*/ 3927655 w 5599176"/>
              <a:gd name="connsiteY88" fmla="*/ 78257 h 5837866"/>
              <a:gd name="connsiteX89" fmla="*/ 4406417 w 5599176"/>
              <a:gd name="connsiteY89" fmla="*/ 921691 h 5837866"/>
              <a:gd name="connsiteX90" fmla="*/ 4406417 w 5599176"/>
              <a:gd name="connsiteY90" fmla="*/ 1084002 h 5837866"/>
              <a:gd name="connsiteX91" fmla="*/ 3927655 w 5599176"/>
              <a:gd name="connsiteY91" fmla="*/ 1927435 h 5837866"/>
              <a:gd name="connsiteX92" fmla="*/ 3790866 w 5599176"/>
              <a:gd name="connsiteY92" fmla="*/ 2005692 h 5837866"/>
              <a:gd name="connsiteX93" fmla="*/ 2833339 w 5599176"/>
              <a:gd name="connsiteY93" fmla="*/ 2005692 h 5837866"/>
              <a:gd name="connsiteX94" fmla="*/ 2696552 w 5599176"/>
              <a:gd name="connsiteY94" fmla="*/ 1927435 h 5837866"/>
              <a:gd name="connsiteX95" fmla="*/ 2217788 w 5599176"/>
              <a:gd name="connsiteY95" fmla="*/ 1084002 h 5837866"/>
              <a:gd name="connsiteX96" fmla="*/ 2217788 w 5599176"/>
              <a:gd name="connsiteY96" fmla="*/ 921691 h 5837866"/>
              <a:gd name="connsiteX97" fmla="*/ 2696552 w 5599176"/>
              <a:gd name="connsiteY97" fmla="*/ 78257 h 5837866"/>
              <a:gd name="connsiteX98" fmla="*/ 2833339 w 5599176"/>
              <a:gd name="connsiteY98" fmla="*/ 0 h 5837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5599176" h="5837866">
                <a:moveTo>
                  <a:pt x="4515496" y="4528466"/>
                </a:moveTo>
                <a:cubicBezTo>
                  <a:pt x="4515496" y="4528466"/>
                  <a:pt x="4515496" y="4528466"/>
                  <a:pt x="5109352" y="4528466"/>
                </a:cubicBezTo>
                <a:cubicBezTo>
                  <a:pt x="5118972" y="4528466"/>
                  <a:pt x="5128352" y="4529744"/>
                  <a:pt x="5137310" y="4532179"/>
                </a:cubicBezTo>
                <a:lnTo>
                  <a:pt x="5156538" y="4540242"/>
                </a:lnTo>
                <a:lnTo>
                  <a:pt x="5144787" y="4560566"/>
                </a:lnTo>
                <a:cubicBezTo>
                  <a:pt x="5038535" y="4744330"/>
                  <a:pt x="4902533" y="4979549"/>
                  <a:pt x="4728451" y="5280629"/>
                </a:cubicBezTo>
                <a:cubicBezTo>
                  <a:pt x="4676776" y="5369869"/>
                  <a:pt x="4583758" y="5424788"/>
                  <a:pt x="4480407" y="5424788"/>
                </a:cubicBezTo>
                <a:cubicBezTo>
                  <a:pt x="4480407" y="5424788"/>
                  <a:pt x="4480407" y="5424788"/>
                  <a:pt x="4281024" y="5424788"/>
                </a:cubicBezTo>
                <a:lnTo>
                  <a:pt x="4257765" y="5424788"/>
                </a:lnTo>
                <a:lnTo>
                  <a:pt x="4235569" y="5386568"/>
                </a:lnTo>
                <a:cubicBezTo>
                  <a:pt x="4204665" y="5333348"/>
                  <a:pt x="4168705" y="5271421"/>
                  <a:pt x="4126859" y="5199359"/>
                </a:cubicBezTo>
                <a:cubicBezTo>
                  <a:pt x="4107621" y="5167412"/>
                  <a:pt x="4107621" y="5126520"/>
                  <a:pt x="4126859" y="5094573"/>
                </a:cubicBezTo>
                <a:cubicBezTo>
                  <a:pt x="4126859" y="5094573"/>
                  <a:pt x="4126859" y="5094573"/>
                  <a:pt x="4424429" y="4582137"/>
                </a:cubicBezTo>
                <a:cubicBezTo>
                  <a:pt x="4442387" y="4548913"/>
                  <a:pt x="4478299" y="4528466"/>
                  <a:pt x="4515496" y="4528466"/>
                </a:cubicBezTo>
                <a:close/>
                <a:moveTo>
                  <a:pt x="627252" y="3856590"/>
                </a:moveTo>
                <a:cubicBezTo>
                  <a:pt x="1573411" y="3856590"/>
                  <a:pt x="1573411" y="3856590"/>
                  <a:pt x="1573411" y="3856590"/>
                </a:cubicBezTo>
                <a:cubicBezTo>
                  <a:pt x="1621281" y="3856590"/>
                  <a:pt x="1683233" y="3889983"/>
                  <a:pt x="1708576" y="3931724"/>
                </a:cubicBezTo>
                <a:cubicBezTo>
                  <a:pt x="2181655" y="4741500"/>
                  <a:pt x="2181655" y="4741500"/>
                  <a:pt x="2181655" y="4741500"/>
                </a:cubicBezTo>
                <a:cubicBezTo>
                  <a:pt x="2204183" y="4786024"/>
                  <a:pt x="2204183" y="4852809"/>
                  <a:pt x="2181655" y="4897334"/>
                </a:cubicBezTo>
                <a:cubicBezTo>
                  <a:pt x="1708576" y="5707109"/>
                  <a:pt x="1708576" y="5707109"/>
                  <a:pt x="1708576" y="5707109"/>
                </a:cubicBezTo>
                <a:cubicBezTo>
                  <a:pt x="1683233" y="5748851"/>
                  <a:pt x="1621281" y="5782243"/>
                  <a:pt x="1573411" y="5782243"/>
                </a:cubicBezTo>
                <a:lnTo>
                  <a:pt x="627252" y="5782243"/>
                </a:lnTo>
                <a:cubicBezTo>
                  <a:pt x="576565" y="5782243"/>
                  <a:pt x="514614" y="5748851"/>
                  <a:pt x="492087" y="5707109"/>
                </a:cubicBezTo>
                <a:cubicBezTo>
                  <a:pt x="19008" y="4897334"/>
                  <a:pt x="19008" y="4897334"/>
                  <a:pt x="19008" y="4897334"/>
                </a:cubicBezTo>
                <a:cubicBezTo>
                  <a:pt x="-6336" y="4852809"/>
                  <a:pt x="-6336" y="4786024"/>
                  <a:pt x="19008" y="4741500"/>
                </a:cubicBezTo>
                <a:cubicBezTo>
                  <a:pt x="492087" y="3931724"/>
                  <a:pt x="492087" y="3931724"/>
                  <a:pt x="492087" y="3931724"/>
                </a:cubicBezTo>
                <a:cubicBezTo>
                  <a:pt x="514614" y="3889983"/>
                  <a:pt x="576565" y="3856590"/>
                  <a:pt x="627252" y="3856590"/>
                </a:cubicBezTo>
                <a:close/>
                <a:moveTo>
                  <a:pt x="2885347" y="2102288"/>
                </a:moveTo>
                <a:cubicBezTo>
                  <a:pt x="2885347" y="2102288"/>
                  <a:pt x="2885347" y="2102288"/>
                  <a:pt x="4480407" y="2102288"/>
                </a:cubicBezTo>
                <a:cubicBezTo>
                  <a:pt x="4583758" y="2102288"/>
                  <a:pt x="4676776" y="2157205"/>
                  <a:pt x="4728451" y="2246446"/>
                </a:cubicBezTo>
                <a:cubicBezTo>
                  <a:pt x="4728451" y="2246446"/>
                  <a:pt x="4728451" y="2246446"/>
                  <a:pt x="5524258" y="3622812"/>
                </a:cubicBezTo>
                <a:cubicBezTo>
                  <a:pt x="5575934" y="3708621"/>
                  <a:pt x="5575934" y="3818455"/>
                  <a:pt x="5524258" y="3904264"/>
                </a:cubicBezTo>
                <a:cubicBezTo>
                  <a:pt x="5524258" y="3904264"/>
                  <a:pt x="5524258" y="3904264"/>
                  <a:pt x="5228769" y="4415318"/>
                </a:cubicBezTo>
                <a:lnTo>
                  <a:pt x="5203866" y="4458387"/>
                </a:lnTo>
                <a:lnTo>
                  <a:pt x="5204742" y="4458755"/>
                </a:lnTo>
                <a:cubicBezTo>
                  <a:pt x="5222647" y="4469206"/>
                  <a:pt x="5237838" y="4484340"/>
                  <a:pt x="5248690" y="4503079"/>
                </a:cubicBezTo>
                <a:cubicBezTo>
                  <a:pt x="5248690" y="4503079"/>
                  <a:pt x="5248690" y="4503079"/>
                  <a:pt x="5582899" y="5081103"/>
                </a:cubicBezTo>
                <a:cubicBezTo>
                  <a:pt x="5604602" y="5117139"/>
                  <a:pt x="5604602" y="5163265"/>
                  <a:pt x="5582899" y="5199302"/>
                </a:cubicBezTo>
                <a:cubicBezTo>
                  <a:pt x="5582899" y="5199302"/>
                  <a:pt x="5582899" y="5199302"/>
                  <a:pt x="5248690" y="5777325"/>
                </a:cubicBezTo>
                <a:cubicBezTo>
                  <a:pt x="5226987" y="5814802"/>
                  <a:pt x="5187924" y="5837866"/>
                  <a:pt x="5144519" y="5837866"/>
                </a:cubicBezTo>
                <a:cubicBezTo>
                  <a:pt x="5144519" y="5837866"/>
                  <a:pt x="5144519" y="5837866"/>
                  <a:pt x="4474653" y="5837866"/>
                </a:cubicBezTo>
                <a:cubicBezTo>
                  <a:pt x="4432695" y="5837866"/>
                  <a:pt x="4392186" y="5814802"/>
                  <a:pt x="4371930" y="5777325"/>
                </a:cubicBezTo>
                <a:cubicBezTo>
                  <a:pt x="4371930" y="5777325"/>
                  <a:pt x="4371930" y="5777325"/>
                  <a:pt x="4191892" y="5467287"/>
                </a:cubicBezTo>
                <a:lnTo>
                  <a:pt x="4171554" y="5432262"/>
                </a:lnTo>
                <a:lnTo>
                  <a:pt x="4187556" y="5432262"/>
                </a:lnTo>
                <a:lnTo>
                  <a:pt x="4263195" y="5432262"/>
                </a:lnTo>
                <a:lnTo>
                  <a:pt x="4296053" y="5488847"/>
                </a:lnTo>
                <a:cubicBezTo>
                  <a:pt x="4421590" y="5705031"/>
                  <a:pt x="4421590" y="5705031"/>
                  <a:pt x="4421590" y="5705031"/>
                </a:cubicBezTo>
                <a:cubicBezTo>
                  <a:pt x="4439548" y="5738256"/>
                  <a:pt x="4475462" y="5758703"/>
                  <a:pt x="4512658" y="5758703"/>
                </a:cubicBezTo>
                <a:cubicBezTo>
                  <a:pt x="5106515" y="5758703"/>
                  <a:pt x="5106515" y="5758703"/>
                  <a:pt x="5106515" y="5758703"/>
                </a:cubicBezTo>
                <a:cubicBezTo>
                  <a:pt x="5144993" y="5758703"/>
                  <a:pt x="5179624" y="5738256"/>
                  <a:pt x="5198863" y="5705031"/>
                </a:cubicBezTo>
                <a:cubicBezTo>
                  <a:pt x="5495151" y="5192597"/>
                  <a:pt x="5495151" y="5192597"/>
                  <a:pt x="5495151" y="5192597"/>
                </a:cubicBezTo>
                <a:cubicBezTo>
                  <a:pt x="5514390" y="5160648"/>
                  <a:pt x="5514390" y="5119756"/>
                  <a:pt x="5495151" y="5087808"/>
                </a:cubicBezTo>
                <a:cubicBezTo>
                  <a:pt x="5198863" y="4575374"/>
                  <a:pt x="5198863" y="4575374"/>
                  <a:pt x="5198863" y="4575374"/>
                </a:cubicBezTo>
                <a:cubicBezTo>
                  <a:pt x="5189244" y="4558761"/>
                  <a:pt x="5175776" y="4545343"/>
                  <a:pt x="5159904" y="4536079"/>
                </a:cubicBezTo>
                <a:lnTo>
                  <a:pt x="5155395" y="4534190"/>
                </a:lnTo>
                <a:lnTo>
                  <a:pt x="5179563" y="4492393"/>
                </a:lnTo>
                <a:lnTo>
                  <a:pt x="5197535" y="4461308"/>
                </a:lnTo>
                <a:lnTo>
                  <a:pt x="5178894" y="4453491"/>
                </a:lnTo>
                <a:cubicBezTo>
                  <a:pt x="5168788" y="4450743"/>
                  <a:pt x="5158209" y="4449302"/>
                  <a:pt x="5147358" y="4449302"/>
                </a:cubicBezTo>
                <a:cubicBezTo>
                  <a:pt x="4477491" y="4449302"/>
                  <a:pt x="4477491" y="4449302"/>
                  <a:pt x="4477491" y="4449302"/>
                </a:cubicBezTo>
                <a:cubicBezTo>
                  <a:pt x="4435534" y="4449302"/>
                  <a:pt x="4395024" y="4472365"/>
                  <a:pt x="4374769" y="4509842"/>
                </a:cubicBezTo>
                <a:cubicBezTo>
                  <a:pt x="4039112" y="5087866"/>
                  <a:pt x="4039112" y="5087866"/>
                  <a:pt x="4039112" y="5087866"/>
                </a:cubicBezTo>
                <a:cubicBezTo>
                  <a:pt x="4017409" y="5123902"/>
                  <a:pt x="4017409" y="5170028"/>
                  <a:pt x="4039112" y="5206066"/>
                </a:cubicBezTo>
                <a:cubicBezTo>
                  <a:pt x="4081068" y="5278318"/>
                  <a:pt x="4117780" y="5341539"/>
                  <a:pt x="4149904" y="5396858"/>
                </a:cubicBezTo>
                <a:lnTo>
                  <a:pt x="4166123" y="5424788"/>
                </a:lnTo>
                <a:lnTo>
                  <a:pt x="4090989" y="5424788"/>
                </a:lnTo>
                <a:cubicBezTo>
                  <a:pt x="3857338" y="5424788"/>
                  <a:pt x="3483496" y="5424788"/>
                  <a:pt x="2885347" y="5424788"/>
                </a:cubicBezTo>
                <a:cubicBezTo>
                  <a:pt x="2785442" y="5424788"/>
                  <a:pt x="2688979" y="5369869"/>
                  <a:pt x="2640748" y="5280629"/>
                </a:cubicBezTo>
                <a:cubicBezTo>
                  <a:pt x="2640748" y="5280629"/>
                  <a:pt x="2640748" y="5280629"/>
                  <a:pt x="1841498" y="3904264"/>
                </a:cubicBezTo>
                <a:cubicBezTo>
                  <a:pt x="1789821" y="3818455"/>
                  <a:pt x="1789821" y="3708621"/>
                  <a:pt x="1841498" y="3622812"/>
                </a:cubicBezTo>
                <a:cubicBezTo>
                  <a:pt x="1841498" y="3622812"/>
                  <a:pt x="1841498" y="3622812"/>
                  <a:pt x="2640748" y="2246446"/>
                </a:cubicBezTo>
                <a:cubicBezTo>
                  <a:pt x="2688979" y="2157205"/>
                  <a:pt x="2785442" y="2102288"/>
                  <a:pt x="2885347" y="2102288"/>
                </a:cubicBezTo>
                <a:close/>
                <a:moveTo>
                  <a:pt x="1398966" y="1296578"/>
                </a:moveTo>
                <a:cubicBezTo>
                  <a:pt x="2124510" y="1296578"/>
                  <a:pt x="2124510" y="1296578"/>
                  <a:pt x="2124510" y="1296578"/>
                </a:cubicBezTo>
                <a:cubicBezTo>
                  <a:pt x="2161218" y="1296578"/>
                  <a:pt x="2208725" y="1322933"/>
                  <a:pt x="2228158" y="1355876"/>
                </a:cubicBezTo>
                <a:cubicBezTo>
                  <a:pt x="2590929" y="1994969"/>
                  <a:pt x="2590929" y="1994969"/>
                  <a:pt x="2590929" y="1994969"/>
                </a:cubicBezTo>
                <a:cubicBezTo>
                  <a:pt x="2608205" y="2030108"/>
                  <a:pt x="2608205" y="2082816"/>
                  <a:pt x="2590929" y="2117956"/>
                </a:cubicBezTo>
                <a:cubicBezTo>
                  <a:pt x="2228158" y="2757048"/>
                  <a:pt x="2228158" y="2757048"/>
                  <a:pt x="2228158" y="2757048"/>
                </a:cubicBezTo>
                <a:cubicBezTo>
                  <a:pt x="2208725" y="2789992"/>
                  <a:pt x="2161218" y="2816345"/>
                  <a:pt x="2124510" y="2816345"/>
                </a:cubicBezTo>
                <a:lnTo>
                  <a:pt x="1398966" y="2816345"/>
                </a:lnTo>
                <a:cubicBezTo>
                  <a:pt x="1360099" y="2816345"/>
                  <a:pt x="1312593" y="2789992"/>
                  <a:pt x="1295319" y="2757048"/>
                </a:cubicBezTo>
                <a:cubicBezTo>
                  <a:pt x="932547" y="2117956"/>
                  <a:pt x="932547" y="2117956"/>
                  <a:pt x="932547" y="2117956"/>
                </a:cubicBezTo>
                <a:cubicBezTo>
                  <a:pt x="913112" y="2082816"/>
                  <a:pt x="913112" y="2030108"/>
                  <a:pt x="932547" y="1994969"/>
                </a:cubicBezTo>
                <a:cubicBezTo>
                  <a:pt x="1295319" y="1355876"/>
                  <a:pt x="1295319" y="1355876"/>
                  <a:pt x="1295319" y="1355876"/>
                </a:cubicBezTo>
                <a:cubicBezTo>
                  <a:pt x="1312593" y="1322933"/>
                  <a:pt x="1360099" y="1296578"/>
                  <a:pt x="1398966" y="1296578"/>
                </a:cubicBezTo>
                <a:close/>
                <a:moveTo>
                  <a:pt x="2833339" y="0"/>
                </a:moveTo>
                <a:cubicBezTo>
                  <a:pt x="3790866" y="0"/>
                  <a:pt x="3790866" y="0"/>
                  <a:pt x="3790866" y="0"/>
                </a:cubicBezTo>
                <a:cubicBezTo>
                  <a:pt x="3839312" y="0"/>
                  <a:pt x="3902008" y="34781"/>
                  <a:pt x="3927655" y="78257"/>
                </a:cubicBezTo>
                <a:cubicBezTo>
                  <a:pt x="4406417" y="921691"/>
                  <a:pt x="4406417" y="921691"/>
                  <a:pt x="4406417" y="921691"/>
                </a:cubicBezTo>
                <a:cubicBezTo>
                  <a:pt x="4429216" y="968065"/>
                  <a:pt x="4429216" y="1037627"/>
                  <a:pt x="4406417" y="1084002"/>
                </a:cubicBezTo>
                <a:cubicBezTo>
                  <a:pt x="3927655" y="1927435"/>
                  <a:pt x="3927655" y="1927435"/>
                  <a:pt x="3927655" y="1927435"/>
                </a:cubicBezTo>
                <a:cubicBezTo>
                  <a:pt x="3902008" y="1970913"/>
                  <a:pt x="3839312" y="2005692"/>
                  <a:pt x="3790866" y="2005692"/>
                </a:cubicBezTo>
                <a:lnTo>
                  <a:pt x="2833339" y="2005692"/>
                </a:lnTo>
                <a:cubicBezTo>
                  <a:pt x="2782044" y="2005692"/>
                  <a:pt x="2719350" y="1970913"/>
                  <a:pt x="2696552" y="1927435"/>
                </a:cubicBezTo>
                <a:cubicBezTo>
                  <a:pt x="2217788" y="1084002"/>
                  <a:pt x="2217788" y="1084002"/>
                  <a:pt x="2217788" y="1084002"/>
                </a:cubicBezTo>
                <a:cubicBezTo>
                  <a:pt x="2192139" y="1037627"/>
                  <a:pt x="2192139" y="968065"/>
                  <a:pt x="2217788" y="921691"/>
                </a:cubicBezTo>
                <a:cubicBezTo>
                  <a:pt x="2696552" y="78257"/>
                  <a:pt x="2696552" y="78257"/>
                  <a:pt x="2696552" y="78257"/>
                </a:cubicBezTo>
                <a:cubicBezTo>
                  <a:pt x="2719350" y="34781"/>
                  <a:pt x="2782044" y="0"/>
                  <a:pt x="2833339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34268" y="3487666"/>
            <a:ext cx="277959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b="1" dirty="0">
                <a:solidFill>
                  <a:srgbClr val="0070C0"/>
                </a:solidFill>
              </a:rPr>
              <a:t>OBJETIVO DE LA CLASE:</a:t>
            </a:r>
          </a:p>
          <a:p>
            <a:pPr algn="ctr"/>
            <a:r>
              <a:rPr lang="es-CL" b="1" dirty="0" err="1">
                <a:solidFill>
                  <a:srgbClr val="0070C0"/>
                </a:solidFill>
              </a:rPr>
              <a:t>OA</a:t>
            </a:r>
            <a:r>
              <a:rPr lang="es-CL" b="1" dirty="0">
                <a:solidFill>
                  <a:srgbClr val="0070C0"/>
                </a:solidFill>
              </a:rPr>
              <a:t> 3</a:t>
            </a:r>
          </a:p>
          <a:p>
            <a:pPr algn="ctr"/>
            <a:r>
              <a:rPr lang="es-CL" b="1" dirty="0">
                <a:solidFill>
                  <a:srgbClr val="0070C0"/>
                </a:solidFill>
              </a:rPr>
              <a:t>Identificar los sonidos  que componen las palabras </a:t>
            </a:r>
          </a:p>
          <a:p>
            <a:pPr algn="ctr"/>
            <a:endParaRPr lang="es-CL" b="1" dirty="0">
              <a:solidFill>
                <a:srgbClr val="0070C0"/>
              </a:solidFill>
            </a:endParaRPr>
          </a:p>
        </p:txBody>
      </p:sp>
      <p:pic>
        <p:nvPicPr>
          <p:cNvPr id="13" name="Imagen 12" descr="C:\Users\Maritza\Desktop\Logo Corp. del Real 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5972" y="221711"/>
            <a:ext cx="2128267" cy="2186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8" descr="Notebook Icon 1997541">
            <a:extLst>
              <a:ext uri="{FF2B5EF4-FFF2-40B4-BE49-F238E27FC236}">
                <a16:creationId xmlns:a16="http://schemas.microsoft.com/office/drawing/2014/main" id="{F3E571DC-EAAF-4DA8-BC8D-E2E555EF1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850" y="4720114"/>
            <a:ext cx="977383" cy="977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write Icon 882465">
            <a:extLst>
              <a:ext uri="{FF2B5EF4-FFF2-40B4-BE49-F238E27FC236}">
                <a16:creationId xmlns:a16="http://schemas.microsoft.com/office/drawing/2014/main" id="{7B1D93D1-C7F4-4C80-AD1A-7D3245FF9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011" y="1904799"/>
            <a:ext cx="1439841" cy="143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927" y="956102"/>
            <a:ext cx="1023153" cy="1023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912" y="5363893"/>
            <a:ext cx="806516" cy="806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1801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r>
              <a:rPr lang="es-CL" dirty="0"/>
              <a:t>Normas de grupo </a:t>
            </a:r>
          </a:p>
        </p:txBody>
      </p:sp>
      <p:pic>
        <p:nvPicPr>
          <p:cNvPr id="4" name="Marcador de posición de contenido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572" t="31887" r="7340" b="22139"/>
          <a:stretch/>
        </p:blipFill>
        <p:spPr>
          <a:xfrm>
            <a:off x="838200" y="1803205"/>
            <a:ext cx="10372375" cy="4649109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946028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write Icon 882465">
            <a:extLst>
              <a:ext uri="{FF2B5EF4-FFF2-40B4-BE49-F238E27FC236}">
                <a16:creationId xmlns:a16="http://schemas.microsoft.com/office/drawing/2014/main" id="{7B1D93D1-C7F4-4C80-AD1A-7D3245FF9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757" y="1050622"/>
            <a:ext cx="1439841" cy="143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questions Icon 2224166">
            <a:extLst>
              <a:ext uri="{FF2B5EF4-FFF2-40B4-BE49-F238E27FC236}">
                <a16:creationId xmlns:a16="http://schemas.microsoft.com/office/drawing/2014/main" id="{E1483E37-54A6-4625-8D43-3188559D9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447" y="3737132"/>
            <a:ext cx="1118325" cy="111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homework Icon 3635156">
            <a:extLst>
              <a:ext uri="{FF2B5EF4-FFF2-40B4-BE49-F238E27FC236}">
                <a16:creationId xmlns:a16="http://schemas.microsoft.com/office/drawing/2014/main" id="{F546613C-A528-4EDC-AFD7-D95E02EA0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6532" y="1336896"/>
            <a:ext cx="1031578" cy="1031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Question Icon 2021032">
            <a:extLst>
              <a:ext uri="{FF2B5EF4-FFF2-40B4-BE49-F238E27FC236}">
                <a16:creationId xmlns:a16="http://schemas.microsoft.com/office/drawing/2014/main" id="{6AC0A0B6-2D17-4298-B53E-45A55CC644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7346" y="3637588"/>
            <a:ext cx="1212169" cy="121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2" descr="talking Icon 3438021">
            <a:extLst>
              <a:ext uri="{FF2B5EF4-FFF2-40B4-BE49-F238E27FC236}">
                <a16:creationId xmlns:a16="http://schemas.microsoft.com/office/drawing/2014/main" id="{6A3EC51B-C952-43BF-9661-0B09F524CC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325" y="3828173"/>
            <a:ext cx="941200" cy="94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6" descr="homework Icon 3121623">
            <a:extLst>
              <a:ext uri="{FF2B5EF4-FFF2-40B4-BE49-F238E27FC236}">
                <a16:creationId xmlns:a16="http://schemas.microsoft.com/office/drawing/2014/main" id="{53AAD446-8D78-46B5-A70C-B49E8C33B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332" y="1237617"/>
            <a:ext cx="1065852" cy="1065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CDDE0FB3-5366-4F81-A9CA-7F5EFF1AA6A2}"/>
              </a:ext>
            </a:extLst>
          </p:cNvPr>
          <p:cNvSpPr txBox="1"/>
          <p:nvPr/>
        </p:nvSpPr>
        <p:spPr>
          <a:xfrm>
            <a:off x="1144510" y="2695786"/>
            <a:ext cx="20888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>
                <a:solidFill>
                  <a:schemeClr val="bg2">
                    <a:lumMod val="50000"/>
                  </a:schemeClr>
                </a:solidFill>
              </a:rPr>
              <a:t>Trae tus materiales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34758B24-6C6D-4926-A93A-B295FFC7D343}"/>
              </a:ext>
            </a:extLst>
          </p:cNvPr>
          <p:cNvSpPr txBox="1"/>
          <p:nvPr/>
        </p:nvSpPr>
        <p:spPr>
          <a:xfrm>
            <a:off x="4971261" y="2695786"/>
            <a:ext cx="20888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>
                <a:solidFill>
                  <a:schemeClr val="bg2">
                    <a:lumMod val="50000"/>
                  </a:schemeClr>
                </a:solidFill>
              </a:rPr>
              <a:t>Toma apuntes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EA0A66C2-8A06-46B4-A3E6-7591BD2AF67F}"/>
              </a:ext>
            </a:extLst>
          </p:cNvPr>
          <p:cNvSpPr txBox="1"/>
          <p:nvPr/>
        </p:nvSpPr>
        <p:spPr>
          <a:xfrm>
            <a:off x="8590855" y="2709042"/>
            <a:ext cx="3145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>
                <a:solidFill>
                  <a:schemeClr val="bg2">
                    <a:lumMod val="50000"/>
                  </a:schemeClr>
                </a:solidFill>
              </a:rPr>
              <a:t>Resuelve las tareas a tiempo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526A15E7-8D01-4DA4-BC54-FE3B9701FF2C}"/>
              </a:ext>
            </a:extLst>
          </p:cNvPr>
          <p:cNvSpPr txBox="1"/>
          <p:nvPr/>
        </p:nvSpPr>
        <p:spPr>
          <a:xfrm>
            <a:off x="890410" y="5138053"/>
            <a:ext cx="25970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>
                <a:solidFill>
                  <a:schemeClr val="bg2">
                    <a:lumMod val="50000"/>
                  </a:schemeClr>
                </a:solidFill>
              </a:rPr>
              <a:t>Comparte lo aprendido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48A770B3-A956-4EE9-9BB9-8610447D0259}"/>
              </a:ext>
            </a:extLst>
          </p:cNvPr>
          <p:cNvSpPr txBox="1"/>
          <p:nvPr/>
        </p:nvSpPr>
        <p:spPr>
          <a:xfrm>
            <a:off x="4993193" y="5154554"/>
            <a:ext cx="20888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>
                <a:solidFill>
                  <a:schemeClr val="bg2">
                    <a:lumMod val="50000"/>
                  </a:schemeClr>
                </a:solidFill>
              </a:rPr>
              <a:t>¡Participa!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E0320DF8-241E-4E1C-8340-C705F71A7799}"/>
              </a:ext>
            </a:extLst>
          </p:cNvPr>
          <p:cNvSpPr txBox="1"/>
          <p:nvPr/>
        </p:nvSpPr>
        <p:spPr>
          <a:xfrm>
            <a:off x="9063563" y="5110987"/>
            <a:ext cx="20888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>
                <a:solidFill>
                  <a:schemeClr val="bg2">
                    <a:lumMod val="50000"/>
                  </a:schemeClr>
                </a:solidFill>
              </a:rPr>
              <a:t>Plantea tus dudas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7B0C147-917E-43FF-A842-65B787285730}"/>
              </a:ext>
            </a:extLst>
          </p:cNvPr>
          <p:cNvSpPr txBox="1"/>
          <p:nvPr/>
        </p:nvSpPr>
        <p:spPr>
          <a:xfrm>
            <a:off x="2417654" y="168340"/>
            <a:ext cx="7356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rgbClr val="0070C0"/>
                </a:solidFill>
              </a:rPr>
              <a:t>EXPECTATIVAS DE NUESTRA CLASE</a:t>
            </a:r>
          </a:p>
        </p:txBody>
      </p:sp>
      <p:pic>
        <p:nvPicPr>
          <p:cNvPr id="39" name="Picture 4">
            <a:extLst>
              <a:ext uri="{FF2B5EF4-FFF2-40B4-BE49-F238E27FC236}">
                <a16:creationId xmlns:a16="http://schemas.microsoft.com/office/drawing/2014/main" id="{45F2A0B3-59CC-4472-A830-03BB498F87C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70409" b="17671"/>
          <a:stretch/>
        </p:blipFill>
        <p:spPr>
          <a:xfrm>
            <a:off x="0" y="6101131"/>
            <a:ext cx="12191980" cy="796734"/>
          </a:xfrm>
          <a:prstGeom prst="rect">
            <a:avLst/>
          </a:prstGeom>
        </p:spPr>
      </p:pic>
      <p:pic>
        <p:nvPicPr>
          <p:cNvPr id="40" name="Picture 8" descr="escribir icono 142509">
            <a:extLst>
              <a:ext uri="{FF2B5EF4-FFF2-40B4-BE49-F238E27FC236}">
                <a16:creationId xmlns:a16="http://schemas.microsoft.com/office/drawing/2014/main" id="{B59AED7F-2678-44F7-A0B7-6A2EB86D3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37710" y="5982231"/>
            <a:ext cx="796734" cy="79673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4" descr="Icono de investigación 3468839">
            <a:extLst>
              <a:ext uri="{FF2B5EF4-FFF2-40B4-BE49-F238E27FC236}">
                <a16:creationId xmlns:a16="http://schemas.microsoft.com/office/drawing/2014/main" id="{FF41F570-D615-4E33-A63E-F513D4F1D1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04554" y="6029068"/>
            <a:ext cx="796734" cy="79152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6" descr="leer icono 3322753">
            <a:extLst>
              <a:ext uri="{FF2B5EF4-FFF2-40B4-BE49-F238E27FC236}">
                <a16:creationId xmlns:a16="http://schemas.microsoft.com/office/drawing/2014/main" id="{7845CC5E-C2F6-4B16-9ACF-F75030D639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2181" y="5984695"/>
            <a:ext cx="867749" cy="86774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2" descr="hablar icono 3504884">
            <a:extLst>
              <a:ext uri="{FF2B5EF4-FFF2-40B4-BE49-F238E27FC236}">
                <a16:creationId xmlns:a16="http://schemas.microsoft.com/office/drawing/2014/main" id="{1661FFA9-286D-49E5-8489-CE867B858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132" y="6023862"/>
            <a:ext cx="796733" cy="796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7842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8D131E07-0C4B-4B3F-8478-CC402BFE0DDE}"/>
              </a:ext>
            </a:extLst>
          </p:cNvPr>
          <p:cNvSpPr/>
          <p:nvPr/>
        </p:nvSpPr>
        <p:spPr>
          <a:xfrm>
            <a:off x="8871807" y="0"/>
            <a:ext cx="3324512" cy="73152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000" b="1" dirty="0"/>
              <a:t>Recordando </a:t>
            </a:r>
          </a:p>
        </p:txBody>
      </p:sp>
      <p:pic>
        <p:nvPicPr>
          <p:cNvPr id="2050" name="Picture 2" descr="Icono de clase 2746927">
            <a:extLst>
              <a:ext uri="{FF2B5EF4-FFF2-40B4-BE49-F238E27FC236}">
                <a16:creationId xmlns:a16="http://schemas.microsoft.com/office/drawing/2014/main" id="{C682D2E3-D197-4372-88B2-F657B46308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1807" y="-2758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Planning Icon 847967">
            <a:extLst>
              <a:ext uri="{FF2B5EF4-FFF2-40B4-BE49-F238E27FC236}">
                <a16:creationId xmlns:a16="http://schemas.microsoft.com/office/drawing/2014/main" id="{815571FD-43D1-42FD-8F68-EA902CE3EA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54" y="275328"/>
            <a:ext cx="632460" cy="632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>
            <a:extLst>
              <a:ext uri="{FF2B5EF4-FFF2-40B4-BE49-F238E27FC236}">
                <a16:creationId xmlns:a16="http://schemas.microsoft.com/office/drawing/2014/main" id="{1E4166E7-75DE-4183-B9AA-075AE4CDBB2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70409" b="17671"/>
          <a:stretch/>
        </p:blipFill>
        <p:spPr>
          <a:xfrm>
            <a:off x="0" y="6101131"/>
            <a:ext cx="12191980" cy="796734"/>
          </a:xfrm>
          <a:prstGeom prst="rect">
            <a:avLst/>
          </a:prstGeom>
        </p:spPr>
      </p:pic>
      <p:pic>
        <p:nvPicPr>
          <p:cNvPr id="30" name="Picture 8" descr="escribir icono 142509">
            <a:extLst>
              <a:ext uri="{FF2B5EF4-FFF2-40B4-BE49-F238E27FC236}">
                <a16:creationId xmlns:a16="http://schemas.microsoft.com/office/drawing/2014/main" id="{34679E83-5F9D-4B37-A5DD-D114C2B61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37710" y="5982231"/>
            <a:ext cx="796734" cy="79673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4" descr="Icono de investigación 3468839">
            <a:extLst>
              <a:ext uri="{FF2B5EF4-FFF2-40B4-BE49-F238E27FC236}">
                <a16:creationId xmlns:a16="http://schemas.microsoft.com/office/drawing/2014/main" id="{5CB188B5-1EF5-4058-B1C6-7531567DD4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04554" y="6029068"/>
            <a:ext cx="796734" cy="79152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 descr="leer icono 3322753">
            <a:extLst>
              <a:ext uri="{FF2B5EF4-FFF2-40B4-BE49-F238E27FC236}">
                <a16:creationId xmlns:a16="http://schemas.microsoft.com/office/drawing/2014/main" id="{116F6B67-C0E9-49DC-B86A-D5E2A5DF41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2181" y="5984695"/>
            <a:ext cx="867749" cy="86774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2" descr="hablar icono 3504884">
            <a:extLst>
              <a:ext uri="{FF2B5EF4-FFF2-40B4-BE49-F238E27FC236}">
                <a16:creationId xmlns:a16="http://schemas.microsoft.com/office/drawing/2014/main" id="{7552553A-B2A9-4036-B9DB-B1E2BB3A9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132" y="6023862"/>
            <a:ext cx="796733" cy="796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BD02BCE4-0B95-4DF4-B668-0A520A36FB3B}"/>
              </a:ext>
            </a:extLst>
          </p:cNvPr>
          <p:cNvSpPr txBox="1"/>
          <p:nvPr/>
        </p:nvSpPr>
        <p:spPr>
          <a:xfrm>
            <a:off x="546484" y="2323801"/>
            <a:ext cx="5959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dirty="0">
                <a:solidFill>
                  <a:schemeClr val="accent4">
                    <a:lumMod val="75000"/>
                  </a:schemeClr>
                </a:solidFill>
              </a:rPr>
              <a:t>1</a:t>
            </a:r>
          </a:p>
        </p:txBody>
      </p:sp>
      <p:pic>
        <p:nvPicPr>
          <p:cNvPr id="7" name="Gráfico 6" descr="Lupa">
            <a:extLst>
              <a:ext uri="{FF2B5EF4-FFF2-40B4-BE49-F238E27FC236}">
                <a16:creationId xmlns:a16="http://schemas.microsoft.com/office/drawing/2014/main" id="{EBDA73A6-35C5-4D03-9D7E-A5D177EA069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5242268" flipV="1">
            <a:off x="5857" y="1945021"/>
            <a:ext cx="1248699" cy="1248699"/>
          </a:xfrm>
          <a:prstGeom prst="rect">
            <a:avLst/>
          </a:prstGeom>
        </p:spPr>
      </p:pic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E16E7285-D056-48F1-B20B-E0FEE501BA5D}"/>
              </a:ext>
            </a:extLst>
          </p:cNvPr>
          <p:cNvSpPr/>
          <p:nvPr/>
        </p:nvSpPr>
        <p:spPr>
          <a:xfrm>
            <a:off x="370021" y="1072200"/>
            <a:ext cx="11451938" cy="955731"/>
          </a:xfrm>
          <a:custGeom>
            <a:avLst/>
            <a:gdLst>
              <a:gd name="connsiteX0" fmla="*/ 0 w 11451938"/>
              <a:gd name="connsiteY0" fmla="*/ 159292 h 955731"/>
              <a:gd name="connsiteX1" fmla="*/ 159292 w 11451938"/>
              <a:gd name="connsiteY1" fmla="*/ 0 h 955731"/>
              <a:gd name="connsiteX2" fmla="*/ 966460 w 11451938"/>
              <a:gd name="connsiteY2" fmla="*/ 0 h 955731"/>
              <a:gd name="connsiteX3" fmla="*/ 1328294 w 11451938"/>
              <a:gd name="connsiteY3" fmla="*/ 0 h 955731"/>
              <a:gd name="connsiteX4" fmla="*/ 2135462 w 11451938"/>
              <a:gd name="connsiteY4" fmla="*/ 0 h 955731"/>
              <a:gd name="connsiteX5" fmla="*/ 2497296 w 11451938"/>
              <a:gd name="connsiteY5" fmla="*/ 0 h 955731"/>
              <a:gd name="connsiteX6" fmla="*/ 3304465 w 11451938"/>
              <a:gd name="connsiteY6" fmla="*/ 0 h 955731"/>
              <a:gd name="connsiteX7" fmla="*/ 3888966 w 11451938"/>
              <a:gd name="connsiteY7" fmla="*/ 0 h 955731"/>
              <a:gd name="connsiteX8" fmla="*/ 4584800 w 11451938"/>
              <a:gd name="connsiteY8" fmla="*/ 0 h 955731"/>
              <a:gd name="connsiteX9" fmla="*/ 5503302 w 11451938"/>
              <a:gd name="connsiteY9" fmla="*/ 0 h 955731"/>
              <a:gd name="connsiteX10" fmla="*/ 5865136 w 11451938"/>
              <a:gd name="connsiteY10" fmla="*/ 0 h 955731"/>
              <a:gd name="connsiteX11" fmla="*/ 6338303 w 11451938"/>
              <a:gd name="connsiteY11" fmla="*/ 0 h 955731"/>
              <a:gd name="connsiteX12" fmla="*/ 7256805 w 11451938"/>
              <a:gd name="connsiteY12" fmla="*/ 0 h 955731"/>
              <a:gd name="connsiteX13" fmla="*/ 7952640 w 11451938"/>
              <a:gd name="connsiteY13" fmla="*/ 0 h 955731"/>
              <a:gd name="connsiteX14" fmla="*/ 8648474 w 11451938"/>
              <a:gd name="connsiteY14" fmla="*/ 0 h 955731"/>
              <a:gd name="connsiteX15" fmla="*/ 9010308 w 11451938"/>
              <a:gd name="connsiteY15" fmla="*/ 0 h 955731"/>
              <a:gd name="connsiteX16" fmla="*/ 9483476 w 11451938"/>
              <a:gd name="connsiteY16" fmla="*/ 0 h 955731"/>
              <a:gd name="connsiteX17" fmla="*/ 9845310 w 11451938"/>
              <a:gd name="connsiteY17" fmla="*/ 0 h 955731"/>
              <a:gd name="connsiteX18" fmla="*/ 10207144 w 11451938"/>
              <a:gd name="connsiteY18" fmla="*/ 0 h 955731"/>
              <a:gd name="connsiteX19" fmla="*/ 11292646 w 11451938"/>
              <a:gd name="connsiteY19" fmla="*/ 0 h 955731"/>
              <a:gd name="connsiteX20" fmla="*/ 11451938 w 11451938"/>
              <a:gd name="connsiteY20" fmla="*/ 159292 h 955731"/>
              <a:gd name="connsiteX21" fmla="*/ 11451938 w 11451938"/>
              <a:gd name="connsiteY21" fmla="*/ 796439 h 955731"/>
              <a:gd name="connsiteX22" fmla="*/ 11292646 w 11451938"/>
              <a:gd name="connsiteY22" fmla="*/ 955731 h 955731"/>
              <a:gd name="connsiteX23" fmla="*/ 10930812 w 11451938"/>
              <a:gd name="connsiteY23" fmla="*/ 955731 h 955731"/>
              <a:gd name="connsiteX24" fmla="*/ 10457644 w 11451938"/>
              <a:gd name="connsiteY24" fmla="*/ 955731 h 955731"/>
              <a:gd name="connsiteX25" fmla="*/ 9650476 w 11451938"/>
              <a:gd name="connsiteY25" fmla="*/ 955731 h 955731"/>
              <a:gd name="connsiteX26" fmla="*/ 8954642 w 11451938"/>
              <a:gd name="connsiteY26" fmla="*/ 955731 h 955731"/>
              <a:gd name="connsiteX27" fmla="*/ 8258807 w 11451938"/>
              <a:gd name="connsiteY27" fmla="*/ 955731 h 955731"/>
              <a:gd name="connsiteX28" fmla="*/ 7340305 w 11451938"/>
              <a:gd name="connsiteY28" fmla="*/ 955731 h 955731"/>
              <a:gd name="connsiteX29" fmla="*/ 6533137 w 11451938"/>
              <a:gd name="connsiteY29" fmla="*/ 955731 h 955731"/>
              <a:gd name="connsiteX30" fmla="*/ 5948636 w 11451938"/>
              <a:gd name="connsiteY30" fmla="*/ 955731 h 955731"/>
              <a:gd name="connsiteX31" fmla="*/ 5364135 w 11451938"/>
              <a:gd name="connsiteY31" fmla="*/ 955731 h 955731"/>
              <a:gd name="connsiteX32" fmla="*/ 4668300 w 11451938"/>
              <a:gd name="connsiteY32" fmla="*/ 955731 h 955731"/>
              <a:gd name="connsiteX33" fmla="*/ 4083799 w 11451938"/>
              <a:gd name="connsiteY33" fmla="*/ 955731 h 955731"/>
              <a:gd name="connsiteX34" fmla="*/ 3721965 w 11451938"/>
              <a:gd name="connsiteY34" fmla="*/ 955731 h 955731"/>
              <a:gd name="connsiteX35" fmla="*/ 2914797 w 11451938"/>
              <a:gd name="connsiteY35" fmla="*/ 955731 h 955731"/>
              <a:gd name="connsiteX36" fmla="*/ 2330296 w 11451938"/>
              <a:gd name="connsiteY36" fmla="*/ 955731 h 955731"/>
              <a:gd name="connsiteX37" fmla="*/ 1745795 w 11451938"/>
              <a:gd name="connsiteY37" fmla="*/ 955731 h 955731"/>
              <a:gd name="connsiteX38" fmla="*/ 1161294 w 11451938"/>
              <a:gd name="connsiteY38" fmla="*/ 955731 h 955731"/>
              <a:gd name="connsiteX39" fmla="*/ 799460 w 11451938"/>
              <a:gd name="connsiteY39" fmla="*/ 955731 h 955731"/>
              <a:gd name="connsiteX40" fmla="*/ 159292 w 11451938"/>
              <a:gd name="connsiteY40" fmla="*/ 955731 h 955731"/>
              <a:gd name="connsiteX41" fmla="*/ 0 w 11451938"/>
              <a:gd name="connsiteY41" fmla="*/ 796439 h 955731"/>
              <a:gd name="connsiteX42" fmla="*/ 0 w 11451938"/>
              <a:gd name="connsiteY42" fmla="*/ 159292 h 955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1451938" h="955731" fill="none" extrusionOk="0">
                <a:moveTo>
                  <a:pt x="0" y="159292"/>
                </a:moveTo>
                <a:cubicBezTo>
                  <a:pt x="13910" y="82848"/>
                  <a:pt x="70024" y="-6745"/>
                  <a:pt x="159292" y="0"/>
                </a:cubicBezTo>
                <a:cubicBezTo>
                  <a:pt x="547918" y="9882"/>
                  <a:pt x="726609" y="24727"/>
                  <a:pt x="966460" y="0"/>
                </a:cubicBezTo>
                <a:cubicBezTo>
                  <a:pt x="1206311" y="-24727"/>
                  <a:pt x="1156423" y="-8143"/>
                  <a:pt x="1328294" y="0"/>
                </a:cubicBezTo>
                <a:cubicBezTo>
                  <a:pt x="1500165" y="8143"/>
                  <a:pt x="1736194" y="-31597"/>
                  <a:pt x="2135462" y="0"/>
                </a:cubicBezTo>
                <a:cubicBezTo>
                  <a:pt x="2534730" y="31597"/>
                  <a:pt x="2401152" y="-12757"/>
                  <a:pt x="2497296" y="0"/>
                </a:cubicBezTo>
                <a:cubicBezTo>
                  <a:pt x="2593440" y="12757"/>
                  <a:pt x="3101316" y="-29249"/>
                  <a:pt x="3304465" y="0"/>
                </a:cubicBezTo>
                <a:cubicBezTo>
                  <a:pt x="3507614" y="29249"/>
                  <a:pt x="3631285" y="10965"/>
                  <a:pt x="3888966" y="0"/>
                </a:cubicBezTo>
                <a:cubicBezTo>
                  <a:pt x="4146647" y="-10965"/>
                  <a:pt x="4383560" y="19595"/>
                  <a:pt x="4584800" y="0"/>
                </a:cubicBezTo>
                <a:cubicBezTo>
                  <a:pt x="4786040" y="-19595"/>
                  <a:pt x="5102002" y="25437"/>
                  <a:pt x="5503302" y="0"/>
                </a:cubicBezTo>
                <a:cubicBezTo>
                  <a:pt x="5904602" y="-25437"/>
                  <a:pt x="5714084" y="9109"/>
                  <a:pt x="5865136" y="0"/>
                </a:cubicBezTo>
                <a:cubicBezTo>
                  <a:pt x="6016188" y="-9109"/>
                  <a:pt x="6110209" y="8713"/>
                  <a:pt x="6338303" y="0"/>
                </a:cubicBezTo>
                <a:cubicBezTo>
                  <a:pt x="6566397" y="-8713"/>
                  <a:pt x="6839224" y="-43053"/>
                  <a:pt x="7256805" y="0"/>
                </a:cubicBezTo>
                <a:cubicBezTo>
                  <a:pt x="7674386" y="43053"/>
                  <a:pt x="7667935" y="-22196"/>
                  <a:pt x="7952640" y="0"/>
                </a:cubicBezTo>
                <a:cubicBezTo>
                  <a:pt x="8237345" y="22196"/>
                  <a:pt x="8327993" y="-22594"/>
                  <a:pt x="8648474" y="0"/>
                </a:cubicBezTo>
                <a:cubicBezTo>
                  <a:pt x="8968955" y="22594"/>
                  <a:pt x="8901369" y="-832"/>
                  <a:pt x="9010308" y="0"/>
                </a:cubicBezTo>
                <a:cubicBezTo>
                  <a:pt x="9119247" y="832"/>
                  <a:pt x="9377271" y="-4457"/>
                  <a:pt x="9483476" y="0"/>
                </a:cubicBezTo>
                <a:cubicBezTo>
                  <a:pt x="9589681" y="4457"/>
                  <a:pt x="9702693" y="6404"/>
                  <a:pt x="9845310" y="0"/>
                </a:cubicBezTo>
                <a:cubicBezTo>
                  <a:pt x="9987927" y="-6404"/>
                  <a:pt x="10054114" y="-11758"/>
                  <a:pt x="10207144" y="0"/>
                </a:cubicBezTo>
                <a:cubicBezTo>
                  <a:pt x="10360174" y="11758"/>
                  <a:pt x="10808244" y="-26809"/>
                  <a:pt x="11292646" y="0"/>
                </a:cubicBezTo>
                <a:cubicBezTo>
                  <a:pt x="11362769" y="6334"/>
                  <a:pt x="11450143" y="72941"/>
                  <a:pt x="11451938" y="159292"/>
                </a:cubicBezTo>
                <a:cubicBezTo>
                  <a:pt x="11449880" y="310573"/>
                  <a:pt x="11427359" y="580456"/>
                  <a:pt x="11451938" y="796439"/>
                </a:cubicBezTo>
                <a:cubicBezTo>
                  <a:pt x="11453805" y="897491"/>
                  <a:pt x="11396801" y="957573"/>
                  <a:pt x="11292646" y="955731"/>
                </a:cubicBezTo>
                <a:cubicBezTo>
                  <a:pt x="11150083" y="971898"/>
                  <a:pt x="11010257" y="957931"/>
                  <a:pt x="10930812" y="955731"/>
                </a:cubicBezTo>
                <a:cubicBezTo>
                  <a:pt x="10851367" y="953531"/>
                  <a:pt x="10560766" y="975809"/>
                  <a:pt x="10457644" y="955731"/>
                </a:cubicBezTo>
                <a:cubicBezTo>
                  <a:pt x="10354522" y="935653"/>
                  <a:pt x="9859864" y="934876"/>
                  <a:pt x="9650476" y="955731"/>
                </a:cubicBezTo>
                <a:cubicBezTo>
                  <a:pt x="9441088" y="976586"/>
                  <a:pt x="9248936" y="937033"/>
                  <a:pt x="8954642" y="955731"/>
                </a:cubicBezTo>
                <a:cubicBezTo>
                  <a:pt x="8660348" y="974429"/>
                  <a:pt x="8458929" y="962653"/>
                  <a:pt x="8258807" y="955731"/>
                </a:cubicBezTo>
                <a:cubicBezTo>
                  <a:pt x="8058686" y="948809"/>
                  <a:pt x="7783040" y="988125"/>
                  <a:pt x="7340305" y="955731"/>
                </a:cubicBezTo>
                <a:cubicBezTo>
                  <a:pt x="6897570" y="923337"/>
                  <a:pt x="6744304" y="961884"/>
                  <a:pt x="6533137" y="955731"/>
                </a:cubicBezTo>
                <a:cubicBezTo>
                  <a:pt x="6321970" y="949578"/>
                  <a:pt x="6175319" y="940892"/>
                  <a:pt x="5948636" y="955731"/>
                </a:cubicBezTo>
                <a:cubicBezTo>
                  <a:pt x="5721953" y="970570"/>
                  <a:pt x="5535461" y="934127"/>
                  <a:pt x="5364135" y="955731"/>
                </a:cubicBezTo>
                <a:cubicBezTo>
                  <a:pt x="5192809" y="977335"/>
                  <a:pt x="4888120" y="941246"/>
                  <a:pt x="4668300" y="955731"/>
                </a:cubicBezTo>
                <a:cubicBezTo>
                  <a:pt x="4448481" y="970216"/>
                  <a:pt x="4265809" y="927363"/>
                  <a:pt x="4083799" y="955731"/>
                </a:cubicBezTo>
                <a:cubicBezTo>
                  <a:pt x="3901789" y="984099"/>
                  <a:pt x="3845204" y="956188"/>
                  <a:pt x="3721965" y="955731"/>
                </a:cubicBezTo>
                <a:cubicBezTo>
                  <a:pt x="3598726" y="955274"/>
                  <a:pt x="3279743" y="953290"/>
                  <a:pt x="2914797" y="955731"/>
                </a:cubicBezTo>
                <a:cubicBezTo>
                  <a:pt x="2549851" y="958172"/>
                  <a:pt x="2581887" y="978680"/>
                  <a:pt x="2330296" y="955731"/>
                </a:cubicBezTo>
                <a:cubicBezTo>
                  <a:pt x="2078705" y="932782"/>
                  <a:pt x="1915957" y="956922"/>
                  <a:pt x="1745795" y="955731"/>
                </a:cubicBezTo>
                <a:cubicBezTo>
                  <a:pt x="1575633" y="954540"/>
                  <a:pt x="1293175" y="937623"/>
                  <a:pt x="1161294" y="955731"/>
                </a:cubicBezTo>
                <a:cubicBezTo>
                  <a:pt x="1029413" y="973839"/>
                  <a:pt x="901519" y="942280"/>
                  <a:pt x="799460" y="955731"/>
                </a:cubicBezTo>
                <a:cubicBezTo>
                  <a:pt x="697401" y="969182"/>
                  <a:pt x="411814" y="940932"/>
                  <a:pt x="159292" y="955731"/>
                </a:cubicBezTo>
                <a:cubicBezTo>
                  <a:pt x="79597" y="971586"/>
                  <a:pt x="-16259" y="883295"/>
                  <a:pt x="0" y="796439"/>
                </a:cubicBezTo>
                <a:cubicBezTo>
                  <a:pt x="2415" y="478018"/>
                  <a:pt x="17232" y="316552"/>
                  <a:pt x="0" y="159292"/>
                </a:cubicBezTo>
                <a:close/>
              </a:path>
              <a:path w="11451938" h="955731" stroke="0" extrusionOk="0">
                <a:moveTo>
                  <a:pt x="0" y="159292"/>
                </a:moveTo>
                <a:cubicBezTo>
                  <a:pt x="-8894" y="86457"/>
                  <a:pt x="88516" y="9293"/>
                  <a:pt x="159292" y="0"/>
                </a:cubicBezTo>
                <a:cubicBezTo>
                  <a:pt x="357452" y="-25867"/>
                  <a:pt x="673273" y="983"/>
                  <a:pt x="1077794" y="0"/>
                </a:cubicBezTo>
                <a:cubicBezTo>
                  <a:pt x="1482315" y="-983"/>
                  <a:pt x="1318191" y="8291"/>
                  <a:pt x="1439628" y="0"/>
                </a:cubicBezTo>
                <a:cubicBezTo>
                  <a:pt x="1561065" y="-8291"/>
                  <a:pt x="1767303" y="-19318"/>
                  <a:pt x="2024129" y="0"/>
                </a:cubicBezTo>
                <a:cubicBezTo>
                  <a:pt x="2280955" y="19318"/>
                  <a:pt x="2564470" y="27287"/>
                  <a:pt x="2719963" y="0"/>
                </a:cubicBezTo>
                <a:cubicBezTo>
                  <a:pt x="2875456" y="-27287"/>
                  <a:pt x="3258449" y="30781"/>
                  <a:pt x="3638465" y="0"/>
                </a:cubicBezTo>
                <a:cubicBezTo>
                  <a:pt x="4018481" y="-30781"/>
                  <a:pt x="3964452" y="22317"/>
                  <a:pt x="4111633" y="0"/>
                </a:cubicBezTo>
                <a:cubicBezTo>
                  <a:pt x="4258814" y="-22317"/>
                  <a:pt x="4475704" y="13874"/>
                  <a:pt x="4807467" y="0"/>
                </a:cubicBezTo>
                <a:cubicBezTo>
                  <a:pt x="5139230" y="-13874"/>
                  <a:pt x="4999853" y="-11546"/>
                  <a:pt x="5169301" y="0"/>
                </a:cubicBezTo>
                <a:cubicBezTo>
                  <a:pt x="5338749" y="11546"/>
                  <a:pt x="5660509" y="1996"/>
                  <a:pt x="5865136" y="0"/>
                </a:cubicBezTo>
                <a:cubicBezTo>
                  <a:pt x="6069764" y="-1996"/>
                  <a:pt x="6143302" y="-8559"/>
                  <a:pt x="6338303" y="0"/>
                </a:cubicBezTo>
                <a:cubicBezTo>
                  <a:pt x="6533304" y="8559"/>
                  <a:pt x="6993479" y="10376"/>
                  <a:pt x="7256805" y="0"/>
                </a:cubicBezTo>
                <a:cubicBezTo>
                  <a:pt x="7520131" y="-10376"/>
                  <a:pt x="7684900" y="-2611"/>
                  <a:pt x="7841306" y="0"/>
                </a:cubicBezTo>
                <a:cubicBezTo>
                  <a:pt x="7997712" y="2611"/>
                  <a:pt x="8109291" y="8994"/>
                  <a:pt x="8203140" y="0"/>
                </a:cubicBezTo>
                <a:cubicBezTo>
                  <a:pt x="8296989" y="-8994"/>
                  <a:pt x="8612893" y="-25733"/>
                  <a:pt x="8787641" y="0"/>
                </a:cubicBezTo>
                <a:cubicBezTo>
                  <a:pt x="8962389" y="25733"/>
                  <a:pt x="8971158" y="13740"/>
                  <a:pt x="9149475" y="0"/>
                </a:cubicBezTo>
                <a:cubicBezTo>
                  <a:pt x="9327792" y="-13740"/>
                  <a:pt x="9337208" y="-14657"/>
                  <a:pt x="9511309" y="0"/>
                </a:cubicBezTo>
                <a:cubicBezTo>
                  <a:pt x="9685410" y="14657"/>
                  <a:pt x="9751128" y="-4664"/>
                  <a:pt x="9873143" y="0"/>
                </a:cubicBezTo>
                <a:cubicBezTo>
                  <a:pt x="9995158" y="4664"/>
                  <a:pt x="10191744" y="23371"/>
                  <a:pt x="10346311" y="0"/>
                </a:cubicBezTo>
                <a:cubicBezTo>
                  <a:pt x="10500878" y="-23371"/>
                  <a:pt x="10949419" y="-13328"/>
                  <a:pt x="11292646" y="0"/>
                </a:cubicBezTo>
                <a:cubicBezTo>
                  <a:pt x="11386189" y="18272"/>
                  <a:pt x="11445871" y="82285"/>
                  <a:pt x="11451938" y="159292"/>
                </a:cubicBezTo>
                <a:cubicBezTo>
                  <a:pt x="11442755" y="353172"/>
                  <a:pt x="11473908" y="646475"/>
                  <a:pt x="11451938" y="796439"/>
                </a:cubicBezTo>
                <a:cubicBezTo>
                  <a:pt x="11450663" y="886943"/>
                  <a:pt x="11370563" y="940046"/>
                  <a:pt x="11292646" y="955731"/>
                </a:cubicBezTo>
                <a:cubicBezTo>
                  <a:pt x="11081818" y="944003"/>
                  <a:pt x="10927373" y="969872"/>
                  <a:pt x="10596811" y="955731"/>
                </a:cubicBezTo>
                <a:cubicBezTo>
                  <a:pt x="10266250" y="941590"/>
                  <a:pt x="10164594" y="963180"/>
                  <a:pt x="9900977" y="955731"/>
                </a:cubicBezTo>
                <a:cubicBezTo>
                  <a:pt x="9637360" y="948282"/>
                  <a:pt x="9308674" y="929598"/>
                  <a:pt x="8982475" y="955731"/>
                </a:cubicBezTo>
                <a:cubicBezTo>
                  <a:pt x="8656276" y="981864"/>
                  <a:pt x="8382616" y="961319"/>
                  <a:pt x="8175307" y="955731"/>
                </a:cubicBezTo>
                <a:cubicBezTo>
                  <a:pt x="7967998" y="950143"/>
                  <a:pt x="7712219" y="919755"/>
                  <a:pt x="7368139" y="955731"/>
                </a:cubicBezTo>
                <a:cubicBezTo>
                  <a:pt x="7024059" y="991707"/>
                  <a:pt x="7027187" y="955785"/>
                  <a:pt x="6894971" y="955731"/>
                </a:cubicBezTo>
                <a:cubicBezTo>
                  <a:pt x="6762755" y="955677"/>
                  <a:pt x="6504528" y="961626"/>
                  <a:pt x="6199137" y="955731"/>
                </a:cubicBezTo>
                <a:cubicBezTo>
                  <a:pt x="5893746" y="949836"/>
                  <a:pt x="5638154" y="990705"/>
                  <a:pt x="5280635" y="955731"/>
                </a:cubicBezTo>
                <a:cubicBezTo>
                  <a:pt x="4923116" y="920757"/>
                  <a:pt x="4781481" y="932979"/>
                  <a:pt x="4584800" y="955731"/>
                </a:cubicBezTo>
                <a:cubicBezTo>
                  <a:pt x="4388120" y="978483"/>
                  <a:pt x="4205661" y="984806"/>
                  <a:pt x="4000299" y="955731"/>
                </a:cubicBezTo>
                <a:cubicBezTo>
                  <a:pt x="3794937" y="926656"/>
                  <a:pt x="3696376" y="933792"/>
                  <a:pt x="3527132" y="955731"/>
                </a:cubicBezTo>
                <a:cubicBezTo>
                  <a:pt x="3357888" y="977670"/>
                  <a:pt x="3118676" y="977260"/>
                  <a:pt x="2831297" y="955731"/>
                </a:cubicBezTo>
                <a:cubicBezTo>
                  <a:pt x="2543919" y="934202"/>
                  <a:pt x="2644678" y="942446"/>
                  <a:pt x="2469463" y="955731"/>
                </a:cubicBezTo>
                <a:cubicBezTo>
                  <a:pt x="2294248" y="969016"/>
                  <a:pt x="2149927" y="935863"/>
                  <a:pt x="1884962" y="955731"/>
                </a:cubicBezTo>
                <a:cubicBezTo>
                  <a:pt x="1619997" y="975599"/>
                  <a:pt x="1374415" y="949813"/>
                  <a:pt x="966460" y="955731"/>
                </a:cubicBezTo>
                <a:cubicBezTo>
                  <a:pt x="558505" y="961649"/>
                  <a:pt x="440932" y="977641"/>
                  <a:pt x="159292" y="955731"/>
                </a:cubicBezTo>
                <a:cubicBezTo>
                  <a:pt x="74068" y="961643"/>
                  <a:pt x="-5175" y="885563"/>
                  <a:pt x="0" y="796439"/>
                </a:cubicBezTo>
                <a:cubicBezTo>
                  <a:pt x="-26969" y="528789"/>
                  <a:pt x="12794" y="435243"/>
                  <a:pt x="0" y="159292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accent1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2173784308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i="1" dirty="0">
                <a:solidFill>
                  <a:schemeClr val="accent4">
                    <a:lumMod val="75000"/>
                  </a:schemeClr>
                </a:solidFill>
              </a:rPr>
              <a:t>¿Qué letras conoces?</a:t>
            </a:r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FCA6453A-F065-469E-AF4D-4B49B97D1AB0}"/>
              </a:ext>
            </a:extLst>
          </p:cNvPr>
          <p:cNvSpPr/>
          <p:nvPr/>
        </p:nvSpPr>
        <p:spPr>
          <a:xfrm>
            <a:off x="1211465" y="2387071"/>
            <a:ext cx="9581031" cy="887114"/>
          </a:xfrm>
          <a:custGeom>
            <a:avLst/>
            <a:gdLst>
              <a:gd name="connsiteX0" fmla="*/ 0 w 6308648"/>
              <a:gd name="connsiteY0" fmla="*/ 147855 h 887114"/>
              <a:gd name="connsiteX1" fmla="*/ 147855 w 6308648"/>
              <a:gd name="connsiteY1" fmla="*/ 0 h 887114"/>
              <a:gd name="connsiteX2" fmla="*/ 6160793 w 6308648"/>
              <a:gd name="connsiteY2" fmla="*/ 0 h 887114"/>
              <a:gd name="connsiteX3" fmla="*/ 6308648 w 6308648"/>
              <a:gd name="connsiteY3" fmla="*/ 147855 h 887114"/>
              <a:gd name="connsiteX4" fmla="*/ 6308648 w 6308648"/>
              <a:gd name="connsiteY4" fmla="*/ 739259 h 887114"/>
              <a:gd name="connsiteX5" fmla="*/ 6160793 w 6308648"/>
              <a:gd name="connsiteY5" fmla="*/ 887114 h 887114"/>
              <a:gd name="connsiteX6" fmla="*/ 147855 w 6308648"/>
              <a:gd name="connsiteY6" fmla="*/ 887114 h 887114"/>
              <a:gd name="connsiteX7" fmla="*/ 0 w 6308648"/>
              <a:gd name="connsiteY7" fmla="*/ 739259 h 887114"/>
              <a:gd name="connsiteX8" fmla="*/ 0 w 6308648"/>
              <a:gd name="connsiteY8" fmla="*/ 147855 h 887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08648" h="887114" fill="none" extrusionOk="0">
                <a:moveTo>
                  <a:pt x="0" y="147855"/>
                </a:moveTo>
                <a:cubicBezTo>
                  <a:pt x="538" y="80757"/>
                  <a:pt x="74324" y="13640"/>
                  <a:pt x="147855" y="0"/>
                </a:cubicBezTo>
                <a:cubicBezTo>
                  <a:pt x="2815860" y="72427"/>
                  <a:pt x="3358535" y="61419"/>
                  <a:pt x="6160793" y="0"/>
                </a:cubicBezTo>
                <a:cubicBezTo>
                  <a:pt x="6240743" y="-11758"/>
                  <a:pt x="6304787" y="65029"/>
                  <a:pt x="6308648" y="147855"/>
                </a:cubicBezTo>
                <a:cubicBezTo>
                  <a:pt x="6354280" y="364724"/>
                  <a:pt x="6360747" y="446498"/>
                  <a:pt x="6308648" y="739259"/>
                </a:cubicBezTo>
                <a:cubicBezTo>
                  <a:pt x="6310578" y="811121"/>
                  <a:pt x="6233103" y="876635"/>
                  <a:pt x="6160793" y="887114"/>
                </a:cubicBezTo>
                <a:cubicBezTo>
                  <a:pt x="4305321" y="916941"/>
                  <a:pt x="3042716" y="807808"/>
                  <a:pt x="147855" y="887114"/>
                </a:cubicBezTo>
                <a:cubicBezTo>
                  <a:pt x="71222" y="886546"/>
                  <a:pt x="-6687" y="822239"/>
                  <a:pt x="0" y="739259"/>
                </a:cubicBezTo>
                <a:cubicBezTo>
                  <a:pt x="32958" y="521543"/>
                  <a:pt x="20537" y="259470"/>
                  <a:pt x="0" y="147855"/>
                </a:cubicBezTo>
                <a:close/>
              </a:path>
              <a:path w="6308648" h="887114" stroke="0" extrusionOk="0">
                <a:moveTo>
                  <a:pt x="0" y="147855"/>
                </a:moveTo>
                <a:cubicBezTo>
                  <a:pt x="15408" y="70397"/>
                  <a:pt x="68558" y="4920"/>
                  <a:pt x="147855" y="0"/>
                </a:cubicBezTo>
                <a:cubicBezTo>
                  <a:pt x="2808397" y="123000"/>
                  <a:pt x="3202589" y="-96860"/>
                  <a:pt x="6160793" y="0"/>
                </a:cubicBezTo>
                <a:cubicBezTo>
                  <a:pt x="6231973" y="-7986"/>
                  <a:pt x="6310840" y="61777"/>
                  <a:pt x="6308648" y="147855"/>
                </a:cubicBezTo>
                <a:cubicBezTo>
                  <a:pt x="6296257" y="358664"/>
                  <a:pt x="6318792" y="531975"/>
                  <a:pt x="6308648" y="739259"/>
                </a:cubicBezTo>
                <a:cubicBezTo>
                  <a:pt x="6297406" y="824990"/>
                  <a:pt x="6235762" y="886019"/>
                  <a:pt x="6160793" y="887114"/>
                </a:cubicBezTo>
                <a:cubicBezTo>
                  <a:pt x="4533997" y="726407"/>
                  <a:pt x="1182739" y="926781"/>
                  <a:pt x="147855" y="887114"/>
                </a:cubicBezTo>
                <a:cubicBezTo>
                  <a:pt x="50436" y="883931"/>
                  <a:pt x="-13187" y="814943"/>
                  <a:pt x="0" y="739259"/>
                </a:cubicBezTo>
                <a:cubicBezTo>
                  <a:pt x="-52318" y="649442"/>
                  <a:pt x="-296" y="321892"/>
                  <a:pt x="0" y="147855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7030A0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dirty="0">
                <a:solidFill>
                  <a:schemeClr val="accent4">
                    <a:lumMod val="75000"/>
                  </a:schemeClr>
                </a:solidFill>
              </a:rPr>
              <a:t>Mira la siguiente imagen e identifica las letras que conozcas y  finalmente escríbelas en tu cuaderno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889" y="3636383"/>
            <a:ext cx="4108201" cy="194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05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6CAAFA8A-497A-4168-8108-19D79491B2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70409" b="17671"/>
          <a:stretch/>
        </p:blipFill>
        <p:spPr>
          <a:xfrm>
            <a:off x="0" y="5891907"/>
            <a:ext cx="12191980" cy="977383"/>
          </a:xfrm>
          <a:prstGeom prst="rect">
            <a:avLst/>
          </a:prstGeom>
        </p:spPr>
      </p:pic>
      <p:pic>
        <p:nvPicPr>
          <p:cNvPr id="10" name="Picture 8" descr="escribir icono 142509">
            <a:extLst>
              <a:ext uri="{FF2B5EF4-FFF2-40B4-BE49-F238E27FC236}">
                <a16:creationId xmlns:a16="http://schemas.microsoft.com/office/drawing/2014/main" id="{8C9D87A2-3E84-41CE-A0C1-C19C72DBE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37710" y="5982231"/>
            <a:ext cx="796734" cy="79673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Icono de investigación 3468839">
            <a:extLst>
              <a:ext uri="{FF2B5EF4-FFF2-40B4-BE49-F238E27FC236}">
                <a16:creationId xmlns:a16="http://schemas.microsoft.com/office/drawing/2014/main" id="{180DF8CF-6D72-4731-B798-BEEDB4302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04554" y="6029068"/>
            <a:ext cx="796734" cy="79152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leer icono 3322753">
            <a:extLst>
              <a:ext uri="{FF2B5EF4-FFF2-40B4-BE49-F238E27FC236}">
                <a16:creationId xmlns:a16="http://schemas.microsoft.com/office/drawing/2014/main" id="{5D284748-25C6-4B82-B6BD-EEA6A8CEA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2181" y="5984695"/>
            <a:ext cx="867749" cy="86774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ablar icono 3504884">
            <a:extLst>
              <a:ext uri="{FF2B5EF4-FFF2-40B4-BE49-F238E27FC236}">
                <a16:creationId xmlns:a16="http://schemas.microsoft.com/office/drawing/2014/main" id="{EE5FCB68-3DE5-4CB7-AFB1-3E0773209D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132" y="6023862"/>
            <a:ext cx="796733" cy="796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3E2F4B7B-090A-46DA-A666-45DA5F1623DA}"/>
              </a:ext>
            </a:extLst>
          </p:cNvPr>
          <p:cNvSpPr/>
          <p:nvPr/>
        </p:nvSpPr>
        <p:spPr>
          <a:xfrm>
            <a:off x="10290221" y="0"/>
            <a:ext cx="1906098" cy="73152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000" b="1" dirty="0"/>
              <a:t> PRACTICA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E0DD9E1-2CCE-49CC-8A20-0F0EBEC915D5}"/>
              </a:ext>
            </a:extLst>
          </p:cNvPr>
          <p:cNvSpPr txBox="1"/>
          <p:nvPr/>
        </p:nvSpPr>
        <p:spPr>
          <a:xfrm>
            <a:off x="1180937" y="500687"/>
            <a:ext cx="5913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>
                <a:solidFill>
                  <a:schemeClr val="tx2"/>
                </a:solidFill>
              </a:rPr>
              <a:t>Comparte tu conocimiento</a:t>
            </a:r>
          </a:p>
        </p:txBody>
      </p:sp>
      <p:pic>
        <p:nvPicPr>
          <p:cNvPr id="11" name="Picture 2" descr="pensar icono 1524301">
            <a:extLst>
              <a:ext uri="{FF2B5EF4-FFF2-40B4-BE49-F238E27FC236}">
                <a16:creationId xmlns:a16="http://schemas.microsoft.com/office/drawing/2014/main" id="{E05036AE-BBD0-4368-8A96-5CF0D87C96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0221" y="0"/>
            <a:ext cx="635663" cy="63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77673FF9-B064-441A-8E92-E12BD64A00D3}"/>
              </a:ext>
            </a:extLst>
          </p:cNvPr>
          <p:cNvSpPr txBox="1"/>
          <p:nvPr/>
        </p:nvSpPr>
        <p:spPr>
          <a:xfrm>
            <a:off x="228437" y="1232837"/>
            <a:ext cx="8336014" cy="1569660"/>
          </a:xfrm>
          <a:custGeom>
            <a:avLst/>
            <a:gdLst>
              <a:gd name="connsiteX0" fmla="*/ 0 w 6133514"/>
              <a:gd name="connsiteY0" fmla="*/ 0 h 2215991"/>
              <a:gd name="connsiteX1" fmla="*/ 6133514 w 6133514"/>
              <a:gd name="connsiteY1" fmla="*/ 0 h 2215991"/>
              <a:gd name="connsiteX2" fmla="*/ 6133514 w 6133514"/>
              <a:gd name="connsiteY2" fmla="*/ 2215991 h 2215991"/>
              <a:gd name="connsiteX3" fmla="*/ 0 w 6133514"/>
              <a:gd name="connsiteY3" fmla="*/ 2215991 h 2215991"/>
              <a:gd name="connsiteX4" fmla="*/ 0 w 6133514"/>
              <a:gd name="connsiteY4" fmla="*/ 0 h 2215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33514" h="2215991" extrusionOk="0">
                <a:moveTo>
                  <a:pt x="0" y="0"/>
                </a:moveTo>
                <a:cubicBezTo>
                  <a:pt x="1202952" y="-58781"/>
                  <a:pt x="3295058" y="126805"/>
                  <a:pt x="6133514" y="0"/>
                </a:cubicBezTo>
                <a:cubicBezTo>
                  <a:pt x="6098629" y="223955"/>
                  <a:pt x="6195418" y="1458514"/>
                  <a:pt x="6133514" y="2215991"/>
                </a:cubicBezTo>
                <a:cubicBezTo>
                  <a:pt x="3646561" y="2371480"/>
                  <a:pt x="1421945" y="2135833"/>
                  <a:pt x="0" y="2215991"/>
                </a:cubicBezTo>
                <a:cubicBezTo>
                  <a:pt x="-75231" y="1335817"/>
                  <a:pt x="99412" y="635749"/>
                  <a:pt x="0" y="0"/>
                </a:cubicBezTo>
                <a:close/>
              </a:path>
            </a:pathLst>
          </a:custGeom>
          <a:noFill/>
          <a:ln w="57150">
            <a:solidFill>
              <a:schemeClr val="accent1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286285693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Pasos:</a:t>
            </a:r>
          </a:p>
          <a:p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1.     Nombra 1 de las letras de la imagen que reconociste.</a:t>
            </a:r>
          </a:p>
          <a:p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lvl="0" algn="just"/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2.     Ahora responde ¿Qué palabra comienza con esa letra ?</a:t>
            </a:r>
            <a:endParaRPr lang="es-CL" sz="18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6" name="Gráfico 25" descr="Lupa">
            <a:extLst>
              <a:ext uri="{FF2B5EF4-FFF2-40B4-BE49-F238E27FC236}">
                <a16:creationId xmlns:a16="http://schemas.microsoft.com/office/drawing/2014/main" id="{8CDC388F-7747-4114-9E11-831671381F5F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60717" y="1495347"/>
            <a:ext cx="749936" cy="749936"/>
          </a:xfrm>
          <a:prstGeom prst="rect">
            <a:avLst/>
          </a:prstGeom>
        </p:spPr>
      </p:pic>
      <p:pic>
        <p:nvPicPr>
          <p:cNvPr id="19" name="Gráfico 25" descr="Lupa">
            <a:extLst>
              <a:ext uri="{FF2B5EF4-FFF2-40B4-BE49-F238E27FC236}">
                <a16:creationId xmlns:a16="http://schemas.microsoft.com/office/drawing/2014/main" id="{8CDC388F-7747-4114-9E11-831671381F5F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28437" y="2156488"/>
            <a:ext cx="749936" cy="749936"/>
          </a:xfrm>
          <a:prstGeom prst="rect">
            <a:avLst/>
          </a:prstGeom>
        </p:spPr>
      </p:pic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8241465"/>
              </p:ext>
            </p:extLst>
          </p:nvPr>
        </p:nvGraphicFramePr>
        <p:xfrm>
          <a:off x="1086042" y="3028914"/>
          <a:ext cx="449051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1168">
                  <a:extLst>
                    <a:ext uri="{9D8B030D-6E8A-4147-A177-3AD203B41FA5}">
                      <a16:colId xmlns:a16="http://schemas.microsoft.com/office/drawing/2014/main" val="3551040086"/>
                    </a:ext>
                  </a:extLst>
                </a:gridCol>
                <a:gridCol w="3309342">
                  <a:extLst>
                    <a:ext uri="{9D8B030D-6E8A-4147-A177-3AD203B41FA5}">
                      <a16:colId xmlns:a16="http://schemas.microsoft.com/office/drawing/2014/main" val="2568013558"/>
                    </a:ext>
                  </a:extLst>
                </a:gridCol>
              </a:tblGrid>
              <a:tr h="318555">
                <a:tc>
                  <a:txBody>
                    <a:bodyPr/>
                    <a:lstStyle/>
                    <a:p>
                      <a:r>
                        <a:rPr lang="es-CL" dirty="0"/>
                        <a:t>Letra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Palabra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0791586"/>
                  </a:ext>
                </a:extLst>
              </a:tr>
              <a:tr h="318555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7306520"/>
                  </a:ext>
                </a:extLst>
              </a:tr>
              <a:tr h="318555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9944566"/>
                  </a:ext>
                </a:extLst>
              </a:tr>
              <a:tr h="318555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396596"/>
                  </a:ext>
                </a:extLst>
              </a:tr>
              <a:tr h="318555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6920271"/>
                  </a:ext>
                </a:extLst>
              </a:tr>
              <a:tr h="318555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5007501"/>
                  </a:ext>
                </a:extLst>
              </a:tr>
              <a:tr h="318555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1309889"/>
                  </a:ext>
                </a:extLst>
              </a:tr>
              <a:tr h="318555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3401469"/>
                  </a:ext>
                </a:extLst>
              </a:tr>
            </a:tbl>
          </a:graphicData>
        </a:graphic>
      </p:graphicFrame>
      <p:graphicFrame>
        <p:nvGraphicFramePr>
          <p:cNvPr id="23" name="Tabla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3115538"/>
              </p:ext>
            </p:extLst>
          </p:nvPr>
        </p:nvGraphicFramePr>
        <p:xfrm>
          <a:off x="5576552" y="3042533"/>
          <a:ext cx="449051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1168">
                  <a:extLst>
                    <a:ext uri="{9D8B030D-6E8A-4147-A177-3AD203B41FA5}">
                      <a16:colId xmlns:a16="http://schemas.microsoft.com/office/drawing/2014/main" val="3551040086"/>
                    </a:ext>
                  </a:extLst>
                </a:gridCol>
                <a:gridCol w="3309342">
                  <a:extLst>
                    <a:ext uri="{9D8B030D-6E8A-4147-A177-3AD203B41FA5}">
                      <a16:colId xmlns:a16="http://schemas.microsoft.com/office/drawing/2014/main" val="2568013558"/>
                    </a:ext>
                  </a:extLst>
                </a:gridCol>
              </a:tblGrid>
              <a:tr h="318555">
                <a:tc>
                  <a:txBody>
                    <a:bodyPr/>
                    <a:lstStyle/>
                    <a:p>
                      <a:r>
                        <a:rPr lang="es-CL" dirty="0"/>
                        <a:t>Letra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Palabra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0791586"/>
                  </a:ext>
                </a:extLst>
              </a:tr>
              <a:tr h="318555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7306520"/>
                  </a:ext>
                </a:extLst>
              </a:tr>
              <a:tr h="318555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9944566"/>
                  </a:ext>
                </a:extLst>
              </a:tr>
              <a:tr h="318555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396596"/>
                  </a:ext>
                </a:extLst>
              </a:tr>
              <a:tr h="318555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6920271"/>
                  </a:ext>
                </a:extLst>
              </a:tr>
              <a:tr h="318555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5007501"/>
                  </a:ext>
                </a:extLst>
              </a:tr>
              <a:tr h="318555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1309889"/>
                  </a:ext>
                </a:extLst>
              </a:tr>
              <a:tr h="318555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3401469"/>
                  </a:ext>
                </a:extLst>
              </a:tr>
            </a:tbl>
          </a:graphicData>
        </a:graphic>
      </p:graphicFrame>
      <p:pic>
        <p:nvPicPr>
          <p:cNvPr id="24" name="Picture 12" descr="talking Icon 3438021">
            <a:extLst>
              <a:ext uri="{FF2B5EF4-FFF2-40B4-BE49-F238E27FC236}">
                <a16:creationId xmlns:a16="http://schemas.microsoft.com/office/drawing/2014/main" id="{6A3EC51B-C952-43BF-9661-0B09F524CC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85" y="165063"/>
            <a:ext cx="941200" cy="94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4857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91F4E362-34D6-4FF1-916F-687537B3E1D0}"/>
              </a:ext>
            </a:extLst>
          </p:cNvPr>
          <p:cNvSpPr/>
          <p:nvPr/>
        </p:nvSpPr>
        <p:spPr>
          <a:xfrm>
            <a:off x="1639879" y="2175218"/>
            <a:ext cx="953947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arenR"/>
            </a:pPr>
            <a:r>
              <a:rPr lang="es-ES" sz="2800" dirty="0"/>
              <a:t>Tomate                                       6)  Volantín </a:t>
            </a:r>
          </a:p>
          <a:p>
            <a:pPr lvl="5"/>
            <a:r>
              <a:rPr lang="es-ES" sz="2800" dirty="0"/>
              <a:t>3)   Romina                                         7)  Dibujo</a:t>
            </a:r>
          </a:p>
          <a:p>
            <a:pPr marL="514350" indent="-514350">
              <a:buAutoNum type="arabicParenR"/>
            </a:pPr>
            <a:r>
              <a:rPr lang="es-ES" sz="2800" dirty="0"/>
              <a:t>Betarraga                                   8)   Carreta </a:t>
            </a:r>
          </a:p>
          <a:p>
            <a:pPr marL="2800350" lvl="5" indent="-514350">
              <a:buAutoNum type="arabicParenR" startAt="4"/>
            </a:pPr>
            <a:r>
              <a:rPr lang="es-ES" sz="2800" dirty="0"/>
              <a:t>Caminar                                       9)   Zapato </a:t>
            </a:r>
          </a:p>
          <a:p>
            <a:r>
              <a:rPr lang="es-ES" sz="2800" dirty="0"/>
              <a:t>5)   Mañana 				10)   Familia</a:t>
            </a:r>
          </a:p>
          <a:p>
            <a:endParaRPr lang="es-ES" sz="2800" dirty="0"/>
          </a:p>
          <a:p>
            <a:r>
              <a:rPr lang="es-ES" sz="2800" dirty="0"/>
              <a:t>•</a:t>
            </a:r>
            <a:endParaRPr lang="es-CL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EA2F91FD-478A-46DF-9E63-3B38BF315641}"/>
              </a:ext>
            </a:extLst>
          </p:cNvPr>
          <p:cNvSpPr/>
          <p:nvPr/>
        </p:nvSpPr>
        <p:spPr>
          <a:xfrm>
            <a:off x="8871807" y="0"/>
            <a:ext cx="3324512" cy="69386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000" b="1" dirty="0"/>
              <a:t>Practiquemos juntos  </a:t>
            </a:r>
          </a:p>
        </p:txBody>
      </p:sp>
      <p:pic>
        <p:nvPicPr>
          <p:cNvPr id="6" name="Picture 2" descr="Icono de clase 2746927">
            <a:extLst>
              <a:ext uri="{FF2B5EF4-FFF2-40B4-BE49-F238E27FC236}">
                <a16:creationId xmlns:a16="http://schemas.microsoft.com/office/drawing/2014/main" id="{067D54DA-02B3-4EF2-8480-F4F33A1876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1807" y="-2758"/>
            <a:ext cx="731520" cy="69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EC46615E-114A-4ED2-B95F-ACC4BBED5FA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70409" b="17671"/>
          <a:stretch/>
        </p:blipFill>
        <p:spPr>
          <a:xfrm>
            <a:off x="0" y="6101131"/>
            <a:ext cx="12191980" cy="796734"/>
          </a:xfrm>
          <a:prstGeom prst="rect">
            <a:avLst/>
          </a:prstGeom>
        </p:spPr>
      </p:pic>
      <p:pic>
        <p:nvPicPr>
          <p:cNvPr id="8" name="Picture 8" descr="escribir icono 142509">
            <a:extLst>
              <a:ext uri="{FF2B5EF4-FFF2-40B4-BE49-F238E27FC236}">
                <a16:creationId xmlns:a16="http://schemas.microsoft.com/office/drawing/2014/main" id="{4480D904-3DCB-4AC4-8FD3-53A42E1B0A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37710" y="5982231"/>
            <a:ext cx="796734" cy="79673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 descr="Icono de investigación 3468839">
            <a:extLst>
              <a:ext uri="{FF2B5EF4-FFF2-40B4-BE49-F238E27FC236}">
                <a16:creationId xmlns:a16="http://schemas.microsoft.com/office/drawing/2014/main" id="{01B97DFE-2BB3-42CB-A8D4-6A452F502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04554" y="6029068"/>
            <a:ext cx="796734" cy="79152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leer icono 3322753">
            <a:extLst>
              <a:ext uri="{FF2B5EF4-FFF2-40B4-BE49-F238E27FC236}">
                <a16:creationId xmlns:a16="http://schemas.microsoft.com/office/drawing/2014/main" id="{39812CB8-B428-43BB-BD43-576ED88DC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2181" y="5984695"/>
            <a:ext cx="867749" cy="86774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hablar icono 3504884">
            <a:extLst>
              <a:ext uri="{FF2B5EF4-FFF2-40B4-BE49-F238E27FC236}">
                <a16:creationId xmlns:a16="http://schemas.microsoft.com/office/drawing/2014/main" id="{ACD6196B-0DCB-47FB-8515-DFC4C2D4F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132" y="6023862"/>
            <a:ext cx="796733" cy="796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6A599D8C-681B-4B07-A544-EC11D863213F}"/>
              </a:ext>
            </a:extLst>
          </p:cNvPr>
          <p:cNvSpPr/>
          <p:nvPr/>
        </p:nvSpPr>
        <p:spPr>
          <a:xfrm>
            <a:off x="1037690" y="1406044"/>
            <a:ext cx="10274157" cy="4144750"/>
          </a:xfrm>
          <a:custGeom>
            <a:avLst/>
            <a:gdLst>
              <a:gd name="connsiteX0" fmla="*/ 0 w 10274157"/>
              <a:gd name="connsiteY0" fmla="*/ 555068 h 3330342"/>
              <a:gd name="connsiteX1" fmla="*/ 555068 w 10274157"/>
              <a:gd name="connsiteY1" fmla="*/ 0 h 3330342"/>
              <a:gd name="connsiteX2" fmla="*/ 9719089 w 10274157"/>
              <a:gd name="connsiteY2" fmla="*/ 0 h 3330342"/>
              <a:gd name="connsiteX3" fmla="*/ 10274157 w 10274157"/>
              <a:gd name="connsiteY3" fmla="*/ 555068 h 3330342"/>
              <a:gd name="connsiteX4" fmla="*/ 10274157 w 10274157"/>
              <a:gd name="connsiteY4" fmla="*/ 2775274 h 3330342"/>
              <a:gd name="connsiteX5" fmla="*/ 9719089 w 10274157"/>
              <a:gd name="connsiteY5" fmla="*/ 3330342 h 3330342"/>
              <a:gd name="connsiteX6" fmla="*/ 555068 w 10274157"/>
              <a:gd name="connsiteY6" fmla="*/ 3330342 h 3330342"/>
              <a:gd name="connsiteX7" fmla="*/ 0 w 10274157"/>
              <a:gd name="connsiteY7" fmla="*/ 2775274 h 3330342"/>
              <a:gd name="connsiteX8" fmla="*/ 0 w 10274157"/>
              <a:gd name="connsiteY8" fmla="*/ 555068 h 3330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74157" h="3330342" extrusionOk="0">
                <a:moveTo>
                  <a:pt x="0" y="555068"/>
                </a:moveTo>
                <a:cubicBezTo>
                  <a:pt x="53413" y="263071"/>
                  <a:pt x="268363" y="41359"/>
                  <a:pt x="555068" y="0"/>
                </a:cubicBezTo>
                <a:cubicBezTo>
                  <a:pt x="4212701" y="123000"/>
                  <a:pt x="5563710" y="-96860"/>
                  <a:pt x="9719089" y="0"/>
                </a:cubicBezTo>
                <a:cubicBezTo>
                  <a:pt x="9983738" y="-31939"/>
                  <a:pt x="10277880" y="241007"/>
                  <a:pt x="10274157" y="555068"/>
                </a:cubicBezTo>
                <a:cubicBezTo>
                  <a:pt x="10277330" y="1390153"/>
                  <a:pt x="10368424" y="2264767"/>
                  <a:pt x="10274157" y="2775274"/>
                </a:cubicBezTo>
                <a:cubicBezTo>
                  <a:pt x="10269074" y="3083672"/>
                  <a:pt x="10012626" y="3328211"/>
                  <a:pt x="9719089" y="3330342"/>
                </a:cubicBezTo>
                <a:cubicBezTo>
                  <a:pt x="8148214" y="3169635"/>
                  <a:pt x="1801529" y="3370009"/>
                  <a:pt x="555068" y="3330342"/>
                </a:cubicBezTo>
                <a:cubicBezTo>
                  <a:pt x="200645" y="3320674"/>
                  <a:pt x="-43724" y="3062022"/>
                  <a:pt x="0" y="2775274"/>
                </a:cubicBezTo>
                <a:cubicBezTo>
                  <a:pt x="32216" y="2336644"/>
                  <a:pt x="57206" y="1464263"/>
                  <a:pt x="0" y="555068"/>
                </a:cubicBezTo>
                <a:close/>
              </a:path>
            </a:pathLst>
          </a:custGeom>
          <a:noFill/>
          <a:ln w="76200">
            <a:solidFill>
              <a:srgbClr val="7030A0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0CE24A75-E0F4-4E76-B38F-4736147685B9}"/>
              </a:ext>
            </a:extLst>
          </p:cNvPr>
          <p:cNvSpPr txBox="1"/>
          <p:nvPr/>
        </p:nvSpPr>
        <p:spPr>
          <a:xfrm>
            <a:off x="905783" y="183285"/>
            <a:ext cx="7473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tx2"/>
                </a:solidFill>
              </a:rPr>
              <a:t>Verificación de la comprensión de las palabras</a:t>
            </a:r>
          </a:p>
        </p:txBody>
      </p:sp>
      <p:pic>
        <p:nvPicPr>
          <p:cNvPr id="17" name="Picture 2" descr="Planning Icon 847967">
            <a:extLst>
              <a:ext uri="{FF2B5EF4-FFF2-40B4-BE49-F238E27FC236}">
                <a16:creationId xmlns:a16="http://schemas.microsoft.com/office/drawing/2014/main" id="{21CA0EED-1785-41B1-950A-16FF278B1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54" y="93309"/>
            <a:ext cx="632460" cy="632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7439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6CAAFA8A-497A-4168-8108-19D79491B2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70409" b="17671"/>
          <a:stretch/>
        </p:blipFill>
        <p:spPr>
          <a:xfrm>
            <a:off x="0" y="5891907"/>
            <a:ext cx="12191980" cy="977383"/>
          </a:xfrm>
          <a:prstGeom prst="rect">
            <a:avLst/>
          </a:prstGeom>
        </p:spPr>
      </p:pic>
      <p:pic>
        <p:nvPicPr>
          <p:cNvPr id="10" name="Picture 8" descr="escribir icono 142509">
            <a:extLst>
              <a:ext uri="{FF2B5EF4-FFF2-40B4-BE49-F238E27FC236}">
                <a16:creationId xmlns:a16="http://schemas.microsoft.com/office/drawing/2014/main" id="{8C9D87A2-3E84-41CE-A0C1-C19C72DBE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37710" y="5982231"/>
            <a:ext cx="796734" cy="79673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Icono de investigación 3468839">
            <a:extLst>
              <a:ext uri="{FF2B5EF4-FFF2-40B4-BE49-F238E27FC236}">
                <a16:creationId xmlns:a16="http://schemas.microsoft.com/office/drawing/2014/main" id="{180DF8CF-6D72-4731-B798-BEEDB4302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04554" y="6029068"/>
            <a:ext cx="796734" cy="79152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leer icono 3322753">
            <a:extLst>
              <a:ext uri="{FF2B5EF4-FFF2-40B4-BE49-F238E27FC236}">
                <a16:creationId xmlns:a16="http://schemas.microsoft.com/office/drawing/2014/main" id="{5D284748-25C6-4B82-B6BD-EEA6A8CEA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2181" y="5984695"/>
            <a:ext cx="867749" cy="86774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8D131E07-0C4B-4B3F-8478-CC402BFE0DDE}"/>
              </a:ext>
            </a:extLst>
          </p:cNvPr>
          <p:cNvSpPr/>
          <p:nvPr/>
        </p:nvSpPr>
        <p:spPr>
          <a:xfrm>
            <a:off x="8357938" y="0"/>
            <a:ext cx="3838382" cy="73152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000" b="1" dirty="0"/>
              <a:t>CIERRE</a:t>
            </a:r>
          </a:p>
        </p:txBody>
      </p:sp>
      <p:pic>
        <p:nvPicPr>
          <p:cNvPr id="8" name="Picture 12" descr="hablar icono 3504884">
            <a:extLst>
              <a:ext uri="{FF2B5EF4-FFF2-40B4-BE49-F238E27FC236}">
                <a16:creationId xmlns:a16="http://schemas.microsoft.com/office/drawing/2014/main" id="{EE5FCB68-3DE5-4CB7-AFB1-3E0773209D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132" y="6023862"/>
            <a:ext cx="796733" cy="796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 descr="escritor icono 2161837">
            <a:extLst>
              <a:ext uri="{FF2B5EF4-FFF2-40B4-BE49-F238E27FC236}">
                <a16:creationId xmlns:a16="http://schemas.microsoft.com/office/drawing/2014/main" id="{45DAB936-DC61-4C60-BAF1-A9129348960D}"/>
              </a:ext>
            </a:extLst>
          </p:cNvPr>
          <p:cNvPicPr/>
          <p:nvPr/>
        </p:nvPicPr>
        <p:blipFill>
          <a:blip r:embed="rId8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409" y="0"/>
            <a:ext cx="733676" cy="73152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12BC9C26-5713-406A-AFBD-51F5FE14F114}"/>
              </a:ext>
            </a:extLst>
          </p:cNvPr>
          <p:cNvSpPr txBox="1"/>
          <p:nvPr/>
        </p:nvSpPr>
        <p:spPr>
          <a:xfrm>
            <a:off x="999080" y="545039"/>
            <a:ext cx="2195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>
                <a:solidFill>
                  <a:schemeClr val="tx2"/>
                </a:solidFill>
              </a:rPr>
              <a:t>Instrucciones para el dictado:</a:t>
            </a:r>
          </a:p>
        </p:txBody>
      </p:sp>
      <p:pic>
        <p:nvPicPr>
          <p:cNvPr id="18" name="Picture 4" descr="icono de prueba 2937017">
            <a:extLst>
              <a:ext uri="{FF2B5EF4-FFF2-40B4-BE49-F238E27FC236}">
                <a16:creationId xmlns:a16="http://schemas.microsoft.com/office/drawing/2014/main" id="{4A6A2A5C-C6BD-4117-9E76-CFC24F543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00" y="400880"/>
            <a:ext cx="661280" cy="66128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5" name="Picture 20" descr="leer icono 1727858">
            <a:extLst>
              <a:ext uri="{FF2B5EF4-FFF2-40B4-BE49-F238E27FC236}">
                <a16:creationId xmlns:a16="http://schemas.microsoft.com/office/drawing/2014/main" id="{753E3882-42F6-4FB5-9BB3-4888C43C3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081" y="1758505"/>
            <a:ext cx="573879" cy="57291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7" name="Picture 2" descr="icono resaltador 2628362">
            <a:extLst>
              <a:ext uri="{FF2B5EF4-FFF2-40B4-BE49-F238E27FC236}">
                <a16:creationId xmlns:a16="http://schemas.microsoft.com/office/drawing/2014/main" id="{54127439-F468-4629-A8FD-950754FC4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265" y="2634222"/>
            <a:ext cx="573879" cy="57291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1" name="Picture 14" descr="homework Icon 3635156">
            <a:extLst>
              <a:ext uri="{FF2B5EF4-FFF2-40B4-BE49-F238E27FC236}">
                <a16:creationId xmlns:a16="http://schemas.microsoft.com/office/drawing/2014/main" id="{18D13F1C-33F4-4EB6-84DD-59BFB022A1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095" y="3422310"/>
            <a:ext cx="631609" cy="63054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33DE0BE4-993B-47D8-84C2-9BEB12205DCC}"/>
              </a:ext>
            </a:extLst>
          </p:cNvPr>
          <p:cNvSpPr txBox="1"/>
          <p:nvPr/>
        </p:nvSpPr>
        <p:spPr>
          <a:xfrm>
            <a:off x="1595329" y="1721795"/>
            <a:ext cx="904869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L" sz="2000" dirty="0"/>
              <a:t>Anota en tu cuaderno los números del 1 al 7 hacia abajo dejando 2 cuadrados de distancia entre los números.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s-CL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L" sz="2000" dirty="0"/>
              <a:t>En silencio, escucha cada palabra y escríbela con letra clara y ordenada en tu cuaderno.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s-CL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L" sz="2000" dirty="0"/>
              <a:t>La profesora repetirá 3 veces la palabra que debes escribir.</a:t>
            </a:r>
          </a:p>
        </p:txBody>
      </p:sp>
    </p:spTree>
    <p:extLst>
      <p:ext uri="{BB962C8B-B14F-4D97-AF65-F5344CB8AC3E}">
        <p14:creationId xmlns:p14="http://schemas.microsoft.com/office/powerpoint/2010/main" val="234197955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1939</TotalTime>
  <Words>221</Words>
  <Application>Microsoft Office PowerPoint</Application>
  <PresentationFormat>Panorámica</PresentationFormat>
  <Paragraphs>46</Paragraphs>
  <Slides>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1_Office Theme</vt:lpstr>
      <vt:lpstr>Office Theme</vt:lpstr>
      <vt:lpstr>Unidad 1 – Clase 27 Las letras que forman                      palabras </vt:lpstr>
      <vt:lpstr>Normas de grupo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 de Mejoramiento Lenguaje y Comunicación</dc:title>
  <dc:creator>Paolo</dc:creator>
  <cp:lastModifiedBy>Carmen Barros Ortega</cp:lastModifiedBy>
  <cp:revision>114</cp:revision>
  <dcterms:created xsi:type="dcterms:W3CDTF">2020-12-29T16:04:59Z</dcterms:created>
  <dcterms:modified xsi:type="dcterms:W3CDTF">2021-06-08T15:27:00Z</dcterms:modified>
</cp:coreProperties>
</file>