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ill Sans" panose="020B0604020202020204" charset="0"/>
      <p:regular r:id="rId19"/>
      <p:bold r:id="rId20"/>
    </p:embeddedFont>
    <p:embeddedFont>
      <p:font typeface="Impact" panose="020B080603090205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YQx85F+BGwQCDqcNXRwns5/s2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F714DF-092B-47F7-A479-0A2F7BECB43C}">
  <a:tblStyle styleId="{64F714DF-092B-47F7-A479-0A2F7BECB4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Fuente: http://www.icarito.cl/2010/04/51-8789-9-afiche.shtml/</a:t>
            </a:r>
            <a:endParaRPr/>
          </a:p>
        </p:txBody>
      </p:sp>
      <p:sp>
        <p:nvSpPr>
          <p:cNvPr id="238" name="Google Shape;23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solidFill>
          <a:schemeClr val="accen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00" name="Google Shape;100;p26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26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6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95E0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6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95E0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05" name="Google Shape;105;p26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7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7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112" name="Google Shape;112;p27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3" name="Google Shape;113;p27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4" name="Google Shape;114;p27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9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9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9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ido con título" type="objTx">
  <p:cSld name="OBJECT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2" name="Google Shape;142;p32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32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2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48" name="Google Shape;148;p3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Gill Sans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1" name="Google Shape;151;p33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52" name="Google Shape;152;p33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Gill Sans"/>
              <a:buNone/>
              <a:defRPr sz="1900" b="1" i="0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4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ill Sans"/>
              <a:buChar char="–"/>
              <a:defRPr sz="18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ill Sans"/>
              <a:buChar char="–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90" name="Google Shape;90;p15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91" name="Google Shape;91;p15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aventanaciudadana.cl/empresa-y-sociedad-los-comienzos-de-la-ciudadania-corporativ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"/>
          <p:cNvPicPr preferRelativeResize="0"/>
          <p:nvPr/>
        </p:nvPicPr>
        <p:blipFill rotWithShape="1">
          <a:blip r:embed="rId3">
            <a:alphaModFix/>
          </a:blip>
          <a:srcRect t="7969" r="-1" b="-1"/>
          <a:stretch/>
        </p:blipFill>
        <p:spPr>
          <a:xfrm>
            <a:off x="543119" y="554413"/>
            <a:ext cx="11105762" cy="57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"/>
          <p:cNvSpPr txBox="1">
            <a:spLocks noGrp="1"/>
          </p:cNvSpPr>
          <p:nvPr>
            <p:ph type="ctrTitle"/>
          </p:nvPr>
        </p:nvSpPr>
        <p:spPr>
          <a:xfrm>
            <a:off x="1524000" y="990599"/>
            <a:ext cx="9144000" cy="292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s-ES" sz="6600" dirty="0">
                <a:solidFill>
                  <a:schemeClr val="tx2">
                    <a:lumMod val="10000"/>
                  </a:schemeClr>
                </a:solidFill>
              </a:rPr>
              <a:t>Electivo  3: Economía y sociedad</a:t>
            </a:r>
            <a:endParaRPr sz="6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7" name="Google Shape;177;p1"/>
          <p:cNvSpPr txBox="1">
            <a:spLocks noGrp="1"/>
          </p:cNvSpPr>
          <p:nvPr>
            <p:ph type="subTitle" idx="1"/>
          </p:nvPr>
        </p:nvSpPr>
        <p:spPr>
          <a:xfrm>
            <a:off x="1524000" y="4072044"/>
            <a:ext cx="9144000" cy="1495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 dirty="0">
                <a:solidFill>
                  <a:schemeClr val="tx1"/>
                </a:solidFill>
              </a:rPr>
              <a:t>3° y 4° Medio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 dirty="0">
                <a:solidFill>
                  <a:schemeClr val="tx1"/>
                </a:solidFill>
              </a:rPr>
              <a:t>Profesor Abraham López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s-ES" sz="2200" dirty="0">
                <a:solidFill>
                  <a:schemeClr val="tx1"/>
                </a:solidFill>
              </a:rPr>
              <a:t>Clase </a:t>
            </a:r>
            <a:r>
              <a:rPr lang="es-ES" sz="2200" dirty="0" err="1">
                <a:solidFill>
                  <a:schemeClr val="tx1"/>
                </a:solidFill>
              </a:rPr>
              <a:t>N°</a:t>
            </a:r>
            <a:r>
              <a:rPr lang="es-ES" sz="2200" dirty="0">
                <a:solidFill>
                  <a:schemeClr val="tx1"/>
                </a:solidFill>
              </a:rPr>
              <a:t> 10-11-12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9255276" y="6103533"/>
            <a:ext cx="2393605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Autor desconocido está bajo licencia </a:t>
            </a:r>
            <a:r>
              <a:rPr lang="es-ES" sz="700" b="0" i="0" u="sng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sz="7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s-ES"/>
              <a:t>TEN EN CONSIDERACIÓN</a:t>
            </a:r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body" idx="1"/>
          </p:nvPr>
        </p:nvSpPr>
        <p:spPr>
          <a:xfrm>
            <a:off x="1251678" y="2182206"/>
            <a:ext cx="2884714" cy="182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/>
              <a:t>Tu slogan y presentación del mensaje debe ser coherente con tus respuestas a las preguntas de la actividad previa 1: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4496846" y="1860788"/>
            <a:ext cx="6263640" cy="989820"/>
            <a:chOff x="0" y="2778263"/>
            <a:chExt cx="6263640" cy="989820"/>
          </a:xfrm>
        </p:grpSpPr>
        <p:sp>
          <p:nvSpPr>
            <p:cNvPr id="300" name="Google Shape;300;p10"/>
            <p:cNvSpPr/>
            <p:nvPr/>
          </p:nvSpPr>
          <p:spPr>
            <a:xfrm>
              <a:off x="0" y="2778263"/>
              <a:ext cx="6263640" cy="98982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 txBox="1"/>
            <p:nvPr/>
          </p:nvSpPr>
          <p:spPr>
            <a:xfrm>
              <a:off x="48319" y="2826582"/>
              <a:ext cx="6167002" cy="89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a. ¿Por qué la economía es importante para la sociedad?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302" name="Google Shape;302;p10"/>
          <p:cNvGrpSpPr/>
          <p:nvPr/>
        </p:nvGrpSpPr>
        <p:grpSpPr>
          <a:xfrm>
            <a:off x="4448527" y="3329393"/>
            <a:ext cx="6263640" cy="989820"/>
            <a:chOff x="0" y="3819923"/>
            <a:chExt cx="6263640" cy="989820"/>
          </a:xfrm>
        </p:grpSpPr>
        <p:sp>
          <p:nvSpPr>
            <p:cNvPr id="303" name="Google Shape;303;p10"/>
            <p:cNvSpPr/>
            <p:nvPr/>
          </p:nvSpPr>
          <p:spPr>
            <a:xfrm>
              <a:off x="0" y="3819923"/>
              <a:ext cx="6263640" cy="98982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 txBox="1"/>
            <p:nvPr/>
          </p:nvSpPr>
          <p:spPr>
            <a:xfrm>
              <a:off x="48319" y="3868242"/>
              <a:ext cx="6167002" cy="893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Gill Sans"/>
                <a:buNone/>
              </a:pPr>
              <a:r>
                <a:rPr lang="es-ES" sz="18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b. ¿Cómo nos ayuda el conocimiento teórico y dominio de conceptos específicos de la disciplina a explicar los procesos económicos?</a:t>
              </a: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05" name="Google Shape;305;p10"/>
          <p:cNvSpPr/>
          <p:nvPr/>
        </p:nvSpPr>
        <p:spPr>
          <a:xfrm>
            <a:off x="1464817" y="4818969"/>
            <a:ext cx="8575829" cy="129614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482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Debes respaldar tu slogan con información vinculada a los contenidos trabajos en clases.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En el reverso de tu afiche debes incluir el desarrollo de la actividad de preparación 2.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Impact"/>
              <a:buNone/>
            </a:pPr>
            <a:r>
              <a:rPr lang="es-ES" sz="3700"/>
              <a:t>FORMALIDADES</a:t>
            </a:r>
            <a:endParaRPr/>
          </a:p>
        </p:txBody>
      </p:sp>
      <p:grpSp>
        <p:nvGrpSpPr>
          <p:cNvPr id="311" name="Google Shape;311;p11"/>
          <p:cNvGrpSpPr/>
          <p:nvPr/>
        </p:nvGrpSpPr>
        <p:grpSpPr>
          <a:xfrm>
            <a:off x="5175250" y="644987"/>
            <a:ext cx="6254749" cy="5407940"/>
            <a:chOff x="0" y="462"/>
            <a:chExt cx="6254749" cy="5407940"/>
          </a:xfrm>
        </p:grpSpPr>
        <p:sp>
          <p:nvSpPr>
            <p:cNvPr id="312" name="Google Shape;312;p11"/>
            <p:cNvSpPr/>
            <p:nvPr/>
          </p:nvSpPr>
          <p:spPr>
            <a:xfrm>
              <a:off x="0" y="462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646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192459" y="143613"/>
              <a:ext cx="349925" cy="34992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734843" y="46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1"/>
            <p:cNvSpPr txBox="1"/>
            <p:nvPr/>
          </p:nvSpPr>
          <p:spPr>
            <a:xfrm>
              <a:off x="734843" y="46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Se evaluará precisión y claridad de la información.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0" y="795747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45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192459" y="938898"/>
              <a:ext cx="349925" cy="3499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734843" y="795747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734843" y="795747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Puedes elaborar tu afiche manual o digitalmente utilizando la técnica que te resulte más cómoda.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0" y="1591032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8CA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192459" y="1734184"/>
              <a:ext cx="349925" cy="3499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734843" y="159103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1"/>
            <p:cNvSpPr txBox="1"/>
            <p:nvPr/>
          </p:nvSpPr>
          <p:spPr>
            <a:xfrm>
              <a:off x="734843" y="1591032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Redacción y ortografía.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0" y="2386318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D26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192459" y="2529469"/>
              <a:ext cx="349925" cy="3499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734843" y="2386318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734843" y="2386318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Puntualidad.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0" y="3181603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8260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192459" y="3324755"/>
              <a:ext cx="349925" cy="3499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734843" y="3181603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 txBox="1"/>
            <p:nvPr/>
          </p:nvSpPr>
          <p:spPr>
            <a:xfrm>
              <a:off x="734843" y="3181603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Fechas de entrega: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0" y="3976889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646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192459" y="4120040"/>
              <a:ext cx="349925" cy="3499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734843" y="3976889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 txBox="1"/>
            <p:nvPr/>
          </p:nvSpPr>
          <p:spPr>
            <a:xfrm>
              <a:off x="734843" y="3976889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Actividad de preparación 1 y 2: 09-04 </a:t>
              </a:r>
              <a:r>
                <a:rPr lang="es-ES" sz="1600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Antes de la clase.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0" y="4772174"/>
              <a:ext cx="6254749" cy="636228"/>
            </a:xfrm>
            <a:prstGeom prst="roundRect">
              <a:avLst>
                <a:gd name="adj" fmla="val 10000"/>
              </a:avLst>
            </a:prstGeom>
            <a:solidFill>
              <a:srgbClr val="45B1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192459" y="4915325"/>
              <a:ext cx="349925" cy="349925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34843" y="4772174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1"/>
            <p:cNvSpPr txBox="1"/>
            <p:nvPr/>
          </p:nvSpPr>
          <p:spPr>
            <a:xfrm>
              <a:off x="734843" y="4772174"/>
              <a:ext cx="5519906" cy="6362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7325" tIns="67325" rIns="67325" bIns="673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Gill Sans"/>
                <a:buNone/>
              </a:pPr>
              <a:r>
                <a:rPr lang="es-ES" sz="16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Afiche: 15-04</a:t>
              </a:r>
              <a:endPara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" descr="Tres flechas en el centro de la diana"/>
          <p:cNvPicPr preferRelativeResize="0"/>
          <p:nvPr/>
        </p:nvPicPr>
        <p:blipFill rotWithShape="1">
          <a:blip r:embed="rId3">
            <a:alphaModFix/>
          </a:blip>
          <a:srcRect t="14122"/>
          <a:stretch/>
        </p:blipFill>
        <p:spPr>
          <a:xfrm>
            <a:off x="20" y="10"/>
            <a:ext cx="1219198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"/>
          <p:cNvSpPr txBox="1">
            <a:spLocks noGrp="1"/>
          </p:cNvSpPr>
          <p:nvPr>
            <p:ph type="title"/>
          </p:nvPr>
        </p:nvSpPr>
        <p:spPr>
          <a:xfrm>
            <a:off x="1524000" y="381001"/>
            <a:ext cx="9144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s-E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/>
          </a:p>
        </p:txBody>
      </p:sp>
      <p:sp>
        <p:nvSpPr>
          <p:cNvPr id="185" name="Google Shape;185;p2"/>
          <p:cNvSpPr txBox="1">
            <a:spLocks noGrp="1"/>
          </p:cNvSpPr>
          <p:nvPr>
            <p:ph type="body" idx="1"/>
          </p:nvPr>
        </p:nvSpPr>
        <p:spPr>
          <a:xfrm>
            <a:off x="2053312" y="2057401"/>
            <a:ext cx="8614688" cy="1068391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es-E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Valorar el método de trabajo y los aportes de la economía como ciencia social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-1" y="-1"/>
            <a:ext cx="4403709" cy="6858001"/>
          </a:xfrm>
          <a:custGeom>
            <a:avLst/>
            <a:gdLst/>
            <a:ahLst/>
            <a:cxnLst/>
            <a:rect l="l" t="t" r="r" b="b"/>
            <a:pathLst>
              <a:path w="4403709" h="6858001" extrusionOk="0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3"/>
          <p:cNvGrpSpPr/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92" name="Google Shape;192;p3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93" name="Google Shape;193;p3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4" name="Google Shape;194;p3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5" name="Google Shape;195;p3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4"/>
            </a:solidFill>
            <a:ln>
              <a:noFill/>
            </a:ln>
          </p:spPr>
        </p:sp>
        <p:sp>
          <p:nvSpPr>
            <p:cNvPr id="196" name="Google Shape;196;p3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F5496"/>
            </a:solidFill>
            <a:ln>
              <a:noFill/>
            </a:ln>
          </p:spPr>
        </p:sp>
        <p:sp>
          <p:nvSpPr>
            <p:cNvPr id="197" name="Google Shape;197;p3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98" name="Google Shape;198;p3"/>
          <p:cNvSpPr txBox="1">
            <a:spLocks noGrp="1"/>
          </p:cNvSpPr>
          <p:nvPr>
            <p:ph type="title"/>
          </p:nvPr>
        </p:nvSpPr>
        <p:spPr>
          <a:xfrm>
            <a:off x="545500" y="171975"/>
            <a:ext cx="2975400" cy="3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s-ES" sz="3400">
                <a:solidFill>
                  <a:srgbClr val="FFFFFF"/>
                </a:solidFill>
              </a:rPr>
              <a:t>EVALUACIÓN PREPARACIÓN I: LA IMPORTANCIA DE LA ECONOMÍA.</a:t>
            </a:r>
            <a:endParaRPr/>
          </a:p>
        </p:txBody>
      </p:sp>
      <p:grpSp>
        <p:nvGrpSpPr>
          <p:cNvPr id="199" name="Google Shape;199;p3"/>
          <p:cNvGrpSpPr/>
          <p:nvPr/>
        </p:nvGrpSpPr>
        <p:grpSpPr>
          <a:xfrm>
            <a:off x="5010150" y="685800"/>
            <a:ext cx="6492875" cy="5105400"/>
            <a:chOff x="0" y="0"/>
            <a:chExt cx="6492875" cy="5105400"/>
          </a:xfrm>
        </p:grpSpPr>
        <p:cxnSp>
          <p:nvCxnSpPr>
            <p:cNvPr id="200" name="Google Shape;200;p3"/>
            <p:cNvCxnSpPr/>
            <p:nvPr/>
          </p:nvCxnSpPr>
          <p:spPr>
            <a:xfrm>
              <a:off x="0" y="0"/>
              <a:ext cx="6492875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1" name="Google Shape;201;p3"/>
            <p:cNvSpPr/>
            <p:nvPr/>
          </p:nvSpPr>
          <p:spPr>
            <a:xfrm>
              <a:off x="0" y="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 txBox="1"/>
            <p:nvPr/>
          </p:nvSpPr>
          <p:spPr>
            <a:xfrm>
              <a:off x="0" y="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la siguiente actividad deberás elaborar un afiche para dar a conocer la importancia de la economía y los aportes del dominio conceptual para la comprensión de la realidad social.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3" name="Google Shape;203;p3"/>
            <p:cNvCxnSpPr/>
            <p:nvPr/>
          </p:nvCxnSpPr>
          <p:spPr>
            <a:xfrm>
              <a:off x="0" y="1276350"/>
              <a:ext cx="6492875" cy="0"/>
            </a:xfrm>
            <a:prstGeom prst="straightConnector1">
              <a:avLst/>
            </a:prstGeom>
            <a:solidFill>
              <a:srgbClr val="D07A5B"/>
            </a:solidFill>
            <a:ln w="12700" cap="flat" cmpd="sng">
              <a:solidFill>
                <a:srgbClr val="D07A5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4" name="Google Shape;204;p3"/>
            <p:cNvSpPr/>
            <p:nvPr/>
          </p:nvSpPr>
          <p:spPr>
            <a:xfrm>
              <a:off x="0" y="12763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0" y="12763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Para comenzar, debes responder a las siguientes preguntas, las que deberán quedar representadas en tu afiche: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6" name="Google Shape;206;p3"/>
            <p:cNvCxnSpPr/>
            <p:nvPr/>
          </p:nvCxnSpPr>
          <p:spPr>
            <a:xfrm>
              <a:off x="0" y="2552700"/>
              <a:ext cx="6492875" cy="0"/>
            </a:xfrm>
            <a:prstGeom prst="straightConnector1">
              <a:avLst/>
            </a:prstGeom>
            <a:solidFill>
              <a:srgbClr val="B88881"/>
            </a:solidFill>
            <a:ln w="12700" cap="flat" cmpd="sng">
              <a:solidFill>
                <a:srgbClr val="B888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7" name="Google Shape;207;p3"/>
            <p:cNvSpPr/>
            <p:nvPr/>
          </p:nvSpPr>
          <p:spPr>
            <a:xfrm>
              <a:off x="0" y="255270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 txBox="1"/>
            <p:nvPr/>
          </p:nvSpPr>
          <p:spPr>
            <a:xfrm>
              <a:off x="0" y="255270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¿Por qué la economía (disciplina) es importante para la sociedad?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9" name="Google Shape;209;p3"/>
            <p:cNvCxnSpPr/>
            <p:nvPr/>
          </p:nvCxnSpPr>
          <p:spPr>
            <a:xfrm>
              <a:off x="0" y="3829050"/>
              <a:ext cx="6492875" cy="0"/>
            </a:xfrm>
            <a:prstGeom prst="straightConnector1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10" name="Google Shape;210;p3"/>
            <p:cNvSpPr/>
            <p:nvPr/>
          </p:nvSpPr>
          <p:spPr>
            <a:xfrm>
              <a:off x="0" y="38290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 txBox="1"/>
            <p:nvPr/>
          </p:nvSpPr>
          <p:spPr>
            <a:xfrm>
              <a:off x="0" y="3829050"/>
              <a:ext cx="6492875" cy="127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s-E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¿Cómo nos ayuda el conocimiento teórico y dominio de conceptos específicos de la disciplina a explicar los procesos económicos?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3"/>
          <p:cNvSpPr txBox="1"/>
          <p:nvPr/>
        </p:nvSpPr>
        <p:spPr>
          <a:xfrm>
            <a:off x="219025" y="4393775"/>
            <a:ext cx="45837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212529"/>
                </a:solidFill>
                <a:highlight>
                  <a:srgbClr val="FFFFFF"/>
                </a:highlight>
              </a:rPr>
              <a:t>La economía es la ciencia social que estudia cómo las familias, empresas y gobiernos organizan los recursos disponibles que suelen ser escasos, para satisfacer las diferentes necesidades y así tener un mayor bienestar.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"/>
          <p:cNvSpPr/>
          <p:nvPr/>
        </p:nvSpPr>
        <p:spPr>
          <a:xfrm>
            <a:off x="-1" y="0"/>
            <a:ext cx="4455673" cy="6858000"/>
          </a:xfrm>
          <a:custGeom>
            <a:avLst/>
            <a:gdLst/>
            <a:ahLst/>
            <a:cxnLst/>
            <a:rect l="l" t="t" r="r" b="b"/>
            <a:pathLst>
              <a:path w="4455673" h="6858000" extrusionOk="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algn="l" rotWithShape="0">
              <a:srgbClr val="D8D8D8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"/>
          <p:cNvSpPr/>
          <p:nvPr/>
        </p:nvSpPr>
        <p:spPr>
          <a:xfrm>
            <a:off x="0" y="0"/>
            <a:ext cx="4446529" cy="6858000"/>
          </a:xfrm>
          <a:custGeom>
            <a:avLst/>
            <a:gdLst/>
            <a:ahLst/>
            <a:cxnLst/>
            <a:rect l="l" t="t" r="r" b="b"/>
            <a:pathLst>
              <a:path w="4446529" h="6858000" extrusionOk="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4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2400"/>
              <a:t>EVALUACIÓN 2 PREPARACIÓN II: LA IMPORTANCIA DE LA ECONOMÍA.</a:t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"/>
          <p:cNvSpPr/>
          <p:nvPr/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4"/>
          <p:cNvSpPr txBox="1">
            <a:spLocks noGrp="1"/>
          </p:cNvSpPr>
          <p:nvPr>
            <p:ph type="body" idx="1"/>
          </p:nvPr>
        </p:nvSpPr>
        <p:spPr>
          <a:xfrm>
            <a:off x="371100" y="2718051"/>
            <a:ext cx="3438900" cy="22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1700"/>
              <a:t>A continuación, elabora una lista con 5 conceptos vinculados a la economía que hayamos trabajado en clases.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s-ES" sz="1700"/>
              <a:t>Define cada uno de ellos y señala cómo el conocerlos aporta a la comprensión de los procesos económicos.</a:t>
            </a:r>
            <a:endParaRPr/>
          </a:p>
        </p:txBody>
      </p:sp>
      <p:graphicFrame>
        <p:nvGraphicFramePr>
          <p:cNvPr id="224" name="Google Shape;224;p4"/>
          <p:cNvGraphicFramePr/>
          <p:nvPr/>
        </p:nvGraphicFramePr>
        <p:xfrm>
          <a:off x="4898967" y="95433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{64F714DF-092B-47F7-A479-0A2F7BECB43C}</a:tableStyleId>
              </a:tblPr>
              <a:tblGrid>
                <a:gridCol w="243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9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b="0" u="none" strike="noStrike" cap="none">
                          <a:solidFill>
                            <a:schemeClr val="lt1"/>
                          </a:solidFill>
                        </a:rPr>
                        <a:t>CONCEPTOS TRABAJADOS</a:t>
                      </a:r>
                      <a:endParaRPr/>
                    </a:p>
                  </a:txBody>
                  <a:tcPr marL="177200" marR="136300" marT="136300" marB="13630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u="none" strike="noStrike" cap="none">
                          <a:solidFill>
                            <a:schemeClr val="dk1"/>
                          </a:solidFill>
                        </a:rPr>
                        <a:t>MERCADO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ENFOQUE NORMATIVO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PRINCIPIOS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ECONÓMICOS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AGENTE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ENFOQUE POSITIVO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NECESIDADES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FACTORES PRODUCTIVOS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MÉTODO DEDUCTIVO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ESCASEZ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ECONOMÍA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MÉTODO INDUCTIVO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MODELO </a:t>
                      </a:r>
                      <a:r>
                        <a:rPr lang="es-ES" sz="2100">
                          <a:solidFill>
                            <a:schemeClr val="dk1"/>
                          </a:solidFill>
                        </a:rPr>
                        <a:t>ECONÓMICO</a:t>
                      </a:r>
                      <a:endParaRPr/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CIENCIA SOCIAL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100" cap="none">
                          <a:solidFill>
                            <a:schemeClr val="dk1"/>
                          </a:solidFill>
                        </a:rPr>
                        <a:t>DISYUNTIVA</a:t>
                      </a:r>
                      <a:endParaRPr/>
                    </a:p>
                  </a:txBody>
                  <a:tcPr marL="177200" marR="136300" marT="136300" marB="136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cap="none">
                        <a:solidFill>
                          <a:schemeClr val="dk1"/>
                        </a:solidFill>
                      </a:endParaRPr>
                    </a:p>
                  </a:txBody>
                  <a:tcPr marL="177200" marR="136300" marT="136300" marB="136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5" descr="Fondo abstracto de líneas de movimiento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"/>
          <p:cNvSpPr/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4901"/>
                </a:srgbClr>
              </a:gs>
              <a:gs pos="50000">
                <a:srgbClr val="000000">
                  <a:alpha val="29803"/>
                </a:srgbClr>
              </a:gs>
              <a:gs pos="75000">
                <a:srgbClr val="000000">
                  <a:alpha val="14901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5"/>
          <p:cNvSpPr txBox="1"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Calibri"/>
              <a:buNone/>
            </a:pPr>
            <a:r>
              <a:rPr lang="es-ES" sz="5200">
                <a:solidFill>
                  <a:srgbClr val="FFFFFF"/>
                </a:solidFill>
              </a:rPr>
              <a:t>Elaboración de afiche</a:t>
            </a:r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s-ES">
                <a:solidFill>
                  <a:srgbClr val="FFFFFF"/>
                </a:solidFill>
              </a:rPr>
              <a:t>Para comunicar lo aprendido</a:t>
            </a:r>
            <a:endParaRPr/>
          </a:p>
        </p:txBody>
      </p:sp>
      <p:sp>
        <p:nvSpPr>
          <p:cNvPr id="234" name="Google Shape;234;p5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ES" sz="4800" b="1"/>
              <a:t>¿Qué es un afiche y cómo crearlo?</a:t>
            </a:r>
            <a:endParaRPr sz="4800"/>
          </a:p>
        </p:txBody>
      </p:sp>
      <p:sp>
        <p:nvSpPr>
          <p:cNvPr id="242" name="Google Shape;242;p6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 txBox="1">
            <a:spLocks noGrp="1"/>
          </p:cNvSpPr>
          <p:nvPr>
            <p:ph type="body" idx="1"/>
          </p:nvPr>
        </p:nvSpPr>
        <p:spPr>
          <a:xfrm>
            <a:off x="614241" y="2475222"/>
            <a:ext cx="4160725" cy="3598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000" b="1"/>
              <a:t>El afiche</a:t>
            </a:r>
            <a:r>
              <a:rPr lang="es-ES" sz="2000"/>
              <a:t> es un texto por medio del cual se difunde un mensaje con intención de promover un servicio o producto, o bien, para invitar a participar en algo o actuar de cierta forma.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ES" sz="2000" b="1"/>
              <a:t>El objetivo es convencer al lector de algo determinado.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br>
              <a:rPr lang="es-ES" sz="2000"/>
            </a:br>
            <a:r>
              <a:rPr lang="es-ES" sz="2000"/>
              <a:t>Se caracteriza por que puede ser leído rápidamente capturando la atención del lector. Es capaz de cumplir varias funciones logrando, a través de él, interactuar y comunicarnos con el exterior.</a:t>
            </a:r>
            <a:endParaRPr/>
          </a:p>
        </p:txBody>
      </p:sp>
      <p:pic>
        <p:nvPicPr>
          <p:cNvPr id="245" name="Google Shape;245;p6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1199" r="4" b="4"/>
          <a:stretch/>
        </p:blipFill>
        <p:spPr>
          <a:xfrm>
            <a:off x="6220884" y="1685378"/>
            <a:ext cx="2741805" cy="363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Imagen que contiene texto, libr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 l="-1" t="384" r="-2" b="7026"/>
          <a:stretch/>
        </p:blipFill>
        <p:spPr>
          <a:xfrm>
            <a:off x="9549932" y="47496"/>
            <a:ext cx="2239215" cy="3078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59520" y="3265161"/>
            <a:ext cx="2420770" cy="3419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s-ES" sz="3700" b="1"/>
              <a:t>Características de un afiche</a:t>
            </a:r>
            <a:endParaRPr sz="3700"/>
          </a:p>
        </p:txBody>
      </p:sp>
      <p:grpSp>
        <p:nvGrpSpPr>
          <p:cNvPr id="255" name="Google Shape;255;p7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6" name="Google Shape;256;p7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Imagen y/o gráfica: </a:t>
            </a:r>
            <a:r>
              <a:rPr lang="es-ES" sz="2000"/>
              <a:t> todo afiche requiere de una imagen (ilustración, dibujo) que ayudará a enfatizar el propósito del afiche.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ES" sz="2000" b="1"/>
              <a:t>Las imágenes deben reducir la carga de texto, aportar a ordenar las ideas y ser atractivas para el público. </a:t>
            </a:r>
            <a:endParaRPr/>
          </a:p>
        </p:txBody>
      </p:sp>
      <p:sp>
        <p:nvSpPr>
          <p:cNvPr id="260" name="Google Shape;260;p7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7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3062" r="4" b="3"/>
          <a:stretch/>
        </p:blipFill>
        <p:spPr>
          <a:xfrm>
            <a:off x="5718404" y="516314"/>
            <a:ext cx="5976772" cy="5793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7"/>
          <p:cNvCxnSpPr>
            <a:stCxn id="254" idx="3"/>
          </p:cNvCxnSpPr>
          <p:nvPr/>
        </p:nvCxnSpPr>
        <p:spPr>
          <a:xfrm>
            <a:off x="5150144" y="1420214"/>
            <a:ext cx="945900" cy="124830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4" name="Google Shape;264;p7"/>
          <p:cNvCxnSpPr/>
          <p:nvPr/>
        </p:nvCxnSpPr>
        <p:spPr>
          <a:xfrm flipH="1">
            <a:off x="9288057" y="1239305"/>
            <a:ext cx="421512" cy="1335219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65" name="Google Shape;265;p7"/>
          <p:cNvCxnSpPr/>
          <p:nvPr/>
        </p:nvCxnSpPr>
        <p:spPr>
          <a:xfrm rot="10800000" flipH="1">
            <a:off x="7838982" y="4729654"/>
            <a:ext cx="957309" cy="873052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8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Características de un afiche</a:t>
            </a:r>
            <a:endParaRPr sz="3600"/>
          </a:p>
        </p:txBody>
      </p:sp>
      <p:sp>
        <p:nvSpPr>
          <p:cNvPr id="272" name="Google Shape;272;p8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8"/>
          <p:cNvSpPr txBox="1">
            <a:spLocks noGrp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El Slogan </a:t>
            </a:r>
            <a:r>
              <a:rPr lang="es-ES" sz="1800"/>
              <a:t>(frase breve), es fundamental ya que por medio de él se entrega el mensaje.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En el marco de este trabajo, debe invitar a valorar y aprender sobre economía </a:t>
            </a:r>
            <a:endParaRPr/>
          </a:p>
        </p:txBody>
      </p:sp>
      <p:sp>
        <p:nvSpPr>
          <p:cNvPr id="274" name="Google Shape;274;p8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8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5398"/>
          <a:stretch/>
        </p:blipFill>
        <p:spPr>
          <a:xfrm>
            <a:off x="5520231" y="272202"/>
            <a:ext cx="6427783" cy="60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8"/>
          <p:cNvSpPr/>
          <p:nvPr/>
        </p:nvSpPr>
        <p:spPr>
          <a:xfrm>
            <a:off x="5859624" y="354959"/>
            <a:ext cx="3862874" cy="1809743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9"/>
          <p:cNvSpPr txBox="1"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 b="1"/>
              <a:t>Características de un afiche</a:t>
            </a:r>
            <a:endParaRPr sz="3600"/>
          </a:p>
        </p:txBody>
      </p:sp>
      <p:sp>
        <p:nvSpPr>
          <p:cNvPr id="285" name="Google Shape;285;p9"/>
          <p:cNvSpPr/>
          <p:nvPr/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9"/>
          <p:cNvSpPr txBox="1">
            <a:spLocks noGrp="1"/>
          </p:cNvSpPr>
          <p:nvPr>
            <p:ph type="body" idx="1"/>
          </p:nvPr>
        </p:nvSpPr>
        <p:spPr>
          <a:xfrm>
            <a:off x="645066" y="2031101"/>
            <a:ext cx="4282984" cy="351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Datos</a:t>
            </a:r>
            <a:r>
              <a:rPr lang="es-ES" sz="1800"/>
              <a:t> </a:t>
            </a:r>
            <a:r>
              <a:rPr lang="es-ES" sz="1800" b="1"/>
              <a:t>del producto</a:t>
            </a:r>
            <a:r>
              <a:rPr lang="es-ES" sz="1800"/>
              <a:t> promocionado o de la invitación que se hace. 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 b="1"/>
              <a:t>En este caso se debe informar sobre los beneficios de aprender economía.</a:t>
            </a:r>
            <a:endParaRPr/>
          </a:p>
        </p:txBody>
      </p:sp>
      <p:sp>
        <p:nvSpPr>
          <p:cNvPr id="287" name="Google Shape;287;p9"/>
          <p:cNvSpPr/>
          <p:nvPr/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9"/>
          <p:cNvSpPr/>
          <p:nvPr/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9" descr="Interfaz de usuario gráfica, Sitio web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5398"/>
          <a:stretch/>
        </p:blipFill>
        <p:spPr>
          <a:xfrm>
            <a:off x="5987749" y="650494"/>
            <a:ext cx="5627996" cy="5324142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9"/>
          <p:cNvSpPr/>
          <p:nvPr/>
        </p:nvSpPr>
        <p:spPr>
          <a:xfrm>
            <a:off x="8052047" y="2494625"/>
            <a:ext cx="3494887" cy="2121763"/>
          </a:xfrm>
          <a:prstGeom prst="rect">
            <a:avLst/>
          </a:prstGeom>
          <a:noFill/>
          <a:ln w="762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9"/>
          <p:cNvSpPr/>
          <p:nvPr/>
        </p:nvSpPr>
        <p:spPr>
          <a:xfrm>
            <a:off x="6202070" y="4721014"/>
            <a:ext cx="3971740" cy="364064"/>
          </a:xfrm>
          <a:prstGeom prst="rect">
            <a:avLst/>
          </a:prstGeom>
          <a:noFill/>
          <a:ln w="571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tintivo">
  <a:themeElements>
    <a:clrScheme name="Distintivo">
      <a:dk1>
        <a:srgbClr val="000000"/>
      </a:dk1>
      <a:lt1>
        <a:srgbClr val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629</Words>
  <Application>Microsoft Office PowerPoint</Application>
  <PresentationFormat>Panorámica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Gill Sans</vt:lpstr>
      <vt:lpstr>Calibri</vt:lpstr>
      <vt:lpstr>Impact</vt:lpstr>
      <vt:lpstr>Tema de Office</vt:lpstr>
      <vt:lpstr>Distintivo</vt:lpstr>
      <vt:lpstr>Electivo  3: Economía y sociedad</vt:lpstr>
      <vt:lpstr>Objetivo</vt:lpstr>
      <vt:lpstr>EVALUACIÓN PREPARACIÓN I: LA IMPORTANCIA DE LA ECONOMÍA.</vt:lpstr>
      <vt:lpstr>EVALUACIÓN 2 PREPARACIÓN II: LA IMPORTANCIA DE LA ECONOMÍA.</vt:lpstr>
      <vt:lpstr>Elaboración de afiche</vt:lpstr>
      <vt:lpstr>¿Qué es un afiche y cómo crearlo?</vt:lpstr>
      <vt:lpstr>Características de un afiche</vt:lpstr>
      <vt:lpstr>Características de un afiche</vt:lpstr>
      <vt:lpstr>Características de un afiche</vt:lpstr>
      <vt:lpstr>TEN EN CONSIDERACIÓN</vt:lpstr>
      <vt:lpstr>FORMALIDADES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Electivo  3: Economía y sociedad</dc:title>
  <dc:creator>Abraham López</dc:creator>
  <cp:lastModifiedBy>Carmen Barros Ortega</cp:lastModifiedBy>
  <cp:revision>1</cp:revision>
  <dcterms:created xsi:type="dcterms:W3CDTF">2021-04-08T04:35:57Z</dcterms:created>
  <dcterms:modified xsi:type="dcterms:W3CDTF">2021-04-15T14:28:36Z</dcterms:modified>
</cp:coreProperties>
</file>