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68" r:id="rId3"/>
    <p:sldId id="258" r:id="rId4"/>
    <p:sldId id="264" r:id="rId5"/>
    <p:sldId id="265" r:id="rId6"/>
    <p:sldId id="259" r:id="rId7"/>
    <p:sldId id="266" r:id="rId8"/>
    <p:sldId id="267" r:id="rId9"/>
    <p:sldId id="260"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0" autoAdjust="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F3892-C5FE-4EC7-8A78-68FC45EFE80D}" type="doc">
      <dgm:prSet loTypeId="urn:microsoft.com/office/officeart/2005/8/layout/orgChart1" loCatId="hierarchy" qsTypeId="urn:microsoft.com/office/officeart/2005/8/quickstyle/simple2" qsCatId="simple" csTypeId="urn:microsoft.com/office/officeart/2005/8/colors/colorful4" csCatId="colorful" phldr="1"/>
      <dgm:spPr/>
      <dgm:t>
        <a:bodyPr/>
        <a:lstStyle/>
        <a:p>
          <a:endParaRPr lang="es-ES"/>
        </a:p>
      </dgm:t>
    </dgm:pt>
    <dgm:pt modelId="{D6A7FC79-4707-4F25-842D-53612C5A1201}">
      <dgm:prSet phldrT="[Texto]"/>
      <dgm:spPr/>
      <dgm:t>
        <a:bodyPr/>
        <a:lstStyle/>
        <a:p>
          <a:r>
            <a:rPr lang="es-ES" dirty="0"/>
            <a:t>ESTADO- NACIÓN</a:t>
          </a:r>
        </a:p>
      </dgm:t>
    </dgm:pt>
    <dgm:pt modelId="{74F53616-200F-4D6C-A6F9-F80E31802B65}" type="parTrans" cxnId="{D9009DDB-4DAB-4293-B9B3-8C7918386425}">
      <dgm:prSet/>
      <dgm:spPr/>
      <dgm:t>
        <a:bodyPr/>
        <a:lstStyle/>
        <a:p>
          <a:endParaRPr lang="es-ES"/>
        </a:p>
      </dgm:t>
    </dgm:pt>
    <dgm:pt modelId="{5F188169-E326-457A-A42D-F42182D0D159}" type="sibTrans" cxnId="{D9009DDB-4DAB-4293-B9B3-8C7918386425}">
      <dgm:prSet/>
      <dgm:spPr/>
      <dgm:t>
        <a:bodyPr/>
        <a:lstStyle/>
        <a:p>
          <a:endParaRPr lang="es-ES"/>
        </a:p>
      </dgm:t>
    </dgm:pt>
    <dgm:pt modelId="{CBA75D28-FC68-4699-B6B5-2C1728263B8B}">
      <dgm:prSet phldrT="[Texto]"/>
      <dgm:spPr/>
      <dgm:t>
        <a:bodyPr/>
        <a:lstStyle/>
        <a:p>
          <a:r>
            <a:rPr lang="es-ES" dirty="0"/>
            <a:t>POBLACION</a:t>
          </a:r>
        </a:p>
      </dgm:t>
    </dgm:pt>
    <dgm:pt modelId="{8B18BBA3-F0D5-44ED-B87D-97AE632DBDB2}" type="parTrans" cxnId="{6C7C0E68-27CB-41B7-BEA6-AB5CC83F0BA9}">
      <dgm:prSet/>
      <dgm:spPr/>
      <dgm:t>
        <a:bodyPr/>
        <a:lstStyle/>
        <a:p>
          <a:endParaRPr lang="es-ES"/>
        </a:p>
      </dgm:t>
    </dgm:pt>
    <dgm:pt modelId="{12AF089B-D533-4BAB-B57D-8C05A5004010}" type="sibTrans" cxnId="{6C7C0E68-27CB-41B7-BEA6-AB5CC83F0BA9}">
      <dgm:prSet/>
      <dgm:spPr/>
      <dgm:t>
        <a:bodyPr/>
        <a:lstStyle/>
        <a:p>
          <a:endParaRPr lang="es-ES"/>
        </a:p>
      </dgm:t>
    </dgm:pt>
    <dgm:pt modelId="{3ABB2719-CC7D-4ECF-ACF5-C9E81A1ADC57}">
      <dgm:prSet phldrT="[Texto]"/>
      <dgm:spPr/>
      <dgm:t>
        <a:bodyPr/>
        <a:lstStyle/>
        <a:p>
          <a:r>
            <a:rPr lang="es-ES" dirty="0"/>
            <a:t>TERRITORIO</a:t>
          </a:r>
        </a:p>
      </dgm:t>
    </dgm:pt>
    <dgm:pt modelId="{E7FD3361-6897-4333-AFBE-5FF299C356A5}" type="parTrans" cxnId="{050E4973-008D-4BC0-9921-622FC4A39F89}">
      <dgm:prSet/>
      <dgm:spPr/>
      <dgm:t>
        <a:bodyPr/>
        <a:lstStyle/>
        <a:p>
          <a:endParaRPr lang="es-ES"/>
        </a:p>
      </dgm:t>
    </dgm:pt>
    <dgm:pt modelId="{C19F565A-2B04-4581-83E0-025E92393F0A}" type="sibTrans" cxnId="{050E4973-008D-4BC0-9921-622FC4A39F89}">
      <dgm:prSet/>
      <dgm:spPr/>
      <dgm:t>
        <a:bodyPr/>
        <a:lstStyle/>
        <a:p>
          <a:endParaRPr lang="es-ES"/>
        </a:p>
      </dgm:t>
    </dgm:pt>
    <dgm:pt modelId="{DFC02D74-C576-4A79-9EEF-4B4397A25405}">
      <dgm:prSet phldrT="[Texto]"/>
      <dgm:spPr/>
      <dgm:t>
        <a:bodyPr/>
        <a:lstStyle/>
        <a:p>
          <a:r>
            <a:rPr lang="es-ES" dirty="0"/>
            <a:t>SOBERANIA</a:t>
          </a:r>
        </a:p>
      </dgm:t>
    </dgm:pt>
    <dgm:pt modelId="{056ADFF7-78F7-4C60-9676-B579C616F897}" type="parTrans" cxnId="{A17F2D7D-2EAF-49FB-94B3-1CBC861C9D53}">
      <dgm:prSet/>
      <dgm:spPr/>
      <dgm:t>
        <a:bodyPr/>
        <a:lstStyle/>
        <a:p>
          <a:endParaRPr lang="es-ES"/>
        </a:p>
      </dgm:t>
    </dgm:pt>
    <dgm:pt modelId="{55701935-0566-49A3-AD07-F2E87D1EB9F3}" type="sibTrans" cxnId="{A17F2D7D-2EAF-49FB-94B3-1CBC861C9D53}">
      <dgm:prSet/>
      <dgm:spPr/>
      <dgm:t>
        <a:bodyPr/>
        <a:lstStyle/>
        <a:p>
          <a:endParaRPr lang="es-ES"/>
        </a:p>
      </dgm:t>
    </dgm:pt>
    <dgm:pt modelId="{3E85EAE5-49E5-4D37-9E22-27A71861153C}">
      <dgm:prSet phldrT="[Texto]"/>
      <dgm:spPr/>
      <dgm:t>
        <a:bodyPr/>
        <a:lstStyle/>
        <a:p>
          <a:r>
            <a:rPr lang="es-ES" dirty="0"/>
            <a:t>NORMAS</a:t>
          </a:r>
        </a:p>
      </dgm:t>
    </dgm:pt>
    <dgm:pt modelId="{29D49C78-B4F0-453C-ABC9-2FBE87FF7DBB}" type="parTrans" cxnId="{87C1BB0B-B351-40B9-8BFA-D501C7959189}">
      <dgm:prSet/>
      <dgm:spPr/>
      <dgm:t>
        <a:bodyPr/>
        <a:lstStyle/>
        <a:p>
          <a:endParaRPr lang="es-ES"/>
        </a:p>
      </dgm:t>
    </dgm:pt>
    <dgm:pt modelId="{CF973D60-2860-485D-8FFD-F8D7EE168D7D}" type="sibTrans" cxnId="{87C1BB0B-B351-40B9-8BFA-D501C7959189}">
      <dgm:prSet/>
      <dgm:spPr/>
      <dgm:t>
        <a:bodyPr/>
        <a:lstStyle/>
        <a:p>
          <a:endParaRPr lang="es-ES"/>
        </a:p>
      </dgm:t>
    </dgm:pt>
    <dgm:pt modelId="{A1860E89-D109-4129-A6D2-4E120EB2BE6A}">
      <dgm:prSet/>
      <dgm:spPr/>
      <dgm:t>
        <a:bodyPr/>
        <a:lstStyle/>
        <a:p>
          <a:r>
            <a:rPr lang="es-ES" dirty="0"/>
            <a:t>ELEMENTOS QUE CONFORMAN EL ESTADO-NACIÓN</a:t>
          </a:r>
          <a:endParaRPr lang="es-CL" dirty="0"/>
        </a:p>
      </dgm:t>
    </dgm:pt>
    <dgm:pt modelId="{4B98A9CA-8B41-4218-A4AA-82929DCE5988}" type="parTrans" cxnId="{98868E04-92F3-4765-BB2E-9D6AA9792AC9}">
      <dgm:prSet/>
      <dgm:spPr/>
      <dgm:t>
        <a:bodyPr/>
        <a:lstStyle/>
        <a:p>
          <a:endParaRPr lang="es-CL"/>
        </a:p>
      </dgm:t>
    </dgm:pt>
    <dgm:pt modelId="{EFEAFE3F-8596-43CD-B2DF-252C819FEC42}" type="sibTrans" cxnId="{98868E04-92F3-4765-BB2E-9D6AA9792AC9}">
      <dgm:prSet/>
      <dgm:spPr/>
      <dgm:t>
        <a:bodyPr/>
        <a:lstStyle/>
        <a:p>
          <a:endParaRPr lang="es-CL"/>
        </a:p>
      </dgm:t>
    </dgm:pt>
    <dgm:pt modelId="{79C8E320-3E77-4533-BE95-386DBE3A6914}" type="pres">
      <dgm:prSet presAssocID="{E5EF3892-C5FE-4EC7-8A78-68FC45EFE80D}" presName="hierChild1" presStyleCnt="0">
        <dgm:presLayoutVars>
          <dgm:orgChart val="1"/>
          <dgm:chPref val="1"/>
          <dgm:dir/>
          <dgm:animOne val="branch"/>
          <dgm:animLvl val="lvl"/>
          <dgm:resizeHandles/>
        </dgm:presLayoutVars>
      </dgm:prSet>
      <dgm:spPr/>
    </dgm:pt>
    <dgm:pt modelId="{41AE7995-47E6-44C3-A639-F6D6BAAADDB1}" type="pres">
      <dgm:prSet presAssocID="{D6A7FC79-4707-4F25-842D-53612C5A1201}" presName="hierRoot1" presStyleCnt="0">
        <dgm:presLayoutVars>
          <dgm:hierBranch val="init"/>
        </dgm:presLayoutVars>
      </dgm:prSet>
      <dgm:spPr/>
    </dgm:pt>
    <dgm:pt modelId="{496D755D-FA8C-4ED9-98ED-D3BD699FF964}" type="pres">
      <dgm:prSet presAssocID="{D6A7FC79-4707-4F25-842D-53612C5A1201}" presName="rootComposite1" presStyleCnt="0"/>
      <dgm:spPr/>
    </dgm:pt>
    <dgm:pt modelId="{7ACDD7BB-8BF7-44A8-A971-517BE164B9F7}" type="pres">
      <dgm:prSet presAssocID="{D6A7FC79-4707-4F25-842D-53612C5A1201}" presName="rootText1" presStyleLbl="node0" presStyleIdx="0" presStyleCnt="2" custScaleX="150237" custLinFactNeighborX="1604" custLinFactNeighborY="-14108">
        <dgm:presLayoutVars>
          <dgm:chPref val="3"/>
        </dgm:presLayoutVars>
      </dgm:prSet>
      <dgm:spPr/>
    </dgm:pt>
    <dgm:pt modelId="{7A2A147D-4D8E-410A-AF6D-4A7BB67C4E4D}" type="pres">
      <dgm:prSet presAssocID="{D6A7FC79-4707-4F25-842D-53612C5A1201}" presName="rootConnector1" presStyleLbl="node1" presStyleIdx="0" presStyleCnt="0"/>
      <dgm:spPr/>
    </dgm:pt>
    <dgm:pt modelId="{0A038C66-F428-458D-8B51-934F37A60282}" type="pres">
      <dgm:prSet presAssocID="{D6A7FC79-4707-4F25-842D-53612C5A1201}" presName="hierChild2" presStyleCnt="0"/>
      <dgm:spPr/>
    </dgm:pt>
    <dgm:pt modelId="{1779E863-4C34-43BD-8E5B-2D62603E266D}" type="pres">
      <dgm:prSet presAssocID="{8B18BBA3-F0D5-44ED-B87D-97AE632DBDB2}" presName="Name37" presStyleLbl="parChTrans1D2" presStyleIdx="0" presStyleCnt="4"/>
      <dgm:spPr/>
    </dgm:pt>
    <dgm:pt modelId="{8424F41A-66E0-4349-A888-2BFF8A3A83A1}" type="pres">
      <dgm:prSet presAssocID="{CBA75D28-FC68-4699-B6B5-2C1728263B8B}" presName="hierRoot2" presStyleCnt="0">
        <dgm:presLayoutVars>
          <dgm:hierBranch val="init"/>
        </dgm:presLayoutVars>
      </dgm:prSet>
      <dgm:spPr/>
    </dgm:pt>
    <dgm:pt modelId="{0D5EAC46-13F5-4371-8B39-7250E33AFD98}" type="pres">
      <dgm:prSet presAssocID="{CBA75D28-FC68-4699-B6B5-2C1728263B8B}" presName="rootComposite" presStyleCnt="0"/>
      <dgm:spPr/>
    </dgm:pt>
    <dgm:pt modelId="{B04CEB5E-EBBA-4554-AD0A-1630168A0B42}" type="pres">
      <dgm:prSet presAssocID="{CBA75D28-FC68-4699-B6B5-2C1728263B8B}" presName="rootText" presStyleLbl="node2" presStyleIdx="0" presStyleCnt="4">
        <dgm:presLayoutVars>
          <dgm:chPref val="3"/>
        </dgm:presLayoutVars>
      </dgm:prSet>
      <dgm:spPr/>
    </dgm:pt>
    <dgm:pt modelId="{A29AF5CA-BFC7-4D43-B1C1-0B8BEF73C06A}" type="pres">
      <dgm:prSet presAssocID="{CBA75D28-FC68-4699-B6B5-2C1728263B8B}" presName="rootConnector" presStyleLbl="node2" presStyleIdx="0" presStyleCnt="4"/>
      <dgm:spPr/>
    </dgm:pt>
    <dgm:pt modelId="{03701DAC-0773-42C9-890B-90FA96B608CF}" type="pres">
      <dgm:prSet presAssocID="{CBA75D28-FC68-4699-B6B5-2C1728263B8B}" presName="hierChild4" presStyleCnt="0"/>
      <dgm:spPr/>
    </dgm:pt>
    <dgm:pt modelId="{4BAF05A7-5065-404B-A721-CBF15AE8D26C}" type="pres">
      <dgm:prSet presAssocID="{CBA75D28-FC68-4699-B6B5-2C1728263B8B}" presName="hierChild5" presStyleCnt="0"/>
      <dgm:spPr/>
    </dgm:pt>
    <dgm:pt modelId="{4764C3D0-6016-45D4-BC04-5D9ED47BA9B8}" type="pres">
      <dgm:prSet presAssocID="{E7FD3361-6897-4333-AFBE-5FF299C356A5}" presName="Name37" presStyleLbl="parChTrans1D2" presStyleIdx="1" presStyleCnt="4"/>
      <dgm:spPr/>
    </dgm:pt>
    <dgm:pt modelId="{606B4F9D-6E9F-4959-965D-3AFD90F6CD79}" type="pres">
      <dgm:prSet presAssocID="{3ABB2719-CC7D-4ECF-ACF5-C9E81A1ADC57}" presName="hierRoot2" presStyleCnt="0">
        <dgm:presLayoutVars>
          <dgm:hierBranch val="init"/>
        </dgm:presLayoutVars>
      </dgm:prSet>
      <dgm:spPr/>
    </dgm:pt>
    <dgm:pt modelId="{63766E8B-562E-4C5E-91D2-883AF6972CF5}" type="pres">
      <dgm:prSet presAssocID="{3ABB2719-CC7D-4ECF-ACF5-C9E81A1ADC57}" presName="rootComposite" presStyleCnt="0"/>
      <dgm:spPr/>
    </dgm:pt>
    <dgm:pt modelId="{6C7E59A6-675E-4DD2-8167-B3CC21705138}" type="pres">
      <dgm:prSet presAssocID="{3ABB2719-CC7D-4ECF-ACF5-C9E81A1ADC57}" presName="rootText" presStyleLbl="node2" presStyleIdx="1" presStyleCnt="4">
        <dgm:presLayoutVars>
          <dgm:chPref val="3"/>
        </dgm:presLayoutVars>
      </dgm:prSet>
      <dgm:spPr/>
    </dgm:pt>
    <dgm:pt modelId="{C301F78D-F6B6-449B-B6DC-447351212AF4}" type="pres">
      <dgm:prSet presAssocID="{3ABB2719-CC7D-4ECF-ACF5-C9E81A1ADC57}" presName="rootConnector" presStyleLbl="node2" presStyleIdx="1" presStyleCnt="4"/>
      <dgm:spPr/>
    </dgm:pt>
    <dgm:pt modelId="{BB81C75D-25F3-4420-8AE5-8C35F521ECF6}" type="pres">
      <dgm:prSet presAssocID="{3ABB2719-CC7D-4ECF-ACF5-C9E81A1ADC57}" presName="hierChild4" presStyleCnt="0"/>
      <dgm:spPr/>
    </dgm:pt>
    <dgm:pt modelId="{1B812293-42EC-4A51-B4F7-C9AA8D89B437}" type="pres">
      <dgm:prSet presAssocID="{3ABB2719-CC7D-4ECF-ACF5-C9E81A1ADC57}" presName="hierChild5" presStyleCnt="0"/>
      <dgm:spPr/>
    </dgm:pt>
    <dgm:pt modelId="{F936A6BF-7F44-4863-B0B7-5D6BCD269732}" type="pres">
      <dgm:prSet presAssocID="{056ADFF7-78F7-4C60-9676-B579C616F897}" presName="Name37" presStyleLbl="parChTrans1D2" presStyleIdx="2" presStyleCnt="4"/>
      <dgm:spPr/>
    </dgm:pt>
    <dgm:pt modelId="{8A02B1FB-3C2D-4EEB-A632-F7DB18AABE82}" type="pres">
      <dgm:prSet presAssocID="{DFC02D74-C576-4A79-9EEF-4B4397A25405}" presName="hierRoot2" presStyleCnt="0">
        <dgm:presLayoutVars>
          <dgm:hierBranch val="init"/>
        </dgm:presLayoutVars>
      </dgm:prSet>
      <dgm:spPr/>
    </dgm:pt>
    <dgm:pt modelId="{6568B7F3-8630-41B3-A940-04505FF7D2CC}" type="pres">
      <dgm:prSet presAssocID="{DFC02D74-C576-4A79-9EEF-4B4397A25405}" presName="rootComposite" presStyleCnt="0"/>
      <dgm:spPr/>
    </dgm:pt>
    <dgm:pt modelId="{396098A6-4CF6-4DB6-AE3D-89A7B7F2A0C0}" type="pres">
      <dgm:prSet presAssocID="{DFC02D74-C576-4A79-9EEF-4B4397A25405}" presName="rootText" presStyleLbl="node2" presStyleIdx="2" presStyleCnt="4">
        <dgm:presLayoutVars>
          <dgm:chPref val="3"/>
        </dgm:presLayoutVars>
      </dgm:prSet>
      <dgm:spPr/>
    </dgm:pt>
    <dgm:pt modelId="{33D6D813-5D5E-4DD4-A983-048780881553}" type="pres">
      <dgm:prSet presAssocID="{DFC02D74-C576-4A79-9EEF-4B4397A25405}" presName="rootConnector" presStyleLbl="node2" presStyleIdx="2" presStyleCnt="4"/>
      <dgm:spPr/>
    </dgm:pt>
    <dgm:pt modelId="{91819EA1-4729-44FD-8857-6CA81D4BCF03}" type="pres">
      <dgm:prSet presAssocID="{DFC02D74-C576-4A79-9EEF-4B4397A25405}" presName="hierChild4" presStyleCnt="0"/>
      <dgm:spPr/>
    </dgm:pt>
    <dgm:pt modelId="{064A9DAB-A9DD-4092-B722-88EF8DB62E74}" type="pres">
      <dgm:prSet presAssocID="{DFC02D74-C576-4A79-9EEF-4B4397A25405}" presName="hierChild5" presStyleCnt="0"/>
      <dgm:spPr/>
    </dgm:pt>
    <dgm:pt modelId="{67123E69-2957-43B1-BC39-00E20F45BD22}" type="pres">
      <dgm:prSet presAssocID="{29D49C78-B4F0-453C-ABC9-2FBE87FF7DBB}" presName="Name37" presStyleLbl="parChTrans1D2" presStyleIdx="3" presStyleCnt="4"/>
      <dgm:spPr/>
    </dgm:pt>
    <dgm:pt modelId="{BB5E07C1-584A-461C-8D61-A26E38777576}" type="pres">
      <dgm:prSet presAssocID="{3E85EAE5-49E5-4D37-9E22-27A71861153C}" presName="hierRoot2" presStyleCnt="0">
        <dgm:presLayoutVars>
          <dgm:hierBranch val="init"/>
        </dgm:presLayoutVars>
      </dgm:prSet>
      <dgm:spPr/>
    </dgm:pt>
    <dgm:pt modelId="{73E2F5A6-39B7-4FB8-AAE3-B2FFE7554C73}" type="pres">
      <dgm:prSet presAssocID="{3E85EAE5-49E5-4D37-9E22-27A71861153C}" presName="rootComposite" presStyleCnt="0"/>
      <dgm:spPr/>
    </dgm:pt>
    <dgm:pt modelId="{1B07F8CE-0AE2-48DB-B720-C1FDD9D46724}" type="pres">
      <dgm:prSet presAssocID="{3E85EAE5-49E5-4D37-9E22-27A71861153C}" presName="rootText" presStyleLbl="node2" presStyleIdx="3" presStyleCnt="4">
        <dgm:presLayoutVars>
          <dgm:chPref val="3"/>
        </dgm:presLayoutVars>
      </dgm:prSet>
      <dgm:spPr/>
    </dgm:pt>
    <dgm:pt modelId="{7038EE48-74B7-4E17-BD29-78515DF7562E}" type="pres">
      <dgm:prSet presAssocID="{3E85EAE5-49E5-4D37-9E22-27A71861153C}" presName="rootConnector" presStyleLbl="node2" presStyleIdx="3" presStyleCnt="4"/>
      <dgm:spPr/>
    </dgm:pt>
    <dgm:pt modelId="{E9C83856-BF05-4FE3-884F-D2302B6A259F}" type="pres">
      <dgm:prSet presAssocID="{3E85EAE5-49E5-4D37-9E22-27A71861153C}" presName="hierChild4" presStyleCnt="0"/>
      <dgm:spPr/>
    </dgm:pt>
    <dgm:pt modelId="{88D787BD-3988-4D76-BDB4-00D70640DEA9}" type="pres">
      <dgm:prSet presAssocID="{3E85EAE5-49E5-4D37-9E22-27A71861153C}" presName="hierChild5" presStyleCnt="0"/>
      <dgm:spPr/>
    </dgm:pt>
    <dgm:pt modelId="{5B3BDE5F-3F51-43E5-9C97-3896C4D14440}" type="pres">
      <dgm:prSet presAssocID="{D6A7FC79-4707-4F25-842D-53612C5A1201}" presName="hierChild3" presStyleCnt="0"/>
      <dgm:spPr/>
    </dgm:pt>
    <dgm:pt modelId="{2195993A-6C09-420E-B398-10F32B725670}" type="pres">
      <dgm:prSet presAssocID="{A1860E89-D109-4129-A6D2-4E120EB2BE6A}" presName="hierRoot1" presStyleCnt="0">
        <dgm:presLayoutVars>
          <dgm:hierBranch val="init"/>
        </dgm:presLayoutVars>
      </dgm:prSet>
      <dgm:spPr/>
    </dgm:pt>
    <dgm:pt modelId="{42C45528-088E-43B8-8C02-D0C32FDF14CA}" type="pres">
      <dgm:prSet presAssocID="{A1860E89-D109-4129-A6D2-4E120EB2BE6A}" presName="rootComposite1" presStyleCnt="0"/>
      <dgm:spPr/>
    </dgm:pt>
    <dgm:pt modelId="{8AF380BF-93E8-4B62-8798-9104A56EAD2C}" type="pres">
      <dgm:prSet presAssocID="{A1860E89-D109-4129-A6D2-4E120EB2BE6A}" presName="rootText1" presStyleLbl="node0" presStyleIdx="1" presStyleCnt="2" custScaleX="377258" custLinFactX="-100000" custLinFactY="-100000" custLinFactNeighborX="-169033" custLinFactNeighborY="-108189">
        <dgm:presLayoutVars>
          <dgm:chPref val="3"/>
        </dgm:presLayoutVars>
      </dgm:prSet>
      <dgm:spPr/>
    </dgm:pt>
    <dgm:pt modelId="{30E47374-7223-4EBB-BB0F-B43BA94EA50B}" type="pres">
      <dgm:prSet presAssocID="{A1860E89-D109-4129-A6D2-4E120EB2BE6A}" presName="rootConnector1" presStyleLbl="node1" presStyleIdx="0" presStyleCnt="0"/>
      <dgm:spPr/>
    </dgm:pt>
    <dgm:pt modelId="{EF6385AF-0CF0-4145-888E-EA51B7DEDF48}" type="pres">
      <dgm:prSet presAssocID="{A1860E89-D109-4129-A6D2-4E120EB2BE6A}" presName="hierChild2" presStyleCnt="0"/>
      <dgm:spPr/>
    </dgm:pt>
    <dgm:pt modelId="{A0DBC9FB-4B8A-497F-B2AC-F000E75DE7FF}" type="pres">
      <dgm:prSet presAssocID="{A1860E89-D109-4129-A6D2-4E120EB2BE6A}" presName="hierChild3" presStyleCnt="0"/>
      <dgm:spPr/>
    </dgm:pt>
  </dgm:ptLst>
  <dgm:cxnLst>
    <dgm:cxn modelId="{7F7FE803-61D2-4663-BF2B-E4822C057040}" type="presOf" srcId="{A1860E89-D109-4129-A6D2-4E120EB2BE6A}" destId="{8AF380BF-93E8-4B62-8798-9104A56EAD2C}" srcOrd="0" destOrd="0" presId="urn:microsoft.com/office/officeart/2005/8/layout/orgChart1"/>
    <dgm:cxn modelId="{98868E04-92F3-4765-BB2E-9D6AA9792AC9}" srcId="{E5EF3892-C5FE-4EC7-8A78-68FC45EFE80D}" destId="{A1860E89-D109-4129-A6D2-4E120EB2BE6A}" srcOrd="1" destOrd="0" parTransId="{4B98A9CA-8B41-4218-A4AA-82929DCE5988}" sibTransId="{EFEAFE3F-8596-43CD-B2DF-252C819FEC42}"/>
    <dgm:cxn modelId="{87C1BB0B-B351-40B9-8BFA-D501C7959189}" srcId="{D6A7FC79-4707-4F25-842D-53612C5A1201}" destId="{3E85EAE5-49E5-4D37-9E22-27A71861153C}" srcOrd="3" destOrd="0" parTransId="{29D49C78-B4F0-453C-ABC9-2FBE87FF7DBB}" sibTransId="{CF973D60-2860-485D-8FFD-F8D7EE168D7D}"/>
    <dgm:cxn modelId="{5516CB10-1789-4E09-A6B2-6B426726DBC7}" type="presOf" srcId="{E7FD3361-6897-4333-AFBE-5FF299C356A5}" destId="{4764C3D0-6016-45D4-BC04-5D9ED47BA9B8}" srcOrd="0" destOrd="0" presId="urn:microsoft.com/office/officeart/2005/8/layout/orgChart1"/>
    <dgm:cxn modelId="{E6A6DB29-663B-43D9-A818-320D20CA5DDA}" type="presOf" srcId="{29D49C78-B4F0-453C-ABC9-2FBE87FF7DBB}" destId="{67123E69-2957-43B1-BC39-00E20F45BD22}" srcOrd="0" destOrd="0" presId="urn:microsoft.com/office/officeart/2005/8/layout/orgChart1"/>
    <dgm:cxn modelId="{17236E37-C5E1-4CAB-AF06-DCE02E46C94C}" type="presOf" srcId="{CBA75D28-FC68-4699-B6B5-2C1728263B8B}" destId="{A29AF5CA-BFC7-4D43-B1C1-0B8BEF73C06A}" srcOrd="1" destOrd="0" presId="urn:microsoft.com/office/officeart/2005/8/layout/orgChart1"/>
    <dgm:cxn modelId="{02F1243A-881B-465A-B3BC-946C070E61BA}" type="presOf" srcId="{3ABB2719-CC7D-4ECF-ACF5-C9E81A1ADC57}" destId="{C301F78D-F6B6-449B-B6DC-447351212AF4}" srcOrd="1" destOrd="0" presId="urn:microsoft.com/office/officeart/2005/8/layout/orgChart1"/>
    <dgm:cxn modelId="{6C7C0E68-27CB-41B7-BEA6-AB5CC83F0BA9}" srcId="{D6A7FC79-4707-4F25-842D-53612C5A1201}" destId="{CBA75D28-FC68-4699-B6B5-2C1728263B8B}" srcOrd="0" destOrd="0" parTransId="{8B18BBA3-F0D5-44ED-B87D-97AE632DBDB2}" sibTransId="{12AF089B-D533-4BAB-B57D-8C05A5004010}"/>
    <dgm:cxn modelId="{24FD184F-F915-4955-BD45-CE520C4F178C}" type="presOf" srcId="{D6A7FC79-4707-4F25-842D-53612C5A1201}" destId="{7ACDD7BB-8BF7-44A8-A971-517BE164B9F7}" srcOrd="0" destOrd="0" presId="urn:microsoft.com/office/officeart/2005/8/layout/orgChart1"/>
    <dgm:cxn modelId="{050E4973-008D-4BC0-9921-622FC4A39F89}" srcId="{D6A7FC79-4707-4F25-842D-53612C5A1201}" destId="{3ABB2719-CC7D-4ECF-ACF5-C9E81A1ADC57}" srcOrd="1" destOrd="0" parTransId="{E7FD3361-6897-4333-AFBE-5FF299C356A5}" sibTransId="{C19F565A-2B04-4581-83E0-025E92393F0A}"/>
    <dgm:cxn modelId="{241BAC7A-CD3C-4265-BDFE-CEF933D5BE24}" type="presOf" srcId="{3E85EAE5-49E5-4D37-9E22-27A71861153C}" destId="{7038EE48-74B7-4E17-BD29-78515DF7562E}" srcOrd="1" destOrd="0" presId="urn:microsoft.com/office/officeart/2005/8/layout/orgChart1"/>
    <dgm:cxn modelId="{A5BF037C-703E-474C-ACEA-B207F32EFC94}" type="presOf" srcId="{8B18BBA3-F0D5-44ED-B87D-97AE632DBDB2}" destId="{1779E863-4C34-43BD-8E5B-2D62603E266D}" srcOrd="0" destOrd="0" presId="urn:microsoft.com/office/officeart/2005/8/layout/orgChart1"/>
    <dgm:cxn modelId="{A17F2D7D-2EAF-49FB-94B3-1CBC861C9D53}" srcId="{D6A7FC79-4707-4F25-842D-53612C5A1201}" destId="{DFC02D74-C576-4A79-9EEF-4B4397A25405}" srcOrd="2" destOrd="0" parTransId="{056ADFF7-78F7-4C60-9676-B579C616F897}" sibTransId="{55701935-0566-49A3-AD07-F2E87D1EB9F3}"/>
    <dgm:cxn modelId="{58BD4690-65F0-4F06-A153-8BAC6BE1339A}" type="presOf" srcId="{D6A7FC79-4707-4F25-842D-53612C5A1201}" destId="{7A2A147D-4D8E-410A-AF6D-4A7BB67C4E4D}" srcOrd="1" destOrd="0" presId="urn:microsoft.com/office/officeart/2005/8/layout/orgChart1"/>
    <dgm:cxn modelId="{D1927BBF-31AB-4C36-BA1F-973D77ADB0A6}" type="presOf" srcId="{056ADFF7-78F7-4C60-9676-B579C616F897}" destId="{F936A6BF-7F44-4863-B0B7-5D6BCD269732}" srcOrd="0" destOrd="0" presId="urn:microsoft.com/office/officeart/2005/8/layout/orgChart1"/>
    <dgm:cxn modelId="{4DCF46C7-E573-4D06-AF12-8EDF33A71650}" type="presOf" srcId="{DFC02D74-C576-4A79-9EEF-4B4397A25405}" destId="{33D6D813-5D5E-4DD4-A983-048780881553}" srcOrd="1" destOrd="0" presId="urn:microsoft.com/office/officeart/2005/8/layout/orgChart1"/>
    <dgm:cxn modelId="{E31BF3C8-0540-420C-A5FB-34F7DDDDBAD1}" type="presOf" srcId="{E5EF3892-C5FE-4EC7-8A78-68FC45EFE80D}" destId="{79C8E320-3E77-4533-BE95-386DBE3A6914}" srcOrd="0" destOrd="0" presId="urn:microsoft.com/office/officeart/2005/8/layout/orgChart1"/>
    <dgm:cxn modelId="{856A7ED3-23F2-4AFD-984F-94711699476D}" type="presOf" srcId="{A1860E89-D109-4129-A6D2-4E120EB2BE6A}" destId="{30E47374-7223-4EBB-BB0F-B43BA94EA50B}" srcOrd="1" destOrd="0" presId="urn:microsoft.com/office/officeart/2005/8/layout/orgChart1"/>
    <dgm:cxn modelId="{0C3342DA-5EC3-4380-A377-3E87E2A44EFA}" type="presOf" srcId="{DFC02D74-C576-4A79-9EEF-4B4397A25405}" destId="{396098A6-4CF6-4DB6-AE3D-89A7B7F2A0C0}" srcOrd="0" destOrd="0" presId="urn:microsoft.com/office/officeart/2005/8/layout/orgChart1"/>
    <dgm:cxn modelId="{D9009DDB-4DAB-4293-B9B3-8C7918386425}" srcId="{E5EF3892-C5FE-4EC7-8A78-68FC45EFE80D}" destId="{D6A7FC79-4707-4F25-842D-53612C5A1201}" srcOrd="0" destOrd="0" parTransId="{74F53616-200F-4D6C-A6F9-F80E31802B65}" sibTransId="{5F188169-E326-457A-A42D-F42182D0D159}"/>
    <dgm:cxn modelId="{5665A9E8-D0DA-46F9-BE1C-0D1A73B996BC}" type="presOf" srcId="{CBA75D28-FC68-4699-B6B5-2C1728263B8B}" destId="{B04CEB5E-EBBA-4554-AD0A-1630168A0B42}" srcOrd="0" destOrd="0" presId="urn:microsoft.com/office/officeart/2005/8/layout/orgChart1"/>
    <dgm:cxn modelId="{AEB9BBE8-8D64-4819-9268-E8B8787C815D}" type="presOf" srcId="{3ABB2719-CC7D-4ECF-ACF5-C9E81A1ADC57}" destId="{6C7E59A6-675E-4DD2-8167-B3CC21705138}" srcOrd="0" destOrd="0" presId="urn:microsoft.com/office/officeart/2005/8/layout/orgChart1"/>
    <dgm:cxn modelId="{FB34A1FE-40DE-4EDA-88DE-44CC2981F094}" type="presOf" srcId="{3E85EAE5-49E5-4D37-9E22-27A71861153C}" destId="{1B07F8CE-0AE2-48DB-B720-C1FDD9D46724}" srcOrd="0" destOrd="0" presId="urn:microsoft.com/office/officeart/2005/8/layout/orgChart1"/>
    <dgm:cxn modelId="{68ED251F-E4AD-4733-8683-92B4E93D7DCB}" type="presParOf" srcId="{79C8E320-3E77-4533-BE95-386DBE3A6914}" destId="{41AE7995-47E6-44C3-A639-F6D6BAAADDB1}" srcOrd="0" destOrd="0" presId="urn:microsoft.com/office/officeart/2005/8/layout/orgChart1"/>
    <dgm:cxn modelId="{1A9275A8-8582-4F0A-9A7D-0E8A7E5FCC6F}" type="presParOf" srcId="{41AE7995-47E6-44C3-A639-F6D6BAAADDB1}" destId="{496D755D-FA8C-4ED9-98ED-D3BD699FF964}" srcOrd="0" destOrd="0" presId="urn:microsoft.com/office/officeart/2005/8/layout/orgChart1"/>
    <dgm:cxn modelId="{55BF5969-08B2-454E-8ACF-1E98ED9D3D05}" type="presParOf" srcId="{496D755D-FA8C-4ED9-98ED-D3BD699FF964}" destId="{7ACDD7BB-8BF7-44A8-A971-517BE164B9F7}" srcOrd="0" destOrd="0" presId="urn:microsoft.com/office/officeart/2005/8/layout/orgChart1"/>
    <dgm:cxn modelId="{BCA12F46-41D9-45FD-A924-00D956E5C312}" type="presParOf" srcId="{496D755D-FA8C-4ED9-98ED-D3BD699FF964}" destId="{7A2A147D-4D8E-410A-AF6D-4A7BB67C4E4D}" srcOrd="1" destOrd="0" presId="urn:microsoft.com/office/officeart/2005/8/layout/orgChart1"/>
    <dgm:cxn modelId="{B0F1D043-BD96-41CB-888A-594DA3C07A84}" type="presParOf" srcId="{41AE7995-47E6-44C3-A639-F6D6BAAADDB1}" destId="{0A038C66-F428-458D-8B51-934F37A60282}" srcOrd="1" destOrd="0" presId="urn:microsoft.com/office/officeart/2005/8/layout/orgChart1"/>
    <dgm:cxn modelId="{2CB691A5-9BFC-431A-8058-207AAACDE7F2}" type="presParOf" srcId="{0A038C66-F428-458D-8B51-934F37A60282}" destId="{1779E863-4C34-43BD-8E5B-2D62603E266D}" srcOrd="0" destOrd="0" presId="urn:microsoft.com/office/officeart/2005/8/layout/orgChart1"/>
    <dgm:cxn modelId="{23BB18E8-6563-4719-BFA6-1562AF438504}" type="presParOf" srcId="{0A038C66-F428-458D-8B51-934F37A60282}" destId="{8424F41A-66E0-4349-A888-2BFF8A3A83A1}" srcOrd="1" destOrd="0" presId="urn:microsoft.com/office/officeart/2005/8/layout/orgChart1"/>
    <dgm:cxn modelId="{7A01BBC2-38B6-4027-A653-2E41E4F08888}" type="presParOf" srcId="{8424F41A-66E0-4349-A888-2BFF8A3A83A1}" destId="{0D5EAC46-13F5-4371-8B39-7250E33AFD98}" srcOrd="0" destOrd="0" presId="urn:microsoft.com/office/officeart/2005/8/layout/orgChart1"/>
    <dgm:cxn modelId="{17AF3638-99F1-4375-B204-73692ACAF100}" type="presParOf" srcId="{0D5EAC46-13F5-4371-8B39-7250E33AFD98}" destId="{B04CEB5E-EBBA-4554-AD0A-1630168A0B42}" srcOrd="0" destOrd="0" presId="urn:microsoft.com/office/officeart/2005/8/layout/orgChart1"/>
    <dgm:cxn modelId="{804E4D1F-0E59-4706-BFBC-4184D5B834D2}" type="presParOf" srcId="{0D5EAC46-13F5-4371-8B39-7250E33AFD98}" destId="{A29AF5CA-BFC7-4D43-B1C1-0B8BEF73C06A}" srcOrd="1" destOrd="0" presId="urn:microsoft.com/office/officeart/2005/8/layout/orgChart1"/>
    <dgm:cxn modelId="{EF009032-337D-4E5C-BBB8-0A843F49FD7C}" type="presParOf" srcId="{8424F41A-66E0-4349-A888-2BFF8A3A83A1}" destId="{03701DAC-0773-42C9-890B-90FA96B608CF}" srcOrd="1" destOrd="0" presId="urn:microsoft.com/office/officeart/2005/8/layout/orgChart1"/>
    <dgm:cxn modelId="{A7328362-B2B3-4ED5-A11F-3DD88EAD9205}" type="presParOf" srcId="{8424F41A-66E0-4349-A888-2BFF8A3A83A1}" destId="{4BAF05A7-5065-404B-A721-CBF15AE8D26C}" srcOrd="2" destOrd="0" presId="urn:microsoft.com/office/officeart/2005/8/layout/orgChart1"/>
    <dgm:cxn modelId="{233C16CC-392F-4DAB-90E7-D7CE27A1214C}" type="presParOf" srcId="{0A038C66-F428-458D-8B51-934F37A60282}" destId="{4764C3D0-6016-45D4-BC04-5D9ED47BA9B8}" srcOrd="2" destOrd="0" presId="urn:microsoft.com/office/officeart/2005/8/layout/orgChart1"/>
    <dgm:cxn modelId="{134B48A4-EF21-4E35-92CE-6C777132E47A}" type="presParOf" srcId="{0A038C66-F428-458D-8B51-934F37A60282}" destId="{606B4F9D-6E9F-4959-965D-3AFD90F6CD79}" srcOrd="3" destOrd="0" presId="urn:microsoft.com/office/officeart/2005/8/layout/orgChart1"/>
    <dgm:cxn modelId="{DD69BCD1-52FD-43EF-92FB-D462F6D2C032}" type="presParOf" srcId="{606B4F9D-6E9F-4959-965D-3AFD90F6CD79}" destId="{63766E8B-562E-4C5E-91D2-883AF6972CF5}" srcOrd="0" destOrd="0" presId="urn:microsoft.com/office/officeart/2005/8/layout/orgChart1"/>
    <dgm:cxn modelId="{140081D8-825A-4C4C-9DB2-027BED9534C1}" type="presParOf" srcId="{63766E8B-562E-4C5E-91D2-883AF6972CF5}" destId="{6C7E59A6-675E-4DD2-8167-B3CC21705138}" srcOrd="0" destOrd="0" presId="urn:microsoft.com/office/officeart/2005/8/layout/orgChart1"/>
    <dgm:cxn modelId="{334D2FB2-60E0-41BA-88D4-75D15EF9C1FD}" type="presParOf" srcId="{63766E8B-562E-4C5E-91D2-883AF6972CF5}" destId="{C301F78D-F6B6-449B-B6DC-447351212AF4}" srcOrd="1" destOrd="0" presId="urn:microsoft.com/office/officeart/2005/8/layout/orgChart1"/>
    <dgm:cxn modelId="{F07A84CA-C1CD-4EEF-9D17-950F021EBE54}" type="presParOf" srcId="{606B4F9D-6E9F-4959-965D-3AFD90F6CD79}" destId="{BB81C75D-25F3-4420-8AE5-8C35F521ECF6}" srcOrd="1" destOrd="0" presId="urn:microsoft.com/office/officeart/2005/8/layout/orgChart1"/>
    <dgm:cxn modelId="{06FF6024-3CA3-4D58-9C5C-7D9C3E1E9AD4}" type="presParOf" srcId="{606B4F9D-6E9F-4959-965D-3AFD90F6CD79}" destId="{1B812293-42EC-4A51-B4F7-C9AA8D89B437}" srcOrd="2" destOrd="0" presId="urn:microsoft.com/office/officeart/2005/8/layout/orgChart1"/>
    <dgm:cxn modelId="{30481964-8CCF-49D1-A693-DEEF6594F154}" type="presParOf" srcId="{0A038C66-F428-458D-8B51-934F37A60282}" destId="{F936A6BF-7F44-4863-B0B7-5D6BCD269732}" srcOrd="4" destOrd="0" presId="urn:microsoft.com/office/officeart/2005/8/layout/orgChart1"/>
    <dgm:cxn modelId="{8EB06880-3E49-429E-9A81-7EEE525E6070}" type="presParOf" srcId="{0A038C66-F428-458D-8B51-934F37A60282}" destId="{8A02B1FB-3C2D-4EEB-A632-F7DB18AABE82}" srcOrd="5" destOrd="0" presId="urn:microsoft.com/office/officeart/2005/8/layout/orgChart1"/>
    <dgm:cxn modelId="{1B1A85D8-4717-44F4-BD0F-4DECB2B6F9B5}" type="presParOf" srcId="{8A02B1FB-3C2D-4EEB-A632-F7DB18AABE82}" destId="{6568B7F3-8630-41B3-A940-04505FF7D2CC}" srcOrd="0" destOrd="0" presId="urn:microsoft.com/office/officeart/2005/8/layout/orgChart1"/>
    <dgm:cxn modelId="{EF5857C6-44B8-497B-9346-E38224DBED33}" type="presParOf" srcId="{6568B7F3-8630-41B3-A940-04505FF7D2CC}" destId="{396098A6-4CF6-4DB6-AE3D-89A7B7F2A0C0}" srcOrd="0" destOrd="0" presId="urn:microsoft.com/office/officeart/2005/8/layout/orgChart1"/>
    <dgm:cxn modelId="{B1EEDC3C-DC8A-4B7E-BA57-7E29D39A40AE}" type="presParOf" srcId="{6568B7F3-8630-41B3-A940-04505FF7D2CC}" destId="{33D6D813-5D5E-4DD4-A983-048780881553}" srcOrd="1" destOrd="0" presId="urn:microsoft.com/office/officeart/2005/8/layout/orgChart1"/>
    <dgm:cxn modelId="{97B9A1FF-869F-4F01-BA76-B51807AE14A6}" type="presParOf" srcId="{8A02B1FB-3C2D-4EEB-A632-F7DB18AABE82}" destId="{91819EA1-4729-44FD-8857-6CA81D4BCF03}" srcOrd="1" destOrd="0" presId="urn:microsoft.com/office/officeart/2005/8/layout/orgChart1"/>
    <dgm:cxn modelId="{46F81C21-BDD2-4AB4-8851-C57B4CDBA9E0}" type="presParOf" srcId="{8A02B1FB-3C2D-4EEB-A632-F7DB18AABE82}" destId="{064A9DAB-A9DD-4092-B722-88EF8DB62E74}" srcOrd="2" destOrd="0" presId="urn:microsoft.com/office/officeart/2005/8/layout/orgChart1"/>
    <dgm:cxn modelId="{444B701E-28E5-4ED9-A1EC-B475F1225C5E}" type="presParOf" srcId="{0A038C66-F428-458D-8B51-934F37A60282}" destId="{67123E69-2957-43B1-BC39-00E20F45BD22}" srcOrd="6" destOrd="0" presId="urn:microsoft.com/office/officeart/2005/8/layout/orgChart1"/>
    <dgm:cxn modelId="{00EE8D3A-5F67-4155-B040-C0C5B2764E8B}" type="presParOf" srcId="{0A038C66-F428-458D-8B51-934F37A60282}" destId="{BB5E07C1-584A-461C-8D61-A26E38777576}" srcOrd="7" destOrd="0" presId="urn:microsoft.com/office/officeart/2005/8/layout/orgChart1"/>
    <dgm:cxn modelId="{6B862B89-38B6-45D3-B296-EAA1035E5829}" type="presParOf" srcId="{BB5E07C1-584A-461C-8D61-A26E38777576}" destId="{73E2F5A6-39B7-4FB8-AAE3-B2FFE7554C73}" srcOrd="0" destOrd="0" presId="urn:microsoft.com/office/officeart/2005/8/layout/orgChart1"/>
    <dgm:cxn modelId="{21964AD0-A91F-4786-811C-AF3211CCD37B}" type="presParOf" srcId="{73E2F5A6-39B7-4FB8-AAE3-B2FFE7554C73}" destId="{1B07F8CE-0AE2-48DB-B720-C1FDD9D46724}" srcOrd="0" destOrd="0" presId="urn:microsoft.com/office/officeart/2005/8/layout/orgChart1"/>
    <dgm:cxn modelId="{3306067E-D734-4E7C-8DD1-B19C00FEE5BE}" type="presParOf" srcId="{73E2F5A6-39B7-4FB8-AAE3-B2FFE7554C73}" destId="{7038EE48-74B7-4E17-BD29-78515DF7562E}" srcOrd="1" destOrd="0" presId="urn:microsoft.com/office/officeart/2005/8/layout/orgChart1"/>
    <dgm:cxn modelId="{C4DCECF3-423B-4683-9F86-1FA404B0D290}" type="presParOf" srcId="{BB5E07C1-584A-461C-8D61-A26E38777576}" destId="{E9C83856-BF05-4FE3-884F-D2302B6A259F}" srcOrd="1" destOrd="0" presId="urn:microsoft.com/office/officeart/2005/8/layout/orgChart1"/>
    <dgm:cxn modelId="{56E2FDF8-6894-4801-B978-4A1888A0B02C}" type="presParOf" srcId="{BB5E07C1-584A-461C-8D61-A26E38777576}" destId="{88D787BD-3988-4D76-BDB4-00D70640DEA9}" srcOrd="2" destOrd="0" presId="urn:microsoft.com/office/officeart/2005/8/layout/orgChart1"/>
    <dgm:cxn modelId="{F1B01D7B-A202-4A3F-9DD3-9B099948BD06}" type="presParOf" srcId="{41AE7995-47E6-44C3-A639-F6D6BAAADDB1}" destId="{5B3BDE5F-3F51-43E5-9C97-3896C4D14440}" srcOrd="2" destOrd="0" presId="urn:microsoft.com/office/officeart/2005/8/layout/orgChart1"/>
    <dgm:cxn modelId="{14C03E9F-EDB7-438B-A0FF-A60249EC6B9D}" type="presParOf" srcId="{79C8E320-3E77-4533-BE95-386DBE3A6914}" destId="{2195993A-6C09-420E-B398-10F32B725670}" srcOrd="1" destOrd="0" presId="urn:microsoft.com/office/officeart/2005/8/layout/orgChart1"/>
    <dgm:cxn modelId="{88EC6DD4-9032-4C91-8A11-D5CAA255753B}" type="presParOf" srcId="{2195993A-6C09-420E-B398-10F32B725670}" destId="{42C45528-088E-43B8-8C02-D0C32FDF14CA}" srcOrd="0" destOrd="0" presId="urn:microsoft.com/office/officeart/2005/8/layout/orgChart1"/>
    <dgm:cxn modelId="{CD432C66-B996-49B9-A821-0E67FD6D3533}" type="presParOf" srcId="{42C45528-088E-43B8-8C02-D0C32FDF14CA}" destId="{8AF380BF-93E8-4B62-8798-9104A56EAD2C}" srcOrd="0" destOrd="0" presId="urn:microsoft.com/office/officeart/2005/8/layout/orgChart1"/>
    <dgm:cxn modelId="{CFBD4CD7-5146-4B08-911C-94D0B251EB57}" type="presParOf" srcId="{42C45528-088E-43B8-8C02-D0C32FDF14CA}" destId="{30E47374-7223-4EBB-BB0F-B43BA94EA50B}" srcOrd="1" destOrd="0" presId="urn:microsoft.com/office/officeart/2005/8/layout/orgChart1"/>
    <dgm:cxn modelId="{451226B1-D4B5-4C97-8763-747EAAE065E8}" type="presParOf" srcId="{2195993A-6C09-420E-B398-10F32B725670}" destId="{EF6385AF-0CF0-4145-888E-EA51B7DEDF48}" srcOrd="1" destOrd="0" presId="urn:microsoft.com/office/officeart/2005/8/layout/orgChart1"/>
    <dgm:cxn modelId="{E55093EE-A67F-458B-B77A-B26547186446}" type="presParOf" srcId="{2195993A-6C09-420E-B398-10F32B725670}" destId="{A0DBC9FB-4B8A-497F-B2AC-F000E75DE7F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23E69-2957-43B1-BC39-00E20F45BD22}">
      <dsp:nvSpPr>
        <dsp:cNvPr id="0" name=""/>
        <dsp:cNvSpPr/>
      </dsp:nvSpPr>
      <dsp:spPr>
        <a:xfrm>
          <a:off x="3837051" y="2589896"/>
          <a:ext cx="2957594" cy="461223"/>
        </a:xfrm>
        <a:custGeom>
          <a:avLst/>
          <a:gdLst/>
          <a:ahLst/>
          <a:cxnLst/>
          <a:rect l="0" t="0" r="0" b="0"/>
          <a:pathLst>
            <a:path>
              <a:moveTo>
                <a:pt x="0" y="0"/>
              </a:moveTo>
              <a:lnTo>
                <a:pt x="0" y="288597"/>
              </a:lnTo>
              <a:lnTo>
                <a:pt x="2957594" y="288597"/>
              </a:lnTo>
              <a:lnTo>
                <a:pt x="2957594" y="46122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6A6BF-7F44-4863-B0B7-5D6BCD269732}">
      <dsp:nvSpPr>
        <dsp:cNvPr id="0" name=""/>
        <dsp:cNvSpPr/>
      </dsp:nvSpPr>
      <dsp:spPr>
        <a:xfrm>
          <a:off x="3837051" y="2589896"/>
          <a:ext cx="968284" cy="461223"/>
        </a:xfrm>
        <a:custGeom>
          <a:avLst/>
          <a:gdLst/>
          <a:ahLst/>
          <a:cxnLst/>
          <a:rect l="0" t="0" r="0" b="0"/>
          <a:pathLst>
            <a:path>
              <a:moveTo>
                <a:pt x="0" y="0"/>
              </a:moveTo>
              <a:lnTo>
                <a:pt x="0" y="288597"/>
              </a:lnTo>
              <a:lnTo>
                <a:pt x="968284" y="288597"/>
              </a:lnTo>
              <a:lnTo>
                <a:pt x="968284" y="46122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4C3D0-6016-45D4-BC04-5D9ED47BA9B8}">
      <dsp:nvSpPr>
        <dsp:cNvPr id="0" name=""/>
        <dsp:cNvSpPr/>
      </dsp:nvSpPr>
      <dsp:spPr>
        <a:xfrm>
          <a:off x="2816025" y="2589896"/>
          <a:ext cx="1021025" cy="461223"/>
        </a:xfrm>
        <a:custGeom>
          <a:avLst/>
          <a:gdLst/>
          <a:ahLst/>
          <a:cxnLst/>
          <a:rect l="0" t="0" r="0" b="0"/>
          <a:pathLst>
            <a:path>
              <a:moveTo>
                <a:pt x="1021025" y="0"/>
              </a:moveTo>
              <a:lnTo>
                <a:pt x="1021025" y="288597"/>
              </a:lnTo>
              <a:lnTo>
                <a:pt x="0" y="288597"/>
              </a:lnTo>
              <a:lnTo>
                <a:pt x="0" y="46122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9E863-4C34-43BD-8E5B-2D62603E266D}">
      <dsp:nvSpPr>
        <dsp:cNvPr id="0" name=""/>
        <dsp:cNvSpPr/>
      </dsp:nvSpPr>
      <dsp:spPr>
        <a:xfrm>
          <a:off x="826716" y="2589896"/>
          <a:ext cx="3010335" cy="461223"/>
        </a:xfrm>
        <a:custGeom>
          <a:avLst/>
          <a:gdLst/>
          <a:ahLst/>
          <a:cxnLst/>
          <a:rect l="0" t="0" r="0" b="0"/>
          <a:pathLst>
            <a:path>
              <a:moveTo>
                <a:pt x="3010335" y="0"/>
              </a:moveTo>
              <a:lnTo>
                <a:pt x="3010335" y="288597"/>
              </a:lnTo>
              <a:lnTo>
                <a:pt x="0" y="288597"/>
              </a:lnTo>
              <a:lnTo>
                <a:pt x="0" y="46122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CDD7BB-8BF7-44A8-A971-517BE164B9F7}">
      <dsp:nvSpPr>
        <dsp:cNvPr id="0" name=""/>
        <dsp:cNvSpPr/>
      </dsp:nvSpPr>
      <dsp:spPr>
        <a:xfrm>
          <a:off x="2602060" y="1767867"/>
          <a:ext cx="2469982" cy="822028"/>
        </a:xfrm>
        <a:prstGeom prst="rect">
          <a:avLst/>
        </a:prstGeom>
        <a:solidFill>
          <a:schemeClr val="accent3">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ESTADO- NACIÓN</a:t>
          </a:r>
        </a:p>
      </dsp:txBody>
      <dsp:txXfrm>
        <a:off x="2602060" y="1767867"/>
        <a:ext cx="2469982" cy="822028"/>
      </dsp:txXfrm>
    </dsp:sp>
    <dsp:sp modelId="{B04CEB5E-EBBA-4554-AD0A-1630168A0B42}">
      <dsp:nvSpPr>
        <dsp:cNvPr id="0" name=""/>
        <dsp:cNvSpPr/>
      </dsp:nvSpPr>
      <dsp:spPr>
        <a:xfrm>
          <a:off x="4687" y="3051120"/>
          <a:ext cx="1644057" cy="822028"/>
        </a:xfrm>
        <a:prstGeom prst="rect">
          <a:avLst/>
        </a:prstGeom>
        <a:solidFill>
          <a:schemeClr val="accent5">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POBLACION</a:t>
          </a:r>
        </a:p>
      </dsp:txBody>
      <dsp:txXfrm>
        <a:off x="4687" y="3051120"/>
        <a:ext cx="1644057" cy="822028"/>
      </dsp:txXfrm>
    </dsp:sp>
    <dsp:sp modelId="{6C7E59A6-675E-4DD2-8167-B3CC21705138}">
      <dsp:nvSpPr>
        <dsp:cNvPr id="0" name=""/>
        <dsp:cNvSpPr/>
      </dsp:nvSpPr>
      <dsp:spPr>
        <a:xfrm>
          <a:off x="1993997" y="3051120"/>
          <a:ext cx="1644057" cy="822028"/>
        </a:xfrm>
        <a:prstGeom prst="rect">
          <a:avLst/>
        </a:prstGeom>
        <a:solidFill>
          <a:schemeClr val="accent5">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TERRITORIO</a:t>
          </a:r>
        </a:p>
      </dsp:txBody>
      <dsp:txXfrm>
        <a:off x="1993997" y="3051120"/>
        <a:ext cx="1644057" cy="822028"/>
      </dsp:txXfrm>
    </dsp:sp>
    <dsp:sp modelId="{396098A6-4CF6-4DB6-AE3D-89A7B7F2A0C0}">
      <dsp:nvSpPr>
        <dsp:cNvPr id="0" name=""/>
        <dsp:cNvSpPr/>
      </dsp:nvSpPr>
      <dsp:spPr>
        <a:xfrm>
          <a:off x="3983306" y="3051120"/>
          <a:ext cx="1644057" cy="822028"/>
        </a:xfrm>
        <a:prstGeom prst="rect">
          <a:avLst/>
        </a:prstGeom>
        <a:solidFill>
          <a:schemeClr val="accent5">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SOBERANIA</a:t>
          </a:r>
        </a:p>
      </dsp:txBody>
      <dsp:txXfrm>
        <a:off x="3983306" y="3051120"/>
        <a:ext cx="1644057" cy="822028"/>
      </dsp:txXfrm>
    </dsp:sp>
    <dsp:sp modelId="{1B07F8CE-0AE2-48DB-B720-C1FDD9D46724}">
      <dsp:nvSpPr>
        <dsp:cNvPr id="0" name=""/>
        <dsp:cNvSpPr/>
      </dsp:nvSpPr>
      <dsp:spPr>
        <a:xfrm>
          <a:off x="5972616" y="3051120"/>
          <a:ext cx="1644057" cy="822028"/>
        </a:xfrm>
        <a:prstGeom prst="rect">
          <a:avLst/>
        </a:prstGeom>
        <a:solidFill>
          <a:schemeClr val="accent5">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NORMAS</a:t>
          </a:r>
        </a:p>
      </dsp:txBody>
      <dsp:txXfrm>
        <a:off x="5972616" y="3051120"/>
        <a:ext cx="1644057" cy="822028"/>
      </dsp:txXfrm>
    </dsp:sp>
    <dsp:sp modelId="{8AF380BF-93E8-4B62-8798-9104A56EAD2C}">
      <dsp:nvSpPr>
        <dsp:cNvPr id="0" name=""/>
        <dsp:cNvSpPr/>
      </dsp:nvSpPr>
      <dsp:spPr>
        <a:xfrm>
          <a:off x="967866" y="172465"/>
          <a:ext cx="6202339" cy="822028"/>
        </a:xfrm>
        <a:prstGeom prst="rect">
          <a:avLst/>
        </a:prstGeom>
        <a:solidFill>
          <a:schemeClr val="accent3">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t>ELEMENTOS QUE CONFORMAN EL ESTADO-NACIÓN</a:t>
          </a:r>
          <a:endParaRPr lang="es-CL" sz="2300" kern="1200" dirty="0"/>
        </a:p>
      </dsp:txBody>
      <dsp:txXfrm>
        <a:off x="967866" y="172465"/>
        <a:ext cx="6202339" cy="8220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0E876-6348-43E5-86F6-722B1B6BB4A1}" type="datetimeFigureOut">
              <a:rPr lang="es-ES" smtClean="0"/>
              <a:t>30/03/2021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78F72-B2FD-4873-AB5B-B9772DB11E75}" type="slidenum">
              <a:rPr lang="es-ES" smtClean="0"/>
              <a:t>‹Nº›</a:t>
            </a:fld>
            <a:endParaRPr lang="es-ES"/>
          </a:p>
        </p:txBody>
      </p:sp>
    </p:spTree>
    <p:extLst>
      <p:ext uri="{BB962C8B-B14F-4D97-AF65-F5344CB8AC3E}">
        <p14:creationId xmlns:p14="http://schemas.microsoft.com/office/powerpoint/2010/main" val="104232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E078F72-B2FD-4873-AB5B-B9772DB11E75}" type="slidenum">
              <a:rPr lang="es-ES" smtClean="0"/>
              <a:t>8</a:t>
            </a:fld>
            <a:endParaRPr lang="es-ES"/>
          </a:p>
        </p:txBody>
      </p:sp>
    </p:spTree>
    <p:extLst>
      <p:ext uri="{BB962C8B-B14F-4D97-AF65-F5344CB8AC3E}">
        <p14:creationId xmlns:p14="http://schemas.microsoft.com/office/powerpoint/2010/main" val="48814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D51AA61-40FE-4414-B2C8-7329C411CD16}" type="datetimeFigureOut">
              <a:rPr lang="es-ES" smtClean="0"/>
              <a:t>30/03/2021</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5B2D57-322D-4819-9925-1D1D9390C3A6}"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51AA61-40FE-4414-B2C8-7329C411CD16}" type="datetimeFigureOut">
              <a:rPr lang="es-ES" smtClean="0"/>
              <a:t>30/03/2021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415115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51AA61-40FE-4414-B2C8-7329C411CD16}" type="datetimeFigureOut">
              <a:rPr lang="es-ES" smtClean="0"/>
              <a:t>30/03/2021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109635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51AA61-40FE-4414-B2C8-7329C411CD16}" type="datetimeFigureOut">
              <a:rPr lang="es-ES" smtClean="0"/>
              <a:t>30/03/2021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345040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51AA61-40FE-4414-B2C8-7329C411CD16}" type="datetimeFigureOut">
              <a:rPr lang="es-ES" smtClean="0"/>
              <a:t>30/03/2021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D5B2D57-322D-4819-9925-1D1D9390C3A6}"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58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51AA61-40FE-4414-B2C8-7329C411CD16}" type="datetimeFigureOut">
              <a:rPr lang="es-ES" smtClean="0"/>
              <a:t>30/03/2021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79124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51AA61-40FE-4414-B2C8-7329C411CD16}" type="datetimeFigureOut">
              <a:rPr lang="es-ES" smtClean="0"/>
              <a:t>30/03/2021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318251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51AA61-40FE-4414-B2C8-7329C411CD16}" type="datetimeFigureOut">
              <a:rPr lang="es-ES" smtClean="0"/>
              <a:t>30/03/2021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357110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1AA61-40FE-4414-B2C8-7329C411CD16}" type="datetimeFigureOut">
              <a:rPr lang="es-ES" smtClean="0"/>
              <a:t>30/03/2021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119009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51AA61-40FE-4414-B2C8-7329C411CD16}" type="datetimeFigureOut">
              <a:rPr lang="es-ES" smtClean="0"/>
              <a:t>30/03/2021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246424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51AA61-40FE-4414-B2C8-7329C411CD16}" type="datetimeFigureOut">
              <a:rPr lang="es-ES" smtClean="0"/>
              <a:t>30/03/2021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D5B2D57-322D-4819-9925-1D1D9390C3A6}" type="slidenum">
              <a:rPr lang="es-ES" smtClean="0"/>
              <a:t>‹Nº›</a:t>
            </a:fld>
            <a:endParaRPr lang="es-ES"/>
          </a:p>
        </p:txBody>
      </p:sp>
    </p:spTree>
    <p:extLst>
      <p:ext uri="{BB962C8B-B14F-4D97-AF65-F5344CB8AC3E}">
        <p14:creationId xmlns:p14="http://schemas.microsoft.com/office/powerpoint/2010/main" val="382376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D51AA61-40FE-4414-B2C8-7329C411CD16}" type="datetimeFigureOut">
              <a:rPr lang="es-ES" smtClean="0"/>
              <a:t>30/03/2021</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D5B2D57-322D-4819-9925-1D1D9390C3A6}" type="slidenum">
              <a:rPr lang="es-ES" smtClean="0"/>
              <a:t>‹Nº›</a:t>
            </a:fld>
            <a:endParaRPr lang="es-ES"/>
          </a:p>
        </p:txBody>
      </p:sp>
    </p:spTree>
    <p:extLst>
      <p:ext uri="{BB962C8B-B14F-4D97-AF65-F5344CB8AC3E}">
        <p14:creationId xmlns:p14="http://schemas.microsoft.com/office/powerpoint/2010/main" val="2756447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ki/Democratizaci%C3%B3n#:~:text=Los%20procesos%20de%20%22democratizaci%C3%B3n%22%20corresponden,reg%C3%ADmenes%20autoritarios%20a%20reg%C3%ADmenes%20democr%C3%A1ticos." TargetMode="External"/><Relationship Id="rId2" Type="http://schemas.openxmlformats.org/officeDocument/2006/relationships/hyperlink" Target="http://revistas.unam.mx/index.php/rep/article/download/37208/3379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inti/87082634/" TargetMode="External"/><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4.jpg"/><Relationship Id="rId12" Type="http://schemas.openxmlformats.org/officeDocument/2006/relationships/hyperlink" Target="https://creativecommons.org/licenses/by-sa/3.0/" TargetMode="External"/><Relationship Id="rId17" Type="http://schemas.openxmlformats.org/officeDocument/2006/relationships/hyperlink" Target="https://bradanovic.blogspot.com/2017/07/otra-vez-sobre-el-aborto.html" TargetMode="External"/><Relationship Id="rId2" Type="http://schemas.openxmlformats.org/officeDocument/2006/relationships/diagramData" Target="../diagrams/data1.xml"/><Relationship Id="rId16"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https://en.wikipedia.org/wiki/Spanish_land_grants_in_New_Mexico" TargetMode="External"/><Relationship Id="rId5" Type="http://schemas.openxmlformats.org/officeDocument/2006/relationships/diagramColors" Target="../diagrams/colors1.xml"/><Relationship Id="rId15" Type="http://schemas.openxmlformats.org/officeDocument/2006/relationships/hyperlink" Target="https://creativecommons.org/licenses/by-nc/3.0/" TargetMode="Externa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hyperlink" Target="https://creativecommons.org/licenses/by-nc-sa/3.0/" TargetMode="External"/><Relationship Id="rId14" Type="http://schemas.openxmlformats.org/officeDocument/2006/relationships/hyperlink" Target="http://www.80grados.net/soberania-su-significado-liquido-en-el-siglo-xx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www.coha.org/corrupcion-politica-en-colombi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www.pressenza.com/es/2013/04/corrupcion-demasiado-grave-para-dejarsela-a-los-politico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CB0F3-ADCA-44D6-9D3A-DCCAABAA78FD}"/>
              </a:ext>
            </a:extLst>
          </p:cNvPr>
          <p:cNvSpPr>
            <a:spLocks noGrp="1"/>
          </p:cNvSpPr>
          <p:nvPr>
            <p:ph type="ctrTitle"/>
          </p:nvPr>
        </p:nvSpPr>
        <p:spPr/>
        <p:txBody>
          <a:bodyPr>
            <a:normAutofit fontScale="90000"/>
          </a:bodyPr>
          <a:lstStyle/>
          <a:p>
            <a:r>
              <a:rPr lang="es-ES" dirty="0"/>
              <a:t>Unidad </a:t>
            </a:r>
            <a:r>
              <a:rPr lang="es-ES" sz="10700" dirty="0"/>
              <a:t>0</a:t>
            </a:r>
            <a:r>
              <a:rPr lang="es-ES" dirty="0"/>
              <a:t>. Democratización y siglo </a:t>
            </a:r>
            <a:r>
              <a:rPr lang="es-ES" dirty="0" err="1"/>
              <a:t>xxi</a:t>
            </a:r>
            <a:endParaRPr lang="es-ES" dirty="0"/>
          </a:p>
        </p:txBody>
      </p:sp>
      <p:sp>
        <p:nvSpPr>
          <p:cNvPr id="3" name="Subtítulo 2">
            <a:extLst>
              <a:ext uri="{FF2B5EF4-FFF2-40B4-BE49-F238E27FC236}">
                <a16:creationId xmlns:a16="http://schemas.microsoft.com/office/drawing/2014/main" id="{CD8CB21E-E6B9-4C7F-BE43-A606B690876B}"/>
              </a:ext>
            </a:extLst>
          </p:cNvPr>
          <p:cNvSpPr>
            <a:spLocks noGrp="1"/>
          </p:cNvSpPr>
          <p:nvPr>
            <p:ph type="subTitle" idx="1"/>
          </p:nvPr>
        </p:nvSpPr>
        <p:spPr/>
        <p:txBody>
          <a:bodyPr/>
          <a:lstStyle/>
          <a:p>
            <a:r>
              <a:rPr lang="es-ES" dirty="0"/>
              <a:t>Educación Ciudadana – </a:t>
            </a:r>
            <a:r>
              <a:rPr lang="es-ES" dirty="0" err="1"/>
              <a:t>3ro</a:t>
            </a:r>
            <a:r>
              <a:rPr lang="es-ES" dirty="0"/>
              <a:t> Medio</a:t>
            </a:r>
          </a:p>
          <a:p>
            <a:r>
              <a:rPr lang="es-ES" dirty="0"/>
              <a:t>CLASE </a:t>
            </a:r>
            <a:r>
              <a:rPr lang="es-ES" dirty="0" err="1"/>
              <a:t>N°</a:t>
            </a:r>
            <a:r>
              <a:rPr lang="es-ES" dirty="0"/>
              <a:t> 8.1</a:t>
            </a:r>
          </a:p>
          <a:p>
            <a:r>
              <a:rPr lang="es-ES" dirty="0"/>
              <a:t>OA 20-21</a:t>
            </a:r>
          </a:p>
        </p:txBody>
      </p:sp>
    </p:spTree>
    <p:extLst>
      <p:ext uri="{BB962C8B-B14F-4D97-AF65-F5344CB8AC3E}">
        <p14:creationId xmlns:p14="http://schemas.microsoft.com/office/powerpoint/2010/main" val="136679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686A2-4968-4150-9FBB-98EE4BF0516D}"/>
              </a:ext>
            </a:extLst>
          </p:cNvPr>
          <p:cNvSpPr>
            <a:spLocks noGrp="1"/>
          </p:cNvSpPr>
          <p:nvPr>
            <p:ph type="title"/>
          </p:nvPr>
        </p:nvSpPr>
        <p:spPr/>
        <p:txBody>
          <a:bodyPr/>
          <a:lstStyle/>
          <a:p>
            <a:r>
              <a:rPr lang="es-ES" dirty="0"/>
              <a:t>Fuentes</a:t>
            </a:r>
          </a:p>
        </p:txBody>
      </p:sp>
      <p:sp>
        <p:nvSpPr>
          <p:cNvPr id="3" name="Marcador de contenido 2">
            <a:extLst>
              <a:ext uri="{FF2B5EF4-FFF2-40B4-BE49-F238E27FC236}">
                <a16:creationId xmlns:a16="http://schemas.microsoft.com/office/drawing/2014/main" id="{FF07DB03-7CC4-4D8F-B589-FB38D1E472B3}"/>
              </a:ext>
            </a:extLst>
          </p:cNvPr>
          <p:cNvSpPr>
            <a:spLocks noGrp="1"/>
          </p:cNvSpPr>
          <p:nvPr>
            <p:ph idx="1"/>
          </p:nvPr>
        </p:nvSpPr>
        <p:spPr/>
        <p:txBody>
          <a:bodyPr>
            <a:normAutofit/>
          </a:bodyPr>
          <a:lstStyle/>
          <a:p>
            <a:pPr marL="0" indent="0">
              <a:buNone/>
            </a:pPr>
            <a:r>
              <a:rPr lang="es-ES" dirty="0"/>
              <a:t>¿QUÉ ES Y QUÉ NO ES LA DEMOCRATIZACIÓN?, Sebastián </a:t>
            </a:r>
            <a:r>
              <a:rPr lang="es-ES" dirty="0" err="1"/>
              <a:t>Mazzuca</a:t>
            </a:r>
            <a:r>
              <a:rPr lang="es-ES" dirty="0"/>
              <a:t>, Disponible en: </a:t>
            </a:r>
            <a:r>
              <a:rPr lang="es-ES" dirty="0">
                <a:hlinkClick r:id="rId2"/>
              </a:rPr>
              <a:t>http://revistas.unam.mx/index.php/rep/article/download/37208/33792</a:t>
            </a:r>
            <a:endParaRPr lang="es-ES" dirty="0"/>
          </a:p>
          <a:p>
            <a:pPr marL="0" indent="0">
              <a:buNone/>
            </a:pPr>
            <a:endParaRPr lang="es-ES" dirty="0"/>
          </a:p>
          <a:p>
            <a:pPr marL="0" indent="0">
              <a:buNone/>
            </a:pPr>
            <a:r>
              <a:rPr lang="es-ES" dirty="0"/>
              <a:t>DEMOCRATIZACIÓN, articulo disponible en: </a:t>
            </a:r>
            <a:r>
              <a:rPr lang="es-CL" dirty="0">
                <a:hlinkClick r:id="rId3"/>
              </a:rPr>
              <a:t>https://es.wikipedia.org/wiki/Democratizaci%C3%B3n#:~:text=Los%20procesos%20de%20%22democratizaci%C3%B3n%22%20corresponden,reg%C3%ADmenes%20autoritarios%20a%20reg%C3%ADmenes%20democr%C3%A1ticos.</a:t>
            </a:r>
            <a:endParaRPr lang="es-CL" dirty="0"/>
          </a:p>
          <a:p>
            <a:pPr marL="0" indent="0">
              <a:buNone/>
            </a:pPr>
            <a:r>
              <a:rPr lang="es-ES" dirty="0"/>
              <a:t>ESTADO, DEMOCRATIZACIÓN Y CIUDADANÍA, Guillermo </a:t>
            </a:r>
            <a:r>
              <a:rPr lang="es-ES" dirty="0" err="1"/>
              <a:t>O´donnell</a:t>
            </a:r>
            <a:r>
              <a:rPr lang="es-ES" dirty="0"/>
              <a:t>, Disponible en: </a:t>
            </a:r>
          </a:p>
          <a:p>
            <a:pPr marL="0" indent="0">
              <a:buNone/>
            </a:pPr>
            <a:r>
              <a:rPr lang="es-ES" dirty="0"/>
              <a:t>http://nuso.org/media/articles/downloads/2290_1.pdf</a:t>
            </a:r>
          </a:p>
        </p:txBody>
      </p:sp>
    </p:spTree>
    <p:extLst>
      <p:ext uri="{BB962C8B-B14F-4D97-AF65-F5344CB8AC3E}">
        <p14:creationId xmlns:p14="http://schemas.microsoft.com/office/powerpoint/2010/main" val="5389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EAD93-91CC-4C37-A005-D01506BCB925}"/>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id="{69B89E85-A66D-4A39-B79F-EA6D2C569A35}"/>
              </a:ext>
            </a:extLst>
          </p:cNvPr>
          <p:cNvSpPr>
            <a:spLocks noGrp="1"/>
          </p:cNvSpPr>
          <p:nvPr>
            <p:ph idx="1"/>
          </p:nvPr>
        </p:nvSpPr>
        <p:spPr/>
        <p:txBody>
          <a:bodyPr/>
          <a:lstStyle/>
          <a:p>
            <a:pPr marL="45720" indent="0">
              <a:buNone/>
            </a:pPr>
            <a:r>
              <a:rPr lang="es-ES" dirty="0"/>
              <a:t>Caracterizar el concepto de democratización aplicado al estudio de la Historia reciente, mediante el estudio de casos</a:t>
            </a:r>
          </a:p>
        </p:txBody>
      </p:sp>
    </p:spTree>
    <p:extLst>
      <p:ext uri="{BB962C8B-B14F-4D97-AF65-F5344CB8AC3E}">
        <p14:creationId xmlns:p14="http://schemas.microsoft.com/office/powerpoint/2010/main" val="78988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2B11E-7692-4FC3-92AC-6EF7D3B3F6D4}"/>
              </a:ext>
            </a:extLst>
          </p:cNvPr>
          <p:cNvSpPr>
            <a:spLocks noGrp="1"/>
          </p:cNvSpPr>
          <p:nvPr>
            <p:ph type="title"/>
          </p:nvPr>
        </p:nvSpPr>
        <p:spPr>
          <a:xfrm>
            <a:off x="838200" y="365125"/>
            <a:ext cx="10965024" cy="1325563"/>
          </a:xfrm>
        </p:spPr>
        <p:txBody>
          <a:bodyPr/>
          <a:lstStyle/>
          <a:p>
            <a:r>
              <a:rPr lang="es-ES" dirty="0"/>
              <a:t>¿Cómo son interpretados los acontecimientos?</a:t>
            </a:r>
          </a:p>
        </p:txBody>
      </p:sp>
      <p:pic>
        <p:nvPicPr>
          <p:cNvPr id="5" name="Marcador de contenido 4" descr="Captura de pantalla de un celular&#10;&#10;Descripción generada automáticamente">
            <a:extLst>
              <a:ext uri="{FF2B5EF4-FFF2-40B4-BE49-F238E27FC236}">
                <a16:creationId xmlns:a16="http://schemas.microsoft.com/office/drawing/2014/main" id="{B0E486AA-5392-4739-9413-15C0EC0A4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524" y="1445968"/>
            <a:ext cx="4246983" cy="4996451"/>
          </a:xfrm>
        </p:spPr>
      </p:pic>
      <p:pic>
        <p:nvPicPr>
          <p:cNvPr id="7" name="Imagen 6" descr="Captura de pantalla de un celular de un mensaje y gente de fondo&#10;&#10;Descripción generada automáticamente">
            <a:extLst>
              <a:ext uri="{FF2B5EF4-FFF2-40B4-BE49-F238E27FC236}">
                <a16:creationId xmlns:a16="http://schemas.microsoft.com/office/drawing/2014/main" id="{3F274526-3135-46B2-AD93-CF5DD1CEF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874" y="1445968"/>
            <a:ext cx="4246983" cy="5153987"/>
          </a:xfrm>
          <a:prstGeom prst="rect">
            <a:avLst/>
          </a:prstGeom>
        </p:spPr>
      </p:pic>
    </p:spTree>
    <p:extLst>
      <p:ext uri="{BB962C8B-B14F-4D97-AF65-F5344CB8AC3E}">
        <p14:creationId xmlns:p14="http://schemas.microsoft.com/office/powerpoint/2010/main" val="204142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B4BFC-4A4E-4917-9463-3098B18F9663}"/>
              </a:ext>
            </a:extLst>
          </p:cNvPr>
          <p:cNvSpPr>
            <a:spLocks noGrp="1"/>
          </p:cNvSpPr>
          <p:nvPr>
            <p:ph type="title"/>
          </p:nvPr>
        </p:nvSpPr>
        <p:spPr>
          <a:xfrm>
            <a:off x="1158240" y="292359"/>
            <a:ext cx="9875520" cy="1356360"/>
          </a:xfrm>
        </p:spPr>
        <p:txBody>
          <a:bodyPr/>
          <a:lstStyle/>
          <a:p>
            <a:r>
              <a:rPr lang="es-ES" dirty="0"/>
              <a:t>Conceptos clave</a:t>
            </a:r>
          </a:p>
        </p:txBody>
      </p:sp>
      <p:sp>
        <p:nvSpPr>
          <p:cNvPr id="3" name="Marcador de contenido 2">
            <a:extLst>
              <a:ext uri="{FF2B5EF4-FFF2-40B4-BE49-F238E27FC236}">
                <a16:creationId xmlns:a16="http://schemas.microsoft.com/office/drawing/2014/main" id="{E845D25E-AB0F-4C01-B045-1CAECF60FFEA}"/>
              </a:ext>
            </a:extLst>
          </p:cNvPr>
          <p:cNvSpPr>
            <a:spLocks noGrp="1"/>
          </p:cNvSpPr>
          <p:nvPr>
            <p:ph idx="1"/>
          </p:nvPr>
        </p:nvSpPr>
        <p:spPr>
          <a:xfrm>
            <a:off x="383799" y="1409699"/>
            <a:ext cx="6144208" cy="4580553"/>
          </a:xfrm>
        </p:spPr>
        <p:txBody>
          <a:bodyPr>
            <a:normAutofit fontScale="85000" lnSpcReduction="20000"/>
          </a:bodyPr>
          <a:lstStyle/>
          <a:p>
            <a:r>
              <a:rPr lang="es-ES" dirty="0"/>
              <a:t>ESTADO:  Organización política estable que  otorga un marco administrativo, normativo y legal, mediante instituciones, para el funcionamiento de la sociedad sobre la que rige. </a:t>
            </a:r>
          </a:p>
          <a:p>
            <a:endParaRPr lang="es-ES" dirty="0"/>
          </a:p>
          <a:p>
            <a:endParaRPr lang="es-ES" dirty="0"/>
          </a:p>
          <a:p>
            <a:r>
              <a:rPr lang="es-ES" dirty="0"/>
              <a:t>DEMOCRACIA: Forma de organización política que se caracteriza por la soberanía del pueblo sobre sus gobernantes, ejercida tradicionalmente mediante el voto. En la actualidad el concepto se ha ampliado con elementos como los Derechos Humanos.</a:t>
            </a:r>
          </a:p>
          <a:p>
            <a:endParaRPr lang="es-ES" dirty="0"/>
          </a:p>
          <a:p>
            <a:endParaRPr lang="es-ES" dirty="0"/>
          </a:p>
          <a:p>
            <a:r>
              <a:rPr lang="es-ES" dirty="0"/>
              <a:t>CIUDADANÍA: Conjunto de derechos y deberes a los que se encuentran sometidos los individuos por ser parte de un grupo organizado de personas.</a:t>
            </a:r>
          </a:p>
        </p:txBody>
      </p:sp>
      <p:pic>
        <p:nvPicPr>
          <p:cNvPr id="4" name="Marcador de contenido 4">
            <a:extLst>
              <a:ext uri="{FF2B5EF4-FFF2-40B4-BE49-F238E27FC236}">
                <a16:creationId xmlns:a16="http://schemas.microsoft.com/office/drawing/2014/main" id="{580417F3-933D-4D6C-9FA6-BB186BBC7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966" y="527843"/>
            <a:ext cx="4967307" cy="4361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BD7FD6E-8431-4DB5-AE0C-722B6BFDAE8B}"/>
              </a:ext>
            </a:extLst>
          </p:cNvPr>
          <p:cNvSpPr txBox="1"/>
          <p:nvPr/>
        </p:nvSpPr>
        <p:spPr>
          <a:xfrm>
            <a:off x="6667966" y="5066922"/>
            <a:ext cx="496730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a:t>A partir del siglo XIX, los conceptos de Estado y nación han estado estrechamente relacionados, dando origen al concepto de “Estado-nación”.</a:t>
            </a:r>
          </a:p>
        </p:txBody>
      </p:sp>
    </p:spTree>
    <p:extLst>
      <p:ext uri="{BB962C8B-B14F-4D97-AF65-F5344CB8AC3E}">
        <p14:creationId xmlns:p14="http://schemas.microsoft.com/office/powerpoint/2010/main" val="11851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1)">
                                      <p:cBhvr>
                                        <p:cTn id="17" dur="2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16B8D79-0A7A-4120-A192-7C24FA955FF0}"/>
              </a:ext>
            </a:extLst>
          </p:cNvPr>
          <p:cNvGraphicFramePr/>
          <p:nvPr>
            <p:extLst>
              <p:ext uri="{D42A27DB-BD31-4B8C-83A1-F6EECF244321}">
                <p14:modId xmlns:p14="http://schemas.microsoft.com/office/powerpoint/2010/main" val="4172100632"/>
              </p:ext>
            </p:extLst>
          </p:nvPr>
        </p:nvGraphicFramePr>
        <p:xfrm>
          <a:off x="2139820" y="149290"/>
          <a:ext cx="11597951" cy="5756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Multitud de personas&#10;&#10;Descripción generada automáticamente">
            <a:extLst>
              <a:ext uri="{FF2B5EF4-FFF2-40B4-BE49-F238E27FC236}">
                <a16:creationId xmlns:a16="http://schemas.microsoft.com/office/drawing/2014/main" id="{BBEC50CD-9C76-4EED-875D-75C0FB93B44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99898" y="4484907"/>
            <a:ext cx="2530727" cy="1685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761119C-068B-452B-80CC-0C50EAC2E3FC}"/>
              </a:ext>
            </a:extLst>
          </p:cNvPr>
          <p:cNvSpPr txBox="1"/>
          <p:nvPr/>
        </p:nvSpPr>
        <p:spPr>
          <a:xfrm>
            <a:off x="1219200" y="6851291"/>
            <a:ext cx="1841241" cy="369332"/>
          </a:xfrm>
          <a:prstGeom prst="rect">
            <a:avLst/>
          </a:prstGeom>
          <a:noFill/>
        </p:spPr>
        <p:txBody>
          <a:bodyPr wrap="square" rtlCol="0">
            <a:spAutoFit/>
          </a:bodyPr>
          <a:lstStyle/>
          <a:p>
            <a:r>
              <a:rPr lang="es-ES" sz="900">
                <a:hlinkClick r:id="rId8" tooltip="https://www.flickr.com/photos/inti/87082634/"/>
              </a:rPr>
              <a:t>Esta foto</a:t>
            </a:r>
            <a:r>
              <a:rPr lang="es-ES" sz="900"/>
              <a:t> de Autor desconocido está bajo licencia </a:t>
            </a:r>
            <a:r>
              <a:rPr lang="es-ES" sz="900">
                <a:hlinkClick r:id="rId9" tooltip="https://creativecommons.org/licenses/by-nc-sa/3.0/"/>
              </a:rPr>
              <a:t>CC BY-SA-NC</a:t>
            </a:r>
            <a:endParaRPr lang="es-ES" sz="900"/>
          </a:p>
        </p:txBody>
      </p:sp>
      <p:pic>
        <p:nvPicPr>
          <p:cNvPr id="9" name="Imagen 8" descr="Imagen que contiene texto, mapa&#10;&#10;Descripción generada automáticamente">
            <a:extLst>
              <a:ext uri="{FF2B5EF4-FFF2-40B4-BE49-F238E27FC236}">
                <a16:creationId xmlns:a16="http://schemas.microsoft.com/office/drawing/2014/main" id="{A5BEE25E-70F4-4151-9B36-BB06B8D30E5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387960" y="4393218"/>
            <a:ext cx="2011147" cy="1833477"/>
          </a:xfrm>
          <a:prstGeom prst="rect">
            <a:avLst/>
          </a:prstGeom>
        </p:spPr>
        <p:style>
          <a:lnRef idx="2">
            <a:schemeClr val="dk1"/>
          </a:lnRef>
          <a:fillRef idx="1">
            <a:schemeClr val="lt1"/>
          </a:fillRef>
          <a:effectRef idx="0">
            <a:schemeClr val="dk1"/>
          </a:effectRef>
          <a:fontRef idx="minor">
            <a:schemeClr val="dk1"/>
          </a:fontRef>
        </p:style>
      </p:pic>
      <p:sp>
        <p:nvSpPr>
          <p:cNvPr id="10" name="CuadroTexto 9">
            <a:extLst>
              <a:ext uri="{FF2B5EF4-FFF2-40B4-BE49-F238E27FC236}">
                <a16:creationId xmlns:a16="http://schemas.microsoft.com/office/drawing/2014/main" id="{8246E86F-D9E0-4D54-ABC8-12120B8B2D84}"/>
              </a:ext>
            </a:extLst>
          </p:cNvPr>
          <p:cNvSpPr txBox="1"/>
          <p:nvPr/>
        </p:nvSpPr>
        <p:spPr>
          <a:xfrm>
            <a:off x="3583844" y="6858000"/>
            <a:ext cx="201114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900">
                <a:hlinkClick r:id="rId11" tooltip="https://en.wikipedia.org/wiki/Spanish_land_grants_in_New_Mexico"/>
              </a:rPr>
              <a:t>Esta foto</a:t>
            </a:r>
            <a:r>
              <a:rPr lang="es-ES" sz="900"/>
              <a:t> de Autor desconocido está bajo licencia </a:t>
            </a:r>
            <a:r>
              <a:rPr lang="es-ES" sz="900">
                <a:hlinkClick r:id="rId12" tooltip="https://creativecommons.org/licenses/by-sa/3.0/"/>
              </a:rPr>
              <a:t>CC BY-SA</a:t>
            </a:r>
            <a:endParaRPr lang="es-ES" sz="900"/>
          </a:p>
        </p:txBody>
      </p:sp>
      <p:pic>
        <p:nvPicPr>
          <p:cNvPr id="12" name="Imagen 11" descr="Imagen que contiene tabla, pastel, plato, rebanada&#10;&#10;Descripción generada automáticamente">
            <a:extLst>
              <a:ext uri="{FF2B5EF4-FFF2-40B4-BE49-F238E27FC236}">
                <a16:creationId xmlns:a16="http://schemas.microsoft.com/office/drawing/2014/main" id="{8F57A3BA-21D1-46C9-8D75-F6BDD20D2B57}"/>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184613" y="4341151"/>
            <a:ext cx="2824162" cy="1985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2E10A24E-ADBD-481B-BFB8-FC8AA46C30A6}"/>
              </a:ext>
            </a:extLst>
          </p:cNvPr>
          <p:cNvSpPr txBox="1"/>
          <p:nvPr/>
        </p:nvSpPr>
        <p:spPr>
          <a:xfrm>
            <a:off x="6220311" y="6667142"/>
            <a:ext cx="1458783" cy="507831"/>
          </a:xfrm>
          <a:prstGeom prst="rect">
            <a:avLst/>
          </a:prstGeom>
          <a:noFill/>
        </p:spPr>
        <p:txBody>
          <a:bodyPr wrap="square" rtlCol="0">
            <a:spAutoFit/>
          </a:bodyPr>
          <a:lstStyle/>
          <a:p>
            <a:r>
              <a:rPr lang="es-ES" sz="900">
                <a:hlinkClick r:id="rId14" tooltip="http://www.80grados.net/soberania-su-significado-liquido-en-el-siglo-xxi/"/>
              </a:rPr>
              <a:t>Esta foto</a:t>
            </a:r>
            <a:r>
              <a:rPr lang="es-ES" sz="900"/>
              <a:t> de Autor desconocido está bajo licencia </a:t>
            </a:r>
            <a:r>
              <a:rPr lang="es-ES" sz="900">
                <a:hlinkClick r:id="rId15" tooltip="https://creativecommons.org/licenses/by-nc/3.0/"/>
              </a:rPr>
              <a:t>CC BY-NC</a:t>
            </a:r>
            <a:endParaRPr lang="es-ES" sz="900"/>
          </a:p>
        </p:txBody>
      </p:sp>
      <p:pic>
        <p:nvPicPr>
          <p:cNvPr id="15" name="Imagen 14">
            <a:extLst>
              <a:ext uri="{FF2B5EF4-FFF2-40B4-BE49-F238E27FC236}">
                <a16:creationId xmlns:a16="http://schemas.microsoft.com/office/drawing/2014/main" id="{DAE6726E-0843-429D-A1C5-F5E8ACFCD3D2}"/>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9794281" y="4214459"/>
            <a:ext cx="1545771" cy="2181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uadroTexto 15">
            <a:extLst>
              <a:ext uri="{FF2B5EF4-FFF2-40B4-BE49-F238E27FC236}">
                <a16:creationId xmlns:a16="http://schemas.microsoft.com/office/drawing/2014/main" id="{75370167-FBEC-4069-8853-FC6F89D1BAC4}"/>
              </a:ext>
            </a:extLst>
          </p:cNvPr>
          <p:cNvSpPr txBox="1"/>
          <p:nvPr/>
        </p:nvSpPr>
        <p:spPr>
          <a:xfrm>
            <a:off x="9878736" y="6696289"/>
            <a:ext cx="756206" cy="923330"/>
          </a:xfrm>
          <a:prstGeom prst="rect">
            <a:avLst/>
          </a:prstGeom>
          <a:noFill/>
        </p:spPr>
        <p:txBody>
          <a:bodyPr wrap="square" rtlCol="0">
            <a:spAutoFit/>
          </a:bodyPr>
          <a:lstStyle/>
          <a:p>
            <a:r>
              <a:rPr lang="es-ES" sz="900">
                <a:hlinkClick r:id="rId17" tooltip="https://bradanovic.blogspot.com/2017/07/otra-vez-sobre-el-aborto.html"/>
              </a:rPr>
              <a:t>Esta foto</a:t>
            </a:r>
            <a:r>
              <a:rPr lang="es-ES" sz="900"/>
              <a:t> de Autor desconocido está bajo licencia </a:t>
            </a:r>
            <a:r>
              <a:rPr lang="es-ES" sz="900">
                <a:hlinkClick r:id="rId12" tooltip="https://creativecommons.org/licenses/by-sa/3.0/"/>
              </a:rPr>
              <a:t>CC BY-SA</a:t>
            </a:r>
            <a:endParaRPr lang="es-ES" sz="900"/>
          </a:p>
        </p:txBody>
      </p:sp>
    </p:spTree>
    <p:extLst>
      <p:ext uri="{BB962C8B-B14F-4D97-AF65-F5344CB8AC3E}">
        <p14:creationId xmlns:p14="http://schemas.microsoft.com/office/powerpoint/2010/main" val="29014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42640-9859-43AD-BA88-C81868AAAA43}"/>
              </a:ext>
            </a:extLst>
          </p:cNvPr>
          <p:cNvSpPr>
            <a:spLocks noGrp="1"/>
          </p:cNvSpPr>
          <p:nvPr>
            <p:ph type="title"/>
          </p:nvPr>
        </p:nvSpPr>
        <p:spPr/>
        <p:txBody>
          <a:bodyPr/>
          <a:lstStyle/>
          <a:p>
            <a:r>
              <a:rPr lang="es-ES" dirty="0"/>
              <a:t>¿Qué es democratización?</a:t>
            </a:r>
          </a:p>
        </p:txBody>
      </p:sp>
      <p:sp>
        <p:nvSpPr>
          <p:cNvPr id="3" name="Marcador de contenido 2">
            <a:extLst>
              <a:ext uri="{FF2B5EF4-FFF2-40B4-BE49-F238E27FC236}">
                <a16:creationId xmlns:a16="http://schemas.microsoft.com/office/drawing/2014/main" id="{C2981F1E-3698-4DD0-8CA1-9DA03A7A9E75}"/>
              </a:ext>
            </a:extLst>
          </p:cNvPr>
          <p:cNvSpPr>
            <a:spLocks noGrp="1"/>
          </p:cNvSpPr>
          <p:nvPr>
            <p:ph idx="1"/>
          </p:nvPr>
        </p:nvSpPr>
        <p:spPr>
          <a:xfrm>
            <a:off x="1173480" y="1965960"/>
            <a:ext cx="3222812" cy="4038600"/>
          </a:xfrm>
        </p:spPr>
        <p:txBody>
          <a:bodyPr/>
          <a:lstStyle/>
          <a:p>
            <a:pPr marL="45720" indent="0" algn="just">
              <a:buNone/>
            </a:pPr>
            <a:r>
              <a:rPr lang="es-ES" dirty="0"/>
              <a:t>Es el proceso mediante el cuál se pasa de un gobierno autoritario a uno de carácter democrático.</a:t>
            </a:r>
          </a:p>
          <a:p>
            <a:pPr marL="45720" indent="0" algn="just">
              <a:buNone/>
            </a:pPr>
            <a:endParaRPr lang="es-ES" dirty="0"/>
          </a:p>
          <a:p>
            <a:pPr marL="45720" indent="0" algn="just">
              <a:buNone/>
            </a:pPr>
            <a:r>
              <a:rPr lang="es-ES" dirty="0"/>
              <a:t>En américa latina, es posible reconocer estos procesos a partir de los años 80.</a:t>
            </a:r>
          </a:p>
          <a:p>
            <a:pPr marL="45720" indent="0" algn="just">
              <a:buNone/>
            </a:pPr>
            <a:endParaRPr lang="es-ES" dirty="0"/>
          </a:p>
          <a:p>
            <a:pPr marL="45720" indent="0">
              <a:buNone/>
            </a:pPr>
            <a:endParaRPr lang="es-ES" dirty="0"/>
          </a:p>
          <a:p>
            <a:pPr marL="45720" indent="0">
              <a:buNone/>
            </a:pPr>
            <a:endParaRPr lang="es-ES" dirty="0"/>
          </a:p>
        </p:txBody>
      </p:sp>
      <p:pic>
        <p:nvPicPr>
          <p:cNvPr id="5" name="Imagen 4" descr="Imagen que contiene texto, mapa&#10;&#10;Descripción generada automáticamente">
            <a:extLst>
              <a:ext uri="{FF2B5EF4-FFF2-40B4-BE49-F238E27FC236}">
                <a16:creationId xmlns:a16="http://schemas.microsoft.com/office/drawing/2014/main" id="{E2A6327F-FA92-4688-A517-93B9A84BB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804" y="1779494"/>
            <a:ext cx="6327935" cy="3628016"/>
          </a:xfrm>
          <a:prstGeom prst="rect">
            <a:avLst/>
          </a:prstGeom>
        </p:spPr>
      </p:pic>
      <p:sp>
        <p:nvSpPr>
          <p:cNvPr id="6" name="CuadroTexto 5">
            <a:extLst>
              <a:ext uri="{FF2B5EF4-FFF2-40B4-BE49-F238E27FC236}">
                <a16:creationId xmlns:a16="http://schemas.microsoft.com/office/drawing/2014/main" id="{D514647F-FBB7-4146-8AC3-1CD23D13C280}"/>
              </a:ext>
            </a:extLst>
          </p:cNvPr>
          <p:cNvSpPr txBox="1"/>
          <p:nvPr/>
        </p:nvSpPr>
        <p:spPr>
          <a:xfrm>
            <a:off x="4396292" y="5589061"/>
            <a:ext cx="4437730" cy="830997"/>
          </a:xfrm>
          <a:prstGeom prst="rect">
            <a:avLst/>
          </a:prstGeom>
          <a:noFill/>
        </p:spPr>
        <p:txBody>
          <a:bodyPr wrap="square" rtlCol="0">
            <a:spAutoFit/>
          </a:bodyPr>
          <a:lstStyle/>
          <a:p>
            <a:pPr algn="ctr"/>
            <a:r>
              <a:rPr lang="es-ES" sz="2400" dirty="0"/>
              <a:t>¿Qué procesos de democratización conoces?</a:t>
            </a:r>
          </a:p>
        </p:txBody>
      </p:sp>
    </p:spTree>
    <p:extLst>
      <p:ext uri="{BB962C8B-B14F-4D97-AF65-F5344CB8AC3E}">
        <p14:creationId xmlns:p14="http://schemas.microsoft.com/office/powerpoint/2010/main" val="26250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7241E-83AE-44F4-B92D-9455FCB7E036}"/>
              </a:ext>
            </a:extLst>
          </p:cNvPr>
          <p:cNvSpPr>
            <a:spLocks noGrp="1"/>
          </p:cNvSpPr>
          <p:nvPr>
            <p:ph type="title"/>
          </p:nvPr>
        </p:nvSpPr>
        <p:spPr>
          <a:xfrm>
            <a:off x="188843" y="238539"/>
            <a:ext cx="9875520" cy="1356360"/>
          </a:xfrm>
        </p:spPr>
        <p:txBody>
          <a:bodyPr/>
          <a:lstStyle/>
          <a:p>
            <a:r>
              <a:rPr lang="es-ES" dirty="0"/>
              <a:t>Democratización en una perspectiva ampliada.</a:t>
            </a:r>
          </a:p>
        </p:txBody>
      </p:sp>
      <p:sp>
        <p:nvSpPr>
          <p:cNvPr id="3" name="Marcador de contenido 2">
            <a:extLst>
              <a:ext uri="{FF2B5EF4-FFF2-40B4-BE49-F238E27FC236}">
                <a16:creationId xmlns:a16="http://schemas.microsoft.com/office/drawing/2014/main" id="{2BD6CE7E-26E0-4E60-B4BD-2710EDBE5910}"/>
              </a:ext>
            </a:extLst>
          </p:cNvPr>
          <p:cNvSpPr>
            <a:spLocks noGrp="1"/>
          </p:cNvSpPr>
          <p:nvPr>
            <p:ph idx="1"/>
          </p:nvPr>
        </p:nvSpPr>
        <p:spPr>
          <a:xfrm>
            <a:off x="371130" y="1877833"/>
            <a:ext cx="6771792" cy="4653501"/>
          </a:xfrm>
        </p:spPr>
        <p:txBody>
          <a:bodyPr>
            <a:normAutofit lnSpcReduction="10000"/>
          </a:bodyPr>
          <a:lstStyle/>
          <a:p>
            <a:pPr marL="45720" indent="0" algn="just">
              <a:buNone/>
            </a:pPr>
            <a:r>
              <a:rPr lang="es-ES" sz="2800" dirty="0"/>
              <a:t>¿El derecho a elección de los gobernantes garantiza la existencia de una democracia bajo los estándares del siglo XXI?</a:t>
            </a:r>
          </a:p>
          <a:p>
            <a:pPr marL="45720" indent="0" algn="just">
              <a:buNone/>
            </a:pPr>
            <a:endParaRPr lang="es-ES" sz="2800" dirty="0"/>
          </a:p>
          <a:p>
            <a:pPr marL="45720" indent="0" algn="just">
              <a:buNone/>
            </a:pPr>
            <a:r>
              <a:rPr lang="es-ES" sz="2800" dirty="0"/>
              <a:t>El politólogo argentino, Guillermo </a:t>
            </a:r>
            <a:r>
              <a:rPr lang="es-ES" sz="2800" dirty="0" err="1"/>
              <a:t>O´Donnel</a:t>
            </a:r>
            <a:r>
              <a:rPr lang="es-ES" sz="2800" dirty="0"/>
              <a:t>, reconoce 7 grupos de problemas vinculados a defectos del sistema democrático y que pueden ser abordados mediante procesos de democratización. </a:t>
            </a:r>
          </a:p>
          <a:p>
            <a:pPr marL="45720" indent="0" algn="just">
              <a:buNone/>
            </a:pPr>
            <a:r>
              <a:rPr lang="es-ES" sz="2800" dirty="0"/>
              <a:t>(Profundiza tu aprendizaje mediante las fuentes al final de este PPT)</a:t>
            </a:r>
          </a:p>
          <a:p>
            <a:pPr marL="45720" indent="0">
              <a:buNone/>
            </a:pPr>
            <a:endParaRPr lang="es-ES" dirty="0"/>
          </a:p>
          <a:p>
            <a:pPr marL="45720" indent="0">
              <a:buNone/>
            </a:pPr>
            <a:endParaRPr lang="es-ES" dirty="0"/>
          </a:p>
        </p:txBody>
      </p:sp>
      <p:pic>
        <p:nvPicPr>
          <p:cNvPr id="5" name="Imagen 4" descr="Una captura de pantalla de una red social&#10;&#10;Descripción generada automáticamente">
            <a:extLst>
              <a:ext uri="{FF2B5EF4-FFF2-40B4-BE49-F238E27FC236}">
                <a16:creationId xmlns:a16="http://schemas.microsoft.com/office/drawing/2014/main" id="{5839999B-4149-45E0-BE25-389F40DD7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978" y="954831"/>
            <a:ext cx="4216179" cy="5399588"/>
          </a:xfrm>
          <a:prstGeom prst="rect">
            <a:avLst/>
          </a:prstGeom>
        </p:spPr>
      </p:pic>
    </p:spTree>
    <p:extLst>
      <p:ext uri="{BB962C8B-B14F-4D97-AF65-F5344CB8AC3E}">
        <p14:creationId xmlns:p14="http://schemas.microsoft.com/office/powerpoint/2010/main" val="36472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603DE50-B791-417E-9B6A-93227CE03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7C902AD-E207-47DA-8C49-A2ED237C8689}"/>
              </a:ext>
            </a:extLst>
          </p:cNvPr>
          <p:cNvSpPr>
            <a:spLocks noGrp="1"/>
          </p:cNvSpPr>
          <p:nvPr>
            <p:ph type="title"/>
          </p:nvPr>
        </p:nvSpPr>
        <p:spPr>
          <a:xfrm>
            <a:off x="5748234" y="243840"/>
            <a:ext cx="6207545" cy="1356360"/>
          </a:xfrm>
        </p:spPr>
        <p:txBody>
          <a:bodyPr>
            <a:normAutofit/>
          </a:bodyPr>
          <a:lstStyle/>
          <a:p>
            <a:pPr algn="just"/>
            <a:r>
              <a:rPr lang="es-ES" sz="2800" dirty="0"/>
              <a:t>¿Qué problemas crees que pueden generar la necesidad de un proceso de democratización?</a:t>
            </a:r>
          </a:p>
        </p:txBody>
      </p:sp>
      <p:pic>
        <p:nvPicPr>
          <p:cNvPr id="8" name="Imagen 7" descr="Imagen que contiene dibujo&#10;&#10;Descripción generada automáticamente">
            <a:extLst>
              <a:ext uri="{FF2B5EF4-FFF2-40B4-BE49-F238E27FC236}">
                <a16:creationId xmlns:a16="http://schemas.microsoft.com/office/drawing/2014/main" id="{BEAC9AA2-3601-4137-A356-EA27C9B688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860" r="24262" b="-3"/>
          <a:stretch/>
        </p:blipFill>
        <p:spPr>
          <a:xfrm>
            <a:off x="231139" y="657971"/>
            <a:ext cx="2750600" cy="3188529"/>
          </a:xfrm>
          <a:prstGeom prst="rect">
            <a:avLst/>
          </a:prstGeom>
        </p:spPr>
      </p:pic>
      <p:pic>
        <p:nvPicPr>
          <p:cNvPr id="11" name="Imagen 10" descr="Imagen que contiene persona, exterior, hombre, coche&#10;&#10;Descripción generada automáticamente">
            <a:extLst>
              <a:ext uri="{FF2B5EF4-FFF2-40B4-BE49-F238E27FC236}">
                <a16:creationId xmlns:a16="http://schemas.microsoft.com/office/drawing/2014/main" id="{6DB7C45A-5FA6-4B7E-AE23-65ABD60CA98C}"/>
              </a:ext>
            </a:extLst>
          </p:cNvPr>
          <p:cNvPicPr>
            <a:picLocks noChangeAspect="1"/>
          </p:cNvPicPr>
          <p:nvPr/>
        </p:nvPicPr>
        <p:blipFill rotWithShape="1">
          <a:blip r:embed="rId5">
            <a:extLst>
              <a:ext uri="{28A0092B-C50C-407E-A947-70E740481C1C}">
                <a14:useLocalDpi xmlns:a14="http://schemas.microsoft.com/office/drawing/2010/main" val="0"/>
              </a:ext>
            </a:extLst>
          </a:blip>
          <a:srcRect l="14277" r="28527" b="2"/>
          <a:stretch/>
        </p:blipFill>
        <p:spPr>
          <a:xfrm>
            <a:off x="2981739" y="680747"/>
            <a:ext cx="2622832" cy="3165753"/>
          </a:xfrm>
          <a:prstGeom prst="rect">
            <a:avLst/>
          </a:prstGeom>
        </p:spPr>
      </p:pic>
      <p:pic>
        <p:nvPicPr>
          <p:cNvPr id="5" name="Imagen 4" descr="Imagen que contiene hombre, mano, sostener, teléfono&#10;&#10;Descripción generada automáticamente">
            <a:extLst>
              <a:ext uri="{FF2B5EF4-FFF2-40B4-BE49-F238E27FC236}">
                <a16:creationId xmlns:a16="http://schemas.microsoft.com/office/drawing/2014/main" id="{66FC2272-CB3E-4ADB-99DE-727F8A2C568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3" b="9787"/>
          <a:stretch/>
        </p:blipFill>
        <p:spPr>
          <a:xfrm>
            <a:off x="231140" y="3851438"/>
            <a:ext cx="5373430" cy="2775279"/>
          </a:xfrm>
          <a:prstGeom prst="rect">
            <a:avLst/>
          </a:prstGeom>
        </p:spPr>
      </p:pic>
      <p:sp>
        <p:nvSpPr>
          <p:cNvPr id="3" name="Marcador de contenido 2">
            <a:extLst>
              <a:ext uri="{FF2B5EF4-FFF2-40B4-BE49-F238E27FC236}">
                <a16:creationId xmlns:a16="http://schemas.microsoft.com/office/drawing/2014/main" id="{6C2A0DE2-5EB2-4E94-8FC2-F9BF9A95F9F1}"/>
              </a:ext>
            </a:extLst>
          </p:cNvPr>
          <p:cNvSpPr>
            <a:spLocks noGrp="1"/>
          </p:cNvSpPr>
          <p:nvPr>
            <p:ph idx="1"/>
          </p:nvPr>
        </p:nvSpPr>
        <p:spPr>
          <a:xfrm>
            <a:off x="5748235" y="1600200"/>
            <a:ext cx="6207544" cy="5013960"/>
          </a:xfrm>
        </p:spPr>
        <p:txBody>
          <a:bodyPr>
            <a:normAutofit/>
          </a:bodyPr>
          <a:lstStyle/>
          <a:p>
            <a:pPr algn="just">
              <a:buFont typeface="Wingdings" panose="05000000000000000000" pitchFamily="2" charset="2"/>
              <a:buChar char="v"/>
            </a:pPr>
            <a:r>
              <a:rPr lang="es-ES" sz="2000" dirty="0"/>
              <a:t>Falta de independencia de alguno de los poderes del Estado.</a:t>
            </a:r>
          </a:p>
          <a:p>
            <a:pPr algn="just">
              <a:buFont typeface="Wingdings" panose="05000000000000000000" pitchFamily="2" charset="2"/>
              <a:buChar char="v"/>
            </a:pPr>
            <a:r>
              <a:rPr lang="es-ES" sz="2000" dirty="0"/>
              <a:t>Arbitrariedad en el ejercicio de sus funciones por alguno de los poderes del Estado.</a:t>
            </a:r>
          </a:p>
          <a:p>
            <a:pPr algn="just">
              <a:buFont typeface="Wingdings" panose="05000000000000000000" pitchFamily="2" charset="2"/>
              <a:buChar char="v"/>
            </a:pPr>
            <a:r>
              <a:rPr lang="es-ES" sz="2000" dirty="0"/>
              <a:t>Manipulación del aparato burocrático estatal para fines personales de sus funcionarios.</a:t>
            </a:r>
          </a:p>
          <a:p>
            <a:pPr algn="just">
              <a:buFont typeface="Wingdings" panose="05000000000000000000" pitchFamily="2" charset="2"/>
              <a:buChar char="v"/>
            </a:pPr>
            <a:r>
              <a:rPr lang="es-ES" sz="2000" dirty="0"/>
              <a:t>Abandono de funciones por parte de las fuerzas de orden policial y/o militar, ejerciendo violencia desmedida e injustificada contra la población.</a:t>
            </a:r>
          </a:p>
          <a:p>
            <a:pPr algn="just">
              <a:buFont typeface="Wingdings" panose="05000000000000000000" pitchFamily="2" charset="2"/>
              <a:buChar char="v"/>
            </a:pPr>
            <a:r>
              <a:rPr lang="es-ES" sz="2000" dirty="0"/>
              <a:t>Falta de control ejercida entre los distintos poderes del Estado.</a:t>
            </a:r>
          </a:p>
          <a:p>
            <a:pPr algn="just">
              <a:buFont typeface="Wingdings" panose="05000000000000000000" pitchFamily="2" charset="2"/>
              <a:buChar char="v"/>
            </a:pPr>
            <a:r>
              <a:rPr lang="es-ES" sz="2000" dirty="0"/>
              <a:t>Desatención de las demandas de sectores débiles de la sociedad.</a:t>
            </a:r>
          </a:p>
          <a:p>
            <a:pPr algn="just">
              <a:buFont typeface="Wingdings" panose="05000000000000000000" pitchFamily="2" charset="2"/>
              <a:buChar char="v"/>
            </a:pPr>
            <a:r>
              <a:rPr lang="es-ES" sz="2000" dirty="0"/>
              <a:t>Mal uso de recursos públicos (impuestos)</a:t>
            </a:r>
          </a:p>
          <a:p>
            <a:pPr marL="45720" indent="0">
              <a:buNone/>
            </a:pPr>
            <a:endParaRPr lang="es-ES" sz="1500" dirty="0"/>
          </a:p>
          <a:p>
            <a:pPr marL="45720" indent="0">
              <a:buNone/>
            </a:pPr>
            <a:endParaRPr lang="es-ES" sz="1500" dirty="0"/>
          </a:p>
        </p:txBody>
      </p:sp>
    </p:spTree>
    <p:extLst>
      <p:ext uri="{BB962C8B-B14F-4D97-AF65-F5344CB8AC3E}">
        <p14:creationId xmlns:p14="http://schemas.microsoft.com/office/powerpoint/2010/main" val="290886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9B1AF8-A94D-4E21-A2A0-7F161E1E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E10CB9E-4C45-46DB-835A-2C29CE29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2C1AF0B9-E97D-4D5D-BA2D-1C0BDE3A5E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62E6B9D-7061-462E-8947-2825B7578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BCBE66D-4E28-4F31-90A0-960C40C59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6C6BE45A-CF65-4BF2-B0F3-A38759809E3F}"/>
              </a:ext>
            </a:extLst>
          </p:cNvPr>
          <p:cNvSpPr>
            <a:spLocks noGrp="1"/>
          </p:cNvSpPr>
          <p:nvPr>
            <p:ph type="title"/>
          </p:nvPr>
        </p:nvSpPr>
        <p:spPr>
          <a:xfrm>
            <a:off x="1142996" y="532263"/>
            <a:ext cx="9892751" cy="3684895"/>
          </a:xfrm>
          <a:noFill/>
          <a:ln w="12700" cmpd="sng">
            <a:noFill/>
          </a:ln>
        </p:spPr>
        <p:txBody>
          <a:bodyPr vert="horz" lIns="91440" tIns="45720" rIns="91440" bIns="45720" rtlCol="0" anchor="b">
            <a:normAutofit/>
          </a:bodyPr>
          <a:lstStyle/>
          <a:p>
            <a:pPr>
              <a:lnSpc>
                <a:spcPct val="85000"/>
              </a:lnSpc>
            </a:pPr>
            <a:r>
              <a:rPr lang="en-US" b="1" cap="all">
                <a:solidFill>
                  <a:schemeClr val="tx1"/>
                </a:solidFill>
              </a:rPr>
              <a:t>¿Por qué se estudian estos procesos?</a:t>
            </a:r>
          </a:p>
        </p:txBody>
      </p:sp>
      <p:sp>
        <p:nvSpPr>
          <p:cNvPr id="3" name="Marcador de contenido 2">
            <a:extLst>
              <a:ext uri="{FF2B5EF4-FFF2-40B4-BE49-F238E27FC236}">
                <a16:creationId xmlns:a16="http://schemas.microsoft.com/office/drawing/2014/main" id="{6C04D99C-FEBF-479C-9221-2F73AD632DFD}"/>
              </a:ext>
            </a:extLst>
          </p:cNvPr>
          <p:cNvSpPr>
            <a:spLocks noGrp="1"/>
          </p:cNvSpPr>
          <p:nvPr>
            <p:ph idx="1"/>
          </p:nvPr>
        </p:nvSpPr>
        <p:spPr>
          <a:xfrm>
            <a:off x="1142995" y="2374710"/>
            <a:ext cx="9892751" cy="1649338"/>
          </a:xfrm>
        </p:spPr>
        <p:txBody>
          <a:bodyPr vert="horz" lIns="91440" tIns="45720" rIns="91440" bIns="45720" rtlCol="0" anchor="t">
            <a:normAutofit/>
          </a:bodyPr>
          <a:lstStyle/>
          <a:p>
            <a:pPr marL="0" indent="0">
              <a:buNone/>
            </a:pPr>
            <a:r>
              <a:rPr lang="es-CL" sz="2800" dirty="0"/>
              <a:t>Reflexionemos en conjunto…</a:t>
            </a:r>
          </a:p>
        </p:txBody>
      </p:sp>
    </p:spTree>
    <p:extLst>
      <p:ext uri="{BB962C8B-B14F-4D97-AF65-F5344CB8AC3E}">
        <p14:creationId xmlns:p14="http://schemas.microsoft.com/office/powerpoint/2010/main" val="2681910329"/>
      </p:ext>
    </p:extLst>
  </p:cSld>
  <p:clrMapOvr>
    <a:masterClrMapping/>
  </p:clrMapOvr>
</p:sld>
</file>

<file path=ppt/theme/theme1.xml><?xml version="1.0" encoding="utf-8"?>
<a:theme xmlns:a="http://schemas.openxmlformats.org/drawingml/2006/main" name="Base">
  <a:themeElements>
    <a:clrScheme name="Bas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578</Words>
  <Application>Microsoft Office PowerPoint</Application>
  <PresentationFormat>Panorámica</PresentationFormat>
  <Paragraphs>54</Paragraphs>
  <Slides>10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Calibri</vt:lpstr>
      <vt:lpstr>Corbel</vt:lpstr>
      <vt:lpstr>Wingdings</vt:lpstr>
      <vt:lpstr>Base</vt:lpstr>
      <vt:lpstr>Unidad 0. Democratización y siglo xxi</vt:lpstr>
      <vt:lpstr>Objetivo:</vt:lpstr>
      <vt:lpstr>¿Cómo son interpretados los acontecimientos?</vt:lpstr>
      <vt:lpstr>Conceptos clave</vt:lpstr>
      <vt:lpstr>Presentación de PowerPoint</vt:lpstr>
      <vt:lpstr>¿Qué es democratización?</vt:lpstr>
      <vt:lpstr>Democratización en una perspectiva ampliada.</vt:lpstr>
      <vt:lpstr>¿Qué problemas crees que pueden generar la necesidad de un proceso de democratización?</vt:lpstr>
      <vt:lpstr>¿Por qué se estudian estos procesos?</vt:lpstr>
      <vt:lpstr>Fuentes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procesos políticos y de democratización en la historia reciente</dc:title>
  <dc:creator>Abraham López</dc:creator>
  <cp:lastModifiedBy>Carmen Barros Ortega</cp:lastModifiedBy>
  <cp:revision>5</cp:revision>
  <dcterms:created xsi:type="dcterms:W3CDTF">2020-06-18T06:37:00Z</dcterms:created>
  <dcterms:modified xsi:type="dcterms:W3CDTF">2021-03-30T13:01:51Z</dcterms:modified>
</cp:coreProperties>
</file>