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172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48" r:id="rId2"/>
    <p:sldMasterId id="2147483696" r:id="rId3"/>
  </p:sldMasterIdLst>
  <p:sldIdLst>
    <p:sldId id="259" r:id="rId4"/>
    <p:sldId id="268" r:id="rId5"/>
    <p:sldId id="257" r:id="rId6"/>
    <p:sldId id="260" r:id="rId7"/>
    <p:sldId id="261" r:id="rId8"/>
    <p:sldId id="262" r:id="rId9"/>
    <p:sldId id="263" r:id="rId10"/>
    <p:sldId id="264" r:id="rId11"/>
    <p:sldId id="265" r:id="rId12"/>
    <p:sldId id="269" r:id="rId13"/>
    <p:sldId id="270" r:id="rId14"/>
    <p:sldId id="271" r:id="rId15"/>
    <p:sldId id="272" r:id="rId16"/>
    <p:sldId id="273" r:id="rId17"/>
    <p:sldId id="275" r:id="rId18"/>
    <p:sldId id="276" r:id="rId19"/>
    <p:sldId id="277" r:id="rId20"/>
    <p:sldId id="278" r:id="rId21"/>
    <p:sldId id="267" r:id="rId22"/>
    <p:sldId id="266" r:id="rId23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148" autoAdjust="0"/>
    <p:restoredTop sz="94660"/>
  </p:normalViewPr>
  <p:slideViewPr>
    <p:cSldViewPr snapToGrid="0">
      <p:cViewPr varScale="1">
        <p:scale>
          <a:sx n="85" d="100"/>
          <a:sy n="85" d="100"/>
        </p:scale>
        <p:origin x="49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552FB4-B6F2-4A62-9B61-2329F7C278D0}" type="doc">
      <dgm:prSet loTypeId="urn:microsoft.com/office/officeart/2008/layout/LinedList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26B36D5-8D4E-4302-AC19-8C6D81C7BC0C}">
      <dgm:prSet/>
      <dgm:spPr/>
      <dgm:t>
        <a:bodyPr/>
        <a:lstStyle/>
        <a:p>
          <a:r>
            <a:rPr lang="es-CL" dirty="0"/>
            <a:t>¿De qué trató la clase de hoy?</a:t>
          </a:r>
        </a:p>
      </dgm:t>
    </dgm:pt>
    <dgm:pt modelId="{E02EBC19-C471-4300-A1FA-2D14087F66DB}" type="parTrans" cxnId="{66945DA9-8350-4410-B434-16A85FF49546}">
      <dgm:prSet/>
      <dgm:spPr/>
      <dgm:t>
        <a:bodyPr/>
        <a:lstStyle/>
        <a:p>
          <a:endParaRPr lang="en-US"/>
        </a:p>
      </dgm:t>
    </dgm:pt>
    <dgm:pt modelId="{4FC5C86B-4F22-4D91-BE62-97BDF00D567A}" type="sibTrans" cxnId="{66945DA9-8350-4410-B434-16A85FF49546}">
      <dgm:prSet/>
      <dgm:spPr/>
      <dgm:t>
        <a:bodyPr/>
        <a:lstStyle/>
        <a:p>
          <a:endParaRPr lang="en-US"/>
        </a:p>
      </dgm:t>
    </dgm:pt>
    <dgm:pt modelId="{7D88F6A4-268E-4460-8496-7843441F85F8}">
      <dgm:prSet/>
      <dgm:spPr/>
      <dgm:t>
        <a:bodyPr/>
        <a:lstStyle/>
        <a:p>
          <a:r>
            <a:rPr lang="es-CL" dirty="0"/>
            <a:t>Recuerda sacarle fotos a tu trabajo y subirlo a la plataforma</a:t>
          </a:r>
          <a:endParaRPr lang="en-US" dirty="0"/>
        </a:p>
      </dgm:t>
    </dgm:pt>
    <dgm:pt modelId="{8FA5D298-23C9-4CC2-A79F-D76CE28D0B58}" type="parTrans" cxnId="{7726A7E6-C34F-4D9B-AEE1-F2213A5742A9}">
      <dgm:prSet/>
      <dgm:spPr/>
      <dgm:t>
        <a:bodyPr/>
        <a:lstStyle/>
        <a:p>
          <a:endParaRPr lang="en-US"/>
        </a:p>
      </dgm:t>
    </dgm:pt>
    <dgm:pt modelId="{5566CDC7-041C-435D-B63C-E40C85B266CB}" type="sibTrans" cxnId="{7726A7E6-C34F-4D9B-AEE1-F2213A5742A9}">
      <dgm:prSet/>
      <dgm:spPr/>
      <dgm:t>
        <a:bodyPr/>
        <a:lstStyle/>
        <a:p>
          <a:endParaRPr lang="en-US"/>
        </a:p>
      </dgm:t>
    </dgm:pt>
    <dgm:pt modelId="{5F0B4106-684C-4A21-8C64-9598572B3D0C}" type="pres">
      <dgm:prSet presAssocID="{C5552FB4-B6F2-4A62-9B61-2329F7C278D0}" presName="vert0" presStyleCnt="0">
        <dgm:presLayoutVars>
          <dgm:dir/>
          <dgm:animOne val="branch"/>
          <dgm:animLvl val="lvl"/>
        </dgm:presLayoutVars>
      </dgm:prSet>
      <dgm:spPr/>
    </dgm:pt>
    <dgm:pt modelId="{22B1C15A-7D0F-435E-BDBD-06C51D155ABC}" type="pres">
      <dgm:prSet presAssocID="{226B36D5-8D4E-4302-AC19-8C6D81C7BC0C}" presName="thickLine" presStyleLbl="alignNode1" presStyleIdx="0" presStyleCnt="2"/>
      <dgm:spPr/>
    </dgm:pt>
    <dgm:pt modelId="{9218E6F2-C9E4-4599-A024-214A15094B22}" type="pres">
      <dgm:prSet presAssocID="{226B36D5-8D4E-4302-AC19-8C6D81C7BC0C}" presName="horz1" presStyleCnt="0"/>
      <dgm:spPr/>
    </dgm:pt>
    <dgm:pt modelId="{94FC8EE9-2BB3-44F8-A45E-07B206D613CE}" type="pres">
      <dgm:prSet presAssocID="{226B36D5-8D4E-4302-AC19-8C6D81C7BC0C}" presName="tx1" presStyleLbl="revTx" presStyleIdx="0" presStyleCnt="2" custScaleX="78311" custLinFactNeighborX="20888" custLinFactNeighborY="0"/>
      <dgm:spPr/>
    </dgm:pt>
    <dgm:pt modelId="{3F1EEAB2-ECE5-4351-8725-87143134AB08}" type="pres">
      <dgm:prSet presAssocID="{226B36D5-8D4E-4302-AC19-8C6D81C7BC0C}" presName="vert1" presStyleCnt="0"/>
      <dgm:spPr/>
    </dgm:pt>
    <dgm:pt modelId="{CC6EED4E-8DD7-487F-9397-D462579C743A}" type="pres">
      <dgm:prSet presAssocID="{7D88F6A4-268E-4460-8496-7843441F85F8}" presName="thickLine" presStyleLbl="alignNode1" presStyleIdx="1" presStyleCnt="2"/>
      <dgm:spPr/>
    </dgm:pt>
    <dgm:pt modelId="{C03F0975-A42B-440A-A345-BCFE88BD1B45}" type="pres">
      <dgm:prSet presAssocID="{7D88F6A4-268E-4460-8496-7843441F85F8}" presName="horz1" presStyleCnt="0"/>
      <dgm:spPr/>
    </dgm:pt>
    <dgm:pt modelId="{10AFD24E-C9F2-4BD0-8153-36BCCF023EE7}" type="pres">
      <dgm:prSet presAssocID="{7D88F6A4-268E-4460-8496-7843441F85F8}" presName="tx1" presStyleLbl="revTx" presStyleIdx="1" presStyleCnt="2" custScaleX="80077" custLinFactNeighborX="26052" custLinFactNeighborY="479"/>
      <dgm:spPr/>
    </dgm:pt>
    <dgm:pt modelId="{5ECE227F-E62A-44C2-9762-DF278481550D}" type="pres">
      <dgm:prSet presAssocID="{7D88F6A4-268E-4460-8496-7843441F85F8}" presName="vert1" presStyleCnt="0"/>
      <dgm:spPr/>
    </dgm:pt>
  </dgm:ptLst>
  <dgm:cxnLst>
    <dgm:cxn modelId="{77241F2F-3C59-4F74-8E18-247F0412D1AB}" type="presOf" srcId="{7D88F6A4-268E-4460-8496-7843441F85F8}" destId="{10AFD24E-C9F2-4BD0-8153-36BCCF023EE7}" srcOrd="0" destOrd="0" presId="urn:microsoft.com/office/officeart/2008/layout/LinedList"/>
    <dgm:cxn modelId="{B706F752-DFBF-4949-9CBC-A73EDCC66F04}" type="presOf" srcId="{C5552FB4-B6F2-4A62-9B61-2329F7C278D0}" destId="{5F0B4106-684C-4A21-8C64-9598572B3D0C}" srcOrd="0" destOrd="0" presId="urn:microsoft.com/office/officeart/2008/layout/LinedList"/>
    <dgm:cxn modelId="{65E19174-CD2F-4662-9DAB-58E9BBBC9A6D}" type="presOf" srcId="{226B36D5-8D4E-4302-AC19-8C6D81C7BC0C}" destId="{94FC8EE9-2BB3-44F8-A45E-07B206D613CE}" srcOrd="0" destOrd="0" presId="urn:microsoft.com/office/officeart/2008/layout/LinedList"/>
    <dgm:cxn modelId="{66945DA9-8350-4410-B434-16A85FF49546}" srcId="{C5552FB4-B6F2-4A62-9B61-2329F7C278D0}" destId="{226B36D5-8D4E-4302-AC19-8C6D81C7BC0C}" srcOrd="0" destOrd="0" parTransId="{E02EBC19-C471-4300-A1FA-2D14087F66DB}" sibTransId="{4FC5C86B-4F22-4D91-BE62-97BDF00D567A}"/>
    <dgm:cxn modelId="{7726A7E6-C34F-4D9B-AEE1-F2213A5742A9}" srcId="{C5552FB4-B6F2-4A62-9B61-2329F7C278D0}" destId="{7D88F6A4-268E-4460-8496-7843441F85F8}" srcOrd="1" destOrd="0" parTransId="{8FA5D298-23C9-4CC2-A79F-D76CE28D0B58}" sibTransId="{5566CDC7-041C-435D-B63C-E40C85B266CB}"/>
    <dgm:cxn modelId="{FA68864B-FF8C-4DE2-8F5A-53A7F78DA17D}" type="presParOf" srcId="{5F0B4106-684C-4A21-8C64-9598572B3D0C}" destId="{22B1C15A-7D0F-435E-BDBD-06C51D155ABC}" srcOrd="0" destOrd="0" presId="urn:microsoft.com/office/officeart/2008/layout/LinedList"/>
    <dgm:cxn modelId="{52A5FDFE-5170-486C-AEA9-AF9270E4AEE7}" type="presParOf" srcId="{5F0B4106-684C-4A21-8C64-9598572B3D0C}" destId="{9218E6F2-C9E4-4599-A024-214A15094B22}" srcOrd="1" destOrd="0" presId="urn:microsoft.com/office/officeart/2008/layout/LinedList"/>
    <dgm:cxn modelId="{A563E624-9B54-47A6-B3A8-17AD2B638056}" type="presParOf" srcId="{9218E6F2-C9E4-4599-A024-214A15094B22}" destId="{94FC8EE9-2BB3-44F8-A45E-07B206D613CE}" srcOrd="0" destOrd="0" presId="urn:microsoft.com/office/officeart/2008/layout/LinedList"/>
    <dgm:cxn modelId="{E29BDBC1-0F09-4E6C-A557-C48603E23925}" type="presParOf" srcId="{9218E6F2-C9E4-4599-A024-214A15094B22}" destId="{3F1EEAB2-ECE5-4351-8725-87143134AB08}" srcOrd="1" destOrd="0" presId="urn:microsoft.com/office/officeart/2008/layout/LinedList"/>
    <dgm:cxn modelId="{9EF80735-D28F-44E0-A200-081BE90D02A8}" type="presParOf" srcId="{5F0B4106-684C-4A21-8C64-9598572B3D0C}" destId="{CC6EED4E-8DD7-487F-9397-D462579C743A}" srcOrd="2" destOrd="0" presId="urn:microsoft.com/office/officeart/2008/layout/LinedList"/>
    <dgm:cxn modelId="{D64207F1-3552-4ECE-92D1-F356771A7B04}" type="presParOf" srcId="{5F0B4106-684C-4A21-8C64-9598572B3D0C}" destId="{C03F0975-A42B-440A-A345-BCFE88BD1B45}" srcOrd="3" destOrd="0" presId="urn:microsoft.com/office/officeart/2008/layout/LinedList"/>
    <dgm:cxn modelId="{B8C2222E-3037-4887-A948-AAA3A29D4C1F}" type="presParOf" srcId="{C03F0975-A42B-440A-A345-BCFE88BD1B45}" destId="{10AFD24E-C9F2-4BD0-8153-36BCCF023EE7}" srcOrd="0" destOrd="0" presId="urn:microsoft.com/office/officeart/2008/layout/LinedList"/>
    <dgm:cxn modelId="{58AB3D1F-0A87-4398-9C72-FE7E0B635950}" type="presParOf" srcId="{C03F0975-A42B-440A-A345-BCFE88BD1B45}" destId="{5ECE227F-E62A-44C2-9762-DF278481550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B1C15A-7D0F-435E-BDBD-06C51D155ABC}">
      <dsp:nvSpPr>
        <dsp:cNvPr id="0" name=""/>
        <dsp:cNvSpPr/>
      </dsp:nvSpPr>
      <dsp:spPr>
        <a:xfrm>
          <a:off x="0" y="0"/>
          <a:ext cx="560705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4FC8EE9-2BB3-44F8-A45E-07B206D613CE}">
      <dsp:nvSpPr>
        <dsp:cNvPr id="0" name=""/>
        <dsp:cNvSpPr/>
      </dsp:nvSpPr>
      <dsp:spPr>
        <a:xfrm>
          <a:off x="1171200" y="0"/>
          <a:ext cx="4390936" cy="24637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4000" kern="1200" dirty="0"/>
            <a:t>¿De qué trató la clase de hoy?</a:t>
          </a:r>
        </a:p>
      </dsp:txBody>
      <dsp:txXfrm>
        <a:off x="1171200" y="0"/>
        <a:ext cx="4390936" cy="2463799"/>
      </dsp:txXfrm>
    </dsp:sp>
    <dsp:sp modelId="{CC6EED4E-8DD7-487F-9397-D462579C743A}">
      <dsp:nvSpPr>
        <dsp:cNvPr id="0" name=""/>
        <dsp:cNvSpPr/>
      </dsp:nvSpPr>
      <dsp:spPr>
        <a:xfrm>
          <a:off x="0" y="2463799"/>
          <a:ext cx="5607050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0AFD24E-C9F2-4BD0-8153-36BCCF023EE7}">
      <dsp:nvSpPr>
        <dsp:cNvPr id="0" name=""/>
        <dsp:cNvSpPr/>
      </dsp:nvSpPr>
      <dsp:spPr>
        <a:xfrm>
          <a:off x="1117092" y="2463800"/>
          <a:ext cx="4489957" cy="24637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4000" kern="1200" dirty="0"/>
            <a:t>Recuerda sacarle fotos a tu trabajo y subirlo a la plataforma</a:t>
          </a:r>
          <a:endParaRPr lang="en-US" sz="4000" kern="1200" dirty="0"/>
        </a:p>
      </dsp:txBody>
      <dsp:txXfrm>
        <a:off x="1117092" y="2463800"/>
        <a:ext cx="4489957" cy="24637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49:00.83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111 1,'-5'0,"-7"0,-7 0,-4 0,-4 0,2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49:44.16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2 502,'0'1,"-1"0,1 0,0 0,0 0,0 0,0 0,0 0,0 0,0 0,0 0,1 0,-1 0,0 0,1 0,-1 0,0-1,1 1,-1 0,1 0,-1 0,1 0,0-1,-1 1,1 0,0-1,0 1,-1 0,1-1,0 1,0-1,0 1,0-1,0 1,0-1,-1 0,1 0,0 1,0-1,2 0,0 0,-1-1,1 0,0 1,-1-1,1 0,-1 0,1-1,-1 1,0-1,1 1,-1-1,0 1,0-1,2-3,25-27,-1-1,-3-1,28-47,51-117,-70 131,1 7,-31 56,-3 7,-4 17,-12 32,-85 200,17-52,77-183,1 1,0-1,-3 31,6-23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53:00.15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39,'0'-5,"0"4,0 6,5 3,7 0,6-2,5-6,-1-9,-4-7,-16-2,-13 2,-4 15,-5 7,0 8,15 1,8-7,3-4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14:13.98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13 13,'-1'0,"1"0,-1 0,1 0,-1 0,1 0,-1 0,1 0,-1 0,1 0,-1-1,1 1,-1 0,1 0,0 0,-1-1,1 1,-1 0,1 0,0-1,-1 1,1 0,0-1,-1 1,1-1,0 1,-1 0,1-1,0 1,0-1,-1 0,4-3,7 3,40 8,76-1,23-6,-135 0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14:14.67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13,'3'0,"6"0,8 0,4 0,4 0,1 0,1 0,3 0,1 0,-1 0,-4 0,1 0,-2 0,-2 0,-6-3,-2 0,-1-1,-2 1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14:15.85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52,'9'0,"2"-6,6-2,9 1,5 1,3 2,2 1,0 2,1-3,-2 0,1 1,-4 0,-2 2,-2 0,-7 0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13:24.07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46,'0'-2,"0"-5,5-1,3 8,2 2,3 2,-2-3,1-1,-1-5,-4-3,-2-3,-2-1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13:24.61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37,'0'-3,"0"-4,0 5,0 6,6 2,2-6,2-2,0-5,0 0,0-3,-9 4,-4 3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13:25.28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86 24,'0'-3,"0"-3,-3-2,-6 1,-2 8,-2 3,1 5,0-1,1 3,4 1,2 2,2 2,8-2,2-10,7-5,0-5,-2-2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13:25.99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57 15,'-4'0,"1"0,-1 1,1-1,-1 1,1 0,-1 0,1 0,0 1,-5 2,7-4,0 1,0 0,0-1,0 1,0 0,0-1,0 1,0 0,0 0,0 0,0 0,0 0,1 0,-1 0,1 0,-1 1,1-1,-1 0,1 0,-1 0,1 1,0-1,0 0,0 0,-1 1,1-1,0 0,1 2,-1-2,0-1,1 1,-1-1,0 1,1 0,-1-1,0 1,1-1,-1 1,1-1,-1 1,1-1,-1 1,1-1,0 0,-1 1,1-1,-1 0,1 1,0-1,-1 0,1 0,0 0,-1 1,1-1,0 0,-1 0,1 0,0 0,0 0,-1 0,1 0,0-1,-1 1,1 0,0 0,-1 0,1-1,0 0,2 0,0 0,0 0,-1 0,1 0,-1-1,1 0,-1 1,3-3,1-5,-6 9,0 0,0-1,0 1,0 0,0 0,0 0,0 0,0 0,0-1,0 1,0 0,0 0,0 0,0 0,0 0,0 0,0-1,0 1,-1 0,1 0,0 0,0 0,0 0,0 0,0 0,0 0,0-1,0 1,0 0,0 0,-1 0,1 0,0 0,0 0,0 0,0 0,-1 0,0 0,-1 0,1 0,0 0,0 0,0 0,0 0,0 1,0-1,0 1,0-1,0 0,-1 2,1-2,0 1,0-1,0 1,0-1,0 1,0 0,1-1,-1 1,0 0,0 0,1 0,-1 0,0 0,0 1,1-1,0 0,0-1,0 1,0-1,0 1,0-1,0 1,0 0,1-1,-1 1,0-1,0 1,1-1,-1 1,0-1,1 1,-1-1,0 1,1-1,-1 0,1 1,-1-1,0 0,1 1,-1-1,1 0,-1 1,1-1,0 0,-1 0,1 0,-1 0,1 1,0-1,1 0,1 1,-1-1,0 0,0 0,1 1,-1-1,0-1,1 1,-1 0,0-1,0 1,0-1,1 0,-1 1,0-1,0 0,0 0,3-3,-2 2,0 0,0 0,0 0,-1-1,1 1,-1-1,0 0,1 1,-1-1,0 0,2-5,-4 7,0 1,0-1,0 0,1 1,-1-1,0 0,0 1,0-1,0 1,0-1,-1 0,1 1,0-1,0 0,0 1,0-1,-1 1,1-1,0 1,-1-1,1 0,0 1,-1-1,1 1,-1 0,1-1,0 1,-1-1,1 1,-1 0,1-1,-1 1,0 0,0-1,-12-5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13:26.95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26 38,'-1'0,"0"0,-1 1,1-1,0 0,0 0,0 1,0-1,-1 1,1-1,0 1,0-1,0 1,0 0,0 0,0-1,-1 3,1-3,1 1,-1 0,1-1,-1 1,1-1,0 1,-1 0,1 0,0-1,-1 1,1 0,0-1,0 1,0 0,0 0,-1 0,1-1,0 1,0 0,1 0,-1-1,0 1,0 0,0 0,1 0,-1 0,0-1,1 1,-1-1,0 0,1 1,-1-1,1 0,-1 0,0 1,1-1,-1 0,1 0,-1 0,1 0,-1 1,0-1,1 0,-1 0,1 0,-1 0,1 0,-1 0,1 0,-1 0,1 0,-1 0,1-1,-1 1,1 0,-1 0,1-1,14-6,-13 6,0-1,0 0,0 0,0 1,0-2,-1 1,1 0,-1 0,1 0,-1-1,0 1,0-1,0 1,0-1,0 1,0-1,-1 0,0 1,1-1,-1-4,0 7,0-1,0 1,0 0,0-1,0 1,0-1,0 1,0-1,-1 1,1 0,0-1,0 1,0-1,0 1,-1 0,1-1,0 1,-1 0,1-1,0 1,0 0,-1-1,1 1,-1 0,1 0,0-1,-1 1,0 0,0 0,1 0,-1 0,0 0,0 0,0 0,0 0,0 0,0 0,0 0,0 1,0-1,-1 1,-24 15,25-15,-7 6,8-7,0-1,0 1,0 0,0 0,0 0,0 0,0 0,0 0,0 0,1 0,-1 0,0 0,0 0,0 0,0 0,0 0,0 0,0 0,0 0,0 0,0 0,0 0,0 0,0 0,0 0,0 1,0-1,0 0,0 0,0 0,0 0,0 0,0 0,0 0,0 0,0 0,0 0,0 0,0 0,0 0,0 0,0 0,0 0,0 0,0 0,0 0,0 0,0 0,0 0,0 0,0 0,13-7,-13 14,-1-3,1 1,0 0,0-1,0 1,1 0,0 4,0-8,-1-1,0 0,0 0,0 1,0-1,0 0,0 0,1 1,-1-1,0 0,0 0,0 1,0-1,1 0,-1 0,0 0,0 0,1 1,-1-1,0 0,0 0,1 0,-1 0,0 0,0 0,1 0,-1 0,0 0,1 0,-1 0,0 0,0 0,1 0,-1 0,0 0,0 0,1 0,-1 0,0 0,1 0,-1 0,0 0,1-1,6-9,-3-1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13:27.72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50 0,'-2'0,"-5"0,-3 3,-4 7,2 4,8 0,4-5,9-1,5-3,0 2,-1-1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13:45.87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31 85,'0'0,"-1"-1,1 1,0-1,0 1,0-1,-1 1,1 0,0-1,-1 1,1-1,0 1,-1 0,1-1,-1 1,1 0,-1-1,1 1,0 0,-1 0,1-1,-1 1,1 0,-1 0,0 0,-15-4,13 3,3 1,0 0,0 0,0 0,0 0,0 0,0 0,0 0,0 0,0 0,0 0,0 0,0 0,0-1,0 1,0 0,0 0,0 0,0 0,0 0,0 0,0 0,0 0,0 0,0 0,0 0,0 0,0 0,0 0,0 0,0 0,0 0,0 0,0 0,0 0,0-1,-1 1,1 0,0 0,0 0,0 0,0 0,0 0,0 0,0 0,0 0,0 0,0 0,0 0,0 0,0 0,0 0,0 0,0 0,0 0,0 0,-1 0,1 0,8-1,11 0,16 1,-2 0,-1-1,0-2,50-9,-64 7,-8 3,0 0,-1-1,1 0,0 0,-1-1,0 0,0-1,9-6,-7 1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53:01.08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30 153,'-1'0,"-1"0,1 0,-1 0,1 0,0 0,-1 0,1-1,-1 1,1 0,0-1,-1 1,1-1,0 1,-1-1,1 0,0 1,0-1,0 0,-2-1,3 1,0 0,-1 1,1-1,0 0,0 0,-1 0,1 0,0 0,0 0,0 1,0-1,0 0,0 0,0 0,0 0,1 0,-1 0,0 1,0-1,1 0,-1 0,1-1,2-3,1-1,0 1,-1 0,2 0,-1 1,0-1,8-4,4-2,1 1,0 1,0 0,1 2,1 0,-1 1,1 0,0 2,0 0,0 1,1 1,-1 1,32 2,-44 0,0 0,1 0,-1 0,0 1,0 0,0 1,0-1,0 1,-1 1,1-1,7 6,-12-7,0 1,1-1,-1 0,0 0,0 1,0-1,0 1,-1 0,1-1,-1 1,0 0,1 0,-1 0,-1 0,1 0,0 0,-1 0,1 1,-1-1,0 0,0 0,0 0,-1 0,1 0,-1 0,0 1,1-1,-3 4,0 0,-1-1,1 1,-1-1,0 0,-1 0,1 0,-1-1,-1 0,1 1,-1-2,-10 8,-11 6,-41 19,42-24,-75 35,100-48,0 0,0 0,0 1,0-1,0 1,0-1,0 1,0-1,0 1,1-1,-1 1,0 0,0-1,1 1,-1 0,1 0,-1 0,0 1,1-1,0-1,0 1,1-1,-1 1,0-1,1 0,-1 1,1-1,-1 1,0-1,1 0,-1 0,1 1,-1-1,1 0,-1 0,1 1,-1-1,1 0,-1 0,1 0,0 0,-1 0,1 0,48 4,-44-4,257-2,-255 2,0 0,0 0,0 1,0 0,0 1,0-1,0 1,0 1,-1-1,1 1,-1 0,7 4,-10-4,0-1,1 1,-1 0,-1 0,1 0,0 0,-1 0,0 1,0-1,0 1,0-1,0 1,-1 0,1 0,-1 0,0 0,0 0,-1 0,1 0,-1 0,0 0,0 6,-1-4,0-1,0 1,0 0,0-1,-1 1,0-1,0 1,-1-1,1 0,-1 0,0 0,-6 7,2-4,0-1,0 0,-1-1,1 0,-1 0,-16 9,4-6,0 0,0-1,-1-1,0-1,-43 7,-13 0,30-5,-49 3,71-10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13:46.66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152 0,'-2'0,"1"1,-1-1,1 0,0 1,-1-1,1 1,0-1,-1 1,1-1,0 1,0 0,0 0,-1 0,1 0,0-1,0 2,0-1,1 0,-1 0,0 0,0 0,0 0,1 1,-1-1,1 0,-1 1,1-1,-1 0,1 1,0 1,-2 7,1 0,0 0,0 13,1-14,1 139,-1-146,0 0,0-1,0 1,0 0,0-1,1 1,-1-1,1 1,-1 0,1-1,-1 1,1-1,0 0,0 1,0-1,0 0,0 1,0-1,0 0,0 0,3 2,-3-2,1 0,0 0,0-1,0 1,0 0,0-1,0 0,1 1,-1-1,0 0,0 0,0 0,0 0,0-1,0 1,4-1,1-2,-1 1,1-1,0 0,-1-1,0 1,7-6,-7 5,0 0,0 0,1 0,-1 1,14-4,-3 2,-7 2,0 0,0 1,0 0,0 0,16 1,-23 1,0 0,0 1,0 0,0-1,-1 1,1 0,0 0,0 0,0 1,-1-1,1 1,-1 0,1-1,-1 1,1 0,-1 0,0 1,0-1,0 0,0 1,-1-1,1 1,1 2,0 2,0-1,-1 1,0 0,0 0,0 0,-1 0,0 0,0 0,-1 0,0 7,0-9,0 0,-1 0,0 0,0 0,0 0,-1 0,1 0,-1 0,0-1,0 1,-1-1,0 0,1 1,-7 5,2-3,-1-1,1 0,-2 0,1 0,0-1,-1 0,0-1,0 0,-1-1,-10 3,1-1,0-2,0 0,0-2,-24 0,36-1,0-1,1 0,-1 0,1 0,-1-1,1 0,-8-4,-40-23,31 16,20 11,1 1,-1 0,0 0,0-1,0 1,1 1,-1-1,0 0,0 1,0 0,0 0,-4 0,-6 2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14:00.52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63 0,'0'6,"-2"2,-2-7,-3-3,-2-1,-4 0,-2 0,2 1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14:00.95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11 58,'-3'0,"-1"-3,0 2,4 1,2-2,0-4,7-1,0-1,0-4,-8 2,-4 1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14:01.88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22 125,'-1'0,"-1"0,1 0,0 0,0 0,-1 0,1 0,0-1,0 1,0-1,0 1,-2-2,2 2,1 0,-1 0,1-1,0 1,-1-1,1 1,0 0,-1-1,1 1,0-1,0 1,0 0,-1-1,1 1,0-1,0 1,0-1,0 1,0-1,0 0,0-1,0 1,1-1,-1 0,1 1,-1-1,1 1,0-1,-1 1,1-1,0 1,0 0,0-1,0 1,0 0,1 0,1-2,6-5,2 1,-1 0,1 0,17-7,50-17,-58 24,-18 6,0 0,0 0,0 1,0-1,0 1,0 0,1-1,-1 1,0 0,0 0,0 0,1 1,2 0,-4-1,1 1,-1 0,0 0,1 0,-1 0,0-1,1 2,-1-1,0 0,0 0,0 0,0 0,0 1,-1-1,1 1,0-1,0 0,-1 1,1 2,0 0,0 0,0 0,-1 1,1-1,-1 0,-1 1,1-1,0 0,-1 1,0-1,0 0,0 0,-1 0,1 0,-1 0,0 0,-2 4,-2 2,0-1,-1 1,0-1,-1-1,-11 12,7-11,0 0,0-1,-1 0,-1-1,-18 7,24-11,-5 4,13-7,0 0,0 0,0 0,1 0,-1 0,0 0,0 0,0 0,0 0,0 0,0 0,0 0,0 0,1 0,-1 0,0 0,0 0,0 0,0 0,0 0,0 0,0 1,0-1,1 0,-1 0,0 0,0 0,0 0,0 0,0 0,0 0,0 0,0 0,0 0,0 1,0-1,0 0,0 0,0 0,1 0,-1 0,0 0,0 0,0 0,0 1,0-1,0 0,0 0,0 0,0 0,0 0,-1 0,1 0,0 1,0-1,0 0,0 0,0 0,0 0,0 0,0 0,0 0,0 0,0 0,0 1,0-1,11 0,108-15,-74 7,86-1,-125 8,0 2,-1-1,1 1,0-1,0 2,6 1,-10-2,0 0,0 0,0 0,0 0,0 1,-1-1,1 1,0-1,-1 1,1-1,-1 1,0 0,0 0,1 0,-1 0,0 0,-1 0,1 0,1 3,-1 0,1 1,-1 0,0 0,0 0,-1-1,1 1,-2 0,1 0,0 0,-1 0,0 0,-1-1,1 1,-1 0,-4 8,1-5,0 0,-1 0,0-1,0 1,-1-1,0-1,0 0,-11 8,6-4,-1-2,-1 1,-21 10,27-17,0 1,0-1,0-1,0 0,0 0,-1 0,1-1,-14 0,8-1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14:09.86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121 0,'-6'0,"-5"0,-3 0,1 6,-1 8,2 3,1 1,2-2,-1-2,2-7,2-8,2-6,2-5,1-3,7 0,2 4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14:10.30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19 0,'-3'0,"-1"3,0 4,1 3,1-5,0-7,2-6,-1-1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14:11.31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172 322,'-2'-1,"0"1,0 0,0-1,0 1,0-1,0 1,0-1,0 0,0 0,1 0,-1 0,0 0,1-1,-1 1,1 0,-1-1,1 1,0-1,-1 1,1-1,0 0,0 1,0-1,0 0,1 0,-1 0,0 0,0-2,-1-4,0 0,1 0,0 0,0 0,0-15,2 16,0-1,0 1,0 0,1 0,0-1,1 1,-1 1,1-1,1 0,-1 1,1-1,0 1,1 0,9-10,-2 5,0 0,1 1,0 0,0 2,27-15,-20 15,-1 1,1 1,31-6,-49 11,0 1,1-1,-1 1,0 0,1-1,-1 1,0 0,1 1,-1-1,0 0,1 1,-1-1,0 1,4 1,-4-1,-1 0,1 1,-1-1,1 1,-1-1,0 1,0-1,1 1,-1 0,-1-1,1 1,0 0,0 0,-1 0,1 0,0 0,-1 3,3 10,-1-1,-1 1,-1-1,0 1,0-1,-2 1,0-1,0 1,-2-1,-8 26,-1-11,0-1,-2-1,0 0,-22 27,-130 158,125-163,-47 52,85-98,-2 3,1-1,-8 11,12-15,1 0,-1 1,0-1,1 0,-1 0,1 1,-1-1,1 0,-1 3,1-4,0 0,0 1,0-1,1 1,-1-1,0 1,0-1,0 1,0-1,0 1,1-1,-1 1,0-1,0 0,1 1,-1-1,0 1,0-1,1 0,-1 1,1-1,-1 0,0 1,1-1,0 0,0 1,1-1,0 1,0-1,-1 0,1 0,0 1,0-1,-1-1,1 1,0 0,-1 0,1-1,0 1,2-1,2-1,63-13,47-9,19-4,-133 28,-1 0,0 0,1 0,-1 0,1 0,-1 0,0 0,1 0,-1 1,0-1,1 0,-1 1,0-1,1 1,1 1,4 4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14:20.26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97 850,'-2'0,"1"0,0 0,0 0,-1 0,1 0,0-1,0 1,0 0,0-1,-1 1,1 0,0-1,0 1,0-1,0 0,0 1,0-1,-1-1,1 1,1 0,-1 0,1 1,-1-1,1 0,0 0,0 0,-1 0,1 0,0 0,0 0,0 0,0 0,0 0,0 0,0 0,0 0,1-1,0-1,0-1,0 0,0 1,1-1,0 1,0 0,0-1,0 1,0 0,4-3,26-23,-21 20,0-2,15-16,-22 22,-1 1,-1 0,1-1,-1 1,1-1,-1 0,0 0,-1 1,0-1,1-1,0-6,8-61,6-22,-12 67,-2 0,-1-45,-1 48,-1 19,1 0,-1 0,0 1,-1-1,1 0,-1 1,-4-9,-22-37,6 13,2-4,-22-39,42 81,0 0,0-1,0 1,-1 0,1-1,0 1,0 0,-1-1,1 1,0 0,0-1,-1 1,1 0,0 0,-1-1,1 1,-1 0,1 0,0 0,-1 0,1-1,0 1,-1 0,1 0,-1 0,1 0,-1 0,1 0,-1 0,0 1,1-1,-1 0,1 1,-1-1,1 1,-1-1,1 1,-1-1,1 1,0-1,-1 1,1-1,-1 1,1 0,-2 3,0 0,1 0,0 1,-1 4,-1 5,2-3,-1 1,0-1,-1 1,0-1,-1 0,0 0,-1 0,-9 15,14-25,-1 0,1-1,0 1,-1-1,1 1,-1 0,1-1,-1 1,0-1,1 1,-1-1,1 1,-1-1,0 0,1 1,-1-1,0 0,0 1,1-1,-2 0,1 0,1 0,-1 0,1 0,0-1,-1 1,1 0,-1 0,1-1,-1 1,1 0,0-1,-1 1,1 0,-1-1,1 1,0-1,0 1,-1 0,1-1,0 1,0-1,-1 0,-1-3,1-1,0 0,0 0,-1-9,-1-24,2 19,-3-23,3 38,0-1,0 1,1-1,0 1,0-1,0 0,0 1,2-8,-1 10,-1 0,1 0,0 0,0 1,0-1,0 0,1 0,-1 1,0-1,1 1,-1-1,1 1,0 0,-1 0,1-1,0 1,0 0,-1 0,1 1,0-1,3-1,-2 2,-1-1,1 0,0 1,0-1,0 1,0 0,0 0,0 0,0 1,0-1,-1 0,1 1,0 0,0 0,0 0,-1 0,1 0,0 1,-1-1,4 3,2 2,-1 1,1 0,-1 0,9 13,-7-9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14:21.35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167 0,'-15'21,"-21"28,22-31,-16 27,26-39,0 1,1 0,0 0,0 0,1 1,0-1,0 1,0 7,2-10,-2 3,2 1,0 0,0 0,1 11,0-18,-1 0,0 0,1 0,0 0,-1 0,1 0,0 0,0-1,0 1,0 0,0 0,1-1,-1 1,0-1,1 1,-1-1,1 0,0 0,-1 1,1-1,0 0,0 0,-1-1,3 2,1-1,0 0,-1 0,1 0,0-1,0 0,0 0,0 0,-1 0,1-1,0 0,0 0,-1 0,1-1,-1 1,1-1,-1 0,1 0,-1-1,0 1,0-1,0 0,-1 0,1 0,-1-1,1 1,-1-1,0 0,-1 0,1 0,-1 0,4-9,-5 11,0 1,-1-1,0 1,1-1,-1 1,0-1,0 1,0-1,0 1,0-1,0 1,0-1,-1 1,1-1,0 1,-1-1,0-1,0 2,0 0,0 0,1 0,-1 0,0 1,0-1,0 0,0 0,0 1,0-1,0 1,0-1,0 1,0-1,0 1,0 0,0-1,0 1,-1 0,1 0,0 0,0 0,0 0,-2 0,-6 1,-1 1,1 0,1 0,-1 1,0 0,-8 5,-5 3,-22 15,35-21,0 1,-10 10,8-5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14:23.05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84 1190,'-1'0,"0"0,1 0,-1 0,0 0,1 0,-1 0,0 0,1 0,-1 0,0-1,1 1,-1 0,1 0,-1-1,0 1,1 0,-1-1,1 1,-2-1,2 1,0-1,0 1,0-1,0 1,0 0,0-1,0 1,0-1,0 1,0 0,0-1,0 1,0 0,1-1,-1 1,0 0,0-1,0 1,1 0,-1-1,0 1,0 0,0-1,1 1,3-4,0-1,1 2,5-5,-6 5,8-7,0-1,0-1,-1 0,-1-1,0 0,0 0,14-29,-2-6,19-56,-23 55,1-2,-2-2,-3 0,10-70,-18 82,-1 15,1-48,-7-164,1 233,0-1,-1 1,0-1,0 1,0-1,-1 1,1 0,-1 0,-1-1,1 1,-1 1,0-1,0 0,0 1,-1-1,1 1,-1 0,-7-5,5 4,0 1,0 0,-1 0,1 1,-1-1,0 1,0 1,0-1,-1 1,1 1,0-1,-1 1,-8 0,6 1,0 0,0 0,-15 4,21-4,0 2,1-1,-1 0,0 1,0 0,1-1,-1 1,1 1,0-1,0 1,-6 4,1 4,-1 0,1 0,1 1,0 0,-9 21,-8 14,24-47,0 1,0-1,0 0,0 0,0 0,0 0,0 0,0 0,0 1,0-1,0 0,0 0,0 0,0 0,0 0,0 0,-1 0,1 1,0-1,0 0,0 0,0 0,0 0,0 0,-1 0,1 0,0 0,0 0,0 0,0 0,0 0,0 0,-1 0,1 0,0 0,0 0,0 0,0 0,0 0,-1 0,1 0,-2-6,1-13,1 19,1-26,0 11,-3-29,1 39,0 0,0-1,0 1,-1 1,0-1,0 0,0 0,0 1,-5-7,6 10,0-1,0 1,0 0,1 0,-1-1,0 1,1 0,-1-1,1 1,-1 0,1-1,0 1,0-1,-1-2,2 4,-1-1,0 0,1 0,-1 1,1-1,-1 0,1 1,-1-1,1 0,-1 1,1-1,0 1,-1-1,1 1,0 0,-1-1,1 1,0-1,0 1,-1 0,1 0,0-1,0 1,-1 0,1 0,0 0,0 0,0 0,0 0,9 0,1 1,-1-1,-1 2,1-1,0 2,0-1,11 5,19 5,-24-9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53:03.25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20 18,'-5'0,"-6"0,8 0,10 0,14 0,8 0,5 0,1 0,1 0,-2 0,-1 0,-1-5,-2-1,-4-1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14:23.88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172 1,'-3'1,"0"0,0 0,0 0,0 1,1-1,-1 1,1 0,-1 0,1 0,-4 4,-2 1,0 0,-1 2,1-1,1 1,0 0,-9 16,-27 55,24-40,16-36,1 0,1 1,-1-1,1 1,-1-1,1 1,0-1,1 1,-1-1,1 1,1 8,-1-10,1-1,-1 1,1 0,0-1,0 1,0 0,0-1,0 1,1-1,-1 0,1 1,0-1,0 0,0 0,0 0,0 0,0 0,0-1,0 1,4 1,-1 0,0-1,0 0,0 0,1 0,-1-1,0 1,1-1,-1-1,1 1,-1-1,1 0,-1 0,1 0,-1-1,9-2,-11 2,0 0,1 0,-1-1,0 1,0-1,0 0,0 0,0 0,0 0,-1 0,1-1,-1 1,1-1,-1 0,0 0,0 0,0 0,-1 0,1 0,-1 0,1 0,-1-1,0 1,1-7,-2 8,1 1,-1 0,0-1,0 1,0-1,1 1,-1-1,-1 1,1-1,0 1,0 0,0-1,-1 1,1-1,-1 1,1 0,-1-1,0 1,1 0,-1-1,0 1,0 0,0 0,0 0,0 0,0 0,0 0,0 0,-1 0,1 0,0 1,0-1,-1 0,1 1,0-1,-1 1,1 0,-1-1,1 1,-1 0,1 0,0 0,-1 0,-2 0,-1 0,0 1,0-1,0 1,0 0,0 0,0 1,0-1,1 1,-1 0,0 1,1-1,-6 5,-6 8,2-1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14:24.22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7 0,'-3'0,"-1"0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14:24.83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116 8,'0'0,"0"-1,0 1,0 0,0-1,0 1,0 0,0-1,0 1,0 0,-1-1,1 1,0 0,0-1,0 1,0 0,-1 0,1-1,0 1,0 0,-1 0,1 0,0-1,-1 1,1 0,0 0,0 0,-1 0,1-1,0 1,-1 0,1 0,0 0,-1 0,1 0,0 0,-1 0,1 0,0 0,-1 0,1 0,0 0,-1 0,0 1,-15 4,4 0,-22 14,29-16,1 0,0 0,0 0,1 0,-1 1,1 0,-1-1,-3 7,6-9,1 1,-1-1,1 0,-1 1,1-1,-1 0,1 1,0-1,0 0,0 1,0-1,0 0,0 1,0-1,0 1,0-1,0 0,1 1,0 0,0 1,0-1,0 1,1-1,0 0,-1 0,1 0,0 0,0 0,2 2,3 2,1-1,-1-1,1 1,0-1,9 3,74 26,-89-33,0 1,0 0,0-1,-1 1,1 0,0 0,-1 0,1 1,-1-1,1 0,-1 0,0 1,1-1,-1 1,0 0,0-1,0 1,0 0,1 1,-2-1,0 0,0-1,0 1,0-1,0 1,0 0,0-1,0 1,-1-1,1 1,0-1,-1 1,0-1,1 1,-1-1,0 1,0-1,1 0,-1 1,0-1,0 0,-1 0,0 2,-4 2,0 0,0 0,0 0,0 0,-1-1,0 0,0 0,0-1,0 0,0 0,-1-1,1 0,-1 0,0-1,-8 1,1-2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14:25.96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61,'0'4,"-1"-1,6-3,5-3,0 0,0 0,0-1,-1 0,10-6,-8 4,0 0,0 1,21-6,-13 6,-13 3,1 0,-1 1,9-2,-13 3,0 0,0 0,0 0,0 0,0 1,0-1,0 0,-1 1,1 0,0-1,0 1,-1 0,1 0,0 0,2 2,21 20,-18-16,-1-1,1 0,0 0,13 8,-18-13,0 0,1 0,-1 0,1 0,0 0,-1 0,1-1,0 1,-1-1,1 0,0 0,-1 0,1 0,0 0,-1-1,1 1,0-1,-1 0,1 0,2-1,12-8,-15 9,0-1,-1 1,1 0,0 0,0 0,0 0,0 0,0 1,0-1,0 0,0 1,1 0,-1-1,0 1,0 0,3 0,17 3,-13-1,1-1,-1 0,1 0,0-1,-1 0,1-1,18-3,-21 2,1 0,-1 0,0 1,1 0,0 1,-1 0,1 0,9 1,-12 0,0 1,1-1,-1 1,0 0,0 0,0 1,0-1,-1 1,1 0,-1 0,1 1,3 3,3 4,-2-3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14:26.76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 47,'-5'-1,"6"-2,10-3,-10 6,29-11,2 2,48-7,-79 15,0 1,0 0,1 0,-1 0,0 0,1 0,-1 0,0 1,0-1,1 0,-1 1,0-1,0 0,0 1,0 0,1-1,-1 1,0 0,0-1,0 1,0 0,0 0,-1 0,1 0,1 2,-1-2,-1 0,1 1,-1-1,0 0,1 1,-1-1,0 0,0 1,0-1,0 0,0 1,0-1,-1 0,1 0,0 1,-1-1,1 0,-1 1,1-1,-1 0,0 0,1 0,-1 0,-1 2,-3 2,1 0,-1 0,-1 0,1-1,0 1,-1-2,0 1,0 0,0-1,-14 5,7-2,10-2,9 0,2-3,0 1,-1-1,1-1,16 0,17 1,-37-1,-1 1,0 0,1 0,-1 0,0 0,1 0,-1 0,0 1,4 2,-7-4,1 1,0-1,-1 0,1 1,-1-1,1 1,-1-1,1 1,-1-1,1 1,-1-1,1 1,-1-1,0 1,1 0,-1-1,0 1,0 0,1-1,-1 1,0 0,0-1,0 1,0 0,0-1,0 1,0 0,0 0,0-1,0 1,0 0,0-1,-1 1,1 0,0-1,0 1,-1 0,1-1,0 1,-1-1,1 1,-1-1,1 1,-1-1,1 1,-1-1,0 1,-2 2,-1 0,1-1,-1 0,0 1,0-1,-4 1,-51 17,43-16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14:27.26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69 20,'-3'0,"0"0,-1 1,1-1,-1 0,1 1,0 0,-1 0,1 0,0 0,0 1,0-1,0 1,0 0,-3 2,4-3,1 1,-1 0,1-1,-1 1,1 0,0 0,0 0,0 0,0 0,0 0,0 1,0-1,1 0,-1 0,1 1,0-1,-1 0,1 1,0-1,0 0,1 4,0-3,-1 0,1-1,0 1,0-1,0 1,0-1,0 1,0-1,1 0,-1 0,1 0,0 1,-1-1,1-1,0 1,0 0,0 0,1-1,-1 1,0-1,0 0,1 0,-1 0,1 0,-1 0,1 0,0-1,3 1,0 0,0 0,0-1,0 0,0 0,0 0,0-1,-1 0,1 0,0 0,0-1,10-4,-12 4,-1 0,1 0,-1 0,0 0,1-1,-1 1,0-1,-1 0,1 0,0 0,-1 0,0 0,1-1,-1 1,-1-1,1 1,0-1,-1 0,0 0,0 0,0 0,0 0,-1 0,1 0,-1-6,-1 8,1 1,-1-1,1 1,-1-1,1 1,-1-1,0 1,0 0,0-1,0 1,0 0,0 0,0 0,0-1,0 1,0 0,-1 1,1-1,0 0,-1 0,1 0,-1 1,1-1,-3 0,-4-1,1 0,-1 1,-12-1,16 1,-26-1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14:28.62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487 2,'-36'-1,"18"0,0 1,-28 3,38-1,-1 0,1 1,-1 0,1 0,-9 6,-39 24,44-25,-67 38,65-39,1 0,0 2,0-1,-12 12,19-15,1 1,0-1,0 1,0-1,1 2,0-1,0 0,1 1,0-1,-4 12,-1 10,-8 47,11-52,4-20,0 1,0 0,1 0,-1-1,1 8,0-10,0 1,0-1,1 1,-1 0,1-1,-1 1,1-1,0 1,-1-1,1 0,0 1,0-1,0 0,0 0,0 1,0-1,3 1,3 4,1-1,0 0,0 0,1-1,-1 0,1-1,12 4,3-1,40 4,-14-6,66-4,-43-2,-63 2,-1-1,1 0,0-1,0 0,12-4,44-21,-33 12,18-2,-37 13,1-1,19-9,-29 11,0 1,-1-1,0 0,1-1,-1 1,0-1,0 0,-1 0,1 0,4-8,35-73,-40 81,-1-1,-1 0,1-1,-1 1,0 0,0 0,0-1,-1 1,0-8,0 10,0-1,-1 0,0 1,0-1,0 1,0 0,-1-1,1 1,-1 0,0 0,0 0,0 0,0 0,-4-4,-1 0,0 0,0 1,0 0,-1 0,0 0,0 1,-1 1,1-1,-1 1,0 1,0 0,0 0,0 0,-1 1,1 1,-1 0,-10 0,-12 1,-58 8,70-4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14:29.75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97 0,'0'6,"-1"0,0 0,0 0,-4 8,2-4,-31 80,21-60,-12 42,20-56,3-10,0 1,0-1,0 10,2-15,0-1,0 0,-1 0,1 1,0-1,0 0,0 0,0 0,0 1,0-1,0 0,1 0,-1 1,0-1,0 0,0 0,0 1,0-1,0 0,0 0,0 0,1 1,-1-1,0 0,0 0,0 0,0 0,1 1,-1-1,0 0,0 0,0 0,1 0,-1 0,0 0,0 0,1 1,-1-1,10-5,9-11,81-83,-89 87,14-20,-18 22,0 1,1-1,11-9,-12 16,-4 5,-6 13,-18 20,16-27,1-1,-1 1,-3 11,7-11,6-7,10-8,-14 6,40-24,-23 13,1 0,0 2,39-16,-57 25,0 1,0-1,1 1,-1 0,0-1,0 1,0 0,1 0,-1 0,0 0,0 0,1 0,-1 0,0 1,0-1,0 0,1 0,-1 1,0-1,0 1,1 0,-1 0,0 0,0 0,-1 0,1 0,0 0,-1 0,1 0,-1 0,0 0,1 0,-1 1,0-1,0 0,0 0,1 0,-1 0,0 1,-1 0,1 4,-1 1,-1-1,1 1,-1-1,0 0,-5 9,-5 5,0-4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14:30.11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119 0,'-6'0,"-1"6,-7 5,-2 6,-2 3,2 1,3 0,2-4,3-1,2-1,2-1,8-1,9-5,5-2,2-3,-2-1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14:30.98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88 0,'-1'1,"0"0,-1 0,1 0,0 0,0 1,0-1,0 0,0 0,0 1,1-1,-1 1,-1 2,-3 5,-6 7,-16 29,-4 5,74-96,-42 45,15-15,-15 16,-1-1,1 1,-1-1,1 1,-1 0,1-1,-1 1,1 0,-1-1,1 1,-1 0,1 0,0-1,-1 1,1 0,0 0,-1 0,1 0,-1 0,1 0,0 0,-1 0,1 0,0 0,-1 0,1 1,-1-1,1 0,1 1,-2 0,0-1,0 1,1 0,-1-1,0 1,0 0,0 0,0-1,0 1,0 0,0 0,0-1,0 1,-1 0,1 0,0-1,0 1,-1 0,1-1,0 1,-1 0,1-1,-1 1,0 0,-4 12,5-12,0-1,1 0,-1 0,0 1,0-1,0 0,0 1,0-1,0 0,1 0,-1 1,0-1,0 0,0 0,1 0,-1 1,0-1,0 0,0 0,1 0,-1 0,0 1,0-1,1 0,-1 0,0 0,1 0,-1 0,0 0,1 0,-1 0,0 0,0 0,1 0,-1 0,0 0,1 0,-1 0,0 0,1 0,3-1,0 0,1 0,-1 0,0 0,0-1,0 0,0 0,0 0,-1 0,4-3,-3 2,0 1,0-1,0 1,1 0,-1 0,0 0,1 1,-1 0,6-1,-9 1,-1 1,1 0,0 0,0 0,0 0,0 0,0 0,0 0,0 0,0 0,0 1,0-1,0 0,0 0,0 1,-1-1,1 1,0-1,0 1,0-1,-1 1,1-1,0 1,0 0,-1-1,1 1,-1 0,1 0,-1 0,1-1,-1 1,1 0,-1 0,0 0,1 0,-1 0,0 0,0 0,0 0,1-1,-1 1,0 0,-1 0,1 2,0 2,-1 0,0 0,-1 0,1 1,-1-1,-3 7,-1 1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53:03.67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31 1,'-5'0,"-6"0,-2 5,11 2,17-1,11-1,10-1,5-2,1-1,-2 0,-3-1,-3 0,-1-1,-2 1,-1 10,-1 4,-4-1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14:48.54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1 104,'0'-5,"0"-7,0 4,0-7,0-6,0-5,0 13,0 13,0 2,5 0,2-5,0-2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14:49.30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201 1,'-2'0,"-1"0,1 1,0-1,-1 1,1 0,0 0,0 0,0 0,0 0,0 0,0 0,0 0,0 1,0-1,1 1,-1 0,0-1,1 1,0 0,-1 0,1 0,0 0,0 0,-1 4,-4 7,1 0,1 1,-3 14,1-5,-1 8,2 0,1 1,1-1,2 1,3 34,-1-26,-1-33,0-1,0 0,1 1,0-1,0 0,0 0,1 0,0 0,1 0,-1 0,1 0,0-1,0 1,1-1,-1 0,1 0,1 0,-1-1,0 1,1-1,0 0,0 0,0-1,1 1,-1-1,1-1,0 1,0-1,0 0,0 0,0 0,0-1,0 0,1 0,8-1,-11 0,0-1,0 0,-1 0,1 0,0 0,-1-1,1 1,-1-1,1 0,-1 0,0 0,0-1,0 1,0-1,0 1,-1-1,1 0,-1 0,0 0,3-6,4-7,-1 0,-1 0,6-19,-11 32,-1 1,0-1,-1 1,1 0,0 0,-1 0,0 0,1-1,-1 1,0 0,0 0,0 0,0-1,-1 1,1 0,0 0,-1-1,0 1,1 0,-1 0,0 0,0 0,0 0,-1 0,1 0,0 1,-1-1,1 0,-1 1,1-1,-1 1,0-1,0 1,0 0,1 0,-1 0,0 0,-1 0,1 0,0 0,0 1,0-1,0 1,-1 0,1 0,-4-1,-2 1,-1 1,1 0,0 0,-1 0,1 1,0 0,0 1,0 0,0 0,1 0,-1 1,1 0,0 1,0 0,0 0,-7 7,-3 4,1 0,0 1,2 1,-23 34,17-17,-19 47,30-61,0-1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14:57.26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1,'0'5,"5"1,2 6,9 0,3-7,2-5,-1-1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14:58.15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55 180,'-1'1,"0"0,0 0,0 0,0 0,0 0,0 0,0-1,0 1,-1 0,1 0,0-1,-1 1,1-1,-1 0,1 1,0-1,-1 0,-2 1,3-2,0 1,0 0,0-1,0 1,0 0,0-1,0 1,1-1,-1 0,0 1,0-1,0 0,1 1,-1-1,0 0,0 0,1 0,-1 0,0-1,-1-1,1 0,0 0,0-1,0 1,0 0,1 0,-1-1,1 1,0 0,0-1,0 1,0 0,1 0,1-7,1 1,0 0,1 0,1 1,0 0,0-1,0 2,1-1,8-8,-11 12,1 1,0-1,0 1,1 0,-1 0,1 0,-1 0,1 1,0-1,0 2,0-1,0 0,0 1,1 0,-1 0,6 0,-9 1,0 0,0 0,0 0,0 1,0-1,0 1,0-1,0 1,0 0,0 0,0-1,-1 1,1 1,0-1,0 0,-1 0,1 1,-1-1,2 2,-1 1,1-1,-1 1,0-1,0 1,0 0,-1 0,1 0,1 8,-1-2,-1 0,0 0,-1 0,1 0,-2 0,0 0,-2 12,-11 24,-2-1,-2-1,-43 77,56-112,-3 5,-1 0,-18 20,-7 10,34-43,-1 0,0 0,1 0,-1 0,1 0,-1 0,1 0,-1 0,1 0,0 0,-1 0,1 0,0 0,0 0,0 0,0 0,0 0,0 0,0 0,0 0,0 0,0 0,1 0,-1 1,0-1,1 0,-1-1,1 2,0-1,1 0,-1 0,1 0,-1 0,0 0,1 0,-1-1,1 1,0-1,-1 1,1-1,0 0,-1 1,1-1,-1 0,1 0,0 0,-1 0,3-1,25-3,0-1,-1-1,0-1,0-2,51-23,-69 28,0 0,1 1,-1 0,20-2,-8 3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15:03.56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25,'0'-5,"10"-2,3 6,0-3,-13 1,-6-1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15:04.58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30 115,'-1'1,"0"0,0 0,0 0,0 0,0 0,-1 0,1-1,0 1,0 0,-1-1,1 1,-1-1,1 0,0 1,-1-1,-1 0,-3-5,10-9,2 6,0 0,0 0,1 0,0 1,0 0,1 0,0 1,1 0,-1 0,1 1,0 0,0 1,0 0,1 0,0 1,0 0,0 1,0 0,0 0,20 1,-27 1,1 1,-1 0,0 0,0 0,0 0,1 0,-1 1,0-1,0 1,-1 0,1 0,0 0,-1 1,1-1,-1 0,0 1,0 0,0-1,0 1,0 0,0 0,-1 0,1 0,-1 1,0-1,0 0,0 0,-1 1,1-1,-1 0,0 6,1 0,-1 0,0 0,0 0,-1 1,0-1,-1 0,0-1,0 1,-1 0,-7 15,2-12,0-1,0 0,-1 0,0-1,-16 14,18-18,0 0,0-1,-1 0,1 0,-1 0,-1-1,1 0,0 0,-11 2,15-7,11-5,14-5,20-5,1 2,0 2,1 2,0 2,50-3,-89 10,-1 1,0 0,0 0,0 0,1 1,-1-1,0 1,0 0,0 0,0 0,0 0,0 0,0 0,0 1,-1 0,1-1,0 1,-1 0,0 0,5 5,-4-2,0 0,0 0,-1 1,1-1,-1 1,-1-1,1 1,-1 0,0 0,1 9,-2-8,1-1,-1 1,-1 0,0 0,0 0,0 0,0 0,-1 0,-1-1,1 1,-1-1,0 0,0 0,-1 0,0 0,0 0,0-1,0 1,-1-1,0-1,0 1,-1-1,1 1,-1-1,-8 4,-1 0,0-1,0 0,-1-1,0-1,0 0,-1-1,1-1,-1 0,-25 0,-140-7,158-1,5-2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14:33.06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37 0,'-27'0,"17"0,16 0,703 0,-334 30,-57 0,297 1,-99-3,-267-15,265 6,-509-19,2 0,-1 0,1 0,0 0,-1 1,12 3,-17-4,-1 0,0 0,0 0,0 0,0 0,1 0,-1 0,0 0,0 0,0 0,0 0,0 0,1 0,-1 1,0-1,0 0,0 0,0 0,0 0,0 0,1 0,-1 0,0 1,0-1,0 0,0 0,0 0,0 0,0 0,0 1,0-1,0 0,0 0,0 0,0 0,0 1,0-1,0 0,0 0,0 0,0 0,0 1,0-1,0 0,0 0,0 0,0 0,0 0,0 1,0-1,-1 0,-8 6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14:34.23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82 1,'271'0,"-265"0,-1 0,1 0,-1 1,0 0,1 0,-1 0,0 0,0 1,0 0,6 3,-9-4,0 1,0-1,0 1,0-1,-1 1,1 0,-1 0,1 0,-1 0,0 0,0 0,0 0,0 0,0 0,0 0,0 1,-1-1,1 0,-1 1,0-1,1 0,-1 1,0-1,0 0,-1 5,-1 1,0-1,0 1,-1-1,0 0,0 0,-1 0,0-1,0 1,0-1,-1 0,0 0,0 0,-1-1,-9 8,-4 3,-2-1,0 0,-27 12,-41 13,79-35,15-2,19-5,60-11,141-3,-216 17,-1 0,1 0,-1 1,0 0,0 1,0 0,0 0,0 1,-1 0,1 0,-1 0,0 1,0 0,-1 1,0 0,0 0,0 0,6 9,-8-10,-1-1,1 1,-1-1,-1 1,1 0,-1 0,0 0,0 1,0-1,-1 0,1 1,-1-1,-1 1,1-1,-1 1,0-1,0 1,-1-1,1 1,-1-1,-1 1,1-1,-1 1,0-1,0 0,0 0,-1 0,-5 8,2-6,-1 0,0-1,0 0,0 0,-1-1,0 0,0-1,0 1,0-1,-14 4,1-1,0-1,-1-1,-28 4,-1-6,-70-3,76-1,28-1,1 0,-1 0,1-2,0 0,0-1,1 0,-1-2,1 1,0-2,1 0,0-1,-15-12,14 6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14:34.75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451 63,'-3'-3,"-1"0,0 0,-1 1,1-1,0 1,-1 0,1 0,-1 0,0 1,0-1,1 1,-1 0,0 1,0-1,0 1,-9 1,2 0,0 0,0 1,1 0,-1 1,-19 8,11 0,1 0,0 2,1 0,0 1,1 1,-23 25,40-40,-12 12,1 1,0 0,1 1,1 0,0 1,1-1,0 2,1-1,-5 21,4-10,2 1,1 0,2 0,-1 53,4-74,0 0,1 0,-1-1,1 1,1 0,-1 0,1-1,0 1,0-1,1 1,0-1,0 0,0 0,0 0,5 4,-2-2,1-1,0 0,0 0,1-1,-1 0,1 0,0-1,0 0,11 3,-2-1,0-1,0-1,1-1,0-1,0 0,-1-1,1-1,0 0,30-6,-26 1,0-1,-1-1,0 0,0-2,-1-1,0 0,0-2,-2 0,24-19,-12 5,-1-2,-2 0,0-2,30-46,-43 55,-1 0,-1-1,-1-1,11-32,-17 42,-1 0,-1 0,0 0,-1 0,0 0,-1-1,-1 1,0-1,-4-23,3 33,0 1,0 0,-1-1,0 1,0 0,0 0,0 0,0 0,0 0,-1 1,1-1,-1 1,0-1,0 1,0 0,0 0,0 0,0 1,-7-3,-4-2,-1 1,-1 0,-18-2,2 2,1 1,-1 2,0 1,1 1,-1 2,0 1,-58 14,35-3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15:06.76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0 238,'8'-6,"0"-1,-1 0,0 0,6-8,12-16,-3 4,1 1,34-30,-48 49,0 1,0 0,1 0,0 1,0 0,1 1,-1 0,13-3,-18 6,0 0,0 0,1 0,-1 0,0 1,1 0,-1 0,1 0,-1 1,0 0,1 0,-1 0,0 1,0 0,0 0,0 0,0 0,6 5,-8-5,0 0,-1 1,1-1,0 1,-1 0,0 0,0 0,0 0,0 0,0 0,-1 1,1-1,-1 1,0-1,0 1,1 6,-2-4,0 0,0 0,0 0,-1 0,0 0,0 0,-1 0,1-1,-5 10,-3 2,0-1,-1 1,0-2,-1 0,-23 24,-15 10,-60 43,23-38,85-54,1 0,0 0,0 0,0 0,-1 0,1 0,0 0,0 0,0 0,-1 0,1 0,0 0,0 0,0 1,-1-1,1 0,0 0,0 0,0 0,0 0,-1 1,1-1,0 0,0 0,0 0,0 1,0-1,0 0,0 0,0 0,0 1,0-1,-1 0,1 0,0 0,0 1,0-1,0 0,0 0,1 1,-1-1,0 0,0 0,0 0,0 1,0-1,0 0,0 0,0 0,0 1,0-1,1 0,-1 0,17 2,21-6,-14 0,1 0,-1 1,1 1,47 4,-64-1,1 0,-1 1,1 0,-1 1,0 0,0 0,0 1,0 0,0 0,-1 1,0 0,0 0,0 1,-1 0,0 0,0 0,7 11,-7-10,-1 0,-1 0,1 1,-1 0,0-1,-1 2,0-1,0 0,-1 0,1 10,-2-14,-1 1,0-1,-1 0,1 0,-1 0,1 0,-1 0,0 0,-1 0,1 0,-1 0,0-1,0 1,0 0,0-1,0 0,-1 1,0-1,1 0,-1 0,-1-1,-5 5,-1 1,-1-2,-1 1,1-1,-1-1,0 0,0-1,-1 0,0-1,-17 3,5-3,0-2,0 0,-49-6,68 5,0-1,1 0,-1 0,0-1,1 0,-1 0,1 0,0-1,-1 0,-5-4,-3-5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53:04.91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149 64,'-5'1,"1"0,-1 0,1 1,-1 0,1 0,0 0,0 0,0 0,-5 4,-19 10,-30 2,44-14,46-11,284-79,-310 85,101-22,-93 20,0 2,0 0,1 1,-1 0,23 4,-35-4,1 0,-1 1,1-1,-1 1,0 0,0-1,1 1,-1 0,0 0,0 1,0-1,0 0,0 1,0-1,-1 1,1 0,0-1,-1 1,1 0,-1 0,0 0,0 0,1 0,-1 0,-1 1,1-1,0 0,0 1,-1-1,0 0,1 1,-1-1,0 0,0 1,0-1,0 0,-1 1,1-1,-1 1,0 3,-3 7,-1 0,0-1,0 0,-2 0,-12 20,10-20,0 1,-1-2,-1 1,0-2,0 1,-1-2,-20 14,-99 48,20-13,110-58,-1 1,1-1,0 1,-1 0,1 0,0 0,0 0,-1 0,1 0,0 0,0 0,0 0,1 0,-1 0,0 1,0-1,1 0,-1 1,0-1,0 3,2-3,-1-1,0 1,1 0,-1 0,1 0,-1 0,1-1,-1 1,1 0,-1-1,1 1,0 0,0-1,-1 1,1 0,0-1,0 0,-1 1,1-1,0 1,0-1,0 0,1 1,9 2,0 0,1-1,19 2,96-1,-76-3,75 9,62 10,-176-17,-1 0,0 1,0 0,0 1,-1 0,1 0,-1 2,0-1,0 1,-1 1,15 11,-20-15,-1 0,1 0,-1 1,0-1,0 1,0 0,0 0,0 0,-1 0,0 0,0 0,0 1,-1-1,1 1,-1-1,0 1,0 0,-1-1,1 1,-1 0,0 0,0-1,-1 1,1 0,-1-1,0 1,-1 0,1-1,-1 1,-2 4,-2 2,-1-1,0 1,-1-1,0-1,0 1,-1-2,0 1,-1-1,0 0,0-1,-1 0,1-1,-1 0,-1-1,1 0,-1-1,0 0,-24 4,-12-1,-1-2,0-2,-75-5,56 0,-39 1,79 1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15:07.10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12 1,'-5'0,"-2"0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15:07.74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268 1,'-46'38,"26"-19,1 2,1 0,1 0,1 2,1 0,1 1,1 0,-15 39,14-25,2 0,2 1,1 0,2 1,-3 49,10-83,0-1,0 1,1 0,0-1,0 1,0 0,1-1,-1 0,1 1,1-1,-1 0,1 0,5 9,-2-7,0 0,1 0,0 0,0-1,0 0,0 0,17 9,-11-8,0-1,0 0,1-1,0-1,0 0,0 0,1-2,-1 0,1 0,27-2,-33-1,-1 0,0-1,0 0,0-1,0 0,0 0,-1-1,0 0,1 0,-1-1,-1 1,9-8,-4 1,0 1,-1-2,0 1,-1-2,14-23,-20 32,-1 0,0 0,0 0,-1 0,1 0,-1 0,0-1,0 1,0-1,0 1,-1-1,0 1,0-1,0 1,-2-8,1 9,0 0,0 1,-1-1,1 1,-1-1,1 1,-1 0,0-1,0 1,0 0,0 0,0 0,-1 0,1 1,0-1,-1 1,0-1,1 1,-1 0,0 0,1 0,-1 0,0 1,0-1,-4 0,-7-1,0 1,0 0,0 1,0 1,0 0,0 1,0 0,0 1,1 0,-1 2,1-1,-16 9,4 0,1 2,0 0,1 2,0 0,-21 22,19-15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15:08.62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10 0,'0'6,"1"-1,0 1,0 0,0-1,4 10,4 14,-2 30,-2 1,-4 86,-2-94,1-41,-1 0,0 0,0-1,-1 1,0 0,-1-1,0 1,-1-1,-8 17,2-13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15:08.98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32 80,'0'-5,"-5"-2,-7 0,-1-3,11 0,17 1,11 3,10 2,11 1,-4-3,-4-1,-8 1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15:09.71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17 126,'-1'0,"1"0,-1 0,1 0,-1 0,0 0,1 0,-1 0,0 0,1 0,-1 0,1 0,-1-1,0 1,1 0,-1 0,1-1,-1 1,1 0,-1-1,1 1,-1 0,1-1,-1 1,1-1,0 1,-1-1,1 1,-1-1,1 1,0-1,-1 0,1 0,0-1,0 1,0 0,1-1,-1 1,0 0,0 0,1-1,-1 1,1 0,-1 0,1-1,1-1,1-2,1 0,0-1,0 1,9-8,-1 6,0-1,0 2,0-1,0 2,1 0,0 0,0 1,1 1,19-3,-3 2,1 2,-1 1,39 4,-60-1,1-1,0 1,0 1,-1 0,1 0,-1 1,0 0,16 9,-22-10,1-1,0 0,-1 1,0 0,0-1,0 1,0 1,0-1,0 0,-1 1,0-1,0 1,0 0,0 0,0-1,-1 1,1 1,-1-1,0 0,-1 0,1 0,-1 0,1 6,-3-5,1 1,-1-1,1 1,-1-1,-1 0,1 0,-1 0,0 0,0 0,-1-1,1 1,-1-1,0 0,0 0,-9 6,-9 7,-47 26,55-35,-125 68,139-76,0 0,-1 0,1 0,0 0,0 0,-1 0,1 0,0 1,0-1,0 0,-1 0,1 0,0 0,0 0,0 0,-1 0,1 1,0-1,0 0,0 0,0 0,-1 0,1 1,0-1,0 0,0 0,0 0,0 1,0-1,0 0,0 0,-1 0,1 1,0-1,0 0,0 0,0 1,0-1,0 0,0 0,0 0,1 1,10 3,21-2,51-2,-36-2,75 9,-108-5,1 1,-1 0,0 1,0 0,-1 1,1 1,-1 0,0 0,18 14,-27-17,-1 0,0-1,0 1,0 0,0 0,-1 1,1-1,-1 0,0 1,0 0,0-1,-1 1,1 0,-1 0,0 0,0 0,0 0,0 0,-1 1,0-1,0 0,0 0,-1 8,0-6,-1 0,1 0,-1 0,-1 0,1-1,-1 1,0-1,0 1,0-1,-1 0,0 0,0-1,0 1,0-1,-8 5,-9 6,0-2,-1-1,-1 0,0-2,-45 14,-127 21,166-40,4-2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15:10.05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25 0,'-11'0,"-3"0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15:10.82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10 203,'0'0,"0"0,-1 0,1 0,0 0,-1 0,1 0,-1 0,1 0,0 0,-1 0,1 1,0-1,-1 0,1 0,0 0,-1 1,1-1,0 0,-1 0,1 0,0 1,0-1,-1 0,1 1,0-1,0 0,-1 1,1-1,0 0,0 1,0 0,0-1,0 0,0 0,1 1,-1-1,0 0,0 0,0 0,1 1,-1-1,0 0,0 0,1 0,-1 0,0 1,1-1,-1 0,0 0,0 0,1 0,-1 0,0 0,1 0,-1 0,0 0,1 0,-1 0,0 0,1 0,-1 0,0 0,0 0,1-1,-1 1,0 0,0 0,1 0,-1 0,0-1,0 1,1 0,-1 0,0 0,1-1,91-39,74-35,-119 52,0 1,80-24,-125 45,1 1,-1-1,1 0,0 1,-1 0,1-1,-1 1,1 0,-1 0,1 1,0-1,-1 0,1 1,-1 0,1-1,-1 1,1 0,-1 0,4 3,-4-2,0-1,-1 1,1 0,-1 0,0 0,1 1,-1-1,0 0,0 0,0 1,0-1,-1 1,1-1,-1 0,1 1,-1-1,0 1,0-1,0 1,-1 4,0 3,-1 0,0 0,-1 0,0-1,0 1,-1-1,0 1,-8 11,-7 9,-25 29,2-3,17-21,-1-2,-2 0,-2-2,-65 54,78-72,0 2,1 0,1 0,0 2,1 0,1 0,-13 23,25-39,0 1,0-1,1 0,-1 1,1-1,-1 1,1-1,-1 1,1-1,0 1,0-1,-1 1,1-1,0 1,1-1,-1 1,0-1,0 1,1-1,-1 1,0-1,1 1,0-1,-1 1,1-1,0 0,0 1,0-1,0 0,0 0,0 0,0 0,0 0,0 0,0 0,1 0,-1 0,0 0,1-1,-1 1,1 0,-1-1,2 1,8 2,0 0,1 0,-1-1,18 1,-26-3,33 1,0-1,0-2,0-2,38-9,-44 8,0 0,-9 3,-1-2,0 0,37-14,-32 7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15:11.19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83 0,'-16'0,"-9"5,-1 7,14 1,9 4,15-1,11-4,12-3,4-3,1-4,-6 0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15:12.50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120 144,'8'0,"-11"-3,3 2,-1 1,0-1,0 1,0-1,0 1,1-1,-1 0,0 1,1-1,-1 0,0 1,1-1,-1 0,1 0,-1 0,1 0,-1 0,1 0,0 1,-1-1,1 0,0 0,0 0,0 0,0 0,0 0,0 0,0 0,0 0,1-2,1-3,1 1,0 0,0 0,1 0,-1 0,1 0,0 1,1 0,-1 0,1 0,0 0,0 0,0 1,0 0,0 0,9-2,10-5,0 1,37-7,-58 15,1 0,-1 0,1 0,0 1,0 0,-1 0,1 0,0 0,-1 1,1-1,0 1,-1 0,1 0,-1 1,1-1,-1 0,1 1,-1 0,0 0,0 0,0 0,0 1,0-1,-1 1,1 0,-1-1,1 1,-1 0,0 1,0-1,-1 0,3 6,-1-3,-1 1,0-1,-1 0,1 1,-1 0,0-1,-1 1,0 0,0-1,0 1,-1-1,0 1,0 0,-1-1,0 0,0 1,0-1,-4 6,-3 4,-1-2,0 0,-2 0,1-1,-1 0,-1-1,-25 19,9-11,-1-1,-59 27,86-45,-30 17,33-18,-1 0,1 0,-1 1,1-1,0 0,-1 0,1 0,-1 1,1-1,0 0,-1 1,1-1,0 0,0 1,-1-1,1 0,0 1,0-1,-1 0,1 1,0-1,0 1,0-1,0 0,0 1,0-1,-1 1,1-1,0 1,0-1,0 0,0 1,1-1,-1 1,0-1,0 1,0-1,0 0,0 1,0-1,1 1,-1-1,0 0,0 1,1-1,-1 0,0 1,1-1,-1 0,0 1,1-1,-1 0,0 0,1 1,-1-1,0 0,1 0,-1 0,1 0,-1 1,1-1,-1 0,0 0,1 0,-1 0,1 0,21 5,1-2,-1 0,1-1,-1-1,43-4,-15 1,-36 2,-1 0,0 1,1 1,-1 0,0 0,0 1,14 6,-24-8,0 0,0 1,0-1,0 1,-1-1,1 1,0 0,-1 0,1 0,-1 0,0 1,0-1,0 1,0-1,0 1,0 0,-1 0,1 0,-1 0,0 0,0 0,0 0,0 0,-1 0,1 0,-1 1,0-1,0 0,0 0,0 1,0-1,-1 0,0 0,-1 5,-1 0,0 0,0-1,-1 0,1 1,-2-1,1-1,-1 1,0-1,-1 1,1-1,-1-1,-1 1,-11 7,-9 5,0-2,-34 15,49-26,-8 5,-1-2,0 0,-31 7,42-13,-1 0,1-1,-1 0,1 0,-1-1,0-1,1 1,-1-2,-13-3,21 4,0 0,0 0,0-1,0 1,0-1,0 0,0 0,0 0,1 0,-1 0,1 0,0-1,0 1,-1-1,2 0,-1 0,0 0,0 1,1-2,-2-3,-5-17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15:12.85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24 1,'-10'0,"-4"0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53:05.58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1 270,'115'-12,"-13"0,77 0,646-53,21-43,-836 107,411-38,-266 28,219 2,-278 9,-103 0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15:13.73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5 123,'0'-4,"1"-1,-1 1,1-1,0 0,0 1,1 0,-1-1,1 1,0 0,0 0,1 0,-1 0,1 0,0 0,0 1,0 0,0-1,1 1,-1 0,1 0,0 1,0-1,0 1,0 0,0 0,6-2,5-1,1 0,-1 1,1 0,0 2,-1 0,23 0,-29 1,0 2,0-1,1 1,-1 1,0-1,0 2,0-1,0 1,15 8,-21-9,0 0,0-1,0 1,0 0,-1 1,1-1,-1 0,0 1,0 0,1-1,-2 1,1 0,0 0,-1 0,1 0,-1 0,0 0,0 1,0-1,0 0,-1 1,1-1,-1 0,0 1,0-1,0 0,0 1,-1-1,-1 7,-1-2,0 0,0 0,-1 0,0 0,0-1,-1 1,0-1,0 0,0-1,-1 1,-9 7,-12 8,-43 29,42-31,-26 20,-43 29,95-68,1 0,-1 0,1 0,0 0,-1 0,1 0,0 0,0 0,0 1,0-1,-2 3,3-4,0 0,0 1,0-1,0 0,0 0,0 1,0-1,0 0,0 1,0-1,0 0,0 1,0-1,0 0,0 0,0 1,0-1,1 0,-1 1,0-1,0 0,0 0,1 0,-1 1,0-1,0 0,0 0,1 0,-1 1,0-1,0 0,1 0,-1 0,0 0,1 0,-1 1,4 0,0-1,0 1,0-1,0 1,1-1,-1 0,0-1,7 0,137-33,25-4,-145 34,-1 1,0 1,1 2,37 3,-61-2,0 0,0-1,0 1,0 1,0-1,0 1,0-1,0 1,-1 0,1 0,-1 1,1-1,-1 1,0 0,0-1,0 1,-1 1,1-1,-1 0,4 7,-3-4,0 1,-1-1,0 0,0 1,-1 0,1-1,-1 1,-1 0,0 0,0-1,0 1,-1 8,-1-8,0 0,0-1,-1 1,0 0,0-1,0 1,-1-1,0 0,0 0,-1-1,1 1,-1-1,-1 0,-7 6,-6 4,-2 0,-38 21,33-23,0 0,-1-2,0-1,-1-1,1-1,-2-2,1 0,-46 1,68-6,1-2,-1 1,0 0,1-1,0 0,-1 0,1-1,-10-3,-11-9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15:14.78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216 1,'0'2,"1"0,-1 0,1 0,0 0,0 0,0 0,0 0,0-1,0 1,0 0,0 0,1-1,-1 1,1-1,-1 1,1-1,0 0,-1 0,1 0,0 1,0-2,0 1,0 0,0 0,0-1,3 2,9 2,0-1,23 3,-30-5,72 6,117-7,-132-1,-139 5,-81 15,122-14,-225 54,153-31,80-17,16-4,10-7,0 0,0 0,0 0,0 0,0 0,0 0,0 0,0 0,0 0,1 0,-1 0,0 0,0 0,0 0,0 0,0 0,0 0,0 0,0 0,0 0,1 0,-1 0,0 0,0 1,0-1,0 0,0 0,0 0,0 0,0 0,0 0,0 0,0 0,0 0,0 0,0 0,1 1,-1-1,0 0,0 0,0 0,0 0,0 0,0 0,0 0,0 0,0 0,0 1,0-1,0 0,0 0,0 0,-1 0,1 0,0 0,0 0,0 0,0 0,0 0,0 1,0-1,0 0,0 0,0 0,0 0,0 0,0 0,0 0,-1 0,4 0,0 0,0-1,0 1,0-1,0 1,-1-1,1 0,4-2,8-3,42-11,178-50,-123 50,-93 10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15:16.12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35,'91'-1,"143"3,-136 13,-66-8,53 2,464-7,-261-4,-184 3,120-3,-152-13,-55 10,1 1,25-2,36 5,-56 2,0-1,0-1,-1-1,35-7,-13 0,2 2,-1 3,1 1,78 6,-31-1,-30-2,-37 0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15:17.34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14 50,'-10'0,"6"0,15 0,15 0,14 0,4 0,1-5,-3-2,-3 1,-3 1,-3 1,-2 2,-6-5,-2 0,-6 1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15:17.67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0,'0'5,"15"2,15-1,13-1,14-1,8-2,-2 0,-7-2,-8 5,-7 2,-11 0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15:20.66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1 180,'75'1,"4"1,151-17,-141 3,1 4,0 4,104 9,-60 10,40 2,-18-3,-8 0,33 1,22 1,-167-15,9 1,-1-2,1-2,-1-1,84-19,-79 10,1 2,0 2,68-2,156 11,-119 2,249-22,-37-12,-213 23,-42 4,53-21,299-10,-367 21,-66 9,54-4,94-5,-20 1,230 10,-380 4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15:25.91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40 0,'10'5,"4"7,-1 6,-12 0,-23-2,-6-15,0-8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15:27.88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11 326,'0'1,"-1"-1,1 0,0 0,-1 0,1 0,0 0,-1 0,1 0,-1 0,1 0,0-1,-1 1,1 0,0 0,-1 0,1 0,0 0,-1-1,1 1,0 0,-1 0,1 0,0-1,0 1,-1 0,1-1,0 1,0 0,-1 0,1-1,0 1,0 0,0-1,0 1,0-1,0 1,-1-1,7-15,18-14,68-52,45-44,-132 121,1 1,0-1,0 1,0 1,0-1,1 1,0 0,-1 1,1-1,0 1,0 1,0-1,1 1,9 0,9 0,1 1,41 5,-56-2,-1 0,1 0,-1 1,1 0,-1 1,0 1,17 11,-17-10,0 0,1-1,-1-1,1 0,0 0,22 4,-11-5,0-1,0-2,1 0,-1-1,0-2,42-7,-48 3,-2 0,1-1,-1 0,0-2,17-11,-19 11,1 0,-1 1,2 0,-1 2,28-10,-38 16,0-1,0 1,1 0,-1 0,0 0,0 0,1 1,-1 0,0 0,0 0,0 0,6 3,50 30,-19-10,-15-12,-13-7,-1 1,0 0,17 13,-25-17,-1 1,0 0,0 0,0 0,-1 0,1 1,-1-1,0 1,1 0,-2-1,1 1,0 0,-1 0,0 0,2 8,-1 5,-1 1,-1 19,-1-27,0-1,1 1,0-1,1 1,0-1,1 0,0 1,0-1,1 0,0 0,6 12,4-2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15:28.62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1 119,'5'-11,"1"-7,11-7,1-4,4 3,-3 16,-4 20,-5 19,-14 14,-6 5,-2-1,2-3,1-4,-1-3,0-4,2-7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15:29.12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57 85,'0'-1,"0"1,0-1,0 1,0-1,0 1,0-1,0 0,0 1,0-1,0 1,0-1,0 1,0-1,-1 1,1-1,0 1,0-1,-1 1,1-1,0 1,-1-1,1 1,0 0,-1-1,1 1,-1-1,1 1,-1 0,1 0,-1-1,1 1,-1 0,1 0,-1-1,1 1,-1 0,1 0,-1 0,1 0,-1 0,1 0,-1 0,0 0,1 0,-1 0,1 0,-1 0,1 0,-2 1,1 0,-1-1,0 1,0 0,1 0,-1 0,1 0,-1 0,1 0,-1 0,1 0,0 1,-1-1,1 1,-1 1,0 1,-1 0,1 1,1-1,-1 1,1-1,-1 1,1 0,0-1,1 1,-1 0,1 0,0-1,1 1,-1 0,1 0,0-1,0 1,0 0,0-1,4 8,-3-9,0 1,1-1,-1 0,1 0,-1-1,1 1,0-1,0 1,0-1,0 0,1 0,-1 0,0 0,1-1,0 0,-1 1,1-1,0 0,-1-1,1 1,0-1,0 0,0 1,0-2,-1 1,7-1,-1-1,0 0,1 0,-1-1,0 0,-1 0,1-1,-1 0,1-1,-1 0,-1 0,1 0,8-9,-12 10,1 0,-1-1,-1 1,1-1,-1 0,1 0,-1 0,-1 0,1 0,-1-1,0 1,0-1,-1 0,1 0,-1 1,0-1,-1 0,0 0,0 0,-1-10,1 14,-1-1,0 0,0 0,0 0,0 1,-1-1,1 1,-1-1,1 1,-1-1,0 1,0 0,0 0,0 0,-5-3,-13-8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53:06.46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546 4,'0'0,"0"-1,0 1,0 0,0 0,0 0,0 0,-1-1,1 1,0 0,0 0,0 0,0 0,0 0,0-1,0 1,-1 0,1 0,0 0,0 0,0 0,0 0,-1 0,1-1,0 1,0 0,0 0,0 0,-1 0,1 0,0 0,0 0,0 0,-1 0,1 0,0 0,0 0,0 0,0 0,-1 0,1 0,0 0,0 1,0-1,0 0,-1 0,1 0,0 0,0 0,0 0,0 0,0 1,-1-1,1 0,0 0,0 0,0 0,-14 10,10-7,-32 23,15-12,1 1,-35 32,4 7,3 2,2 2,-44 74,72-102,2 1,1 0,2 1,0 1,3 0,0 1,3 0,-7 67,12-84,-1 21,2-1,1 1,7 51,-5-81,1 0,0 0,0 0,0-1,1 1,0-1,0 0,1 0,0 0,0-1,0 0,1 0,0 0,1-1,-1 0,1 0,0 0,0-1,10 5,12 4,0-2,1 0,51 10,-63-16,1-1,1-1,-1-1,0 0,1-2,-1 0,0-1,1-1,-1-1,0-1,0 0,-1-1,26-11,-9-1,0-2,-2-1,0-2,58-50,-86 67,0 0,-1 0,0-1,0 1,-1-1,1 0,-1 0,-1 0,1 0,-1 0,0-1,0 1,-1-1,0 0,0 1,0-8,-1-13,0-1,-6-40,6 67,-1-5,0 1,0-1,0 0,-1 1,0-1,0 1,0-1,0 1,-1 0,0 0,0 0,-1 0,-5-6,2 5,1 0,-1 1,-1 0,1 0,-1 1,1 0,-1 0,-11-3,0 1,-1 0,1 1,-1 1,0 0,-24 0,33 4,-1 0,0 0,1 1,-1 1,1 0,0 0,-1 1,1 1,0 0,-14 7,-9 10,2 1,0 2,2 0,-48 51,-94 126,169-197,-58 80,56-75,-1 1,1 0,1 0,0 0,0 1,1 0,-2 13,2 1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15:29.63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153 1,'-7'0,"1"1,0 0,0 0,0 0,0 1,0 0,0 1,0-1,1 1,-1 0,1 0,0 1,0-1,0 1,0 0,1 1,-1-1,1 1,0 0,-5 9,4-6,0 0,1 0,0 0,1 0,-1 1,2 0,-1-1,1 1,1 0,-1 0,1 0,1 0,1 17,-1-22,1 0,0 0,0 0,0 0,1 0,-1-1,1 1,0 0,0-1,0 1,0-1,1 0,-1 1,1-1,0 0,0-1,4 4,-2-3,1 1,-1-1,1-1,0 1,0-1,0 0,0 0,1-1,-1 1,8-1,-4 0,0 0,0-1,-1-1,1 0,0 0,-1-1,1 0,-1 0,1-1,-1-1,0 0,0 0,-1 0,11-8,-12 6,0-1,0 0,-1 0,0 0,0-1,-1 0,0 0,5-11,-7 14,-1-1,0 1,0-1,0 0,-1 0,0 0,0 0,0 0,-1 0,0 0,0 0,-1 1,1-1,-3-7,3 11,-1 0,0 0,0-1,0 1,0 0,-1 0,1 0,-1 0,1 0,-1 1,1-1,-1 0,0 1,0-1,0 1,0 0,0-1,0 1,0 0,-3-1,-1 1,1-1,0 1,-1 0,1 0,-1 1,0-1,-8 2,-28 4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15:31.17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0 208,'0'0,"0"1,0-1,0 0,1 0,-1 0,0 0,0 0,0 0,0 0,0 0,0 0,0 0,0 0,0 0,0 0,0 0,0 0,0 0,0 0,0 0,0 0,0 1,0-1,0 0,0 0,0 0,0 0,0 0,0 0,0 0,0 0,0 0,0 0,0 0,0 0,0 0,0 1,0-1,0 0,0 0,0 0,0 0,0 0,0 0,0 0,0 0,0 0,0 0,0 0,0 0,0 0,0 0,10-3,16-9,85-65,-37 25,-72 50,0 0,1 1,-1-1,1 1,0 0,-1 0,1 0,0 0,0 0,0 0,0 1,0 0,-1-1,1 1,0 0,0 0,0 1,0-1,0 1,0-1,4 2,-2 1,0 0,-1 0,1 0,-1 0,1 1,-1-1,0 1,0 0,0 1,5 7,-5-5,2-1,-1 0,1 0,-1 0,2-1,-1 0,0 0,1 0,0-1,0 0,1 0,-1-1,1 0,-1 0,1-1,0 0,0 0,0-1,0 0,0-1,15 0,20 1,70-9,-96 6,0-2,0 0,0-1,-1 0,0-2,30-15,17-20,-37 24,46-25,-64 39,-1 0,1 1,1 0,-1 1,0 0,1 0,-1 0,1 1,-1 1,16 0,-21 0,0 1,0 0,-1 0,1 0,0 0,-1 0,1 1,-1-1,1 1,-1 0,0 0,1 0,-1 0,0 0,0 0,-1 0,1 1,0-1,-1 0,1 1,-1 0,0-1,0 1,0 0,0 0,0 4,3 9,-1-1,-1 1,0 23,-1-36,-4 149,2-124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15:32.03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241 1,'-5'0,"-1"1,1 0,0 0,0 0,-1 1,1 0,0 0,0 0,1 1,-1 0,0 0,1 0,0 0,0 0,-4 5,-9 10,0 0,-14 21,12-14,10-13,-1 0,2 1,0 0,0 1,1-1,1 1,-8 24,13-33,0 0,0 0,0 0,0 0,1 0,0 0,0 0,0 0,1 0,0 0,0 0,0-1,0 1,1 0,-1 0,1-1,1 1,-1-1,1 0,-1 0,1 1,0-2,1 1,-1 0,1-1,5 5,1 0,0-2,0 0,0 0,1-1,-1 0,1 0,0-2,1 1,-1-1,14 1,-18-3,0 0,0-1,0 0,0-1,0 1,0-1,0-1,0 1,0-1,-1-1,1 1,-1-1,1 0,-1 0,0-1,0 0,-1 0,7-5,-7 4,0 0,0 0,0 0,-1-1,0 0,6-9,-9 14,-1-1,1 1,-1 0,1 0,-1-1,0 1,1-1,-1 1,0 0,0-1,0 1,0-1,0 1,0 0,0-1,-1 1,1 0,0-1,-1 1,1 0,-1-1,1 1,-1 0,0 0,0-1,0 1,1 0,-1 0,0 0,0 0,0 0,0 0,-1 1,1-1,0 0,0 0,0 1,-1-1,0 0,-2 0,0-1,0 1,0 0,-1 0,1 0,0 1,0-1,0 1,-1 0,1 0,0 1,0-1,-8 3,-1 0,1 2,0-1,-15 9,-5 4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15:33.36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28 106,'-9'9,"-9"8,18-15,12-10,11-7,1 0,1 2,0 0,0 2,47-15,-68 25,-1 0,1 0,-1 1,1-1,0 1,-1-1,1 1,-1 1,1-1,-1 0,1 1,0-1,-1 1,1 0,-1 0,0 1,1-1,-1 1,5 3,-1 0,-1 1,0 0,0 1,-1-1,0 1,0 0,5 10,-8-13,1 0,-1 0,1 0,1 0,-1-1,0 1,1-1,0 0,0 1,0-2,0 1,0-1,0 1,1-1,-1 0,1-1,0 1,-1-1,1 0,0 0,0 0,8 0,-5-2,0 0,-1 0,1 0,-1-1,1 0,-1-1,1 1,-1-1,0-1,0 0,-1 1,1-2,10-8,-10 8,0-1,1 2,0-1,0 1,0 0,0 0,1 1,0 1,-1-1,1 1,13-1,9 1,0 1,33 4,-41-1,-1-1,0-1,0-1,1-1,29-6,-15-4,0-1,40-20,-73 31,-1 1,1 0,0 0,-1 1,1-1,0 1,0 0,0 0,-1 0,1 0,0 1,0-1,-1 1,1 0,0 0,-1 1,1-1,-1 1,0-1,1 1,-1 0,0 1,0-1,0 0,3 4,9 8,0 1,-2 1,17 22,-23-29,12 18,-5-4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15:34.28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222 1,'-13'-1,"0"2,0 0,0 0,0 1,0 1,-23 7,29-7,0 1,0-1,1 1,-1 0,1 1,0 0,1 0,-1 0,1 1,0-1,0 1,1 0,-5 9,4-8,3-3,-1 1,1-1,-1 0,1 1,0-1,-1 7,3-10,0 0,0 0,0 1,0-1,0 0,0 0,0 0,0 0,0 0,1 0,-1 1,1-1,-1 0,1 0,-1 0,1 0,-1 0,1 0,0 0,-1-1,1 1,0 0,0 0,0 0,0-1,0 1,0 0,0-1,0 1,0-1,2 1,0 1,1-1,-1 0,1 0,0 0,-1 0,1-1,0 1,0-1,-1 0,1 0,0 0,0-1,-1 1,7-3,-3 1,-1 0,1-1,-1 0,0-1,0 0,0 1,7-8,0 0,0-2,-1 0,0-1,-1 0,13-22,-20 28,12-16,-9 23,-3 16,-4 151,-2-82,1-58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15:36.33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156 30,'-10'0,"-14"0,-7 0,-4-5,4-7,7-1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15:37.75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1 430,'1'-23,"1"0,2 0,0 1,14-41,43-101,-32 90,-13 40,-16 34,0 0,0 0,0-1,1 1,-1 0,0 0,0 0,0 0,0-1,0 1,0 0,1 0,-1 0,0 0,0 0,0-1,0 1,1 0,-1 0,0 0,0 0,0 0,1 0,-1 0,0 0,0 0,0 0,1 0,-1 0,0 0,0 0,0 0,1 0,-1 0,0 0,0 0,0 0,1 0,-1 0,0 0,0 0,0 0,1 1,4 19,-6 0,0-1,-1 0,-1 0,-1 0,0-1,-10 24,-3 18,-46 209,54-219,7-27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15:38.19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211 0,'-5'1,"-1"0,1 0,-1 0,1 1,0-1,0 1,0 0,0 1,0-1,0 1,0 0,1 0,0 1,-1 0,1-1,1 1,-1 0,0 1,-2 4,-6 8,1 1,1 0,-14 33,12-22,2 0,0 0,3 1,0 1,-4 48,11-75,0 1,0-1,0 1,1-1,-1 0,1 1,0-1,0 0,0 1,1-1,0 0,0 0,0 0,0-1,0 1,1 0,0-1,-1 1,1-1,1 0,-1 0,0 0,1-1,-1 1,1-1,0 0,0 0,0 0,0 0,0-1,0 1,1-1,-1 0,0-1,1 1,-1-1,1 0,-1 0,0 0,1 0,-1-1,1 0,6-2,4-1,0-2,0 0,0 0,-1-1,0-1,0-1,0 0,-2-1,1 0,-1 0,0-2,-1 0,16-23,-11 14,-2-1,-1 0,-1-1,-1-1,-1 0,-1-1,11-48,-19 69,-1 0,0 0,0 0,0 1,0-1,-1 0,1 0,-1 1,0-1,0 0,-1 1,1-1,-1 1,1 0,-1-1,0 1,-1 0,1 0,0 0,-1 0,0 1,1-1,-1 1,0-1,0 1,-1 0,1 0,0 1,-4-3,-23-9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15:38.80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302 0,'-3'0,"-14"0,0 0,-29 5,40-3,-1 0,1 0,0 0,0 1,0-1,0 2,0-1,1 1,-1-1,-5 6,-2 3,1 0,0 1,1 1,0-1,1 2,0-1,1 1,1 1,0 0,-9 30,9-16,2-1,0 1,3 0,0 0,3 44,0-69,0 0,0-1,1 1,-1-1,1 1,1 0,-1-1,1 0,-1 1,1-1,0 0,1 0,-1 0,1 0,0 0,0-1,0 1,0-1,0 0,1 1,0-2,-1 1,1 0,0-1,1 0,-1 0,0 0,0 0,8 1,-1 0,1-1,0-1,0 0,-1 0,1-1,0-1,0 0,0 0,0-1,19-6,-21 4,0-1,-1 0,0 0,0 0,0-1,-1-1,1 0,-2 0,1 0,8-12,-4 4,0 0,-1-1,-1 0,15-33,-21 39,0-1,-1 1,0-1,-1 1,0-1,0 0,-1 0,-1 0,0 0,-1 0,-3-21,3 26,-1-1,0 1,0 0,-1 0,0 0,0 0,0 1,-1-1,0 1,0 0,0 0,0 0,-1 1,0-1,0 1,0 0,0 0,-1 1,0 0,0 0,-7-3,0 2,-1 0,0 1,0 1,0 0,0 1,-1 0,1 1,0 1,0 0,-16 4,-10 2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15:39.40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200 0,'-10'0,"-4"10,-3 4,0 9,3 5,-1 10,2 2,-2 4,1 1,4-3,3-3,-2 2,0-2,2-1,2-3,-3-2,0-1,1-7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53:10.21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93,'61'-9,"0"-2,68-23,-92 24,0 1,1 1,1 3,-1 1,1 1,52 4,-75-1,-1 1,1 0,-1 1,29 7,-25-2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15:39.77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11 1,'-10'0,"12"0,15 0,16 0,12 0,8 0,1 0,-4 0,-6 0,-10 0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15:40.25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364 23,'0'-1,"0"0,0 0,-1 0,1 0,0 0,0 1,-1-1,1 0,0 0,-1 0,1 0,-1 0,1 0,-1 0,0 1,1-1,-1 0,0 1,1-1,-1 0,0 1,0-1,0 1,1-1,-1 1,0-1,0 1,0 0,0-1,0 1,0 0,0 0,0 0,0 0,0 0,0 0,0 0,0 0,0 0,0 0,0 0,-2 1,-2 0,0 0,0 1,0-1,0 1,0 0,-8 5,-4 6,0 1,2 1,0 1,0 0,-17 25,9-10,-1-2,2 1,1 1,-20 42,33-56,0 1,2 1,0-1,1 1,0 0,2 0,0 1,1 20,1-28,2 0,-1 0,1 0,1 0,1 0,-1 0,9 21,-7-26,-1 0,1-1,0 1,1-1,-1 0,1 0,0 0,1-1,0 0,-1 0,2 0,-1-1,12 7,-7-6,1 0,0-1,0 0,0-1,0-1,1 0,-1 0,1-1,-1-1,1 0,-1-1,1 0,-1-1,1 0,-1-1,0 0,0-1,0-1,-1 0,1 0,-1-1,0-1,-1 1,1-2,10-9,-6 3,0 0,-1 0,-1-2,0 0,-1 0,-1-1,0 0,-2-1,0 0,12-36,-20 52,-1 0,1 1,-1-1,0 0,1 0,-1 1,0-1,0 0,0 0,-1 0,1 1,0-1,-1 0,1 1,-1-1,1 0,-1 1,0-1,0 0,0 1,-2-3,1 1,-1 1,0 0,1-1,-1 1,0 0,-1 1,1-1,0 0,0 1,-5-2,-5 0,0 0,-1 0,1 2,0 0,-14 0,5 2,0 1,1 1,-1 1,1 1,0 1,0 1,-38 18,32-12,2 2,0 1,1 0,1 2,-30 29,33-26,7-3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15:40.63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89 6,'-5'0,"-7"0,-7 0,-4 0,1 5,14 6,19 2,23-1,16-3,4-3,-1-3,-6-1,-5-12,-4-3,-5-1,-1-1,-8 0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15:41.37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629 140,'-3'0,"-1"-2,1 1,-1 0,1 0,-1-1,1 0,0 0,0 0,0 0,0 0,0-1,0 1,1-1,-1 0,1 0,0 0,-1 0,-1-5,-21-21,18 24,0 0,-1 0,1 0,-1 1,0 1,-1-1,1 1,0 1,-1-1,-16-1,-8 0,-50 2,80 2,-12 0,-1 1,1 1,0 0,0 1,0 1,0 0,0 2,1-1,0 1,0 1,0 1,-13 9,17-10,1 1,-1 0,2 0,-1 1,1 0,0 0,1 1,0-1,1 2,0-1,0 1,1 0,1 0,0 1,-5 22,8-31,1-1,-1 1,1 0,0-1,0 1,0 0,0-1,1 1,-1 0,1-1,0 1,-1-1,1 1,0-1,0 1,1-1,-1 1,1-1,-1 0,4 4,-1-3,0 0,0 0,0 0,0-1,0 1,0-1,1 0,0-1,-1 1,10 1,1 0,1-1,0-1,0 0,0-2,-1 1,22-5,-1-2,-1-2,-1-2,0-1,-1-1,0-2,54-33,-64 33,0-2,-1 0,0-1,-2-1,0-1,-1-1,-1-1,-1 0,15-27,-26 41,-5 14,-7 18,-146 288,30-67,92-179,19-40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15:42.39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213 37,'152'-14,"-18"0,-89 11,-11 0,1 1,-1 2,43 5,-75-5,0 0,0 1,0-1,0 0,0 1,0-1,0 1,0 0,-1-1,1 1,0 0,0 0,-1 0,1 0,-1 1,1-1,-1 0,1 1,-1-1,0 1,1-1,-1 1,1 3,-1-3,-1 0,0 1,0-1,0 0,0 0,-1 1,1-1,-1 0,1 0,-1 1,0-1,0 0,0 0,0 0,0 0,-3 3,-6 9,-1-1,-1 0,-25 21,2-8,0-2,-1-1,-47 21,38-21,45-23,-1 0,1 0,-1 0,1 0,-1 1,1-1,-1 0,1 0,-1 0,1 1,0-1,-1 0,1 1,-1-1,1 0,0 0,-1 1,1-1,0 1,-1-1,1 0,0 1,0-1,-1 1,1-1,0 1,0-1,0 1,0-1,0 1,0-1,0 1,-1-1,1 1,1 0,17 5,37-2,-51-4,116-3,54 3,-170 0,-1 0,1 0,0 1,-1-1,1 1,0 0,-1 0,1 0,-1 0,1 1,-1-1,0 1,1 0,-1 0,0 0,0 0,0 1,-1-1,1 1,-1 0,1 0,-1 0,0 0,0 0,0 0,0 1,-1-1,0 0,1 1,-1 0,0-1,-1 1,1-1,-1 1,1 4,1 3,-1 0,-1 0,1 0,-2 0,1 0,-2-1,1 1,-4 12,3-17,-1-1,1 1,-1-1,0 0,0 1,0-1,-1-1,0 1,0 0,0-1,0 0,-1 0,0 0,0-1,0 1,-7 3,-6 1,-1 0,0 0,-1-2,-26 6,-84 8,106-17,-412 41,427-44,1 1,-1-1,1-1,-13-2,18 3,0-1,0 0,1 0,-1 0,0-1,0 1,1-1,-1 1,1-1,-1 0,1 0,0 0,0 0,0 0,-3-4,-9-20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15:43.01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325 153,'0'-1,"-1"1,1-1,0 0,-1 0,1 0,-1 0,1 0,-1 1,0-1,1 0,-1 1,0-1,1 0,-1 1,0-1,0 1,1-1,-1 1,0-1,0 1,0 0,0-1,0 1,0 0,0 0,0-1,0 1,-1 0,-31-1,28 1,0 1,-1-1,1 1,0 1,0-1,0 1,0 0,0 0,0 1,0-1,1 1,-1 0,-7 7,6-4,0 0,0 1,1 0,0 0,0 0,1 1,-7 15,3-3,2 0,0 1,2-1,0 1,1 1,0 26,3-36,0 0,0 0,1 0,1 0,0 0,7 20,-8-27,1 0,1-1,-1 1,1-1,0 0,0 0,0 0,0 0,1 0,-1 0,1-1,0 0,0 0,1 0,-1 0,0-1,1 1,7 2,2-1,0 0,0 0,0-1,0-1,0 0,1-1,-1-1,1 0,-1-1,0 0,1-1,-1-1,0 0,0-1,-1-1,1 0,-1-1,0 0,0-1,20-14,-12 6,-1 0,0-2,-1 0,0-1,-2-1,0-1,-1 0,-1-1,-1-1,-1 0,-1-1,-1 0,8-26,-9 20,-5 17,-1-1,0 1,1-14,-4 22,-1 1,0 0,0-1,0 1,0 0,0-1,-1 1,1 0,-1 0,0-1,0 1,0 0,-1 0,1 0,-1 0,-3-5,-2 1,-1-1,0 1,0 1,-1-1,0 2,0-1,0 1,0 0,-1 1,0 0,0 1,-13-3,2 0,1 2,-1 1,-1 1,1 0,-26 3,22 3,0 1,0 1,1 1,0 1,-43 22,12-6,27-12,0 1,0 2,2 1,0 1,-37 32,32-22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15:48.96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75 0,'-11'0,"-19"9,-4 2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15:43.73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21 0,'-5'0,"-7"0,9 0,15 0,16 0,13 0,4 0,0 0,-2 0,-9 0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15:44.11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49 1,'-10'0,"-3"5,-5 2,11-1,22-1,18-1,10-2,1-1,-1 0,-3-1,2-6,-1-1,-2 1,-9 0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15:44.47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21 104,'-1'0,"0"1,0-1,0 0,0 1,0-1,0 1,0-1,0 1,0-1,0 1,0 0,1-1,-1 1,0 0,0 0,1-1,-1 1,0 0,1 0,-1 0,1 0,-1 0,1 0,0 0,-1 0,1 0,0 0,0 0,-1 0,1 1,0-1,0 0,0 0,1 0,-1 0,0 0,0 0,0 0,1 0,-1 0,1 0,-1 0,1 0,-1 0,1 0,-1 0,1 0,0 0,0-1,-1 1,1 0,0 0,1 0,10 3,-1-1,0 0,1 0,0-1,17 0,66-2,-50-1,-10 2,1-2,0-2,0 0,63-17,40-10,-102 24,1-2,-2-1,64-26,13-7,-94 32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53:10.78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0,'108'23,"0"-8,100 7,73-22,-224 0,-48 0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15:45.13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166 1,'-27'0,"17"0,15 0,266 0,-267-1,1 1,-1 1,0-1,0 1,0-1,0 1,0 0,0 1,0-1,0 1,-1-1,1 1,0 0,-1 1,1-1,3 4,-5-4,-1 0,1 1,-1-1,1 1,-1-1,0 1,0-1,0 1,0-1,0 1,-1 0,1 0,-1-1,0 1,0 0,0 0,0-1,0 1,-1 0,1 0,-1-1,1 1,-1 0,-3 4,-2 7,-1-1,0 0,-1-1,-1 0,0 0,0-1,-1 0,-1 0,1-1,-2-1,0 0,0 0,-14 7,-20 9,-1-2,-62 22,277-65,-125 11,-17 3,0 1,1 1,0 1,46 1,-69 3,-1-1,0 1,0 0,0 0,0 0,0 0,0 1,-1-1,1 1,0 0,-1-1,1 1,-1 1,1-1,-1 0,0 0,0 1,0-1,0 1,-1 0,1 0,-1-1,1 1,-1 0,0 0,0 0,-1 0,1 1,0-1,-1 6,1-1,-1-1,0 1,0-1,0 1,-1-1,-1 1,1-1,-1 0,0 1,-1-1,0 0,-4 7,1-4,-1-2,0 1,0-1,-1 0,0 0,0-1,-1 0,0-1,0 0,-1 0,0-1,0 0,0-1,0 0,-1-1,-16 4,-9-1,0-1,0-2,-61-2,61-1,24 1,-1 0,1-1,0-1,-1 0,1-1,0 0,0 0,0-2,-17-6,8-3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15:45.69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567 96,'-23'-9,"5"0,8 6,-1 1,0 0,0 1,0 0,0 1,0 0,0 0,0 1,0 1,0 0,0 1,0 0,-13 5,-10 8,1 0,-51 35,60-36,7-4,0 2,1-1,0 2,1 0,-20 25,27-28,-1 0,2 1,-1 0,2 0,-1 1,2-1,0 2,-7 25,11-36,1 0,0 0,-1 0,1 1,0-1,0 0,0 0,1 0,-1 0,1 0,0 0,0 0,0 0,0 0,0 0,1-1,-1 1,1 0,2 2,0-1,0 0,0 0,1-1,-1 0,1 1,-1-2,1 1,0-1,0 1,6 1,12 2,0-1,1 0,45 2,-65-7,18 1,1-1,-1-2,1 0,-1-1,0-1,0-1,0-1,-1-1,1-1,-2-1,1 0,25-17,-15 5,0-2,-2 0,0-2,-2-1,-1-1,36-49,-55 67,0-1,-1 0,-1 0,1-1,-2 0,0 0,0 0,4-21,-7 28,0 0,-1 0,0 1,1-1,-1 0,-1 0,1 1,0-1,-1 0,0 1,0-1,0 0,0 1,-1-1,0 1,1 0,-1-1,0 1,0 0,-1 0,1 0,-1 0,1 1,-1-1,0 1,0 0,0-1,0 1,-1 1,1-1,-5-1,-9-3,0 0,-1 2,1 0,-1 1,-20 0,-96 1,95 2,-88 2,73-1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16:02.68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39 358,'-2'0,"1"0,-1 0,0 0,0 0,0 0,1-1,-1 1,0 0,0-1,1 1,-1-1,0 0,1 1,-1-1,1 0,-1 0,1 0,-3-3,3 3,1 0,-1 0,1 0,-1 0,1-1,-1 1,1 0,0 0,0-1,0 1,0 0,0-1,0 1,0 0,0-1,0 1,1 0,-1 0,0-1,1 0,4-9,1 1,-1-1,2 1,11-15,-7 11,24-35,-18 27,-1-1,-1 0,-1-1,19-45,-20 44,-6 22,-1 17,0 24,-2 1,-1 0,-5 75,0-36,3 5,1-28,-8 74,3-115,-1 1,0 0,-1-1,-8 17,8-17,-6 12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16:03.45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574 1,'-12'0,"-5"-1,0 1,0 1,0 0,0 1,0 1,1 1,-31 10,-159 83,181-82,1 1,1 0,0 2,1 0,-37 42,58-59,-1 1,1 0,0-1,-1 1,1 0,0 0,0 0,0 0,0 0,0 0,1 0,-1 0,1 0,-1 3,1-3,1-1,-1 0,0 0,1 1,0-1,-1 0,1 0,0 0,-1 0,1 0,0 0,0 0,0 0,0 0,0 0,0-1,0 1,0 0,0 0,0-1,0 1,0-1,1 1,-1-1,0 0,3 1,14 4,0-1,1-1,0-1,-1 0,38-2,99-17,-81 7,-59 9,-1 1,1 0,-1 1,1 0,-1 2,1-1,-1 2,0 0,0 0,0 2,-1-1,0 2,0 0,0 0,-1 1,0 1,-1 0,0 1,0 0,-1 0,0 1,-1 1,0-1,-1 1,-1 1,9 18,-14-28,-1 0,0 1,0-1,0 1,0-1,-1 1,1-1,-1 1,0 0,0-1,0 1,-1-1,1 1,-1 0,0-1,-2 6,1-3,-1-1,0 0,0 0,0-1,-1 1,0-1,0 1,0-1,-7 5,-4 2,0-1,-1-1,0-1,0 0,-31 9,34-13,-71 24,-147 29,202-54,-38 1,42-4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16:42.748"/>
    </inkml:context>
    <inkml:brush xml:id="br0">
      <inkml:brushProperty name="width" value="0.1" units="cm"/>
      <inkml:brushProperty name="height" value="0.1" units="cm"/>
      <inkml:brushProperty name="color" value="#5B2D90"/>
      <inkml:brushProperty name="ignorePressure" value="1"/>
    </inkml:brush>
  </inkml:definitions>
  <inkml:trace contextRef="#ctx0" brushRef="#br0">0 0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16:43.168"/>
    </inkml:context>
    <inkml:brush xml:id="br0">
      <inkml:brushProperty name="width" value="0.1" units="cm"/>
      <inkml:brushProperty name="height" value="0.1" units="cm"/>
      <inkml:brushProperty name="color" value="#5B2D90"/>
      <inkml:brushProperty name="ignorePressure" value="1"/>
    </inkml:brush>
  </inkml:definitions>
  <inkml:trace contextRef="#ctx0" brushRef="#br0">0 0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16:44.159"/>
    </inkml:context>
    <inkml:brush xml:id="br0">
      <inkml:brushProperty name="width" value="0.1" units="cm"/>
      <inkml:brushProperty name="height" value="0.1" units="cm"/>
      <inkml:brushProperty name="color" value="#5B2D90"/>
      <inkml:brushProperty name="ignorePressure" value="1"/>
    </inkml:brush>
  </inkml:definitions>
  <inkml:trace contextRef="#ctx0" brushRef="#br0">19 229,'-1'0,"1"0,-1 0,0 0,0 0,1 0,-1-1,0 1,1 0,-1 0,1-1,-1 1,0 0,1-1,-1 1,1 0,-1-1,1 1,-1-1,1 1,-1-1,1 1,-1-1,1 0,0 1,-1-1,1 1,-1-2,-2-23,12-25,-1 34,-1 0,2 0,0 1,1 0,12-15,-4 6,-18 23,0 1,1-1,-1 0,0 1,1-1,-1 1,1-1,-1 1,0-1,1 1,-1-1,1 1,-1 0,1-1,0 1,-1 0,1-1,-1 1,1 0,0 0,-1-1,1 1,0 0,-1 0,1 0,0 0,-1 0,1 0,0 0,-1 0,1 0,0 0,0 1,1 0,-1 0,0 0,0 0,0 0,0 1,0-1,0 0,-1 0,1 1,0-1,-1 0,2 3,10 46,-7 6,-2 0,-9 112,2-143,-3-6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16:44.855"/>
    </inkml:context>
    <inkml:brush xml:id="br0">
      <inkml:brushProperty name="width" value="0.1" units="cm"/>
      <inkml:brushProperty name="height" value="0.1" units="cm"/>
      <inkml:brushProperty name="color" value="#5B2D90"/>
      <inkml:brushProperty name="ignorePressure" value="1"/>
    </inkml:brush>
  </inkml:definitions>
  <inkml:trace contextRef="#ctx0" brushRef="#br0">196 0,'-6'1,"0"-1,0 2,0-1,0 0,1 1,-1 0,0 1,1-1,-1 1,1 0,0 0,-9 8,-5 5,-29 32,43-42,-2 1,2-2,1-1,-1 1,1 1,0-1,1 0,-4 8,6-12,1 0,-1 0,1 1,0-1,-1 0,1 1,0-1,0 0,0 1,0-1,0 0,1 1,-1-1,0 0,0 1,1-1,-1 0,1 0,-1 1,1-1,0 0,0 0,-1 0,1 0,0 0,0 0,0 0,0 0,0 0,0 0,0 0,0-1,0 1,1 0,1 0,11 6,0-1,1-1,0-1,-1 1,27 2,-27-5,1 1,-1 0,0 1,0 1,0 0,18 10,-30-14,0 0,1 0,-1 0,0 1,0-1,0 1,0 0,0 0,-1-1,1 1,0 0,-1 0,0 1,1-1,-1 0,0 0,0 1,0-1,0 0,-1 1,1-1,-1 1,1-1,-1 1,0 0,0-1,0 1,0-1,0 1,-1-1,1 1,-1-1,0 1,-1 2,-1 2,-1-1,0 0,0 0,-1 0,1-1,-1 1,0-1,-1 0,0 0,-10 6,1 0,-1-1,0-1,-1 0,-25 8,16-10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16:45.423"/>
    </inkml:context>
    <inkml:brush xml:id="br0">
      <inkml:brushProperty name="width" value="0.1" units="cm"/>
      <inkml:brushProperty name="height" value="0.1" units="cm"/>
      <inkml:brushProperty name="color" value="#5B2D90"/>
      <inkml:brushProperty name="ignorePressure" value="1"/>
    </inkml:brush>
  </inkml:definitions>
  <inkml:trace contextRef="#ctx0" brushRef="#br0">13 1,'-5'0,"-2"0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16:45.762"/>
    </inkml:context>
    <inkml:brush xml:id="br0">
      <inkml:brushProperty name="width" value="0.1" units="cm"/>
      <inkml:brushProperty name="height" value="0.1" units="cm"/>
      <inkml:brushProperty name="color" value="#5B2D90"/>
      <inkml:brushProperty name="ignorePressure" value="1"/>
    </inkml:brush>
  </inkml:definitions>
  <inkml:trace contextRef="#ctx0" brushRef="#br0">0 0,'0'0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53:16.63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9 3,'-5'14,"5"-14,-1 0,1 1,0-1,-1 1,1-1,0 1,-1-1,1 1,0-1,0 1,0-1,-1 1,1-1,0 1,0-1,0 1,0 0,0-1,0 1,0-1,0 1,0-1,1 1,-1-1,0 1,0-1,0 1,1-1,-1 1,0-1,0 1,1-1,-1 1,0-1,1 1,-1-1,1 0,-1 1,0-1,1 0,-1 1,2-1,3 4,0-1,0-1,1 1,-1-1,1 0,0 0,0 0,-1-1,11 1,58 2,-57-4,652-20,-169-11,251 18,-471 16,278-3,-552 0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16:46.131"/>
    </inkml:context>
    <inkml:brush xml:id="br0">
      <inkml:brushProperty name="width" value="0.1" units="cm"/>
      <inkml:brushProperty name="height" value="0.1" units="cm"/>
      <inkml:brushProperty name="color" value="#5B2D90"/>
      <inkml:brushProperty name="ignorePressure" value="1"/>
    </inkml:brush>
  </inkml:definitions>
  <inkml:trace contextRef="#ctx0" brushRef="#br0">17 217,'-1'0,"0"0,1 0,-1 0,0 0,1 0,-1 0,0 0,1 0,-1 0,1-1,-1 1,0 0,1 0,-1-1,1 1,-1 0,1-1,-1 1,1-1,-1 1,1-1,-1 1,1-1,0 1,-1-1,1 1,0-1,-1 1,1-1,0 0,0 1,0-1,-1 1,1-1,0 0,0 1,0-1,0 0,0 1,0-1,0 1,0-1,0 0,1 1,-1-1,0 0,1 0,12-31,3 9,0 0,1 0,1 2,1 0,27-23,-45 43,0 0,0 1,0-1,-1 0,1 1,0-1,0 0,0 1,0-1,0 1,0 0,0-1,0 1,0 0,0 0,0-1,0 1,1 0,-1 0,0 0,0 0,0 1,0-1,0 0,0 0,0 1,0-1,0 0,0 1,0-1,0 1,0-1,0 1,0 0,0-1,-1 1,1 0,0 0,0 0,-1-1,1 1,-1 0,1 0,0 0,-1 0,0 0,1 0,-1 0,0 0,1 0,-1 0,0 2,2 6,0 0,0 0,-1 0,0 18,-3-8,-1 1,-7 29,7-36,-3 14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16:46.624"/>
    </inkml:context>
    <inkml:brush xml:id="br0">
      <inkml:brushProperty name="width" value="0.1" units="cm"/>
      <inkml:brushProperty name="height" value="0.1" units="cm"/>
      <inkml:brushProperty name="color" value="#5B2D90"/>
      <inkml:brushProperty name="ignorePressure" value="1"/>
    </inkml:brush>
  </inkml:definitions>
  <inkml:trace contextRef="#ctx0" brushRef="#br0">204 1,'-12'0,"-1"1,0 0,1 1,0 1,-19 5,25-6,1 0,-1 0,1 1,0-1,0 1,0 0,1 1,-1-1,1 1,0 0,0 0,0 0,0 0,-4 8,7-11,0 1,1-1,-1 0,0 1,1-1,-1 1,1-1,-1 1,1-1,0 1,0-1,0 1,0 0,0-1,0 1,0-1,0 1,1-1,-1 1,0-1,2 4,-1-3,1 0,-1 0,1 0,0-1,0 1,0 0,-1-1,1 1,1-1,-1 1,0-1,3 2,6 1,0 0,0-1,1 0,20 2,11-3,-29-1,1 0,-1 0,25 6,-36-6,1 0,-1 0,1 1,-1-1,0 1,0 0,0 0,0 0,0 0,0 0,0 1,-1-1,1 1,-1 0,0-1,0 1,0 0,0 1,2 5,-3-7,0 1,0-1,-1 1,1 0,-1-1,0 1,0 0,0-1,0 1,0 0,0 0,-1-1,1 1,-1 0,0-1,-1 4,-1 0,0-1,0 1,-1-1,1 0,-1 0,-8 8,-5 1,0 0,0-1,-21 12,19-13,0 0,-1-2,0 0,0-1,-1-1,-29 7,22-10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16:48.72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36,'10'0,"14"0,13 0,5-5,1-2,-3-4,-7-1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16:49.08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 0,'-5'0,"8"0,19 0,11 0,5 0,6 0,1 0,-3 0,-8 0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16:49.96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59 0,'-6'2,"0"0,0 0,1 0,-1 1,1 0,-1 0,1 1,-6 4,11-8,0 0,0 0,-1 1,1-1,0 0,0 1,-1-1,1 0,0 0,0 1,0-1,0 1,0-1,0 0,0 1,0-1,-1 0,1 1,0-1,1 0,-1 1,0-1,0 1,0-1,0 0,0 1,0-1,0 0,0 1,1-1,-1 0,0 1,0-1,0 0,1 0,-1 1,1-1,16 13,25 2,-11-7,1-2,0-1,41 0,103-6,-82-1,772 1,-800 2,0 3,0 2,108 26,-113-12,-47-13,1-2,1 0,25 4,-19-6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16:55.29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0 548,'25'-31,"-3"5,0-1,-2-1,-2-1,0-1,16-38,-24 43,-1 0,0 0,-2-1,-1 1,-1-2,-2 1,2-38,-6 15,0 32,0 32,0 433,0-428,-1 1,-1-1,-5 20,4-25,-1 10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16:59.81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26 209,'-13'9,"2"-2,11-7,0 0,0 0,0 0,0 0,0-1,0 1,0 0,1 0,-1 0,0 0,0 0,0 0,0 0,0 0,0 0,0 0,0-1,0 1,0 0,0 0,0 0,0 0,0 0,0 0,-1 0,1 0,0 0,0 0,0 0,0-1,0 1,0 0,0 0,0 0,0 0,0 0,0 0,0 0,0 0,0 0,0 0,0 0,-1 0,1 0,0 0,0 0,0 0,0 0,0 0,0 0,0 0,4-6,0 2,1-1,-1 0,1 1,0 0,1 0,-1 0,7-2,14-12,-8 4,104-75,-107 80,0 1,1 0,1 1,-1 0,1 1,26-5,-40 10,1 1,0-1,-1 1,1 0,0 0,0 0,-1 0,1 1,-1 0,1-1,0 1,-1 1,1-1,-1 0,0 1,1 0,-1-1,5 5,-4-2,0 0,0 1,0-1,-1 1,0 0,0 0,0 0,0 0,-1 0,0 0,2 7,0 6,0 0,-2 0,0 1,-1-1,0 1,-4 31,0-30,-1 0,-1-1,-1 0,-1 0,0 0,-1-1,-1 0,-14 21,-15 17,-51 56,22-28,-9 4,75-87,0 0,1 0,-1 0,0 0,1 1,-1-1,0 0,1 0,0 0,-1 1,1-1,0 0,-1 0,1 1,0-1,0 0,0 0,0 1,0-1,0 0,1 1,-1-1,1 2,0-1,0-1,0 1,1-1,-1 1,0-1,1 0,-1 0,1 1,-1-1,1 0,0-1,-1 1,1 0,2 1,8 1,0 0,1 0,22 1,-31-4,15 1,0 0,1-2,-1 0,0-1,0-1,0 0,-1-2,1 0,-1-1,0-1,23-13,-14 7,1-2,47-16,-71 30,0 0,0 0,0 0,0 1,0-1,0 1,0 0,0 0,4 1,8 3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17:16.02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436 1,'-10'0,"-8"0,-12 0,-6 5,-1 1,0 11,-4 1,1 4,1-3,2 7,-2-3,0 2,7-5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17:16.39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580 1,'-15'0,"-5"10,-9 3,-1 5,-9-1,-3 2,-6-3,-3 7,0 4,0-2,3-1,5 1,4 1,-1-3,7-7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17:17.949"/>
    </inkml:context>
    <inkml:brush xml:id="br0">
      <inkml:brushProperty name="width" value="0.1" units="cm"/>
      <inkml:brushProperty name="height" value="0.1" units="cm"/>
      <inkml:brushProperty name="color" value="#5B2D90"/>
      <inkml:brushProperty name="ignorePressure" value="1"/>
    </inkml:brush>
  </inkml:definitions>
  <inkml:trace contextRef="#ctx0" brushRef="#br0">24 0,'0'5,"0"7,-10 6,-4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49:44.59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133 5,'-8'0,"0"1,0 0,0 0,0 1,0 0,0 1,1-1,-1 2,1-1,0 1,0 0,0 0,1 1,-12 9,17-13,1 0,-1 0,0 0,0 0,0 0,1-1,-1 2,0-1,1 0,-1 0,1 0,0 0,-1 0,1 0,0 0,-1 1,1-1,0 0,0 0,0 0,0 1,0-1,0 0,1 0,-1 0,0 0,0 1,1-1,-1 0,1 0,-1 0,1 0,0 0,-1 0,1 0,0 0,0 0,-1 0,1 0,0-1,0 1,0 0,0-1,0 1,0 0,0-1,2 1,6 4,1 0,0-1,0 0,13 3,15 2,0-1,1-2,44 1,120-6,-119-2,70 0,188-26,95-40,-429 67,0-1,0-1,-1 1,1-1,0-1,0 0,-1 0,0 0,1-1,-1 0,0 0,-1-1,10-8,-4-2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53:19.92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741 1,'-3'0,"0"1,0 0,0 0,0 0,0 0,0 0,0 0,0 1,1 0,-1-1,0 1,1 0,-1 0,1 0,0 1,0-1,-4 6,1-2,1 1,0 0,0-1,0 2,1-1,-3 9,0 12,2 0,1 1,1-1,1 1,6 47,-2 6,-2 8,-20 167,11-187,4 1,6 97,-4 72,-9-167,-37 140,21-109,13-43,-7 68,-6 43,15-110,2 1,-1 77,9-75,-13 64,4-38,-19 168,16-152,6-49,-2 71,12-7,0-50,-2 1,-14 93,5-99,7-42,-2-1,0 1,-2-1,-12 33,7-22,1 0,1 1,2 0,-3 56,3-27,-33 245,-12-29,18-118,4 24,-15 72,7-83,37-173,0 0,1 0,0-1,-1 1,1 0,0 0,0 0,0 0,1 0,-1 0,1 0,-1 0,1-1,0 1,0 0,0 0,4 4,-3-4,1-1,-1 1,1-1,0 0,0 0,0 0,0 0,1 0,-1-1,0 1,1-1,-1 0,1 0,5 1,37 4,-1-2,1-2,77-6,-33 0,46 5,89-4,-174-4,1-2,56-18,-52 12,71-10,-50 15,30-3,126-1,-166 13,98-15,-98 10,100 3,19-1,-85-9,-59 6,50-2,-57 8,201 4,-179 7,-47-7,0-1,1 0,-1-1,20 1,-25-2,-1-1,0 0,1 0,-1 0,0 0,0-1,0 0,0 0,0 0,0 0,0 0,-1-1,1 0,-1 1,5-6,-2 1,-1 1,0-1,0 0,-1-1,1 1,-2-1,6-13,15-64,-5 13,39-64,2-4,22-123,-66 217,33-67,-31 78,-3 0,0-2,14-61,102-369,-120 424,10-70,-11 53,5-51,9-40,-6 69,65-261,-75 309,-1-1,3-63,4-27,13-8,16-94,-31 159,-5 32,5-75,-10 82,10-52,2-17,-11 69,9-40,-6 42,-1 0,0-30,-6-242,2 285,1 1,0 0,1 0,1 0,0 0,10-21,-8 18,0 1,-1-1,6-33,-6-24,-4 47,0-1,7-26,2-18,-2-1,-4 0,-6-96,0 42,3 61,-3-78,-12 78,1 8,10 34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17:26.917"/>
    </inkml:context>
    <inkml:brush xml:id="br0">
      <inkml:brushProperty name="width" value="0.1" units="cm"/>
      <inkml:brushProperty name="height" value="0.1" units="cm"/>
      <inkml:brushProperty name="color" value="#5B2D90"/>
      <inkml:brushProperty name="ignorePressure" value="1"/>
    </inkml:brush>
  </inkml:definitions>
  <inkml:trace contextRef="#ctx0" brushRef="#br0">86 242,'-2'8,"1"0,-1 1,-1-1,0 0,0-1,0 1,-1 0,0-1,0 0,-1 0,-8 9,2 1,10-16,0 1,0-1,0 0,0 1,0-1,0 0,-1 1,1-1,0 0,-1 0,-2 1,4-1,-1-1,1 0,0 0,0 0,-1 0,1 0,0 0,-1-1,1 1,0 0,-1 0,1 0,0 0,0 0,-1 0,1 0,0-1,0 1,-1 0,1 0,0 0,0-1,-1 1,1 0,0 0,0 0,0-1,-1 1,1 0,0-1,0 1,0 0,0 0,0-1,0 1,0 0,0-1,-1-3,0 0,1 0,0 0,0 0,0 0,0 0,1-1,1-5,2-5,2 0,0 0,0 0,1 1,1-1,1 2,17-23,-17 23,20-30,-19 26,1 1,0 0,1 1,15-15,-22 26,0 0,0 1,0-1,0 1,1 0,-1 0,1 0,-1 1,1 0,0 0,0 0,0 1,0 0,1 0,-1 1,0 0,7 0,-8 0,0 0,0 1,-1-1,1 1,0 0,0 1,0-1,-1 1,1 0,-1 0,0 0,1 1,-1-1,0 1,0 0,0 0,-1 1,1-1,-1 1,0 0,0 0,0 0,-1 0,1 0,-1 0,0 1,0-1,0 1,-1 0,0 0,2 7,1 8,-1 1,-1-1,0 0,-2 1,0-1,-1 0,-1 1,-1-1,-1 0,-1 0,-1-1,0 1,-1-1,-1 0,-12 18,4-10,-1 0,-1-1,-1-1,-1-1,-2 0,-24 20,30-30,4-2,-1 0,-1 0,0-1,-1-1,0-1,-25 13,106-66,-34 29,1 1,1 2,0 1,1 2,55-8,-16 8,124 2,-192 7,1 1,-1-1,1 1,-1 0,1 0,-1 1,11 4,8 7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17:27.584"/>
    </inkml:context>
    <inkml:brush xml:id="br0">
      <inkml:brushProperty name="width" value="0.1" units="cm"/>
      <inkml:brushProperty name="height" value="0.1" units="cm"/>
      <inkml:brushProperty name="color" value="#5B2D90"/>
      <inkml:brushProperty name="ignorePressure" value="1"/>
    </inkml:brush>
  </inkml:definitions>
  <inkml:trace contextRef="#ctx0" brushRef="#br0">2 0,'4'0,"1"0,-1 0,1 0,-1 1,0 0,1 0,-1 0,0 0,0 0,0 1,0 0,0 0,0 0,0 0,0 1,-1-1,1 1,-1 0,0 0,0 0,0 1,0-1,-1 1,1-1,-1 1,0 0,0 0,0 0,-1 0,1 0,-1 1,0-1,0 0,0 8,-1-4,0 1,-1-1,0 0,-1 0,0 0,0 0,-6 14,-31 56,1 0,35-68,-1-1,2 0,-1 1,1-1,-1 19,3-25,0 0,0 0,1 0,-1 1,1-1,-1 0,1 0,0 0,0-1,1 1,-1 0,0 0,1-1,0 1,-1 0,1-1,0 0,1 1,-1-1,0 0,1 0,2 2,5 1,1 1,0-1,0-1,0 0,1 0,-1-1,1-1,14 2,99 2,-107-6,-1 0,0-1,0-1,-1-1,0 0,25-8,-31 8,-1-1,0 0,0 0,0 0,0-1,-1-1,0 0,0 0,-1 0,12-13,-7 1,-4-1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17:27.907"/>
    </inkml:context>
    <inkml:brush xml:id="br0">
      <inkml:brushProperty name="width" value="0.1" units="cm"/>
      <inkml:brushProperty name="height" value="0.1" units="cm"/>
      <inkml:brushProperty name="color" value="#5B2D90"/>
      <inkml:brushProperty name="ignorePressure" value="1"/>
    </inkml:brush>
  </inkml:definitions>
  <inkml:trace contextRef="#ctx0" brushRef="#br0">28 0,'1'17,"1"0,1 0,1 0,0 0,7 16,10 45,-12 0,-3 0,-6 117,-1-115,-1-63,-1 1,0-1,-1 0,-1-1,-1 1,0-1,-11 20,5-9,-10 33,15-35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17:28.592"/>
    </inkml:context>
    <inkml:brush xml:id="br0">
      <inkml:brushProperty name="width" value="0.1" units="cm"/>
      <inkml:brushProperty name="height" value="0.1" units="cm"/>
      <inkml:brushProperty name="color" value="#5B2D90"/>
      <inkml:brushProperty name="ignorePressure" value="1"/>
    </inkml:brush>
  </inkml:definitions>
  <inkml:trace contextRef="#ctx0" brushRef="#br0">304 0,'-5'1,"-1"-1,1 1,0 0,-1 1,1-1,0 1,0 0,0 0,0 1,0 0,1 0,-1 0,1 0,0 0,0 1,0 0,-5 6,-6 9,1 0,-19 36,27-46,-26 47,-38 88,61-120,1 0,1 0,1 1,2-1,0 1,0 49,4-68,1 1,0 0,0-1,1 0,0 1,0-1,0 0,1 0,0 0,0 0,1-1,-1 1,1-1,0 0,1 0,-1 0,1 0,0-1,0 0,1 0,-1 0,1-1,10 5,2 0,1 0,0-1,0-1,0-1,1 0,31 2,-43-7,1 0,0 0,-1-1,1 0,0 0,-1-1,1 0,-1-1,0 1,0-2,0 1,0-1,0-1,-1 1,0-1,0 0,0-1,-1 0,8-8,-4 3,0-2,-1 1,0-1,-1 0,0-1,-1 0,-1 0,0 0,8-31,-13 42,-1 1,1-1,-1 0,1 0,-1 0,0 0,0 0,0 0,0 0,-1 0,1 1,-1-1,0 0,0 0,0 0,0 1,0-1,-1 1,1-1,-1 1,1-1,-4-2,1 1,-1 1,1 0,-1 0,0 0,0 0,0 1,0 0,0 0,-1 0,1 1,-8-1,-6-1,0 1,-1 1,1 1,0 1,-1 1,1 0,0 1,0 1,0 1,1 1,0 0,0 2,0 0,1 1,0 0,1 2,0 0,-20 17,9-2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17:29.741"/>
    </inkml:context>
    <inkml:brush xml:id="br0">
      <inkml:brushProperty name="width" value="0.1" units="cm"/>
      <inkml:brushProperty name="height" value="0.1" units="cm"/>
      <inkml:brushProperty name="color" value="#5B2D90"/>
      <inkml:brushProperty name="ignorePressure" value="1"/>
    </inkml:brush>
  </inkml:definitions>
  <inkml:trace contextRef="#ctx0" brushRef="#br0">1 263,'2'0,"1"-1,-1 1,1-1,-1 0,1 1,-1-1,0 0,1 0,-1-1,0 1,3-3,14-6,19-5,0 3,64-13,85-4,-149 23,-28 5,611-67,358 37,2553 32,-3184-16,4-1,-343 17,22-1,-30 0,-1 0,1 0,-1 0,1 0,-1 0,1 0,-1 0,0 0,1 0,-1 0,1 0,-1 0,1 0,-1 0,1 0,-1-1,1 1,-1 0,0 0,1 0,-1-1,1 1,-1 0,0-1,1 1,-1 0,0-1,1 1,-1 0,0-1,0 1,1-1,-1 1,0-1,0 1,0 0,0-1,1 1,-1-1,0 1,0-1,0 0,-7-11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17:30.784"/>
    </inkml:context>
    <inkml:brush xml:id="br0">
      <inkml:brushProperty name="width" value="0.1" units="cm"/>
      <inkml:brushProperty name="height" value="0.1" units="cm"/>
      <inkml:brushProperty name="color" value="#5B2D90"/>
      <inkml:brushProperty name="ignorePressure" value="1"/>
    </inkml:brush>
  </inkml:definitions>
  <inkml:trace contextRef="#ctx0" brushRef="#br0">17 0,'-1'1,"0"-1,1 0,-1 0,0 1,1-1,-1 0,0 1,1-1,-1 0,1 1,-1-1,1 1,-1-1,1 1,-1-1,1 1,-1 0,1-1,0 1,-1 0,1-1,0 1,0 0,-1-1,1 1,0 0,-4 20,5-10,0-1,1 1,0-1,1 0,0 1,6 12,9 36,-12-20,0 60,-6-67,2 0,1 0,11 44,84 321,-11-84,-7-33,10 65,-9-35,-49-137,-5-21,64 205,-59-241,123 533,-135-478,-9-73,47 269,-53-335,-1 0,-1 52,-2-80,-1-1,0 0,-1 0,1 1,-1-1,1 0,-1 0,0 0,0 0,0 0,-1 0,1 0,-1 0,1 0,-4 3,-15 13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17:36.37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83 12,'-1'-1,"0"0,1 0,-1 0,0 1,0-1,0 0,0 0,0 1,0-1,0 0,0 1,-1-1,1 1,0 0,0-1,0 1,-1 0,1 0,0-1,0 1,0 0,-1 0,1 1,0-1,0 0,-1 0,1 0,0 1,0-1,0 1,0-1,0 1,-1-1,1 1,0 0,0 0,0-1,1 1,-1 0,0 0,0 0,0 0,1 0,-1 0,0 0,1 0,-2 2,2-1,-1-1,0 1,0-1,1 1,-1-1,1 1,-1 0,1-1,0 1,-1 0,1-1,0 1,0 0,0-1,0 1,1 0,-1-1,0 1,1 0,-1-1,1 1,0-1,-1 1,1-1,0 1,0-1,0 1,0-1,0 0,0 0,0 1,1-1,1 1,-2-1,-1-1,1 0,0 1,-1-1,1 0,-1 0,1 0,0 0,-1 0,1 0,0 1,-1-1,1-1,0 1,-1 0,1 0,0 0,-1 0,1 0,-1-1,1 1,0 0,-1 0,1-1,-1 1,1 0,-1-1,1 1,-1-1,1 1,0-1,0-1,0 1,0-1,0 1,-1-1,1 0,0 1,0-1,-1 0,1 0,-1 0,1-2,-1 2,0 0,0 0,0 0,0 0,0 1,-1-1,1 0,0 0,-1 0,1 1,-2-4,1 4,1 1,-1-1,1 0,-1 1,1-1,-1 1,1-1,-1 1,1-1,-1 1,1-1,-1 1,0 0,1-1,-1 1,0 0,1 0,-1-1,0 1,0 0,1 0,-1 0,0 0,0 0,1 0,-1 0,0 0,-1 0,2 0,0 0,0 0,-1 0,1 0,0 0,0 0,0 0,0 0,-1 0,1 0,0 0,0 0,0 0,0 1,0-1,-1 0,1 0,0 0,0 0,0 0,0 0,0 0,-1 0,1 0,0 1,0-1,0 0,0 0,0 0,0 0,0 0,0 1,0-1,-1 0,1 0,0 0,0 0,0 0,0 1,0-1,0 0,0 0,0 0,0 0,0 1,0-1,0 0,0 0,1 0,-1 0,0 1,0-1,0 0,0 0,0 0,0 0,0 0,0 0,1 1,9 4,1-6,-12-1,-22 2,2 5,-1 0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17:37.28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39,'0'-5,"0"-7,5-1,2 7,9 3,8 4,4 1,3 0,-9-1,-8 6,-12 0,4 0,6-1,2-7,-13-4,-11 0,-4 0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17:40.35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68 388,'1'0,"-1"0,0 0,0 1,0-1,0 0,0 0,0 1,0-1,0 0,1 0,-1 1,0-1,0 0,0 0,0 1,0-1,0 0,-1 0,1 1,0-1,0 0,0 0,0 1,0-1,0 0,0 0,0 1,-1-1,1 0,0 0,0 0,0 1,0-1,-1 0,1 0,0 0,0 0,-1 1,1-1,0 0,0 0,-1 0,1 0,0 0,0 0,-1 0,1 0,0 0,0 0,-1 0,1 0,0 0,0 0,-1 0,1 0,0 0,0 0,-1 0,1 0,-11-15,9 7,0 1,1-1,0 1,1-1,0 1,0-1,0 0,1 1,0-1,1 1,-1-1,6-11,-2 5,1 0,0 0,1 0,1 1,13-19,-5 12,2-4,0 1,38-35,-51 53,0 1,0-1,1 1,0 1,0-1,0 1,0 0,0 0,0 0,1 1,-1 0,1 1,0-1,0 1,-1 1,1-1,10 1,-14 1,0 0,0 0,0 0,0 0,0 1,-1-1,1 1,-1-1,1 1,-1 0,1 0,-1 0,0 0,0 1,0-1,0 1,-1-1,1 1,-1-1,1 1,-1 0,0 0,0 0,0 0,0 0,0 6,2 9,0 0,-2 1,0 22,-1-32,-1 8,-1 1,0-1,-1 1,-1-1,-1 0,0 0,-1-1,-1 1,0-1,-12 17,-1-1,-2-1,-1-1,-44 45,-129 112,195-186,0 0,0 0,0 0,0-1,1 1,-1 0,0 0,1 0,-1 0,0 0,1 0,-1 0,1 1,0-1,-1 0,1 0,0 0,0 0,0 0,-1 1,1-1,1 2,-1-2,1 0,0 0,-1 0,1 0,0 0,0 0,0 0,-1 0,1 0,0-1,0 1,0 0,0-1,1 1,-1 0,0-1,2 1,8 2,0-1,0 0,20 1,-26-2,21 0,-1 0,1-2,0-1,0 0,49-14,72-16,-127 28,38-2,-34 4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17:44.09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1 693,'0'-1,"1"0,-1-1,1 1,-1 0,1 0,-1 0,1 0,0 0,0 0,0 0,-1 0,1 1,0-1,0 0,0 0,2 0,7-8,72-116,-47 68,5-15,-4-1,45-124,-58 137,-20 51,1-1,-1 1,1-1,1 1,-1 0,12-14,-16 22,0 1,0 0,0 0,1 0,-1-1,0 1,0 0,0 0,1 0,-1 0,0-1,0 1,1 0,-1 0,0 0,1 0,-1 0,0 0,0 0,1 0,-1 0,0 0,0 0,1 0,-1 0,0 0,1 0,-1 0,0 0,0 0,1 0,-1 0,0 1,0-1,1 0,-1 0,0 0,0 0,0 1,1-1,-1 0,0 1,8 15,-2 23,-2 0,-1 0,-3-1,-1 1,-2 0,-9 43,-36 121,14-64,-17 142,49-247,1-22,0 1,-5 23,0-17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53:23.35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870 0,'-1'0,"0"1,-1-1,1 0,0 1,0-1,1 1,-1-1,0 1,0 0,0-1,0 1,0 0,0-1,1 1,-1 0,0 0,1 0,-1 0,1 0,-1 0,1 0,-1 0,1 0,0 0,-1 0,1 2,-7 32,7-32,-4 95,5-77,-2 0,0 0,-1-1,-1 1,-1 0,-8 27,-61 162,51-142,-18 103,7-22,-16 90,37-165,5-37,-3 61,8-72,-1 0,-7 26,5-26,-5 53,10-76,-1 39,-10 68,-4 51,10-87,-8 17,-1 14,8-36,-3-1,-3-1,-31 101,32-123,-7 53,8-33,-33 138,-16 103,46-229,7-41,-4 59,8-66,-10 48,0 8,-4 35,8-73,-2 74,8-87,-1 0,-10 37,1-2,0 2,5-35,-4 66,7-46,-22 106,15-110,3 0,-3 75,13 112,-3-229,-1-1,1 1,-2 0,1-1,-1 1,-1-1,1 0,-7 11,4-10,1 2,0-1,1 0,1 1,-4 16,3 38,5 110,1-60,-3-69,-1-32,1 1,1-1,1 1,0-1,1 1,4 15,-6-30,0-1,0 1,0-1,0 1,0-1,1 0,-1 1,0-1,0 1,1-1,-1 1,0-1,1 0,-1 1,0-1,1 0,-1 1,1-1,-1 0,0 0,1 1,-1-1,1 0,-1 0,1 0,-1 1,1-1,-1 0,1 0,-1 0,1 0,-1 0,1 0,-1 0,1 0,-1 0,1 0,-1-1,1 1,-1 0,1 0,-1 0,1-1,-1 1,12-6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17:47.19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336 390,'-29'2,"25"-1,0 0,0 0,0-1,-1 1,1-1,0 0,0 0,0-1,0 1,0-1,0 0,0 0,0 0,0-1,0 1,-5-4,9 4,-1 1,0-1,1 0,-1 0,1 0,0 0,-1 1,1-1,0 0,-1 0,1 0,0 0,0 0,0 0,0 0,0 0,0 0,0 0,0 0,1 0,-1 0,0 0,0 0,1 0,-1 1,1-1,-1 0,1 0,-1 0,1 0,0-1,25-26,-22 23,252-231,-240 222,0 2,33-19,-41 27,1 0,-1 0,1 1,0 0,0 1,0 0,0 0,14 0,-20 2,-1 0,1 0,-1 0,0 1,1-1,-1 1,0 0,1-1,-1 1,0 0,0 1,0-1,0 0,0 1,0-1,0 1,0-1,0 1,-1 0,1 0,-1-1,1 1,-1 1,0-1,0 0,0 0,0 0,0 0,0 1,-1-1,1 0,-1 1,1 2,0 4,0 1,0 0,-1-1,0 1,-1-1,-4 20,-3-3,-1-1,-1 1,-1-2,-2 1,-24 35,14-23,4-8,-2-2,-1 0,-28 26,-12 15,-94 102,63-71,64-70,-2-1,-51 35,28-22,53-40,-1-1,1 1,0 0,0-1,0 1,0 0,0 0,1 0,-1 0,0 0,0 0,1 0,-1 0,0 0,1 0,-1 0,1 0,-1 0,1 1,0-1,-1 0,1 0,0 0,0 3,1-3,-1 0,1 1,0-1,0 0,0 0,0 0,0-1,0 1,0 0,0 0,0 0,1-1,-1 1,0-1,0 1,1-1,-1 1,3-1,12 4,0-2,31 2,-40-4,476 2,-237-5,-212 3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17:50.30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9 146,'0'0,"0"0,0-1,0 1,-1 0,1 0,0 0,0 0,0 0,-1 0,1 0,0 0,0 0,-1 0,1 0,0 0,0 0,0 0,-1 0,1 0,0 0,0 0,-1 0,1 0,0 0,0 0,0 0,-1 0,1 1,0-1,0 0,0 0,-1 0,1 0,0 0,0 1,0-1,0 0,0 0,0 0,-1 1,1-1,0 0,0 0,0 0,0 1,0-1,0 0,0 0,0 0,0 1,14 1,3-8,0-1,0 0,-1-1,0-1,-1 0,0-1,14-12,13-8,-33 24,0 0,0 0,1 1,0 0,0 1,0 0,12-2,-18 5,0 1,-1 0,1-1,-1 1,1 1,-1-1,1 0,0 1,-1 0,1 0,-1 0,0 0,1 0,-1 1,0-1,0 1,0 0,0 0,0 0,0 1,-1-1,1 1,-1-1,1 1,1 3,-1-2,0-1,-1 1,0 0,0 0,0 0,0 0,-1 0,1 0,-1 0,0 1,0-1,-1 1,1-1,-1 0,0 1,0-1,-1 1,1-1,-1 1,0-1,0 0,0 0,-1 1,0-1,1 0,-1 0,-1 0,-3 5,-8 9,-1 0,0-2,-1 0,-27 22,10-10,-3 5,-1-1,-76 47,111-78,-22 14,17-7,14-6,31-5,0-3,39-10,-36 6,76-7,-43 14,94 7,-161-3,1 0,-1 0,0 1,0 0,0 0,0 1,0 0,0 0,-1 1,1 0,-1 0,0 0,0 1,-1 0,1 0,-1 0,0 1,0-1,-1 1,0 0,0 1,0-1,4 13,-1 0,0 1,-2 0,0 0,-1 1,-1-1,-1 1,-1 28,-2-43,1-1,-1 1,0-1,0 1,0-1,-1 0,0 0,0 1,0-1,-1-1,1 1,-1 0,0-1,-1 1,1-1,-1 0,0 0,0 0,0-1,-9 7,-6 2,-1-2,0 0,-40 14,42-18,-11 5,-1-2,-1-2,1-1,-1-1,0-1,-1-2,-43-3,65 0,0-1,-1-1,1 0,0 0,1-1,-1-1,1 1,-1-2,2 1,-1-1,0 0,1-1,-12-12,4 1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17:57.11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1 500,'0'1,"0"-1,0 0,0 0,0 0,0 0,0 0,0 0,0 1,0-1,0 0,0 0,0 0,0 0,0 0,0 0,0 1,0-1,0 0,0 0,0 0,0 0,0 0,1 0,-1 0,0 0,0 1,0-1,0 0,0 0,0 0,0 0,0 0,1 0,-1 0,0 0,0 0,0 0,0 0,0 0,0 0,1 0,-1 0,0 0,0 0,0 0,0 0,0 0,0 0,0 0,1 0,-1 0,0 0,0 0,0 0,0 0,0 0,0 0,0 0,1-1,-1 1,0 0,0 0,0 0,0 0,0 0,12-12,9-16,27-49,-19 31,-1-1,40-94,-53 103,36-63,-50 100,-1 1,0-1,0 0,0 1,1-1,-1 1,0-1,1 1,-1-1,0 0,1 1,-1-1,1 1,-1 0,1-1,-1 1,1-1,-1 1,1 0,-1-1,1 1,-1 0,1 0,0-1,-1 1,1 0,0 0,-1 0,2 0,-1 0,-1 1,1 0,0 0,-1 0,1 0,-1 0,1 0,-1 0,1 0,-1 0,0 0,1 0,-1 0,0 0,0 2,3 53,-3-50,-3 563,3-554,-1 0,0-1,-1 1,-1 0,0 0,-1-1,-1 0,-8 18,4-21,2-6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18:01.42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22 255,'0'0,"-1"1,1-1,0 1,0-1,0 1,0-1,0 1,0-1,0 1,0-1,0 1,0-1,0 1,0-1,0 1,0-1,0 1,0-1,0 1,1-1,-1 1,0-1,0 0,1 1,-1-1,0 1,1-1,-1 0,0 1,1-1,-1 0,0 1,1-1,0 1,12-14,-8 7,45-55,23-24,-63 75,1 0,1 0,-1 2,1-1,24-11,-21 13,-5 1,0 1,1 1,-1-1,1 2,0 0,13-3,-22 6,1 0,0 0,0 0,0 1,-1-1,1 0,0 1,-1 0,1 0,0 0,-1 0,1 0,-1 0,1 1,-1-1,0 1,0 0,0-1,1 1,-2 0,1 0,0 0,0 1,-1-1,1 0,-1 1,0-1,1 1,-1-1,1 5,0 0,0 0,0 1,-1-1,1 0,-2 1,1-1,-1 0,0 1,-1-1,1 1,-2-1,1 0,-1 0,0 0,0 0,-1 0,0 0,0 0,-1-1,0 1,0-1,-8 9,-10 11,-1-1,-1-2,-47 36,39-33,-86 78,105-95,27-19,7 1,0 1,0 0,1 2,0 1,0 0,36-2,30-6,-85 12,19-4,0 1,0 1,1 1,41 1,-59 1,0 1,-1-1,1 1,0 0,0 0,-1 1,1 0,-1-1,1 2,-1-1,0 0,0 1,0 0,0 0,-1 0,1 0,-1 1,1-1,-1 1,0 0,-1 0,1 0,-1 0,1 0,-1 1,-1-1,1 1,1 7,0-2,-1 0,0 1,-1-1,0 0,-1 1,0-1,-1 1,0-1,0 0,-1 1,-1-1,1 0,-2 0,1 0,-1-1,-1 0,0 1,0-1,-1-1,0 1,0-1,-1 0,0 0,-1-1,0 0,0-1,0 1,-1-2,0 1,-14 6,-6 2,0-1,-1-1,-1-2,0-1,-1-2,1-1,-1-1,-36 1,60-7,0 0,1 0,-1-1,0 0,1-1,0 1,-1-1,1-1,0 1,1-1,-1 0,1-1,-1 0,-5-5,2 1,0-1,1 0,0 0,1-1,0 0,0-1,-7-15,14 24,0 1,0 0,0 0,0 0,0-1,0 1,1 0,-1-1,1 1,0-1,0 1,0-1,0 1,0 0,0-1,1 1,-1-1,1 1,0 0,-1-1,3-3,13-14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18:02.32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36 5,'0'-5,"-5"9,-2 8,-4 2,-1 4,12-1,16-4,5-8,5-6,-3-8,-5-6,-16-2,-13 2,-4 5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18:02.80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38,'0'5,"5"2,6-1,8-1,4-1,0-7,-1-7,-2-8,-16 0,-9 3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18:03.93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105 64,'-11'3,"1"-1,13-6,17-8,0 1,0 1,26-9,-39 17,0-1,0 1,1 0,-1 1,0 0,1 0,-1 1,1 0,0 0,-1 1,1 0,-1 0,13 4,-19-5,1 0,-1 1,1 0,-1-1,1 1,-1 0,1 0,-1-1,0 1,1 0,-1 0,0 1,0-1,0 0,0 0,0 1,0-1,0 0,0 1,0-1,-1 1,1-1,0 1,0 2,-1-1,-1-1,1 1,0-1,-1 1,1-1,-1 1,0-1,0 0,0 1,0-1,0 0,-1 0,1 0,-3 3,-6 7,0-1,-1 0,-1-1,-13 9,-7 3,-68 33,63-36,-39 26,75-45,1 0,-1 1,1-1,-1 0,1 0,-1 1,1-1,-1 0,1 1,-1-1,1 0,0 1,-1-1,1 1,0-1,-1 1,1-1,0 1,-1-1,1 1,0-1,0 1,0-1,-1 1,1-1,0 1,0 0,0-1,0 1,0-1,0 1,0-1,1 2,-1-1,1-1,0 1,0 0,0 0,1-1,-1 1,0-1,0 1,0-1,0 1,0-1,1 0,-1 1,1-1,50 4,-50-4,147-3,-81 0,80 6,-140-2,-1 1,1 0,-1 0,0 0,0 1,0 0,0 1,0 0,-1 0,8 6,-12-9,0 0,0 0,-1 1,1-1,0 1,-1 0,1-1,-1 1,1 0,-1 0,0 0,0 0,0 0,0 0,0 0,0 0,0 0,-1 1,1-1,-1 0,0 1,1-1,-1 0,0 0,0 1,-1-1,1 0,0 1,-1-1,0 0,1 0,-1 1,0-1,0 0,0 0,-2 2,-7 9,-2 0,1 0,-2-1,0-1,0 0,-1 0,0-2,-17 9,3-4,0-1,-1-1,-50 13,60-21,-1-1,1 0,-33-2,27-1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18:06.38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1 472,'1'0,"0"0,-1 0,1-1,0 1,0 1,0-1,0 0,0 0,0 0,-1 0,1 1,0-1,0 0,0 1,-1-1,1 0,0 1,0-1,-1 1,1-1,0 1,0 1,0-9,1 2,0-1,0 0,0 1,1-1,0 1,0 0,1 0,4-6,6-8,45-74,109-192,-168 283,1 1,-1 0,0 0,1 0,-1 0,1 0,-1 0,1 0,-1 0,1 0,0 1,0-1,-1 0,1 0,0 0,0 1,0-1,0 1,0-1,0 0,0 1,0-1,0 1,1-1,-1 2,0-1,-1 1,1 0,0-1,0 1,-1 0,1 0,0-1,-1 1,1 0,-1 0,1 0,-1 0,1 0,-1 0,1 0,-1 0,0 0,1 1,7 60,-6 220,-4-151,0-111,0 0,-1 0,-1 0,-1-1,-13 34,4-13,6-14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18:06.78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13 30,'-5'0,"-2"5,11 2,15-1,18-1,15-1,3-2,1 0,-2-2,-1 0,-5 0,-4-1,-6-9,-3-4,-9-4,-8 1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18:07.34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36 151,'-5'0,"-2"-5,-5-2,0-4,12-1,16-3,11 1,10-3,10 3,2 2,2 0,-2 0,-5 4,-4 2,-4 2,-23 3,-15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53:27.95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908 361,'-7'5,"0"1,0-1,0-1,-1 1,-9 3,11-6,0 1,1 0,-1 0,1 1,0-1,-1 1,2 0,-1 1,-6 6,11-11,0 0,0 1,0-1,0 0,0 0,0 0,0 0,0 1,0-1,0 0,0 0,0 0,0 0,0 0,0 0,1 1,-1-1,0 0,0 0,0 0,0 0,0 0,0 0,0 1,0-1,1 0,-1 0,0 0,0 0,0 0,0 0,0 0,1 0,-1 0,0 0,0 0,0 0,0 0,0 0,1 0,-1 0,0 0,0 0,0 0,0 0,0 0,1 0,-1 0,0 0,0 0,0 0,0 0,0 0,1-1,-1 1,0 0,12-2,18-11,0-2,40-26,-9 5,399-194,-373 184,16-6,-103 51,1 1,0-1,0 1,0 0,0-1,0 1,0 0,-1 0,1-1,0 1,0 0,0 0,0 0,0 0,0 0,0 1,0-1,0 0,0 0,0 1,-1-1,1 0,0 1,0-1,0 1,0-1,-1 1,1-1,1 2,-1 0,0 0,0 0,0 0,0 0,-1 0,1 0,0 0,-1 0,0 0,1 0,-1 0,0 3,0 5,-1-1,0 1,0-1,-6 18,2-15,-1 0,0 0,-1 0,0-1,0 0,-2-1,-16 18,-78 62,69-61,-297 260,245-206,-124 156,80-47,127-187,0 0,1 0,-1 0,1 0,-2 8,4-13,0 0,0 1,0-1,0 1,0-1,0 0,0 1,0-1,0 1,0-1,0 1,0-1,0 0,0 1,1-1,-1 1,0-1,0 0,0 1,1-1,-1 0,0 1,0-1,1 0,-1 1,0-1,1 0,-1 1,1-1,0 0,1 1,-1-1,1 0,-1 0,1 0,-1 0,0 0,1-1,-1 1,1 0,-1-1,0 1,1-1,1 0,40-20,-1-2,54-38,-39 23,112-73,198-115,-365 225,15-7,-1 0,26-8,-38 15,0 0,0 0,1 1,-1-1,0 1,1 0,4 0,-8 0,0 1,1-1,-1 0,0 1,1-1,-1 0,0 1,0 0,1-1,-1 1,0 0,0-1,0 1,0 0,0 0,0 0,0 0,0 0,0 0,0 1,0 1,0-1,0 0,-1 0,1 0,-1 0,0 0,1 0,-1 0,0 1,0-1,-1 0,1 0,0 0,-1 0,1 0,-1 0,0 0,-1 3,-19 33,18-34,-21 30,-2-1,-48 50,-70 49,30-29,-242 232,299-279,3 1,3 3,-45 67,95-126,0 1,0-1,0 0,0 1,0-1,1 1,-1-1,0 1,1-1,-1 1,1-1,-1 1,1 0,0-1,0 1,0 2,0-3,0-1,1 0,-1 1,1-1,-1 0,1 1,-1-1,1 0,-1 1,1-1,0 0,-1 0,1 0,-1 0,1 0,0 0,-1 0,1 0,-1 0,1 0,0 0,-1 0,1 0,-1 0,1 0,-1-1,1 1,1-1,9-3,0 0,0-1,13-9,306-198,15-9,-199 125,-130 86,-12 10,-22 23,-169 158,89-93,-425 431,285-282,168-169,67-65,0-1,1 0,-1 1,1-1,-1 1,1-1,0 1,0 0,0 0,1 0,-1 0,1 0,-1 0,0 4,2-6,0-1,0 0,0 1,0-1,0 0,0 1,0-1,0 0,0 1,0-1,0 0,0 1,0-1,1 0,-1 0,0 1,0-1,0 0,0 0,1 1,-1-1,0 0,0 0,1 1,-1-1,0 0,0 0,1 0,-1 0,0 1,1-1,-1 0,0 0,0 0,1 0,-1 0,1 0,16-2,16-11,39-31,71-56,25-15,-118 84,400-232,-436 256,-10 4,0 0,1 1,-1-1,1 1,-1 1,1-1,0 0,0 1,0 0,7 0,-11 1,-1 0,1 0,-1 0,0 0,1 0,-1 0,0 0,1 0,-1 0,0 1,1-1,-1 0,0 0,1 0,-1 1,0-1,0 0,1 0,-1 1,0-1,0 0,1 1,-1-1,0 0,0 1,0-1,0 0,1 1,-1-1,0 0,0 1,0-1,0 0,0 1,0-1,0 1,-5 19,-16 16,-15 8,-2-2,-44 37,23-21,-260 234,120-115,174-154,-30 26,3 2,-78 98,129-148,-14 26,14-27,1 0,0 0,-1 1,1-1,0 0,0 1,0-1,-1 1,1-1,0 0,0 1,0-1,0 1,0-1,0 0,0 1,0-1,0 1,0-1,0 0,0 1,0-1,0 1,0-1,0 0,0 1,0-1,0 1,1-1,-1 0,0 1,0-1,1 0,-1 1,0-1,0 0,1 1,-1-1,0 0,1 0,-1 1,0-1,1 0,-1 0,1 0,-1 0,0 1,1-1,-1 0,1 0,-1 0,0 0,1 0,-1 0,1 0,-1 0,0 0,1 0,-1 0,1 0,-1-1,0 1,1 0,-1 0,1-1,14-3,0 0,0-1,0-1,26-16,57-40,-46 27,106-68,125-77,-273 174,-1 2,1 0,18-6,-26 9,0 1,0 0,0-1,0 1,-1 0,1 0,0 0,0 0,0 0,0 0,0 1,3 0,-4 0,0-1,-1 1,1-1,0 1,-1-1,1 1,-1 0,1-1,-1 1,1 0,-1 0,1-1,-1 1,0 0,1 0,-1 0,0 0,1-1,-1 1,0 0,0 0,0 0,0 0,0 0,0-1,0 1,0 0,-1 0,1 1,-2 8,-1 0,0 0,-1-1,1 1,-2-1,-5 9,-38 57,38-60,-51 66,-116 120,95-113,-148 159,-87 97,310-335,-33 40,38-46,0 0,0-1,1 1,-1 0,1 0,-1 0,1 1,0-1,0 0,1 0,-1 1,1-1,-1 0,1 5,0-8,0 1,0-1,1 1,-1-1,0 1,0-1,0 1,1-1,-1 0,0 1,0-1,1 0,-1 1,0-1,1 0,-1 1,0-1,1 0,-1 1,0-1,1 0,-1 0,1 0,-1 1,1-1,-1 0,0 0,1 0,-1 0,1 0,-1 0,1 0,-1 0,1 0,18-4,-18 4,29-12,-1-2,-1-1,0-1,-1-1,37-30,5-4,167-100,-173 114,123-51,-157 77,1 0,0 2,50-8,-79 16,-1 1,1 0,0 0,0 0,0 0,0 0,-1 0,1 0,0 0,0 0,0 1,-1-1,1 0,0 0,0 1,-1-1,1 0,0 1,-1-1,1 1,0-1,-1 1,1-1,0 1,-1 0,1-1,-1 1,1-1,0 2,-1 1,1-1,-1 0,0 0,0 0,1 0,-1 0,-1 0,1 0,0 0,0 0,-2 4,-2 6,0 1,-12 21,16-33,-19 33,-1-1,-2-1,-27 32,-86 86,80-92,-155 166,-290 325,482-528,11-14,1 0,-1 0,2 0,-1 1,1 0,-5 11,9-19,1 0,0 0,0 1,-1-1,1 1,0-1,0 0,0 1,0-1,-1 0,1 1,0-1,0 1,0-1,0 0,0 1,0-1,0 1,0-1,0 0,0 1,0-1,1 1,-1-1,0 0,0 1,0-1,0 1,1-1,-1 0,0 1,0-1,1 0,-1 0,0 1,0-1,1 0,-1 1,0-1,1 0,-1 0,1 0,-1 1,0-1,1 0,-1 0,0 0,1 0,-1 0,1 0,-1 0,1 0,-1 0,0 0,1 0,-1 0,1 0,-1 0,0 0,1 0,-1-1,0 1,1 0,0 0,29-13,-27 12,244-142,-47 23,148-48,-302 148,-29 11,1 1,0 1,0 1,0 0,36-5,-52 11,-1-1,1 1,-1 0,1 0,0 0,-1 0,1 0,-1 1,1-1,-1 0,1 1,-1-1,1 1,-1-1,0 1,1 0,-1-1,0 1,1 0,-1 0,0 0,0 0,0 0,0 0,0 1,0-1,0 0,0 0,0 1,-1-1,1 0,0 1,-1-1,1 1,-1-1,0 1,1-1,-1 1,0-1,0 1,0 0,0 1,-1 7,-1 1,1-1,-2 0,1 0,-5 10,5-14,-16 42,-2-1,-2-1,-2-1,-2-1,-38 49,-173 191,217-261,-261 274,262-278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18:07.97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17 32,'-5'0,"-7"0,15 0,15 0,22 0,8 0,6-5,-1-2,-4 0,-6 2,-5 2,-3 0,-3 2,-7 1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17:51.18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61 0,'-10'0,"-3"11,0 7,3 7,2 4,4 2,1 1,7-5,13-7,8-7,1-11,0-6,1-12,1-9,-4-4,-17 1,-9 7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17:51.63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87 75,'0'5,"0"-4,0-6,-5-8,-12-2,-3-3,-4 2,4 3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17:52.48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278 243,'-1'-1,"0"1,0 0,0-1,-1 1,1-1,0 1,0-1,0 0,0 1,1-1,-1 0,0 0,0 1,0-1,1 0,-1 0,0 0,1 0,-1 0,1 0,-1 0,1 0,-1 0,1 0,0-1,-1 1,1-1,-5-34,5 31,0-1,1 0,0 1,0-1,0 1,1 0,-1-1,1 1,0 0,1 0,0 0,-1 0,5-5,-1 2,1 1,-1 0,1 1,0-1,1 1,0 1,11-7,-6 5,1 0,-1 1,1 1,0 0,1 1,-1 0,1 2,-1-1,1 2,16 0,-29 1,1 0,-1 0,1 0,-1 1,1 0,-1-1,1 1,-1 0,1 0,-1 0,0 0,0 1,1-1,-1 0,0 1,0 0,-1 0,1-1,0 1,0 0,-1 0,1 0,-1 1,0-1,0 0,0 0,0 1,0-1,0 1,0-1,-1 1,1-1,-1 1,0-1,0 4,0 3,0-1,0 1,-1 0,-1 0,1 0,-1-1,-1 1,0-1,-3 9,-6 5,0 0,-1-1,-2 0,-29 33,-77 65,35-38,-45 61,54-57,45-46,17-20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17:54.65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59,'0'1,"0"0,0-1,1 1,-1 0,0-1,0 1,1 0,-1-1,1 1,-1-1,1 1,-1-1,1 1,-1-1,1 1,-1-1,1 1,-1-1,1 0,0 1,-1-1,1 0,0 0,-1 1,2-1,20 4,8-3,1-1,0-2,50-8,-51 5,151-28,-172 32,0 0,0-1,0 0,0 0,-1-1,1-1,8-4,-14 4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18:09.04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71 57,'0'-5,"-16"-2,-4-4,1-6,4 0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18:10.42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523 835,'-1'0,"0"0,0 0,0 0,1-1,-1 1,0 0,0 0,1-1,-1 1,0-1,0 1,1 0,-1-1,0 1,1-1,-1 0,1 1,-1-1,1 1,-1-1,1 0,-1 0,1 1,-1-1,1 0,0 0,-1 1,1-1,0 0,0 0,0 0,0 1,0-1,0 0,0 0,0 0,0-1,5-36,-3 30,5-50,-3 0,-3-83,-2 76,1 58,0 0,-1-1,0 1,0 0,-1 0,0 0,0 0,-1 0,1 0,-2 0,1 1,-1-1,0 1,0 0,0 0,-1 1,0-1,0 1,-1 0,1 1,-12-8,-47-32,-15-12,63 44,-1 0,-25-13,-12-8,51 31,1 1,0-1,1 1,-1-1,0 0,0 0,1 0,-1 0,1 0,0-1,0 1,0 0,0-1,0 1,0 0,0-1,1 1,-1-1,1 1,0-1,0 0,0 1,0-1,0 1,0-1,1 1,-1-1,2-2,-2 5,0 0,-1 0,1 0,0 0,0 0,0 0,0 0,0 0,0 0,-1 0,1 0,0 0,0 0,0 0,0 0,0 0,0 0,0 0,-1 0,1 0,0 0,0 0,0 0,0 0,0 0,0-1,0 1,0 0,0 0,0 0,0 0,-1 0,1 0,0 0,0 0,0-1,0 1,0 0,0 0,0 0,0 0,0 0,0 0,0-1,0 1,0 0,0 0,0 0,0 0,0 0,0 0,0 0,0-1,1 1,-1 0,0 0,0 0,0 0,0 0,0 0,0 0,0 0,0-1,0 1,0 0,1 0,-12 11,-16 22,24-29,-29 36,-27 38,46-60,26-44,-2 5,16-34,32-57,-59 111,1 0,-1 1,1-1,0 0,-1 0,1 0,0 0,-1 1,1-1,0 0,0 1,0-1,-1 1,1-1,2 0,-3 1,1 0,-1 0,1 0,-1 0,0 0,1 0,-1 0,1 1,-1-1,0 0,1 0,-1 0,0 0,1 1,-1-1,0 0,1 0,-1 1,0-1,0 0,1 1,-1-1,0 0,0 1,0-1,1 0,-1 1,10 40,-4-17,46 109,-40-105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18:12.08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322 0,'-3'1,"-1"0,1-1,-1 1,0 1,1-1,0 0,-1 1,1 0,0-1,0 1,0 1,0-1,0 0,0 1,1-1,-1 1,1 0,0 0,-4 6,-5 8,1 1,-10 25,13-28,-90 204,90-200,0 0,2 0,0 1,1 0,1 0,1 0,0 0,2 0,0 0,1 0,7 33,-7-49,1 0,-1-1,1 1,0-1,0 0,0 1,1-1,-1 0,1 0,-1-1,1 1,0 0,0-1,0 0,1 0,-1 0,0 0,1 0,-1-1,1 1,0-1,-1 0,1 0,0 0,0-1,0 1,4-1,2 0,1 1,-1-2,1 0,-1 0,0-1,0 0,0-1,0 0,11-5,-8 2,0-1,-1 0,-1-1,1 0,-1-1,-1 0,1 0,9-14,-15 17,0 0,0 0,-1-1,0 0,0 0,-1 0,0-1,0 1,-1-1,0 1,0-1,-1 0,0 0,0 1,-1-17,0 22,0-1,-1 1,1 0,-1-1,0 1,0 0,0 0,0-1,0 1,0 0,0 0,-1 0,1 0,-1 1,1-1,-1 0,0 1,-2-3,0 2,0-1,-1 1,1 0,-1 0,0 0,0 0,1 1,-8-1,0 0,-1 1,1 0,-1 1,0 1,1 0,-15 3,7 1,1 1,-1 1,1 1,1 1,-1 1,2 0,-1 1,1 1,1 0,0 1,1 1,0 1,-14 18,17-15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18:13.21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361 977,'1'-2,"-1"0,1 0,0 0,0-1,0 1,0 0,1 0,-1 0,0 1,1-1,3-3,2-3,5-8,-1-1,0 1,-2-1,0-1,0 0,-2 0,0-1,-2 0,0 0,-1 0,0-1,-2 0,0-38,-1-7,0 31,-1 1,-6-45,3 65,-1-1,0 1,-1 1,0-1,-1 1,0-1,-1 2,-11-16,0 4,-1 0,-40-35,50 50,-1 1,-1 0,1 0,-1 1,-1 1,1 0,-1 1,1 0,-1 0,0 1,-1 1,1 0,0 1,-1 0,-19 1,26 2,-1 0,0 1,1 0,-1 0,1 0,0 1,0 0,0 0,0 0,1 1,0 0,0 0,0 0,0 0,1 1,0 0,0 0,1 0,0 1,0-1,0 1,0-1,1 1,-2 12,8-17,4-7,7-9,-5 2,0-1,-2 0,1-1,-2 0,1-1,-2 1,0-1,-1 0,6-28,9-22,-20 64,0 0,1 0,-1 0,0-1,1 1,-1 0,1 0,-1 0,1 0,-1 1,1-1,0 0,0 0,-1 0,1 0,0 1,0-1,0 0,0 1,0-1,0 1,0-1,0 1,0-1,0 1,0 0,0-1,0 1,1 0,-1 0,0 0,0 0,0 0,0 0,0 0,0 0,1 1,-1-1,0 0,0 1,0-1,0 1,0-1,0 1,0-1,0 1,0 0,1 1,3 2,0 0,0 0,0 1,0 0,-1 0,7 10,24 55,-22-37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18:13.85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125 0,'-3'1,"1"0,-1-1,0 1,1 0,-1 1,1-1,-1 0,1 1,0-1,0 1,-1 0,1 0,-3 3,-22 29,20-19,1 0,1 0,0 0,1 1,-2 21,-2 1,2-10,1 1,1 0,1 0,2 0,1 1,5 36,-4-60,1 1,-1-1,2 0,-1 0,1 0,0 0,0 0,0-1,1 1,0-1,0 0,1 0,-1 0,1-1,0 1,0-1,1 0,-1-1,1 1,-1-1,11 3,-11-4,-1 0,1-1,0 1,0-1,0 0,0-1,0 0,0 1,1-1,-1-1,0 1,0-1,0 0,0 0,0 0,0-1,-1 0,1 0,0 0,-1-1,0 1,1-1,-1 0,0 0,0 0,-1-1,7-7,-6 7,-2 1,1-1,0 0,-1 0,0 0,1 0,-2 0,1 0,0-1,-1 1,0-1,0 1,0-1,-1 1,1-8,-2 9,0 0,1 0,-1 0,0 1,0-1,-1 0,1 1,0-1,-1 1,0 0,1-1,-1 1,0 0,0 0,0 0,-1 0,1 0,0 1,-1-1,1 1,-1-1,0 1,1 0,-1 0,-4-1,-2-1,0 1,0 0,-1 0,1 1,0 0,-1 1,1 0,-1 0,1 1,0 0,-1 1,-10 3,-3 3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53:31.98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0 182,'22'1,"0"1,35 8,23 3,240-8,-200-6,279-32,-155 7,27 1,214-12,-285 17,-114 9,81-18,-14 2,-139 25,-13 1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18:14.22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24 0,'-10'0,"-4"0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18:14.63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0 125,'1'-3,"-1"0,1 0,0 0,0-1,0 1,0 0,1 0,-1 0,1 1,0-1,-1 0,2 0,-1 1,0 0,0-1,1 1,-1 0,1 0,0 0,5-3,8-4,0 1,27-10,-30 12,2 1,1 0,0 1,0 0,1 1,-1 1,1 1,-1 0,1 1,0 1,19 3,-34-4,1 1,-1-1,0 1,0 0,0-1,0 1,0 0,0 0,0 0,0 0,0 1,-1-1,1 0,0 1,-1-1,1 1,-1 0,1 0,-1-1,0 1,0 0,1 2,-1-1,0 1,-1-1,1 1,-1-1,0 1,0-1,0 1,0-1,0 1,-1-1,0 0,-1 6,-3 5,-1-1,0 0,0-1,-2 0,-15 22,-38 35,-13 17,65-74,1 0,1 0,0 1,0 0,-8 25,14-35,0 0,1-1,-1 1,1 0,-1 0,1-1,0 1,0 0,0 0,1 0,-1-1,1 1,-1 0,1 0,0-1,0 1,0-1,0 1,1-1,2 4,-2-3,2 1,-1-1,0 0,1 0,-1-1,1 1,0-1,0 1,0-1,0-1,8 4,-5-3,0 0,0 0,-1-1,1 0,0-1,0 1,0-1,0 0,0-1,0 0,0 0,0 0,0-1,-1 0,1 0,10-6,-9 2,0 0,-1 0,0-1,0 0,11-16,-6 6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18:15.85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10 377,'-1'0,"1"0,0 0,-1 0,1 0,0 0,-1 0,1 0,0 0,0 0,-1 0,1 0,0 0,-1 0,1 0,0 0,0 0,-1 0,1-1,0 1,0 0,-1 0,1 0,0-1,0 1,-1 0,1 0,0 0,0-1,0 1,0 0,-1 0,1-1,0 1,0 0,0-1,0 1,0 0,0-1,0 1,0 0,0-1,6-15,18-14,54-57,125-108,-197 190,0 1,0-1,0 1,0 1,1-1,-1 1,1 0,0 1,0 0,0 0,13-2,-15 4,0 0,0 0,0 0,0 1,0-1,0 1,0 0,0 1,-1-1,1 1,0 0,-1 0,1 1,-1-1,0 1,0 0,0 0,5 5,5 6,0 0,1-2,1 0,0-1,25 14,-35-22,0-1,0 1,0-1,0 0,1-1,-1 1,0-1,1 0,-1-1,1 0,-1 0,1 0,-1-1,1 0,-1 0,1-1,-1 1,0-1,0-1,8-3,-4 0,0 1,0 0,1 1,-1 0,17-3,-20 6,-1 1,1-1,0 2,-1-1,1 1,-1-1,1 2,-1-1,1 1,11 5,0 0,1 0,-1-2,1 0,0 0,23 0,-36-4,0-1,0 1,0-2,0 1,0-1,0 0,0 0,0 0,0-1,-1 0,1 0,-1-1,1 1,-1-1,0 0,0-1,0 1,-1-1,1 0,6-8,-3 2,0 1,0 0,1 0,16-12,-23 20,-1 0,1 0,0 0,-1 0,1 0,0 0,-1 1,1-1,0 1,0-1,0 1,0 0,0 0,-1 0,1 0,4 0,-5 1,1 0,-1-1,1 1,0 0,-1 0,1 1,-1-1,0 0,1 0,-1 1,0-1,0 1,0-1,0 1,0-1,0 1,0 0,-1-1,1 1,-1 0,1 2,1 1,-1 1,0 0,-1-1,1 1,-1 0,0 0,-1-1,1 1,-1 0,0-1,-1 1,-1 5,-6 13,-17 33,8-16,13-30,0 3,-1-1,0-1,-1 1,-16 22,10-21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18:16.57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0 417,'1'-13,"1"1,0-1,1 1,0 0,1 0,0 0,1 0,0 1,10-17,-6 13,-2 0,0 0,-1-1,7-25,-6 6,-5 16,2 0,0 0,2 1,0 0,10-21,-16 39,0-1,0 1,0-1,0 1,1-1,-1 1,0-1,0 1,1-1,-1 1,0-1,1 1,-1-1,0 1,1 0,-1-1,1 1,-1 0,1-1,-1 1,1 0,-1 0,1-1,-1 1,1 0,-1 0,1 0,-1 0,1 0,-1 0,1 0,0 0,-1 0,1 0,-1 0,1 0,-1 0,1 0,-1 0,1 0,-1 1,1-1,-1 0,1 0,-1 1,1-1,-1 0,1 1,-1-1,1 1,-1-1,0 0,1 1,-1 0,14 28,18 87,-26-92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18:17.14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9 21,'-8'-2,"13"-4,17-4,-16 9,-1 0,0 1,1-1,-1 1,0 0,1 0,-1 1,0 0,0 0,1 0,-1 0,0 1,0 0,0 0,6 4,-8-4,-1 0,1-1,-1 2,1-1,-1 0,0 1,0-1,0 1,0-1,0 1,-1 0,1 0,-1 0,0 0,0 0,0 0,0 0,0 0,-1 0,0 0,1 1,-1-1,0 0,0 0,-1 1,1-1,-2 4,-1 5,-1 0,-1 0,0-1,0 1,-1-1,-1-1,-13 18,9-12,-19 35,29-50,0 1,0 0,1 0,-1-1,0 1,1 0,-1 0,1 0,0 0,0 0,0 0,0 0,0 0,0 0,0 0,0-1,1 1,-1 0,1 0,-1 0,3 3,-2-3,1 0,0 0,0 0,0 0,0 0,0-1,1 1,-1 0,0-1,1 0,-1 0,1 0,4 2,4-1,0 0,0 0,0-1,0 0,0-1,20-1,-24 0,1-1,-1 1,0-1,0 0,0-1,11-5,2-5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18:17.92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990 31,'-15'-1,"1"-1,-1 0,-23-7,-26-4,52 11,-1 1,1 1,0 0,-1 0,1 1,0 1,0 0,-1 1,2 0,-21 8,-354 154,355-150,1 1,0 2,-36 28,51-35,1 2,0 0,1 0,0 1,1 1,1 0,-16 27,22-32,1 1,0 0,0 0,1 0,1 1,-2 20,2 71,3-84,-1-8,1 0,0 1,1-1,0 0,1 0,0 0,1-1,0 1,1-1,0 0,10 15,-6-13,0-1,0 0,1-1,1 0,0-1,0 0,1 0,15 7,-1-2,0-2,1-1,1-2,0 0,0-2,0-1,1-1,43 1,119-2,-156-5,-1-2,1-1,49-14,-65 12,-1-1,0-1,0-1,-1 0,0-2,20-15,88-82,-120 104,13-13,-1 0,0-1,-1-1,-1-1,-1 0,-1-1,0 0,-2-1,-1-1,0 0,-2 0,0 0,-2-1,-1 0,-1-1,0 1,-1-34,-3 51,0 1,0-1,-1 0,0 1,0-1,-1 1,1-1,-2 1,1-1,-1 1,1 0,-2 0,1 1,-1-1,0 1,0-1,0 1,-1 0,1 1,-7-6,0 1,0 1,-1 0,0 0,-1 1,1 1,-1 0,-1 1,1 0,-1 1,0 1,1 0,-20-2,-21 1,-103 5,87 2,26-3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18:18.94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176 125,'0'-1,"-1"0,0-1,0 1,1-1,-1 1,0 0,0 0,-1 0,1-1,0 1,0 0,0 0,-1 1,1-1,-1 0,1 0,-1 1,1-1,-1 0,1 1,-1 0,1-1,-1 1,1 0,-1 0,0 0,-1 0,0 2,-1-1,1 1,0 0,0 0,0 1,0-1,0 0,1 1,-1 0,1 0,0 0,-3 3,-23 46,15-28,6-12,-1 1,1-1,0 1,1 0,0 1,1-1,1 1,-4 21,8-34,0-1,0 0,0 1,-1-1,1 1,0-1,0 1,0-1,1 0,-1 1,0-1,0 1,0-1,0 0,0 1,0-1,0 0,1 1,-1-1,0 1,0-1,1 0,-1 1,0-1,0 0,1 0,-1 1,0-1,1 0,-1 0,0 1,1-1,-1 0,1 0,-1 0,0 0,1 0,0 1,18-8,18-19,-7-4,0-2,-3-1,0-1,24-43,-24 37,-23 33,0 1,0 0,1 0,-1 1,1-1,7-6,-11 12,-1 0,1-1,-1 1,1 0,-1-1,1 1,-1 0,1 0,-1-1,1 1,-1 0,1 0,0 0,-1 0,1 0,-1 0,1 0,0 0,-1 0,1 0,-1 0,1 0,-1 0,1 0,0 1,-1-1,2 1,-1 0,0 0,0 1,0-1,0 1,0-1,0 1,0-1,-1 1,1 0,0 0,-1-1,0 1,1 0,-1 2,5 61,-5-55,0 1,1 0,0 0,0 0,1-1,5 14,-7-22,1-1,0 1,-1-1,1 0,0 1,0-1,0 0,0 1,0-1,0 0,0 0,0 0,0 0,1 0,-1 0,0 0,1 0,-1-1,1 1,-1 0,1-1,-1 1,1-1,2 1,-1-1,1-1,0 1,-1 0,1-1,-1 0,1 0,0 0,-1 0,0 0,5-3,6-4,-1 0,0-1,22-20,43-52,-7 5,-69 74,0 0,0 0,1 0,-1 1,0-1,1 1,-1 0,1-1,0 1,-1 0,1 1,0-1,0 0,-1 1,5-1,-6 1,-1 0,1 0,0 0,-1 1,1-1,0 0,-1 0,1 0,0 1,-1-1,1 0,-1 1,1-1,-1 1,1-1,-1 1,1-1,-1 0,1 1,-1 0,0-1,1 1,-1-1,1 2,-1 0,1 0,-1 0,0 0,0 0,0 0,0 0,0 0,0 0,0 0,-1 0,1 0,-2 3,-4 12,0-1,-2 1,0-2,-1 1,0-1,-1 0,-13 13,3-6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18:19.40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61 1,'-1'17,"-1"1,-1 0,-1-1,0 1,-12 28,8-26,2 2,0-1,-3 24,8-42,1 0,0 0,0 0,0 1,0-1,0 0,1 0,0 0,-1 0,1 0,0 0,0 0,1 0,-1 0,0 0,1-1,0 1,0 0,0-1,0 0,0 1,0-1,1 0,-1 0,1 0,-1 0,1-1,0 1,0-1,-1 0,1 1,0-1,0-1,0 1,1 0,3 0,2 0,1 0,-1-1,0 1,0-2,0 0,1 0,-1 0,0-1,0 0,-1-1,16-7,-12 5,-1-2,0 0,0 0,-1-1,0 0,12-12,-9 4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18:20.20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27 136,'-1'0,"0"1,0-1,0 1,0-1,0 1,0-1,1 1,-1-1,0 1,0 0,0 0,1-1,-1 1,0 0,1 0,-1 0,1 0,-1 0,1 0,0 0,-1 0,1 0,0 0,0 0,-1 2,-5 31,6-30,-2 15,1 1,1-1,0 0,4 24,-2-32,0 0,1-1,0 1,0-1,1 0,0 0,1 0,0-1,7 10,-12-18,1 0,0 0,-1-1,1 1,0 0,-1 0,1-1,0 1,0-1,0 1,0-1,-1 1,1-1,0 1,0-1,0 0,0 0,0 1,0-1,0 0,0 0,0 0,0 0,0 0,0 0,0 0,0-1,0 1,0 0,0 0,0-1,0 1,0-1,0 1,0-1,-1 1,1-1,0 1,0-1,0 0,-1 1,1-1,0 0,-1 0,1 0,-1 1,1-1,0-2,5-5,-1 0,0-1,6-14,-10 20,32-79,-23 52,2 1,1 0,17-27,-29 54,0 1,0-1,0 1,0-1,0 1,0 0,1-1,-1 1,0 0,1 0,-1 0,1 0,-1 0,1 0,-1 0,1 1,2-2,-3 2,0 0,0 0,0 0,1 1,-1-1,0 0,0 0,0 1,0-1,0 0,0 1,0-1,0 1,0 0,0-1,0 1,0 0,0-1,1 3,2 2,0 0,0 1,0 0,-1 0,0 0,-1 0,4 9,-6-12,1-1,-1 0,1 0,0 0,0 0,0 0,0 0,0 0,0 0,0 0,1 0,-1-1,0 1,1-1,0 1,-1-1,1 1,0-1,0 0,0 0,0 0,0 0,0 0,0 0,0 0,0-1,0 1,0-1,4 1,-1-2,-1 0,1 0,-1 0,0-1,1 1,-1-1,0 0,0 0,0-1,0 1,0-1,-1 0,6-5,14-16,0 0,32-48,-19 23,-34 46,-1 1,1 0,0-1,0 1,0 0,0 0,0 0,0 1,0-1,1 0,-1 1,1 0,-1-1,1 1,-1 0,7-1,-7 2,0 1,0-1,0 1,0-1,0 1,1 0,-1 0,0 0,-1 0,1 0,0 0,0 0,0 1,-1-1,1 1,-1-1,1 1,-1 0,1 0,-1-1,0 1,1 2,2 3,0 0,0 1,-1-1,3 11,1 5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18:23.91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31 0,'-1'0,"0"0,-1 0,1 1,0-1,-1 0,1 0,0 1,-1-1,1 1,0-1,0 1,-1 0,1-1,0 1,0 0,0 0,0 0,0 0,0 0,0 0,0 0,0 0,1 0,-1 0,0 2,0-3,1 1,0 0,0 0,0 0,0 0,0 0,0 0,0 0,0 0,0-1,0 1,1 0,-1 0,0 0,1 0,-1 0,0-1,1 1,-1 0,1 0,-1-1,1 1,0 0,-1-1,1 1,0-1,-1 1,1-1,0 1,0-1,-1 1,1-1,0 1,0-1,0 0,0 0,0 1,-1-1,3 0,20 5,0 0,1-1,38 0,76-6,-125 2,223-15,33 0,775 12,-536 5,1222-2,-1013 42,-588-30,-96-9,-8 0,0-1,0-1,29-3,-56 1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53:34.02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553 1,'0'538,"-2"-488,-3-1,-17 75,10-66,-4 66,1 38,-2 76,10-121,-5 0,-4-1,-45 159,22-55,34-183,-23 236,15-73,12-145,-2 1,-19 102,-7-42,6 1,5 1,-5 196,8-96,0-3,17 622,-3-816,-1 1,-1-1,-1 1,-8 27,-34 83,34-101,-39 81,50-111,0 0,1 0,-1 1,1-1,-1 0,1 1,0-1,-1 1,1-1,0 0,0 1,0-1,0 1,0-1,1 1,-1-1,0 0,1 1,-1-1,1 0,-1 1,2 1,0-1,-1 0,1 0,0 0,0-1,0 1,0-1,0 1,0-1,1 0,-1 0,5 2,7 1,-1-1,1-1,25 2,-33-3,227 1,-119-5,-86 2,0-2,29-7,31-2,-12 8,71-8,-20 0,168 7,-217 5,-48-1,0-2,36-8,-30 4,37-1,-58 7,185-17,-123 3,90-12,-90 18,157-12,-172 21,-3 0,-1-2,77-13,-97 10,70-1,-72 5,1-1,40-8,-37 3,0 2,60-1,-94 5,0 1,0-1,0 0,0 0,0-1,0 1,0-1,0-1,0 1,-1-1,1 0,-1-1,0 1,0-1,0 0,0 0,6-8,0-2,-1 0,0 0,-2-1,1 0,6-19,3-8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18:25.25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31 631,'0'1,"-1"0,1 0,0 0,-1 0,1 0,-1 0,1 0,-1 0,0 0,1-1,-1 1,0 0,1 0,-1-1,0 1,0-1,0 1,0 0,0-1,0 0,1 1,-1-1,0 1,0-1,0 0,-1 0,1 0,0 0,0 0,0 0,0 0,0 0,-1 0,2 0,0-1,-1 1,1-1,0 1,0 0,-1-1,1 1,0-1,0 1,0-1,0 1,0-1,0 1,0-1,0 1,0-1,0 1,0-1,0 1,0 0,0-1,1 1,-1-1,0 1,0-1,0 1,1-1,-1 1,0 0,0-1,1 1,-1 0,0-1,1 1,-1 0,1-1,0 1,13-19,-13 19,57-73,-2-2,-4-3,-4-2,73-163,-117 233,0 1,0 1,0 0,10-15,-14 22,0 1,0-1,0 1,1-1,-1 1,0 0,1-1,-1 1,0 0,1-1,-1 1,0 0,1 0,-1-1,1 1,-1 0,0 0,1 0,-1 0,1-1,-1 1,1 0,-1 0,1 0,-1 0,1 0,-1 0,1 0,-1 0,0 0,2 1,6 12,0 26,-8-39,1 21,0 0,-2 0,0-1,-4 23,-22 86,13-69,6-22,-72 309,72-317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18:26.20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40 348,'0'2,"-1"1,1-1,-1 1,0-1,0 1,0-1,0 0,0 1,-1-1,1 0,-4 4,5-5,-1-1,1 1,0-1,0 1,-1-1,1 0,0 1,-1-1,1 1,-1-1,1 0,0 1,-1-1,1 0,-1 1,1-1,-1 0,1 0,-1 1,1-1,-1 0,1 0,-1 0,0 0,1 0,-1 0,1 0,-1 0,1 0,-1 0,1 0,-1 0,1 0,-1 0,1-1,-1 1,1 0,-1 0,1-1,-1 1,1 0,-1-1,1 1,-1 0,1-1,0 1,-1-1,1 1,0 0,-1-1,1 1,0-1,0 1,-1-1,1 0,0-2,-1 1,1-1,0 0,0 0,0 1,1-1,-1 0,1 1,-1-1,1 0,0 1,0-1,0 1,1 0,1-5,25-35,-14 27,1 0,1 1,1 1,0 1,0 0,34-16,-23 12,35-17,2 3,91-29,-54 22,-101 36,1 0,-1 0,1 0,0 1,0-1,0 1,-1-1,1 1,0 0,0 0,0-1,0 1,-1 1,1-1,0 0,0 0,0 1,-1-1,1 1,0-1,0 1,-1 0,1 0,0 0,-1 0,1 0,-1 0,1 0,-1 0,0 1,0-1,1 0,-1 1,0-1,0 1,0 0,0-1,-1 1,1 0,0-1,-1 1,1 0,-1 0,1 3,0 3,0-1,-1 1,1-1,-1 1,-1 0,0-1,0 1,0-1,-5 15,-12 15,-2 0,-1-2,-2 0,-46 53,38-48,-226 268,253-304,0 0,1 0,0 1,0 0,0 0,1 0,-4 8,6-12,0 0,-1 0,1 0,0 0,0 0,0 0,0 0,0 0,0 0,0 0,0 0,0 0,1 0,-1 0,0 0,1 0,-1 0,2 2,-1-2,0 0,0 0,0 0,0 0,1 0,-1-1,0 1,1 0,-1-1,1 1,-1-1,1 1,-1-1,1 0,-1 1,1-1,1 0,30 0,0-1,0-2,-1-1,51-12,-50 9,21-3,0 3,0 2,0 2,94 8,-95 4,65 17,-38-7,-44-10,-6 1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18:50.383"/>
    </inkml:context>
    <inkml:brush xml:id="br0">
      <inkml:brushProperty name="width" value="0.1" units="cm"/>
      <inkml:brushProperty name="height" value="0.1" units="cm"/>
      <inkml:brushProperty name="color" value="#5B2D90"/>
      <inkml:brushProperty name="ignorePressure" value="1"/>
    </inkml:brush>
  </inkml:definitions>
  <inkml:trace contextRef="#ctx0" brushRef="#br0">47 1,'-10'0,"-4"5,1 7,3 1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18:51.190"/>
    </inkml:context>
    <inkml:brush xml:id="br0">
      <inkml:brushProperty name="width" value="0.1" units="cm"/>
      <inkml:brushProperty name="height" value="0.1" units="cm"/>
      <inkml:brushProperty name="color" value="#5B2D90"/>
      <inkml:brushProperty name="ignorePressure" value="1"/>
    </inkml:brush>
  </inkml:definitions>
  <inkml:trace contextRef="#ctx0" brushRef="#br0">125 1,'1'13,"-1"0,0 0,-1 0,-1-1,0 1,0 0,-2 0,1-1,-8 17,6-18,-20 39,-24 71,44-106,0 0,2 1,-1 0,2 0,0-1,1 1,1 0,0 0,5 25,-3-34,0 1,0-1,1-1,0 1,0 0,1-1,0 1,0-1,1 0,-1-1,1 1,0-1,1 0,0 0,-1 0,1-1,1 0,-1 0,1-1,-1 0,1 0,11 3,4 1,1-1,0-1,0-1,0-2,44 1,-58-4,0-1,-1 1,1-2,0 1,-1-1,1 0,-1-1,0 0,0 0,0-1,-1 0,8-7,-10 9,0-1,0 0,-1 0,1 0,-1-1,0 0,-1 1,1-1,-1-1,0 1,0 0,0-1,-1 0,0 1,0-1,0 0,-1 0,1-9,-2 13,0 0,0 0,-1 0,1 0,-1 0,1 0,-1 0,0 1,1-1,-1 0,0 1,0-1,0 0,-1 1,1-1,0 1,-1-1,-2-1,1 1,-1-1,1 1,-1 0,0 1,0-1,1 1,-1 0,-7-2,1 2,0 0,0 0,0 1,0 0,0 1,-17 2,10 4,-1-1,2 2,-1 0,1 1,0 1,1 0,-17 16,27-22,-24 18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19:03.571"/>
    </inkml:context>
    <inkml:brush xml:id="br0">
      <inkml:brushProperty name="width" value="0.1" units="cm"/>
      <inkml:brushProperty name="height" value="0.1" units="cm"/>
      <inkml:brushProperty name="color" value="#5B2D90"/>
      <inkml:brushProperty name="ignorePressure" value="1"/>
    </inkml:brush>
  </inkml:definitions>
  <inkml:trace contextRef="#ctx0" brushRef="#br0">0 0,'5'0,"2"10,-6 4,-2 3,-2-5,5-5,2-8,1 0,-6 1,-3 5,0-3,5-2,2-6,7-7,0-6,0-1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19:04.797"/>
    </inkml:context>
    <inkml:brush xml:id="br0">
      <inkml:brushProperty name="width" value="0.1" units="cm"/>
      <inkml:brushProperty name="height" value="0.1" units="cm"/>
      <inkml:brushProperty name="color" value="#5B2D90"/>
      <inkml:brushProperty name="ignorePressure" value="1"/>
    </inkml:brush>
  </inkml:definitions>
  <inkml:trace contextRef="#ctx0" brushRef="#br0">41 141,'-1'2,"1"-1,-1 0,0 1,1-1,-1 1,0-1,0 0,0 0,0 1,0-1,0 0,0 0,0 0,0 0,-1 0,1-1,0 1,-1 0,1 0,-2 0,-11 2,14-3,0 0,0 0,-1-1,1 1,0 0,0 0,0 0,0 0,-1 0,1 0,0-1,0 1,0 0,0 0,0 0,-1 0,1-1,0 1,0 0,0 0,0 0,0-1,0 1,0 0,0 0,0 0,0-1,0 1,0 0,0 0,0 0,0-1,0 1,0 0,0 0,0 0,0-1,0 1,0 0,0 0,0 0,1-1,-1 1,0 0,0 0,0 0,0-1,7-9,-1 0,1 0,0 1,1-1,1 2,-1-1,1 1,0 0,13-7,-8 5,1 2,-1-1,1 2,1 0,-1 1,20-5,-32 10,-1 0,1 1,0-1,0 1,0 0,0 0,0 0,0 0,0 0,0 1,0-1,0 1,0 0,-1 0,1 0,0 0,0 0,-1 1,1-1,-1 1,1 0,-1-1,0 1,0 0,0 0,0 1,0-1,0 0,0 1,1 3,0 0,0 1,-1-1,0 0,0 1,0 0,-1-1,0 1,-1 0,1 0,-1 0,-1 0,0 8,-1-8,1-1,-1 0,0 0,0 0,-1 0,0 0,0-1,0 1,-1-1,0 0,0 0,0 0,-7 6,-7 4,-1 0,-27 16,28-20,1 1,-18 15,52-40,0 2,0 0,1 1,1 0,-1 2,1 0,1 1,0 1,-1 1,22-3,-34 8,0-1,0 2,0-1,0 1,0 0,-1 0,1 1,0-1,-1 2,1-1,-1 1,0 0,0 0,0 1,6 4,-9-6,-1-1,0 1,1 1,-1-1,0 0,0 0,0 1,0 0,-1-1,1 1,-1 0,1-1,-1 1,0 0,0 0,0 0,-1 0,1 0,-1 0,0 1,1-1,-1 0,-1 0,1 0,0 0,-1 0,1 0,-1 0,0 0,0 0,0 0,-1 0,1 0,-1-1,-1 3,-6 6,0 0,-1-1,0 0,0-1,-1 0,0-1,-23 13,-24 19,48-32,0-1,0 0,-1 0,0-1,0 0,0-1,-1-1,0 0,1 0,-2-1,1 0,0-1,-16 0,3-1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19:15.561"/>
    </inkml:context>
    <inkml:brush xml:id="br0">
      <inkml:brushProperty name="width" value="0.1" units="cm"/>
      <inkml:brushProperty name="height" value="0.1" units="cm"/>
      <inkml:brushProperty name="color" value="#5B2D90"/>
      <inkml:brushProperty name="ignorePressure" value="1"/>
    </inkml:brush>
  </inkml:definitions>
  <inkml:trace contextRef="#ctx0" brushRef="#br0">0 14,'10'0,"4"-10,-1 7,-2 8,-4 10,8 1,1-7,-2-5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19:16.276"/>
    </inkml:context>
    <inkml:brush xml:id="br0">
      <inkml:brushProperty name="width" value="0.1" units="cm"/>
      <inkml:brushProperty name="height" value="0.1" units="cm"/>
      <inkml:brushProperty name="color" value="#5B2D90"/>
      <inkml:brushProperty name="ignorePressure" value="1"/>
    </inkml:brush>
  </inkml:definitions>
  <inkml:trace contextRef="#ctx0" brushRef="#br0">47 263,'-2'0,"0"0,0 0,0 0,-1 0,1 0,0-1,0 1,0-1,0 1,0-1,0 0,0 0,0 0,0 0,1 0,-1 0,0 0,-2-3,3 3,0-1,1 1,-1-1,0 1,1-1,-1 0,1 1,-1-1,1 0,-1 1,1-1,0 0,0 0,0 1,0-1,0 0,1 1,-1-3,2-2,0-1,1 1,-1 0,1 0,0 0,1 0,-1 0,1 1,0-1,7-5,7-6,1 1,1 1,0 0,1 2,1 0,0 1,0 2,1 0,34-9,-55 18,1 0,-1 1,1-1,-1 1,1-1,0 1,-1 0,1 0,0 0,0 0,-1 0,1 1,0-1,-1 1,1 0,-1 0,1 0,-1 0,1 0,-1 0,0 1,1-1,-1 1,3 2,-2 0,0 1,0-1,-1 1,1-1,-1 1,0 0,0 0,-1 0,1 0,-1 0,0 0,0 6,1 6,-1-1,0 1,-1-1,0 1,-2 0,-5 25,4-32,0-1,0 0,-1 0,0 0,-1 0,0-1,0 0,-1 0,0 0,0 0,-1-1,-13 11,-147 103,122-91,43-29,0 0,0 0,0 1,0-1,1 0,-1 1,0 0,1-1,-1 1,1 0,0 0,0 0,-1-1,1 1,0 1,0-1,1 0,-2 4,2-6,0 1,0 0,1 0,-1-1,0 1,0 0,1 0,-1-1,0 1,1 0,-1-1,1 1,-1 0,1-1,-1 1,1-1,-1 1,1-1,-1 1,2 0,27 9,130 9,-38-5,-66-1,-36-7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19:18.93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71 642,'-25'7,"24"-6,-1 0,0 0,1 0,-1-1,0 1,1 0,-1-1,0 0,0 1,1-1,-1 0,0 0,0 0,1 0,-1 0,0 0,0-1,0 1,1-1,-4 0,5 0,-1 0,0 1,1-1,-1 0,1 0,-1 1,1-1,-1 0,1 0,0 0,-1 0,1 0,0 0,0 0,-1 0,1 0,0 0,0 0,0 0,0 0,0 0,1 1,-1-1,0 0,0 0,1-2,9-24,-9 25,32-65,-18 40,-1-2,-2 1,12-41,26-206,-31 178,-16 92,-1 7,1 18,0 33,-4 577,1-603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19:19.61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67 201,'-22'2,"19"-1,0 0,-1-1,1 0,0 1,-1-1,1-1,0 1,0 0,-1-1,-3-1,7 2,-1 0,1 0,0-1,-1 1,1 0,0-1,0 1,-1 0,1-1,0 1,0 0,0-1,-1 1,1 0,0-1,0 1,0-1,0 1,0 0,0-1,0 1,0-1,0 1,0 0,0-1,0 1,0-1,0 1,0 0,0-1,1 1,-1-1,0 1,0 0,0-1,1 1,-1 0,0-1,0 1,1 0,-1-1,0 1,1 0,16-16,-15 14,38-29,0 3,78-41,-69 41,-47 27,0-1,1 1,-1-1,1 1,-1 0,1 0,-1 0,1 0,0 1,0-1,-1 1,1 0,0-1,0 1,-1 0,1 1,0-1,0 0,-1 1,5 1,-4 0,-1-1,1 1,-1 1,0-1,0 0,0 0,0 1,0-1,0 1,-1 0,1-1,-1 1,0 0,0 0,0 0,0 0,0 0,0 3,0 1,0-1,-1 1,0-1,0 1,0 0,-1-1,0 1,0 0,-1-1,1 0,-2 1,1-1,0 0,-1 0,-1 0,1 0,-1-1,1 1,-2-1,1 0,-7 6,-11 10,-2 0,0-2,-36 22,29-20,15-8,15-8,32-11,-21 3,47-9,1 1,107-4,-160 15,1 0,-1 0,1 1,-1 0,0 0,1 0,-1 0,0 1,1 0,-1 0,0 0,-1 1,7 3,-9-4,0 0,0 0,0 0,0 0,0 0,-1 0,1 1,-1-1,1 1,-1-1,0 1,0-1,0 1,0 0,0-1,-1 1,1 0,-1 0,0-1,0 1,0 0,0 0,0 0,-1-1,1 1,-2 5,-1 1,-1 0,0 0,0-1,-1 1,0-1,0 0,-1-1,0 1,0-1,-1 0,1-1,-2 1,1-1,-1-1,0 1,0-2,-17 9,-7 0,0 0,-1-3,-53 11,85-21,-29 7,-32 2,56-8,-1-1,0 0,1 0,-1 0,0-1,1 0,-1 0,1 0,-1-1,1 0,-9-4,-3-7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53:35.68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467 1,'-5'3,"1"1,0 0,0 0,0 1,1-1,-1 1,-4 9,2 1,1 2,0-1,2 0,0 1,-2 30,6 89,0-72,2 1404,-4-782,2-651,13 64,-8-61,3 47,-8 505,-3-285,2 113,-1-401,-2-1,0-1,-1 1,0 0,-1-1,-1 0,-11 22,6-13,-14 45,8 23,13-62,-16 57,-11 29,-9 26,18-79,8-21,-20 41,15-40,16-32,-1 0,-1-1,0 1,0-1,-1 0,0-1,-1 0,0 0,0 0,-11 9,17-17,0 0,-1 0,1 0,-1 0,1-1,0 1,-1-1,0 1,1-1,-1 1,1-1,-1 0,1 0,-1 0,0 0,1 0,-1 0,0 0,1 0,-1-1,1 1,-1-1,-2 0,1-1,0 0,0 1,1-1,-1 0,1 0,-1-1,1 1,0 0,0-1,-4-5,-7-16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19:20.01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10,'0'5,"15"1,6-9,-17-5,-9-2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19:20.69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301 4,'9'-2,"-1"0,-12 13,-25 37,-59 74,60-88,2 1,1 2,2 0,-20 47,32-59,2 0,1 0,1 1,2 0,0 0,-1 42,5-63,2 0,-1 0,1 0,0 0,0-1,0 1,0 0,1 0,0-1,0 1,0-1,1 1,5 6,-2-4,0 0,0 0,1-1,0 0,1 0,15 9,-6-6,0 0,1-2,0 0,0-1,0 0,33 4,-40-8,0-1,0 1,0-2,0 1,1-2,-1 1,0-1,0-1,0 0,0-1,0 0,-1-1,1 0,-1 0,18-11,-21 10,1 0,-1 0,0-1,0 0,-1 0,0-1,0 0,0 0,-1 0,0-1,-1 1,0-1,0 0,0-1,-1 1,0-1,2-9,-5 16,0 0,0 0,0 0,0 0,0 0,0 0,-1 0,1 0,-1 0,1 0,-1 0,0 0,0 0,0 0,0 0,0 1,0-1,0 0,0 1,-1-1,-1-1,0 1,-1-1,0 1,1 0,-1 0,0 0,0 0,-1 1,1-1,-6 0,-6-1,-1 1,1 1,0 1,-20 1,18 1,0 1,0 0,1 2,-1 0,1 0,0 2,0 0,1 1,-19 13,15-8,1 1,1 0,0 2,1 0,1 1,-24 32,21-21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19:21.14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 48,'-5'0,"8"0,14 0,20 0,8 0,1-5,-1-1,-4-1,-3-3,-4 0,-7 1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19:22.04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1 541,'0'1,"0"0,0-1,0 1,1 0,-1-1,0 1,1 0,-1-1,0 1,1-1,-1 1,1-1,-1 1,1-1,-1 1,1-1,-1 1,1-1,-1 0,1 1,0-1,-1 0,1 1,0-1,-1 0,1 0,0 0,-1 0,1 0,0 1,-1-1,1 0,0-1,0 1,-1 0,1 0,0 0,-1 0,2-1,28-7,-19 3,-1-1,0 0,0-1,-1 0,0 0,0-1,-1 0,10-12,7-12,23-37,-24 27,-1-2,-2-1,-2 0,-2-2,16-68,-32 112,-1 1,1-1,0 1,0-1,0 1,0-1,0 1,0 0,1-1,1-1,-3 4,1-1,-1 1,0 0,0 0,1 0,-1 0,0-1,1 1,-1 0,0 0,0 0,1 0,-1 0,0 0,1 0,-1 0,0 0,1 0,-1 0,0 0,0 0,1 0,-1 0,0 0,1 1,-1-1,0 0,0 0,1 0,-1 1,12 14,-2 12,-1 0,-2 0,0 1,4 45,-9-61,7 77,-5 168,-6-151,2-102,0 1,0 0,1-1,-1 1,1 0,0-1,0 1,0-1,5 9,7 6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19:22.41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24 0,'-10'5,"-4"2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19:23.02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139 186,'-1'1,"0"-1,-1 1,1-1,0 1,0-1,0 1,0-1,-1 0,1 0,0 0,0 1,-1-1,1 0,0-1,0 1,0 0,-1 0,1 0,0-1,0 1,0-1,0 1,-1-1,1 1,-1-2,0 0,0 1,0-1,1 0,-1 0,1 0,0 0,-1-1,1 1,0 0,0-1,1 1,-2-3,1-1,-1 0,1 0,1 0,-1-1,1 1,0 0,0 0,1 0,0 0,2-8,-1 9,1-1,1 1,-1 1,0-1,1 0,0 1,0 0,1 0,-1 0,1 0,0 1,0 0,0 0,0 0,0 0,1 1,0 0,-1 0,1 1,0-1,-1 1,9 0,0-1,-1 1,1 0,0 1,0 1,-1 0,1 1,-1 1,24 6,-34-8,1 1,-1-1,1 1,-1 0,0-1,0 2,0-1,0 0,0 1,0-1,-1 1,1 0,-1 0,0 0,0 0,0 0,0 0,0 0,-1 1,1-1,-1 1,0-1,0 1,0 0,-1-1,1 1,-1 0,0 6,-1-3,0 0,0-1,0 1,-1-1,0 0,0 0,0 1,-1-1,0-1,0 1,-1 0,0-1,0 0,0 1,-7 5,-103 78,54-46,33-25,-31 17,35-22,1 0,-27 22,49-35,-1 0,1 0,-1 1,1-1,0 0,-1 1,1-1,-1 0,1 1,0-1,-1 1,1-1,0 0,-1 1,1-1,0 1,0-1,-1 1,1-1,0 1,0 0,0-1,0 1,0-1,0 1,0-1,0 1,0-1,0 1,0 0,0-1,0 1,0-1,0 1,1 0,0 0,0 0,1 0,-1 0,0 0,1 0,-1 0,1-1,-1 1,1-1,-1 1,1-1,1 1,53 6,-53-7,174-1,37 2,-210-1,-1 1,1 0,0 0,0 0,0 0,0 0,-1 1,1 0,0-1,-1 1,0 1,1-1,-1 0,0 1,0 0,0 0,-1 0,1 0,-1 0,1 0,2 6,-3-3,1 0,-1 0,0 0,0 1,0-1,-1 1,0-1,-1 1,1 0,-1-1,-1 1,0 8,-1-9,0 1,0-1,0-1,-1 1,1 0,-1 0,-1-1,1 0,-1 1,0-1,0-1,0 1,-1-1,0 1,0-1,0-1,0 1,0-1,-8 4,-13 6,0-2,-53 16,60-21,-13 4,-46 7,64-14,0-2,0 0,0-1,0 0,0-1,-14-2,4-7,5-4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19:23.36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14 27,'-10'0,"6"0,15 0,20 0,10-5,14-2,2 1,-4 1,-10 1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19:24.08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468 1,'-14'-1,"0"1,-1 1,1 0,0 1,0 1,0 0,0 0,-19 9,1 2,-109 51,118-53,0 2,0 0,-34 31,55-43,0 0,0 0,0 0,0 0,0 0,0 1,1-1,-1 0,1 1,0 0,0-1,-2 6,3-7,0 0,0 1,0-1,0 0,1 0,-1 1,0-1,0 0,1 0,-1 0,1 1,-1-1,1 0,0 0,-1 0,1 0,0 0,0 0,-1 0,1 0,0-1,0 1,0 0,0 0,0-1,1 1,-1-1,0 1,0-1,0 1,0-1,2 1,12 4,1-1,-1-1,1 0,29 2,70-5,-72-1,-34 1,15-1,-1 1,1 2,-1 0,40 9,-58-10,1 1,-1 0,1 0,-1 1,0-1,1 1,-1 0,-1 1,1-1,0 1,-1 0,0 0,0 0,0 1,0-1,-1 1,0 0,0 0,0 0,0 0,-1 1,0-1,0 1,1 8,-2-9,0-1,0 1,-1-1,0 1,0-1,0 1,0-1,-1 1,1-1,-1 1,-1-1,1 0,0 1,-3 3,0-1,0-1,0 0,-1 0,0 0,0-1,-1 0,1 0,-8 5,-9 5,-1-1,0-1,-1-1,-1-1,0-1,0-2,0 0,-1-2,-1 0,1-2,-34 1,55-5,0 0,0 0,0-1,0 1,0-1,0 0,0-1,0 1,1-1,-1 0,1 0,-1-1,1 1,0-1,0 0,0 0,0 0,0-1,1 1,-4-5,-6-10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19:24.44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19 0,'0'5,"-5"2,-2 4,1 1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19:25.17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230 203,'-4'1,"0"-1,1 0,-1 0,1-1,-1 1,1-1,-1 0,1 0,0 0,-1 0,1 0,0-1,0 1,0-1,-5-4,6 4,1 0,0 0,0 0,0 0,0 0,0 0,1 0,-1-1,0 1,1 0,0 0,0-1,-1 1,1 0,1-1,-1 1,0 0,0-1,1 1,-1 0,1 0,0-1,0 1,0 0,1-3,3-3,-1-1,1 1,0-1,1 1,-1 1,2-1,-1 1,1 0,0 1,1 0,-1 0,1 0,0 1,1 0,-1 1,1-1,0 2,11-4,-18 7,1-1,-1 1,0 0,0 0,0 0,0 0,0 0,0 0,0 1,0-1,0 1,0 0,0-1,0 1,0 0,0 0,0 0,-1 0,1 1,2 1,-1 0,0 1,-1-1,0 0,1 1,-1-1,0 1,-1 0,1 0,-1 0,1 4,1 4,-1 0,0 0,-1 0,-1 0,0 1,-2 15,0-16,-1 0,0 0,-1-1,-1 1,1-1,-2 0,0 0,0-1,-1 0,0 0,-12 13,-11 8,-64 51,62-56,-28 19,31-23,-28 25,57-47,-1 1,0-1,0 1,1-1,-1 1,1 0,-1-1,0 1,1 0,-1-1,1 1,0 0,-1 0,1 0,-1 0,1-1,0 1,0 0,0 0,-1 0,1 0,0 0,0 0,0 0,1 1,-1-2,1 1,-1 0,1 0,0 0,0-1,0 1,-1 0,1-1,0 1,0 0,0-1,0 0,0 1,0-1,0 1,0-1,2 0,10 3,-1-2,25 1,-27-2,90-1,32 1,-120 2,-1 0,1 0,11 5,-9-3,6 2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53:37.49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524 1,'2'129,"-5"149,-10-178,-2 11,-15 130,17-162,-5 115,19 378,-2-543,-2-1,-8 34,5-29,-2 36,6 8,2-35,-11 79,-27 77,30-140,3 1,2 0,6 73,0-17,-4-69,-1 1,-13 64,7-47,2 0,6 115,2-75,-4-82,0 0,-2 0,-1 0,-1 0,0 0,-13 26,9-23,1 0,1 0,1 1,-3 29,6-5,3-22,-8 42,-73 210,46-171,8 6,18-69,3-4,2 1,2-1,6 85,-1-34,-1-29,-3 80,2-142,0 0,0-1,0 1,-1 0,1-1,0 1,-1-1,1 1,-1-1,0 1,1-1,-1 1,0-1,0 1,0-1,0 0,-2 2,2-3,0 0,1 1,-1-1,0 0,0 0,0 0,0-1,1 1,-1 0,0 0,0 0,0 0,1-1,-1 1,0 0,0-1,1 1,-1-1,0 1,1-1,-1 1,0-1,1 1,-1-1,1 0,-1 1,1-1,-1 0,1 1,0-1,-1 0,1 0,0 1,-1-3,-9-17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19:25.91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100 1,'-5'0,"-7"0,-6 0,-5 0,-5 0,14 0,19 0,14 0,13 0,7 0,2 0,-1 0,-3 0,-2 0,-2 0,-7 0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19:26.31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 0,'0'5,"-5"2,14-1,15-1,14-1,0-7,-1-2,4-1,4 1,0 1,-8 1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19:26.83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22 1,'-1'0,"-1"1,1 0,0 0,-1 0,1-1,0 1,0 0,0 0,0 1,0-1,0 0,0 0,0 1,0-1,0 0,1 1,-1-1,1 0,-1 1,1-1,-1 1,1-1,0 1,0 0,-1-1,1 1,1 1,1 0,1-2,0 1,0 0,0 0,0-1,0 0,0 0,0 0,1 0,-1 0,0 0,1-1,-1 0,4 1,0-1,102 9,214-11,21-27,66-1,1529 49,-1664-11,148 6,360 5,-765-19,-22-1,-31 1,-162-1,126 1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19:27.56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17 608,'0'4,"-1"1,0 0,0 0,0 0,-4 8,-2 15,7-28,0 1,0-1,0 0,0 0,0 1,0-1,0 0,0 0,0 1,0-1,0 0,0 0,0 0,0 1,0-1,0 0,0 0,0 1,1-1,-1 0,0 0,0 0,0 1,0-1,0 0,1 0,-1 0,0 0,0 1,0-1,1 0,-1 0,0 0,0 0,0 0,1 0,-1 0,0 0,0 1,1-1,-1 0,0 0,0 0,1 0,14-7,13-14,16-18,-2-1,-1-1,-3-3,-1-1,56-93,48-143,-140 279,1 0,-1 0,0-1,1 1,-1 0,1 0,-1 1,1-1,4-3,-6 5,0 0,1 0,-1 0,0-1,1 1,-1 0,0 0,1 0,-1 0,0 0,1 0,-1 0,0 0,1 0,-1 0,0 0,1 0,-1 0,0 0,1 0,-1 1,0-1,1 0,-1 0,0 0,0 0,1 1,-1-1,0 0,0 0,1 1,-1-1,0 0,0 0,0 1,1-1,-1 0,0 1,0-1,1 4,0-1,0 1,0-1,-1 1,0-1,1 1,-1 0,-1-1,1 1,0-1,-3 7,1 0,-15 65,-13 119,-22 207,47-372,1-4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19:28.17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20 298,'1'1,"-1"-1,0 0,0 1,0-1,0 1,0-1,0 0,0 1,0-1,0 1,0-1,-1 0,1 1,0-1,0 1,0-1,0 0,-1 1,1-1,0 0,0 1,-1-1,1 0,0 0,0 1,-1-1,1 0,0 0,-1 1,1-1,0 0,-1 0,1 0,-1 1,0-1,1 0,-1 0,1-1,-1 1,0 0,1 0,-1-1,1 1,-1 0,1-1,-1 1,1-1,-1 1,1-1,-1 1,1 0,0-1,-1 1,1-1,0 0,0 1,-1-1,1 1,0-1,-1 0,1-4,-1 1,1-1,-1 0,1 1,0-1,1 1,-1-1,1 0,0 1,0-1,1 1,-1 0,5-9,2-5,21-30,-21 36,1 0,0 1,1 1,0 0,0 0,1 1,1 0,0 1,14-8,-9 7,1 0,1 2,-1 0,1 0,40-6,-56 13,0-1,1 0,-1 1,0 0,1 0,-1 0,0 0,1 1,-1-1,0 1,0 0,0 0,1 0,-1 0,0 1,4 2,-5-2,0 0,0 0,0 0,-1 0,1 0,-1 1,0-1,1 0,-1 1,0-1,0 1,-1-1,1 1,0 0,-1-1,0 1,1 0,-1-1,0 1,-1 0,1 3,-3 10,0 1,-1-1,0 0,-1 0,-1 0,-1-1,0 0,-18 28,-2-4,-60 69,45-64,18-19,-24 32,47-56,0 1,0-1,0 0,0 0,0 1,0-1,0 1,1-1,-1 1,1-1,-1 1,1-1,0 1,-1-1,1 1,0-1,0 1,0 0,0 1,1-2,-1 0,1 0,0 0,-1 0,1 0,0-1,-1 1,1 0,0-1,0 1,0 0,0-1,0 1,0-1,0 1,0-1,-1 0,2 1,-1-1,0 0,1 0,8 2,0-2,0 0,-1 0,17-2,-23 1,251-42,-72 9,-88 14,-68 15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19:44.55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20 0,'-1'1,"0"-1,0 1,0-1,0 1,0-1,0 1,0-1,0 1,0 0,0 0,0-1,1 1,-1 0,0 0,1 0,-1 0,0 0,1 0,-1 0,1 0,-1 0,1 0,0 0,0 1,-1-1,1 0,0 0,0 0,0 0,0 0,0 1,0-1,0 0,1 0,-1 0,1 2,5 0,-1 0,1 0,0 0,-1-1,1 0,1-1,-1 1,0-1,0 0,0 0,1-1,7 0,1 0,15 1,0-2,0-2,45-9,-46 7,-26 4,1 1,0-1,0 1,-1 0,1 0,0 0,0 0,0 1,-1-1,1 1,5 2,-7-2,0 0,0 1,0-1,0 1,0-1,0 1,-1 0,1 0,-1 0,1 0,-1 0,0 0,0 0,0 0,0 0,0 0,0 1,-1-1,1 4,1 3,-1 1,-1-1,1 1,-2-1,1 1,-1-1,-1 0,0 1,0-1,-1 0,-5 14,-8 13,-29 50,27-54,7-12,1 1,0 1,-8 31,11-38,7-22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19:44.88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 66,'-6'0,"10"0,13 0,14 0,13 0,2 0,0-5,-3-2,-4 0,-9-3,-4 0,-6-4,-7 1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19:45.45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75 1,'-8'8,"0"1,0 0,1 1,0-1,1 2,0-1,1 1,0-1,-5 18,9-24,0-1,0 1,0 0,1-1,0 1,0 0,0 0,0 0,0-1,1 1,0 0,-1 0,2-1,-1 1,0-1,1 1,-1-1,1 0,0 1,0-1,0 0,1 0,-1 0,1-1,0 1,0 0,-1-1,2 0,-1 0,0 0,0 0,5 2,-1-2,-1 0,1 0,0 0,0-1,0 0,0 0,0-1,0 0,0 0,0 0,0-1,0 0,0-1,0 0,0 0,-1 0,8-4,5-2,0-2,-1 0,1-1,24-20,-37 27,0-1,-1-1,0 1,0-1,0 0,-1 0,0 0,0-1,0 1,-1-1,0 0,0 0,3-13,-6 18,-1 0,1 0,-1 0,1 0,-1 0,0 1,1-1,-1 0,0 0,0 1,0-1,-1 1,1-1,0 1,-1-1,1 1,-1 0,1 0,-1 0,1 0,-1 0,0 0,1 0,-1 0,0 1,0-1,0 1,0-1,-2 1,-7-3,0 0,0 2,-17-2,18 3,0 0,1 0,-1 1,1 0,-1 1,1 0,0 0,-1 1,1 0,1 1,-1 0,0 0,1 1,0 0,0 1,0 0,1 0,0 0,-8 10,-4 3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19:46.08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213 1,'-8'0,"0"1,0 1,0-1,1 2,-1-1,1 1,-1 0,1 0,0 1,0 0,1 0,-1 1,1-1,0 1,0 1,0-1,1 1,0 0,-5 9,0-2,2 0,0 1,0 0,1 0,1 0,1 1,0 0,-5 29,8-35,0 1,1-1,1 1,0-1,0 1,0-1,4 15,-3-21,0 1,1-1,-1 0,1 0,-1 0,1 0,0 0,1-1,-1 1,0 0,1-1,-1 0,1 1,0-1,0 0,-1-1,2 1,-1 0,0-1,0 1,0-1,1 0,4 1,1-1,1 0,0 0,0-1,-1 0,1 0,0-1,-1-1,1 0,0 0,-1 0,0-1,0-1,13-6,0-1,-2-1,1 0,-1-1,25-23,-37 28,-1 1,0-1,-1 0,0 0,0-1,0 0,-1 0,-1 0,1-1,-2 0,1 0,-1 0,-1 0,0 0,0 0,-1-1,0-20,-1 29,0 0,-1 0,1-1,-1 1,0 0,0 0,0 0,0 0,0 0,0 0,0 0,0 0,-1 0,1 0,-1 1,1-1,-1 1,-2-3,0 2,-1 0,1 0,0 0,0 0,-1 0,1 1,-1 0,-6-1,-7 0,0 1,-1 1,-26 4,43-4,-20 2,-37 10,51-10,0 0,0 1,0 0,1 0,0 1,-1 0,-11 9,-2 8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19:47.01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14 92,'-14'0,"19"0,25-2,4-5,35-13,-9 2,106-25,-200 41,-13 10,-67 18,49-9,38-11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53:38.54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53 0,'-1'5,"0"-1,0 1,0-1,-1 0,0 1,0-1,0 0,0 0,0 0,-1 0,-3 3,1-1,1 0,1 0,-1 0,-5 13,9-17,-1 0,1 0,-1 0,1 0,0 0,0 0,0 0,0 0,0 0,0 0,1 0,-1 0,1 0,-1 0,1-1,0 1,0 0,0 0,0 0,0-1,0 1,2 1,3 4,1-1,-1 0,2-1,-1 0,1 0,-1 0,1-1,1 0,15 5,86 21,-100-28,187 39,216 16,-24-25,-236-20,113 5,1-2,24 0,-258-13,64 11,-61-7,46 2,-34-6,82 14,-51-9,-59-6,-1 0,36 8,-35-3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19:50.01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0 302,'2'-11,"0"0,0 0,1 0,1 1,0-1,0 1,1 0,0 0,0 1,1-1,11-12,-6 8,0 0,1 1,1 0,0 1,1 1,0 0,17-10,-15 12,-1 1,1 1,0 1,1 0,-1 1,1 0,0 2,1 0,-1 1,0 0,1 2,25 2,-39-1,0-1,0 2,-1-1,1 0,0 1,-1 0,1 0,-1 0,0 0,1 0,-1 1,0-1,0 1,-1 0,4 3,-2 0,0 0,-1 0,0 0,0 0,0 0,-1 0,0 1,2 10,-2-8,-1 0,0 0,0 0,-1 0,0 0,-1 0,0 0,0 0,-1 0,0 0,0-1,-1 1,-7 14,1-10,1-1,-2-1,1 1,-2-1,1-1,-1 0,-22 14,-7 2,-46 21,86-47,-7 4,0-1,-1 0,1 0,-12 2,18-5,1 0,0 0,0 0,0 0,-1 0,1 0,0 1,0-1,0 0,-1 0,1 0,0 0,0 0,-1 0,1 0,0 0,0-1,0 1,-1 0,1 0,0 0,0 0,0 0,-1 0,1 0,0 0,0 0,0-1,0 1,-1 0,1 0,0 0,0 0,0-1,0 1,0 0,0 0,-1-1,5-8,13-9,-4 9,1 1,1 0,-1 0,1 2,1 0,-1 0,1 2,30-6,-3 4,0 2,53 2,-81 2,0 0,-1 1,1 1,0 0,-1 1,25 9,-34-10,0 0,0 1,-1 0,1-1,-1 2,1-1,-1 0,0 1,-1 0,1 0,-1 0,1 0,-1 1,0-1,-1 1,1 0,-1-1,0 1,0 0,-1 1,2 8,-1-6,-2 0,1 0,-1 0,0 0,-1 0,0 0,0 0,-1 0,0 0,0-1,-1 1,0-1,0 1,0-1,-1 0,-1 0,1 0,-1-1,0 0,0 0,-1 0,0 0,0-1,-11 7,2-2,-1-1,0-1,0 0,-1-1,-20 5,-92 18,37-10,72-14,0-2,-1-1,1 0,-24 0,37-3,-1-1,1 1,-1-1,1-1,0 1,0-1,-1 0,1-1,1 0,-1 0,0 0,1-1,-1 0,-9-8,-2-5,1 2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19:51.21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30,'482'0,"-475"0,0 0,0-1,1 0,-1 0,7-2,-13 3,-1 0,0 0,0 0,0 0,1 0,-1 0,0 0,0 0,1 0,-1 0,0 0,0 0,0 0,1 0,-1 0,0 0,0-1,0 1,0 0,1 0,-1 0,0 0,0 0,0-1,0 1,0 0,1 0,-1 0,0-1,0 1,0 0,0 0,0 0,0-1,0 1,0 0,0 0,0-1,0 1,0 0,0 0,0 0,0-1,-10-4,-19-1,12 3,0 1,-1 1,1 1,0 0,0 1,0 1,0 1,0 0,-25 9,-10 4,38-12,0 0,0 1,0 0,1 1,-17 10,12-2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19:54.27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77 255,'0'2,"-1"1,0 0,1-1,-1 0,0 1,-1-1,1 0,0 1,-1-1,1 0,-1 0,0 0,-2 2,-28 26,26-25,6-5,-1 1,1 0,-1-1,0 1,1-1,-1 1,0-1,1 1,-1-1,0 0,1 1,-1-1,0 0,0 0,1 1,-1-1,0 0,0 0,0 0,1 0,-1 0,0 0,-1 0,2-1,0 1,-1-1,1 1,0-1,0 1,0-1,-1 0,1 1,0-1,0 1,0-1,0 1,0-1,0 0,0 1,1-1,-1 1,0-1,0 1,0-1,0 1,1-1,-1 1,0-1,1 1,-1-1,0 1,1-1,-1 1,0-1,2 0,59-82,25-40,-73 103,1 1,31-35,-45 53,1-1,0 1,0 0,0 0,0 1,0-1,1 0,-1 0,0 0,0 1,0-1,1 1,-1-1,0 1,1-1,-1 1,0 0,1-1,-1 1,1 0,-1 0,0 0,3 1,-3-1,1 1,-1 0,1 0,-1 0,0 0,0 0,0 0,0 0,1 1,-1-1,-1 0,1 1,0-1,0 0,0 1,0 2,3 7,-2-1,1 1,-1-1,1 21,-1 36,-7 88,-9-66,8-57,-4 55,9-39,2-35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19:54.88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330 21,'-24'0,"-1"1,1 0,-31 7,47-6,0 0,1 1,-1-1,1 1,0 1,0 0,0 0,1 0,-1 1,1-1,0 2,0-1,1 1,-6 7,-1 2,1 2,1-1,0 2,1-1,1 1,1 0,0 1,1 0,1 0,1 0,-3 39,7-54,0 0,0 0,1-1,-1 1,1 0,0 0,0 0,0-1,0 1,1 0,-1-1,1 1,0-1,0 0,1 1,4 4,-3-3,1-1,1 0,-1 0,0 0,1-1,0 0,0 0,0 0,9 2,-2-1,0-1,0-1,0 0,0-1,0 0,1-1,-1 0,0-1,21-4,-17 1,-1-1,0 0,-1-1,1 0,-1-2,-1 0,1 0,-1-1,-1-1,0-1,0 1,-1-2,0 0,-1 0,-1-1,0-1,0 1,-2-2,0 1,0-1,-1 0,-1-1,-1 0,0 0,-1 0,0 0,1-33,-4 45,-1 0,0 0,0-1,-1 1,1 0,-1 0,0 0,0 0,0 0,-1 0,0 0,1 0,-1 0,0 1,-1-1,1 1,-1-1,-4-4,2 5,0-1,1 1,-1 0,0 1,0-1,-1 1,1 0,-1 0,1 1,-1-1,1 1,-8 0,-5 0,0 1,1 1,-1 1,0 0,1 1,0 1,-32 11,34-9,0 1,1 0,-25 16,7 1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20:21.78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12 25,'-5'0,"-2"-6,11-1,15 1,14 0,1 8,0 2,0 2,-6 4,-8 0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20:22.14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12,'15'0,"16"0,7 0,7 0,1 0,-7-5,-10-2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20:22.79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425 62,'0'-1,"0"-4,0 0,0 0,-1 0,1 0,-1 0,-2-5,3 9,-1 0,1-1,-1 1,0 0,0 0,0 0,1-1,-1 1,0 0,0 0,0 1,-1-1,1 0,0 0,0 0,0 1,-1-1,1 1,0-1,-1 1,1-1,0 1,-1 0,1 0,-1-1,-1 1,-6 1,0-1,0 1,0 1,0-1,0 2,0-1,0 1,1 0,-1 1,1 0,0 1,-14 9,-1 3,1 1,-38 38,41-35,0 1,2 0,0 1,2 1,-19 37,28-49,1 2,0-1,0 1,1-1,1 1,0 0,1 0,1 1,0-1,1 0,0 0,5 25,-4-34,1-1,0 1,0 0,0-1,0 0,1 1,-1-1,1 0,0 0,1-1,-1 1,1 0,-1-1,1 0,0 0,0 0,1-1,-1 1,0-1,1 0,0 0,-1-1,1 1,0-1,7 1,3 1,-1-2,1 1,-1-2,1 0,0 0,-1-2,22-4,0-3,-1-2,0-2,49-25,-74 32,0 0,-1 0,1-1,-2 0,1-1,7-8,-12 12,0 0,0-1,-1 1,0-1,0 0,0 0,0 0,-1 0,0-1,0 1,0-1,0 1,0-10,-2 13,0-1,-1 1,1 0,0 0,-1 0,0 0,1 0,-1 1,0-1,0 0,0 0,-1 0,1 1,0-1,0 1,-1-1,1 1,-1-1,0 1,1 0,-1 0,0 0,0 0,1 0,-1 0,0 0,0 0,0 1,0-1,-3 1,-5-3,-1 1,1 1,-1 0,-17 1,7 0,-1 1,1 2,0 0,0 1,0 1,0 1,1 0,0 2,0 1,1 0,0 1,1 1,0 1,-32 28,20-10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20:23.71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599 34,'0'-1,"-1"0,1-1,-1 1,0 0,1-1,-1 1,0 0,0 0,0 0,1 0,-1 0,-1 0,1 0,0 0,0 0,0 0,0 0,-1 1,1-1,0 1,0-1,-1 1,1-1,-1 1,1 0,0-1,-3 1,-46-6,45 6,-45-3,1 3,-86 10,110-7,1 2,1 0,-1 2,1 1,0 0,1 2,-34 19,53-27,0 0,0 0,1 0,-1 1,0-1,1 1,0-1,-3 4,5-5,-1 0,1-1,0 1,-1 0,1-1,0 1,0 0,0 0,0-1,0 1,0 0,0 0,0 0,0-1,0 1,0 0,0-1,1 1,-1 0,0 0,0-1,1 1,-1 0,1-1,-1 1,0 0,1-1,-1 1,1-1,0 1,-1-1,1 1,-1-1,1 1,0-1,-1 0,1 1,0-1,-1 0,1 0,0 1,0-1,0 0,17 6,1-1,-1-1,1-1,-1-1,1 0,0-1,0-1,24-4,-12 3,58 4,-84-2,0 0,0 0,0 1,0-1,0 1,-1 1,1-1,-1 1,1-1,-1 1,0 0,0 1,0-1,-1 1,1 0,5 7,-8-9,1 0,-1 0,0 1,0-1,0 0,0 0,-1 0,1 1,-1-1,1 0,-1 1,0-1,0 1,0-1,0 0,0 1,0-1,-1 0,1 1,-1-1,0 0,1 1,-1-1,0 0,-1 0,1 0,0 0,0 0,-1 0,1 0,-1 0,0-1,0 1,1-1,-1 1,0-1,-3 2,-5 3,0 0,-1-1,0 0,0-1,0 0,0-1,-20 4,-90 5,25-4,27 1,42-6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20:24.35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40 0,'-5'5,"1"0,-1 0,1 0,1 0,-1 0,0 1,1-1,-3 8,6-11,-1-1,1 1,0 0,-1-1,1 1,0-1,0 1,0-1,0 1,1-1,-1 1,0 0,1-1,-1 1,0-1,1 1,0-1,-1 0,1 1,0-1,0 0,0 1,0-1,0 0,0 0,0 0,0 0,1 0,-1 0,0 0,1 0,-1 0,0-1,1 1,-1-1,1 1,2 0,13 5,0-1,0-1,0-1,1 0,22 0,95-4,-75 0,598-21,-412 6,305-12,-518 28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20:24.94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42 307,'-25'7,"9"-2,16-6,0 0,0 0,0 1,1-1,-1 0,0 0,1 0,-1 0,0 1,1-1,-1 0,1 0,-1 1,1-1,-1 0,1 1,0-1,-1 1,1-1,0 1,0-2,176-182,-74 80,-103 103,1 0,-1 0,1 0,0 1,-1-1,1 0,0 0,-1 1,1-1,0 0,0 1,0-1,0 1,0-1,0 1,0-1,-1 1,1 0,0 0,0-1,0 1,0 0,1 0,-1 0,0 0,0 0,0 0,0 0,0 0,0 1,0-1,0 0,0 1,1 0,-1 0,0 1,-1-1,1 1,0-1,0 1,-1 0,1-1,-1 1,1 0,-1 0,0-1,0 1,0 0,0 0,0-1,0 1,0 0,0 0,-1-1,0 3,-12 41,-1-1,-39 81,30-78,3 2,-14 51,17-36,-36 88,31-90,16-36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53:39.59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0 155,'1732'0,"-1696"-2,0-2,0-1,49-14,-42 9,75-9,-110 18,81-5,121-24,44-14,-206 37,1 2,1 2,78 6,-32-1,31-1,-151-1,-7 0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20:25.60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257 197,'-8'0,"0"0,0-1,0 0,0 0,-8-2,15 2,0 1,0 0,0-1,0 1,0-1,0 1,0-1,0 1,0-1,0 0,1 1,-1-1,0 0,0 0,1 0,-1 0,1 0,-2-1,2 0,0 1,0-1,0 1,0 0,0-1,0 1,0-1,0 1,1 0,-1-1,1 1,-1 0,1-1,-1 1,1 0,0 0,-1 0,3-3,2-2,0 0,1 0,0 0,0 0,0 1,1 0,0 1,0-1,8-3,13-5,32-10,-15 6,-25 8,-8 3,0 1,0 1,0-1,24-4,-34 9,0 0,0-1,0 1,0 0,0 0,-1 0,1 0,0 1,0-1,0 1,0-1,-1 1,1-1,0 1,0 0,-1 0,1 0,0 0,-1 0,1 0,-1 0,0 0,1 1,-1-1,0 1,0-1,0 1,0-1,0 1,0 0,0-1,0 1,-1 0,1 0,-1 0,1-1,-1 1,0 0,0 0,0 2,1 5,-2-1,1 1,-1-1,0 1,-1-1,0 0,-1 0,1 1,-1-1,-1-1,0 1,-5 8,-5 6,0-1,-31 35,-20 14,-80 69,13-36,43-36,88-66,0-1,0 1,0 0,0 0,-1 0,1 0,1 0,-1 0,0 0,0 0,0 0,0 0,1 0,-1 1,1-1,-1 0,1 1,-1 1,1-2,1 0,0 0,0 0,0 0,0-1,0 1,0 0,0 0,0 0,0-1,0 1,0-1,1 1,-1-1,0 1,0-1,0 0,1 0,-1 1,0-1,1 0,-1 0,2 0,32 3,-1-1,69-4,75-19,-129 15,36-7,-33 4,92-4,-119 13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20:53.36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931 11,'0'-1,"0"1,0 0,0-1,0 1,0-1,0 1,0 0,-1-1,1 1,0-1,0 1,0 0,-1-1,1 1,0 0,0-1,-1 1,1 0,0-1,0 1,-1 0,1 0,0-1,-1 1,1 0,-1 0,1 0,0 0,-1-1,1 1,-1 0,1 0,0 0,-1 0,1 0,-1 0,1 0,0 0,-1 0,1 0,-1 0,1 0,0 0,-1 1,0-1,-22 9,-14 18,0 1,2 2,-43 46,41-39,-113 116,6 6,-126 184,250-316,2 1,0 1,-19 46,24-40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20:53.73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1006 0,'-22'16,"1"1,0 1,-28 33,-48 68,75-90,-338 498,33-44,261-395,45-56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20:54.07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78 1,'0'5,"0"7,-10 1,-9-2,-6-2,2-3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19:32:16.087"/>
    </inkml:context>
    <inkml:brush xml:id="br0">
      <inkml:brushProperty name="width" value="0.1" units="cm"/>
      <inkml:brushProperty name="height" value="0.1" units="cm"/>
      <inkml:brushProperty name="color" value="#5B2D90"/>
      <inkml:brushProperty name="ignorePressure" value="1"/>
    </inkml:brush>
  </inkml:definitions>
  <inkml:trace contextRef="#ctx0" brushRef="#br0">0 12,'0'-5,"0"-2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21:56.985"/>
    </inkml:context>
    <inkml:brush xml:id="br0">
      <inkml:brushProperty name="width" value="0.1" units="cm"/>
      <inkml:brushProperty name="height" value="0.1" units="cm"/>
      <inkml:brushProperty name="color" value="#5B2D90"/>
      <inkml:brushProperty name="ignorePressure" value="1"/>
    </inkml:brush>
  </inkml:definitions>
  <inkml:trace contextRef="#ctx0" brushRef="#br0">12 0,'-5'0,"-1"0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21:58.506"/>
    </inkml:context>
    <inkml:brush xml:id="br0">
      <inkml:brushProperty name="width" value="0.1" units="cm"/>
      <inkml:brushProperty name="height" value="0.1" units="cm"/>
      <inkml:brushProperty name="color" value="#5B2D90"/>
      <inkml:brushProperty name="ignorePressure" value="1"/>
    </inkml:brush>
  </inkml:definitions>
  <inkml:trace contextRef="#ctx0" brushRef="#br0">454 215,'2'-5,"0"1,0 0,0-1,1 1,-1 0,1 0,0 0,0 0,0 1,1-1,-1 1,5-4,2-3,-6 6,0 0,0-1,-1 0,0 0,0 0,0 0,0 0,-1-1,0 1,2-10,-3 12,-1 1,0 0,1 0,-1-1,0 1,0 0,0 0,-1-1,1 1,-1 0,1 0,-1 0,0-1,1 1,-1 0,0 0,0 0,-1 0,1 0,0 1,-1-1,1 0,-1 1,0-1,1 1,-1-1,0 1,0 0,-4-3,-5 0,-1-1,0 1,-1 1,1 0,-1 1,1 0,-23 1,15 1,0 0,0 2,0 1,-25 6,29-3,0 0,0 1,0 1,1 1,0 0,1 1,0 0,1 1,0 1,0 0,2 1,-1 0,2 0,-1 2,2-1,0 1,1 0,0 1,-9 31,14-39,2 0,-1-1,1 1,0 0,1 0,0 0,0 0,0-1,1 1,4 13,-4-17,1 0,0 0,0 0,0 0,0-1,1 1,0-1,0 1,0-1,0 0,0 0,0 0,1-1,0 1,-1-1,1 0,0 0,0 0,0 0,6 1,7 3,0-2,1 0,-1-1,1 0,0-1,0-1,0-1,0-1,-1 0,1-2,0 0,-1 0,22-9,-26 5,0-1,-1-1,0 0,-1 0,0-1,-1-1,0 0,0 0,-1-1,11-18,-14 19,0 0,-1-1,0 1,0-1,-1 0,-1 0,0-1,-1 1,0-1,-1 1,0-1,-1 0,-2-16,1 26,0 0,0 0,0 0,0 0,0 1,-1-1,1 1,-1-1,0 1,0-1,0 1,0 0,0 0,0 0,-1 0,1 0,0 1,-1-1,0 1,1-1,-1 1,0 0,0 0,0 0,0 1,1-1,-1 1,0-1,0 1,0 0,-4 0,-8 1,1-1,-1 2,0 0,-25 7,17-4,2 2,-1 1,1 1,0 1,1 0,0 2,-25 18,38-25,0 1,0 0,1 0,-1 1,2-1,-1 1,1 1,0-1,0 1,1 0,0 0,0 0,1 1,0-1,0 1,1 0,1-1,-1 1,1 0,1 0,0 15,1-19,0-1,0 0,0 1,1-1,-1 0,1 0,0 0,0 0,1 0,-1-1,1 1,0-1,0 1,0-1,0 0,1 0,-1-1,1 1,0-1,0 1,-1-1,2 0,-1-1,0 1,0-1,6 2,5 1,1-1,0 0,0-1,1-1,-1-1,17-1,3-4,0-1,-1-2,0-2,59-24,-57 19,0 2,1 2,68-12,-102 23,1 0,0 0,-1 0,1 0,0 1,-1 0,1 0,0 0,-1 0,0 1,1 0,-1 0,0 0,0 0,0 1,0-1,0 1,-1 0,1 0,3 5,5 6,-1 1,-1 0,17 32,-3-4,-15-31,-1 1,2-1,20 21,-5-12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21:58.928"/>
    </inkml:context>
    <inkml:brush xml:id="br0">
      <inkml:brushProperty name="width" value="0.1" units="cm"/>
      <inkml:brushProperty name="height" value="0.1" units="cm"/>
      <inkml:brushProperty name="color" value="#5B2D90"/>
      <inkml:brushProperty name="ignorePressure" value="1"/>
    </inkml:brush>
  </inkml:definitions>
  <inkml:trace contextRef="#ctx0" brushRef="#br0">0 61,'1039'-18,"-695"-1,202-5,-518 24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21:59.629"/>
    </inkml:context>
    <inkml:brush xml:id="br0">
      <inkml:brushProperty name="width" value="0.1" units="cm"/>
      <inkml:brushProperty name="height" value="0.1" units="cm"/>
      <inkml:brushProperty name="color" value="#5B2D90"/>
      <inkml:brushProperty name="ignorePressure" value="1"/>
    </inkml:brush>
  </inkml:definitions>
  <inkml:trace contextRef="#ctx0" brushRef="#br0">265 2,'-8'-1,"0"1,6 13,21 417,-20-305,2-135,1 0,-1 0,2 1,-1-1,1 1,1-1,0 1,0 0,9-13,-3 5,1 1,1 1,0 0,17-16,-15 19,1 1,1 0,-1 1,2 0,-1 2,36-14,-20 11,0 2,1 1,35-4,-62 12,-1-1,1 1,0 0,-1 1,1-1,0 1,0 0,-1 1,1-1,-1 1,0 0,1 1,-1-1,0 1,0 0,0 0,-1 1,1-1,-1 1,0 0,0 0,0 0,-1 1,1 0,-1-1,4 8,0 3,0 0,0 0,-2 1,0-1,-1 1,0 0,-1 1,1 19,-4-26,-1 1,0 0,0 0,-1-1,0 1,-1-1,0 1,-1-1,0 0,-5 10,-11 16,-32 43,24-36,17-26,-13 21,-1-1,-49 54,63-80,1-1,-2 0,1-1,-1-1,0 0,-1 0,0-1,0-1,-1 0,0-1,0 0,-15 2,10-3,1-1,-1-1,1-1,-1 0,0-2,1 0,-1-1,-27-7,32 5,0-1,-1 0,2-1,-1-1,1 0,0-1,0 0,1-1,0 0,-21-22,-1-8,5 2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22:00.264"/>
    </inkml:context>
    <inkml:brush xml:id="br0">
      <inkml:brushProperty name="width" value="0.1" units="cm"/>
      <inkml:brushProperty name="height" value="0.1" units="cm"/>
      <inkml:brushProperty name="color" value="#5B2D90"/>
      <inkml:brushProperty name="ignorePressure" value="1"/>
    </inkml:brush>
  </inkml:definitions>
  <inkml:trace contextRef="#ctx0" brushRef="#br0">50 1,'-5'0,"-6"0,-3 10,3 9,2 5,13 5,16-3,10-6,0-17,-1-8,-4-9,-7-7,-7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53:40.55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64,'96'2,"-32"0,85-8,-121 1,-1-1,28-9,-25 6,41-8,-38 13,0 0,33 2,-52 3,0 0,0 0,0 2,0 0,0 0,-1 1,17 7,28 13,-32-17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22:00.632"/>
    </inkml:context>
    <inkml:brush xml:id="br0">
      <inkml:brushProperty name="width" value="0.1" units="cm"/>
      <inkml:brushProperty name="height" value="0.1" units="cm"/>
      <inkml:brushProperty name="color" value="#5B2D90"/>
      <inkml:brushProperty name="ignorePressure" value="1"/>
    </inkml:brush>
  </inkml:definitions>
  <inkml:trace contextRef="#ctx0" brushRef="#br0">78 5,'-5'0,"-2"-5,1 9,-10 3,-1 5,2 7,4 4,13-1,12-5,3-15,4-8,-1-8,-15-2,-8 2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22:01.717"/>
    </inkml:context>
    <inkml:brush xml:id="br0">
      <inkml:brushProperty name="width" value="0.1" units="cm"/>
      <inkml:brushProperty name="height" value="0.1" units="cm"/>
      <inkml:brushProperty name="color" value="#5B2D90"/>
      <inkml:brushProperty name="ignorePressure" value="1"/>
    </inkml:brush>
  </inkml:definitions>
  <inkml:trace contextRef="#ctx0" brushRef="#br0">60 0,'2'113,"-5"132,-2-213,-2 0,-12 37,9-33,-7 37,116-225,-42 71,72-80,-117 149,-1 0,19-14,-25 23,-1-1,1 1,0 0,0 0,0 0,0 1,0 0,1 0,-1 0,8-1,-11 3,0 1,0-1,0 1,0-1,0 1,0 0,0 0,-1 0,1 0,0 0,0 0,-1 0,1 0,-1 1,1-1,-1 1,0-1,1 1,-1 0,0-1,0 1,0 0,0 0,0 2,19 49,-13-25,-2 0,-1 1,1 33,-6 90,-1-92,2-59,0 0,0 0,0 0,0 0,0 0,0-1,0 1,0 0,0 0,0 0,1 0,-1 0,0 0,1 0,-1 0,1-1,-1 1,1 0,0 1,0-2,0 1,-1-1,1 0,-1 0,1 0,0 0,-1 0,1 0,-1 0,1 0,0 0,-1 0,1-1,-1 1,1 0,-1 0,1-1,-1 1,1 0,-1 0,1-1,-1 1,1-1,34-35,-28 28,75-92,21-23,-83 102,1 1,1 0,35-23,-49 38,0 0,0 1,0 0,0 0,1 1,0 0,16-3,-22 5,0 0,1 1,-1 0,0 0,0 0,1 0,-1 1,0-1,0 1,0 0,0 0,1 0,-1 0,-1 0,1 1,0 0,0-1,0 1,-1 0,1 0,-1 0,0 1,1-1,-1 0,2 4,2 3,-1 1,0 1,-1-1,0 1,0 0,-1 0,0 0,1 12,0 14,-1 42,-4-66,0 0,-1 0,-1-1,0 1,0-1,-2 1,1-1,-2-1,1 1,-9 11,3-2,-15 38,18-33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22:02.211"/>
    </inkml:context>
    <inkml:brush xml:id="br0">
      <inkml:brushProperty name="width" value="0.1" units="cm"/>
      <inkml:brushProperty name="height" value="0.1" units="cm"/>
      <inkml:brushProperty name="color" value="#5B2D90"/>
      <inkml:brushProperty name="ignorePressure" value="1"/>
    </inkml:brush>
  </inkml:definitions>
  <inkml:trace contextRef="#ctx0" brushRef="#br0">0 201,'201'1,"344"-6,-4-43,191-77,-652 108,-51 10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22:03.177"/>
    </inkml:context>
    <inkml:brush xml:id="br0">
      <inkml:brushProperty name="width" value="0.1" units="cm"/>
      <inkml:brushProperty name="height" value="0.1" units="cm"/>
      <inkml:brushProperty name="color" value="#5B2D90"/>
      <inkml:brushProperty name="ignorePressure" value="1"/>
    </inkml:brush>
  </inkml:definitions>
  <inkml:trace contextRef="#ctx0" brushRef="#br0">36 0,'-2'1,"1"0,0 0,0 0,0 0,-1 0,1 0,0 0,0 0,1 1,-1-1,0 0,0 1,1-1,-1 0,0 1,1-1,0 1,-1-1,1 1,0-1,0 1,-1 2,1-1,-9 57,4 0,2 0,5 78,1-31,-3 207,0-312,0 0,0 0,0-1,0 1,0 0,0-1,0 1,1 0,-1-1,1 1,-1 0,1-1,0 1,-1-1,1 1,0-1,0 1,2 1,-3-3,1 0,0 1,0-1,0 0,0 1,0-1,0 0,-1 0,1 0,0 0,0 0,0 0,0 0,0 0,0 0,0 0,0 0,0-1,0 1,-1 0,1-1,0 1,1-1,4-3,1-1,-1 1,-1-1,1 0,-1 0,8-10,1-2,195-226,-152 183,-18 17,2 2,61-47,-95 83,1 1,0-1,0 1,1 0,-1 1,1 0,0 0,0 1,0 0,0 1,0 0,0 0,1 1,-1 0,0 1,0 0,0 0,11 3,-12-2,-1 1,1 0,0 0,-1 0,0 1,1 0,-2 1,1-1,0 1,-1 1,0-1,0 1,-1 0,1 0,-1 1,-1 0,1 0,-1 0,0 0,3 11,-1 0,-1 0,-1 0,-1 1,2 32,-7 78,1-90,0-28,0-1,-1 1,0-1,0 0,-1 0,0 0,-10 18,0-1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22:05.28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142 0,'-16'0,"-4"5,-4 2,-3-1,-2 0,3-3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22:07.60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3,'1'0,"-1"-1,1 1,0 0,-1 0,1-1,0 1,-1 0,1 0,0 0,0 0,-1 0,1 0,0 0,-1 0,1 0,0 0,-1 0,1 0,0 1,-1-1,1 0,0 1,-1-1,1 0,0 1,-1-1,1 0,-1 1,1 0,27 14,-27-15,53 34,-2 3,64 56,-10-6,-33-29,-3 3,-3 4,-2 2,60 83,-86-93,-4 2,40 85,-12-19,-49-99,14 27,1-1,4-1,45 55,-66-92,1-1,0 0,1-1,0 0,1-1,0-1,1 0,0-1,0-1,1 0,0-1,1-1,-1-1,35 6,-40-9,0-1,0 0,-1 0,1-1,0-1,14-2,-23 2,-1 1,1-1,-1 0,1 0,-1 0,0 0,1-1,-1 1,0 0,0-1,0 0,0 0,0 1,0-1,-1 0,1 0,0-1,-1 1,0 0,1 0,-1-1,0 1,0-1,-1 1,1-1,0 1,-1-1,1 1,-1-1,0 0,0 1,0-1,-1-3,-1-27,-2-1,-1 2,-1-1,-2 1,-1 0,-15-33,20 57,0 1,0-1,-1 1,0 0,0 0,-1 1,0 0,0 0,0 0,-1 0,0 1,0 0,0 1,-1 0,-7-4,15 9,0-1,0 0,0 0,1 1,-1-1,0 0,0 1,0-1,0 0,0 0,0 1,0-1,0 0,0 1,0-1,0 0,0 1,0-1,0 0,0 1,0-1,0 0,0 1,0-1,0 0,0 0,-1 1,1-1,0 0,0 1,0-1,-1 0,1 0,0 1,0-1,-1 0,1 0,0 0,0 0,-1 1,1-1,0 0,0 0,-1 0,1 0,0 0,-1 0,1 0,0 0,-1 0,1 1,0-2,-1 1,1 0,0 0,-1 0,1 0,0 0,-1 0,1 0,0 0,0 0,-1 0,1-1,15 25,103 102,-70-78,48 62,-91-104,-1 1,1 0,-1 0,0 0,-1 1,0-1,3 9,-6-12,1-1,0 1,-1 0,0 0,1 0,-2-1,1 1,0 0,-1 0,0 0,1-1,-2 1,1 0,0-1,-1 1,-3 6,-7 6,0 0,-1-1,-1-1,0 0,-1-1,-30 20,21-16,2 2,-27 25,31-23,-7 7,-43 37,53-54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22:09.15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15 1530,'-15'-1,"31"0,23-3,-25 0,0 0,0-2,0 0,-1 0,1-2,19-14,71-63,-61 48,8-2,1 4,84-45,-5 4,-62 33,308-185,-212 124,-44 24,-73 48,-2-2,50-49,-15 13,131-117,-209 184,8-7,-1 0,13-20,-19 26,0-1,-1-1,0 1,0 0,-1-1,1 1,-1-1,2-10,-4 14,0 0,-1 0,1 0,-1 0,1 1,-1-1,0 0,1 0,-1 0,0 1,0-1,0 1,0-1,-1 1,1-1,0 1,-1-1,1 1,-1 0,1 0,-1 0,0 0,1 0,-1 0,0 0,-3 0,-8-4,0 0,-20-4,25 7,-25-4,0 1,-41-1,24 2,48 4,0 0,0 0,0-1,0 1,0-1,0 1,0-1,0 0,0 1,0-1,0 0,1 0,-4-3,4 4,1-1,0 1,0 0,0 0,-1-1,1 1,0 0,0-1,0 1,0 0,0-1,0 1,0 0,0-1,0 1,0 0,0-1,0 1,0 0,0-1,0 1,0-1,0 1,0 0,0 0,0-1,1 1,-1 0,0-1,16-11,-3 7,0 0,1 1,-1 0,1 1,0 1,15-1,-1 1,0 2,31 3,-56-3,1 1,-1 0,0 0,0 0,0 0,0 1,0-1,-1 1,1-1,0 1,-1 0,1 0,-1 0,1 1,-1-1,0 1,0-1,0 1,0-1,-1 1,1 0,-1 0,0 0,0 0,0 0,0 0,0 0,0 1,-1 4,3 13,-2-1,0 1,-4 33,2-31,-2 2,0-1,-9 31,8-36,-2 6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22:09.96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85,'0'-5,"11"-2,17-4,16-1,4 2,-5-3,-5 2,-4 2,-8 2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22:10.30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1,'15'0,"11"0,10 0,5 0,-1 0,0 0,-3 0,-3 0,-1 0,-2 0,-1 0,-6 0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22:11.07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0,'19'2,"0"0,-1 1,1 1,31 11,33 6,10-10,170-4,-56-4,827 37,-977-38,1776 11,-1137-16,-127 3,-551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49:45.29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289 123,'0'-1,"0"-1,0 1,0 0,0 0,0 0,0-1,0 1,0 0,-1 0,1 0,0 0,-1-1,1 1,-1 0,1 0,-1 0,1 0,-1 0,0 0,0 0,0 0,1 1,-1-1,0 0,0 0,0 1,0-1,-1 0,-1 0,1 1,0 0,-1 0,1 0,0 0,-1 0,1 0,0 0,0 1,-1-1,1 1,0 0,-4 1,-2 2,-1 1,1-1,1 1,-1 0,1 1,-13 12,2 4,1 0,1 1,-13 26,21-35,1 0,1 1,1 0,0 0,1 1,-4 28,7-40,1 0,0 1,0-1,0 0,1 1,0-1,-1 0,2 0,-1 1,0-1,1 0,0 0,0 0,0-1,0 1,4 4,-1-2,0-1,0 0,1-1,-1 1,1-1,0 0,0 0,1-1,8 4,-3-2,0-1,1-1,-1 0,1 0,0-1,0-1,0 0,-1-1,1 0,24-4,-24 0,0 0,0-1,0-1,0 0,-1-1,0 0,17-13,74-69,-91 77,-2 2,0-1,-1 0,-1 0,0-1,0 0,-1 0,-1-1,0 0,-1 0,5-16,-8 22,0-1,0 0,-1 1,0-1,0 0,-1 0,0 0,0 0,-1 0,0 0,0 0,-1 1,0-1,0 0,-1 1,0 0,-1-1,1 1,-9-11,7 12,-1 1,0 0,0 1,0-1,-1 1,1 0,-1 1,0-1,0 1,-1 1,1-1,0 1,-1 1,-8-2,-7 0,0 1,1 1,-37 3,39 0,1 1,0 1,0 1,0 0,1 2,0 0,-18 9,8 0,0 1,1 1,-35 31,37-23,6-2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53:45.09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824 1,'1'0,"-1"0,0 0,0 1,1-1,-1 0,0 0,0 1,0-1,1 0,-1 0,0 1,0-1,0 0,0 1,0-1,1 0,-1 1,0-1,0 0,0 1,0-1,0 0,0 1,0-1,0 0,0 1,0-1,-1 0,1 1,0-1,0 0,0 0,0 1,0-1,0 0,-1 1,1-1,0 0,0 0,-1 1,-7 16,-17 16,-29 31,14-17,-55 57,-147 125,-64 69,306-298,-2 2,0 0,0 0,0 1,0-1,1 0,-1 0,1 1,-1-1,1 1,0 0,0-1,0 1,0 0,0 0,0 3,1-6,1 0,-1 0,0 1,0-1,0 0,1 0,-1 1,0-1,0 0,1 0,-1 0,0 1,0-1,1 0,-1 0,0 0,1 0,-1 0,0 0,0 1,1-1,-1 0,0 0,1 0,-1 0,0 0,1 0,-1 0,0 0,1 0,-1-1,0 1,1 0,-1 0,0 0,1 0,-1 0,0-1,16-5,-16 5,239-134,-122 65,628-429,-688 458,-28 20,-129 125,-725 638,789-712,-40 30,-116 122,190-181,1 1,-1-1,1 1,0-1,0 1,0-1,0 1,0 0,0-1,0 1,0 0,1 0,-1 0,0 0,1 0,0 1,0-2,0 0,0-1,1 1,-1-1,1 1,-1-1,0 1,1-1,-1 1,1-1,-1 0,1 1,0-1,-1 0,1 1,-1-1,1 0,0 0,-1 1,1-1,-1 0,1 0,0 0,-1 0,1 0,0 0,-1 0,1 0,0 0,0-1,8 0,0 0,0-1,0 0,-1-1,16-6,129-69,167-114,-257 152,74-47,166-101,-299 185,0 1,-1 0,1 0,0 0,0 0,0 1,0 0,1-1,-1 1,0 1,1-1,7 0,-12 2,1-1,-1 0,0 0,0 0,1 0,-1 1,0-1,1 0,-1 0,0 0,0 1,1-1,-1 0,0 1,0-1,0 0,1 0,-1 1,0-1,0 0,0 1,0-1,0 0,0 1,0-1,0 0,0 1,0-1,0 0,0 1,0-1,0 0,0 1,0-1,0 0,0 1,0-1,0 0,0 1,-1-1,1 0,0 1,-9 15,8-16,-52 69,-120 118,161-175,-251 234,234-219,15-15,7-6,0 0,0 1,0 0,-6 9,12-16,1 0,0 1,0-1,0 0,-1 0,1 0,0 0,0 1,0-1,0 0,0 0,0 1,-1-1,1 0,0 0,0 0,0 1,0-1,0 0,0 0,0 1,0-1,0 0,0 0,0 1,0-1,0 0,0 0,0 1,0-1,1 0,-1 0,0 1,0-1,0 0,0 0,0 0,0 1,1-1,10-1,15-9,228-136,20-9,-268 152,-1 0,1 1,0 0,12-3,-17 5,0-1,0 1,0 0,0 0,0 0,0 0,0 0,0 0,0 0,0 0,1 1,-1-1,0 0,0 0,0 1,0-1,0 1,0-1,0 1,-1 0,1-1,0 1,0 0,0-1,-1 1,1 0,0 0,-1 0,1 0,0 0,-1-1,1 1,-1 0,0 0,1 3,0-1,-1 1,0 0,1-1,-2 1,1 0,0 0,-1-1,0 1,1 0,-2-1,1 1,-2 4,-25 44,19-37,-32 51,-3-2,-3-3,-70 72,89-106,4-7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22:13.31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724 7,'-10'2,"0"-1,1 2,-1-1,1 2,-1-1,1 1,0 0,0 1,-13 9,-19 9,-34 11,27-13,1 2,-64 43,94-54,1 1,0 0,1 1,1 1,0 0,1 1,-21 33,29-40,0 0,1 0,0 1,0-1,1 1,0 0,1 0,0 0,1 0,0 1,0-1,1 0,1 1,-1-1,2 0,-1 0,7 18,-6-21,1 0,0 0,0-1,1 1,0-1,0 0,0 0,1 0,0-1,0 0,1 0,7 6,-4-5,1 0,0 0,1-1,-1 0,1-1,0 0,12 2,15 1,1-2,-1-2,62-3,-89 0,10-1,1 0,-1-2,-1-1,1 0,39-14,-46 12,1 0,-2-1,1 0,-1-1,0-1,0 0,-1-1,19-20,-10 7,-1-2,-1 0,26-47,-37 57,-2 0,1 0,-2-1,0 1,-1-1,0-1,-1 1,1-30,-4 35,0-1,-1 1,0 0,0-1,-2 1,1 0,-1 0,-9-20,9 25,-1-1,0 1,-1-1,1 1,-1 1,-1-1,1 1,-1 0,0 0,0 0,0 1,0 0,-1 0,-10-4,-15-4,0 1,-1 2,0 1,0 2,-1 1,0 2,0 1,0 1,-52 7,68-3,1 1,0 0,-1 1,2 1,-1 1,1 1,0 0,0 1,1 0,-25 21,8-2,1 2,1 1,-35 46,52-60,1 1,0 0,2 0,0 1,1 0,1 1,1-1,0 2,2-1,0 1,-2 25,7-40,-1 0,1 0,0 0,0 0,1 0,0-1,0 1,0 0,1-1,0 1,0 0,0-1,1 0,0 0,0 0,0 0,0 0,1 0,0-1,0 0,6 6,-1-4,0 0,1 0,0-1,0 0,0 0,0-1,1-1,0 0,-1 0,17 1,11 0,-1-2,1-1,0-2,0-1,0-3,-1-1,41-11,11-10,146-65,-222 86,0 0,0 1,1 1,-1 0,1 1,17-2,-25 5,-1 0,1 1,0-1,-1 1,1 0,-1 0,1 1,-1 0,0 0,1 0,-1 0,0 1,0 0,-1 0,1 0,-1 1,1-1,4 6,56 61,35 33,-64-65,-20-21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22:15.49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62 0,'-5'0,"-2"6,-4 0,-7 11,1 6,13 0,13-4,9-5,2-10,-7-6,-7-3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22:16.16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122 0,'-1'2,"1"-1,-1 1,1-1,-1 0,0 1,0-1,0 0,0 1,0-1,0 0,0 0,-2 2,-7 9,-2 14,2 1,1 0,2 0,0 1,-4 42,10-66,-13 159,-1 5,9-125,0 61,6-103,-1-1,1 1,0-1,0 1,0-1,0 0,0 1,0-1,0 1,0-1,0 1,0-1,0 1,0-1,1 1,-1-1,0 0,0 1,0-1,1 1,-1-1,0 0,0 1,1-1,-1 0,0 1,1-1,-1 0,0 1,1-1,-1 0,1 1,12-10,15-26,-26 32,76-126,2-2,-40 72,3 2,99-101,-130 148,0 0,1 0,0 1,0 1,1 0,0 1,21-8,-31 13,0 1,0-1,1 1,-1 0,1 0,-1 1,0-1,1 1,-1 0,1 0,-1 1,1-1,-1 1,0 0,1 0,-1 0,0 1,0-1,0 1,0 0,0 1,0-1,0 0,-1 1,1 0,-1 0,0 0,0 0,0 1,3 3,-1 3,0 0,0 0,-1 0,0 0,0 1,-1 0,-1-1,2 20,-1 11,-2 41,-1-53,0-25,1 41,-2-1,-2 0,-2 0,-16 68,14-85,4-11,-2-1,-8 22,11-34,0 1,1-1,-1 0,-1 1,1-1,0 0,-1 0,1-1,-1 1,0 0,0-1,0 0,0 1,-1-1,-3 1,-13 4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22:16.86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0,'0'0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22:18.30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143 1,'0'60,"-2"0,-20 116,-71 277,69-360,24-93,0 0,0 1,0-1,-1 0,1 1,0-1,0 0,0 1,0-1,0 1,0-1,0 0,0 1,0-1,0 1,0-1,0 0,0 1,0-1,0 0,0 1,0-1,0 1,1-1,-1 0,0 1,0-1,0 0,1 0,-1 1,0-1,0 0,1 1,-1-1,0 0,1 0,-1 1,0-1,1 0,19-4,28-24,-42 24,56-35,114-53,-146 80,1 0,1 2,0 2,0 1,0 1,44-2,-54 7,-1 0,1 2,-1 0,26 5,-40-4,0 0,0 0,0 1,-1 0,1 0,-1 0,1 1,-1 0,0 0,-1 1,1-1,-1 1,0 0,0 1,0 0,4 6,-4-4,1 1,-1 0,-1 1,0-1,0 1,-1-1,0 1,-1 0,0 1,0-1,-1 0,-1 0,0 1,-1 16,-2-12,0 0,-1-1,0 0,-1 1,-1-2,0 1,-1-1,0 0,-13 17,2-7,-1-1,-1-1,-1 0,0-2,-2-1,0 0,-1-2,-1 0,-1-2,0-1,0-1,-2-1,1-2,-1 0,0-2,-1-1,0-1,-49 1,58-5,1-2,-1 0,-29-5,41 4,1 0,0-1,0 0,0 0,0 0,1-1,-1 0,1 0,0 0,0-1,0 0,-6-7,6 5,0 1,1-1,0-1,0 1,1-1,0 1,0-1,1 0,0-1,0 1,-2-15,1-7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22:18.69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54 6,'0'-5,"-5"8,-7 4,-6 1,-1-2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22:19.66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133 49,'0'-1,"0"1,0-1,0 0,-1 0,1 1,0-1,0 0,-1 1,1-1,0 0,-1 1,1-1,-1 0,1 1,-1-1,1 1,-1-1,1 1,-1-1,0 1,1 0,-1-1,0 1,1-1,-1 1,0 0,1 0,-1 0,0-1,0 1,1 0,-1 0,0 0,0 0,1 0,-1 0,0 0,0 0,1 1,-1-1,0 0,1 0,-1 1,0-1,0 0,1 1,-1-1,1 0,-1 1,-1 0,-2 6,0 0,0 0,1 0,0 1,0-1,1 1,0-1,0 1,1 0,-1 11,-3 10,-24 189,13-77,11-94,5-33,-1 1,-1-1,-1 0,0 0,-6 16,75-135,-15 13,4 2,113-141,-164 226,52-54,-52 56,0 0,-1-1,1 1,1 1,-1-1,0 1,1 0,-1 0,1 0,0 0,-1 1,1 0,7-1,-10 2,0 0,0 1,0-1,0 1,0-1,0 1,0 0,0 0,-1 0,1 0,0 0,-1 0,1 1,0-1,-1 1,0-1,1 1,-1-1,0 1,0 0,0-1,0 1,0 0,0 0,0 0,-1 0,1 0,0 2,2 9,0 0,-1 0,1 14,-3-21,5 67,-3 0,-9 87,4-135,-12 40,14-58,5-6,10-15,17-26,27-48,-21 30,69-82,-93 126,23-27,46-40,-67 68,0 2,1-1,0 2,1 1,0 0,34-13,-48 21,-1 0,0 0,0 1,1-1,-1 1,1-1,-1 1,1 0,-1 0,0 0,1 0,-1 0,1 0,-1 1,0-1,1 1,-1 0,0 0,1 0,-1 0,0 0,3 2,-2 0,-1 0,1 0,-1 1,1-1,-1 1,0-1,0 1,-1 0,1 0,-1 0,0 0,0 0,1 4,2 15,-1 1,0-1,-2 1,-1-1,-5 41,-31 115,20-105,-14 48,29-119,1-1,-1-1,1 1,-1 0,1-1,-1 1,1-1,-1 1,0-1,1 1,-1-1,0 0,0 1,0-1,0 0,-1 0,1 0,0 1,0-1,-3 1,-4-4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22:41.60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91 166,'-1'20,"0"-16,0 1,1-1,0 0,0 0,0 0,0 1,1-1,0 0,2 7,-3-10,1-1,0 1,0-1,0 1,0-1,-1 0,1 0,0 1,0-1,0 0,0 0,0 0,0 0,0 0,0 0,0 0,0 0,0 0,0 0,-1-1,1 1,0 0,0-1,0 1,0-1,0 1,-1-1,1 1,0-1,0 1,0-2,28-20,8-15,-17 15,1 1,0 1,2 1,1 2,0 0,46-24,-65 38,1 1,-1 0,1 0,0 0,0 1,0-1,-1 2,1-1,0 1,0 0,0 0,0 0,0 1,8 1,-9 0,-1 0,0 0,0 0,0 0,0 1,0 0,0 0,0 0,-1 0,0 0,0 1,0-1,0 1,0 0,-1 0,1 0,-1 0,3 9,-1-6,-1 1,-1 0,1 0,-1 0,-1 0,1 0,-2 0,1 0,-1 1,0-1,0 0,-1 0,0 0,-1 1,0-1,0 0,-1-1,0 1,0 0,-1-1,0 0,-5 8,-39 51,-72 75,86-107,-1-1,-57 38,4-1,36-34,38-27,1 1,-20 17,32-27,1 1,-1-1,1 0,0 0,-1 1,1-1,0 0,0 0,-1 1,1-1,0 0,-1 1,1-1,0 1,0-1,0 0,0 1,-1-1,1 1,0-1,0 0,0 1,0-1,0 1,0-1,0 0,0 1,0-1,0 1,0-1,0 1,0-1,0 0,1 1,-1-1,0 1,0-1,1 1,18 5,36-8,-49 2,334-14,-315 14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22:41.96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25 1,'-10'0,"1"0,3 0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22:42.31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 1,'-5'0,"9"0,13 0,15 5,6 2,2-1,0-1,-3-1,-2-2,-2-1,-1 0,-2-1,0-5,-5-2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53:46.38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602 1,'1'0,"0"0,0 1,0-1,0 0,0 1,0-1,0 1,0 0,0-1,0 1,0-1,-1 1,1 0,0 0,0 0,-1-1,1 1,-1 0,1 0,-1 0,1 0,-1 0,1 0,-1 0,0 0,0 0,1 0,-1 0,0 2,2 31,-4-19,-1-1,-1 0,0 1,0-2,-2 1,0 0,0-1,-11 15,-71 97,87-123,-137 174,-136 183,269-352,-5 5,1 0,1 1,0-1,1 2,1-1,0 1,-5 16,11-30,0 1,0-1,-1 1,1-1,0 1,0 0,0-1,0 1,0-1,0 1,1 0,-1-1,0 1,0-1,0 1,0 0,1-1,-1 1,0-1,1 1,-1-1,0 1,1-1,-1 1,1-1,-1 0,0 1,1-1,-1 0,1 1,-1-1,1 0,0 1,-1-1,1 0,-1 0,1 0,-1 0,1 1,0-1,-1 0,1 0,-1 0,1 0,0 0,-1 0,1 0,-1-1,1 1,0 0,34-10,7-10,-1-2,50-36,-10 7,533-288,-539 299,-25 11,2 3,90-32,-141 57,1 1,-1-1,1 1,-1-1,1 1,0 0,-1 0,1 0,-1 0,1 0,-1 0,1 1,1-1,-2 1,-1-1,1 0,-1 0,1 1,-1-1,0 0,1 1,-1-1,1 1,-1-1,0 0,1 1,-1-1,0 1,0-1,1 1,-1-1,0 1,0-1,0 1,1 0,-1-1,0 1,0 0,-1 3,1-1,-1 1,1 0,-1-1,0 1,-1-1,1 0,-1 1,-3 5,-10 12,0-1,-2 0,0-1,-2-1,-26 21,-7 7,-64 67,-103 93,-157 147,369-346,5-5,0-1,0 1,0 0,1 0,-1 0,0-1,1 1,-1 1,1-1,0 0,0 0,0 0,0 1,0-1,0 1,0 2,2-5,-1 1,0-1,0 0,1 0,-1 1,0-1,1 0,-1 0,1 0,-1 1,0-1,1 0,-1 0,0 0,1 0,-1 0,1 0,-1 0,1 0,-1 0,0 0,1 0,-1 0,1 0,-1 0,0 0,1 0,-1-1,0 1,1 0,-1 0,1 0,-1-1,1 1,14-8,179-122,165-105,-138 87,39-8,-255 153,-1 0,0 0,0 1,1 0,-1-1,1 2,-1-1,1 0,-1 1,1 0,0 0,0 0,5 1,-9 0,-1 0,0 0,1 0,-1 0,0 0,1 1,-1-1,0 0,1 0,-1 0,0 1,1-1,-1 0,0 0,0 1,1-1,-1 0,0 0,0 1,1-1,-1 0,0 1,0-1,0 1,0-1,0 0,0 1,1-1,-1 0,0 1,0-1,0 0,0 1,0-1,0 1,-1-1,1 0,0 1,0-1,0 0,0 1,0 0,-9 16,8-15,-35 52,-3-1,-2-2,-79 76,-54 66,131-138,43-55,0 1,-1-1,1 0,0 0,0 0,0 1,-1-1,1 0,0 0,0 0,0 1,-1-1,1 0,0 0,0 1,0-1,0 0,0 1,0-1,0 0,0 0,0 1,0-1,0 0,0 1,0-1,0 0,0 0,0 1,0-1,0 0,0 1,0-1,0 0,0 0,0 1,1-1,-1 0,0 0,0 1,0-1,1 0,-1 0,0 1,16-4,23-13,12-11,69-51,-75 47,95-49,-102 60,-21 12,0-1,20-5,-36 13,0 1,0-1,0 1,0-1,0 1,-1 0,1 0,0 0,0-1,0 1,0 0,0 0,0 0,0 0,0 0,0 1,0-1,0 0,-1 0,1 1,0-1,0 0,0 1,0-1,-1 1,2 0,-1 0,-1 0,0 0,0 1,0-1,0 0,1 0,-2 0,1 0,0 1,0-1,0 0,0 0,-1 0,1 0,-1 0,1 0,-2 2,-5 11,-1-1,-13 17,17-26,-159 196,108-135,37-44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22:42.81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124 0,'-3'3,"0"-1,0 1,0-1,0 1,0 0,1 0,-1 0,1 0,0 1,0-1,0 1,-1 4,-13 28,-10 40,2-5,18-56,1 1,1 0,-2 17,5-28,0-1,1 2,-1-1,1 0,0 0,1 0,-1 0,1 0,0 0,0-1,1 1,0 0,3 7,-4-10,1 0,-1-1,1 1,0-1,-1 0,1 1,0-1,0 0,0 0,0 0,0 0,0-1,0 1,0 0,0-1,0 0,0 1,1-1,-1 0,0 0,0 0,0 0,0-1,3 0,8-1,-1-1,0 0,12-6,-10 4,1 0,14-5,-1 1,1 1,0 1,1 2,37-2,-58 7,161 3,-164-2,0 0,0 1,0 0,0 0,0 0,0 1,-1 0,1 0,-1 0,0 1,0 0,0 0,0 0,-1 1,1-1,-1 1,0 0,-1 1,1-1,-1 0,0 1,0 0,-1 0,0 0,0 0,0 0,-1 0,0 0,0 0,0 1,-1-1,0 0,0 1,-1-1,0 0,0 1,0-1,-1 0,-4 11,2-11,0 0,0 0,-1-1,0 1,0-1,0 0,-1-1,1 1,-1-1,0 0,0 0,-1-1,-10 5,-12 3,-52 14,18-9,0-3,-122 9,160-22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22:43.56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1,'3092'0,"-3047"0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22:46.79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 46,'-1'8,"1"-7,0-1,0 0,0 1,0-1,0 1,0-1,0 1,0-1,0 1,0-1,0 1,0-1,0 1,0-1,1 1,-1-1,0 1,0-1,0 1,1-1,-1 0,0 1,1-1,-1 0,0 1,1-1,-1 0,0 1,1-1,-1 0,1 1,-1-1,1 0,-1 0,0 0,1 0,-1 1,1-1,-1 0,1 0,-1 0,1 0,-1 0,1 0,-1 0,1 0,24 4,-1-1,0 0,1-2,43-3,-12 0,-32 1,1-1,-1-2,43-10,70-31,-123 40,-11 4,-1 0,1 1,-1-1,1 0,0 1,0-1,-1 1,1 0,0 0,0 0,-1 0,1 1,0-1,-1 1,5 1,-5-1,0 0,0 0,-1 1,1-1,-1 0,1 1,-1-1,1 1,-1 0,0-1,0 1,0 0,0 0,0 0,0 0,-1 0,1 0,0 0,-1 0,0 0,1 3,0 11,-1-1,0 1,-1 0,0-1,-2 1,-5 19,-31 91,-69 160,99-260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22:47.13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1,'10'0,"14"0,12 0,6 0,1 0,-3 0,-2 0,-3 0,-2 0,-7 0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22:47.52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12 0,'-5'0,"-1"0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22:48.51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0 217,'1'-6,"0"1,0 0,0 0,0 0,1 0,0 0,0 1,0-1,1 0,-1 1,1 0,0-1,1 1,-1 0,8-6,6-5,0 1,24-15,-38 27,15-11,1 2,0 0,39-15,-49 23,1 0,0 0,-1 1,1 1,0-1,0 2,0-1,0 2,0-1,19 4,-26-3,1 0,-1 0,0 1,0-1,0 1,0 0,0 0,0 0,0 0,-1 0,1 0,-1 1,0-1,1 1,-1 0,0 0,-1 0,1 0,0 0,-1 0,0 0,1 0,-1 1,-1-1,1 0,0 1,-1-1,1 6,-1-2,0-1,0 0,-1 0,1 0,-1 0,0 0,-1 0,0 0,0-1,0 1,0 0,-1-1,0 0,0 0,-7 9,-15 9,0-2,-1-1,-37 22,55-37,-14 14,22-19,0 1,-1-1,1 0,0 1,0-1,0 1,-1-1,1 0,0 1,0-1,0 1,0-1,0 1,0-1,0 1,0-1,0 0,0 1,0-1,0 1,0-1,0 1,0-1,0 1,1-1,-1 0,0 1,1 0,1 1,1-1,-1 1,1-1,-1 0,1 0,0 0,0 0,0 0,-1-1,1 1,0-1,0 0,4 1,32-1,0-1,0-1,56-12,61-4,-146 17,0 1,0 0,0 1,0 1,0-1,0 1,15 6,-20-6,1 1,-1 0,0 0,0 0,-1 0,1 1,-1 0,1 0,-1 1,0-1,-1 1,1-1,-1 1,4 7,0 0,-1 1,0 1,-1-1,0 1,-1-1,3 21,-6-28,0 0,-1 0,0 0,0 1,-1-1,1 0,-1 0,-1 0,1 0,-1 0,0-1,0 1,-1 0,0-1,0 0,0 1,-6 6,-4 2,-1 0,0-2,-1 1,0-2,-1 0,-1 0,1-2,-22 9,7-5,-2-1,0-1,-58 11,63-17,-1-1,1-2,0-1,-1 0,-50-8,68 4,0-2,0 1,0-2,1 1,0-1,0-1,0 0,1 0,0-1,0 0,1-1,0 0,0 0,1-1,-6-11,2 0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22:49.16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6 0,'-5'0,"8"0,19 0,16 0,12 0,7 0,-1 0,-4 0,-7 0,-5 0,-5 0,-8 0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22:49.52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 0,'-5'0,"9"0,18 0,16 0,17 0,4 0,2 0,-9 0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22:50.73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7 546,'-6'4,"5"-9,10-14,74-82,-38 48,64-98,-83 106,-9 14,1 1,1 2,39-46,-57 73,-1 0,1 0,0 0,0 0,0 0,0 1,0-1,0 0,0 1,0-1,0 0,0 1,0-1,0 1,0 0,0-1,0 1,1 0,-1 0,0 0,0 0,0 0,1 0,-1 0,0 0,0 0,2 1,-1 0,0 0,0 1,-1-1,1 1,-1-1,1 1,-1 0,1 0,-1-1,0 1,0 0,0 0,1 4,3 7,-1 1,-1-1,3 23,-1 42,-5 111,-2-103,1-67,-2 1,-1 0,0-1,-1 0,-1 0,-1 0,-14 28,-9 23,24-50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22:51.27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214 153,'-31'-18,"29"15,-1 1,0 0,0 0,0 0,0 1,0-1,0 1,0 0,0-1,-1 2,1-1,0 0,-1 0,1 1,-1 0,1 0,-1 0,1 0,-1 1,1-1,0 1,-1 0,1 0,-6 2,3 0,0 0,1 1,-1 0,1 0,0 0,0 0,0 1,1 0,0 0,-1 0,2 1,-1-1,1 1,0 0,0 0,0 0,1 0,0 1,-2 9,-1 8,2 0,0 0,1 47,2-60,1 1,1-1,0 0,0 0,1 0,0 0,1 0,1-1,-1 1,2-1,-1 0,2-1,-1 0,1 0,0 0,1 0,0-1,0-1,1 1,0-1,0-1,1 0,0 0,0-1,0 0,16 5,-14-6,0 0,0-1,0 0,1-1,-1 0,0-1,1-1,0 0,-1 0,0-1,1-1,-1 0,0-1,0 0,0-1,0 0,0-1,-1 0,0-1,0 0,0-1,-1 0,0-1,9-9,-4 2,0-1,-2-1,1 0,-2 0,-1-2,0 1,-1-1,-1-1,-1 0,0 0,-2-1,0 0,-2 0,0 0,-1 0,0-23,-3 37,0 0,0 1,0-1,-1 0,0 1,-1-1,1 0,-1 1,0 0,-1-1,1 1,-1 0,-1 0,1 0,-1 1,0-1,0 1,-1 0,1 0,-1 0,0 1,0 0,-12-7,3 2,0 1,-1 1,0 0,-1 1,1 0,-1 2,0 0,-1 0,-28-1,32 4,1 1,-1 0,1 1,-1 1,1 0,-1 1,1 0,0 1,1 0,-1 0,1 2,-1-1,-15 13,-17 17,6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53:47.70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563 0,'-1'15,"0"-1,-1 1,-1-1,0 1,-1-1,-1 0,0 0,-1-1,-11 21,-10 9,-45 57,54-77,-268 393,248-361,22-34,0 2,-18 37,33-57,-1 0,1 0,0 1,0-1,0 0,0 0,1 0,-1 1,1-1,0 4,0-6,1 0,-1 0,0 0,1 0,-1 0,1 0,-1-1,1 1,0 0,-1 0,1 0,0-1,-1 1,1-1,0 1,0 0,-1-1,1 1,0-1,0 0,0 1,0-1,0 0,0 1,0-1,0 0,0 0,0 0,0 0,0 0,0 0,0 0,0 0,0 0,-1 0,1-1,2 0,11-1,1-2,-1 0,0 0,0-2,0 1,-1-2,0 0,14-10,98-78,-99 73,219-192,-25 20,-144 134,85-53,-129 91,-18 12,-1 1,29-13,-42 22,1-1,-1 1,1 0,-1-1,1 1,-1 0,1 0,-1 0,1-1,0 1,-1 0,1 0,-1 0,1 0,0 0,-1 0,1 0,0 0,-1 0,1 1,-1-1,1 0,-1 0,1 0,0 1,-1-1,1 0,-1 1,1-1,-1 0,1 1,-1-1,0 1,1-1,-1 1,1-1,-1 1,0-1,1 1,-1-1,0 1,0-1,1 1,-1-1,0 1,0 0,0-1,0 1,0-1,0 1,0 0,0-1,0 1,0 1,0 3,-1 0,0 0,0 0,0 0,-4 9,-8 17,-2 0,-2-2,-36 51,-75 79,64-85,-9 15,-290 358,342-421,3-6,16-17,8-8,132-138,6 7,267-195,-365 296,-33 24,0 1,0 0,1 1,1 0,29-13,-43 22,0-1,0 1,-1 0,1 0,0-1,0 1,0 0,-1 0,1 0,0 0,0 0,0 0,-1 0,1 0,0 0,0 0,0 0,0 1,-1-1,1 0,0 0,0 1,-1-1,1 1,0-1,-1 1,1-1,1 2,-2-1,1 1,-1-1,1 1,-1-1,1 1,-1-1,0 1,0 0,0-1,0 1,0-1,0 1,-1-1,1 3,-4 10,0 0,-11 23,11-26,-23 49,-66 113,-55 47,114-171,-137 172,170-219,-15 25,16-18,15-12,28-22,60-45,22-14,-117 80,-1 0,1 1,0 0,0 0,8-2,-15 5,0-1,1 1,-1 0,0 0,0-1,1 1,-1 0,0 0,0 0,1 0,-1 1,0-1,0 0,0 0,1 1,-1-1,0 1,0-1,0 1,0-1,0 1,0 0,0 0,0-1,0 1,0 0,0 0,0 0,0 0,-1 0,1 0,0 0,-1 0,1 0,-1 1,1-1,-1 0,0 0,1 0,-1 3,0 5,0 1,-1-1,0 0,0 1,-1-1,0 0,-1 0,0 0,-1 0,1-1,-7 10,-12 24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22:51.85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86 177,'-7'0,"0"1,1 0,-1 0,0 1,1 0,-1 0,1 1,0-1,0 1,0 0,-7 5,13-7,0-1,-1 0,1 0,0 1,0-1,0 0,0 1,0-1,-1 0,1 0,0 1,0-1,0 0,0 1,0-1,0 0,0 1,0-1,0 0,0 1,0-1,0 0,0 1,0-1,0 0,1 1,-1-1,0 0,0 0,0 1,0-1,1 0,-1 0,0 1,0-1,0 0,1 0,-1 1,0-1,1 0,-1 0,0 0,0 0,1 1,-1-1,0 0,1 0,-1 0,0 0,1 0,20 6,13 0,0-2,0-2,1-1,-1-1,57-8,172-46,-117 21,96-10,285-13,250 40,-769 16,0 0,0 0,1-1,-1 0,0 0,0-1,13-4,-21 6,0 0,1 0,-1 0,0 0,0 0,0 0,1 0,-1 0,0 0,0 0,0 0,0 0,1 0,-1 0,0 0,0 0,0 0,0-1,0 1,1 0,-1 0,0 0,0 0,0 0,0 0,0 0,0-1,1 1,-1 0,0 0,0 0,0 0,0 0,0-1,0 1,0 0,0 0,0 0,0 0,0-1,0 1,0 0,0 0,0 0,0 0,0-1,0 1,0 0,0 0,0 0,0 0,0-1,0 1,0 0,0 0,0 0,0 0,-1 0,1-1,0 1,0 0,0 0,0 0,0 0,0 0,-1 0,1 0,0-1,-14-2,14 2,-26-2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22:54.22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206 184,'0'0,"-1"0,1 1,0-1,-1 0,1 0,0 0,-1 0,1 0,0 0,-1 0,1 0,0 0,-1-1,1 1,0 0,-1 0,1 0,0 0,-1 0,1 0,0-1,0 1,-1 0,1 0,0 0,0-1,-1 1,1 0,0-1,0 1,0 0,-1 0,1-1,0 0,6-10,18-8,25-15,-15 10,53-28,-73 46,-1 0,1 0,0 2,1 0,-1 0,1 2,26-3,-28 4,-1 1,1 0,-1 1,1 0,-1 1,19 5,-27-6,0 1,1 0,-1 0,0 1,-1-1,1 1,0 0,-1 0,0 0,1 0,-1 0,0 1,-1-1,1 1,-1 0,1 0,-1 0,0 0,-1 0,1 1,1 5,-2-3,-1 0,1 0,-1-1,0 1,-1 0,0 0,0 0,0-1,-1 1,0-1,0 1,0-1,-1 0,0 0,0 0,-1 0,-7 9,-3 5,-2-1,0-1,-32 27,-282 214,268-218,-93 45,123-77,32-9,0 0,0 0,0 0,0 0,0 0,0 0,0 0,0-1,0 1,0 0,0 0,0 0,0 0,0 0,0 0,0 0,0 0,0 0,0 0,0 0,0-1,-1 1,1 0,0 0,0 0,0 0,0 0,0 0,0 0,0 0,0 0,0 0,0 0,0 0,0 0,0 0,0 0,0 0,-1 0,1 0,0 0,0 0,0 0,0 0,0 0,0 0,0 0,0 0,0 0,0 0,0 0,-1 0,1 0,0 0,0 0,0 0,19-8,43-11,1 2,80-10,-107 23,2 1,-1 1,0 2,0 2,55 10,-78-8,0 0,0 1,0 1,-1 0,14 9,1 0,-3-3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22:54.75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8 406,'0'0,"0"0,0 0,0 0,0 0,0 0,0 1,0-1,0 0,0 0,-1 0,1 0,0 0,0 0,0 1,0-1,0 0,-1 0,1 0,0 0,0 0,0 0,0 0,-1 0,1 0,0 0,0 0,0 0,-1 0,1 0,0 0,0 0,0 0,0 0,-1 0,1 0,0 0,0 0,0 0,0 0,-1 0,1 0,0-1,0 1,0 0,0 0,0 0,-1 0,1 0,0 0,0-1,0 1,0 0,0 0,0 0,0 0,0-1,6-13,19-18,-24 31,119-172,-24 32,-92 135,0 1,0 0,1 0,0 0,9-7,-13 12,0-1,0 0,-1 1,1-1,0 1,0-1,0 1,0 0,0-1,0 1,0 0,0 0,0 0,0 0,0 0,0 0,0 0,0 0,0 0,0 0,0 0,0 1,0-1,0 0,0 1,0-1,0 1,0-1,0 1,0-1,-1 1,1 0,0-1,0 1,-1 0,1 0,0 0,-1-1,1 1,-1 0,1 0,-1 0,0 0,1 0,0 2,1 5,1 0,-1 1,0-1,-1 1,0 0,0-1,-1 1,0 0,0 0,-1-1,0 1,-3 10,-5 14,-22 56,27-77,-29 68,-21 62,40-94,1-2,-2 0,-21 44,26-69,3-2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22:55.09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484 1,'-11'0,"-3"10,-4 8,-9 17,-5 8,-3 5,0 1,-4 2,-1-3,2 1,-3-3,0-4,7-4,5-4,1-2,7-7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22:55.43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646 0,'-2'2,"0"-1,0 0,0 1,0-1,0 1,0 0,1 0,-1-1,1 1,-1 0,1 0,0 1,0-1,-2 4,0-1,-55 87,-128 155,-100 58,221-235,43-42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22:59.88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87 270,'-11'0,"9"0,-1 1,1-1,0 0,-1 0,1 0,0 0,0 0,-1 0,1-1,0 1,0-1,-1 0,1 1,0-1,0 0,0 0,0 0,0-1,0 1,0 0,1-1,-1 1,0-1,1 0,-1 0,1 1,0-1,0 0,-1 0,0-3,0 1,0 0,0 0,0-1,1 1,-1-1,1 0,0 1,1-1,-1 0,1 1,0-1,0 0,0 1,1-1,-1 0,1 1,2-7,0 4,0 1,0-1,1 1,0 0,0 0,0 0,1 1,0-1,0 1,8-7,0 3,0-1,1 2,0-1,1 2,-1 0,1 1,1 0,-1 1,25-4,-35 8,0 1,-1-1,1 1,0 0,0 0,-1 0,1 1,0-1,-1 1,8 3,-10-3,0 0,1 1,-1-1,0 1,0 0,0-1,0 1,0 0,0 0,0 0,-1 1,1-1,-1 0,0 1,1-1,-1 1,0-1,0 1,0 3,3 9,0 0,-1 0,-1 0,-1 0,0 1,0-1,-2 0,0 0,-1 1,0-1,-1 0,-1-1,-1 1,0-1,0 1,-2-1,1-1,-2 1,0-1,-1-1,0 0,0 0,-1 0,-1-1,0-1,-1 0,-18 13,-21 6,30-18,1 1,0 1,1 1,-27 24,46-38,0 0,0 0,0 0,0 0,0 0,1 0,-1 0,0 0,0 0,0 0,0 0,0 0,0 0,0 0,1 0,-1 0,0 0,0 0,0 0,0 0,0 0,0 0,0 0,0 1,0-1,1 0,-1 0,0 0,0 0,0 0,0 0,0 0,0 0,0 0,0 0,0 1,0-1,0 0,0 0,0 0,0 0,0 0,0 0,0 0,0 0,0 1,0-1,0 0,0 0,0 0,0 0,0 0,0 0,0 0,0 1,0-1,0 0,0 0,0 0,0 0,0 0,0 0,0 0,0 0,-1 0,1 0,0 1,0-1,16-2,19-7,271-83,-281 84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23:00.40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37,'1'1,"-1"0,0-1,0 1,1 0,-1-1,1 1,-1-1,1 1,-1 0,1-1,-1 1,1-1,-1 0,1 1,0-1,-1 1,1-1,0 0,-1 1,1-1,0 0,-1 0,1 0,1 1,23 5,-17-5,79 15,-1-3,106 2,180-15,-179-3,-161 3,20 0,69-8,-107 6,1-1,-1 0,1 0,-1-2,-1 0,1 0,-1-2,0 1,18-13,-14 3,-5 2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23:00.98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51,'60'-3,"0"-3,105-23,-123 20,-39 8,1 0,0 1,-1-1,1 1,0 0,0 0,-1 0,1 0,0 1,0-1,-1 1,1 0,-1 0,1 0,-1 1,5 2,-5-2,0 0,-1 1,0-1,1 1,-1 0,0 0,0 0,-1 0,1 0,0 0,-1 0,0 0,0 1,0-1,0 1,0-1,-1 0,0 5,1 1,-1 1,0 0,-1 0,-1 0,1 0,-1-1,-6 16,-29 67,28-71,-82 168,43-93,-48 136,89-212,2-11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23:01.35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10 104,'-9'-3,"14"-3,16-5,50-7,1 2,122-9,-131 19,-5 3,-42 3,1-1,-1 0,25-6,-22 1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23:03.80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269 168,'0'-1,"-1"0,1 0,0 0,-1 0,1 0,-1 1,1-1,-1 0,0 0,1 1,-1-1,0 0,0 1,0-1,1 0,-1 1,0 0,0-1,0 1,0-1,0 1,0 0,0-1,-1 1,-29-7,27 7,-41-1,22 7,23-5,-1-1,1 0,-1 1,1-1,-1 1,1-1,0 0,-1 1,1-1,0 1,-1-1,1 1,0-1,-1 1,1-1,0 1,0 0,0-1,0 1,0-1,-1 1,1-1,0 1,0 0,0-1,0 1,1-1,-1 1,0-1,0 2,0-2,0 1,1 0,-1-1,0 1,0-1,1 1,-1 0,0-1,1 1,-1-1,1 1,-1-1,1 1,-1-1,1 0,-1 1,1-1,-1 0,1 1,-1-1,1 0,0 1,-1-1,1 0,-1 0,1 0,0 0,-1 1,2-1,22-7,-17 4,0-1,-1 0,0-1,10-8,-14 12,-1 0,0-1,1 1,-1-1,0 1,1-1,-1 0,0 1,0-1,0 0,0 0,-1 0,1 1,0-1,-1 0,0 0,1 0,-1 0,0 0,0 0,0 0,0 0,0 0,0 0,-1 0,1 0,-1 0,1 0,-1 0,0 0,0 0,0 1,0-1,0 0,0 1,0-1,-1 1,1-1,0 1,-1-1,0 1,1 0,-1 0,1 0,-1 0,0 0,0 0,0 0,0 1,0-1,0 1,1-1,-1 1,-4-1,-3 1,1-1,-1 1,1 1,-1 0,1 0,0 0,-1 1,1 0,0 1,0 0,0 0,1 1,-1 0,1 0,0 1,0-1,0 2,1-1,0 1,0 0,-6 7,11-12,0 0,0 0,1 0,-1 1,0-1,1 0,-1 0,0 0,1 1,0-1,-1 0,1 0,0 1,-1-1,1 0,0 1,0-1,0 0,0 1,0-1,1 0,-1 1,0-1,1 0,-1 0,1 1,-1-1,1 0,-1 0,1 0,0 1,0-1,-1 0,1 0,0 0,0 0,0-1,0 1,0 0,0 0,1-1,0 2,2-1,-1 1,0-1,1 0,-1 0,1 0,0-1,-1 1,1-1,0 0,-1 0,1 0,-1 0,1-1,0 0,3 0,0-3,1 1,-1-1,0 0,-1-1,1 0,-1 0,0 0,0-1,0 1,-1-1,0-1,0 1,0-1,-1 0,0 0,0 0,-1-1,0 1,4-17,-7 23,0-1,1 0,-1 0,0 0,0 0,-1 0,1 0,0 0,0 0,-1 0,1 0,-1 1,0-1,0 0,0 0,1 1,-1-1,-1 0,1 1,0-1,0 1,-1-1,1 1,0 0,-1 0,0 0,1-1,-1 1,0 1,1-1,-1 0,0 0,0 1,-3-2,0 1,1 1,0-1,-1 1,1 0,0 0,-1 0,1 0,0 1,-1-1,1 1,0 1,0-1,-1 0,-6 5,4-2,0 1,0 0,1 0,0 1,0 0,0 0,0 0,1 1,0 0,0 0,1 0,0 0,0 1,1 0,0 0,0 0,1 0,0 0,-1 15,3-21,0 1,0 0,1 0,0-1,-1 1,1 0,0-1,0 1,0-1,1 1,-1-1,0 0,1 1,0-1,-1 0,1 0,0 0,0 0,0 0,1-1,-1 1,0-1,1 1,-1-1,0 0,1 0,0 0,-1 0,1 0,0-1,-1 1,1-1,3 0,1 1,0 0,0-1,1 0,-1 0,0-1,0 0,0 0,0 0,0-1,0 0,11-6,-11 4,-1 0,0-1,0 0,0 0,-1 0,1-1,-1 0,0 0,-1 0,0-1,0 1,0-1,4-13,-7 18,0-1,0 0,0 0,0 0,-1 1,1-1,-1 0,0 0,0 0,0 0,0 0,0 0,-1 0,1 0,-1 1,0-1,0 0,0 0,0 1,0-1,-1 0,1 1,-1-1,0 1,0 0,0 0,0-1,0 1,0 1,0-1,-1 0,1 0,-1 1,1-1,-1 1,0 0,1 0,-4-1,1 1,0 0,0 0,0 1,0 0,1 0,-1 0,0 0,0 1,0 0,0 0,1 0,-1 0,0 1,1 0,-1 0,1 0,0 0,0 1,-8 6,7-6,1 1,-1-1,1 1,0 0,0 1,1-1,-1 1,1-1,0 1,0 0,1 0,-1 1,1-1,0 1,1-1,-1 1,0 5,2-8,0 0,0-1,0 1,0 0,1 0,-1-1,1 1,-1-1,1 1,0-1,0 1,1-1,-1 1,0-1,1 0,-1 0,1 0,0 1,0-2,0 1,0 0,0 0,0-1,0 1,0-1,1 1,-1-1,1 0,-1 0,1 0,-1 0,1-1,3 1,-2 0,0 0,0-1,0 0,0 0,0 0,0 0,1-1,-1 1,0-1,0 0,0 0,0-1,0 1,-1-1,1 0,0 0,-1 0,1 0,-1-1,0 0,4-3,-4 3,0-1,-1 1,0-1,0 0,0 1,0-1,0 0,-1 0,1 0,-1-1,0 1,0 0,-1 0,1-1,-1 1,0 0,0 0,-2-6,2 8,-1 0,1 0,-1 0,0 0,0 0,0 0,0 0,0 0,0 1,-1-1,1 0,-1 1,1-1,-1 1,0-1,1 1,-1 0,0 0,0 0,0 0,0 0,0 0,0 0,0 1,0-1,0 1,0-1,0 1,0 0,-1 0,1 0,0 0,0 0,0 1,0-1,0 1,-4 0,0 1,1 0,-1 0,0 1,0 0,1 0,0 0,-1 1,1-1,0 1,1 1,-1-1,-4 6,7-7,-1-1,1 1,-1 0,1 0,0 1,0-1,0 0,1 0,-1 1,1-1,0 1,0 0,0-1,0 1,1 0,0 0,-1-1,1 1,1 0,-1 0,1 4,-1-7,1 0,-1 0,1 1,-1-1,1 0,-1 0,1 0,0 0,0 0,-1 0,1 0,0 0,0-1,0 1,0 0,0 0,0-1,0 1,0-1,0 1,1-1,-1 1,2 0,-1-1,1 0,-1 0,1 0,0 0,-1 0,1-1,-1 1,1-1,-1 0,5-1,2-2,-1 0,1-1,-1 0,0-1,8-6,28-32,-31 31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54:07.64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0,'0'0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23:05.99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0,'1'2,"-1"-1,1 1,0-1,-1 0,1 0,0 1,0-1,0 0,0 0,0 0,0 0,0 0,0 0,1 0,-1 0,0-1,3 2,26 13,14-2,91 14,-103-22,7 0,59-1,-17-1,-22 9,-44-8,4 1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23:07.55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7 155,'0'0,"-1"1,1-1,0 0,0 0,0 0,-1 0,1 0,0 0,0 0,0 0,0 0,-1 0,1 0,0 0,0 0,0 0,-1-1,1 1,0 0,0 0,0 0,0 0,-1 0,1 0,0 0,0 0,0-1,0 1,0 0,0 0,-1 0,1 0,0 0,0-1,0 1,0 0,0 0,0 0,0 0,0-1,0 1,0 0,0 0,0 0,0-1,0 1,0 0,0 0,0 0,0-1,0 1,0 0,0 0,0 0,10-14,17-9,-1 5,0 1,2 2,47-20,-61 29,2 1,-1 1,1 0,-1 1,1 1,0 0,0 1,0 1,18 2,-32-2,1 0,-1 1,0-1,1 1,-1-1,0 1,0 0,1 0,-1 0,0 0,0 0,0 0,0 1,0-1,0 1,-1 0,1-1,0 1,-1 0,3 3,-3-1,0-1,1 0,-1 0,-1 1,1-1,0 1,-1-1,0 1,0-1,0 1,0-1,-1 7,-1-1,0 1,-1-1,0 0,-1 0,0 0,0 0,-1-1,0 1,-8 10,-16 10,-1-1,-2-2,0-1,-52 30,38-24,45-31,1 0,-1 0,1 0,-1 0,1 0,0 1,-1-1,1 0,-1 0,1 1,0-1,-1 0,1 1,0-1,-1 0,1 1,0-1,-1 0,1 1,0-1,0 1,0-1,-1 0,1 1,0-1,0 1,0-1,0 1,0-1,0 1,0-1,0 1,0-1,0 1,0-1,0 1,18 5,29-7,-14-3,247-21,-275 25,0 0,0 1,0 0,0 0,0 0,0 0,0 1,0 0,-1 0,1 0,-1 1,1-1,-1 1,0 0,0 0,0 1,0-1,-1 1,1 0,-1 0,0 0,5 8,-6-8,-1 0,1 0,-1 0,1 0,-1 0,-1 0,1 0,0 0,-1 0,0 1,0-1,0 0,-1 0,1 0,-1 1,0-1,0 0,0 0,-1 0,0 0,1-1,-1 1,-1 0,1-1,0 1,-1-1,0 0,-4 4,-4 3,0-1,-1 0,-1-1,1 0,-1-1,-1 0,1-1,-1-1,-19 5,-20 3,-63 8,100-19,11-1,1-1,0 1,-1-1,1 0,0 0,0-1,-1 1,1-1,0 0,0 0,0-1,-1 1,2-1,-1 0,0 0,0 0,0 0,1-1,0 1,-1-1,1 0,-4-5,-6-9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23:08.32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1,'867'0,"-512"22,-290-16,80 16,-128-17,-15-1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23:10.01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1,'11'0,"12"0,9 0,8 0,3 0,-1 0,-3 0,-2 0,-3 0,-2 0,-2 0,0 0,0 0,-1 0,-5 0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23:10.82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215 1,'2'116,"-4"128,-10-185,16-61,0 1,0-1,1 0,-1-1,6-3,12-8,1 2,0 1,1 0,32-9,-14 6,-25 7,1 2,-1 0,1 1,0 1,0 1,1 1,-1 0,0 1,31 4,-41-1,0-1,0 1,0 1,-1-1,0 1,1 1,-2-1,1 1,0 0,-1 1,0 0,0 0,-1 0,1 0,-1 1,-1 0,0 0,4 8,2 4,-2 1,0 0,-1 0,-1 1,6 38,-11-50,-1 0,0-1,-1 1,0 0,0 0,-1-1,0 1,-1-1,1 1,-2-1,1 0,-1 0,0-1,-1 1,0-1,0 0,-1 0,-8 8,-2 2,-1-2,0 0,-1-1,0-1,-1 0,-23 10,26-16,0-1,0 0,-1-1,1-1,-1 0,-34 2,-107-6,88-2,49 2,1-1,-1-1,-39-9,55 10,0-1,0 1,0-1,0 0,0 0,1-1,-1 1,1-1,0 0,0 0,0 0,0-1,0 0,1 0,-1 0,1 0,0 0,1 0,-1-1,1 1,-3-8,1-4,1 0,0-1,1 0,1-26,1 11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23:11.46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62,'0'-5,"11"-2,2-5,11 1,5 1,8 2,3 3,0 2,-7 2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23:11.82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0,'10'0,"14"0,7 0,9 0,8 0,6 0,-1 0,-10 0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23:12.43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56 63,'-6'1,"0"1,1 1,-1-1,1 1,-1 0,1 0,0 1,-5 4,10-8,0 1,0-1,-1 0,1 1,0-1,0 0,0 1,0-1,0 0,0 1,0-1,0 0,0 1,0-1,0 0,0 1,0-1,0 1,0-1,0 0,0 1,1-1,-1 0,0 1,0-1,0 0,0 0,1 1,-1-1,0 0,0 1,1-1,-1 0,0 0,1 0,-1 1,0-1,0 0,1 0,-1 0,0 0,1 0,-1 1,0-1,1 0,19 6,-19-6,32 6,1-1,0-2,0-2,42-2,138-23,-114 11,1114-74,-1010 87,543 21,-740-20,28 2,0 1,0 2,50 15,-82-20,0 0,1 0,-1 1,0-1,0 1,0 0,0 0,0 0,0 0,-1 1,5 3,-7-5,1 1,-1-1,1 0,-1 0,1 0,-1 1,0-1,0 0,0 0,0 1,1-1,-2 0,1 0,0 1,0-1,0 0,-1 0,1 1,0-1,-1 0,1 0,-1 0,0 0,1 0,-1 0,0 1,0-2,1 1,-1 0,0 0,0 0,0 0,0 0,-2 0,-32 22,-7-4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23:16.26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0 291,'4'-1,"-1"1,1-1,-1 0,0 1,1-2,-1 1,0 0,0-1,0 1,0-1,0 0,4-3,33-33,-29 27,22-20,0 1,2 2,1 1,2 2,0 2,60-28,-96 50,0 0,1 0,-1 0,0 0,1 1,-1-1,1 1,-1-1,0 1,1 0,-1 0,1 0,-1 0,1 0,-1 1,1-1,-1 1,0-1,1 1,-1 0,0 0,4 2,-3 0,0 0,0 0,0 0,-1 0,1 0,-1 0,0 1,0-1,0 1,0 0,-1 0,2 6,2 11,-1 0,-1 1,-1 0,-1 21,-1-43,0 12,0 0,-1 0,-1 0,0 0,-1 0,0-1,-1 1,0-1,0 0,-8 12,-2 0,-1-1,-1 0,-25 27,13-18,-1-1,-2-2,0 0,-66 41,82-60,1 0,0 1,-21 19,35-28,0-1,-1 0,1 0,0 1,-1-1,1 0,0 0,0 1,-1-1,1 0,0 1,0-1,0 0,0 1,0-1,-1 1,1-1,0 0,0 1,0-1,0 1,0-1,0 0,0 1,0-1,0 0,1 1,-1-1,0 1,0-1,0 0,0 1,0-1,1 0,-1 1,0-1,0 0,0 1,1-1,-1 0,0 0,1 1,-1-1,0 0,1 0,-1 0,0 1,1-1,-1 0,0 0,1 0,-1 0,0 0,1 0,-1 0,1 1,-1-1,0 0,1-1,-1 1,1 0,-1 0,0 0,1 0,29 0,238-43,-74 8,-99 28,-69 7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23:16.63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0,'0'5,"0"2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54:13.93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83 25,'0'0,"0"0,-1 0,1 0,0 1,0-1,-1 0,1 0,0 0,0 0,-1 0,1 0,0 0,0 0,-1 0,1 0,0 0,0 0,-1 0,1 0,0 0,0 0,-1 0,1 0,0 0,0-1,-1 1,1 0,0 0,0 0,0 0,-1 0,1-1,0 1,0 0,0 0,0 0,-1-1,1 1,0 0,0 0,0 0,0-1,0 1,0 0,0 0,0-1,-1 1,1 0,0-1,0 1,0 0,0 0,0-1,1 1,-1 0,0 0,0-1,0 1,0 0,0-1,15-9,-11 9,0-1,0 1,0 0,0 1,0-1,0 1,0-1,0 1,0 1,0-1,0 0,0 1,0 0,0 0,0 0,0 1,0-1,0 1,5 3,-5-1,1-1,-1 1,0 0,-1 0,1 0,-1 1,0-1,0 1,0 0,0 0,-1 0,0 0,0 0,2 9,2 15,4 57,-2-16,4 63,-7 234,-7-197,3-101,-3 80,3-147,-1 0,-1 0,1 0,0 0,0 0,-1 0,1 0,-1 0,0 0,1 0,-1 0,0 0,0-1,0 1,0 0,-1-1,1 1,-3 2,3-3,0-1,-1 0,1 0,0 1,0-1,0 0,-1 0,1 0,0 0,0 0,0 0,-1 0,1-1,0 1,0 0,0-1,0 1,-1-1,1 1,0-1,0 1,-1-2,-7-5,0 0,0-1,1 0,0 0,-6-10,-105-145,98 133,6 12,10 14,7 9,51 71,-28-41,31 53,-46-67,28 47,-35-64,-1 0,1 0,0-1,1 1,-1-1,0 1,1-1,0 0,0-1,0 1,0-1,7 4,-8-6,-1 0,0 0,0 0,0 0,0 0,1-1,-1 1,0 0,0-1,0 0,0 0,0 0,0 0,0 0,0 0,0 0,-1 0,1-1,0 1,-1-1,1 1,-1-1,3-3,33-48,-34 47,60-118,-6 8,-47 100,0 0,1 1,1 1,26-27,18-7,-40 36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23:17.59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0 119,'12'-4,"-1"-1,0-1,20-13,-3 3,-2 2,2 2,0 1,49-13,-68 22,0 0,0 1,0 0,1 0,-1 1,0 0,0 0,18 4,-24-3,0-1,0 1,0 0,0 1,0-1,0 0,-1 1,1 0,0-1,-1 1,1 0,-1 0,0 1,0-1,0 0,0 1,0-1,0 1,-1 0,1-1,-1 1,0 0,0 0,0 0,0 0,0 0,0 0,-1 0,0 6,0-3,-1 1,0-1,0 1,-1-1,0 0,0 0,0 0,-1 0,0 0,0 0,-1-1,-5 8,-3 4,-1-2,-26 25,-84 59,121-98,1 0,0 0,-1 0,1 1,0-1,0 0,0 1,0-1,0 1,0-1,1 1,-1-1,0 1,0 2,1-4,0 1,1-1,-1 1,0-1,0 1,0-1,0 1,0-1,1 1,-1-1,0 1,0-1,1 1,-1-1,0 0,1 1,-1-1,1 0,-1 1,0-1,1 0,-1 1,1-1,-1 0,1 0,-1 1,1-1,0 0,5 2,0-1,0-1,-1 1,1-1,0 0,10-1,114-19,-87 11,1 2,47 0,-83 6,0 1,1 0,-1 1,0 0,0 0,0 1,0 0,12 5,-17-5,1 0,0 1,-1-1,1 1,-1 0,0 0,0 0,0 1,0-1,0 1,-1 0,0-1,0 1,0 0,0 1,0-1,0 6,0-7,-1 0,-1 0,1 1,0-1,-1 1,0-1,0 0,0 1,0-1,0 1,-1-1,0 0,1 1,-1-1,0 0,-1 1,1-1,-1 0,1 0,-1 0,0 0,0-1,0 1,0 0,-1-1,1 1,-1-1,-4 3,-7 5,-1-1,0-1,-1-1,-26 10,13-6,-168 64,151-61,-1-1,-65 9,108-22,0 1,1-1,-1 0,0 0,1 0,-1 0,0-1,1 1,-1-1,0 0,1 0,-5-3,-11-8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23:18.65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37 110,'-27'0,"17"0,16 0,3 0,179-6,-161 3,0-1,0-2,0 0,50-20,-29 1,-35 17,0 1,26-9,-38 15,0 1,0 0,0-1,1 1,-1 0,0 0,0 0,0 0,0 0,1 0,-1 0,0 0,0 0,0 1,0-1,0 0,0 1,0-1,1 1,-1-1,0 1,-1 0,3 0,-2 1,1 0,-1 0,1 0,-1 0,0 1,1-1,-1 0,0 0,-1 1,2 3,1 7,-1 1,-1-1,0 19,-1-24,1 25,-2-1,-1 0,-2 1,-1-1,-1-1,-2 1,-1-1,-19 43,6-22,2 0,2 2,-16 84,32-126,0 0,-2 0,1 0,-1 0,-9 17,3-14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23:18.99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56 140,'-10'-5,"-9"-1,-1-6,14 0,17 1,17 4,4-3,12 0,8 2,6-2,-2 0,-6 2,-5 2,-6 2,-5-3,-3 0,-6 0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23:19.34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38 0,'-10'0,"-4"5,1 2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23:19.73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6 98,'-6'0,"10"0,3-5,16-2,14 0,11-3,2-1,3 2,-2-2,-5 0,-5-3,-10 2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23:20.10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142 1,'-3'0,"0"1,1 0,-1 0,0 0,1 1,-1-1,1 0,-1 1,1 0,0-1,-1 1,-1 3,-25 26,19-13,0 0,1 1,1 0,1 1,1-1,0 1,-4 36,1-14,8-40,1 0,-1 0,1 1,0-1,-1 0,1 1,0-1,0 0,1 1,-1-1,0 0,1 0,0 1,-1-1,1 0,0 0,0 0,0 0,0 0,0 0,3 2,-2-2,1 0,-1 0,1 0,0 0,0 0,0-1,0 0,0 1,0-1,0 0,1 0,-1-1,4 1,12 0,-1 0,1-2,-1 0,23-5,-33 5,101-19,-67 10,0 3,58-3,-96 10,0 0,0 0,0 0,0 1,0 0,0-1,-1 2,1-1,0 0,0 1,-1 0,1-1,-1 1,1 1,-1-1,4 4,-2-1,-1 0,0 0,0 0,-1 1,0-1,0 1,0-1,-1 1,4 9,-1 7,-1 0,-1 1,0-1,-2 42,-1-57,-1 0,0 0,0 0,-1-1,0 1,0 0,-1-1,1 0,-1 1,-1-1,1 0,-1-1,0 1,-1 0,1-1,-1 0,0 0,0-1,-11 8,-8 4,-1-2,0 0,-41 15,42-19,-16 7,-55 17,82-31,-1 1,0-2,1 0,-1-1,0 0,0-1,0 0,-18-4,28 3,0 0,0 0,0-1,1 1,-1-1,1 0,-1 0,1 0,0 0,0-1,0 0,0 1,0-1,-2-4,-14-19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23:20.63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1,'15'0,"16"0,17 0,6 0,4 0,-3 0,-1 0,-9 5,-12 2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23:20.97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7,'0'5,"11"2,18-1,19 0,12-3,1-1,0 0,0-2,-5 0,-3 0,-4 0,-6-1,-5-9,-4-3,-8 0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23:22.38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515 1,'-10'1,"0"1,1 0,-1 1,0 0,1 1,0-1,0 2,0-1,0 2,1-1,0 1,0 0,-14 14,-15 16,-44 57,67-76,-34 41,-65 101,101-139,1 0,1 0,1 1,1 1,1-1,0 1,2 1,1-1,-3 40,6-53,1-1,0 0,1 0,-1 1,2-1,-1 0,1 0,0 0,1 0,0 0,0 0,1-1,0 0,0 0,0 0,1 0,1 0,-1-1,1 0,0 0,0-1,0 1,1-1,7 4,4 1,1-1,-1-1,2 0,-1-1,1-2,0 0,0 0,0-2,1-1,-1 0,1-2,-1 0,1-1,24-5,-32 3,-1-1,1 0,-1 0,0-1,0-1,0 0,-1 0,0-1,0-1,14-13,-13 10,0-1,-1 0,0-1,-1 0,-1-1,0 0,12-27,-12 22,-5 11,0 0,-1 0,0 0,0 0,-1 0,2-13,-4 19,0 0,0 0,0 0,0-1,-1 1,1 0,-1 0,0 0,1 0,-1 0,0 0,0 0,0 0,0 1,-1-1,1 0,0 1,-1-1,1 0,-1 1,0 0,1-1,-1 1,0 0,0 0,0 0,0 0,0 0,0 1,0-1,-2 0,-20-5,1 1,-1 1,0 0,-1 2,1 1,0 2,0 0,-1 1,-43 10,54-8,-1 1,1 1,0 0,1 1,-1 1,1 0,1 0,0 2,0-1,0 2,2-1,-1 1,-13 19,4-4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23:23.02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0 240,'20'1,"1"1,29 7,20 2,459-2,-333-11,-27-6,248-45,-278 32,589-113,-667 121,-39 9,-1 0,0-2,0 0,24-11,-41 14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54:15.14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150 113,'-15'2,"-3"-1,18-6,10-6,5 0,0-1,1 2,0 0,0 0,1 2,1 0,-1 1,1 1,0 1,38-7,-54 12,0 0,1-1,-1 1,0 0,1 0,-1 0,0 1,1-1,-1 0,0 1,0 0,1-1,-1 1,0 0,0 0,0 0,0 0,0 1,0-1,0 1,0-1,-1 1,1-1,0 1,-1 0,0 0,1 0,-1 0,0 0,0 0,0 0,0 0,0 1,-1-1,1 0,-1 0,1 1,-1-1,0 0,0 1,0 2,0 5,-1 1,-1 0,0-1,0 0,-1 1,0-1,-9 18,4-11,-2-1,0-1,0 0,-1 0,-14 14,-70 60,19-19,37-38,61-47,-4 2,0 0,0 2,1 1,1 0,38-14,-50 22,1 1,-1-1,0 1,0 1,0 0,1 0,-1 0,0 1,0 0,0 1,1 0,8 3,-12-3,0 1,1 0,-1 0,0 0,-1 0,1 1,-1 0,1 0,-1 0,0 0,-1 1,1-1,-1 1,0 0,0 0,0 1,-1-1,3 7,-4-7,1 0,-1 0,0 1,0-1,-1 0,1 0,-1 1,0-1,-1 0,1 0,-1 0,0 1,0-1,-1 0,-1 5,-1-2,0-1,0 0,-1 0,0 0,0 0,0-1,-1 0,-11 10,0-3,0-1,-1-1,0-1,0 0,-1-1,-37 11,28-13,-1-1,1-2,-1-1,0-1,-55-3,59-1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23:25.90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66 151,'-61'13,"87"-37,12 0,2 2,0 2,1 1,76-23,-108 39,1 0,0 1,0 0,1 1,-1 0,15 1,-22 0,0 1,0-1,-1 1,1-1,-1 1,1 0,0 0,-1 0,0 1,1-1,-1 1,0-1,1 1,-1 0,0 0,0-1,-1 2,1-1,0 0,-1 0,1 0,-1 1,0-1,1 1,-1-1,0 1,-1-1,2 6,1 6,0-1,-1 1,-1 1,0-1,0 0,-4 22,2-27,-1-1,0 1,0 0,-1-1,0 1,0-1,-1 0,0 0,-1-1,0 1,-9 11,-1-4,-1 0,0 0,-1-2,-26 17,-70 33,91-52,43-21,2 0,-1 2,1 1,0 0,48-6,-35 10,1 0,0 3,49 5,-82-4,1 0,-1 0,0 0,1 1,-1-1,0 1,0 0,0 1,0-1,0 1,-1-1,1 1,-1 0,0 0,1 1,-1-1,-1 1,1 0,-1-1,1 1,-1 0,0 0,0 1,-1-1,3 8,-2-5,-1 0,1 0,-1 1,0-1,-1 0,0 1,0-1,-1 0,1 0,-2 1,1-1,-1 0,0 0,0 0,-7 11,-4 3,-1 0,-2-2,0 0,-1 0,0-2,-2 0,0-1,-1-1,-1 0,0-2,0-1,-2 0,1-2,-1 0,-1-2,0 0,0-2,0-1,-38 4,55-9,-1 0,0-1,1 0,-1 0,1-1,-1 0,1 0,0-1,0 1,0-2,0 1,1-1,-1 0,1 0,0-1,0 0,0 0,1 0,0-1,0 0,0 0,0 0,1-1,0 1,1-1,0 0,0 0,0 0,-2-11,1-14,2 2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23:26.29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 0,'-5'0,"9"0,18 0,16 0,17 0,9 0,4 0,-5 0,-7 0,-14 0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23:26.99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286 0,'-2'0,"0"1,1-1,-1 1,0-1,1 1,-1 0,1-1,-1 1,1 0,-1 0,1 0,-1 0,1 0,0 1,0-1,-1 0,1 1,0-1,0 0,0 1,0 1,-19 40,16-32,-11 21,7-14,0 1,1 0,0 0,-6 35,13-52,-1 0,1 0,0 0,0-1,0 1,0 0,0 0,1 0,-1 0,0-1,1 1,-1 0,1 0,0-1,0 1,0 0,0-1,0 1,0-1,0 1,2 1,-1-1,1-1,-1 1,1-1,-1 0,1 0,-1 0,1 0,0 0,-1-1,1 1,0-1,0 0,3 0,10-1,0 0,1-2,-1 0,16-6,-17 5,61-16,-37 8,1 3,-1 0,49-2,-83 11,-1-1,1 2,-1-1,1 0,-1 1,0 0,1 0,-1 0,0 1,1-1,-1 1,0 0,0 0,-1 1,1-1,0 1,3 3,-2-1,-1-1,-1 1,1 0,-1 1,0-1,0 0,0 1,-1 0,0-1,0 1,2 9,-2-3,-1-1,0 1,0-1,-1 1,-1 0,0-1,0 1,-1-1,-1 1,0-1,0 0,-1 0,-6 11,3-10,-1-1,-1 0,0 0,0-1,-1 0,0-1,-1 0,0-1,0 0,-1-1,-19 10,-8 0,0-1,-59 16,65-24,0-2,-1 0,0-3,0-1,1-1,-60-6,86 4,0 0,0 0,0-1,0 0,0 0,1 0,-1-1,1 0,-1 0,1-1,-10-7,1-6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23:27.61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852 0,'-1'7,"0"0,0-1,0 1,-1-1,0 0,0 1,0-1,-1 0,-5 7,-35 52,37-56,-30 33,-1-2,-2-1,-58 45,6-4,-260 267,313-306,-35 41,55-57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23:28.06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741 0,'-4'1,"1"-1,0 1,0 0,0 0,0 0,0 0,0 1,0-1,0 1,0-1,1 1,-1 0,1 0,-1 1,-3 3,-34 45,27-34,5-7,-81 109,-184 186,59-102,174-164,27-23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25:08.99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1,'0'0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19:35:51.52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12 0,'-5'0,"-1"0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25:43.75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353 151,'10'-10,"4"-4,0 1,26-19,-36 29,1-1,0 0,-1 1,1-1,-1-1,7-8,-10 12,-1 0,1 0,-1 0,0 0,1 0,-1 0,0 0,1 0,-1 1,0-1,0 0,0 0,0 0,0 0,0 0,0 0,0 0,0 0,-1-2,0 2,0-1,0 1,0 0,0 0,0 0,0-1,0 1,0 0,-1 1,1-1,0 0,-1 0,1 0,-1 1,1-1,-3 0,-2-1,0 0,0 1,0 0,0 0,0 0,-1 1,1 0,0 0,0 1,0-1,0 1,0 1,-9 2,5 0,1 0,-1 1,1 0,0 0,1 1,-1 0,-10 10,1 2,1 1,1 1,0 0,2 1,-22 40,20-30,2 1,-15 46,25-64,0 0,1 0,1 0,0 1,1-1,1 1,0-1,3 22,-1-30,0-1,0 1,1 0,-1-1,1 0,0 1,1-1,-1 0,1-1,0 1,0 0,1-1,-1 0,10 6,-9-6,2 0,-1 0,0 0,1-1,0 0,-1 0,1 0,0-1,1-1,-1 1,14 1,-16-4,0 0,0 0,0-1,0 1,0-1,0 0,0 0,0-1,-1 1,1-1,-1 0,0 0,0-1,0 1,0-1,4-5,9-11,-2 0,14-23,-23 34,19-31,-2-1,-2-2,-1 0,-2-1,14-55,-29 87,0-1,0 0,-1 0,-1 0,0-16,-1 26,0 0,-1-1,1 1,-1 0,0 0,0 0,0 0,0 0,0 0,-1 0,1 0,-1 0,0 1,0-1,0 1,0-1,0 1,-1 0,1 0,-1 0,1 0,-1 0,0 0,1 1,-1 0,-4-2,-2 1,0-1,0 2,-1-1,1 1,-1 1,1 0,-1 0,1 1,-1 0,1 1,0 0,-1 0,1 1,-14 6,-5 3,0 2,1 1,-32 23,36-19,1 0,0 2,2 0,0 2,1 0,-16 27,32-44,-1-1,1 0,0 1,0 0,1 0,-1 0,1 0,1 0,-1 0,1 0,0 1,0 8,1-10,1-1,0 0,0 1,0-1,0 0,0 1,1-1,0 0,0 0,0 0,0-1,1 1,0 0,0-1,-1 0,2 0,-1 0,5 4,10 6,1 0,0-1,1-2,0 0,28 10,112 28,-124-38,18 6,51 11,-84-23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25:44.15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9 12,'0'0,"0"-1,0 0,0 1,0-1,0 1,0-1,-1 1,1-1,0 1,0-1,-1 0,1 1,0-1,0 1,-1 0,1-1,-1 1,1-1,0 1,-1 0,0-1,-2 3,5 8,11 25,2-1,32 54,11 23,-29-44,72 180,-89-209,-2-1,-2 1,-1 0,4 74,-16 179,5-266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25:45.05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80 12,'0'-1,"0"1,0-1,0 1,0 0,0-1,0 1,0 0,0-1,0 1,0-1,0 1,0 0,0-1,-1 1,1 0,0-1,0 1,0 0,-1-1,1 1,0 0,0-1,-1 1,1 0,0-1,0 1,-1 0,1 0,0 0,-1-1,1 1,-1 0,1 0,0 0,-1 0,1 0,0 0,-1 0,1-1,-1 1,1 0,0 0,-1 0,1 1,0-1,-1 0,1 0,-1 0,1 0,0 0,-1 0,1 1,0-1,-1 0,1 0,0 0,-1 1,1-1,0 0,-1 1,-1 0,0 1,0-1,0 1,0-1,0 1,1 0,-1 0,1 0,-3 4,-1 7,1 0,0 0,1 1,0-1,-1 22,1 75,3-73,3 467,-2-512,1 1,0 0,0 0,1 0,6-11,-3 4,8-16,1 0,2 0,1 2,30-37,-38 53,0 0,1 1,1 0,0 1,0 0,1 1,0 0,0 1,1 0,1 2,26-10,-39 15,0 1,0-1,1 1,-1 0,0-1,1 1,-1 0,0 1,1-1,-1 0,0 1,1-1,-1 1,0-1,0 1,0 0,0 0,1 0,1 2,-1 0,0-1,0 1,0 0,0 1,-1-1,1 0,-1 1,0-1,4 9,-1 4,1 0,-2 0,0 0,2 22,-6-28,0 0,0 0,-1 0,0 1,-1-1,0 0,-1-1,0 1,0 0,-1-1,0 0,-1 0,0 0,-9 11,-10 14,-2-2,-33 32,46-50,0 0,-1-2,0 0,-1 0,0-1,-1-1,0-1,-1 0,-25 9,39-17,0 0,-1 0,1-1,-1 1,1-1,-1 0,1 0,-1-1,1 1,0-1,-1 1,1-1,-1 0,1 0,0-1,0 1,0-1,0 1,0-1,0 0,0 0,0 0,1-1,-1 1,1-1,0 1,0-1,-3-4,-9-18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54:15.72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39 1,'-2'0,"1"0,0 0,-1 0,1 0,-1 0,1 0,-1 0,1 0,0 1,-1-1,1 0,-1 1,1 0,0-1,0 1,-1 0,1-1,0 1,0 0,0 0,0 0,0 0,0 0,0 0,0 1,0-1,0 0,1 0,-1 0,1 1,-1-1,1 1,-1-1,1 0,0 1,-1-1,1 1,0-1,0 0,0 1,0-1,0 1,0-1,1 1,-1-1,1 0,-1 1,0-1,1 0,0 1,-1-1,1 0,0 0,0 1,0-1,0 0,0 0,0 0,0 0,0 0,0-1,0 1,0 0,1 0,-1-1,0 1,2 0,13 5,-1-1,1 0,0-1,0-1,0-1,0 0,28 0,118-14,233-13,3 26,-148 1,-222-2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25:45.42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11 0,'0'0,"-1"0,1 0,-1 0,1 0,-1 1,1-1,-1 0,1 0,-1 0,1 1,0-1,-1 0,1 0,-1 1,1-1,0 0,-1 1,1-1,0 0,-1 1,1-1,0 1,0-1,-1 0,1 1,0-1,0 1,0-1,0 1,-1-1,1 1,0-1,0 1,0-1,0 1,0-1,0 1,0 0,5 21,8 7,1-2,1 1,38 49,17 30,-52-70,-1 1,-2 1,-2 0,-1 1,-2 0,-2 0,3 45,-2 291,-10-301,-2-29,-2-1,-21 87,4-26,17-75,2-6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25:46.17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478 140,'2'-1,"1"1,-1-1,0 1,1-1,-1 0,0 0,0 0,0 0,0-1,0 1,0-1,0 1,0-1,-1 1,1-1,-1 0,1 0,-1 0,1 0,-1 0,2-4,-1 2,0 0,-1 0,1 0,-1 0,1 0,-1 0,-1 0,1-1,0 1,-1 0,0-5,-1 6,0 1,0-1,0 0,0 1,0-1,-1 1,1-1,-1 1,0 0,1 0,-1 0,0 0,0 0,0 0,-1 0,1 1,0-1,-1 1,1-1,-1 1,0 0,1 0,-1 0,0 1,1-1,-1 0,0 1,-4 0,-1-1,0 0,0 1,0 0,0 1,0-1,0 2,0-1,0 1,-8 3,6 0,0 1,0-1,0 2,1 0,0 0,0 0,1 1,-9 11,-58 79,54-69,-17 25,-44 86,68-112,1 0,1 1,2 1,1 0,-7 39,16-65,0 1,0 0,0-1,0 1,1-1,0 1,0 0,0-1,0 0,1 1,-1-1,1 0,1 1,-1-1,0-1,1 1,0 0,0 0,0-1,0 0,1 0,-1 0,1 0,0 0,0-1,7 4,9 5,1-1,0-2,1 0,23 6,-18-7,0-1,0-1,1-1,30 1,-48-5,0 0,-1-1,1 0,0 0,-1-1,1 0,-1-1,0 0,0 0,0-1,0 0,-1-1,1 0,-1 0,9-9,-3 1,-1-1,18-25,-7 3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25:46.56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13 17,'-12'-16,"16"15,10 7,10 9,-1 0,0 1,-2 2,0 0,0 1,-2 1,30 40,-32-33,0 0,-1 1,-2 1,-1 0,-1 0,-2 1,8 38,29 223,-28 360,-21-520,-3-56,5-70,-1 0,0 1,-1-1,1 0,-1 0,0 0,0-1,-1 1,0 0,1-1,-8 8,-7 2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25:47.59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394 1003,'2'-54,"-1"28,0 1,-6-46,4 68,1 0,-1 0,0 0,0 1,0-1,-1 0,1 1,0-1,-1 1,0-1,1 1,-1 0,0 0,0 0,-1 0,1 0,0 0,-1 0,1 1,-1-1,1 1,-1 0,0 0,1 0,-1 0,0 0,0 0,0 1,0-1,0 1,0 0,1 0,-1 0,-4 1,-5 0,-1 1,1 0,0 1,0 0,0 1,-20 9,18-5,1 0,0 0,0 1,1 1,0 0,1 1,0 0,1 1,0 0,1 0,-14 24,14-19,1 0,0 0,1 1,1 0,1 0,0 0,1 1,1 0,0 23,3-36,-1 18,1 0,6 37,-5-54,0 1,1-1,0 0,1 0,0 0,0 0,0-1,1 1,0-1,0 0,1 0,7 8,-8-9,1 0,0-1,1 1,-1-1,1 0,0 0,0-1,0 0,0 0,9 3,-11-6,1 1,-1-1,1 1,-1-1,0 0,1-1,-1 1,1-1,-1 0,0 0,0 0,0-1,1 1,-1-1,0 0,-1 0,6-4,3-3,0 0,0-2,-1 1,0-1,-1-1,0 0,-1-1,0 1,9-19,-2-1,-2 0,0-1,8-36,50-261,-26-6,-33 231,-6 44,2-17,24-94,-30 163,0 9,0 16,0 29,-23 782,7-379,13-446,0 7,0-1,0 0,1 1,0-1,3 9,-4-16,0-1,0 1,1 0,-1-1,0 1,1-1,-1 0,0 1,1-1,-1 1,1-1,-1 1,1-1,-1 0,1 0,-1 1,1-1,-1 0,1 0,-1 1,1-1,-1 0,1 0,0 0,-1 0,1 0,-1 0,1 0,0 0,-1 0,1 0,-1 0,1 0,0 0,-1-1,1 1,-1 0,1 0,-1-1,1 1,-1 0,1-1,1 0,17-7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25:48.03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13 11,'-12'-11,"13"16,21 23,70 101,-56-75,-11-13,-1 2,-2 0,-2 2,-1 0,-3 1,14 66,36 297,-57-334,2 10,55 598,-66-653,-1 0,-2 0,-1 0,-2-1,0 0,-17 44,-2-10,-58 107,36-96,32-59,15-15,-1 1,1-1,0 0,-1 1,1-1,-1 0,1 0,-1 0,1 0,-1 1,1-1,-1 0,1 0,-1 0,1 0,-1 0,1 0,-1 0,1 0,-1 0,1 0,-1-1,1 1,-1 0,1 0,-1 0,1-1,-1 1,1 0,-1-1,1 1,-1-1,-8-12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27:25.36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13 242,'0'1,"0"-1,-1 0,1 1,0-1,0 0,-1 1,1-1,0 0,-1 1,1-1,0 0,-1 1,1-1,0 0,-1 0,1 0,0 1,-1-1,1 0,-1 0,1 0,-1 0,1 0,0 0,-1 0,1 0,-1 0,1 0,-1 0,1 0,0 0,-1 0,0-14,12-22,-5 23,1 1,1-1,0 2,0-1,1 1,0 1,1-1,1 1,-1 1,1 0,1 1,0 0,16-8,-13 8,1 1,0 1,0 1,0 0,1 1,0 0,0 2,0 0,0 0,31 3,-44 0,0-1,-1 1,1 0,0 0,-1 1,1-1,0 1,-1-1,0 1,1 0,-1 1,0-1,0 0,0 1,0 0,-1 0,1 0,-1 0,1 0,-1 0,0 1,-1-1,1 0,0 1,-1 0,2 5,-2-3,1 0,-1 0,0 1,0-1,-1 1,0-1,0 1,0-1,-1 1,0-1,0 0,-1 1,0-1,0 0,-4 7,-2 1,-1-1,0 0,-1-1,0 0,-24 20,-68 48,92-73,-93 62,98-61,13-8,24-7,-25 5,42-11,3-2,0 2,1 2,1 3,85-3,-130 12,0 0,0 1,-1 0,1 1,0 0,-1 0,1 0,-1 1,0 1,0-1,-1 1,1 1,11 10,-12-10,0 1,0 0,0 1,-1 0,0 0,-1 0,1 1,-2 0,1 0,-1 0,-1 0,4 13,-4-9,-1-1,-1 1,0 0,-1-1,0 1,-1 0,0-1,-6 22,5-26,-1-1,0 1,0-1,-1 1,0-1,0 0,-1 0,0-1,0 1,0-1,-1 0,0-1,0 1,-11 6,-18 10,-2-2,0-1,-2-2,0-1,0-2,-1-2,-1-2,0-1,0-3,-1-1,-76-1,110-4,0-1,0 0,1 0,-1-1,0 0,1 0,0-1,-1 0,1-1,0 1,1-1,-1-1,-9-7,-4-6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27:25.73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59 1,'-10'0,"-3"5,-5 2,1-1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27:26.19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1 455,'0'-4,"1"0,1 0,-1 0,1-1,-1 2,1-1,1 0,3-6,1-2,105-174,-74 124,-12 17,-13 20,2 1,19-24,-34 47,1 0,-1 1,1-1,-1 0,1 1,0-1,-1 0,1 1,0-1,-1 1,1-1,0 1,0-1,0 1,-1 0,1-1,0 1,0 0,0 0,0 0,0-1,1 1,-1 1,-1-1,1 0,0 1,-1-1,1 1,0-1,-1 1,1-1,-1 1,1 0,-1-1,1 1,-1 0,1-1,-1 1,1 0,-1 0,0-1,1 2,6 45,-7-46,3 335,-6-167,1-125,0 30,3-67,-1 1,1-1,0 0,1 0,-1 0,1 0,4 8,7 6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27:26.79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44 180,'-1'0,"-1"0,0 0,1 0,-1 0,0 0,0-1,1 1,-1 0,0-1,1 1,-1-1,1 0,-1 0,0 1,1-1,0 0,-1 0,1 0,0 0,-1-1,1 1,0 0,0-1,0 1,0 0,0-1,0 1,0-1,1 1,-1-1,0-1,1 0,-1 0,1 1,0-1,0 1,1-1,-1 0,0 1,1-1,0 1,-1-1,1 1,0-1,0 1,1-1,-1 1,0 0,1 0,-1 0,4-4,6-4,-1 1,1 0,1 0,-1 1,2 1,-1 0,1 0,0 1,0 1,0 0,1 1,0 1,0 0,0 1,24-2,-33 5,-1 0,1 0,-1 0,0 1,1-1,-1 1,0 0,0 0,0 1,0-1,0 1,-1 0,1 0,-1 0,1 0,-1 0,0 1,-1 0,1-1,-1 1,1 0,-1 0,0 1,0-1,1 6,0-1,-1-1,0 1,0 0,0-1,-1 1,-1 0,1 0,-2 0,1 0,-1 0,0 0,-5 13,0-6,-1 0,0 0,-1-1,-21 28,-51 54,14-20,49-54,3-6,1 0,0 0,2 1,-15 29,26-45,-1-1,0 1,1-1,0 1,-1-1,1 1,0-1,0 1,-1 0,1-1,1 1,-1-1,0 1,0 0,0-1,1 1,-1-1,1 1,-1-1,1 1,0-1,0 0,-1 1,1-1,0 0,0 0,0 1,0-1,1 0,-1 0,0 0,0 0,1 0,-1-1,0 1,1 0,-1-1,1 1,2 0,6 2,0 0,1-1,0 0,17 0,-24-1,28 0,-1-1,1-1,-1-2,0-1,58-16,146-64,-210 73,5-2,0 1,60-14,-65 28,-33 3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27:27.63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3 449,'0'0,"-1"0,1 0,0 0,0 0,0 1,-1-1,1 0,0 0,0 0,0 1,0-1,0 0,0 0,0 1,0-1,-1 0,1 0,0 0,0 1,0-1,0 0,0 0,0 1,0-1,0 0,0 0,1 1,-1-1,0 0,0 0,0 1,0-1,0 0,0 0,0 0,1 1,-1-1,0 0,0 0,0 0,0 0,1 1,-1-1,0 0,0 0,17 7,21 0,53 0,145-5,94-27,-266 19,1879-214,-1468 150,-277 39,-169 27,99-20,-112 20,-1-1,-1 0,1-1,-1-1,0 0,16-12,-27 17,0-1,0 1,0-1,-1 0,1 0,-1 0,1 0,2-6,3-8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54:16.34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16 1,'2'106,"-5"120,-4-191,5-27,0 1,0-1,1 1,0 11,1-18,0 0,0 0,1 0,-1 0,1 0,-1 0,1 0,-1 0,1 0,0 0,0-1,0 1,0 0,0-1,1 1,-1-1,0 1,1-1,-1 1,1-1,0 0,-1 0,3 2,5 0,1 1,-1-1,1 0,-1-1,1 0,0-1,0 0,0 0,0-1,17-2,13-3,47-13,-68 14,0-1,-1-1,1-1,-1-1,-1 0,0-1,0-1,-1-1,20-15,-24 13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27:28.56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93 0,'-1'1,"-1"0,0 0,1 0,-1 0,1 0,0 1,-1-1,1 0,0 1,0-1,-1 1,1-1,1 1,-1 0,0-1,0 1,0 2,-1 0,-10 21,1 2,1-1,1 2,2-1,0 1,2 0,1 0,0 55,4-79,0 0,1-1,-1 1,1-1,0 1,0-1,0 1,0-1,1 0,-1 1,1-1,0 0,0 0,0 0,0-1,4 5,0-2,-1-1,1 0,0 0,0 0,0 0,0-1,14 4,3 0,0-1,1-2,47 4,-52-7,0-1,0-1,0 0,-1-1,1-1,-1-1,0-1,0 0,0-1,0-1,-1-1,0 0,-1-1,0-1,0-1,16-14,-9 6,0 0,-2-1,25-30,-27 25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27:28.92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62 1,'-2'0,"0"1,0-1,0 1,1-1,-1 1,0 0,0 0,0 0,0 0,1 0,-1 0,1 0,-1 1,1-1,-1 1,1-1,0 1,-1-1,1 1,0 0,0 0,0-1,1 1,-1 0,0 0,0 3,-3 8,1 0,-3 24,5-31,-7 84,7 163,4-118,-3 91,0-223,0 1,0-1,0 0,0 1,1-1,-1 0,1 0,0 0,0 0,0 1,1-1,-1 0,1-1,-1 1,1 0,0 0,0-1,0 1,1-1,-1 0,0 1,1-1,0 0,-1-1,1 1,0 0,0-1,0 1,0-1,0 0,0 0,0 0,1-1,-1 1,0-1,0 0,1 1,-1-2,0 1,1 0,-1-1,0 1,6-3,23-7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27:29.30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24 13,'-10'-5,"-3"-2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27:29.66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 89,'-5'0,"14"-5,10-2,12 1,11 1,-1-4,7 0,0 2,-2 1,-10-3,-5 0,-3 1,-1 3,-6 1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27:30.07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205 1,'-1'3,"0"0,0-1,0 1,0 0,0 0,-1-1,1 1,-1-1,0 1,0-1,0 0,0 0,0 0,-4 2,-2 5,-12 11,2 1,0 1,2 1,0 0,1 1,2 0,1 1,0 1,-14 48,26-71,-1 0,0-1,1 1,-1-1,1 1,0 0,0-1,0 1,0 0,0-1,0 1,1 0,0-1,-1 1,1-1,0 1,0-1,0 1,1-1,-1 0,0 1,1-1,0 0,-1 0,1 0,0 0,0-1,0 1,0 0,1-1,-1 1,0-1,1 0,-1 0,1 0,-1 0,1 0,-1 0,1-1,0 0,3 1,3-1,1 1,-1-2,0 0,0 0,0 0,1-1,8-3,64-27,-46 18,42-23,-59 27,0 1,1 0,0 1,39-9,-19 9,-24 4,0 1,0 0,0 1,23 1,-34 1,0 0,0 1,1 0,-1 1,0-1,0 1,-1 0,1 0,0 0,-1 0,1 1,-1 0,0 0,0 0,0 1,0 0,6 7,-5-4,0 0,0 0,-1 1,-1-1,1 1,-1 0,0 0,-1 0,3 15,-4-17,0 1,-1-1,0 0,0 0,0 1,-1-1,1 0,-2 0,1 0,-1 0,0 0,0 0,-5 10,-13 15,-2-1,-1 0,-1-2,-2-1,-37 31,58-54,-1 0,0 0,0-1,0 0,0 0,-1 0,1-1,-11 3,-58 5,15-2,31-2,-1-1,0-1,-39-1,60-3,0-1,0 0,0 0,0 0,0-1,1-1,-1 0,1 0,-1 0,1-1,0 0,0-1,1 0,-1 0,-8-9,14 12,0 0,1 0,0 0,-1 0,1 0,0 0,0 0,0-1,1 1,-1-1,0 1,1 0,0-1,-1 1,1-1,0 1,0-1,0 1,1 0,-1-1,1 1,-1-1,1 1,0 0,0-1,0 1,2-3,7-18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27:30.87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89 31,'-5'0,"-11"0,-10 0,-4 0,18 0,22 0,23 0,17 0,10 0,-5-5,-8-2,-5 1,-6 0,-3 3,-3 0,-6 2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27:31.26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12 0,'-5'6,"-2"6,11 1,20-1,10-3,10-3,3-3,-1-1,-5-1,-3-2,-3 1,-8-1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27:32.40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31 174,'-25'5,"20"1,16 1,10-2,1-1,0-1,1-1,-1-1,37-2,-15 0,211-16,-118 5,14 1,974-42,-718 55,355-4,3-52,-650 40,74-6,-185 20,4 0,0-1,0 0,-1 0,12-3,-20 4,1 0,0 0,0 0,-1 0,1 0,0 0,0 0,-1-1,1 1,0 0,0 0,0 0,-1 0,1-1,0 1,0 0,0 0,0 0,-1-1,1 1,0 0,0 0,0-1,0 1,0 0,0 0,0-1,0 1,0 0,0 0,0-1,0 1,0 0,0 0,0-1,0 1,0 0,0 0,0-1,0 1,0 0,0 0,0-1,0 1,1 0,-1 0,0-1,0 1,0 0,0 0,1 0,-1-1,0 1,0 0,0 0,1 0,-1 0,0 0,0 0,1-1,-1 1,0 0,1 0,-15-5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27:44.90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137 169,'-1'0,"-1"1,1-1,-1 0,1 0,-1 0,1 0,-1-1,1 1,-1 0,1-1,-1 1,1-1,0 1,-1-1,-1-1,3 2,0-1,0 1,0-1,0 1,0-1,0 1,0-1,0 1,1-1,-1 1,0-1,0 1,1-1,-1 1,0-1,1 1,-1 0,0-1,1 1,-1 0,1-1,-1 1,0 0,1-1,-1 1,1 0,0-1,49-22,18-2,244-74,-308 98,0 0,0 0,0 0,0 1,0 0,0 0,0 0,0 0,0 1,0-1,0 1,0 0,5 2,-7-2,-1 0,1 0,0 1,-1-1,1 1,-1-1,1 1,-1-1,0 1,0 0,0 0,0 0,0 0,0-1,0 1,0 0,-1 1,1-1,-1 0,0 0,0 0,1 0,-1 0,0 0,-1 0,0 4,-1 7,0-1,-1 0,-1 0,0-1,0 1,-1-1,-1 0,0 0,0-1,-1 0,-9 10,-8 9,-1-1,-40 33,36-36,-2 0,-1-2,-65 36,71-43,18-8,17-6,108-28,-57 11,2 3,0 2,79-2,-137 12,-1 0,0 0,0 0,1 1,-1-1,0 1,0 0,0 0,0 0,0 0,0 1,0-1,0 1,0-1,-1 1,4 3,-3-1,0-1,0 1,-1 0,0-1,1 1,-1 0,-1 1,1-1,-1 0,0 0,2 8,-1 2,1 1,-2 0,0 0,-1 0,0 0,-1-1,-1 1,0 0,-1 0,-1-1,0 0,-10 23,8-26,0 0,0 0,-1-1,0 0,-1-1,0 1,0-2,-1 1,-1-1,1 0,-1-1,0 0,-1-1,0 0,-19 8,9-8,1 0,-1-1,0-1,-1 0,-24-1,8-2,1-2,-43-6,44-1,0-1,1-2,-64-29,72 29,1-2,7 2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27:45.60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305 1,'-4'0,"0"1,0-1,1 1,-1 0,0 0,1 1,-1-1,1 1,-1-1,1 1,0 0,-1 1,1-1,-4 5,-39 44,33-34,-10 13,2 0,1 2,1 0,2 2,1 0,2 0,1 1,2 1,1 0,2 1,2 0,1 0,2 0,1 1,6 60,-3-85,2 0,0 0,0 0,1 0,1-1,0 1,0-1,2-1,-1 1,1-1,1 0,0-1,1 1,0-2,18 17,-14-17,-1 0,1-1,1 0,-1-1,1-1,1 0,-1-1,1 0,0-2,0 1,0-2,1 0,19 0,-22-1,-1-1,1 0,-1-1,0 0,1-1,-1 0,0-1,0 0,0-1,18-9,-13 3,1-1,-2 0,1-1,-2-1,1-1,22-27,-29 30,-1 0,0-1,-1 0,0 0,-1-1,0 1,-1-1,-1-1,0 1,3-25,-6 35,0 0,-1 0,0 0,0 0,0 0,0 0,0 0,-1 0,1-1,-1 1,0 0,1 1,-2-1,1 0,0 0,-1 0,1 0,-1 1,0-1,1 1,-1 0,-1-1,1 1,0 0,0 0,-1 0,1 0,-1 1,0-1,1 1,-1-1,0 1,0 0,0 0,0 0,0 1,0-1,0 1,-5-1,-5 1,0 0,0 1,0 0,0 1,0 1,0 0,1 0,0 2,0-1,-13 7,-5 5,1 1,-44 33,39-25,-46 44,72-61,0 1,0 0,1 0,0 0,1 1,0 0,1 0,0 0,0 1,-5 17,6-6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54:16.79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208 22,'-16'-10,"-6"-2,21 12,0 0,0 0,1 1,-1-1,0 0,0 1,0-1,1 0,-1 1,0-1,1 1,-1-1,0 1,1-1,-1 1,1-1,-1 1,1 0,-1-1,1 1,-1 0,1 0,-1-1,1 1,0 0,0 0,-1-1,1 1,0 0,0 0,0 1,-3 12,0 1,1 0,-1 30,3-28,-1-1,-6 33,-23 82,-16 175,14-105,10-78,18-97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27:48.80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101 232,'-7'9,"0"1,1-1,0 1,-6 12,-14 22,-5-11,26-30,4-4,14-21,11-8,0 0,2 2,1 1,1 1,43-31,-31 30,1 1,1 2,86-36,-122 58,1-1,0 1,0 0,1 0,12-1,-18 3,0 0,0 0,0 0,0 1,0-1,0 0,0 1,0 0,0-1,-1 1,1 0,0 0,0 0,-1 0,1 0,0 0,-1 1,1-1,-1 0,0 1,1 0,-1-1,0 1,0-1,2 5,2 5,-1 0,0 0,-1 1,0-1,-1 1,0 0,-1 0,0-1,-2 19,0-12,-1-1,-1 1,0 0,-1-1,-12 30,9-31,-1 0,-1-1,0 0,-2 0,-15 18,-68 62,60-63,8-9,-40 27,-10 9,75-58,-1 0,1 0,-1 0,1 0,0 0,0 1,0-1,0 1,0-1,0 1,0-1,0 1,0 2,1-3,0-1,0 0,0 1,1-1,-1 0,0 1,0-1,1 0,-1 1,0-1,1 0,-1 0,0 1,1-1,-1 0,1 0,-1 0,0 0,1 1,-1-1,0 0,1 0,-1 0,1 0,-1 0,1 0,-1 0,0 0,1 0,-1 0,1 0,-1-1,1 1,9-1,0-1,-1-1,14-4,47-21,-44 16,1 1,0 2,1 0,0 2,0 1,33-2,122 9,-81 1,-76-2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27:49.43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480 91,'-4'0,"-8"-1,0 1,0 0,0 1,-1 0,1 1,1 1,-1-1,0 2,1 0,-12 5,2 2,0 1,1 1,0 1,1 0,1 2,0 0,1 1,-23 30,30-33,0 1,1 1,1 0,0 0,1 0,1 1,1 0,0 0,1 1,1-1,0 1,1 21,1-35,1 1,1-1,-1 0,1 1,0-1,0 1,0-1,0 0,1 0,0 0,0 0,0 0,0 0,0 0,1-1,0 1,0-1,0 0,0 0,0 0,1 0,-1 0,1-1,0 1,0-1,0 0,0 0,0-1,0 1,6 0,12 4,0-2,0-1,1 0,36-2,-55 0,12-2,0 0,0-1,0-1,0-1,0 0,0 0,23-12,-3-1,65-42,-78 43,-1 0,0-2,-1 0,-2-1,33-40,-43 47,0 0,-1-1,-1 1,0-2,-1 1,0-1,-1 0,-1 0,0 0,-1-1,0 0,1-21,-4 28,0 0,-1 0,1 0,-1 0,-1 0,0 0,0 0,-5-12,4 15,0 0,0 0,0 1,0-1,-1 1,0 0,0 0,0 1,0-1,-1 1,1 0,-1 0,-7-4,-4 1,1 0,-1 0,0 1,0 1,0 1,-1 1,1 0,-1 1,0 0,1 2,-1 0,1 0,-1 2,1 0,-31 10,7 2,0 2,2 1,-1 2,-69 49,69-40,2 1,-35 38,39-34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27:53.45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54 5,'0'-5,"0"9,0-7,0 7,-10 3,-3 6,0 5,2-5,4-6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27:53.96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1,'0'5,"0"12,0 8,0-10,0 2,0-1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28:05.09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0 144,'0'1,"1"0,-1 0,0 0,0-1,0 1,1 0,-1 0,0-1,1 1,-1 0,0-1,1 1,-1 0,1-1,-1 1,1 0,0-1,-1 1,1-1,0 1,-1-1,1 1,0-1,-1 0,1 1,0-1,0 0,0 0,-1 1,1-1,0 0,0 0,0 0,-1 0,1 0,0 0,0 0,0 0,-1-1,1 1,0 0,0 0,1-1,36-12,-23 4,-1-1,0 0,0-1,13-14,-18 16,0 0,1 0,-1 1,2 1,-1 0,1 0,0 1,0 1,18-7,-26 11,-1 1,1-1,-1 1,1 0,-1 0,1-1,-1 2,1-1,0 0,-1 0,1 1,-1 0,1-1,-1 1,1 0,-1 0,0 0,1 1,1 1,-1-1,0 1,0 0,0 0,-1 0,1 0,-1 1,0-1,0 1,0-1,-1 1,3 5,-2-1,0 0,0 0,0 0,-1 0,-1 1,1-1,-1 0,-1 0,0 0,0 0,-4 16,-4-4,-1 1,-1-2,0 1,-2-1,0-1,-1 0,-20 19,16-17,17-19,1-1,0 0,-1 0,1 1,0-1,-1 1,1-1,0 0,0 1,-1-1,1 0,0 1,0-1,0 1,-1-1,1 1,0-1,0 1,0-1,0 1,0-1,0 0,0 1,0-1,0 1,0-1,0 1,0-1,1 1,-1-1,0 1,0-1,0 0,0 1,1-1,-1 1,20 7,25-6,-24-5,0 0,24-7,-32 6,0 1,-1 0,1 1,1 0,-1 1,0 0,0 1,18 3,-12 3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27:54.72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83 0,'-10'0,"-4"5,-9 2,-1 4,14 1,9-7,9-4,3-8,1 8,-3 9,-2 2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27:55.17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41 38,'-5'0,"-2"-5,-4-2,-1 5,7 4,4-4,8-2,7-6,2 0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28:06.00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45,'1'1,"-1"-1,1 1,-1-1,1 1,-1-1,1 0,-1 1,1-1,0 0,-1 1,1-1,0 0,-1 0,1 1,-1-1,1 0,0 0,-1 0,1 0,0 0,0 0,-1 0,1 0,0-1,-1 1,1 0,-1 0,1 0,0-1,-1 1,2-1,28-8,-28 8,32-13,-28 10,0 1,1 0,-1 1,1-1,-1 1,1 0,0 1,0 0,0 0,0 0,7 1,-12 0,-1 1,1-1,0 1,-1 0,1-1,-1 1,1 0,-1 0,1 0,-1 0,0 1,1-1,-1 0,0 0,0 1,0-1,0 1,0-1,0 1,0-1,-1 1,1-1,0 1,-1 0,1 0,-1-1,0 1,0 0,0-1,0 1,0 0,0 0,0 2,-1 6,0 1,-1-1,-1 1,-3 10,3-12,-11 42,-3-1,-33 65,6-54,44-60,-1-1,1 1,0-1,0 1,-1 0,1-1,0 1,0 0,0-1,0 1,0-1,0 1,0 0,0-1,0 1,0 0,0-1,0 1,1-1,-1 1,0 0,0-1,1 1,-1-1,0 1,1-1,-1 1,1 0,18 6,24-8,236-42,-242 39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28:07.78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0,'10'0,"14"0,12 0,6 0,1 0,-3 0,-2 0,-7 0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28:08.13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28,'0'5,"10"2,14-1,12-1,11-11,2-5,-2-1,-4 2,-4 3,-9 2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54:19.03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0,'0'536,"0"-508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28:08.92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0 240,'31'0,"373"-12,-64-29,267-8,-435 42,292-5,-9 1,412-26,194-4,-756 29,291-6,160 19,-745-1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28:40.28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12 617,'0'0,"-1"0,0 0,1-1,-1 1,0 0,1-1,-1 1,1-1,-1 1,1-1,-1 1,1-1,-1 1,1-1,-1 1,1-1,0 1,-1-1,1 0,0 1,0-1,-1 0,1 1,0-1,0 0,0 0,0 1,0-1,0 0,0 1,0-1,0 0,0 1,0-1,0 0,1 0,-1 1,0-1,0 1,1-2,9-31,-10 32,13-26,0 1,1 1,2 0,29-36,28-46,60-160,-132 266,-1 0,0-1,1 1,0 0,-1 0,1-1,-1 1,1 0,0 0,0 0,0 0,0 0,0 0,0 0,0 0,0 0,1 0,-1 1,0 0,-1 1,1-1,-1 0,0 1,1-1,-1 1,1-1,-1 1,0-1,1 1,-1 0,0-1,1 1,-1-1,0 1,0 0,0-1,1 1,-1-1,0 1,0 0,0-1,0 2,2 61,-3-53,-2 52,-3 0,-2 0,-4-1,-2 0,-42 114,22-98,23-53,1 0,0 0,-6 30,11-28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28:40.83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155 127,'-1'1,"-1"-1,1 0,-1 1,1-1,-1 1,1 0,-1 0,1-1,-1 1,1 0,0 0,0 0,-1 1,1-1,0 0,-1 2,-17 25,16-24,-12 20,-6 7,-21 45,37-63,0-1,0 1,2 0,-1 0,2 1,-1-1,1 18,1-24,1 0,0 0,0 0,1 0,0 0,4 12,-4-16,0 0,0-1,1 1,0-1,-1 1,1-1,0 0,0 1,0-1,1 0,-1-1,0 1,1 0,-1 0,1-1,0 0,-1 1,7 0,8 3,1 0,0-2,-1 0,1-1,1-1,-1-1,0 0,0-1,0-1,0-1,0-1,-1 0,0-1,1-1,20-10,-14 5,-2-1,1-1,-2 0,1-2,-2 0,0-2,-1 0,-1-1,-1-1,22-30,-25 29,-2-1,-1 0,0-1,-2 0,0 0,-2-1,8-38,-14 58,-1 0,0 1,1-1,-1 0,-1 1,1-1,0 0,0 0,-1 1,0-1,1 1,-1-1,0 0,0 1,-1-1,1 1,0 0,-4-4,2 3,0 0,0 0,-1 0,0 1,1-1,-1 1,0 0,0 0,0 1,-8-3,-8-1,0 2,-1 0,0 2,-21 0,26 1,-7-1,0 1,0 2,-36 6,50-6,0 1,-1-1,1 2,1-1,-1 1,0 1,1 0,0 0,0 0,1 1,-10 9,3 1,0 0,2 1,-1 1,2 0,1 1,0 0,1 1,1 0,-10 38,10-22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28:41.38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544 125,'0'-3,"-1"1,1-1,-1 1,0-1,1 1,-1-1,-1 1,1 0,0-1,-1 1,1 0,-4-4,-26-26,20 22,7 5,-1 1,1 1,-1-1,1 1,-1-1,0 2,-1-1,1 0,0 1,-1 0,1 0,-1 1,1-1,-1 1,0 0,0 1,-11 0,9 1,0 0,0 0,0 1,0 1,0-1,0 1,1 1,-1-1,1 1,0 1,0-1,-6 7,-18 12,2 2,0 1,2 1,1 2,-24 33,35-40,0 1,-19 47,30-62,1 1,0-1,0 1,1 0,1-1,-1 1,1 0,1 0,0 0,0 0,1 0,2 15,-1-20,0 0,0 1,0-1,1 0,-1 0,1 0,0 0,0-1,1 1,-1-1,1 0,-1 0,1 0,0 0,0-1,9 4,3 2,2-1,34 10,-38-13,0 0,1-1,-1-1,1 0,-1-1,1-1,-1 0,1-1,-1 0,1-1,-1-1,0 0,1-1,-2 0,1-2,0 1,-1-2,0 1,16-13,-2 0,0-1,-1-2,-1 0,-1-2,36-44,-49 53,-1 0,0 0,-2-1,1-1,-2 1,0-1,-1-1,-1 1,0-1,-2 0,0 0,1-20,-4 34,0-1,0 1,-1 0,1 0,-1-1,0 1,0 0,0 0,-1 0,1 0,-1 0,0 0,0 0,0 1,-1-1,-3-3,2 3,-1 0,1 0,-1 0,0 1,0 0,-1 0,1 0,-1 1,1-1,-9-1,-9-1,0 2,0 0,0 1,-44 2,45 1,1 1,-1 1,1 0,-1 2,1 1,1 0,-1 1,1 2,0 0,1 1,0 0,-28 22,18-9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28:51.23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1 528,'0'0,"0"0,0 1,0-1,0 0,0 0,0 1,0-1,0 0,0 0,0 0,1 1,-1-1,0 0,0 0,0 0,0 0,0 1,1-1,-1 0,0 0,0 0,0 0,0 0,1 0,-1 1,0-1,0 0,0 0,1 0,-1 0,0 0,0 0,1 0,-1 0,0 0,0 0,0 0,1 0,-1 0,0 0,0 0,0 0,1 0,-1 0,0 0,0-1,0 1,1 0,-1 0,0 0,0 0,0 0,0 0,1-1,21-13,27-29,-43 37,40-38,-1-2,-2-2,-3-1,-1-3,48-86,-51 48,-33 112,-4 56,-4 0,-19 105,12-122,-9 36,-14 182,35-274,0 0,0-1,0 1,0 0,1-1,0 1,0 0,0-1,0 1,4 7,8 7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28:51.71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362 142,'-8'-3,"1"0,0 1,-1-1,1 1,-1 1,0 0,0 0,1 0,-1 1,0 0,0 1,0 0,1 0,-1 0,0 1,1 0,-1 1,-13 6,11-4,-1 1,1 0,0 1,0 0,1 1,0 0,0 0,1 1,0 0,1 0,-11 18,5-4,2 0,1 1,1 0,0 1,-9 49,12-28,1 1,2 65,3-103,1-1,-1 1,1-1,1 1,-1-1,2 1,-1-1,1 0,0 0,1 0,0-1,0 1,0-1,1 0,0 0,1 0,0-1,0 0,0 0,0 0,1-1,0 0,0 0,1-1,-1 0,1 0,0-1,0 0,0 0,14 2,-7-1,0-2,-1 0,1 0,0-2,0 0,0 0,0-2,0 1,-1-2,1 0,-1-1,17-6,-14 2,-1 1,0-2,-1 0,0-1,0-1,-1 0,0-1,-1 0,20-25,-8 6,-1-2,-2 0,36-72,-48 80,0-1,-1 0,-1 0,-2-1,-1 0,3-47,-7 56,1-4,-1 0,-1 0,-2-1,-3-22,4 39,-1 0,0 0,0 0,0 0,0 1,-1-1,0 1,0 0,-1-1,1 1,-1 1,0-1,0 0,-1 1,0 0,1 0,-1 1,-1-1,-6-3,0 2,0 1,0 0,-1 0,1 2,-1-1,0 2,1-1,-1 2,0 0,0 0,0 1,0 1,1 0,-1 1,-14 5,-12 5,0 2,0 1,-49 31,-59 44,86-51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28:56.93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0,'0'5,"10"2,-7-1,-3 0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28:57.50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46 137,'0'-5,"0"-7,0-6,0-6,0-3,0-3,0 15,-6 9,0 11,-6 5,0 5,2 1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28:58.10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13 1,'0'5,"0"6,0 8,0 4,0 5,0 1,0-8,-6-9,0-5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28:58.77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127 104,'-2'0,"1"0,-1 0,1 0,-1 0,1 0,-1 0,1 0,-1-1,1 1,-1-1,1 1,0-1,-1 1,1-1,0 0,-1 0,1 1,0-1,0 0,-2-2,2 1,1 1,-1 0,1 0,-1 0,1-1,0 1,0 0,0-1,0 1,0 0,0 0,0-1,0 1,0 0,0 0,1-1,-1 1,1 0,0-2,1-2,1 0,0-1,0 1,0 1,1-1,0 0,0 1,0 0,6-6,-8 9,-1 0,1 0,0-1,-1 1,1 0,0 0,0 1,0-1,0 0,0 1,0-1,0 1,0-1,0 1,0 0,0 0,0 0,0 0,2 1,-2-1,-1 1,1 0,0 0,-1 0,1 0,-1 0,1 0,-1 0,1 0,-1 1,0-1,0 1,0-1,0 1,0-1,2 4,0 4,1 0,-2 1,1-1,-1 1,-1 0,2 14,-2-5,-1 0,0 0,-1 0,-1 0,-7 25,6-33,0-1,-1 0,0 0,-1 0,0 0,0-1,-1 0,-1 0,1-1,-17 16,-98 81,119-104,1 0,0 0,0 0,0 0,0 0,0 0,0 0,0 0,0 1,1-1,-1 0,0 0,1 1,-1-1,1 0,-1 1,1-1,0 1,-1-1,1 2,0-2,1 0,-1 0,1 0,-1 0,1 0,-1 0,1-1,-1 1,1 0,0 0,0-1,-1 1,1-1,0 1,0 0,0-1,-1 1,1-1,0 0,0 1,2-1,4 2,1 0,-1-1,1 0,-1 0,1-1,11 0,139-21,-126 17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49:46.03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356 1,'-11'0,"0"0,1 0,-1 1,0 1,0 0,1 0,-1 1,1 0,0 1,0 0,0 1,0 0,1 0,0 1,0 0,0 1,1 0,0 0,0 1,1 0,0 0,1 1,-7 11,-6 9,2 0,1 2,2 0,1 0,1 2,2-1,1 1,-6 46,14-75,1 0,0 0,0-1,0 1,1 0,-1 0,1 0,0-1,-1 1,2 0,-1-1,0 1,1-1,0 1,0-1,3 5,0-3,0 1,0-1,0-1,0 1,1-1,0 0,-1 0,11 4,2 0,1-1,0-1,0 0,0-2,32 4,-25-5,0-1,1-2,-1-1,0 0,44-10,-55 8,0-1,-1-1,0 0,0-1,0-1,-1 0,0-1,-1 0,1-1,-1 0,13-15,-1-1,-1-2,21-29,-36 44,-1-1,1 1,-2-1,0-1,0 1,-2-1,7-24,-11 34,0 0,0 0,0 0,0 0,-1 1,1-1,-1 0,0 0,0 0,0 1,-1-1,1 1,-1-1,0 1,0 0,0-1,-1 1,1 0,-1 0,1 1,-1-1,0 0,0 1,0 0,0 0,-1 0,1 0,-6-2,-9-4,1 1,-1 1,0 0,-28-4,15 4,0 2,-48-1,65 5,0 0,1 2,-1-1,1 2,-1 0,1 0,0 1,-14 7,0 3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54:19.40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1,'11'0,"12"0,14 0,9 0,4 0,-3 0,-4 0,-4 0,-4 0,-2 0,-8 5,-7 7,-7 1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28:59.57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49 0,'-11'0,"-3"5,1 7,3 6,13 1,11-4,3-9,-11-5,-7-4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28:59.97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23 31,'-5'0,"-1"-5,-1-7,2-1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29:00.68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2 140,'0'0,"0"-1,-1 0,1 1,0-1,0 0,0 1,-1-1,1 0,0 0,0 1,0-1,0 0,0 0,0 1,1-1,-1 0,0 0,0 1,0-1,1 0,-1 1,0-1,1 0,-1 1,0-1,1 0,-1 1,2-2,13-25,-5 15,-1 1,2 0,-1 1,17-13,-24 21,0-1,0 1,1-1,-1 1,0 0,1 1,-1-1,1 0,0 1,0 0,0 0,-1 0,1 0,0 1,0 0,0-1,0 2,0-1,0 0,0 1,5 0,-6 2,0-1,0 0,0 1,-1-1,1 1,-1 0,1 0,-1 0,0 0,0 0,0 0,0 1,-1-1,0 1,1-1,-1 1,0 0,-1-1,2 8,-1 2,1 0,-2 0,1 0,-4 20,-2-13,-1-1,0 0,-2 0,-1-1,0 0,-1 0,-13 17,16-25,-1-1,0 1,-1-2,-14 14,-18 17,41-39,0 0,0 0,0 0,-1 1,1-1,0 0,0 0,0 1,0-1,0 0,-1 0,1 1,0-1,0 0,0 0,0 1,0-1,0 0,0 0,0 1,0-1,0 0,0 0,0 1,0-1,0 0,0 0,0 1,0-1,0 0,1 1,-1-1,0 0,0 0,0 0,0 1,0-1,1 0,-1 0,0 0,0 1,0-1,1 0,-1 0,0 0,19 5,19-5,9-5,69-18,-71 12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29:02.49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1,'10'0,"9"0,6 0,4 0,1 0,-3 0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29:02.83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1 106,'10'0,"13"0,4-10,6-4,9 1,1-3,-1 2,-2 3,-4 3,-2 4,-2-4,-7 1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29:03.51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0 211,'3'0,"46"1,0-2,52-9,86-29,312-22,-498 61,1321-69,1 38,5 32,-1508-1,125 0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29:09.55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511 217,'3'0,"1"0,0-1,-1 1,1-1,-1 0,1 0,-1 0,1 0,-1-1,0 0,0 1,0-1,1 0,-2 0,1-1,0 1,0-1,4-5,-6 7,0 0,-1-1,1 1,0-1,-1 1,1 0,-1-1,1 1,-1-1,0 1,1-1,-1 0,0 1,0-1,0 1,0-1,-1 1,1-3,-1 2,0 0,0-1,-1 1,1 0,0 0,-1 1,1-1,-1 0,1 0,-1 1,0-1,0 1,0-1,0 1,-4-2,-5-2,0 0,0 1,-1 0,0 1,0 0,0 1,-18-1,-91 1,87 3,26-1,0 0,-1 1,1 0,0 1,0 0,-1 0,1 0,1 1,-1 1,0-1,1 1,0 0,0 1,0 0,0 0,1 0,0 1,0 0,0 0,1 1,0 0,0-1,1 2,0-1,0 0,0 1,1 0,0 0,1 0,0 0,0 0,0 11,0-9,0 1,1-1,0 1,1 0,1 0,0-1,0 1,4 13,-4-20,1 0,-1 0,1 0,0 0,1 0,-1-1,1 1,-1-1,1 1,0-1,1 0,-1 0,0 0,1-1,0 1,-1-1,1 0,0 0,0 0,0-1,0 1,8 1,4 1,0 0,0-1,0-1,0-1,0 0,0-1,0-1,1 0,-1-1,0-1,-1 0,1-1,0-1,-1 0,0-2,0 1,-1-2,15-9,-8 2,-1-1,-1-1,0 0,27-35,-40 45,0-1,-1 0,0 0,0-1,0 1,-2-1,1 0,-1 0,0-1,-1 1,0 0,0-1,-1 1,0-1,-1-15,-1 20,-1 1,1-1,-1 1,1 0,-1 0,-1 0,1 0,0 0,-1 1,0-1,0 1,0-1,0 1,-1 0,1 0,-1 0,1 1,-1-1,0 1,0 0,-7-2,-8-4,0 1,0 1,-32-5,18 5,0 1,0 2,0 1,0 2,-47 5,68-2,1 0,0 1,-1 1,1 0,1 0,-1 1,1 0,0 1,0 0,1 1,0 0,-12 14,10-10,0 0,2 1,-1 0,1 0,1 1,1 1,0-1,-9 29,14-36,0 0,1 1,0-1,0 0,1 1,0 13,1-18,-1 0,1 1,0-1,0 0,0 0,0 0,1-1,-1 1,1 0,0 0,-1-1,1 1,0-1,1 0,-1 1,0-1,1 0,3 3,6 1,-1-1,1 0,0 0,0-1,1 0,-1-2,1 1,0-1,14 0,-3-1,0-1,0-1,0-1,25-6,11-7,0-3,-1-3,-1-2,-1-3,107-66,-144 78,0-1,-1-1,-1-1,-1 0,0-1,-1-1,17-26,-9 17,-24 28,0 0,0 0,0 0,0 0,0 0,0 0,1 0,-1 0,0 0,0 0,0-1,0 1,0 0,1 0,-1 0,0 0,0 0,0 0,0 0,0 0,1 0,-1 0,0 0,0 0,0 0,0 0,0 0,1 0,-1 1,0-1,0 0,0 0,0 0,0 0,0 0,1 0,-1 0,0 0,0 0,0 1,0-1,0 0,0 0,0 0,0 0,0 0,0 0,1 1,-1-1,0 0,0 0,0 0,-3 21,-10 23,-23 50,18-51,-14 54,-47 281,74-216,5-137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29:11.60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1 119,'54'0,"0"-3,0-3,-1-1,93-27,-72 6,-51 18,-1 2,43-11,-44 15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29:12.45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153 0,'-1'0,"0"1,0-1,0 0,0 0,0 1,0-1,1 0,-1 1,0-1,0 1,0-1,1 1,-1 0,0-1,1 1,-1 0,0-1,1 1,-1 0,1 0,-1 0,1-1,0 1,-1 0,1 0,-1 1,-6 29,5-21,-5 21,-1-4,2 0,1 1,-2 40,8-23,0-31,0 0,-1 0,-1 0,-1 0,-2 15,3-29,1 0,0 1,0-1,0 0,0 1,0-1,-1 0,1 1,0-1,0 0,0 0,0 1,0-1,0 0,0 1,0-1,0 0,0 1,0-1,0 0,1 1,-1-1,0 0,0 1,0-1,0 0,0 1,1-1,-1 0,0 0,0 1,1-1,-1 0,0 0,0 0,1 1,-1-1,0 0,0 0,1 0,-1 0,0 1,1-1,-1 0,0 0,1 0,0 0,23-6,31-23,-52 28,37-20,0 3,1 1,1 3,1 1,0 2,0 1,81-5,-65 11,102 7,-151-2,0 1,0 0,0 0,0 1,0 1,-1-1,1 2,-1-1,0 1,12 9,-16-10,0 0,0 1,0 0,-1-1,0 1,0 1,0-1,0 1,-1-1,0 1,0 0,-1 0,1 1,-1-1,-1 0,3 13,-3-4,0-1,0 1,-2-1,1 1,-2-1,0 0,-1 1,-6 19,5-25,0 0,0 0,-1-1,0 1,-1-1,1 0,-2 0,1-1,-1 0,0 0,-1-1,1 1,-13 6,-6 2,-2-1,0 0,-1-3,0 0,-39 8,6-6,-101 10,86-18,-141-7,184-3,-56-14,88 18,1 1,-1 0,0-1,0 1,1-1,-1 0,1 1,-1-1,1 0,-1 0,1 0,-1 0,1 0,0-1,-1 1,1 0,-1-2,1 2,1 0,0 0,0 0,-1 0,1 0,0 0,0 0,0 0,0 0,0 0,1 0,-1 0,0 0,0 0,1 0,-1 0,0 0,1 0,-1 0,1 0,0-1,4-4,0 1,0-1,0 1,1 0,0 0,7-4,14-9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29:14.56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597 1,'3'0,"0"0,0 0,-1 0,1 0,0 0,0 1,0-1,-1 1,1 0,0 0,0 0,-1 0,1 0,-1 1,1-1,3 3,-5-1,0-1,0 0,0 0,0 0,0 0,0 1,-1-1,1 0,-1 1,1-1,-1 0,0 1,0-1,0 1,0-1,-1 0,1 1,-1-1,1 1,-3 3,-2 11,-1 0,-1 0,-1-1,0 0,-1 0,-1-1,0 0,-1-1,-19 19,-17 13,-66 50,60-54,17-12,-160 144,182-162,2 1,0 1,0 0,2 1,-1 0,-9 20,10-10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54:21.29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0,'0'0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29:14.94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964 1,'-4'7,"-1"-1,0 1,0-1,-1 0,0-1,0 1,-7 4,-14 14,-158 177,89-93,-141 190,-38 40,200-256,56-64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19:12:40.049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185 218,'-2'0,"0"1,0-1,0 1,0 0,-1 0,1 0,0 0,0 0,1 0,-1 1,0-1,0 1,1-1,-1 1,1-1,-2 3,2-3,0 0,0 0,0 0,0 0,1 0,-1 0,0 0,1 0,-1 0,1 0,-1 1,1-1,0 0,0 0,-1 1,1-1,0 0,0 0,0 1,0-1,0 0,0 0,1 1,-1-1,0 0,1 0,-1 0,1 1,0 0,2 1,0 0,0-1,0 0,1 0,-1 0,1 0,-1 0,1-1,0 0,-1 1,1-1,6 0,48 6,-43-6,0-1,-1-1,1 0,0-1,-1 0,1-1,-1-1,0 0,0-1,17-9,-22 10,-1-1,0-1,-1 1,1-1,-1-1,0 1,0-1,-1 0,0-1,-1 1,1-1,-1-1,-1 1,0-1,0 1,5-19,-7 19,0 0,0 0,-1 0,0-1,0 1,-1-10,0 15,-1 0,1 1,0-1,-1 0,0 1,0-1,0 0,0 1,0-1,0 1,-1-1,1 1,-1 0,1 0,-1 0,0 0,0 0,0 0,0 0,0 0,-1 1,-2-2,-1 0,-1 1,0 0,1 0,-1 1,0 0,0 0,0 1,0-1,0 2,0-1,0 1,0 0,1 0,-1 1,-13 4,3 1,1-1,0 2,0 0,1 1,-18 14,8-3,2 1,0 1,1 1,1 1,2 1,0 1,2 0,0 1,2 1,1 1,2 0,0 0,2 1,2 1,0 0,2 0,-3 57,9-85,0 1,0-1,1 1,-1-1,1 1,0-1,0 1,0-1,0 0,1 1,0-1,-1 0,1 0,0 0,0 0,1-1,-1 1,1 0,-1-1,1 0,0 1,0-1,0 0,0-1,0 1,0 0,0-1,1 0,-1 0,0 0,5 1,4 0,1 0,-1 0,1-1,-1-1,0 0,1-1,-1 0,13-3,16-6,0-2,-1-1,57-29,107-70,-86 33,-90 62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19:12:40.496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10 1,'0'0,"-1"0,1 0,0 0,-1 0,1 0,-1 0,1 0,-1 0,1 0,0 1,-1-1,1 0,0 0,-1 1,1-1,-1 0,1 0,0 1,0-1,-1 0,1 1,0-1,0 0,-1 1,1-1,0 0,0 1,0-1,-1 1,1-1,0 1,0-1,0 0,0 1,0-1,0 1,0 0,5 18,8-3,1 0,0-1,2 0,-1-1,1-1,24 15,28 24,-34-18,-1 1,-2 2,43 65,-42-56,-12-19,-2 0,-2 1,0 1,-2 0,-1 1,-1 0,-2 1,-1 1,-1-1,-2 2,3 40,-8-30,-1 0,-3 0,-1 0,-3 0,-1 0,-2-1,-2-1,-1 0,-34 69,-65 123,99-205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19:12:41.197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1 1276,'1'2,"0"-1,0 1,0-1,0 1,1-1,-1 0,0 1,1-1,-1 0,1 0,-1 0,1 0,0 0,-1 0,1 0,0-1,0 1,2 0,1 1,4 2,0-1,0 0,0 0,1-1,-1 0,0-1,1 0,-1 0,1-1,-1 0,1-1,-1 0,1-1,-1 0,0 0,0-1,0 0,14-7,-11 3,0 0,-1-1,0 0,0-1,-1 0,0-1,-1 0,0-1,0 1,-1-2,-1 1,9-19,4-12,-2-2,-2-1,-2 0,-2-1,7-56,-5-9,-2-116,-12 197,-1 0,-2 0,-1 0,-9-32,-41-110,17 60,29 87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19:12:41.536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0 266,'11'0,"12"-11,14-2,1-10,8-1,7-2,1 4,-6-4,1-4,-3-1,-5-1,-9 5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19:12:41.908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17 1,'0'0,"-1"0,1 0,-1 0,1 0,-1 0,0 0,1 0,-1 0,1 0,-1 0,1 0,-1 0,1 0,-1 0,1 1,-1-1,1 0,-1 0,1 1,-1-1,1 0,-1 1,1-1,-1 0,1 1,0-1,-1 1,1-1,0 0,-1 1,1-1,0 1,-1-1,1 1,0-1,0 1,0-1,0 1,0 0,-1-1,1 1,0-1,0 1,0-1,0 1,0-1,1 1,-1-1,0 1,0 0,0-1,0 1,1-1,-1 1,0-1,0 1,1 0,1 2,0 0,0 0,0-1,0 1,0 0,0-1,1 1,3 2,31 20,5 3,-1 1,67 64,-81-64,-2 0,-2 2,-1 0,-1 2,-1 0,-2 1,-2 1,-1 0,-1 1,-2 1,-2 0,-2 1,-1 0,2 44,-4-21,-2 0,-4 0,-2 0,-2 0,-16 65,-19 77,38-194,-1 0,0 0,-1-1,-9 17,0-4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19:12:42.635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427 489,'-2'-29,"-1"0,-10-44,2 15,9 50,1 0,-1 0,0 1,-1-1,0 1,0-1,0 1,-1 0,0 0,-1 1,1-1,-1 1,-1 0,-6-6,7 8,-1 0,1 0,-1 1,0-1,0 2,0-1,0 1,0-1,-1 2,1-1,-1 1,1 0,-1 0,1 1,-1 0,0 0,-9 1,6 1,1 1,0-1,0 1,0 1,0 0,1 0,0 1,-1 0,2 0,-1 1,1 0,-1 0,2 1,-8 8,4-3,0 0,0 1,2 1,0-1,0 1,1 1,-8 24,12-30,1-1,0 1,0 0,1 0,0-1,0 1,1 0,0 0,1 0,0 0,5 17,-5-21,1-1,0 1,1-1,-1 0,1 0,0 0,0 0,0 0,0 0,1-1,0 1,0-1,0 0,0 0,0-1,0 1,1-1,-1 0,1 0,-1 0,1-1,8 2,-4-1,0-1,1 1,-1-1,1-1,-1 0,1 0,-1-1,1 0,-1-1,0 0,0-1,0 0,0 0,0 0,0-1,-1-1,0 0,0 0,11-8,-6 1,0-1,0 0,-2-1,0 0,0 0,-1-1,-1-1,-1 1,11-27,-7 11,-2 0,-1-1,-1 0,-2-1,-2 1,2-62,-6 90,0 0,0 0,-1 1,1-1,-1 0,0 0,0 0,0 1,-1-1,1 0,-1 1,-3-6,4 8,0 0,1 1,-1-1,0 0,0 0,0 1,0-1,1 1,-1-1,0 1,0-1,0 1,0-1,0 1,-1 0,1 0,0-1,0 1,-1 0,0 0,0 1,0-1,0 1,0-1,0 1,0 0,0-1,1 1,-1 0,0 0,0 1,1-1,-4 3,2-1,-1 0,1 1,-1-1,1 1,0 0,1 0,-1 0,0 0,1 0,0 1,0-1,1 1,-1-1,1 1,0 0,0 0,0 6,1-2,1-1,-1 0,2 0,-1 0,1 0,0 0,1 0,0 0,6 10,6 8,1-2,1 0,1-1,37 37,-22-26,32 42,-53-61,-2 0,0 1,-1 1,-1-1,12 34,-11-17,-1 0,-2 0,-1 0,-2 1,-1 40,-2-69,0 0,-1 0,0 0,0 0,0-1,-1 1,1 0,-1 0,0-1,-1 1,1-1,-5 5,1-1,0 0,-1 0,-1-1,1 0,-14 9,0-2,1-2,-2-1,1 0,-33 10,47-19,-28 11,0-2,0-1,-66 9,98-19,0 0,0 0,0 1,0-2,0 1,0 0,1-1,-1 1,0-1,0 0,0 0,1 0,-1 0,0 0,1-1,-1 1,-3-4,-13-15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19:12:43.020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1 3,'0'0,"0"0,1-1,-1 1,0 0,1 0,-1 0,1-1,-1 1,0 0,1 0,-1 0,0 0,1-1,-1 1,1 0,-1 0,1 0,-1 0,0 0,1 0,-1 0,1 0,-1 1,1-1,-1 0,0 0,1 0,-1 0,0 0,1 1,-1-1,1 0,-1 0,0 1,1-1,-1 0,0 0,1 1,19 11,9 11,-1 2,-1 0,39 48,59 99,-97-127,-2 1,-2 1,-3 2,17 53,-10-10,21 130,-37-134,-4 0,-5 115,-3-191,-2 1,1-1,-2 0,0-1,0 1,-1 0,0-1,-11 21,4-14,0-1,-1 0,-1 0,-19 19,5-9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19:12:44.110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1 24,'0'-1,"0"0,0 1,1-1,-1 1,0-1,0 0,1 1,-1-1,0 1,1-1,-1 1,1-1,-1 1,1-1,-1 1,1-1,-1 1,1-1,-1 1,1 0,0 0,-1-1,1 1,-1 0,2-1,20-4,-19 5,9-2,0 0,1 1,-1 1,0 0,1 0,-1 1,0 1,0 0,1 1,-2 0,1 1,0 0,16 9,-12-3,-1 0,0 0,-1 1,0 1,-1 1,0 0,-1 0,15 22,-3 2,-2 0,-2 2,-1 1,-2 0,-1 1,17 81,-8 11,-7 0,3 269,-22-370,-1 0,-2 0,-11 49,-36 89,9-38,35-104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19:12:44.914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125 1,'-2'16,"-1"1,0 0,-1-1,-1 1,0-1,-9 17,-5 17,2 0,3 1,2 1,2 0,2 0,0 70,7-114,2-1,-1 1,1-1,0 1,1-1,0 1,0-1,1 0,-1 0,1 0,1 0,0-1,0 1,0-1,0 0,8 8,-8-11,0 1,0-1,0 0,0 0,0-1,1 1,-1-1,1 0,-1 0,1 0,0-1,0 0,0 0,0 0,0 0,0-1,0 0,0 0,0 0,0-1,0 1,0-1,0 0,0-1,5-2,-2 1,0 0,-1-1,0 0,0-1,0 0,-1 0,0 0,0-1,0 0,0 0,-1 0,0-1,0 1,4-11,11-22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54:22.28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58,'6'-1,"0"0,0 0,0-1,0 0,0 0,0 0,0-1,-1 0,1 0,5-5,-3 4,-1-1,1 1,0 0,15-4,-18 6,0 1,0 0,1 1,-1-1,0 1,0 0,0 0,1 1,-1 0,0 0,0 0,0 0,0 1,0 0,0 0,4 2,-6-2,0 1,0-1,0 0,0 1,-1 0,0-1,1 1,-1 0,0 0,0 1,-1-1,1 0,0 0,-1 1,0-1,0 1,0-1,-1 1,1 0,-1-1,1 1,-1 0,-1 6,-3 18,-2-1,-1 1,-1-1,-1-1,-1 1,-15 26,10-19,13-32,2 0,-1-1,0 1,0 0,0-1,1 1,-1 0,1 0,0 0,-1 0,1-1,0 1,0 0,0 0,0 0,1 0,-1 0,0 0,1-1,-1 1,1 0,0 0,0-1,-1 1,1 0,0-1,2 3,0-2,1 1,-1-1,1 0,-1-1,1 1,0 0,-1-1,1 0,0 0,0 0,0-1,5 1,61 4,-43-5,40 7,-40-1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19:12:45.269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20 1,'-6'0,"-1"10,1 4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19:12:45.667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1 0,'-1'49,"2"53,1-91,-1 1,1 0,1 0,0-1,1 0,7 17,3-3,1 0,1-1,0 0,23 21,84 80,-44-48,-49-47,61 62,85 113,-151-173,-3 2,0 0,-2 1,-2 1,-1 0,-2 2,19 73,-26-75,-2 1,-1-1,-2 2,-1-1,-2 0,-2 0,-2 0,0 0,-3-1,-1 1,-14 37,-13 17,-4-1,-4-2,-3-2,-98 135,140-216,0 1,0-1,0 1,-1-1,1 0,-1 0,0-1,-9 7,-2-5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19:36:17.118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38 12,'-10'0,"-4"-5,0-2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19:36:20.927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1 40,'0'-31,"0"23,0 19,1 42,2 0,16 78,45 246,-20-103,-36-212,-5-39,0 0,9 35,-11-57,-1 0,0-1,0 1,0 0,0 0,1 0,-1 0,0 0,1 0,-1-1,1 1,-1 0,1 0,-1-1,1 1,0 0,-1-1,1 1,0 0,-1-1,1 1,0-1,0 1,0-1,0 0,-1 1,2-1,0 0,-1 0,0-1,0 1,0-1,0 0,0 1,0-1,0 0,0 0,0 1,0-1,0 0,-1 0,1 0,0 0,-1 0,2-2,4-8,0-1,7-21,-12 31,67-216,-2 7,-65 208,0 0,0 0,1 0,-1 0,0 0,1 1,0-1,0 1,-1-1,2 1,-1 0,0 0,0-1,5-2,-6 5,0 0,-1-1,1 1,0 0,0 0,0 0,0 0,-1 0,1 0,0 0,0 0,0 0,0 0,-1 0,1 0,0 1,0-1,0 0,-1 0,1 1,1 0,0 0,0 1,-1-1,1 1,0 0,0 0,-1 0,1 0,-1 0,0 0,2 3,3 10,0-1,-1 1,-1 0,0 1,-1-1,1 21,1 99,-5-102,1 46,-6 260,0-308,-2-9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19:56:03.276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37 0,'0'5,"-10"2,-4 5,1 0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19:56:04.779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3 644,'-2'34,"2"-13,2-43,3-10,0 0,2 1,12-32,39-89,-8 25,-34 83,2 0,2 2,39-62,-59 104,0-1,1 1,-1 0,0 0,0-1,0 1,0 0,1-1,-1 1,0 0,0 0,0-1,1 1,-1 0,0 0,1-1,-1 1,0 0,0 0,1 0,-1 0,0 0,1-1,-1 1,0 0,1 0,-1 0,0 0,1 0,-1 0,1 0,4 10,-2 24,-3-30,-1 18,-1-1,-1 1,-1-1,-11 34,7-23,-6 34,6 10,-5 36,5-40,7-52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19:56:05.446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0 1,'84'-1,"126"3,-144 5,98 22,-106-16,0-3,88 5,-90-11,-33 1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19:56:05.925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5 26,'-4'0,"11"-4,13-1,11-1,9 2,7 1,-2 1,-3 1,-6 1,-3 0,-8 0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19:56:06.714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47 0,'-1'0,"0"1,0-1,0 0,1 1,-1-1,0 1,1-1,-1 1,0-1,1 1,-1-1,1 1,-1 0,1-1,-1 1,1 0,-1-1,1 1,0 0,-1 0,1 0,0-1,0 1,-1 1,-4 24,4-23,-3 39,1 1,4 51,0-46,-1-47,-1-1,1 1,0-1,0 1,0-1,0 1,0 0,0-1,0 1,1-1,-1 1,0-1,0 1,0 0,1-1,-1 1,0-1,0 1,1-1,-1 1,0-1,1 0,-1 1,1-1,-1 1,0-1,1 0,-1 1,1-1,-1 0,1 1,-1-1,1 0,0 0,-1 0,1 0,-1 1,1-1,-1 0,1 0,0 0,-1 0,1 0,-1 0,1 0,0-1,29-11,-21 7,32-14,48-16,-72 29,2 1,-1 1,0 1,1 1,30 0,-40 1,1 1,-1 1,0 0,1 0,-1 1,0 0,0 0,0 1,0 1,0-1,-1 1,0 1,0-1,14 11,-12-7,-1 1,1 0,-1 0,-1 1,0 0,9 14,-13-16,0 0,0 0,-1 0,0 0,0 1,-1-1,0 1,-1 0,0-1,0 11,0-14,-1 1,0-1,0 0,-1 1,1-1,-1 0,0 1,-1-1,1 0,-1 0,0 0,0 0,-1-1,0 1,1 0,-1-1,-1 0,1 0,-1 0,1 0,-1 0,0-1,-1 0,1 1,-1-2,-6 5,-19 6,0 0,0-2,-1-1,0-2,0-1,-1-1,0-2,0-1,-1-2,-60-5,78 2,1 0,-16-6,25 7,0 0,0-1,1 0,-1 0,1 0,-1-1,1 0,0 0,-5-4,-1-5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19:56:12.618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133 92,'1'0,"1"0,-1-1,0 1,1 0,-1-1,0 1,1-1,-1 1,0-1,0 0,1 1,-1-1,0 0,0 0,0 0,0 0,0 0,0 0,0 0,0 0,-1 0,1-1,0 1,-1 0,1 0,0-2,-1 2,0 0,0 1,0-1,1 0,-1 1,0-1,0 0,0 1,0-1,0 1,-1-1,1 0,0 1,0-1,0 0,0 1,-1-1,1 1,0-1,-1 0,1 1,-1-1,0 0,0 0,0 1,1-1,-1 1,0-1,0 1,0 0,0-1,0 1,0 0,0 0,0 0,-1-1,1 1,0 0,0 0,0 1,-2-1,-1 2,-1-1,1 1,0 0,0 1,0-1,0 1,1-1,-1 1,0 0,1 1,0-1,0 1,0-1,0 1,1 0,-1 0,1 0,-3 7,4-8,0 0,0 0,0-1,0 1,0 0,1 0,0 0,-1 0,1 0,0 0,0 0,1 0,0 4,-1-6,1 1,0 0,-1-1,1 1,0-1,0 0,0 1,0-1,0 0,1 1,-1-1,0 0,1 0,-1 0,0 0,1 0,-1-1,1 1,0 0,-1-1,1 1,-1-1,1 1,3-1,-2 1,0-1,1 0,-1-1,0 1,1-1,-1 1,0-1,1 0,-1 0,0 0,0-1,0 1,0-1,0 0,0 1,-1-1,1-1,0 1,-1 0,4-4,-2 1,0 0,1 0,-2-1,1 1,-1-1,0 0,0 0,0 0,2-10,-3 11,-1 1,-1-1,1 1,-1-1,0 1,0-1,0 1,-1-1,1 1,-1 0,0-1,-3-7,3 11,0-1,0 0,0 1,0-1,-1 1,1-1,0 1,-1 0,1 0,-1 0,1-1,-1 1,0 1,0-1,1 0,-1 0,0 1,0-1,0 1,0-1,0 1,0 0,0 0,1 0,-1 0,0 0,0 0,0 0,0 1,0-1,-3 2,-1 0,-1 0,1 1,-1 0,1 0,0 0,0 1,1 0,-1 0,1 1,0-1,0 1,-4 6,2-3,0 1,1 0,0 0,0 1,1-1,-7 21,11-29,0 1,1 0,-1 0,1 0,-1 0,1 0,0 0,0 0,0 1,0-1,0 0,0 0,0 0,1 0,-1 0,1 0,-1 0,1 0,0 0,0-1,0 1,0 0,0 0,0-1,1 1,-1 0,3 2,1-1,-1-1,1 1,0-1,0 0,0 0,0 0,0-1,0 0,0 0,6 1,-5-1,-1-1,1 0,-1 1,0-2,1 1,-1-1,1 1,-1-2,0 1,0 0,1-1,-1 0,0 0,6-4,-8 4,-1-1,1 1,0 0,-1-1,0 1,0-1,1 0,-1 0,-1 0,1 0,0 0,-1 0,0-1,1 1,-1 0,-1-1,1 1,0 0,-1-1,0 1,0-1,0 1,0-5,0 5,-1 1,1 0,0-1,-1 1,1 0,-1 0,0 0,1-1,-1 1,0 0,-1 0,1 0,0 0,0 0,-1 1,1-1,-1 0,0 1,0-1,1 1,-1-1,0 1,0 0,0 0,0 0,0 0,-1 0,1 0,0 0,0 1,-1-1,1 1,-4 0,1-1,-1 1,1 1,-1-1,1 1,0 0,-1 0,1 0,0 1,0 0,0 0,0 0,0 1,-6 4,3-1,1 1,-1-1,1 1,1 1,0 0,0-1,0 2,1-1,0 1,-6 15,11-23,0 0,-1 0,1 1,0-1,0 1,0-1,0 0,0 1,0-1,0 0,0 1,1-1,-1 0,0 0,1 1,-1-1,1 0,0 0,-1 1,1-1,0 0,0 0,0 0,0 0,-1 0,1 0,1 0,-1-1,0 1,0 0,0 0,0-1,0 1,1-1,-1 1,0-1,1 0,-1 1,0-1,3 0,0 1,0-1,-1 1,1-1,0 0,-1 0,1 0,0-1,-1 1,1-1,0 0,-1 0,1 0,-1-1,4-1,-3 0,-1 1,0-1,0 0,0 0,-1 0,1-1,-1 1,0 0,0-1,0 0,0 1,-1-1,1 0,0-4,-1 6,-1-1,1 1,-1 0,0-1,1 1,-1-1,0 1,-1 0,1-1,0 1,-1-1,1 1,-1 0,0-1,0 1,0 0,0 0,0 0,0 0,0 0,-1 0,1 0,-1 0,-3-3,4 4,0 1,0-1,-1 0,1 1,0-1,0 0,-1 1,1 0,0-1,-1 1,1 0,0-1,-1 1,1 0,-1 0,1 0,0 0,-1 1,1-1,-1 0,1 1,0-1,-1 0,1 1,0 0,0-1,-1 1,1 0,0-1,0 1,0 0,0 0,0 0,0 0,0 0,0 0,0 0,1 1,-1-1,0 1,0 0,0-1,1 0,-1 0,1 0,-1 1,1-1,-1 0,1 0,0 1,0-1,-1 0,1 1,0-1,0 1,0-1,1 0,-1 1,0-1,0 0,1 1,-1-1,1 0,-1 0,1 1,-1-1,1 0,0 0,0 0,0 0,0 0,-1 0,1 0,0 0,1 0,-1 0,0-1,0 1,0 0,0-1,1 1,-1-1,2 1,0 0,0-1,0 1,1-1,-1 0,0 0,0 0,0 0,0-1,1 1,-1-1,0 0,0 0,6-2,-8 2,0 1,0-1,0 1,1-1,-1 0,0 1,0-1,0 0,0 0,0 0,0 0,0 0,0 0,-1 0,1 0,0 0,0-1,-1 1,1 0,-1 0,1-1,-1 1,0 0,1 0,-1-1,0 1,0 0,0-1,0 1,0-1,0 1,-1 0,1-1,0 1,-1-1,0 0,0 0,0 1,0 0,0-1,0 1,0 0,-1-1,1 1,0 0,-1 0,1 0,-1 0,1 0,-1 0,0 1,1-1,-1 0,0 1,1 0,-4-1,4 0,-1 1,1 0,0 0,-1 0,1 0,0 0,-1 0,1 0,0 0,-1 0,1 1,0-1,0 0,-1 1,1-1,0 1,0 0,-1-1,1 1,0 0,0 0,0-1,0 1,0 0,0 0,0 0,0 2,0-3,1 1,0-1,0 0,0 0,0 1,0-1,0 0,-1 0,1 1,0-1,0 0,0 0,0 1,0-1,0 0,0 0,0 1,0-1,0 0,0 0,0 1,1-1,-1 0,0 0,0 1,0-1,0 0,0 0,0 0,1 1,-1-1,0 0,0 0,0 0,0 1,1-1,-1 0,0 0,12 1,-12-1,1 0,-1 0,1 0,-1 0,1 0,-1 0,0 0,1 0,-1 0,1 0,-1 0,0 0,1 0,-1 0,0-1,1 1,-1 0,0 0,1-1,-1 1,0 0,1 0,-1-1,0 1,1 0,-1-1,0 1,0 0,0-1,1 1,-1 0,0-1,0 1,0 0,0-1,0 1,1-1,-1 1,0 0,0-1,0 1,0-1,0 1,0 0,-1-1,1 1,0-1,0 1,0 0,0-1,0 1,-1-1,1 1,0-1,-2 0,0 0,0 0,0 0,0 1,0-1,0 0,0 1,0-1,0 1,0 0,0-1,0 1,0 0,0 1,-1-1,1 0,0 0,-3 2,4-2,0 0,0 0,0 0,-1 1,1-1,0 0,0 1,0-1,0 1,0-1,0 1,0-1,0 1,0 0,0 0,0-1,0 1,1 0,-1 0,0 0,0 0,1 0,-1 0,1 0,-1 0,1 0,-1 0,1 1,0-1,-1 0,1 0,0 0,0 2,0-2,1 0,-1 0,0 0,1 0,-1-1,1 1,-1 0,1 0,0-1,-1 1,1-1,0 1,-1 0,1-1,0 1,0-1,-1 1,1-1,0 0,0 1,0-1,0 0,0 0,-1 1,1-1,0 0,0 0,0 0,0 0,0 0,0 0,0-1,0 1,0 0,-1 0,1-1,0 1,1-1,36-14,-29 11,11-7,-19 10,-1 0,1 1,-1-1,1 0,-1 0,1 1,-1-1,0 0,1 0,-1 0,0 1,0-1,1 0,-1 0,0 0,0 0,0 1,0-1,0 0,0 0,0 0,-1 0,1 0,0 1,-1-2,3-18,-2 15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54:23.06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0,'0'5,"0"2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19:56:16.542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51 51,'-51'11,"77"-26,16 2,1 3,0 2,0 1,1 2,65 2,-92 3,-8 0,0 0,0 0,-1 1,1 0,10 3,-17-4,0 1,0 0,0 0,0 0,0 0,0 0,0 0,-1 0,1 1,0-1,-1 0,1 1,-1 0,0-1,0 1,1 0,-1 0,0 0,0 0,0 0,-1 0,1 0,0 0,-1 0,0 0,1 3,-1 2,0 0,0 0,0 0,-1 0,-1 0,1 0,-3 7,-20 51,16-45,-105 282,33-81,70-200,1-4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19:56:16.898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46 0,'-9'0,"-6"0,-1 9,10 2,16-1,13-1,12-3,4-2,4-2,-2-1,2-1,-4-1,-3 1,-4-1,-3 1,-2 0,-6 0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19:56:17.251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5 0,'-5'0,"8"0,16 0,12 0,10 0,3 0,-3 0,-4 0,-4 0,-7 0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19:56:17.917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230 1,'-5'0,"1"0,-1 0,1 1,-1 0,1 0,-1 0,1 1,0 0,-1-1,1 1,0 1,-5 3,3-1,-1 0,2 1,-1-1,0 1,1 1,-6 9,-2 7,1 0,1 1,-11 33,15-37,-43 107,49-125,0-1,0 1,1 0,-1-1,0 1,1 0,0-1,-1 1,1 0,0 0,0-1,0 1,0 0,0 2,0-3,0-1,1 0,-1 1,0-1,0 0,1 1,-1-1,0 0,0 1,1-1,-1 0,0 0,1 1,-1-1,0 0,1 0,-1 0,1 0,-1 1,0-1,1 0,-1 0,1 0,17-3,60-27,-44 17,0 0,46-9,-40 13,53-8,-80 15,0 1,0 1,0 0,0 1,15 2,-24-1,0-1,0 1,-1-1,1 1,0 0,-1 1,1-1,-1 1,1-1,-1 1,0 0,0 0,-1 1,1-1,-1 0,1 1,-1 0,0-1,0 1,-1 0,1 0,-1 0,2 8,-2-6,1 0,-1 0,-1 0,1 0,-1 0,0 0,0 0,-1 0,1 0,-2 0,1 0,0 0,-1 0,0 0,-1-1,-3 7,1-5,-1-1,1 0,-1 0,-1 0,1-1,-1 0,0 0,0-1,-15 7,-6 1,-40 11,28-11,-1-3,0-1,0-2,-54 1,91-6,0-1,0 0,-1 0,1-1,0 1,0-1,-1 0,1 0,0 0,0 0,0-1,0 0,0 0,1 0,-1 0,0 0,-4-5,-3-9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19:56:18.818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0 1,'25'1,"36"8,25 3,185-9,-159-5,119 13,-95 7,232 63,-254-54,-98-22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19:56:19.760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82 172,'-1'0,"1"0,-1 0,1 0,-1 0,1 0,-1 0,1 0,-1 0,1 0,-1 0,1 0,-1 0,1 0,0-1,-1 1,1 0,-1 0,1-1,-1 1,1 0,0 0,-1-1,1 1,0 0,-1-1,1 1,0-1,-1 1,1-1,0 1,0 0,-1-2,1 1,0 0,0-1,0 1,1 0,-1 0,0-1,1 1,-1 0,0 0,1 0,0-1,0 0,22-29,-12 20,0 1,0 1,1 0,1 0,-1 1,1 1,23-10,-14 9,1 1,-1 0,1 2,28-3,-47 8,-1-1,1 1,-1 0,0 0,1 0,-1 1,1-1,-1 1,0 0,1 0,-1 0,0 0,5 3,-7-3,1 0,-1 0,0 1,0-1,0 0,1 1,-1-1,0 0,-1 1,1 0,0-1,0 1,-1-1,1 1,-1 0,1-1,-1 1,0 0,0 0,1-1,-1 1,0 0,-1 0,1-1,0 1,0 0,-1 0,0 2,-2 5,-1-1,1 0,-1 1,0-2,-1 1,0 0,-9 10,-49 49,41-46,-2 1,-1-1,-31 20,-2 1,36-24,-1 0,-1-2,-38 20,159-63,132-19,-178 37,-29 5,0 1,0 0,0 2,0 0,44 6,-61-4,-1 1,1 0,0 0,-1 0,1 1,6 4,5 4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19:56:20.115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0 26,'0'-4,"8"-2,16 1,8 1,6 1,2 1,-2 1,-8 0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19:56:20.940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77 1,'-2'60,"1"-28,0-1,6 40,-5-70,0 1,1 0,-1 0,0 0,1-1,-1 1,1 0,-1-1,1 1,0-1,0 1,0 0,0-1,0 0,0 1,0-1,1 0,-1 1,0-1,1 0,-1 0,1 0,-1 0,1 0,-1-1,1 1,0 0,-1-1,1 1,0-1,0 0,2 1,5-1,-1-1,0 0,0 0,1-1,13-5,0 1,-20 6,82-17,-74 16,0 0,0 1,1 0,-1 0,0 1,12 2,-17-1,0 0,-1 0,1 1,-1-1,0 1,0 0,0 0,0 1,0-1,-1 1,1-1,-1 1,0 0,0 1,-1-1,4 6,0 2,-1-1,0 1,-1 0,0 1,3 17,-5-24,-1 1,0 0,-1 0,0 0,0-1,0 1,-1 0,0 0,0 0,-1-1,0 1,0-1,0 1,-1-1,0 0,0 0,-8 10,6-9,0 0,-1 0,0 0,0-1,-1 0,0 0,0-1,0 0,-1 0,0-1,1 0,-2 0,1-1,0 0,-1 0,-16 2,-7 4,17-5,0 1,-1-2,0 0,0-1,0-1,0 0,-22-2,29-2,1 0,-1 0,1-1,0 0,0-1,0 1,1-2,-1 1,1-1,1 0,-12-13,15 15,0 0,1 0,0 0,0-1,0 1,1-1,-1 1,1-1,0 1,0-1,1 0,-1 1,1-1,0 0,0 0,1 1,0-1,-1 0,1 1,4-10,6-7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19:56:24.077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22 16,'-8'0,"-3"-4,8-2,14 1,5 5,8 2,8 2,3-1,0 4,-2 1,-2-2,-6-1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19:56:24.460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17 0,'-4'0,"-6"0,8 0,12 0,13 9,7 2,2-1,0-1,-1-3,-1 2,-3-1,0-1,-2-1,-4-3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54:24.00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4 106,'2'-4,"1"1,-1 0,1-1,0 1,0 0,0 0,0 1,0-1,6-3,-1 0,4-4,-1 0,1 1,1 1,23-12,-34 19,0 0,0 0,0 0,0 0,0 0,0 1,0-1,0 1,1-1,-1 1,0 0,0 0,0 0,1 0,-1 0,0 1,0-1,1 0,-1 1,0 0,0 0,0-1,0 1,0 0,0 1,0-1,0 0,-1 1,1-1,0 1,-1-1,1 1,-1 0,1-1,-1 1,0 0,0 0,0 0,0 0,1 4,0 0,0 1,-1-1,0 1,0-1,0 1,-1-1,0 1,0-1,-1 1,0 0,0-1,0 1,-1-1,0 0,0 0,-1 1,0-2,0 1,0 0,-1 0,-4 5,-10 12,-2 0,0-1,-32 26,37-35,-37 24,51-37,1 1,0-1,0 0,-1 1,1-1,0 0,0 1,-1-1,1 0,0 1,0-1,0 0,-1 1,1-1,0 1,0-1,0 1,0-1,0 0,0 1,0-1,0 1,0-1,0 0,0 1,0-1,0 1,1-1,-1 0,0 1,0-1,0 1,1-1,-1 0,0 1,0-1,1 0,-1 1,0-1,0 0,1 0,-1 1,1-1,-1 0,0 0,1 0,-1 1,0-1,1 0,-1 0,1 0,-1 0,1 0,24 6,-25-6,42 4,69-3,-89-1,7-1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19:56:29.454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0 1,'572'0,"-524"2,0 3,51 11,-2 1,-2-9,140-6,-122-3,82-1,226 4,-238 10,60 1,308-14,-529 1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19:56:33.137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33 1,'-2'0,"1"0,0 0,0 0,-1 0,1 0,0 0,0 0,0 1,-1-1,1 0,0 1,0-1,0 1,0 0,0-1,0 1,0 0,0-1,0 1,0 0,0 0,0 0,0 0,1 0,-1 0,0 0,1 0,-1 0,1 0,-1 1,1-1,0 0,-1 0,1 0,0 1,0-1,0 0,0 0,0 1,0-1,0 0,0 0,0 0,1 1,-1-1,0 0,1 0,-1 0,1 0,0 0,-1 1,1-1,0 0,-1-1,1 1,0 0,0 0,0 0,0 0,0-1,1 2,4 1,0-1,0 0,-1 0,1 0,1-1,-1 1,0-2,0 1,0-1,1 0,-1 0,0 0,9-2,6-2,0 0,33-13,-25 5,19-8,-45 19,1 0,-1 0,0 1,0-1,0 1,1 0,-1-1,0 2,0-1,1 0,5 2,-8-2,0 1,0 0,0-1,0 1,0 0,0 0,0 0,0-1,0 1,0 0,-1 0,1 0,0 1,-1-1,1 0,-1 0,1 0,-1 0,0 0,1 1,-1-1,0 0,0 0,0 1,0-1,0 0,0 0,0 1,0-1,0 0,-1 0,1 0,-1 3,-2 6,-1 1,-8 18,7-17,-16 33,-30 52,-12 25,14-25,37-71,10-22,1 1,-1-1,0 0,0 0,0 0,-1 0,1 0,-1 0,0-1,0 1,0-1,-1 0,-5 4,-1-3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19:56:33.553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17 0,'-4'0,"-6"0,7 0,13 9,13 2,7 0,6-2,7-3,-2-2,-2-2,-4-1,-3-1,-4 0,-6-1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19:56:33.986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5 26,'0'-4,"-5"-1,13-1,7 2,11 1,9 1,3 1,3 1,-1 0,-3 0,-4 0,-8 0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19:56:34.930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144 0,'-2'1,"1"-1,0 1,0 0,0 0,-1 0,1 0,0 0,0 0,0 0,1 0,-1 0,0 1,0-1,1 0,-1 1,-1 2,0 0,-38 74,-25 44,62-117,1-1,-1 1,1 0,0 0,0 0,1 0,-2 7,3-11,0 0,0 0,0 0,0 0,0 0,0 0,0 0,0 0,0 0,1 0,-1 0,0 0,1 0,-1 0,1 0,-1 0,1 0,-1 0,1-1,0 1,-1 0,1 0,0-1,0 1,0 0,-1-1,1 1,0 0,0-1,0 0,0 1,0-1,0 1,0-1,0 0,0 0,0 0,0 0,0 0,0 0,0 0,2 0,8-1,1 0,-1-1,1 0,-1-1,0 0,0-1,-1 0,1 0,15-10,-14 7,1 1,0 0,0 1,0 1,0 0,26-4,-14 6,0 1,0 2,0 0,0 2,33 8,-48-9,-1 1,1 1,-1-1,0 2,0-1,-1 1,10 7,-13-8,0 0,-1 0,0 1,0-1,0 1,-1 0,1 0,-1 0,0 0,-1 1,1-1,2 11,-3-11,-1 0,0 0,0 0,-1 0,1 0,-1 0,0 1,-1-1,1 0,-1 0,0 0,0 0,-1 0,1 0,-5 8,2-7,0 0,0 0,0 0,-1-1,0 0,0 0,-1 0,1 0,-1-1,-8 5,0-1,0-1,-1-1,0 0,-1 0,1-2,-1 0,0-1,0 0,-22 0,25-3,-197-3,190 0,4-3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19:56:36.036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20 0,'-9'0,"-2"0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19:56:39.658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1 203,'0'69,"0"-68,0-1,0 1,0-1,0 1,0-1,0 1,0-1,0 1,0-1,0 1,0-1,0 1,0-1,1 1,-1-1,0 1,0-1,1 1,-1-1,0 1,1-1,0 1,8-5,10-20,-17 21,34-47,67-75,-38 56,-65 68,1 0,-1 1,1-1,0 1,-1-1,1 0,0 1,-1-1,1 1,0 0,0-1,-1 1,1 0,0-1,0 1,0 0,0 0,-1-1,1 1,0 0,0 0,0 0,0 0,0 0,0 1,-1-1,1 0,1 1,-1 0,1 0,-1 0,0 0,-1 0,1 0,0 1,0-1,0 0,-1 1,1-1,-1 1,1-1,-1 1,0-1,1 2,1 10,-1 0,0 26,-1-34,-1 7,1-1,-2 1,1 0,-2-1,1 1,-1-1,-8 18,-2 5,-9 44,-8 25,11-45,-3 11,21-68,1 0,-1 0,1 0,0 0,-1 0,1 1,0-1,-1 0,1 0,0 0,0 0,0 1,0-1,0 0,0 0,1 2,-1-2,1-1,0 1,-1-1,1 0,0 1,-1-1,1 1,0-1,-1 0,1 0,0 1,-1-1,1 0,0 0,0 0,-1 0,1 0,0 0,0 0,0 0,-1 0,1 0,0 0,-1-1,1 1,0 0,0 0,0-1,7-3,0 1,0-1,-1 0,0 0,0-1,0 0,0 0,6-7,5-7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19:56:40.505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130 149,'-19'3,"-11"3,29-6,1 0,-1 0,1 0,-1 0,1 0,-1-1,1 1,-1 0,1 0,-1 0,1 0,0-1,-1 1,1 0,-1 0,1-1,0 1,-1 0,1-1,0 1,-1 0,1-1,0 1,-1 0,1-1,0 1,0-1,0 1,-1-1,1 1,0-1,0 1,0-1,0 1,0-1,0 1,0 0,0-1,0 1,0-1,0 1,0-1,0 1,0-1,0 1,1-1,-1 1,0-1,3-5,-1-1,1 1,0 0,0 1,1-1,0 1,0-1,0 1,0 0,1 1,0-1,9-6,1 1,0 0,0 1,25-11,-34 17,0 1,-1 0,1 0,0 0,0 1,0 0,0 0,0 0,0 1,0 0,11 1,-14 0,0 0,0 0,0 0,0 0,0 1,-1-1,1 1,-1-1,1 1,-1 0,1 0,-1 0,0 0,0 1,0-1,0 0,-1 1,1 0,-1-1,1 1,-1 0,0 0,0-1,1 7,-1-4,0 1,0-1,-1 1,0-1,0 1,0 0,0-1,-1 1,0-1,-1 1,1-1,-1 0,0 0,0 1,0-1,-1-1,0 1,0 0,0-1,-5 6,-9 8,0 0,-1-1,-27 19,22-17,-164 149,186-167,1 0,-1-1,0 1,0 0,0 0,0 0,1 0,-1 0,0 0,1 0,-1 0,1 0,-1 0,1 0,0 0,-1 0,1 0,0 0,0 1,-1-1,1 0,0 2,1-2,0-1,-1 1,1 0,0-1,-1 1,1-1,0 1,0-1,0 1,-1-1,1 1,0-1,0 0,0 1,0-1,0 0,0 0,0 0,0 0,-1 0,3 0,6 0,1 0,0-1,0-1,10-2,28-6,0 2,0 2,0 2,60 3,-87 1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19:56:41.029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0 23,'9'0,"10"0,11 0,9-4,6-2,0 1,-4 1,-9 1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19:56:42.161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251 1,'-1'0,"0"0,0 1,0-1,0 0,0 1,1-1,-1 1,0-1,0 1,1-1,-1 1,0 0,0-1,1 1,-1 0,1-1,-1 1,1 0,-1 0,1 0,-1 0,1 0,0-1,-1 1,1 0,0 0,0 2,-5 30,5-28,-2 56,3-42,-2 1,-2 19,1-33,0 1,0-1,0 1,-1-1,-7 11,-6 17,-4 14,20-48,0 0,0 1,0-1,0 0,0 0,0 0,0 0,0 0,0 1,0-1,0 0,0 0,0 0,1 0,-1 0,0 1,0-1,0 0,0 0,0 0,0 0,1 0,-1 0,0 0,0 0,0 0,0 0,0 0,1 0,-1 0,0 1,0-1,0 0,0 0,1 0,-1-1,0 1,0 0,0 0,0 0,1 0,-1 0,0 0,0 0,0 0,0 0,0 0,1 0,-1-1,11-1,-11 2,24-9,36-17,-45 17,1 2,0 0,1 1,-1 1,1 0,19-2,-31 6,0 1,0-1,0 1,0 1,0-1,0 1,0-1,0 1,0 1,0-1,5 3,-6-2,0 1,-1-1,1 1,-1-1,0 1,0 0,0 1,0-1,-1 0,1 1,-1 0,0-1,3 8,-1 0,0 1,-1-1,-1 1,0 0,0 0,-1 0,-1 0,0 0,-3 22,3-31,-1 0,1 0,-1 0,0 0,0 0,0 0,0 0,0 0,0 0,-1 0,0-1,1 1,-1-1,0 1,0-1,-1 0,1 0,0 0,-1 0,1 0,-1 0,0 0,0-1,-4 2,-4 1,0-1,-1-1,1 0,-1-1,-14 1,-19 2,-39 6,-167-2,247-8,-7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54:31.65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112 117,'0'2,"0"-1,-1 0,1 0,0 1,-1-1,1 0,-1 1,1-1,-1 0,0 0,1 0,-1 0,0 0,0 0,-2 2,1-2,12-12,8-4,-1 0,2 1,0 1,1 0,0 2,0 0,2 1,42-13,-61 22,-1 1,1-1,-1 1,1-1,0 1,-1 0,1 0,-1 0,1 1,0-1,-1 0,1 1,-1 0,1-1,-1 1,1 0,-1 1,1-1,-1 0,0 1,0-1,4 4,-3-1,0 0,-1 0,0 0,1 0,-1 1,-1-1,1 1,-1-1,1 1,-1-1,-1 1,1 5,1 1,-2 1,1 0,-2 0,1-1,-2 1,1 0,-2-1,1 1,-2-1,1 0,-2 0,1 0,-1-1,-1 1,0-1,-1 0,1-1,-12 12,-38 49,-3-3,-82 73,115-122,-13 10,37-26,0-1,0 1,1-1,-1 1,1 0,-1-1,1 1,0 0,0 0,0 0,0 0,0 0,0 0,0 0,0 4,1-5,0 1,1-1,-1 0,0 0,1 0,-1 0,1 1,-1-1,1 0,0 0,-1 0,1 0,0 0,0 0,0 0,-1-1,1 1,0 0,0 0,0-1,1 1,-1 0,0-1,0 1,0-1,0 0,0 1,1-1,-1 0,1 1,42 5,-42-6,274 1,-120-4,-98 3,-33 0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19:56:51.99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10 57,'-4'0,"-2"4,9 2,9-1,1-5,-1-7,-2-6,-4-6,-6 1,-4 4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19:56:52.50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26,'4'0,"10"-4,-6-6,-5-1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19:56:53.19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84 17,'6'-3,"-2"1,0 0,-1 0,1 1,0-1,0 1,0 0,9-2,-12 4,0-1,0 0,0 0,1 1,-1-1,0 1,0-1,0 1,0-1,0 1,0 0,0-1,0 1,0 0,0 0,0 0,0 0,-1 0,1 0,0 0,-1 0,1 0,-1 0,1 0,-1 0,1 1,-1-1,0 0,0 0,1 0,-1 1,0 0,1 7,1-1,-1 1,-1-1,0 1,0-1,0 1,-1-1,-1 1,1-1,-1 0,-1 0,0 0,0 0,0 0,-1 0,-8 11,5-8,-2 0,1-1,-1-1,-1 1,0-2,0 1,-1-1,0-1,-23 13,34-20,-1 0,1 0,0 0,0 0,0 0,-1 0,1 0,0 0,0 0,0 0,-1 0,1 0,0 0,0 0,0 0,0 0,-1 0,1 0,0 1,0-1,0 0,0 0,-1 0,1 0,0 0,0 1,0-1,0 0,0 0,0 0,0 0,0 1,-1-1,1 0,0 0,0 0,0 1,0-1,0 0,0 0,0 0,0 1,0-1,0 0,0 0,0 0,1 0,-1 1,0-1,0 0,13 3,27-2,-37-1,137-15,-26 2,-92 12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19:56:53.56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10,'8'0,"12"0,1-4,-2-2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19:56:54.06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88 0,'-10'13,"0"-1,1 2,-14 23,12-17,6-13,1 1,0 0,-5 13,9-20,-1 1,1-1,-1 1,1-1,0 1,-1-1,1 1,0-1,0 1,0-1,0 1,0-1,1 1,-1-1,0 1,1-1,-1 1,1-1,-1 0,1 1,0-1,-1 0,1 1,0-1,0 0,0 0,0 0,2 2,-2-3,1 1,-1 0,0-1,1 0,-1 1,0-1,1 0,-1 0,1 0,-1 0,1 0,-1 0,1 0,-1 0,0 0,1-1,1 0,28-11,-14 6,-5 2,1 0,0 1,0 1,0 0,22 0,-32 2,0 0,0 0,0 0,0 1,0-1,0 1,0-1,0 1,0 0,0 0,0 1,-1-1,1 1,0-1,-1 1,1 0,-1 0,0 0,1 0,-1 0,0 0,0 1,-1-1,1 1,0-1,-1 1,0 0,1 0,0 5,-1-5,0 1,0 0,0-1,-1 1,0 0,0-1,0 1,0 0,-1-1,1 1,-1 0,0-1,0 1,0-1,0 1,-1-1,-2 5,0-3,1-1,-1 0,0 0,0 0,0-1,-1 1,1-1,-1 0,0 0,0 0,-5 1,-7 3,1-1,-1 0,0-2,0 0,0-1,0 0,-22-1,17-1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19:56:54.90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50 0,'-8'0,"-7"0,-1 4,6 2,9-1,5-1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19:56:55.27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11 1,'-4'0,"-2"4,5 1,3-8,0-4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19:56:56.15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62 87,'18'-19,"0"2,29-22,-45 38,-1 0,1 0,0 0,-1 0,1 0,0 0,0 0,0 0,0 1,0-1,0 1,0-1,0 1,0 0,0 0,0 0,0 0,0 0,0 0,0 1,0-1,0 1,0-1,0 1,0 0,0 0,-1-1,1 1,0 1,0-1,-1 0,1 0,-1 1,1-1,-1 1,0-1,1 1,0 1,0 1,0 0,0-1,0 1,0 0,-1 0,1 0,-1 1,0-1,0 0,-1 0,1 1,-1-1,0 0,0 0,-1 1,1-1,-3 7,0-2,0-1,-1 1,0-1,-1 0,0-1,0 1,-7 7,-50 46,22-22,14-14,-31 24,57-49,0 0,-1 0,1 0,0 0,0 0,0 0,0 0,0 0,0 0,0 0,0 0,-1 1,1-1,0 0,0 0,0 0,0 0,0 0,0 0,0 0,0 1,0-1,0 0,0 0,0 0,0 0,0 0,0 0,0 1,0-1,0 0,0 0,0 0,0 0,0 0,0 0,0 1,0-1,0 0,0 0,0 0,0 0,0 0,0 0,0 0,1 1,-1-1,0 0,0 0,0 0,0 0,0 0,0 0,0 0,1 0,11 4,14-2,195-6,-201 0,-4-1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19:56:56.61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0,'4'0,"10"0,7 0,4 0,-3 0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19:56:57.30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108 0,'0'3,"-1"0,1-1,-1 1,0 0,0 0,0-1,-2 5,-4 11,4-6,0-1,1 1,1-1,0 1,0 0,1-1,1 1,2 17,-3-28,1-1,-1 1,0 0,1-1,-1 1,1-1,-1 1,0-1,1 1,-1-1,1 1,-1-1,1 1,0-1,-1 0,1 1,-1-1,1 0,0 0,-1 1,1-1,0 0,-1 0,1 0,0 0,-1 0,1 0,0 0,0 0,-1 0,1 0,0 0,-1 0,1 0,0-1,-1 1,1 0,-1-1,1 1,0 0,0-1,27-17,-28 17,12-8,-6 4,-1 0,1 1,0 0,0 0,1 0,11-4,-16 8,0-1,0 1,1-1,-1 1,0 0,1 0,-1 1,0-1,1 0,-1 1,0-1,1 1,-1 0,0-1,0 1,0 0,0 1,0-1,0 0,0 0,0 1,0-1,-1 1,1 0,2 3,1 0,-1 1,1 0,-1 1,0-1,-1 1,1-1,-1 1,-1 0,1 0,-1 1,-1-1,1 0,-1 1,0-1,-1 0,0 1,0-1,-1 1,0-1,-2 10,2-11,-1 0,0 0,0 0,-1-1,1 1,-1-1,0 1,-1-1,0 0,1-1,-1 1,-1-1,1 1,-1-1,1 0,-1-1,-1 1,1-1,0 0,-1 0,1-1,-1 0,0 0,0 0,-6 1,3-2,0 0,0-1,0 1,0-2,0 1,0-1,0-1,1 0,-1 0,0-1,1 0,-1 0,1-1,0 0,0 0,0-1,1 0,0 0,-7-8,2 4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54:32.16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90,'0'1,"1"-1,-1 1,0 0,0-1,1 1,-1-1,0 1,1 0,-1-1,0 1,1-1,-1 1,1-1,-1 1,1-1,-1 1,1-1,0 0,-1 1,1-1,-1 0,1 0,0 1,-1-1,1 0,0 0,22 5,-18-4,50 6,0-2,1-2,74-6,103-24,177-4,6-12,-293 29,-88 10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19:57:09.262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26 27,'-4'0,"-6"0,-1-4,10-2,13 0,14 2,14 1,9 1,1 1,-9 0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19:57:09.616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1 1,'8'0,"11"0,7 0,3 0,1 0,0 0,-2 0,-5 0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19:57:10.863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0 1,'10'0,"0"2,-1-1,1 1,-1 1,0 0,1 0,9 6,-6-4,0 0,23 6,75 11,-89-18,0-2,0 0,35-2,-36-1,0 2,-1 0,1 1,26 5,-17-1,1-1,0-2,0-1,32-2,57 4,310 16,12-21,-397 4,-1 1,1 3,63 17,-104-23,35 5,0-1,1-2,-1-1,43-5,-11 2,683 0,-732 1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19:57:19.699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172 102,'-2'4,"0"0,0 0,0 0,0 0,-1 0,0-1,0 1,0-1,0 1,0-1,-1 0,-6 4,1-5,15-10,15-11,-3 5,1 0,1 2,0 0,1 1,0 1,1 1,36-10,-25 11,1 1,0 2,0 1,55 2,-74 2,0 1,0 0,0 1,0 1,17 5,-29-7,1 0,-1 0,0 1,0-1,0 0,0 1,0 0,0 0,-1 0,1 0,0 0,-1 0,0 1,0-1,1 1,-1 0,-1 0,1-1,0 1,-1 0,1 1,-1-1,0 0,0 0,0 0,-1 1,1-1,-1 0,0 7,-1-5,0 1,0-1,-1 1,0-1,0 0,0 0,-1 0,1 0,-1 0,-1-1,1 1,-7 6,-7 7,-28 23,22-23,-2 0,0-2,-50 24,22-16,-59 16,104-37,-2 0,1 0,-1-1,1 0,-15 2,24-4,0-1,0 1,0 0,0 0,0 0,0 0,0 0,1 0,-1 0,0 0,0 0,0 0,0 0,0 0,0 0,0 0,0 0,0 0,0 0,0 0,0 0,0 0,0 0,0 0,0 0,0 0,0 0,0 0,0-1,0 1,0 0,0 0,0 0,0 0,0 0,0 0,-1 0,1 0,0 0,0 0,0 0,0 0,0 0,0 0,0 0,8-4,13-3,32 0,102 1,-137 8,-1 0,1 1,-1 1,0 1,0 1,-1 0,1 1,-2 0,1 1,-1 1,17 13,-29-19,1 0,-1 1,0-1,0 1,0-1,-1 1,0 0,1 0,-1 0,0 1,-1-1,1 0,-1 1,0-1,0 1,0-1,-1 6,1 7,0 0,-2 0,-3 21,3-32,1 0,-2 0,1 0,-1 0,0 0,0-1,-1 1,1-1,-1 1,-1-1,1 0,-1 0,-7 8,1-5,1 0,-1-1,-1 0,1-1,-22 9,-5 2,0-2,-2-2,0-1,0-2,-1-2,0-2,0-1,-45-1,55-3,13 0,-1-1,0 0,0-2,1 0,-1 0,1-2,-20-6,34 9,1 0,0 0,0-1,-1 1,1-1,0 1,0-1,0 0,1 0,-1 1,-2-4,-4-8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19:57:25.584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37 1,'-5'0,"-4"0,-7 0,10 0,17 0,20 0,8 0,7 0,-1 0,-3 4,-1 1,-3 1,-4-2,-4-1,-2-1,-6-5,-6-2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19:57:26.215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250 1,'0'5,"-1"0,0 0,-1 0,1 0,-1 0,0 0,0 0,0-1,-1 1,-3 4,2-3,0 1,1-1,0 1,-4 11,4-1,1-1,0 32,2-37,0 1,-1-1,0 1,-1-1,0 1,-1-1,-7 19,9-28,0-1,1 1,-1-1,0 0,1 1,-1-1,1 1,-1 0,1-1,0 1,0-1,0 1,0-1,0 1,0 0,0-1,0 1,1-1,-1 1,0-1,2 3,-1-3,1 1,-1-1,1 1,0-1,-1 0,1 0,0 0,0 0,0 0,0 0,0 0,0-1,0 1,0-1,0 1,4-1,35 4,0-2,74-5,-64 0,63 5,-107-2,1 1,-1 0,0 1,0 0,0 0,0 0,0 1,0 0,11 7,-15-7,1-1,-1 1,0 0,0 0,0 0,-1 0,1 1,-1-1,0 1,0-1,0 1,0 0,0 0,-1 0,0 0,0 0,0 0,0 6,0-5,0 0,-1 0,0 0,0 0,-1 0,1 0,-1 0,0 0,0 0,-1 0,1 0,-1-1,0 1,-1 0,1-1,-1 0,0 0,0 0,0 0,0 0,-1 0,1-1,-1 0,0 0,0 0,-1 0,-7 4,-12 5,-1 0,0-2,0 0,-48 9,-110 11,160-27,-1-1,1-1,-1 0,-30-5,48 3,0 0,0 0,0-1,0 1,1-2,-1 1,0 0,1-1,0 0,0-1,-1 1,2-1,-1 0,0 0,1 0,0-1,0 1,0-1,1 0,-1 0,-3-10,-4-13,5 3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19:57:26.851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636 5,'0'0,"0"-1,0 1,0 0,0 0,0-1,0 1,1 0,-1 0,0 0,0-1,0 1,0 0,1 0,-1 0,0-1,0 1,0 0,1 0,-1 0,0 0,0 0,1 0,-1 0,0-1,0 1,1 0,-1 0,0 0,1 0,-1 0,0 0,0 0,1 0,-1 0,0 0,0 1,1-1,-1 0,0 0,0 0,1 0,-1 0,0 0,0 0,0 1,1-1,-1 0,0 0,0 0,0 1,1-1,-1 0,0 0,0 0,0 1,1 0,-1 0,0 1,0-1,0 0,0 0,0 1,0-1,0 0,-1 0,1 1,0-1,-1 2,-7 13,0 1,-1-1,-1 0,-1-1,-24 28,-72 63,107-106,-422 427,402-402,5-4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19:57:27.222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829 0,'-1'2,"0"0,0 0,0-1,0 1,0 0,-1-1,1 0,0 1,-1-1,1 0,-3 2,0 1,-91 101,22-21,-30 16,-3-4,-164 113,125-101,130-97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01:59.017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14 1,'-3'0,"-3"7,1 4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02:03.764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60 33,'0'-1,"0"-1,0 1,0-1,1 1,-1-1,1 0,-1 1,1-1,0 1,0 0,-1-1,1 1,0 0,0-1,0 1,1 0,-1 0,0 0,0 0,3-2,-4 3,1 0,0-1,-1 1,1 0,0-1,-1 1,1 0,0 0,0 0,-1 0,1-1,0 1,-1 0,1 0,0 0,0 1,-1-1,1 0,0 0,-1 0,1 0,0 1,-1-1,1 0,0 1,-1-1,1 0,0 1,-1-1,1 1,-1-1,1 1,-1-1,1 1,-1-1,0 1,1 0,-1-1,0 1,1 0,-1-1,0 1,0 0,1 1,0 3,1 0,-1 0,0 1,-1-1,1 0,-1 1,0-1,0 0,-1 1,0-1,0 0,0 0,0 1,-4 6,-2 4,-1-1,-1 1,-12 15,-17 30,35-55,1 0,0 0,0 0,0 0,0 0,1 0,0 0,0 13,1-16,0 0,0 0,1 0,-1 0,1 0,0 0,0 0,0 0,0 0,0 0,1-1,0 1,-1 0,1-1,0 1,4 3,-2-2,1-1,-1 1,1-1,0-1,0 1,0-1,0 0,10 3,5 0,1-2,-1 0,40 0,-59-3,20 0,4 2,1-2,-1 0,0-2,0-1,42-10,-48 6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54:32.81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66 1,'0'44,"2"-24,-2-1,0 1,-1 0,-1-1,-1 1,-1-1,0 0,-8 20,4-22,1 0,1 1,1 0,0 0,1 0,2 0,-1 1,2-1,1 1,0-1,3 23,-2-37,0-1,1 0,-1 0,1 0,-1 0,1-1,0 1,0 0,0-1,0 1,1-1,-1 0,1 0,-1 0,1 0,0 0,0 0,0-1,0 1,0-1,0 0,0 0,7 1,6 2,1-1,0-1,22 0,-34-2,13 0,0-1,1 0,-1-2,0 0,32-10,83-40,-111 44,2-3,-6 0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02:04.180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209 0,'2'92,"1"-37,-9 91,2-124,-1 0,0-1,-2 1,0-1,-15 29,-62 95,29-53,44-70,4-2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02:04.784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0 0,'1065'0,"-660"34,-219-13,-60-7,160 9,-277-23,1 1,-1-1,0 2,0-1,16 6,-7 0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02:05.651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3 456,'0'0,"0"0,0 0,0 0,0 0,0 0,0 0,-1 0,1 0,0 0,0 0,0 0,0 0,0 0,0 0,0-1,0 1,0 0,0 0,-1 0,1 0,0 0,0 0,0 0,0 0,0 0,0 0,0 0,0-1,0 1,0 0,0 0,0 0,0 0,0 0,0 0,0 0,0 0,0-1,0 1,0 0,0 0,0 0,0 0,0 0,0 0,0 0,0 0,0 0,0-1,0 1,0 0,0 0,0 0,0 0,1 0,-1 0,0 0,0 0,7-10,11-8,-1 1,-2-1,0 0,23-39,-3 4,121-175,-154 225,1-1,0 1,0-1,0 1,1 0,-1 0,1 1,3-3,-6 4,0 1,-1 0,1-1,0 1,-1 0,1 0,0 0,0 0,-1 0,1 0,0 0,0 0,-1 0,1 0,0 0,-1 0,1 0,0 0,0 1,-1-1,2 1,-1 0,0 0,0 0,0 0,0 0,0 0,0 0,0 1,-1-1,1 0,0 0,-1 1,1-1,-1 1,0-1,1 2,0 5,0 0,0 0,-1 0,0 0,-1 0,0 0,0-1,0 1,-1 0,-5 11,-5 14,-19 34,10-22,-27 55,25-53,2 0,-19 61,14-25,21-61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02:06.162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350 33,'0'-1,"0"1,0-1,0 1,0-1,0 0,0 1,0-1,0 0,0 1,-1-1,1 1,0-1,-1 1,1-1,0 1,-1-1,1 1,0-1,-1 1,1-1,-1 1,1-1,-1 1,1 0,-1-1,1 1,-1 0,-1-1,-21 0,-22 15,26-7,0 2,1 0,0 2,0 0,1 0,0 2,1 0,1 1,0 0,1 2,0-1,1 2,1 0,1 0,-16 32,26-46,0-1,0 1,0-1,0 0,0 1,0 0,1-1,0 1,-1-1,1 1,0 0,0-1,0 1,0 0,1-1,-1 1,1-1,0 1,-1-1,1 1,0-1,1 1,-1-1,0 0,1 0,-1 1,1-1,0 0,-1 0,1-1,0 1,0 0,0-1,4 3,0-1,1 1,0-1,0-1,0 1,0-1,0 0,0-1,0 0,1 0,-1 0,11-2,1 0,0-2,0-1,-1 0,0-1,0-1,0 0,-1-2,0 0,32-20,-38 20,0 1,-1-1,0-1,0 0,-1 0,0-1,-1 0,0-1,0 0,-1 0,0 0,-1-1,-1 0,0 0,4-15,-8 23,0 0,-1 0,1 1,-1-1,0 0,1 0,-2 0,1 1,0-1,-1 0,0 0,0 1,0-1,0 0,-1 1,1-1,-1 1,0 0,-3-5,1 4,0 0,0 0,0 1,-1-1,1 1,-1 0,0 0,0 1,0-1,0 1,-11-3,1 2,0 0,0 0,0 2,-1 0,1 1,0 0,-1 1,-27 6,-1 6,7 1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02:06.739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369 0,'-10'1,"0"0,0 1,0-1,0 2,0 0,-18 7,-56 33,68-34,-5 2,0 1,1 1,-35 30,49-37,0 0,0 0,1 0,0 1,1 0,-1-1,1 2,1-1,-1 0,1 1,1 0,-1-1,1 1,0 0,0 11,1-9,0 1,1-1,1 0,-1 1,2-1,-1 1,2-1,-1 0,1 0,1 0,7 15,-7-18,1 0,0-1,0 1,1-1,-1 0,1-1,1 1,-1-1,1-1,0 1,0-1,0 0,0-1,1 1,11 2,-12-3,1 0,0-1,0 0,0 0,1-1,-1 0,0 0,1-1,-1 0,0 0,1-1,-1 0,0-1,0 0,0 0,0 0,0-1,0-1,-1 1,1-1,8-6,2-3,-1 0,-1-1,0-1,-1-1,0 0,16-24,-25 32,-1 0,0-1,0 0,-1 0,0 0,-1 0,0-1,0 0,-1 1,0-1,-1 0,0 0,-1 0,0 0,0 0,-2-10,0 17,1-1,0 1,-1 0,1 0,-1 0,0 0,0 0,0 0,0 0,-1 1,1-1,-1 1,0 0,1 0,-1 0,0 0,0 0,-1 0,1 1,0 0,0-1,-1 1,1 1,0-1,-1 0,-5 0,-4 0,1 0,-1 0,1 1,-1 0,0 1,-13 3,0 3,0 0,1 2,0 0,0 2,-27 16,18-7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02:10.395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85 40,'7'-24,"-2"10,-6 13,1 1,-1 0,1 0,0 0,-1 0,1 0,-1 0,1 0,-1 0,1 0,0 0,-1 0,1 0,-1 0,1 0,0 1,-1-1,1 0,-1 0,1 0,0 1,-1-1,1 0,0 0,-1 1,1-1,0 0,0 1,-1-1,1 0,0 1,0-1,-1 1,-3 2,0 1,0 0,1 0,-1 0,1 0,0 0,0 1,0-1,1 1,0 0,-4 8,6-11,-1 0,1-1,0 1,-1-1,1 1,0 0,0 0,0-1,0 1,0 0,0-1,1 1,-1-1,0 1,1 0,-1-1,1 1,0-1,-1 1,1-1,0 1,0-1,0 0,0 1,0-1,1 0,-1 0,0 0,0 0,1 0,-1 0,1 0,-1 0,1 0,-1-1,1 1,-1-1,1 1,0-1,2 1,-1-1,-1 0,1 0,-1 0,1 0,-1 0,1 0,0-1,-1 1,1-1,-1 0,0 0,1 0,-1 0,0 0,1-1,-1 1,0 0,0-1,0 0,0 1,0-1,-1 0,1 0,0 0,-1 0,0-1,1 1,-1 0,0-1,0 1,1-4,-2 5,1-1,0 1,-1-1,1 0,-1 0,0 1,0-1,0 0,0 0,0 1,0-1,0 0,0 0,0 1,-1-1,1 0,-1 0,0 1,1-1,-1 1,0-1,0 1,0-1,0 1,0-1,0 1,0 0,-1-1,1 1,0 0,-1 0,1 0,-1 0,1 0,-1 1,0-1,1 0,-1 1,0-1,1 1,-1-1,0 1,0 0,1 0,-1 0,-2 0,-1 0,0 0,0 1,0-1,0 1,0 0,0 1,1-1,-1 1,0 0,1 0,-1 0,1 1,0-1,-5 5,7-6,0 1,0 0,0 0,0-1,1 1,-1 0,0 0,1 1,0-1,-1 0,1 0,0 1,0-1,0 1,1-1,-1 0,1 1,-1 0,1-1,0 1,0-1,0 1,0-1,0 1,0 0,1-1,0 1,1 4,-1-4,1 0,0 0,0 0,0-1,0 1,0 0,1-1,-1 1,1-1,0 0,-1 0,1 0,0 0,0-1,0 1,0-1,1 0,-1 1,0-1,1-1,-1 1,0 0,1-1,-1 0,1 0,-1 0,1 0,4-1,-4 0,0 1,0-1,0 0,-1 0,1 0,0 0,0-1,-1 0,1 0,-1 0,1 0,-1 0,0-1,0 1,0-1,0 0,0 0,0 0,-1 0,0 0,0-1,0 1,0-1,2-4,-3 5,-1 0,1 0,-1 0,1 0,-1 0,0 0,0 0,0-1,-1 1,1 0,-1 0,1 0,-1 0,0 0,0 0,-1 0,1 0,-1 1,1-1,-4-4,4 6,-1 0,1 0,0 0,-1 0,1 0,-1 0,0 0,1 0,-1 0,0 1,1-1,-1 1,0-1,0 1,1 0,-1 0,0 0,0 0,0 0,1 0,-1 0,0 0,0 1,0-1,1 1,-1 0,0-1,1 1,-1 0,1 0,-1 0,1 0,-1 0,1 0,-1 0,1 0,-1 2,0-1,1-1,-1 1,1-1,-1 1,1 0,0-1,0 1,0 0,0 0,0 0,0 0,1 0,-1 0,1 0,-1 0,1 0,0 0,-1 0,1 0,1 1,-1-1,0 0,0 0,1 0,-1 0,1 0,-1 0,3 3,-3-3,1-1,0 0,0 1,0-1,0 0,0 0,0 0,0 0,1 0,-1 0,0 0,0 0,1 0,-1 0,1-1,-1 1,1-1,-1 1,1-1,-1 1,1-1,-1 0,1 0,0 0,-1 0,1 0,-1 0,1 0,-1-1,1 1,-1 0,1-1,-1 1,1-1,-1 0,1 1,-1-1,2-2,0 1,0-1,0 1,0-1,-1 0,0 0,1-1,-1 1,0 0,-1-1,1 1,0-1,1-6,-2 8,-1 1,1 0,-1-1,1 1,-1 0,0-1,1 1,-1-1,0 1,0 0,0-1,0 1,0-1,0 1,-1-1,1 1,0 0,-1-1,1 1,-1 0,1-1,-1 1,0 0,0 0,1-1,-1 1,0 0,0 0,0 0,0 0,0 0,-1 0,1 1,0-1,0 0,-2 0,1 0,0 1,0 0,0 0,1 0,-1 0,0 0,0 0,0 0,0 0,0 1,0-1,1 1,-1 0,0-1,0 1,1 0,-1 0,0 0,1 0,-1 1,1-1,0 0,-1 0,1 1,0-1,0 1,0-1,0 1,0 0,0-1,0 1,0 0,1 0,-1 0,0 1,0 1,0-1,0 0,0 1,1-1,-1 0,1 1,0-1,0 1,0-1,0 0,0 1,1-1,0 1,-1-1,1 0,1 0,-1 1,0-1,3 3,-2-4,0 0,0 0,1 0,-1 0,0 0,1-1,0 0,-1 1,1-1,0 0,0 0,-1 0,1-1,0 1,0-1,0 1,0-1,0 0,0 0,0-1,0 1,0 0,0-1,-1 0,1 0,0 1,0-2,0 1,-1 0,1-1,-1 1,1-1,-1 0,0 1,1-1,-1 0,0-1,0 1,-1 0,1-1,0 1,1-4,-2 5,-1 0,1 0,-1 0,0 0,1-1,-1 1,0 0,0 0,1 0,-1 0,0-1,0 1,-1 0,1 0,0 0,0 0,0-1,-1 1,1 0,-1 0,1 0,-1 0,1 0,-1 0,1 0,-1 0,0 0,0 0,1 0,-1 1,0-1,0 0,0 0,0 1,0-1,0 1,0-1,0 1,0-1,0 1,-2-1,1 0,-1 1,1-1,0 1,-1 0,1-1,-1 1,1 0,-1 0,1 1,0-1,-1 0,1 1,-1-1,1 1,0 0,-1 0,1 0,0 0,-3 2,-4 7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02:13.139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44 304,'0'19,"-1"-23,4-31,1 16,2 1,0 1,1-1,1 1,1 0,0 1,1 0,1 0,14-16,-16 23,-1 1,1 0,0 1,1 0,0 0,0 1,0 0,1 1,0 0,0 1,18-5,-4 3,0 2,1 0,-1 2,34 1,-56 1,1 0,0 0,0 1,-1-1,1 1,0 0,-1 0,1 0,-1 0,1 1,-1-1,0 1,0 0,0 0,0 0,0 0,0 1,0-1,0 1,-1-1,0 1,1 0,-1 0,0 1,-1-1,1 0,0 0,-1 1,0-1,0 1,0-1,0 1,0 0,-1-1,1 1,-1 0,0 0,-1-1,1 1,0 0,-1-1,0 1,0-1,-2 5,-1 4,-1-1,-1 0,0 0,0 0,-1-1,-1 0,-12 13,-67 60,78-75,-219 168,93-91,140-83,19-5,29-7,110-23,-131 29,1 1,0 1,36 3,-53 1,0 1,0 1,-1 0,1 2,24 11,-15-7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02:13.728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137 0,'-1'11,"0"0,-1 0,0-1,-1 1,0-1,0 0,-1 0,-1 0,0-1,-8 13,-73 92,85-113,0 0,0 0,1 0,-1 0,0 0,1 0,-1 1,1-1,-1 0,1 0,0 0,-1 0,1 1,0-1,0 0,0 0,0 1,0-1,0 0,0 0,0 1,1-1,-1 0,0 0,2 2,-1-1,0 0,1 0,0-1,-1 1,1-1,0 0,0 1,-1-1,1 0,0 0,0 0,0 0,3 0,9 3,-1-1,1 0,22 1,101 2,-114-7,0 0,-1-2,1 0,23-7,-41 9,0-1,0 0,0 1,0-2,-1 1,1 0,-1-1,1 0,-1 0,0 0,0-1,-1 1,1-1,-1 0,1 0,-1 0,0-1,-1 1,1-1,-1 1,2-7,3-14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02:14.099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170 0,'0'31,"1"-1,-1 1,-1 0,-2-1,-1 1,-13 45,-16 27,-44 111,52-166,14-29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02:14.767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1 1,'363'18,"-254"-7,123 19,-64-3,1-8,244-4,-368-15,-38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54:33.26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131 1,'0'319,"-2"-300,0 0,-1 0,-1-1,-1 1,-8 22,4-16,-8 45,9 13,6-57,-1 0,0 0,-12 37,-18 33,22-70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02:15.496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1 301,'4'-25,"2"0,0 1,12-28,-5 12,-8 26,17-49,-20 57,0 1,1 0,0-1,0 1,0 0,1 1,0-1,5-5,-8 9,1 1,-1-1,1 0,-1 0,1 1,-1-1,1 1,-1-1,1 1,0 0,-1 0,1 0,-1 0,1 0,0 0,-1 0,1 0,-1 1,1-1,0 0,-1 1,1 0,-1-1,1 1,-1 0,0 0,1-1,-1 1,0 0,0 1,1-1,1 2,5 6,1-1,-1 2,8 12,-10-14,2 2,-1 0,0 0,0 1,-1-1,0 1,-1 1,0-1,-1 1,0 0,-1 0,-1 0,3 25,-6 150,-1-72,2-89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02:16.267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130 153,'0'-1,"1"0,-1 0,1 0,-1 0,1 0,-1 0,0-1,1 1,-1 0,0 0,0 0,0 0,0-1,0 1,0 0,0 0,0 0,-1 0,1 0,0-1,-1 1,1 0,-1 0,1 0,-1 0,1 0,-1 0,0 0,1 0,-1 1,0-1,0 0,0 0,0 0,0 1,0-1,0 1,0-1,0 1,0-1,0 1,0-1,0 1,0 0,0 0,-1-1,1 1,0 0,0 0,0 0,0 0,-1 1,1-1,0 0,0 0,0 1,0-1,0 1,0-1,0 1,0-1,0 1,0-1,0 1,0 0,0 0,0 0,0-1,0 3,5-11,2 1,-1 0,1 0,0 0,0 1,0 0,1 1,0-1,1 1,13-7,-6 3,1 2,0 0,0 1,29-7,-35 11,-1 1,1 0,-1 0,1 1,15 2,-23-2,0 0,0 1,1-1,-1 1,0 0,0-1,0 1,0 0,-1 0,1 1,0-1,0 0,2 3,-3-3,-1 0,1 0,0 0,-1 0,1 1,-1-1,1 0,-1 1,0-1,1 0,-1 1,0-1,0 0,0 1,0-1,0 1,0-1,0 0,-1 1,1-1,0 0,-1 1,0 1,-3 6,-1 0,1 0,-1-1,-1 1,0-1,0 0,0-1,-11 10,-66 51,53-45,-47 33,41-31,-50 44,86-68,-1-1,0 1,0 0,0-1,1 1,-1 0,0-1,1 1,-1 0,1 0,-1 0,1 0,-1-1,1 1,0 0,-1 0,1 0,0 0,0 0,-1 0,1 0,0 0,0 0,0 0,0 0,0 0,1 2,0-2,0 0,0 0,0 0,0 1,0-1,1 0,-1-1,0 1,1 0,-1 0,0 0,1-1,-1 1,1-1,2 1,10 2,0 0,29 1,-37-4,60 4,-29-3,0 1,-1 2,1 1,-1 2,39 13,-53-12,-2-2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02:55.359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0 0,'16'0,"10"0,10 0,5 0,1 0,3 0,-1 0,-8 0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02:55.697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1 1,'10'0,"3"5,11 2,5 0,3-2,2-1,0-1,-6-2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02:56.920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0 0,'516'0,"-498"2,0 0,-1 1,1 1,-1 1,1 0,28 14,13 4,-18-9,1-1,1-3,76 10,10-5,75 3,1521-20,-1716 3,-1-2,1 1,-1-1,11-3,0-2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03:11.378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401 183,'3'0,"0"-1,1 0,-1 0,0 0,0-1,0 1,0-1,0 1,0-1,0 0,-1 0,1 0,-1-1,1 1,-1-1,4-5,-2 4,-1-1,0 1,0-1,0 0,0 0,-1 0,0-1,0 1,1-7,-2 9,-1 0,0 1,0-1,0 1,0-1,-1 1,1-1,-1 1,1-1,-1 1,0-1,0 1,0-1,0 1,-1 0,1 0,-3-4,0 3,1 0,0 0,-1 0,1 0,-1 1,0 0,0 0,0 0,-6-2,-7-1,0 1,0 1,-1 0,-17 0,34 3,-12 0,0 1,0 0,-1 1,1 0,0 1,1 1,-1 0,0 0,1 2,0-1,0 1,1 1,0 0,0 1,0 0,1 1,0 0,1 0,0 1,1 0,-11 17,12-14,1 0,1 1,0 0,1 0,0 0,-3 25,3-17,1-7,0 1,1-1,1 0,0 0,3 25,-1-35,-1 0,1 0,1 0,-1-1,1 1,0 0,0 0,0-1,1 1,0-1,0 0,0 0,0 0,0 0,1-1,0 1,0-1,0 0,0 0,6 3,-1-1,0-1,1 0,0-1,-1 0,1 0,0-1,0 0,1-1,-1-1,0 1,0-1,1-1,-1 0,0 0,0-1,0-1,0 0,9-4,-3 1,-1-1,0-1,0 0,-1-1,-1 0,1-1,-1-1,-1 0,0-1,13-17,-14 15,0 0,-1 0,0-2,-2 1,0-1,0 0,-2-1,0 1,5-22,-10 34,-1 1,0 0,1-1,-1 1,0-1,-1 1,1 0,-1-1,1 1,-1 0,0 0,0-1,0 1,-1 0,1 0,-1 0,0 0,-3-4,1 4,1-1,-1 1,-1-1,1 1,-1 0,1 0,-1 1,0 0,0 0,-8-3,-9 0,-1 0,0 2,0 1,-28 0,49 2,-16 0,1 0,-1 2,1 0,0 1,0 0,0 1,0 2,-29 12,39-15,-1 1,1 0,0 1,0 0,0 0,1 0,0 1,0 0,0 0,1 1,0-1,0 1,0 0,1 1,0-1,1 1,-1 0,2 0,-1 0,-1 11,1-4,1 0,1 1,0-1,1 1,2 16,-1-27,-1-1,1 1,0-1,0 0,1 1,-1-1,1 0,0 0,0 0,0 0,1 0,0-1,-1 1,1-1,0 1,1-1,-1 0,1 0,-1-1,1 1,7 3,0-1,0-1,0-1,0 0,1-1,-1 0,1-1,-1 0,1-1,-1 0,1 0,0-2,-1 1,0-2,1 1,-1-1,0-1,0 0,18-10,10-8,-1-2,-2-2,52-45,-68 55,-3 0,-14 12,1 0,0 0,1 1,-1-1,0 1,1 0,7-3,-16 9,1 1,0-1,0 1,1 0,-1 0,-2 5,1-3,-29 52,-44 110,18-35,45-101,2 0,-10 42,19-62,2-9,0 1,0-1,1 1,-1-1,1 1,0 0,0-1,0 1,1-1,0 8,0-10,-1 0,1 0,-1 0,1-1,0 1,-1 0,1 0,0 0,-1 0,1-1,0 1,0 0,0-1,0 1,0 0,0-1,0 1,0-1,0 0,0 1,0-1,0 0,0 0,0 1,0-1,0 0,1 0,-1 0,0 0,0-1,0 1,0 0,0 0,0-1,0 1,0 0,0-1,2 0,26-14,-2-6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03:11.962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427 50,'-1'-1,"0"-1,1 1,-1 0,0-1,0 1,0 0,0-1,0 1,0 0,0 0,0 0,0 0,0 0,-1 0,-1-1,-22-14,22 14,-1 0,1 1,0-1,-1 1,1 0,-1 0,1 0,-1 0,0 1,1-1,-1 1,0 0,0 0,1 0,-1 1,0-1,1 1,-1 0,1 0,-5 1,0 3,0 0,0 0,1 0,0 1,0 0,0 0,-6 8,-11 13,1 0,1 2,2 1,1 0,1 2,1 0,2 0,-11 37,12-23,2 1,2 0,2 1,2 0,0 71,6-108,1-1,0 1,0 0,1 0,0 0,1-1,0 1,1-1,0 0,1 0,0 0,6 9,-5-12,-1 0,1 0,1-1,-1 1,1-2,0 1,1-1,-1 0,1 0,0-1,0 0,0 0,1-1,15 4,-12-4,-1-1,0-1,1 0,-1-1,1 0,-1 0,1-1,-1-1,0 0,0 0,0-1,0-1,0 0,0 0,-1-1,0 0,0-1,0 0,-1-1,0 0,0-1,-1 1,1-1,-2-1,1 0,-2 0,1 0,-1-1,0 0,7-19,-11 26,-1-1,0 1,0 0,0-1,0 1,-1-1,1 1,-1-1,0 1,0-1,0 1,-2-6,2 7,-1-1,0 1,-1 0,1-1,0 1,-1 0,1 0,-1 0,1 0,-1 0,0 0,0 1,0-1,0 1,0-1,0 1,0 0,-4-2,-2-1,-1 1,0 0,-1 0,1 1,0 0,-1 1,1 0,-1 0,1 1,-1 0,1 1,-1 0,1 1,0 0,-1 0,1 1,0 0,0 0,1 1,-1 1,1-1,0 1,0 0,0 1,1 0,0 0,0 1,0 0,1 0,-6 9,-3 8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04:10.091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166 237,'-1'2,"1"-1,-1 1,1-1,-1 1,0-1,1 1,-1-1,0 1,0-1,0 0,0 0,0 1,0-1,-1 0,1 0,0 0,0 0,-1-1,1 1,-1 0,1 0,-1-1,1 1,-1-1,1 1,-1-1,1 0,-1 0,0 1,1-1,-1 0,-1-1,3 0,0 0,0 0,0-1,0 1,0 0,0 0,1 0,-1-1,0 1,1 0,-1 0,1 0,-1 0,1 0,0 0,-1 0,1 0,1-1,-1 1,14-23,2 2,1 0,0 2,2 0,0 0,1 2,1 1,1 1,0 0,46-21,-65 35,0 0,0 1,1-1,-1 1,0 0,1 1,-1-1,1 1,-1 0,1 0,-1 0,0 1,1-1,-1 1,1 0,-1 0,0 1,7 2,-5 0,0-1,0 1,0 1,-1-1,1 1,-1 0,0 0,0 1,-1-1,0 1,4 6,-3-2,0-1,0 1,-1 0,-1 0,1 0,-2 0,3 15,-4-19,0 1,-1 0,0 0,0-1,-1 1,1 0,-2 0,1-1,-1 1,0-1,-3 9,-21 30,-1-1,-2-2,-2-1,-2-1,-1-2,-2-1,-2-2,-60 45,81-67,0-1,-1-1,0 0,0-1,-1-1,-1-1,0-1,-40 10,60-17,-1 0,0 1,0-1,0 0,0 0,0 0,1 0,-1 0,0 0,0 0,0 0,0-1,1 1,-1 0,0 0,0-1,-1 0,2 1,0 0,0-1,-1 1,1 0,0-1,0 1,0 0,0-1,0 1,0-1,0 1,0 0,0-1,0 1,0 0,0-1,0 1,0 0,0-1,0 1,0 0,0-1,1 1,-1 0,0-1,0 1,1-1,0-1,1 0,0-1,0 1,0 0,0 0,0 0,0 0,0 1,6-4,6 0,0-1,1 2,-1 0,1 0,0 2,16-2,95 0,-111 4,5 2,1 0,-1 2,0 0,-1 2,1 0,-1 1,29 15,39 13,-40-16,-28-11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04:10.630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29 431,'-1'0,"-1"0,0 0,0 0,1 0,-1 0,0-1,0 1,1-1,-1 1,1-1,-3-1,3 2,1 0,-1-1,1 1,0-1,-1 1,1 0,-1-1,1 1,0-1,-1 1,1-1,0 1,0-1,0 0,-1 1,1-1,0 1,0-1,0 1,0-1,0 0,0 0,1-4,0 1,1 0,-1-1,1 1,0 0,0 0,4-4,-4 4,41-69,3 3,3 1,72-76,-120 144,0 0,0 0,0 0,0 0,0 0,0 0,0 0,0 0,0 0,1 1,-1-1,0 0,1 1,-1-1,0 1,1-1,-1 1,1 0,-1 0,3-1,-3 2,0-1,-1 1,1-1,0 1,0-1,0 1,0 0,0-1,0 1,-1 0,1 0,0 0,-1-1,1 1,0 0,-1 0,1 0,-1 0,0 0,1 2,2 7,0 0,-1 0,-1 1,1 12,-2-10,0-1,-1 1,0-1,-1 1,-1-1,-5 16,-31 73,17-48,-93 219,112-265,-7 13,0 0,2 1,-11 38,15-34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04:11.261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345 0,'-12'0,"-1"0,1 1,0 1,-21 4,27-4,0 0,0 1,0 0,1 0,-1 0,1 0,0 1,0 0,0 0,-8 9,-5 9,1 0,1 1,1 1,1 0,-15 36,11-14,1 0,-12 59,25-87,1 0,0-1,1 2,1-1,1 19,0-33,0 1,1 0,0 0,0-1,0 1,0 0,1-1,0 0,0 1,0-1,0 0,1 0,-1 0,1 0,0 0,0-1,1 1,-1-1,1 0,-1 0,1 0,0 0,8 3,-3-3,1 0,0 0,0-1,0 0,0-1,1 0,-1-1,0 0,0 0,0-1,1 0,-1-1,0 0,-1-1,1 0,0-1,-1 0,0 0,1-1,11-8,-6 3,0 0,-1-1,0-1,-1 0,0-1,-1-1,-1 0,0 0,-1-1,17-31,-22 34,-1 0,0-1,-1 0,0 1,-1-1,0 0,-1-1,0 1,-3-21,2 32,0 0,0 0,0 0,-1 0,1 0,-1 1,1-1,-1 0,0 0,0 0,0 1,0-1,0 0,0 1,0-1,0 1,-1-1,1 1,-1 0,1 0,-1-1,-1 0,0 1,0 0,0 0,0 1,0-1,0 0,0 1,0 0,0 0,0 0,0 0,-1 0,-3 2,-7 1,0 1,1 1,0 0,0 1,-14 8,-9 11,1 1,1 1,-36 39,36-34,18-16,1 1,0 0,-23 37,23-30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54:33.87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14 96,'-10'0,"6"0,15-5,10-2,11-4,7-1,0 2,0 2,-3 3,-2 3,-1 0,-2 2,-5-5,-3-1,-5-5,-6-1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04:25.35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172 7,'0'-5,"0"4,-10 1,-14 1,-3 6,-2 2,4 4,2 0,4 2,5 0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04:25.74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0,'6'0,"1"0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04:26.49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0 152,'1'-6,"-1"1,1-1,0 0,1 1,-1-1,1 1,0 0,1 0,-1 0,1 0,0 0,0 0,1 1,-1-1,1 1,0 0,0 0,1 0,-1 1,1-1,-1 1,11-5,-2 2,0 0,1 0,-1 1,1 1,0 0,0 1,27-2,-38 5,0-1,0 1,1 0,-1 0,0 1,1-1,-1 1,0-1,1 1,-1 0,0 0,0 0,0 1,0-1,0 1,0 0,-1 0,1 0,0 0,-1 0,0 0,4 5,-4-4,-1 0,1 1,-1-1,0 1,0-1,0 1,0 0,-1-1,1 1,-1 0,0-1,0 1,-1 0,1-1,-1 1,1 0,-1-1,0 1,-1-1,-1 4,-2 5,-1 0,0-1,-1 0,-1 0,1-1,-2 0,1 0,-2-1,1 0,-1-1,0 0,-1 0,0-1,0 0,-15 6,24-12,-25 13,27-14,0 0,-1 0,1 0,0 0,-1 0,1 0,0 1,-1-1,1 0,0 0,-1 0,1 1,0-1,0 0,-1 0,1 1,0-1,0 0,0 1,-1-1,1 0,0 1,0-1,0 0,0 1,0-1,0 0,0 1,-1-1,1 1,0-1,0 0,0 1,1-1,-1 0,0 1,0-1,0 0,0 1,0-1,0 0,0 1,1-1,-1 0,0 1,0-1,0 0,1 1,-1-1,0 0,0 0,1 1,-1-1,0 0,1 0,-1 0,0 0,1 1,-1-1,0 0,1 0,-1 0,0 0,1 0,-1 0,0 0,1 0,18 5,0-1,33 2,-40-5,1 0,-1 0,0 1,1 1,-1 0,0 0,0 1,-1 1,1 0,10 7,-20-11,0 0,0 0,0 0,-1 1,1-1,0 1,-1-1,1 1,-1-1,0 1,1 0,-1 0,0-1,0 1,0 0,0 0,-1 0,1 0,0 0,-1 1,1-1,-1 0,0 0,0 0,0 0,0 1,0-1,0 0,-1 0,1 0,-1 0,1 0,-1 0,0 0,0 0,0 0,0 0,0 0,0 0,0-1,-1 1,-1 2,-5 3,1 0,-2 0,1-1,-1 0,1 0,-2-1,-12 5,7-3,-1-2,1 0,-28 5,17-6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04:27.23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40 0,'0'6,"0"5,-11 3,-3 3,1-12,13-6,6-8,-8-3,-3 1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04:27.62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47 6,'0'-5,"0"8,-10 4,-3 6,0-4,2-5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04:28.60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31 128,'-1'0,"0"0,0 1,0-1,0 0,0 0,0 0,0 0,0 0,0 0,0 0,0-1,0 1,0 0,0-1,0 1,0 0,0-1,0 1,1-1,-1 1,0-1,0 0,0 1,1-1,-1 0,0 0,1 1,-1-1,0 0,1 0,-1 0,1 0,0 0,-1 0,1 0,0 0,-1 0,1 0,0 0,0 0,0 0,0 0,0 0,0 0,0 0,0 0,1 0,-1 0,0 0,1-1,0-2,1 0,0 0,0 0,0 0,0 1,1-1,-1 1,1-1,0 1,7-6,1 2,0 1,0 0,1 0,0 1,0 1,1 0,-1 1,1 0,0 1,-1 0,1 1,0 0,0 1,23 3,-33-2,1 0,-1 0,0 0,0 0,0 1,1-1,-1 1,-1 0,1 0,0 0,0 0,-1 0,1 0,-1 1,0 0,1-1,-1 1,0 0,-1 0,1 0,-1 0,1 0,-1 0,0 1,0-1,0 0,0 1,-1-1,0 0,1 1,-1-1,0 1,-1-1,0 6,0-3,1 1,-1-1,-1 0,1 0,-1-1,0 1,-1 0,1-1,-1 1,0-1,-1 0,1 0,-1 0,0 0,0-1,0 1,-1-1,1 0,-7 3,1-2,0-1,0-1,-1 0,-12 3,-16 4,38-10,1 0,0 0,0 0,0 0,0-1,0 1,-1 0,1 0,0 0,0 0,0 0,0 0,0 0,-1 0,1 0,0 0,0 0,0 0,0 0,0 1,0-1,-1 0,1 0,0 0,0 0,0 0,0 0,0 0,0 0,-1 0,1 0,0 1,0-1,0 0,0 0,0 0,0 0,0 0,0 0,0 0,0 1,0-1,0 0,0 0,-1 0,1 0,0 0,0 1,0-1,0 0,0 0,0 0,1 0,-1 0,0 1,0-1,0 0,0 0,0 0,0 0,0 0,0 1,0-1,0 0,0 0,0 0,1 0,-1 0,16 4,25 0,18-6,-41 1,0 0,0 1,0 1,0 0,25 7,-40-7,0 0,-1 0,1 0,-1 0,1 1,-1-1,1 1,-1-1,0 1,0 0,0 0,0 0,0 0,0 1,-1-1,1 0,-1 1,1-1,-1 1,0 0,0-1,0 1,-1 0,1-1,0 1,-1 0,0 0,0 0,0 0,0-1,0 1,-2 5,1-1,0 0,-1-1,0 1,0-1,0 1,-1-1,0 0,-1 0,1 0,-1 0,0-1,-8 9,2-6,-1 0,1 0,-1-1,-1-1,1 0,-1 0,0-1,0-1,0 0,-1 0,-19 2,21-5,1 0,-1 0,0-1,0 0,0-1,1 0,-1 0,1-2,-1 1,1-1,0-1,-1 0,2 0,-13-7,7 0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04:31.782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91 0,'-10'0,"-9"0,-12 0,1 0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04:32.478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57 0,'-11'0,"-8"0,-1 5,13 2,14-1,9 0,14-3,10 0,6-2,-2-1,-2 0,-4-5,-2-2,-3 0,-7 2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04:32.891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21 0,'-5'6,"-7"0,9 1,15-2,11-1,11-2,6-1,1 0,-2-1,-2 0,-2-1,-7-4,-8-2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05:02.277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263 278,'-9'0,"1"0,-1 0,1-1,-1 0,1-1,-15-4,21 5,0 0,0 0,1 0,-1 0,1 0,-1 0,1 0,0-1,-1 1,1 0,0-1,0 0,0 1,0-1,0 1,0-1,0 0,1 0,-1 0,1 1,-1-1,1 0,0 0,0 0,-1 0,1 0,1 0,-1 0,0 1,0-1,1 0,-1 0,1 0,-1 0,1 1,1-3,1-4,1 0,0 0,0 1,0-1,1 1,0 0,1 0,0 1,0 0,0 0,10-7,10-6,47-26,-68 42,9-5,0 1,1 1,0 0,-1 1,2 1,-1 0,0 1,1 1,-1 0,1 1,0 1,27 2,-40-1,0-1,0 1,0 0,-1 0,1 0,0 0,0 0,-1 0,1 1,-1 0,1-1,-1 1,0 0,0 0,0 0,0 0,0 1,0-1,0 0,-1 1,1-1,-1 1,0 0,1-1,-1 1,-1 0,1 0,0 0,-1 0,1 0,-1 0,0 4,0 0,-1 1,0 0,0-1,-1 1,0 0,0-1,0 0,-1 0,0 1,-1-2,-5 10,-2-1,-2 0,1 0,-2-1,-29 23,-70 42,93-65,6-6,0-1,-1 0,-18 6,-17 8,50-21,-1 0,1 0,0 0,0 0,0 0,0 0,-1 0,1 0,0 0,0 0,0 0,0 0,0 0,-1 0,1 0,0 0,0 1,0-1,0 0,0 0,-1 0,1 0,0 0,0 0,0 1,0-1,0 0,0 0,0 0,0 0,0 0,0 1,0-1,0 0,0 0,0 0,-1 0,1 1,0-1,1 0,-1 0,0 0,0 0,0 1,0-1,0 0,0 0,0 0,0 0,0 0,0 1,0-1,0 0,13 4,18-1,98-3,24 2,-149-2,0 0,-1 1,1 0,-1 0,1 0,-1 0,0 1,1-1,-1 1,0 0,0 0,0 0,0 0,0 0,-1 1,3 2,-1 0,0 0,0 0,-1 0,0 1,0-1,-1 1,0 0,0-1,2 8,-2-6,-1 0,0 0,0-1,0 1,-1 0,0 0,0 0,-1 0,0 0,0-1,-1 1,1 0,-1-1,-1 1,0-1,1 0,-8 11,4-10,-1-1,0-1,0 1,0-1,0 0,-1-1,0 1,0-2,0 1,0-1,-11 2,-8 2,-1-1,-32 3,-1-5,-74-5,110 1,16-1,1 0,-1 0,0-1,1 0,-1-1,1 0,0 0,0-1,0 0,-11-7,7 3,1-1,-1 0,1-1,1-1,-14-16,10 8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49:52.93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6275 2392,'-10'-1,"0"0,0-1,-1 0,1-1,1 0,-1 0,0-1,1 0,0-1,0 0,0-1,1 0,-1 0,2-1,-1 0,1 0,-13-16,3 1,1 0,1-1,1-1,1 0,-16-42,-11-36,-5 3,-3 1,-5 2,-83-112,-191-195,252 323,-4 3,-152-114,-339-185,454 294,84 56,-2 2,-1 1,-51-25,32 26,-1 2,-99-21,-121-7,126 25,88 12,-1 2,-1 3,1 3,-1 3,-80 10,-466 122,568-123,1 3,0 1,1 2,0 2,1 1,-59 39,31-10,-595 444,585-427,4 3,2 3,-74 97,64-61,-122 221,185-295,-212 398,29 14,165-344,5 1,5 2,3 0,-11 168,17 428,17-625,0 105,-12 542,-7-42,59-338,-17-178,-7-44,4-1,6-1,5-1,5-2,75 160,-79-208,3-1,3-1,2-3,4-1,2-2,2-3,3-1,2-3,119 87,-122-105,2-3,0-2,2-3,1-1,1-4,66 16,491 88,7-47,-462-62,233-8,-349-10,0-3,0-1,0-3,-1-1,77-32,-16-4,100-65,7-11,183-105,-290 169,-3-5,-3-4,-3-4,125-125,230-222,-42 102,-382 298,-1-1,-2-1,0-1,-1-1,-1 0,-1-2,-1 0,-2-1,25-52,77-187,71-143,-24 116,6-11,-162 286,18-35,-1-1,-3-1,29-101,-26 22,12-200,-31 239,-10-183,-4 234,-3 0,-1 1,-3 0,-33-73,-13-38,30 66,17 55,2 0,0-1,3 0,1-1,-3-37,8 49,-1 1,0-1,-1 1,-2 0,0 0,-10-22,-1 6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54:34.27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 30,'-5'0,"8"0,10 0,11 0,13 0,5 0,0 0,-7-5,-4-2,-3 1,0 0,-16 3,-9 0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05:03.070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184 363,'-4'0,"1"0,0 0,0 0,0 0,0 0,0 0,0-1,0 0,0 0,0 0,0 0,0 0,0 0,0-1,1 1,-1-1,0 0,1 0,0 0,-1 0,1 0,0 0,0-1,0 1,0-1,1 0,-1 1,1-1,0 0,-1 0,0-6,-1 3,1-1,0 0,1 1,0-1,0 0,0 0,1 0,0 0,0 0,0 0,1 0,1 0,2-12,0 11,-1 1,1 0,0-1,1 2,-1-1,2 0,-1 1,0 0,1 0,0 1,11-8,3-2,1 2,0 0,1 1,0 1,1 1,0 1,0 0,1 2,35-5,-56 11,0 1,0-1,0 1,0 0,0 0,0 0,0 0,0 1,0-1,0 1,0 0,0 0,0 0,-1 0,1 0,0 1,-1-1,1 1,-1-1,1 1,-1 0,3 4,-1-1,-1 0,0 0,-1 0,1 0,-1 1,0-1,-1 1,1-1,-1 1,1 11,0 4,-2 1,0-1,-1 0,-1 1,-2-1,0 0,-1 0,0-1,-2 1,-1-1,0-1,-2 0,0 0,-1 0,0-2,-2 1,0-1,-1-1,-1-1,0 0,-1-1,-1 0,0-1,-23 12,-49 30,-60 34,148-88,-28 17,29-18,0 0,-1 0,1 1,-1-1,1 0,0 1,-1-1,1 0,0 1,-1-1,1 0,0 1,-1-1,1 1,0-1,0 0,0 1,-1-1,1 1,0-1,0 1,0-1,0 1,0-1,0 1,0-1,0 1,0-1,0 0,0 1,0-1,0 1,0-1,0 1,1-1,-1 1,0-1,0 1,0-1,1 0,-1 1,0-1,1 1,-1-1,0 0,1 1,-1-1,0 0,1 0,-1 1,1-1,-1 0,1 0,-1 0,1 1,-1-1,0 0,1 0,0 0,19 5,0-1,0-1,0-1,0-1,1-1,29-3,-4 2,32-2,-40 1,1 1,0 1,-1 3,52 9,-65-6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05:03.795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13 0,'-1'1,"0"0,0-1,0 1,1 0,-1-1,0 1,0 0,1 0,-1 0,0-1,1 1,-1 0,1 0,-1 0,1 0,-1 0,1 0,0 0,-1 3,3-3,0 0,-1 0,1-1,0 1,0 0,-1-1,1 1,0-1,0 1,0-1,3 0,0 1,407 43,-172-25,793 83,-482-52,-543-49,3 0,0 0,0 0,0 1,0 0,-1 1,12 5,-15-3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05:39.282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22 61,'-17'-7,"17"6,0 1,0 0,-1 0,1 0,0 0,0 0,-1 0,1 0,0 0,0-1,-1 1,1 0,0 0,0 0,0-1,0 1,-1 0,1 0,0 0,0-1,0 1,0 0,0 0,0-1,-1 1,1 0,0 0,0-1,0 1,0 0,0 0,0-1,0 1,0 0,0 0,0-1,0 1,0 0,1 0,-1-1,0 1,0 0,0 0,0-1,0 1,0 0,1 0,-1-1,0 1,0 0,0 0,1 0,-1 0,0-1,0 1,0 0,1 0,-1 0,1 0,15-5,1 2,0 0,0 1,0 1,0 0,23 2,-2 0,67 0,-62 1,0-2,0-1,-1-3,67-13,-101 15,22-5,-23 10,-14 11,-155 205,142-186,0 2,2 0,2 1,-22 72,33-82,1 1,1-1,1 1,4 43,-2-62,0-8,4 36,-4-35,0-1,0 1,0 0,1 0,-1 0,0 0,0-1,1 1,-1 0,0 0,1-1,-1 1,1 0,-1 0,1-1,-1 1,1-1,0 1,-1 0,1-1,0 1,-1-1,1 0,0 1,0-1,0 1,-1-1,1 0,0 0,0 1,0-1,0 0,-1 0,1 0,0 0,1 0,12-7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05:39.636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19 0,'-5'0,"-2"5,0 7,12 1,5 4,16-1,15-4,9-3,3-3,-4-4,1-1,-3-1,-5-10,-4-5,-3 2,-3-3,-1 1,-7 4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05:40.255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132 99,'6'-2,"0"-1,0 0,-1 0,1 0,-1-1,0 0,9-8,27-18,-27 23,-1 2,1 0,0 1,0 0,0 1,0 0,1 1,-1 1,1 0,-1 1,1 1,-1 0,1 1,-1 1,1 0,15 6,-27-8,-1 0,1 0,-1 1,1-1,-1 1,0-1,1 1,-1 0,0 0,0 0,0 0,-1 0,1 0,0 0,-1 1,0-1,1 0,-1 1,0 0,0-1,0 1,-1-1,1 1,0 0,-1 0,0-1,0 1,0 0,0 0,0-1,-1 1,1 0,-1 0,1-1,-1 1,-2 3,-3 9,-2 0,0 0,0-1,-21 26,14-21,-25 34,-3-2,-1-2,-3-2,-92 72,14-24,124-95,1 0,-1 1,1-1,-1 0,1 1,-1-1,1 0,0 1,-1-1,1 1,-1-1,1 0,0 1,-1-1,1 1,0-1,0 1,-1-1,1 1,0-1,0 1,0 0,0-1,0 1,-1-1,1 1,0-1,0 1,0 0,1-1,-1 1,0-1,0 1,0-1,0 1,1 0,0 0,0 0,1 1,-1-1,1-1,-1 1,1 0,0 0,-1 0,1-1,0 1,3 0,56 6,-58-7,325 2,-154-5,-149 3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05:47.93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42 0,'-5'0,"-2"10,-4 4,-1 4,7-1,4-3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05:49.06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55 1,'-10'0,"-4"5,2 7,1-4,4-3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05:49.45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29 0,'-5'0,"3"0,-7 0,-4 0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05:50.29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106 25,'0'-1,"1"1,-1-1,1 0,-1 0,1 0,-1 0,1 0,0 0,-1 0,1 1,0-1,0 0,0 1,-1-1,1 0,0 1,0-1,0 1,0 0,0-1,0 1,0 0,0-1,0 1,2 0,31-6,-30 5,1 1,0-1,-1 1,1 0,0 0,0 0,0 1,0 0,-1 0,1 0,0 1,-1-1,1 1,-1 0,0 0,1 1,-1-1,0 1,5 4,-6-4,-1 0,1 0,-1 0,0 1,1-1,-1 0,-1 1,1 0,-1-1,1 1,-1 0,0-1,0 1,-1 0,1 0,-1 0,0 0,0 0,0 0,0 0,-1 0,0 0,-1 5,-3 6,0-1,-1 0,-1 0,-1 0,1-1,-2 0,0 0,-1-1,0 0,-15 13,-9 5,-1-1,-46 29,78-57,0 1,1-1,0 1,-1 0,1 0,0 0,0 0,0 0,1 0,-1 0,0 1,-1 2,3-4,0-1,0 1,0-1,0 1,0-1,0 1,0-1,0 1,0-1,0 0,0 1,0-1,0 1,1-1,-1 1,0-1,0 0,1 1,-1-1,0 1,0-1,1 0,-1 1,0-1,1 0,-1 1,1-1,24 8,9-4,-1-2,37-3,-36 0,-1 2,40 5,-67-6,-1 2,1-1,-1 0,0 1,1 0,-1 0,8 5,2 4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05:50.87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13 0,'-5'0,"-2"0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54:47.87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78,'9'5,"12"2,41 4,109 3,-65-7,777 12,-602-21,-78-7,210-38,-222 23,-179 22,154-18,192 1,-304 20,95-2,-149 1,17-3,-17 3,1 0,-1 0,0 0,1 0,-1 0,0 0,1 0,-1 0,1 0,-1 0,0 0,1 0,-1-1,0 1,1 0,-1 0,0 0,1-1,-1 1,0 0,0 0,1-1,-1 1,0 0,0-1,1 1,-1 0,0-1,0 1,0 0,0-1,0 1,1 0,-1-1,0 0,-7-5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05:51.22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6 1,'-6'0,"10"0,3 0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05:51.80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18 122,'0'0,"-1"0,0 0,0 0,1 0,-1 0,0 0,0 0,1 0,-1 0,0 0,1 0,-1 0,0-1,1 1,-1 0,0-1,1 1,-1 0,0-1,1 1,-1-1,1 1,-1-1,1 1,-1-1,1 0,0 0,0 0,0 1,0-1,0 0,0 0,0 1,0-1,1 0,-1 0,0 1,1-1,-1 0,0 1,1-1,-1 0,1 1,-1-1,1 0,32-28,-22 20,1 1,0 0,0 1,0 0,1 1,0 0,1 1,-1 1,1 0,20-3,-32 7,0 0,0-1,0 1,0 0,0 1,0-1,0 0,0 0,1 1,-1 0,0-1,0 1,-1 0,1 0,0 0,0 0,0 0,0 0,-1 1,1-1,-1 0,3 3,-3-1,0-1,1 1,-1 0,0-1,0 1,-1 0,1 0,-1 0,1 0,-1 0,0 0,0 0,0 0,-1 3,0 4,-2 1,1-1,-1 1,-1-1,0 0,0 0,-10 15,-1-5,-1-2,-1 0,0-1,-1 0,-1-2,-27 18,46-33,-2 1,-1 1,1 0,0-1,0 1,0 0,1 0,-1 0,-2 4,3-6,1 1,0-1,0 1,0-1,0 0,0 1,0-1,-1 0,1 1,0-1,0 1,0-1,0 0,0 1,1-1,-1 1,0-1,0 0,0 1,0-1,0 1,0-1,1 0,-1 1,0-1,0 0,1 1,-1-1,0 0,0 0,1 1,-1-1,1 0,3 2,0 0,0-1,0 0,0 0,0 0,0-1,1 1,-1-1,4 0,110-2,-85 0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05:54.851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5 0,'-5'0,"8"0,20 0,10 0,5 0,2 0,-2 0,-6 0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05:55.203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0 0,'11'0,"12"0,14 0,6 0,0 0,-7 0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06:32.915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64 621,'-3'0,"-1"1,1 0,0 1,0-1,0 1,0-1,0 1,1 0,-1 0,0 0,-3 5,-18 9,50-42,-3 4,-1-1,-1-1,-1-2,-1 1,17-31,-15 15,0-1,27-85,24-52,-48 123,-17 44,-5 15,-7 23,-158 594,151-557,-17 118,29-178,-1 1,1-1,-1 0,1 1,0-1,1 1,-1-1,1 0,-1 1,1-1,0 1,0-1,0 0,1 0,-1 0,1 0,0 0,0 0,0 0,0-1,0 1,1-1,2 4,16 6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06:33.474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546 2,'-7'-1,"1"1,-1 0,1 0,-1 1,0 0,1 0,-1 0,1 1,0 0,-1 0,1 1,0-1,0 1,1 1,-1-1,0 1,1 0,0 0,-7 8,-30 37,3 2,2 1,-39 74,36-59,12-20,3 1,1 1,3 1,2 1,2 0,2 2,3 0,-9 88,20-137,1 1,0-1,0 0,1 0,-1 0,1 1,0-1,0 0,0 0,1 0,0 0,-1-1,1 1,1 0,-1-1,0 1,4 2,-2-2,0 0,1 0,-1 0,1-1,0 0,1 0,-1-1,0 1,1-1,-1 0,7 1,0 0,0-1,0-1,0 0,0 0,0-1,0-1,-1 0,1-1,0 0,0 0,17-7,-12 1,-1 0,-1-1,1-1,-2-1,1 0,-1 0,-1-1,0-1,16-21,-1-4,0-2,28-57,-55 95,1-1,-1 1,1-1,-1 0,0 1,0-1,0 0,-1 0,1 0,-1 1,1-1,-1 0,0 0,0 0,0 0,-1 0,1 0,-1 0,1 0,-1 1,-2-5,2 5,-1 0,0 0,0 0,0 1,0-1,0 1,0-1,-1 1,1 0,0-1,-1 1,1 0,-1 1,1-1,-1 0,0 1,1-1,-1 1,1 0,-1 0,0 0,1 0,-1 1,-3 0,-23 4,1 1,0 1,0 1,1 2,0 0,1 2,0 1,1 1,0 1,2 2,-1 0,2 1,1 1,0 2,1 0,-17 24,18-18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06:34.339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50 186,'-4'1,"0"1,0 0,0 0,0 0,1 0,-1 0,1 1,0 0,0 0,0 0,0 0,-3 4,5-7,1 1,0-1,0 0,0 1,0-1,0 0,0 1,-1-1,1 0,0 1,0-1,0 0,0 1,0-1,0 0,0 1,0-1,1 0,-1 1,0-1,0 0,0 1,0-1,0 0,0 1,1-1,-1 0,0 0,0 1,0-1,1 0,-1 0,0 1,0-1,1 0,-1 0,0 0,1 1,-1-1,0 0,1 0,-1 0,0 0,1 0,18 5,-18-4,34 4,1-2,-1 0,70-6,109-26,-85 10,229-23,434-69,-550 69,-239 40,-14 1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07:19.423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279 1,'-19'14,"0"0,-25 12,21-13,19-10,7-3,50-15,-15 2,0 2,0 2,1 2,79-5,-114 12,0 0,0 0,0 1,0-1,0 1,0 0,0 0,-1 1,1-1,0 1,-1-1,1 1,-1 0,1 1,5 4,-7-5,0 1,0 0,0 0,0 0,0 0,-1 0,1 0,-1 0,0 0,0 1,0-1,-1 0,1 1,-1-1,1 4,-2 3,1-1,-2 0,1 1,-1-1,0 0,-1 0,0 0,-1-1,0 1,0-1,0 0,-8 10,-1-2,0 0,-1-1,-1 0,-1-1,0-1,-33 22,-4-6,-59 25,70-32,42-22,0 0,1 0,-1 0,0 0,1 0,-1 0,0 0,0 0,1 0,-1 0,0 0,1 0,-1 1,0-1,1 0,-1 0,0 0,0 0,1 0,-1 1,0-1,0 0,1 0,-1 0,0 1,0-1,1 0,-1 0,0 1,0-1,0 0,0 1,0-1,1 0,-1 0,0 1,0-1,0 0,0 1,0-1,0 0,0 1,0-1,0 0,0 1,0-1,0 0,0 1,-1-1,1 0,0 0,0 1,0-1,0 0,0 1,-1-1,1 0,0 0,0 1,0-1,-1 0,1 0,0 0,0 1,-1-1,1 0,0 0,-1 0,30 4,-28-4,30 0,0-1,0-1,0-2,-1-2,34-9,11-2,-67 15,0 1,0 0,0 0,0 1,0 0,0 0,0 1,0 0,0 0,0 1,0 0,-1 1,1 0,13 6,-15-5,-1 0,1 0,-1 1,0-1,0 1,-1 0,1 1,-1-1,0 1,-1-1,1 1,-1 0,0 1,-1-1,1 0,-1 1,2 12,-2-9,0 0,-1 1,0-1,-1 1,0 0,0-1,-1 1,-1-1,0 0,0 1,-1-1,0 0,-1 0,0 0,0-1,-1 0,-1 1,1-2,-2 1,1-1,-1 0,0 0,-1 0,1-1,-2-1,1 1,-1-1,0-1,0 1,-13 4,-2-1,0-2,0-1,-1 0,1-2,-36 2,7-5,-80-7,118 5,0-1,1-1,-1 0,1-1,0-1,0 0,-22-12,30 14,0-1,1 1,-1-1,1-1,0 1,0-1,1 1,-1-1,1-1,0 1,1-1,-1 1,1-1,0 0,0 0,1 0,0-1,0 1,-1-9,0-14,3 3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07:19.995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549 1,'-13'-1,"1"1,0 1,-1 0,1 1,0 0,0 0,0 2,0-1,1 2,-1-1,1 2,0-1,1 1,-1 1,1 0,-15 14,-9 12,1 2,2 2,2 1,1 1,2 1,1 1,3 2,1 0,2 1,2 1,3 1,-10 49,24-95,-5 21,1 1,1-1,0 36,3-51,0-1,1 1,0-1,0 1,0-1,0 1,1-1,0 0,0 0,1 0,-1 0,1 0,0-1,0 1,1-1,-1 1,1-1,0 0,7 5,2-1,-1 0,1-1,1-1,-1 0,1-1,0 0,0-1,1-1,-1 0,1-1,0-1,-1 0,29-2,-25-1,1-1,-1 0,0-1,-1-1,1-1,-1-1,0 0,0-1,-1 0,28-21,-25 14,0 0,-1-2,22-25,-35 36,0 0,0 0,-1 0,0-1,0 1,-1-1,0 0,0 0,0 0,-1 0,0-1,-1 1,1-1,-1 1,-1-8,0 12,-1 0,1 0,-1 0,0 0,0 1,0-1,0 0,-1 1,1-1,-1 1,0-1,1 1,-1 0,0-1,0 1,-1 0,1 0,0 1,-1-1,1 0,-1 1,1 0,-1-1,0 1,0 0,1 0,-7 0,-3-2,1 1,-1 1,1 0,-1 0,-21 2,8 3,0 0,0 1,1 1,0 2,0 0,1 2,0 0,-38 24,36-17,1 0,1 2,0 0,2 2,0 0,1 1,-18 27,14-11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07:30.49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93 1,'0'10,"0"9,-11 11,-3 6,-9 2,-1-1,3-6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54:54.91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61 0,'3'1,"-1"-1,1 1,-1-1,1 1,-1 0,1 0,-1 0,0 0,0 0,1 1,-1-1,0 1,0-1,0 1,-1 0,1 0,0 0,-1 0,1 0,-1 0,0 0,1 1,-1-1,0 0,0 1,-1-1,1 1,0 4,2 3,-1 1,-1-1,0 1,0-1,-2 20,-3-8,-1 1,-1-2,-1 1,-1-1,-20 40,13-30,-16 49,27-69,1 0,0 1,1-1,1 1,-1 14,2-22,0-1,0 0,1 1,0-1,-1 1,1-1,0 0,1 0,-1 0,0 0,1 0,0 0,0 0,0 0,0 0,0-1,0 1,1-1,-1 0,1 1,5 2,3 1,0-1,0 0,0 0,1-1,-1-1,1 0,0-1,0 0,0 0,1-1,-1-1,20-2,7-3,-1-2,59-17,162-54,-239 73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07:31.27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18 0,'-5'0,"-2"11,1 2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07:31.63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24,'0'-10,"0"-4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07:32.03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47 0,'0'10,"-10"9,-4 12,2 5,1 1,14 1,11-7,9-9,10-7,5-7,1-16,-1-5,-6-6,-5 0,-6-2,-6 3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07:32.40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94 0,'-5'0,"-2"10,1 9,1 16,1 8,2 6,0 1,-9-4,-3-4,1 1,3-2,3-3,2-2,3-2,1-2,1-7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07:33.00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12 0,'-5'0,"-1"0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07:33.37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1,'10'0,"9"0,1 0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07:33.71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58 0,'-1'7,"0"0,0 0,-1 0,0 0,0 0,-1-1,1 1,-2-1,-3 7,-14 33,18-38,1 0,0-1,0 1,1 0,0 0,1 0,-1 0,2 0,-1 0,3 13,-2-18,0 0,1 0,-1 0,1 0,-1 0,1-1,0 1,0 0,0-1,0 0,1 1,-1-1,1 0,-1 0,1 0,0 0,-1-1,1 1,0-1,0 0,0 0,1 0,-1 0,0 0,0-1,0 1,1-1,4 0,3 0,0-1,0 0,1 0,-1-2,0 1,0-1,-1-1,1 0,-1 0,0-1,0-1,0 1,-1-2,1 1,10-12,0-1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07:34.10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304 3,'-1'0,"0"-1,-1 1,1 0,0-1,0 1,-1 0,1 0,0 0,0 0,-1 0,1 0,0 0,-1 0,1 0,0 1,0-1,-1 1,1-1,0 0,0 1,0 0,0-1,0 1,-1 0,1 0,0 0,1-1,-1 1,0 0,0 0,0 0,-1 3,-3 3,0 1,1 1,-6 12,6-12,-99 245,67-159,-51 148,80-228,3-14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07:36.884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0 24,'0'-5,"5"-2,7 1,6 0,6 13,3 4,3 1,1-2,1-3,-1-2,-4-2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07:37.243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0 1,'10'0,"14"0,18 0,12 0,3 0,-5 0,-4 0,-12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54:55.43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210 1,'2'100,"-5"159,-7-193,-3 1,-3-2,-34 92,26-88,3 1,-19 115,28-98,1-16,-1 95,12-160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07:38.093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1 32,'575'0,"-526"-2,63-11,37-2,356 14,-239 3,106 29,-113-4,400 40,-1 26,-467-64,-142-22,101 13,-121-18,0 0,0-2,29-4,-55 3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07:43.208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32 0,'3'1,"-1"-1,0 1,0 0,1-1,-1 1,0 0,0 1,0-1,0 0,0 1,0-1,0 1,-1-1,1 1,0 0,-1 0,1 0,-1 0,0 0,0 0,0 0,0 0,0 0,0 1,0-1,0 3,3 8,-1 1,0 0,1 14,0 8,-2 1,-1 0,-7 66,2-90,1 0,-2 0,1 0,-2-1,0 1,0-1,-1-1,-1 0,0 0,-13 14,20-23,0-1,-1 1,1-1,0 1,0-1,0 1,0 0,0-1,1 1,-1 0,0 0,1 0,-1 0,1 0,0-1,-1 1,1 3,1-4,0 1,-1-1,1 0,0 1,0-1,0 0,0 1,0-1,0 0,0 0,0 0,0 0,1 0,-1 0,0 0,1-1,-1 1,0 0,1-1,-1 1,1-1,2 1,17 5,0-2,1 0,-1-1,26 0,94-5,-85 0,-43 2,0-1,0-1,-1-1,1 1,-1-2,19-7,-1-3,33-20,-9 4,-32 19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07:43.624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308 1,'0'33,"2"-8,-2 0,-1 0,-1-1,-1 1,-9 36,-103 249,32-92,53-144,17-44,2 0,0 0,2 1,-9 62,16-66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07:48.500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514 64,'-2'-2,"0"-1,1 1,-1 0,0 0,0 0,0 0,0 0,-1 0,1 1,0-1,-1 1,1 0,-1-1,1 1,-1 0,0 0,-5 0,-61-19,55 18,1 1,-1 0,1 1,0 1,-1 0,1 0,-1 1,1 1,0 1,0 0,1 0,-1 1,1 1,0 0,-17 12,15-9,1 0,1 2,-1 0,2 0,-1 1,2 0,-1 1,2 0,0 1,0 0,1 0,-8 24,10-24,1 1,1 0,1 1,0-1,0 0,2 1,0 22,1-30,1-1,1 1,-1 0,1 0,1-1,-1 1,1-1,0 0,1 0,0 0,0 0,0-1,1 1,0-1,1 0,9 8,0-3,0 0,1-1,0-1,1 0,0-1,0-1,1 0,0-2,0 0,29 4,-20-5,0-2,1 0,-1-2,1-1,-1-1,45-9,-54 6,0 0,0-1,0-1,-1 0,0-2,0 0,-1-1,0 0,-1-1,0-1,15-15,-20 16,-1 0,0 0,-1 0,0-1,-1-1,0 1,-1-1,0 0,-1 0,-1-1,0 0,-1 1,0-1,-1 0,0-20,-1 26,-1 0,0 0,0 0,-1 0,0 0,0 0,-1 1,0-1,-1 0,1 1,-1-1,-1 1,0 0,0 0,0 0,-1 1,1-1,-2 1,1 0,-1 0,-10-7,-1 0,-1 2,-1 0,0 1,-1 1,0 1,0 0,0 2,-1 0,0 2,0 0,-1 1,1 1,-1 1,1 1,-1 1,1 1,0 1,-1 1,1 0,1 2,-1 0,-34 16,36-11,1 0,0 1,0 0,1 2,1 0,0 1,1 0,-17 23,25-29,1 1,0-1,0 1,1 0,0 1,1-1,0 1,1 0,0 0,0 0,1 0,1 1,0-1,0 1,1-1,1 0,2 16,-2-23,1 0,-1 1,1-1,0 0,0 0,0 0,0 0,1-1,-1 1,1-1,0 1,0-1,1 0,-1 0,1 0,-1-1,1 1,0-1,0 0,0 0,0 0,0-1,0 1,5 0,12 3,0-1,0-1,38 0,-46-2,24-1,-1-1,0-1,0-2,0-2,0-1,-1-1,0-3,-1 0,0-2,-1-2,0-1,-2-2,0-1,0-1,32-29,-42 28,-1-1,18-26,-14 17,-12 23,-5 15,-6 23,-9 2,-1 0,-2-1,-1 0,-21 36,10-18,-96 186,-27 60,114-216,-32 124,63-199,-2 13,2-16,1-1,0 0,0 0,0 0,0 1,0-1,0 0,0 0,0 0,0 1,0-1,0 0,0 0,0 0,0 1,0-1,0 0,0 0,0 0,0 1,0-1,0 0,0 0,0 0,0 1,0-1,0 0,1 0,-1 0,0 0,0 1,0-1,0 0,0 0,1 0,-1 0,0 0,0 0,0 1,0-1,1 0,-1 0,0 0,0 0,0 0,1 0,-1 0,0 0,0 0,0 0,1 0,-1 0,0 0,0 0,0 0,1 0,12-9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07:49.072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1223 1,'1'0,"0"0,-1 0,1 1,0-1,-1 0,1 1,0-1,-1 0,1 1,-1-1,1 1,-1-1,1 1,-1-1,1 1,-1-1,1 1,-1-1,0 1,1-1,-1 1,0 0,1-1,-1 1,0 0,0-1,0 2,3 20,-4-11,-1 0,-1-1,1 1,-2-1,1 1,-2-1,1-1,-9 14,-54 75,-222 243,-22-18,-174 197,478-511,2-5,1 0,0 1,0 0,1-1,-1 1,1 1,0-1,1 0,-1 1,1 0,0-1,-2 11,4-16,0 1,0-1,0 1,0 0,0-1,0 1,0-1,0 1,1 0,-1-1,0 1,0-1,0 1,1-1,-1 1,0-1,1 1,-1-1,0 1,1-1,-1 1,1-1,-1 1,1-1,0 1,14 0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07:49.426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1296 1,'-3'6,"0"-1,-1 1,1-1,-1 1,-9 8,-447 508,-38-34,446-443,-28 24,-72 79,129-120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07:49.816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131 0,'-15'5,"-11"12,-1 8,-5 0,2-4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08:02.765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216 1,'-15'0,"-16"0,-13 5,2 12,7 14,11 11,8 4,7-6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08:23.976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13 230,'0'0,"0"0,0 0,0 1,0-1,0 0,0 0,0 0,0 1,0-1,0 0,0 0,0 0,0 1,0-1,0 0,0 0,0 0,0 1,0-1,0 0,0 0,0 0,0 1,0-1,0 0,-1 0,1 0,0 0,0 1,0-1,0 0,-1 0,1 0,0 0,0 0,0 1,0-1,-1 0,1 0,0 0,0 0,-1 0,1 0,0 0,0 0,0 0,-1 0,1 0,0 0,0 0,0 0,-1 0,1 0,0 0,-1-1,1 1,-1 0,1-1,-1 1,1-1,-1 1,1-1,0 1,-1-1,1 1,0-1,-1 1,1-1,0 1,0-1,0 0,-1 1,1-1,0 1,0-2,0-3,1 0,0 0,0 0,0 0,0 0,1 0,0 0,0 1,4-7,27-39,-26 40,0 1,1 0,0 1,0-1,1 2,1-1,-1 1,1 0,0 1,0 0,1 1,0 0,0 0,0 2,1-1,-1 1,1 1,0-1,23 1,-25 1,-2 1,0-1,1 1,-1 1,0 0,13 2,-18-2,-1 0,0 0,0 0,1 0,-1 0,0 0,0 1,0-1,0 1,0 0,-1-1,1 1,0 0,-1 0,1 0,-1 0,0 0,0 0,0 1,0-1,0 0,0 0,0 3,2 7,-1 1,-1-1,0 0,-1 0,0 1,0-1,-2 0,0 0,-5 20,-5 7,-27 58,34-85,-2 1,0 0,-1 0,0-1,-1 0,0-1,-17 16,5-7,0-2,-36 24,43-33,-1 0,0-1,0-1,-26 10,71-24,1 2,51-3,66 7,-97 1,111 1,-143-1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08:24.595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1 21,'963'0,"-957"0,-1 0,1 0,0-1,-1 0,7-1,-12 2,0 0,-1 0,1 0,0 0,0 0,0-1,-1 1,1 0,0 0,0 0,0 0,0 0,0 0,-1-1,1 1,0 0,0 0,0 0,0 0,0-1,0 1,0 0,0 0,-1 0,1-1,0 1,0 0,0 0,0 0,0-1,0 1,0 0,0 0,0 0,0-1,0 1,1 0,-1 0,0 0,0 0,0-1,0 1,0 0,0 0,0 0,0 0,1-1,-1 1,0 0,0 0,0 0,0 0,1 0,-1 0,0-1,0 1,0 0,0 0,1 0,-1 0,-17-5,-4 2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54:58.50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0 116,'12'-1,"-1"-1,1-1,-1 1,0-2,0 0,17-8,1 0,191-59,-216 70,1 0,0 0,0 0,0 0,0 1,0 0,0 0,0 1,0-1,0 1,5 1,-8-1,0 0,-1 0,1 0,0 0,0 0,0 0,-1 0,1 1,-1-1,1 1,-1-1,1 1,-1 0,0-1,0 1,0 0,0 0,0 0,0 0,0 0,-1 0,1 0,-1 0,1 0,-1 0,0 0,0 0,0 3,-1 3,0 1,0-1,-1 0,0 0,-1 0,0 0,0 0,0-1,-1 1,-6 8,-6 8,-31 36,20-31,-1-2,-45 33,-8 7,79-65,0 0,0 0,0 0,0 0,0 1,1-1,-1 0,-1 5,3-7,0 1,-1 0,1 0,0 0,0-1,0 1,0 0,0 0,0 0,0 0,0-1,0 1,0 0,0 0,0 0,1 0,-1-1,0 1,1 1,1 0,0 0,0 0,0-1,0 1,1-1,-1 1,0-1,1 0,-1 0,1 0,-1 0,1-1,-1 1,1-1,-1 1,5-1,22 2,1-1,30-4,-39 2,0-1,0 2,0 1,0 1,0 0,22 7,-38-8,0 1,0 1,0-1,0 1,0 0,0 0,-1 0,0 0,0 1,0 0,0 0,0 0,-1 0,1 1,-1-1,0 1,-1 0,1 0,-1 0,0 0,0 0,-1 1,0-1,1 1,-1 7,0-5,-1-1,0 1,0 0,-1-1,0 1,0-1,0 1,-1-1,-1 0,1 1,-1-1,0 0,-1-1,0 1,0-1,0 1,-10 9,-2-2,-1 0,0-2,-1 0,-1-1,0 0,0-2,-1 0,0-2,-1 0,0-1,0-1,0-1,0-1,-1-1,1 0,-42-4,57 1,-1 0,0 0,0 0,0-1,0 0,1-1,-1 1,1-1,0 0,0-1,0 0,-6-4,-3-9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08:25.571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30 118,'-2'1,"-1"-1,0 0,1 1,-1-1,1 1,-1 0,1 0,0 0,-4 2,4-1,3-2,16-6,63-36,23-10,-90 47,0 0,0 1,1 0,-1 1,1 1,17-1,-17 2,-5 0,1 1,0 0,19 2,-27-2,0 1,0-1,1 1,-1 0,0-1,0 1,0 0,-1 0,1 0,0 0,0 1,0-1,-1 0,1 1,-1-1,1 1,-1 0,0-1,1 1,-1 0,0 0,0 0,1 2,-1 1,1 0,-1 0,0 0,-1 0,1 0,-1 0,0 0,0 0,-1 0,1 0,-1 0,0-1,-1 1,1 0,-1 0,0-1,0 1,-1-1,1 1,-1-1,0 0,-5 6,-7 5,0-1,0 0,-2-1,-21 13,8-6,29-19,0-1,0 1,1 0,-1-1,0 1,0 0,0-1,0 1,1 0,-1 0,0 0,1 0,-1 0,1 0,-1 0,0 2,1-3,0 0,1 1,-1-1,0 0,0 1,1-1,-1 0,0 0,1 1,-1-1,0 0,1 0,-1 0,1 1,-1-1,0 0,1 0,-1 0,1 0,-1 0,1 0,-1 0,0 0,1 0,-1 0,1 0,0 0,41-5,-1-5,-23 5,0 0,1 2,0 0,21-1,-34 4,0 1,-1-1,1 1,0 0,-1 0,1 0,-1 1,0 0,1 0,-1 0,0 1,0 0,-1 0,1 0,-1 0,1 1,-1-1,6 8,-2-1,0 0,0 1,-1 0,-1 1,0-1,0 1,-1 0,-1 1,0-1,-1 1,0-1,-1 1,-1 0,0 0,0 0,-3 19,1-28,0 1,0-1,0 0,-1 0,0 1,0-1,0 0,0-1,-1 1,1 0,-1-1,0 1,0-1,0 0,-1 0,1 0,-1-1,0 1,1-1,-1 1,0-1,-8 2,-5 2,-1-1,-1-1,1-1,-25 2,14-2,4 1,-1-1,0-1,0-2,-34-3,51 1,-1-1,1 0,0 0,1-1,-1 0,1 0,0-1,0 0,0-1,1 0,-1 0,2 0,-1-1,1 0,0 0,0 0,-8-15,4 1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08:26.098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0 0,'0'4,"0"5,0 5,4 0,10-3,5-2,-11-4,-8-2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08:26.455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31 1,'-4'0,"-5"8,-2 6,6 1,4-10,1-9,1-5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08:27.076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0 0,'1'1,"0"-1,-1 0,1 0,0 1,0-1,-1 1,1-1,0 1,-1-1,1 1,-1-1,1 1,0 0,-1-1,1 1,-1 0,0-1,1 1,-1 0,0 0,1-1,-1 1,0 0,0 0,1 1,4 24,-5-23,5 48,-4 80,-1-83,0-44,0-1,0 1,0 0,1-1,0 1,-1-1,1 1,1-1,-1 0,0 1,1-1,0 0,0 0,0 0,0 0,0 0,1 0,-1-1,1 1,0-1,-1 0,1 0,0 0,1 0,-1 0,0 0,1-1,-1 0,0 1,1-1,6 1,10 1,0 0,1-2,-1 0,33-3,-27 1,-19 1,3 0,0 0,1-1,-1 0,0 0,0-1,0 0,0-1,18-7,-14 1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08:27.524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39 1,'1'111,"-2"127,-20-65,20-172,1 3,0 0,-1-1,0 1,0 0,0-1,-1 1,1-1,-3 5,-2-3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08:28.099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1 71,'309'-14,"25"-33,-277 41,0 2,74 5,-95 0,-30-1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08:29.106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308 138,'0'-16,"0"7,0-1,0 0,-1 1,0-1,-4-11,4 18,0 0,0 0,0 1,-1-1,1 0,-1 1,0-1,0 1,0 0,0 0,0-1,-1 2,1-1,-1 0,1 0,-1 1,0-1,1 1,-1 0,0-1,-3 1,0-1,0 1,1-1,-1 2,0-1,0 1,1-1,-1 2,0-1,0 1,1-1,-1 1,0 1,1-1,-1 1,1 0,-1 0,1 1,-8 5,-5 4,1 0,1 2,-25 27,35-36,2-1,0 1,0 0,1-1,0 1,0 0,0 1,0-1,1 0,0 1,0 0,0-1,-1 11,3-12,0-1,0 0,0 0,0 0,0 0,1 0,-1 0,1 0,0 0,0 0,0 0,0 0,0 0,1-1,0 1,-1 0,1-1,0 1,0-1,0 0,1 0,-1 0,1 0,-1 0,5 2,-1-1,0 0,1 0,-1-1,1 0,-1-1,1 1,0-1,0 0,0-1,0 0,0 0,0 0,-1-1,1 0,0 0,0 0,-1-1,10-4,-1 0,0-1,0 0,0-1,-1-1,0 0,19-17,-29 22,0 0,-1 0,0 0,0-1,0 1,0-1,-1 0,1 1,-1-1,-1 0,3-8,0 1,-3 9,0 1,0-1,0 1,1-1,-1 1,1 0,0 0,-1 0,4-3,-4 4,-1 1,1-1,0 1,-1-1,1 1,-1 0,1-1,0 1,-1 0,1-1,0 1,0 0,-1 0,1 0,0-1,0 1,-1 0,1 0,0 0,0 0,-1 1,1-1,0 0,-1 0,1 0,0 0,0 1,-1-1,1 0,0 1,-1-1,1 0,-1 1,1-1,0 1,-1-1,1 1,-1-1,1 1,0 0,1 3,1 1,0-1,-1 1,0-1,0 1,-1 0,1 0,-1 0,0 0,0 5,3 54,-4-55,-2 160,0-153,-1 0,0 0,-1-1,0 1,-14 29,5-13,10-21,-7 15,10-25,-1 1,0-1,1 0,-1 0,0 0,0 1,0-1,1 0,-1 0,-1 0,1-1,0 1,0 0,0 0,-2 0,-5-1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08:31.243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52 9,'-4'0,"-6"0,-4 0,-4 0,12 0,12 0,13 0,7 0,3 0,0 0,0 0,-1 0,-2 0,-5-4,-6-1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08:31.705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10 0,'-4'0,"-2"4,9 1,12 0,11-1,5-1,1-1,-1-2,-1 1,-2-1,-2 0,-5-1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08:32.890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8 157,'-6'5,"5"-7,10-11,9-5,-5 5,0 1,2-1,-1 2,28-16,-24 17,1 2,1 0,0 2,0 0,0 1,27-4,-45 9,1 0,-1-1,1 1,-1 0,1 0,-1 1,1-1,-1 0,1 1,-1 0,1-1,-1 1,0 0,1 0,-1 0,0 1,0-1,0 0,0 1,3 2,-3-2,0 1,0 0,-1-1,1 1,0 0,-1 0,0 0,0 0,0 0,0 0,0 1,-1-1,0 0,1 0,-1 5,-1 1,0 1,-1-1,0 0,0 1,-1-1,-1 0,-4 9,-1 0,0 0,-17 22,6-17,0-1,-1 0,-30 22,33-28,5-6,-1 0,-22 12,2-2,34-20,0 0,0 1,-1-1,1 0,0 0,0 0,-1 0,1 0,0 0,0 0,0 1,-1-1,1 0,0 0,0 0,0 0,-1 1,1-1,0 0,0 0,0 0,0 1,0-1,0 0,0 0,0 1,-1-1,1 0,0 0,0 1,0-1,0 0,0 0,0 1,0-1,0 0,1 0,-1 1,0-1,0 0,0 1,12 3,21-2,-32-2,268 0,-97-1,-165 1,0-1,0 1,0-1,8-1,-1-3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54:59.06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1,'1'3,"0"1,0 0,0-1,0 1,1 0,-1-1,1 1,3 4,4 8,-1 5,-1 0,-1 1,0 0,-2 0,0 0,0 23,-5 142,-1-91,1-75,0 0,-2 0,0 0,-7 25,4-26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08:33.444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0 61,'160'1,"175"-3,-212-9,31-1,-134 12,-1-2,0 0,29-7,-3 4,-37 5,0-1,1 0,-1 0,14-4,-15-1,-7 1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08:34.532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22 116,'-1'1,"0"-1,0 0,0 0,0 0,0 0,-1 0,1-1,0 1,0 0,0 0,0-1,0 1,0 0,0-1,0 1,0-1,0 0,-1 0,2 1,0-1,0 1,0-1,0 1,0-1,-1 1,1-1,0 1,1-1,-1 1,0-1,0 1,0-1,0 1,0-1,0 1,0-1,1 1,-1-1,0 1,0 0,1-1,-1 1,0-1,1 1,0-1,3-3,0 1,0-1,0 1,1-1,8-4,14-5,2 0,54-16,-66 24,0 1,0 1,0 1,1 0,-1 1,30 2,-45-1,0 0,-1 1,1-1,0 0,0 1,-1-1,1 1,0 0,-1-1,1 1,0 0,-1 0,1 0,-1 0,0 0,1 0,-1 0,0 1,0-1,2 3,-2-2,0 1,0-1,0 0,0 1,-1-1,0 1,1-1,-1 1,0-1,0 1,0-1,-1 6,-1 2,-1-1,0 1,-1 0,0-1,-10 18,8-19,0-1,0 1,0-1,-1-1,0 1,0-1,-1 0,1-1,-1 0,-10 5,-13 5,-47 16,37-15,68-26,0 2,46-7,-60 13,1 0,-1 1,1 0,20 2,-26 0,0 1,0-1,-1 1,1 1,-1-1,0 1,0 1,0-1,9 7,-8-4,0 0,0 1,0 0,-1 0,0 0,-1 1,1 0,5 11,-9-13,0 0,0 0,0 0,0 0,-1 1,0 0,-1-1,0 1,0 0,0-1,-1 1,0 0,-1 8,1-11,-1 0,0-1,-1 1,1 0,-1 0,1 0,-1-1,0 1,-1-1,1 1,-1-1,1 0,-1 0,0 0,0 0,0-1,-1 1,1-1,-1 0,1 0,-1 0,-5 2,-7 2,-1-1,0 0,-35 4,27-4,4-1,0-1,1 0,-1-2,0 0,-41-4,57 2,0-1,0 1,1-1,-1 0,1-1,-1 1,1-1,0 0,0 0,0 0,-4-5,-4-4,1 0,-9-15,12 15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08:36.410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145 91,'0'-2,"0"1,0 0,0 0,0 0,-1 0,1 0,0 0,0 0,-1 0,1 0,-1-1,1 1,-1 0,-1-1,2 1,0 1,-1 0,1-1,-1 1,1 0,-1-1,1 1,-1 0,1 0,-1 0,1-1,-1 1,1 0,-1 0,1 0,-1 0,0 0,1 0,-1 0,1 0,-2 0,0 1,0 0,0 0,0 0,0 0,0 0,0 0,0 0,1 0,-1 1,0-1,1 1,-1-1,1 1,-2 1,2 0,-1-1,0 1,1 0,-1-1,1 1,0 0,0 0,0 0,0 0,0-1,1 1,0 0,-1 0,1 0,0 1,1-1,-1 0,0 0,1-1,0 1,-1 0,1 0,1 0,-1 0,0 0,1-1,-1 1,1-1,0 1,0-1,0 0,0 1,0-1,0 0,1 0,-1-1,1 1,-1 0,1-1,0 1,0-1,0 0,0 0,0 0,0 0,0-1,0 1,0-1,4 0,-2 0,-1 0,1-1,-1 1,0-1,1 0,-1 0,0-1,0 1,0-1,0 0,0 0,0 0,0-1,-1 1,1-1,-1 0,0 0,1 0,-2 0,1 0,0-1,-1 1,1-1,2-6,-3 7,-1 0,1 0,-1 0,0-1,0 1,0 0,0 0,-1-1,1 1,-1 0,0-1,0 1,0 0,-1-1,1 1,-1 0,0-1,0 1,0 0,0 0,0 0,-1 0,1 0,-1 0,0 0,0 0,0 1,-1-1,1 1,0-1,-6-3,0 1,0 0,-1 0,0 1,0 0,0 0,0 1,-1 0,-13-2,19 5,0-1,0 1,0-1,0 1,0 0,0 1,0-1,0 1,0 0,1 0,-1 0,0 0,0 0,1 1,-1 0,1 0,-1 0,1 0,0 0,0 1,0-1,0 1,-3 3,1 2,-1-1,1 1,1 0,0 0,0 1,1-1,0 1,0-1,-1 11,3-16,0 0,1 1,0-1,-1 0,1 1,1-1,-1 0,0 1,1-1,0 0,-1 0,1 0,1 1,-1-1,0 0,1 0,0-1,-1 1,1 0,0 0,1-1,-1 1,0-1,1 0,-1 0,1 1,5 2,-1-2,-1 0,0 0,1-1,0 1,-1-1,1-1,0 1,0-1,0 0,0-1,0 0,0 0,0 0,0-1,0 0,0 0,0-1,0 0,-1 0,1 0,0-1,-1 0,0 0,0-1,0 0,0 0,-1 0,1-1,-1 1,0-1,-1 0,8-11,-10 13,1 0,-1-1,-1 1,1 0,-1-1,1 1,-1-1,0 0,0 1,0-1,-1 0,0 0,1 1,-1-1,-1-5,0 6,0 1,0-1,0 1,0-1,0 1,0 0,-1-1,0 1,1 0,-1 0,0 0,0 0,0 0,0 1,0-1,0 1,-1-1,1 1,0 0,-1-1,1 1,-6-1,4 1,0 0,0 0,0 0,0 1,0-1,-1 1,1 0,0 0,0 1,0-1,-1 1,1 0,0 0,0 0,0 1,0-1,0 1,1 0,-1 0,0 0,1 0,0 1,-6 4,4-2,1 0,0-1,0 1,0 1,0-1,1 0,0 1,0 0,0 0,1 0,0 0,0 0,0 0,0 11,1-16,1 1,0-1,0 1,0-1,0 1,0-1,0 1,0-1,0 1,0-1,1 1,-1-1,1 1,-1-1,1 1,0-1,-1 0,1 1,0-1,0 0,0 0,0 0,0 0,0 0,0 0,1 0,-1 0,0 0,0 0,1 0,-1-1,1 1,-1-1,1 1,-1-1,1 1,-1-1,1 0,-1 0,1 1,-1-1,1 0,-1-1,1 1,2 0,2-1,0-1,0 1,0-1,0 1,-1-2,1 1,0-1,-1 1,0-2,8-4,-9 4,0 1,-1-1,1 0,-1 0,0 0,0 0,0 0,0-1,-1 0,3-7,-4 10,0 0,-1 0,1 0,-1-1,0 1,0 0,0 0,0-1,0 1,0 0,0 0,-1-1,1 1,-1 0,0 0,0 0,0 0,0 0,0 0,0 0,0 0,-1 0,1 1,-1-1,1 0,-3-1,1 1,-1-1,1 1,-1 0,0 0,0 0,0 0,0 1,0-1,-1 1,1 0,0 1,-1-1,1 1,-1-1,1 1,0 1,-9 0,11-1,-1 1,0 0,1-1,-1 1,0 0,1 0,-1 0,1 1,-1-1,1 1,0-1,0 1,-1 0,1-1,1 1,-1 0,0 0,0 1,1-1,-1 0,1 1,0-1,-1 0,1 1,0 0,1-1,-1 1,0-1,1 4,-1-4,1-1,0 0,0 1,0-1,1 1,-1-1,0 0,0 1,1-1,-1 0,1 1,-1-1,1 0,0 0,0 1,-1-1,1 0,0 0,0 0,0 0,0 0,0 0,0 0,0 0,1-1,-1 1,0 0,0-1,1 1,-1-1,0 1,1-1,-1 1,1-1,-1 0,0 0,1 0,-1 0,1 0,-1 0,3 0,-3 0,1 0,0 0,0-1,0 1,-1 0,1-1,0 1,0-1,0 0,-1 1,1-1,-1 0,1 0,0 0,-1 0,0 0,1 0,-1-1,0 1,1 0,-1-1,0 1,0-1,0 1,0-1,-1 1,1-1,0 0,-1 1,1-1,-1 0,1-2,-1 3,0 0,0 0,0 0,-1 0,1 0,0 0,-1 0,1 0,0 0,-1 0,1 0,-1 0,0 0,1 0,-1 1,0-1,1 0,-1 0,0 1,0-1,0 0,0 1,0-1,0 1,1-1,-1 1,0 0,-1-1,1 1,0 0,0 0,0-1,0 1,0 0,0 0,0 0,0 0,0 1,-1-1,1 0,1 0,0 0,0 0,0 0,0 0,-1 1,1-1,0 0,0 0,0 0,0 0,-1 0,1 0,0 1,0-1,0 0,0 0,0 0,0 0,-1 1,1-1,0 0,0 0,0 0,0 1,0-1,0 0,0 0,0 0,0 1,0-1,0 0,0 0,0 0,0 1,0-1,0 0,0 0,0 0,1 1,-1-1,0 0,0 0,0 0,0 0,0 1,0-1,1 0,-1 0,0 0,0 0,0 0,0 1,1-1,-1 0,0 0,0 0,0 0,1 0,-1 0,1 0,-1 1,1-1,-1 0,1 1,0-1,-1 0,1 0,-1 0,1 0,0 1,-1-1,1 0,0 0,-1 0,1 0,0 0,-1-1,1 1,-1 0,1 0,0 0,-1-1,1 1,-1 0,1 0,0-1,11-12,-8 9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08:40.809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239 45,'0'-1,"-1"1,1-1,0 0,0 0,-1 1,1-1,-1 0,1 0,-1 1,1-1,-1 0,1 1,-1-1,1 1,-1-1,0 1,1-1,-1 1,0-1,1 1,-1 0,0-1,0 1,0 0,1-1,-1 1,-1 0,-25-5,24 5,-3 0,0 0,1 0,-1 1,0 0,0 0,0 0,1 1,-1-1,1 2,-1-1,1 0,-10 7,7-4,0 1,0 0,0 0,1 1,0-1,0 2,-5 8,9-12,0 1,1-1,-1 1,1 0,0 0,1 0,0 0,-1 0,2 0,-1 1,0-1,1 0,0 0,1 1,1 8,-2-11,1 1,0 0,0-1,1 1,-1-1,1 1,-1-1,1 1,1-1,-1 0,0 0,1 0,-1 0,1-1,0 1,0-1,0 1,0-1,0 0,1 0,-1 0,5 1,1 0,0-1,0 0,0 0,0-1,1 0,-1 0,0-1,1 0,-1-1,1 0,-1 0,0-1,0 0,0-1,13-5,-15 5,-1 0,-1 0,1-1,0 1,-1-1,0 0,0-1,0 1,0-1,-1 0,0 0,0-1,0 1,-1-1,0 0,0 0,0 0,-1 0,0 0,0 0,0-1,0-7,-1 9,-1 0,0 0,0 0,0 1,0-1,-1 0,1 0,-1 1,-1-1,1 0,-1 1,0-1,0 1,0 0,0-1,-1 1,0 0,0 1,0-1,0 0,0 1,-1-1,0 1,0 0,0 1,0-1,0 0,0 1,-1 0,1 0,-8-2,3 2,1-1,-1 1,0 0,1 1,-1 0,0 0,0 1,0 0,0 1,0 0,0 0,0 1,1 0,-1 1,-13 5,16-6,0 1,-1 0,2 1,-1 0,0 0,1 0,0 0,0 1,0 0,0 0,1 0,0 0,0 1,0 0,1 0,0 0,0 0,1 0,-1 0,-2 13,4-12,0 0,0 0,1 0,0 0,0 0,0 0,1 1,0-1,4 13,-3-16,0 0,0 0,0 0,1 0,-1-1,1 1,0-1,0 0,0 1,0-1,1-1,-1 1,1 0,0-1,0 0,0 1,6 1,1 0,0 1,1-2,0 1,0-2,0 0,1 0,-1-1,0 0,1-1,-1 0,0-1,0-1,1 0,-1 0,0-1,15-6,-3-2,0-1,32-20,-49 27,-1 0,1 0,-1 0,0-1,-1 0,1 0,-1-1,0 1,-1-1,0 0,0 0,3-9,-2 0,-5 13,1 0,0 0,0 0,0 0,1 0,-1 0,1 0,-1 0,5-5,-6 8,0 0,0 0,0 0,0-1,0 1,0 0,1 0,-1 0,0 0,0 0,0 0,0 0,0 0,1 0,-1 0,0 0,0 0,0 0,0 0,0 0,1 0,-1 0,0 0,0 0,0 0,0 0,0 0,1 0,-1 0,0 0,0 0,0 0,0 0,0 0,0 0,1 0,-1 0,0 1,0-1,0 0,0 0,0 0,0 0,0 0,0 0,0 0,1 1,-1-1,0 0,0 0,0 0,0 0,0 0,0 0,0 1,0-1,0 0,1 9,-2-2,-1-1,0 1,0-1,0 0,-7 11,-5 16,5-4,1 0,1 0,2 1,1-1,0 34,6 96,-2-140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08:41.489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0 47,'30'-2,"0"-1,52-13,-42 7,53-5,211 11,-156 5,39-2,-167 0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08:42.237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23 0,'0'40,"1"-20,0 1,-2-1,-1 1,-6 31,6-46,-1 3,1 0,0 0,0 0,1 0,0 13,1-20,0 0,0 0,1 0,-1 0,1 0,-1 0,1 0,0 0,0 0,0-1,0 1,0 0,0 0,0-1,1 1,-1-1,1 1,-1-1,1 0,-1 1,1-1,0 0,0 0,0 0,-1 0,1 0,0-1,0 1,3 0,7 2,0-1,-1 0,1-1,0 0,0-1,0 0,0-1,20-3,-25 2,-1 1,1-1,-1 0,0-1,0 1,0-1,0 0,0-1,-1 1,1-1,-1 0,0-1,-1 1,1-1,-1 0,1 0,2-6,3-7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08:42.840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94 0,'1'48,"0"-26,0 1,-2-1,-1 1,-7 37,-20 48,28-105,-39 166,34-134,1 0,1 66,4-96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08:43.508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15 0,'-4'0,"-2"4,1 5,9 1,16-1,12-2,5-3,0-1,-2-2,-3-1,-4 0,3 0,-1-1,-2 1,0 0,-7 0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08:43.866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0 1,'0'3,"0"7,8 0,11-1,6-2,2-3,1-1,0-2,-1 0,-1-1,-1-1,-1 1,-1-5,1 0,-1-1,0-2,-3 0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08:44.838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0 1,'1'1,"-1"0,1-1,0 1,0 0,-1 0,1 0,0 0,0-1,0 1,0 0,0-1,0 1,0-1,0 1,0-1,1 1,-1-1,0 0,0 0,0 1,0-1,3 0,-1 0,55 12,2-3,-1-3,67 0,471-7,-559 2,50 9,-49-4,46 0,36-5,367 12,-451-11,-19-2,0 1,0 1,0 1,27 7,-36-4,-9-2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54:59.40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6 37,'-5'0,"13"0,16 0,14 0,10 0,3 0,2 0,-2 0,-6 0,1 0,-3 0,-4-11,-3-2,-7 0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08:47.368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17 362,'-2'1,"1"0,-1 1,1-1,0 0,0 1,0-1,0 1,0 0,0-1,0 1,0-1,1 1,-1 0,1 0,-1-1,1 1,0 0,-1 0,1 0,0 0,0-1,0 1,1 0,-1 0,0 0,1-1,-1 1,1 0,0 0,0-1,-1 1,1-1,0 1,0-1,1 1,1 2,0-1,0-1,0 1,0-1,0 0,0 0,1 0,-1 0,1 0,0-1,-1 0,1 1,0-1,0 0,-1-1,1 1,7-1,-7 0,1-1,-1 0,1 0,-1 0,0-1,0 1,1-1,-1 0,-1 0,1-1,0 1,0-1,5-5,5-5,22-29,-22 25,138-181,-120 155,-19 22,18-34,-17 28,-14 26,0 1,0 0,0 0,0-1,1 1,-1 0,0 0,0-1,0 1,0 0,0 0,0-1,0 1,1 0,-1 0,0-1,0 1,0 0,0 0,1 0,-1-1,0 1,0 0,1 0,-1 0,0 0,0 0,1 0,-1-1,0 1,0 0,1 0,-1 0,0 0,0 0,1 0,-1 0,0 0,1 0,-1 0,0 0,0 0,1 1,3 13,-2 25,-2-37,-2 19,-1 1,-1-1,-1 0,-2 0,-16 38,1 1,-5 13,16-45,0 0,2 1,-9 57,18-59,0-26,0 0,0 0,0-1,0 1,1 0,-1 0,0 0,1 0,-1-1,1 1,-1 0,1 0,-1-1,1 1,-1 0,1-1,0 1,-1 0,1-1,0 1,-1-1,1 1,0-1,0 0,0 1,-1-1,3 1,7-2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08:47.896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192 17,'-2'-1,"0"1,0-1,0 1,-1-1,1 1,0-1,0 0,-3-2,3 2,0-1,0 1,0 0,-1 1,1-1,0 0,0 1,-1-1,-3 0,2 2,0-1,0 1,0 0,0 0,0 1,0-1,0 1,0 0,1 0,-1 0,1 0,-1 0,-5 6,-3 4,1 0,-11 14,15-18,3-3,0 1,1 0,0 0,0 0,0 1,0-1,1 1,0-1,-1 11,2-11,0-1,1 0,0 0,0 0,0 1,0-1,1 0,0 0,0 0,1 0,-1 0,1 0,3 6,-3-8,1-1,-1 1,1-1,0 0,-1 1,1-1,0 0,0 0,1-1,-1 1,0-1,1 1,-1-1,0 0,1-1,3 2,3-1,-1 1,0-1,1-1,-1 0,11-1,-10 0,-1-1,0-1,1 0,-1 0,0-1,-1 0,1 0,-1-1,0 0,0 0,0-1,13-13,-14 12,0-1,0 0,0 0,-1-1,-1 1,1-1,-1-1,-1 1,0-1,0 1,3-16,-7 23,1 0,-1 0,0 0,0-1,0 1,0 0,0 0,0 0,-1 0,1 0,-1 0,0 0,1 1,-1-1,0 0,0 0,0 0,0 1,0-1,-1 0,1 1,-1-1,1 1,-1-1,1 1,-1 0,0 0,0 0,1 0,-1 0,0 0,-3-1,-5-1,0 0,-1 0,1 1,-22-1,-6 0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08:48.528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306 32,'0'-2,"0"1,0 0,0 0,-1 0,1 0,0 0,0 0,-1 0,1 0,-1 0,1 0,-1 0,1 0,-1 0,0 0,1 0,-1 0,0 0,0 0,0 1,0-1,-1-1,-1 1,1 0,-1 0,0 0,1 0,-1 0,0 1,0-1,1 1,-4 0,-5 0,1 0,0 1,0 0,-12 4,10-2,0 0,1 2,-1-1,1 1,0 1,0 0,1 1,0 0,0 0,-14 14,18-14,-1 0,1 1,0-1,1 1,0 0,0 0,1 1,0 0,0-1,1 1,0 0,1 1,-3 17,5-24,0 0,0 0,0 0,0 0,1 0,-1 0,1 0,-1 0,1 0,0 0,1 0,-1-1,0 1,1 0,0-1,-1 1,1-1,0 0,0 0,0 1,1-1,-1-1,0 1,1 0,0 0,-1-1,1 1,0-1,4 1,6 3,0-2,0 0,1 0,-1-2,19 2,-19-3,-1-1,1 0,0-1,-1 0,1 0,-1-2,0 1,0-1,0-1,-1 0,16-10,-16 8,1 0,-1-1,0 0,-1-1,0 0,-1-1,0 0,0 0,-1-1,10-18,-15 24,0 0,-1-1,0 1,0-1,-1 0,1 1,-1-1,-1 0,1-8,-1 11,0 0,0 1,-1-1,1 0,-1 1,0-1,0 1,0-1,0 1,0-1,-1 1,1 0,-1 0,1-1,-1 1,0 0,0 0,0 1,0-1,0 0,0 1,-1-1,-1-1,-4 0,0 0,0 0,0 1,0-1,0 2,-16-3,-52 2,52 3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08:50.867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16 348,'-12'27,"9"-20,12-20,6-10,15-31,1-1,58-119,-68 131,-21 41,1 1,0-1,0 0,0 1,0-1,1 1,-1-1,0 1,0-1,3-1,-4 3,0 0,1 0,-1 0,0 0,0 0,1 0,-1 0,0 0,0 0,1 0,-1-1,0 1,0 0,1 0,-1 1,0-1,0 0,1 0,-1 0,0 0,0 0,1 0,-1 0,0 0,0 0,1 0,-1 1,0-1,6 12,-2 19,-2 0,0-1,-5 38,2-8,1-60,0 34,-1-1,-2 1,-12 62,6-59,7-24,-1-1,-1 1,0 0,-10 20,12-29,-8 14,10-13,8-7,6-7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08:51.683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137 229,'-4'1,"1"-1,0 1,0-1,0 1,0 0,0 0,0 1,0-1,0 0,1 1,-5 3,5-4,-1 1,1-1,-1 1,1-1,-1 0,0 1,0-1,1-1,-1 1,-5 1,7-2,1-1,-1 1,1 0,-1 0,0 0,1 0,-1 0,1 0,-1-1,1 1,-1 0,1-1,-1 1,1 0,-1-1,1 1,-1 0,1-1,0 1,-1-1,1 1,0-1,-1 1,1-1,0 1,-1-1,1 1,0-1,0 1,0-1,0 1,0-1,0 0,-1 1,1-1,0 1,1-1,-1 1,0-1,0 0,6-26,1 11,0 0,2 0,0 1,0 0,2 1,0 0,0 1,2 0,17-15,-23 22,1 0,0 1,0 0,0 0,0 0,1 1,0 1,0-1,0 1,0 1,0 0,1 0,-1 1,1 0,11 0,-19 1,0 1,1-1,-1 1,0 0,0-1,0 1,0 0,0 0,0 0,0 1,0-1,0 0,-1 1,1-1,0 1,-1-1,0 1,1 0,-1 0,0-1,0 1,0 0,0 0,0 0,0 0,0 1,-1-1,1 0,-1 4,1 1,0 0,0 0,-1 1,0-1,-1 0,0 0,0 0,-2 8,-6 8,-2 1,0-1,-2-1,0 0,-1-1,-19 21,-10 16,-55 78,86-119,0-1,-2-1,-18 18,-12 12,43-44,1-1,-1 1,1-1,-1 1,1-1,-1 1,1 0,-1-1,1 1,0 0,-1-1,1 1,0 0,0 0,0-1,-1 2,1-2,1 0,-1 1,0-1,0 0,0 0,1 0,-1 1,0-1,0 0,1 0,-1 0,0 0,0 0,1 0,-1 0,0 0,0 0,1 0,-1 0,0 0,1 0,-1 0,0 0,0 0,1 0,-1 0,0 0,0 0,1 0,25-10,6-5,1 1,0 2,0 1,55-10,-69 17,21-3,0 1,50 0,-83 6,-1 0,1 0,-1 0,1 1,-1 0,0 1,1-1,-1 1,0 0,0 1,8 4,4 2,-2-1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09:12.47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0,'0'0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09:13.77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28 0,'-7'0,"-4"8,1 2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09:14.13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49 0,'-8'0,"-3"4,-3 2,1 3,10 0,6-5,2-4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09:24.67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28 171,'0'-1,"-1"1,0 0,1 0,-1-1,0 1,1 0,-1-1,0 1,1-1,-1 1,1-1,-1 1,1-1,-1 1,1-1,-1 0,1 1,-1-1,1 1,0-1,-1 0,1 1,0-1,0 0,0 0,-1 1,1-1,0 0,0 0,-1-24,3 19,-1 0,1 0,-1 0,2 0,-1 0,1 0,0 1,0-1,0 1,1 0,0 0,0 0,0 0,1 1,-1 0,1 0,0 0,1 0,-1 1,1 0,-1 0,1 0,0 0,7-1,-2 0,-8 3,1-1,0 1,-1 0,1 0,0 1,4-1,-7 1,0 0,0 0,0 0,0 0,0 1,0-1,1 0,-1 1,0-1,-1 1,1-1,0 1,0-1,0 1,0-1,0 1,0 0,-1 0,1 0,0-1,-1 1,1 0,0 0,-1 0,1 0,0 1,1 4,-1 0,1 0,-1-1,0 1,0 0,0 0,-1 0,0 1,-1-1,1 0,-1 0,0 0,-1-1,1 1,-1 0,0 0,-6 9,4-6,-1-1,0 0,0 0,-1 0,0 0,-1-1,1 0,-1-1,-1 1,-14 9,-7-2,23-11,0-1,0 1,0 0,0 0,0 1,1 0,-1 0,1 0,-6 7,11-11,0 0,0 1,-1-1,1 0,0 1,0-1,0 0,0 1,0-1,0 0,0 1,0-1,0 0,0 1,0-1,0 0,0 1,0-1,0 0,0 1,0-1,0 0,0 1,1-1,-1 0,0 1,0-1,0 0,1 0,-1 1,13 6,17 0,-30-7,44 5,-19-2,-1 0,44 12,-48-7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09:14.81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40 1,'-4'0,"-5"0,-1 8,1 6,2 5,6-1,8-4,2-11,-1-7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55:00.14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0 239,'0'-6,"0"0,1 0,-1 0,1 1,1-1,-1 0,1 0,0 1,0-1,0 1,1 0,0-1,0 1,0 1,1-1,5-5,-1 2,1 1,0 0,0 0,1 1,0 0,0 1,17-6,8-2,2 2,0 1,0 1,72-5,-40 1,-55 9,0 1,0 0,1 1,-1 1,1 0,15 2,-27 0,0 0,0 0,-1 0,1 1,0-1,0 1,0 0,-1-1,1 1,-1 0,0 1,1-1,-1 0,0 1,0-1,-1 1,1 0,0 0,-1-1,0 1,0 0,0 0,0 0,0 0,0 5,2 4,-1 1,0-1,-1 0,-1 1,0 15,-2-15,0-1,-1 0,0 0,-1 0,0 0,-1-1,0 1,0-1,-10 13,-9 9,-42 46,19-24,-149 176,195-230,1-1,-1 1,0 0,0 0,1 0,-1 0,0-1,1 1,-1 0,1 0,0 0,-1 0,1 0,0 0,-1 0,1 0,0 1,0-1,0 0,0 0,0 0,0 0,0 0,0 0,1 2,0-3,0 1,-1 0,1 0,0 0,0-1,1 1,-1-1,0 1,0-1,0 1,0-1,0 1,1-1,-1 0,0 0,0 0,1 0,0 0,11 0,0-1,0 0,13-3,-22 3,58-9,1 2,80 1,-135 8,0 0,0 0,-1 1,1 0,0 0,0 1,12 6,49 31,-52-28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09:15.23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1,'4'0,"1"0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09:25.71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49 113,'0'-5,"1"0,-1 0,2 0,-1 0,0 0,1 1,0-1,0 0,1 1,-1-1,1 1,0 0,0 0,1 0,4-4,-5 4,0 1,1 0,0 0,-1 0,1 1,0-1,1 1,-1 0,0 0,1 0,-1 1,1-1,-1 1,1 0,0 0,7 0,-9 2,-1-1,0 0,0 1,0 0,0-1,0 1,0 0,0 0,0 0,0 0,0 0,0 1,-1-1,1 1,0-1,-1 1,1-1,-1 1,0 0,1 0,-1-1,0 1,0 0,0 0,-1 0,1 0,0 0,0 4,0-1,0 0,0 0,-1 1,1-1,-1 0,0 0,-1 1,1-1,-1 0,-3 9,1-6,0-1,-1 0,0 0,-1 0,1 0,-1-1,-1 1,-8 7,-5 3,-31 20,0 1,32-27,15-10,1 1,-1-1,1 1,-1 0,1 0,-5 4,7-6,0 0,0 0,0 0,0 1,0-1,-1 0,1 0,0 0,0 1,0-1,0 0,0 0,0 1,0-1,0 0,0 0,0 1,0-1,0 0,0 0,0 1,0-1,0 0,1 0,-1 0,0 1,0-1,0 0,0 0,0 1,1-1,-1 0,0 0,0 0,1 1,10 4,14 0,47 0,24 3,-71-4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09:28.924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4 1,'-4'0,"7"0,2 3,13 3,8-2,6 0,-2-1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09:29.281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0 0,'8'0,"11"0,1 4,2 1,1 0,1-1,0-1,-4-2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09:29.961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0 0,'1'2,"-1"-1,1 0,0 1,0-1,0 1,0-1,0 0,0 0,0 0,0 0,1 0,-1 0,0 0,1 0,-1 0,0 0,1-1,-1 1,4 1,-4-2,13 6,0-2,0 0,1 0,-1-1,1-1,20 1,94-3,-58-2,845 1,-686 13,-18-1,369-11,-578 0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09:35.357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273 50,'0'0,"0"0,1 0,-1-1,0 1,0 0,1 0,-1 0,0 0,0 0,1 0,-1-1,0 1,0 0,0 0,1 0,-1 0,0-1,0 1,0 0,1 0,-1-1,0 1,0 0,0 0,0-1,0 1,0 0,0 0,0-1,0 1,0 0,0-1,0 1,0 0,0 0,0-1,0 1,0 0,0 0,0-1,0 1,0 0,0 0,0-1,-1 1,1 0,0 0,0-1,0 1,0 0,-1 0,1 0,0-1,0 1,0 0,-1 0,-13-16,6 13,-1-1,1 1,-1 1,0 0,1 0,-1 0,0 1,0 1,0-1,0 1,0 1,0 0,0 0,0 0,-9 4,12-3,0 1,0 0,1 0,-1 0,1 1,0 0,0 0,0 0,0 0,1 1,-7 8,4-3,1 0,0 0,1 1,0-1,-5 18,9-26,1 0,-1 0,1 1,-1-1,1 1,0-1,0 0,0 1,0-1,1 0,-1 1,0-1,1 1,0-1,0 0,0 0,0 0,1 4,1-3,0 0,0 1,0-1,0 0,0 0,0 0,1-1,0 1,6 2,3 1,0 0,0-2,1 1,-1-2,22 4,51 2,-74-9,0 0,0-1,0 0,0 0,14-4,-20 2,-1 1,1-1,-1 0,0 0,1 0,-1 0,-1-1,1 0,0 0,-1-1,0 1,0-1,0 0,5-10,-3 4,0 0,0-1,-2 1,1-1,-2 0,3-15,-5 24,-1 0,0 0,0 1,0-1,-1 0,1 0,-1 0,1 1,-1-1,0 0,0 1,0-1,0 1,-1-1,1 1,-1 0,1-1,-1 1,0 0,0 0,0 0,0 0,-1 1,1-1,0 0,-1 1,1 0,-1-1,-4 0,-3-2,1 0,-1 1,-1 0,1 1,0 0,0 1,-11-1,15 2,-15-1,-1 1,1 1,-33 5,50-5,-1 0,1 0,0 0,-1 0,1 1,0 0,0 0,0 0,0 0,0 0,0 1,0 0,1 0,0 0,-1 0,1 0,1 0,-1 1,0 0,1-1,0 1,-4 8,5-10,0 0,1 1,-1-1,1 0,-1 1,1-1,0 1,0-1,0 0,0 1,0-1,1 1,-1-1,1 0,0 1,-1-1,1 0,0 0,2 3,-1-2,1 0,-1-1,1 1,-1-1,1 1,0-1,0 0,0 0,0-1,1 1,5 2,5 0,0 0,0-1,0-1,1 0,21 0,162-6,-192 3,0 0,-1 0,1 0,0-1,-1 0,0 0,1 0,-1-1,0 0,9-6,-3 0,0-1,-1 0,10-12,-20 21,0 1,1-1,-1 1,1-1,-1 1,0-1,1 1,-1-1,1 1,-1 0,1-1,-1 1,1 0,-1-1,1 1,0 0,-1 0,1 0,-1-1,1 1,0 0,-1 0,2 0,-2 0,1 1,-1-1,1 0,-1 1,1-1,-1 1,0-1,1 1,-1-1,0 1,1-1,-1 1,0-1,0 1,1-1,-1 1,0-1,0 1,0 1,2 35,-2-31,-3 142,2-139,0 0,-1 1,0-1,-1 0,0 0,-7 16,4-13,1 1,-4 19,6-13,2-13,0-1,0 1,0 0,0 0,-1 0,0-1,-1 1,-3 6,6-12,0 0,0 0,0 0,0 0,0 0,0 0,0 0,0 0,0 1,0-1,-1 0,1 0,0 0,0 0,0 0,0 0,0 0,0 0,0 0,-1 0,1 0,0 0,0 0,0 0,0 0,0 0,0 0,0 0,0 0,-1 0,1 0,0 0,0-1,0 1,0 0,0 0,0 0,0 0,0 0,0 0,0 0,-1 0,1 0,0 0,0 0,0-1,0 1,0 0,0 0,0 0,0 0,0 0,0 0,0 0,0 0,0-1,0 1,0 0,0 0,-2-7,1-6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09:38.889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307 0,'-6'1,"0"-1,0 1,0 0,0 1,0 0,0 0,0 0,-5 3,-1 2,0-1,-15 13,13-8,2 0,-1 1,2 0,0 1,0 1,-9 16,2-1,2 1,-12 34,23-51,1 0,1 1,0 0,0-1,0 20,4 71,1-53,-2-36,1-1,0 1,1-1,1 0,5 17,-6-25,1 0,-1-1,1 1,0-1,0 1,1-1,0 0,-1 0,2-1,-1 1,1-1,-1 0,1 0,11 6,-7-6,1 0,0-1,0 0,0-1,0 0,1 0,-1-1,0 0,1-1,-1-1,1 1,-1-1,0-1,1 0,-1-1,0 1,18-9,-18 6,-1 0,0 0,0-1,0 0,-1-1,0 1,0-2,-1 1,0-1,0 0,-1 0,0-1,-1 0,0 0,0 0,-1-1,0 1,5-21,-8 28,-1-1,1 1,-1-1,0 1,0-1,0 1,0-1,0 1,0-1,-1 1,0-1,1 1,-1 0,0-1,0 1,0 0,-2-4,0 4,1-1,-1 0,1 1,-1-1,0 1,0 0,0-1,0 1,-1 1,-5-4,-5 1,0 0,0 0,0 1,0 1,-16-1,19 2,-1 0,1 1,-1 1,1-1,0 2,-19 4,21-4,1 2,-1-1,1 1,0 0,1 1,-1-1,1 2,0-1,-7 7,2-1,0 0,1 1,0 0,1 1,0 0,1 1,0 0,1 0,-8 23,10-17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09:47.49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17 0,'-3'0,"-3"0,-2 0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09:50.12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29 0,'-8'0,"-2"4,0 1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09:50.47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19 0,'-8'0,"-3"0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55:00.54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33,'10'0,"13"0,4-6,6-1,3 1,1 0,-1 3,-2 0,-7 2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09:51.10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37 36,'-1'0,"1"0,0 0,0 0,0 0,0 0,-1 0,1 0,0-1,0 1,0 0,0 0,0 0,0 0,-1 0,1 0,0-1,0 1,0 0,0 0,0 0,0 0,0 0,0-1,0 1,0 0,0 0,0 0,0 0,0-1,0 1,0 0,0 0,0 0,0-1,0 1,0 0,0 0,0 0,0 0,0 0,0-1,0 1,0 0,0 0,1 0,-1 0,0 0,0-1,0 1,0 0,0 0,0 0,1 0,-1 0,0 0,0 0,0 0,10-11,-5 9,0-1,1 1,-1-1,0 2,1-1,-1 0,10 0,-13 1,0 1,-1 0,1 0,0 0,0 0,-1 0,1 1,0-1,0 0,-1 1,1-1,2 2,-3-1,0-1,-1 1,1-1,0 1,-1 0,1-1,-1 1,1 0,-1 0,1-1,-1 1,0 0,1 0,-1 0,0-1,0 1,1 0,-1 0,0 0,0 0,0-1,0 1,0 0,0 0,0 0,-1 1,0 2,0 0,-1 0,1-1,-1 1,0-1,0 1,0-1,0 1,-1-1,1 0,-6 5,-39 30,33-28,3-3,-14 9,25-15,-1-1,1 0,0 0,-1 0,1 1,0-1,-1 0,1 0,0 1,-1-1,1 0,0 1,0-1,0 0,-1 1,1-1,0 0,0 1,0-1,0 0,-1 1,1-1,0 1,0-1,0 0,0 1,0-1,0 1,0-1,0 0,0 1,1-1,-1 1,0-1,0 0,0 1,0-1,1 0,-1 1,0-1,0 0,0 1,1-1,-1 0,0 1,1-1,-1 0,0 0,1 1,10 4,0 0,0-1,1 0,-1-1,21 4,29 9,-55-14,-1 0,0 0,1 1,-1 0,0 0,0 0,-1 1,7 5,-10-8,0 0,0 1,0-1,0 1,0-1,0 1,0 0,-1-1,1 1,-1 0,1-1,-1 1,0 0,0-1,0 1,1 0,-2 0,1-1,0 1,0 0,-1 0,1-1,-1 1,1 0,-1-1,0 1,1-1,-1 1,0-1,0 1,0-1,0 1,-3 1,-2 4,-1 0,1-1,-1 0,-1 0,-8 5,-3 0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09:51.66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10 1,'-4'0,"-2"0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09:52.01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0,'0'0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09:52.58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45,'1'-1,"0"0,1-1,-1 1,0 0,0 0,1 0,-1 0,1 0,-1 0,1 0,-1 1,1-1,3-1,0 0,6-3,0 0,-1 1,2 1,15-4,-23 6,0 0,0 0,0 1,0 0,0-1,0 1,0 1,0-1,0 1,0-1,0 1,0 0,0 0,0 1,-1-1,5 3,-6-3,-1 0,0 0,0 0,0 0,0 0,-1 0,1 1,0-1,0 0,-1 0,1 1,0-1,-1 0,0 1,1-1,-1 0,0 1,1-1,-1 1,0-1,0 0,0 1,-1-1,1 1,0-1,0 0,-1 1,1-1,-1 0,1 1,-1-1,-1 2,-3 5,0 1,0-2,-14 15,4-3,15-19,0 0,0 0,0 0,-1 0,1 0,0 0,0 1,0-1,0 0,0 0,0 0,0 0,0 0,0 1,0-1,0 0,0 0,0 0,0 0,0 0,0 1,0-1,0 0,0 0,0 0,0 0,0 0,0 0,0 1,0-1,1 0,-1 0,0 0,0 0,0 0,0 0,0 0,0 1,0-1,0 0,1 0,-1 0,0 0,0 0,0 0,0 0,12 2,19-6,-25 4,-3-1,12-1,-1 1,0 1,29 2,-40-2,-1 0,1 1,0 0,0-1,-1 1,1 0,0 1,-1-1,1 0,-1 1,4 2,-5-2,1-1,-1 0,-1 0,1 1,0-1,0 1,0-1,-1 1,1-1,-1 1,1-1,-1 1,0-1,0 1,0-1,1 1,-1 0,-1-1,1 1,0-1,0 1,-1 1,-1 2,0 0,0 0,0 0,-1 0,1 0,-1-1,-1 1,1-1,0 0,-1 0,0 0,0-1,0 1,-1-1,1 0,-1 0,-8 4,-3 0,-1 1,0-2,-36 9,35-11,-35 2,33-5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09:54.871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13 1,'-6'0,"0"0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09:55.707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1 0,'8'0,"10"0,11 0,3 0,2 0,-3 0,-1 0,-2 0,-6 0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09:56.065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4 0,'-3'4,"5"2,12-1,6-1,5-1,1-1,5-1,1-1,2 0,1 0,1 0,3 0,-1-1,-3 1,-4 0,-3 0,-6 0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09:56.666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115 3,'-30'-1,"21"0,-1 1,0 0,0 0,1 1,-1 0,-11 3,21-4,0 0,0 0,-1 0,1 0,0 0,0 0,-1 0,1 0,0 0,0 0,-1 1,1-1,0 0,0 0,0 0,-1 0,1 0,0 1,0-1,0 0,0 0,-1 0,1 0,0 1,0-1,0 0,0 0,0 1,0-1,0 0,-1 0,1 0,0 1,8 3,14 1,55 2,132-7,-95-2,98-9,-24-1,464 34,-515-7,409 36,-485-49,-28-2,0 2,-1 1,38 8,-58-7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10:02.299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50 92,'-3'0,"-1"0,1 0,0 0,0 1,-1-1,1 1,0-1,0 1,0 0,0 1,0-1,0 0,-6 4,25-7,93-34,-78 24,1 2,53-12,-36 13,-31 5,1 0,0 1,0 1,1 1,32 2,-48 0,0 0,-1 0,1 0,0 0,-1 1,1 0,-1-1,1 1,-1 1,0-1,0 0,0 1,0-1,0 1,-1 0,5 5,-5-5,-1 0,1-1,0 1,-1 0,0 0,0 0,0 0,0 0,0 0,-1 0,1 0,-1 0,0 0,0 0,0 0,0 1,-1-1,1 0,-1 0,-2 5,0-1,-1 0,0-1,-1 0,1 1,-1-2,-1 1,1 0,-1-1,0 0,0-1,-1 1,1-1,-11 5,-11 4,-60 20,87-32,-99 30,94-28,6-1,13 0,24 0,26-4,-32 0,62 6,-86-3,0 1,0 0,0 0,0 1,0 0,-1 0,1 0,-1 1,0 0,0 0,0 1,-1 0,1 0,5 6,-9-8,0-1,0 0,-1 1,1-1,0 0,-1 1,0 0,1-1,-1 1,0 0,-1 0,1 0,0-1,-1 1,0 0,1 0,-1 0,-1 0,1 0,0 0,-1 0,1 0,-1-1,0 1,0 0,0 0,0-1,-1 1,1 0,-1-1,1 0,-1 1,0-1,0 0,0 0,-3 3,-7 4,0-1,0 0,-1 0,1-1,-2-1,1 0,-1-1,-19 5,-122 20,112-24,26-3,8-1,-1-1,1 1,-1-2,1 1,-13-2,20 1,0 0,0-1,-1 1,1-1,0 0,0 0,0 0,0 0,0 0,0 0,0 0,0-1,0 1,1-1,-1 1,1-1,-1 1,1-1,-1 0,1 0,0 0,0 0,0 0,0 0,0 0,0-4,-5-17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10:03.371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19 250,'-9'3,"0"0,9-4,-1 1,1 0,0-1,0 1,0 0,0-1,0 1,0 0,0-1,0 1,0 0,0-1,0 1,0 0,0-1,1 1,-1 0,0-1,0 1,0 0,0-1,0 1,1 0,-1 0,0-1,0 1,1 0,-1 0,0-1,1 1,9-13,0 0,1 1,1 0,0 0,16-11,3 1,40-23,81-34,-148 77,1-1,0 2,0-1,0 0,0 1,0 0,9-1,-12 2,-1 0,1 0,0 0,-1 0,1 0,0 1,-1-1,1 1,0-1,-1 1,1-1,-1 1,1 0,-1 0,0 0,1 0,-1 0,0 0,1 0,-1 0,0 1,0-1,0 0,0 1,0-1,-1 1,2 1,2 6,-1 1,0 0,0 0,-1 1,-1-1,0 0,0 1,-1-1,-1 16,-1-11,0-1,-1 1,-1-1,0 0,-1 0,-7 17,1-13,0 0,-1 0,-1-1,-17 18,-65 58,71-74,0 0,-2-2,0 0,-36 16,61-33,0 0,1 0,-1 1,0-1,0 0,1 1,-1-1,0 1,1-1,-1 1,0-1,1 1,-1 0,1-1,-1 1,1 0,-1-1,1 1,-1 1,1-2,0 0,1 1,-1-1,0 1,0-1,0 0,1 1,-1-1,0 1,0-1,1 0,-1 0,0 1,1-1,-1 0,0 1,1-1,-1 0,0 0,1 1,-1-1,1 0,-1 0,0 0,1 0,6 2,-1 0,0-1,13 2,10-1,-1-1,1-1,0-2,-1-1,46-9,-31 2,-1 2,2 2,61-1,-86 7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55:00.88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 0,'0'5,"-5"2,14-1,15-1,14-1,10-2,3 0,-3-2,-4 0,-5 0,-4-1,-2 1,-2 0,-2 0,0 0,-5 0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10:09.833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0 431,'4'-10,"-1"1,1-1,1 1,0 0,0 1,8-11,15-26,10-33,-25 48,2 0,0 1,2 1,2 0,35-42,-52 68,-1 1,0-1,1 1,-1 0,1-1,0 1,-1 0,1 0,0 0,0 0,0 0,0 1,-1-1,1 0,0 1,0 0,0-1,0 1,0 0,1 0,-1 0,0 0,3 1,-2 0,-1 0,1 1,0-1,-1 1,1 0,-1 0,1 0,-1 0,0 0,0 0,0 1,0-1,0 1,0-1,1 5,118 218,-119-222,-1 0,1 1,0-1,0 0,0 0,1 0,-1 0,1-1,0 1,-1 0,1-1,0 0,1 0,-1 0,0 0,0-1,1 1,-1-1,1 1,0-1,-1-1,1 1,0 0,-1-1,1 0,0 0,0 0,-1 0,1 0,0-1,-1 0,6-1,1-1,0-1,-1 1,1-2,0 0,-1 0,0 0,-1-1,1-1,-1 1,10-11,0-5,25-36,-30 39,1 1,31-33,-45 50,0 1,0 0,1-1,-1 1,0 0,0-1,1 1,-1 0,0-1,1 1,-1 0,1 0,-1-1,0 1,1 0,-1 0,1 0,-1 0,0 0,1-1,-1 1,1 0,-1 0,1 0,-1 0,1 0,-1 0,0 1,1-1,-1 0,1 0,-1 0,1 0,-1 0,0 1,1-1,-1 0,0 0,1 1,-1-1,0 0,1 0,-1 1,0-1,1 0,-1 1,0-1,0 1,1-1,-1 0,0 1,0-1,0 1,7 29,-5-19,0-5,1 0,0-1,0 1,0 0,1-1,0 0,0 0,0 0,1 0,-1-1,1 1,1-1,-1 0,0-1,1 0,0 1,0-2,-1 1,2-1,-1 0,0 0,0 0,1-1,-1 0,1-1,-1 1,1-1,-1 0,1-1,-1 0,10-2,-1-4,-1 0,0-1,0-1,-1 0,0-1,-1-1,0 0,14-17,-12 13,0 1,1 0,1 1,27-17,-39 28,0-1,1 1,-1 0,1 0,-1 1,1-1,0 1,0 0,0 0,-1 1,1-1,0 1,0 0,0 1,0-1,0 1,0 0,5 2,-4-1,0 1,0 0,0 1,-1-1,1 1,-1 0,0 1,0-1,0 1,-1 0,0 0,7 11,-3-2,0 0,-1 0,-1 1,0 0,-1 1,-1-1,4 24,-1-14,0-5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10:10.936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17 116,'0'0,"-1"0,1 1,-1-1,0 0,1 0,-1 0,1 0,-1 0,0 0,1-1,-1 1,1 0,-1 0,1 0,-1 0,1-1,-1 1,1 0,-1-1,1 1,-1 0,1-1,-1 1,1-1,-1 1,1 0,0-1,-1 1,1-1,0 1,0-1,-1 1,1-1,0 0,0 1,0-1,-1 1,1-1,0 1,0-1,0 0,0 1,0-1,0 1,0-1,0 1,1-1,-1 0,0 1,0-1,0 1,1-1,-1 1,0-1,1 1,-1-1,0 1,1-1,-1 1,0 0,2-1,0-3,1 0,0 0,0 0,0 1,1-1,4-3,59-33,-60 37,0-1,0 1,0 1,1-1,-1 1,1 0,13-1,-19 3,-1 0,1 0,-1 0,1 0,-1 0,1 0,-1 0,1 0,-1 1,1-1,-1 1,1-1,-1 1,1-1,-1 1,0 0,0 0,1 0,-1 0,0 0,0 0,0 0,0 0,0 0,0 0,0 0,0 1,0-1,-1 0,1 1,-1-1,1 1,-1-1,1 0,-1 1,0-1,1 1,-1-1,0 1,0-1,0 1,0-1,-1 1,1-1,-1 3,0 1,0 0,0 0,-1-1,0 1,0 0,0-1,-1 1,0-1,1 0,-1 1,-1-2,-5 7,-36 19,37-25,-1 1,1 0,1 0,-13 11,19-15,1-1,-1 1,1 0,-1-1,1 1,-1 0,1 0,-1-1,1 1,-1 0,1 0,0 0,0 0,-1-1,1 1,0 0,0 0,0 0,0 0,0 0,0 0,0 0,0 0,0-1,1 1,-1 0,0 0,0 0,1 0,-1-1,1 1,-1 0,1 0,-1-1,1 1,-1 0,1 0,-1-1,1 1,0-1,0 1,-1-1,2 1,2 2,1 0,0 0,-1-1,1 0,9 3,-4-3,40 14,-50-16,1 1,0-1,0 0,-1 0,1 0,0 1,-1-1,1 0,-1 1,1-1,0 0,-1 1,1-1,-1 1,1-1,-1 1,1-1,-1 1,1 0,-1-1,0 1,1 0,-1-1,0 1,0 0,1-1,-1 1,0 0,0-1,0 1,0 0,0 0,0-1,0 1,0 0,0-1,0 1,0 0,0 0,-1-1,1 1,0 0,-1-1,1 1,0-1,-1 1,1 0,0-1,-1 1,1-1,-1 1,1-1,-1 1,0-1,1 1,-2-1,-9 7,-1-1,1-1,-1 0,-1-1,1 0,0-1,-19 2,13-1,-10 2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10:11.321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183 0,'0'10,"-10"14,-9 8,-11 4,-6 0,4 0,1-2,7-6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10:11.821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1 24,'0'-5,"5"-2,12 1,8 1,5 6,-2 14,-7 9,-16 6,-10 3,-14-5,-3-1,-4-6,18-6,21-5,14-6,6-2,4-2,-5-1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10:23.221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23 1,'-4'0,"-4"0,-2 6,9 3,12-1,3 2,11 0,12-3,4 1,-3 0,-2-2,-2-2,-5-2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10:23.576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39 0,'-4'4,"-4"0,-5 1,0 2,13-1,14 0,15-2,10-1,3-1,-3-2,-1 0,-2 0,-9 0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10:24.245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6 100,'0'0,"0"0,0 0,-1 0,1 0,0 0,0 0,0 0,-1 0,1 0,0 0,0 0,0 0,-1 0,1 0,0 0,0 0,0 0,-1-1,1 1,0 0,0 0,0 0,0 0,-1 0,1 0,0 0,0-1,0 1,0 0,0 0,0 0,-1 0,1-1,0 1,0 0,0 0,4-7,13-6,7 1,1 1,1 0,0 2,0 1,1 1,0 2,43-6,-58 10,-1 0,1 0,0 1,-1 1,15 1,-23-1,-1-1,1 1,-1-1,1 1,-1 0,0 0,0 0,1 0,-1 0,0 0,0 0,0 1,0-1,0 1,-1-1,1 1,0 0,-1 0,1 0,-1 0,0 0,0 0,0 0,0 0,0 0,0 0,-1 0,1 1,-1-1,1 4,-1-2,0-1,-1 1,0-1,1 1,-1-1,0 1,-1-1,1 0,-1 0,1 1,-1-1,0 0,-1 0,-3 4,-5 5,-1-1,-13 10,14-13,-139 106,137-102,15-7,9-1,22-1,0-1,-1-1,37-3,-6 0,-43 1,-12 0,0 1,0 0,0 0,0 1,11 2,-17-3,0 1,0 0,0 0,0-1,0 1,0 0,0 1,-1-1,1 0,0 0,-1 1,1-1,-1 1,1-1,-1 1,0-1,0 1,0 0,0 0,0 0,0-1,0 1,0 4,0-3,0 0,0 0,-1 1,0-1,0 0,0 0,0 0,0 1,-1-1,1 0,-1 0,0 0,0 0,0 0,-3 4,1-2,0-1,-1 0,1 0,-1 0,0-1,0 1,0-1,-9 6,-5 0,-1 0,0-1,0 0,-23 4,21-6,-25 5,38-10,-1 0,1 0,-1-1,1 0,-1 0,-9-2,1-4,3-3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10:24.691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1 0,'951'0,"-933"0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10:25.355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42 77,'35'-12,"35"-7,-63 17,34-9,-2 0,52-9,-88 19,0 1,1 0,-1-1,0 1,1 1,-1-1,0 0,0 1,1-1,-1 1,0 0,0 0,0 0,5 2,-7-2,1 1,-1-1,1 0,-1 0,1 1,-1-1,0 1,0-1,0 1,0 0,0-1,0 1,0 0,0 0,-1-1,1 1,-1 0,0 0,1 0,-1 0,0 0,0-1,0 1,-1 2,0 1,0 0,0 0,-1 0,0 0,0 0,0 0,-1 0,1-1,-8 9,-3 3,-20 18,16-18,-157 141,80-76,89-76,0-1,0 0,0 1,1-1,-7 10,10-14,1 1,-1 0,1 0,0-1,-1 1,1 0,0 0,-1 0,1-1,0 1,0 0,0 0,0 0,0 0,0 0,0-1,0 1,0 0,0 0,0 0,1 0,-1-1,0 1,1 0,-1 0,0 0,1-1,-1 1,1 0,0-1,-1 1,1 0,0-1,-1 1,1-1,0 1,0-1,-1 1,1-1,2 1,2 1,0 0,1 0,-1 0,1-1,0 0,-1 0,1 0,0-1,0 0,-1 0,1 0,7-2,10-1,41-13,-43 10,35-6,-38 10,37 2,-39 1,0-1,28-3,-40 2,0 0,0 0,0 0,0-1,0 0,6-3,4-4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10:26.900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151 0,'-7'1,"0"-1,0 1,0 0,0 1,0 0,1 0,-1 0,0 1,1-1,0 2,-12 6,13-7,0 1,1 0,-1-1,1 1,0 1,0-1,0 1,0-1,1 1,0 0,0 0,1 0,-1 0,-1 6,4-9,-1 0,1 0,0 0,-1 1,1-1,0 0,0 0,1 0,-1 0,0 0,1 0,-1 0,1 0,0 0,0 0,0 0,0-1,0 1,3 3,-2-2,1-1,0 1,0-1,0 0,0 0,0 0,1-1,-1 1,1-1,-1 1,5 0,1 0,0 0,0-1,0 0,0 0,0 0,0-1,0-1,0 1,12-3,-8 0,0-1,0 0,-1 0,18-10,-26 12,1 0,-1-1,-1 1,1-1,0 0,-1 0,1 0,-1-1,0 1,0-1,-1 1,1-1,-1 0,0 0,3-7,-4 10,-1-1,1 1,-1-1,0 0,0 1,0-1,0 0,0 1,0-1,0 0,-1 1,1-1,0 1,-1-1,0 0,1 1,-1-1,0 1,0 0,0-1,0 1,0-1,0 1,0 0,-1 0,1 0,0 0,-1 0,1 0,-1 0,0 0,1 0,-1 1,1-1,-1 0,0 1,0 0,-2-1,-1 0,-1 0,1 0,-1 0,0 1,1 0,-1 0,1 0,-1 1,0-1,1 1,-9 3,6-1,0 1,0 0,0 0,0 1,1 0,0 0,0 1,0 0,1 0,0 0,-7 11,9-12,0 0,1 0,0 1,0 0,0-1,1 1,0 0,0 0,1 0,-1 0,2 0,-1 1,1-1,0 0,0 0,2 8,-1-12,-1 0,1 0,0 0,1 0,-1 0,0 0,0 0,1 0,0-1,-1 1,1-1,0 1,0-1,-1 1,1-1,0 0,1 0,-1 0,0 0,0 0,0 0,1-1,-1 1,0-1,1 1,-1-1,3 0,4 1,1 0,-1-1,0-1,1 1,14-4,-17 2,0 0,0 0,0-1,0 0,-1 0,0-1,1 1,-2-1,1 0,0-1,8-8,-10 9,-1 0,1 1,-1-1,0-1,0 1,-1 0,1-1,-1 1,0-1,0 0,-1 1,0-1,1 0,-2 0,1 0,-1-8,0 11,-1 0,1 0,-1 0,0 1,0-1,0 0,0 0,0 1,0-1,0 1,-1-1,1 1,-1-1,1 1,-1 0,0-1,1 1,-1 0,0 0,0 0,0 1,0-1,0 0,0 0,0 1,0 0,-4-1,-3-1,1 1,-2 0,1 1,0 0,-10 1,13-1,0 1,1 0,-1 1,1-1,-1 1,1 0,-8 3,11-4,0 1,-1-1,1 1,0-1,0 1,0 0,0 0,0 0,0 0,0 0,1 0,-1 0,1 0,0 1,0-1,-2 5,3-6,-1 0,1 0,0 0,0 0,-1 1,1-1,0 0,0 0,1 0,-1 1,0-1,0 0,1 0,-1 0,0 0,1 0,-1 0,1 0,0 0,-1 0,2 2,0-2,-1 0,1 1,0-1,-1 0,1 0,0-1,0 1,-1 0,1-1,0 1,0 0,3-1,1 1,0 0,0-1,-1 0,1 0,0-1,-1 1,1-1,10-3,-10 1,1 0,-1 0,0-1,0 1,0-1,-1 0,1-1,-1 1,0-1,-1 0,1 0,-1-1,6-8,-10 13,0 0,1 1,-1-1,0 0,1 0,-1 1,0-1,0 0,0 0,1 0,-1 1,0-1,0 0,-1 0,1 0,0 1,0-1,0 0,-1 0,1 0,0 1,-1-1,1 0,0 0,-1 1,0-2,0 1,-1 0,1 0,-1 0,1 0,-1 1,0-1,1 0,-1 1,0-1,1 1,-1-1,-2 1,-2-1,0 0,0 1,0 0,0 0,0 0,0 1,-6 1,6 0,0 1,0 0,0 0,0 0,-10 8,14-10,1 0,0 1,-1-1,1 0,0 0,0 0,0 1,0-1,0 1,1-1,-1 0,0 3,0-4,1 1,0 0,0-1,1 1,-1 0,0-1,0 1,0-1,0 1,1 0,-1-1,0 1,0-1,1 1,-1-1,1 1,-1-1,0 1,1-1,-1 1,1-1,-1 1,1-1,0 0,-1 1,1-1,-1 0,1 0,0 1,-1-1,2 0,0 1,0-1,1 1,-1-1,0 0,1 0,-1 0,1 0,-1 0,0 0,1 0,-1-1,0 1,1-1,-1 0,4-1,32-17,-37 18,0 0,1 0,-1 1,0-1,1 0,-1 0,0 0,0 0,0-1,0 1,0 0,0 0,-1 0,1-1,0 1,-1 0,2-3,-2 4,0-1,0 1,0 0,0-1,-1 1,1-1,0 1,0 0,0-1,0 1,0-1,-1 1,1 0,0-1,0 1,-1 0,1-1,0 1,-1 0,1-1,0 1,-1 0,1-1,-2 1,1-1,-1 1,1-1,-1 1,1-1,-1 1,1 0,-1-1,-2 1,-2 1,1-1,-1 1,1 0,0 0,0 0,0 1,0 0,0 0,0 0,-6 3,8-3,0 0,0 0,0 0,0 1,0-1,1 1,-3 2,4-3,0-1,0 0,0 0,1 0,-1 1,0-1,1 0,-1 1,1-1,0 0,-1 1,1-1,0 1,0-1,0 1,0-1,1 2,-1-2,0-1,0 1,1 0,-1-1,0 1,1-1,-1 1,0-1,1 1,-1-1,1 1,-1-1,1 1,-1-1,1 1,-1-1,1 0,0 1,-1-1,1 0,-1 1,1-1,0 0,-1 0,1 0,0 1,0-1,-1 0,1 0,0 0,-1 0,1 0,0 0,0-1,24-5,-19 4,-1 0,1-1,-1 1,0-1,0 0,-1-1,5-3,3-6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49:47.88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33 2,'12'-2,"-2"3,-4 18,-3 14,-2 0,-1 0,-2 1,-1-1,-1 0,-2-1,-17 54,15-52,1 0,2 1,1 0,2 63,2-74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55:01.37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31 0,'-5'0,"-6"0,-3 5,13 2,21-1,22 0,15-3,2 0,-3-2,-2-1,-4 0,-7 0,-4 0,-4-1,-4 1,-1-5,-6-2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10:29.117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52 0,'0'35,"1"-18,-1 0,0 1,-2-1,-6 29,-31 60,39-105,-1 1,0 0,1-1,-1 1,1 0,0-1,0 1,-1 0,1 0,0-1,1 1,-1 0,0-1,0 1,1 0,-1-1,1 1,0 0,-1-1,3 3,-1-2,0 1,0-1,0 0,1 0,-1 0,1-1,-1 1,1-1,0 1,0-1,3 2,8 1,0 0,0-1,0-1,18 2,21-1,57-3,-104-1,0 0,0 0,0 0,0-1,0 0,-1 0,1-1,-1 1,1-1,-1 0,0 0,0-1,-1 1,1-1,-1 0,0 0,0 0,6-10,2-1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10:29.568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208 0,'-1'1,"0"-1,0 0,0 0,0 0,1 1,-1-1,0 0,0 1,1-1,-1 1,0-1,1 1,-1-1,1 1,-1-1,0 1,1 0,-1-1,1 1,-1 1,-8 16,8-15,-54 134,-32 69,61-143,15-36,8-9,2-18,1 1,0-1,0 0,0 1,0-1,0 1,0-1,0 1,0-1,0 0,1 1,-1-1,0 1,0-1,0 0,0 1,1-1,-1 0,0 1,0-1,1 0,-1 1,0-1,1 0,-1 1,0-1,1 0,-1 0,0 0,1 1,-1-1,1 0,-1 0,1 0,-1 0,0 1,1-1,-1 0,1 0,7-2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10:30.158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1 12,'7'2,"1"-1,-1 1,14 5,21 5,-9-6,1-1,1-2,48 0,105-14,-65 3,168 5,-172 4,-116-1,-1 0,0 0,1 0,-1 0,1 0,-1-1,0 1,1-1,-1 1,0-1,0 0,1 0,-1 0,0 0,0 0,0 0,0-1,0 1,-1 0,1-1,2-2,4-9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10:31.873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47 60,'-4'13,"2"-4,2-9,0 0,0 0,0 1,1-1,-1 0,0 0,0 0,0 0,0 0,0 0,1 0,-1 0,0 0,0 1,0-1,0 0,1 0,-1 0,0 0,0 0,0 0,1 0,-1 0,0 0,0 0,0 0,0 0,1 0,-1 0,0 0,0-1,0 1,0 0,1 0,-1 0,0 0,0 0,0 0,0 0,0 0,1 0,-1-1,0 1,0 0,0 0,38-18,0 2,1 1,48-11,-78 24,1 0,-1 1,1 0,0 1,-1 0,1 0,14 2,-21-1,0-1,0 1,0 0,0 0,0 0,-1 0,1 1,0-1,-1 1,1-1,3 4,-4-3,-1 0,1-1,-1 1,0 0,0 0,0-1,0 1,0 0,-1 0,1 0,-1 0,1 0,-1 0,0 0,1 0,-1 0,0 0,-1 3,0-2,1 0,-1 0,0 0,-1 0,1 0,-1 0,1 0,-1 0,0 0,0-1,0 1,-1-1,1 1,-1-1,-3 3,-4 2,-1 1,-17 8,-86 36,104-48,9-4,0 0,0 1,0-1,0 1,0-1,0 0,1 1,-1-1,0 1,0 0,1-1,-1 1,0 0,1-1,-2 2,2-1,0-1,0 0,0 1,0-1,0 0,0 0,1 1,-1-1,0 0,0 1,0-1,0 0,0 0,0 1,1-1,-1 0,0 0,0 1,0-1,1 0,-1 0,0 0,0 1,1-1,-1 0,0 0,1 0,-1 0,1 1,2 0,1 0,0 1,0-2,0 1,0 0,5 0,34 1,-31-3,1 2,-1-1,1 1,-1 1,0 0,0 1,19 6,-19-4,-1 0,0 1,0 0,11 9,-19-13,0 0,0 1,-1-1,1 1,-1 0,1 0,-1 0,0 0,-1 0,1 0,0 0,-1 0,0 1,0-1,0 1,0-1,0 7,-1-7,-1-1,1 0,0 0,-1 1,0-1,0 0,0 0,0 0,0 0,0 0,0 0,-1 0,1 0,-1 0,1-1,-1 1,0 0,-3 1,-5 4,1-1,-19 8,14-7,4-2,0-1,0 0,0 0,-1-1,1 0,-1-1,-20 2,7-3,1-1,-40-4,54 3,-1 0,1-1,-1-1,1 1,0-1,0-1,-16-8,11 4,0-1,0-1,-18-17,31 27,0-1,0 1,1-1,-1 1,1-1,-1 0,0 1,1-1,-1 0,1 0,0 1,-1-1,1 0,-1 0,1 0,0 1,0-1,0 0,0 0,-1 0,1 0,0 1,1-1,-1 0,0 0,0 0,0 0,0 1,1-1,-1 0,0 0,1 1,-1-1,1 0,-1 0,1 1,-1-1,1 0,0 1,-1-1,1 1,1-2,8-7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10:32.567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4 0,'-3'4,"5"0,3 4,8 0,9-2,4-1,2-2,-1-1,-1-1,-1-1,-1 0,-5-1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10:32.921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4 0,'-4'4,"6"0,11 1,9 1,6 1,4-1,1-2,-1-1,-3-1,-3-9,-5-1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10:34.127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0 82,'31'0,"0"-1,-1-1,1-1,31-7,-23 1,71-8,-50 9,-29 4,41-2,31-3,-15 0,-34 6,1 2,-1 3,104 14,-57 2,154 10,28-2,-165-13,81 2,-145-11,11 3,-42-3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10:46.016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0 379,'1'-2,"-1"0,1 0,0-1,0 1,0 0,0 0,0 0,0 0,3-3,2-2,107-154,-24 38,-76 103,13-18,-26 37,0 1,1 0,-1-1,0 1,0 0,0 0,0-1,1 1,-1 0,0 0,0-1,1 1,-1 0,0 0,1 0,-1-1,0 1,0 0,1 0,-1 0,0 0,1 0,-1 0,0 0,1 0,-1 0,1 0,-1 0,0 0,1 0,-1 0,0 0,1 0,-1 0,0 0,1 0,-1 0,1 1,-1-1,1 1,0 0,-1 0,1 0,-1 0,1 0,-1 0,1 0,-1 0,0 0,1 2,2 33,-3-35,0 167,-1-69,0-88,0 1,-1-1,-1 1,0-1,-9 19,-5 23,13-36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10:47.069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7 214,'0'0,"-1"0,1 0,0 0,-1 0,1 0,0 0,0 0,-1 0,1 0,0 0,-1-1,1 1,0 0,0 0,0 0,-1-1,1 1,0 0,0 0,0 0,-1-1,1 1,0 0,0 0,0-1,0 1,0 0,0 0,0-1,0 1,-1 0,1-1,0 1,0 0,0 0,1-1,-1 1,0 0,0 0,0-1,0 1,0 0,0-1,0 1,0 0,1 0,-1-1,0 1,0 0,10-19,-7 14,10-18,20-29,-25 43,-1-1,2 1,-1 0,1 0,13-8,-12 10,0 2,0-1,18-6,-23 10,1 0,0 0,0 1,-1-1,1 1,0 0,0 1,11-1,-15 2,0-1,0 1,0 0,0-1,0 1,0 0,0 0,0 0,0 0,-1 0,1 1,0-1,-1 0,1 1,-1-1,0 1,1 0,-1-1,0 1,0 0,0-1,0 1,-1 0,1 0,0 0,-1 0,1 3,1 6,0 1,-1-1,-1 17,0-22,1 4,-1 0,-1 1,0-1,0 0,-1 0,0 0,-1 0,-8 17,-57 86,40-71,15-24,0-1,-20 19,24-26,9-10,0 0,-1 0,1 0,0 1,-1-1,1 0,0 0,0 1,-1-1,1 0,0 1,0-1,0 0,0 1,-1-1,1 0,0 1,0-1,0 0,0 1,0-1,0 0,0 1,0-1,0 1,0-1,0 0,0 1,1-1,-1 0,0 1,0-1,0 0,1 1,0 0,-1-1,1 1,0-1,0 1,0-1,0 0,0 1,0-1,0 0,1 0,-1 1,1-1,33 0,16-6,2-1,65 0,-76 8,-24-1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10:51.358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408 0,'-5'0,"0"0,-1 1,1-1,0 1,0 0,0 1,0-1,0 1,0-1,1 1,-9 5,2 0,1 1,0 1,-11 10,11-10,-71 55,9-9,62-46,1 0,0 1,1-1,-14 22,11-13,1 1,1 0,1 0,1 1,0 0,2 0,-5 36,10-50,1 0,-1 1,1-1,0 0,0 0,1 0,0 0,0 0,1-1,-1 1,1 0,1-1,-1 0,1 0,0 0,7 7,7 5,1-1,40 27,-57-42,6 4,0 0,0 0,0-1,1 0,0 0,-1-1,12 3,-16-5,1 0,0-1,0 1,-1-1,1 0,0 0,0-1,0 1,-1-1,1 0,0 0,0 0,-1-1,1 1,6-5,2 0,-1-1,-1-1,0 0,0 0,-1-1,0 0,17-20,-21 21,-1 0,1 0,-2 0,1-1,-1 0,-1 1,1-1,-2-1,1 1,-2 0,2-15,-2 8,0 8,0 1,-1 0,0-1,-1 1,1 0,-1 0,-1-1,-4-12,5 18,-1 0,0 0,0 0,0 1,0-1,0 0,-1 1,1 0,-1-1,1 1,-1 0,1 0,-1 0,1 0,-1 1,0-1,0 1,1-1,-6 1,0-1,1 1,0 0,0 1,-1-1,1 1,-11 3,5 0,1 1,1 0,-1 0,1 1,0 1,1 0,-1 0,1 1,1 0,0 0,0 1,-8 10,2 2,0 0,1 1,1 1,-15 38,23-50,2 0,-1 1,2 0,0 0,-1 16,3-11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55:02.07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137 0,'-1'21,"-2"0,-1 0,0-1,-12 32,3-10,-13 45,10-38,-16 88,31-134,1-1,-1 1,1 0,0 0,0 0,0 0,0 0,1-1,-1 1,1 0,0 0,0 0,0-1,0 1,2 3,-2-5,1 1,-1-1,0 0,1 0,-1 0,1 0,0 0,-1 0,1 0,0-1,0 1,-1-1,1 1,0-1,0 0,0 0,0 1,-1-1,1 0,0-1,0 1,0 0,0-1,0 1,1-1,38-10,59-24,-4 2,-56 21,1 2,1 2,0 2,0 2,57 1,-88 3,-1 0,0 1,0 0,0 1,-1 0,1 1,14 5,-19-5,0 0,0 0,0 0,0 1,0-1,-1 1,0 0,0 1,0-1,0 1,0-1,-1 1,0 0,3 7,-4-8,0 1,0-1,0 1,-1-1,0 1,0 0,0 0,0 0,-1 0,0 0,0-1,0 1,0 0,-1 0,0 0,0 0,0 0,-1-1,-3 10,0-7,0 1,0-1,0 0,-1 0,0 0,-1-1,1 0,-1 0,0-1,-11 7,-4 0,0 0,0-2,-2 0,-35 10,-103 17,96-24,-146 27,187-35,-20 2,43-6,0-1,0 0,0 0,0 0,-1-1,1 1,0 0,0-1,0 0,0 1,0-1,1 0,-1 0,0 0,0 0,0 0,-1-2,-3-7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11:00.85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37 1,'-10'0,"-4"5,1 2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11:01.88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0,'0'4,"0"0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11:02.56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8,'0'-3,"0"-2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11:03.05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9 0,'-4'0,"-1"0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11:03.82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44 0,'-1'0,"-1"1,1-1,-1 0,1 1,-1-1,1 1,-1-1,1 1,0 0,-1 0,1-1,0 1,0 0,0 0,-1 0,1 0,0 0,0 0,1 1,-1-1,0 0,0 0,1 1,-1 0,-2 3,1 1,0-1,0 0,-1 10,0 15,3 56,1-43,-1-36,1 1,0-1,0 1,1-1,-1 0,2 0,-1 0,6 10,-7-15,1 1,-1-1,1 1,0-1,0 1,0-1,0 0,0 0,1 0,-1 0,1 0,0 0,-1-1,1 1,0-1,0 0,0 0,0 0,0 0,0 0,0 0,1-1,4 1,-5-1,0-1,0 1,1-1,-1 0,0 0,0 0,0 0,0 0,0-1,0 1,0-1,0 1,-1-1,1 0,-1 0,0 0,1-1,2-2,3-5,-1 0,1 0,5-13,-10 19,-1-1,-1 1,1-1,-1 1,0-1,1-7,-2 11,0 1,0-1,0 0,0 0,0 0,0 1,0-1,0 0,0 0,-1 0,1 1,0-1,-1 0,1 0,-1 1,1-1,-1 0,0 0,0 0,0 1,1 0,-1-1,0 1,0 0,0 0,0 0,0 0,0-1,1 1,-1 0,0 0,0 0,0 1,0-1,0 0,0 0,0 0,1 1,-1-1,0 0,-1 1,-6 3,1 0,-1 0,1 0,0 1,1 0,-1 0,1 1,0 0,-9 11,-4 8,-18 31,31-47,-7 12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11:04.72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17 0,'-7'0,"-3"0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11:05.06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10 0,'-4'0,"-1"0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11:05.54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174 0,'-3'1,"1"-1,-1 1,0-1,1 1,-1 0,1 0,-1 0,1 0,-1 0,1 1,0-1,0 1,-1-1,1 1,0 0,-2 2,-5 5,-14 21,18-22,-9 13,1 1,2 0,0 0,2 1,0 0,2 1,-7 47,12-64,1 1,0 1,0 0,0-1,2 15,0-21,-1 0,0 0,1 0,0 0,-1 0,1 0,0 0,0 0,0 0,1 0,-1 0,0-1,1 1,-1 0,1-1,0 1,0-1,-1 0,1 1,0-1,0 0,0 0,4 1,2 1,0-2,0 1,1-1,-1 0,0 0,1-1,-1 0,0 0,1-1,-1 0,0-1,0 1,0-1,0-1,0 1,0-1,-1-1,1 1,-1-1,0 0,0-1,-1 1,1-1,-1-1,0 1,6-9,-10 12,-1 1,0-1,0 0,0 0,0 0,0 0,0 0,0-1,-1 1,1 0,-1 0,0 0,0-4,0 5,0 0,0 0,-1-1,1 1,-1 0,1 0,-1 0,1 0,-1 0,0 0,1 0,-1 1,0-1,0 0,0 0,0 0,1 1,-1-1,0 0,-1 1,1-1,0 1,0-1,0 1,0 0,0-1,-1 1,0 0,-4-1,0 0,0 1,0 0,0 0,0 0,0 1,0 0,1 0,-1 0,0 1,-10 4,-2 1,-1 2,-17 10,1 3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11:08.240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61 0,'-10'0,"-14"0,-2 0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11:09.313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0 36,'0'4,"8"0,12 0,15 0,9-8,-1-4,-3 1,-4 0,-6-1,-3 1,-4 1,-4 1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55:02.58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28 54,'0'1,"-1"1,1-1,-1 0,0 0,1 0,-1 0,0 0,0 0,0 0,0 0,1 0,-2 0,1 0,0 0,-2 0,-9 11,12-12,0 0,0 1,0-1,0 0,-1 1,1-1,0 0,0 0,0 1,0-1,0 0,0 1,0-1,0 0,0 1,0-1,0 0,0 1,0-1,0 0,0 0,1 1,-1-1,0 0,0 1,0-1,0 0,1 0,-1 1,0-1,0 0,0 0,1 0,-1 1,0-1,0 0,1 0,-1 0,0 0,1 1,8 2,-1 1,1-2,0 1,0-1,1 0,-1-1,0 0,1-1,9 0,3 1,933 32,-939-33,118 0,203-25,255-68,-466 65,-126 28,0 0,0 0,0 0,0 0,0 0,0 1,0-1,0 0,0 0,0 0,0 0,0 0,0 0,0 0,0 0,0 0,0 0,1 0,-1 0,0 0,0 0,0 0,0 0,0 1,0-1,0 0,0 0,0 0,0 0,0 0,0 0,0 0,-8 4,-10 1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11:09.653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4 26,'-3'0,"5"0,10 0,14 0,10 0,-1-4,0 0,-1 0,-7-3,-8 0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11:21.578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2 256,'0'14,"-1"-11,1 0,-1 1,1-1,0 0,1 0,-1 0,1 0,1 6,-2-9,0 0,0 0,0 0,0 0,0 0,1 0,-1 1,0-1,0 0,0 0,0 0,1 0,-1 0,0 0,0 0,0 0,1 0,-1 0,0 0,0 0,0 0,1 0,-1 0,0 0,0 0,0 0,0 0,1 0,-1 0,0 0,0 0,0 0,1 0,-1 0,0-1,0 1,0 0,0 0,0 0,1 0,-1 0,0 0,0-1,0 1,8-8,-7 7,68-89,-37 46,71-73,-97 112,1 0,0 1,0 0,0 0,0 1,1 0,-1 0,1 0,0 1,0 0,0 0,0 1,0 0,0 1,0-1,14 2,-19 0,-1-1,0 1,0 0,0-1,0 1,0 0,0 0,0 1,0-1,-1 0,1 0,0 1,-1-1,1 1,-1 0,0-1,0 1,1 0,-1 0,0-1,0 1,-1 0,1 0,0 0,0 3,1 6,1 0,-2 0,1 15,-2-23,0 16,-1 0,-1 1,0-1,-2 0,0-1,-2 1,0 0,-1-1,-18 31,0-9,-1 0,-63 68,39-46,30-36,-1-1,-26 24,46-48,-1 0,1 0,0 0,0 0,0 0,1 0,-1 0,0 0,0 1,1-1,-1 0,1 1,-1-1,1 0,0 1,-1 1,1-3,0 0,0 0,0 1,0-1,1 0,-1 1,0-1,0 0,0 1,0-1,1 0,-1 0,0 1,0-1,0 0,1 0,-1 1,0-1,0 0,1 0,-1 0,0 1,1-1,-1 0,1 0,0 0,1 1,-1-1,1 0,-1 0,1 0,-1 0,1 0,-1 0,1-1,1 1,45-10,13-4,0 3,98-6,-14 18,-126-1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11:23.794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0 58,'62'0,"9"1,91-10,41-10,241 5,118 15,-520-4,-39 3,1-1,-1 0,1 1,-1-1,1 0,-1-1,0 1,1-1,2-1,-4 0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11:26.659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0 612,'7'-3,"0"-1,-1 0,0-1,0 0,0 0,0 0,8-10,30-45,-38 52,13-24,-1-1,22-56,3-9,-23 56,-2-1,14-56,-12 38,-20 61,0 0,1 0,-1 0,0 0,0 0,0 0,0 0,0 0,0 0,0 0,0 0,0 0,0 0,0 0,0 0,0 0,0 0,0 0,0 0,1 0,-1 0,0 0,0 0,0 0,0 0,0 0,0 0,0 0,0 0,0 0,0 0,0 0,0 0,0 0,2 14,-1 20,-2 632,1-650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11:30.861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1 0,'0'4,"0"4,0 4,7 0,3 2,6-3,12-2,8-3,6-2,-1-3,-7 0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11:31.203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4 14,'0'4,"-4"0,11 0,10 0,14-2,9 0,1-2,-3 1,0-1,-3-1,-4 1,0 0,-2-3,-2-2,-1 1,-3-6,-4-1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11:32.351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134 416,'-1'0,"1"0,-1-1,0 1,0-1,0 1,1 0,-1-1,0 1,0-1,1 0,-1 1,0-1,1 1,-1-1,1 0,-1 1,1-1,-1 0,1 0,0 0,-1 1,1-1,0 0,0 0,-1 0,1-1,-4-27,3 25,1-4,-1 1,1-1,1 1,0-1,0 1,0-1,1 1,0 0,1-1,4-7,-1 3,1 1,1 0,0 0,0 1,12-12,41-33,8-7,-61 53,0 1,1 0,0 1,0-1,1 2,16-10,-19 13,0 0,0 0,1 1,-1 0,0 0,1 1,-1 0,1 0,0 0,-1 1,15 1,-20-1,1 1,-1-1,1 1,0-1,-1 1,0 0,1 0,-1 0,1 0,-1 0,0 0,0 1,0-1,0 1,0-1,2 4,-1-2,0 1,-1-1,0 1,0 0,0-1,0 1,-1 0,2 7,0 6,0 0,-2 0,-2 29,1-36,0 14,-2 1,-1 0,-1-1,-7 25,-11 14,-3-1,-49 88,-91 106,71-122,69-101,-2-1,-1-2,-45 39,71-68,1 1,0-1,-1 1,1-1,0 0,0 1,0 0,0-1,-1 3,2-4,0 1,0-1,0 0,0 0,0 0,0 0,0 0,0 1,0-1,0 0,0 0,0 0,0 0,0 0,0 1,0-1,0 0,0 0,0 0,0 0,0 0,0 1,0-1,0 0,1 0,-1 0,0 0,0 0,0 0,0 0,0 0,0 0,1 1,-1-1,0 0,0 0,0 0,1 0,12-3,191-65,-140 50,84-14,-146 32,49-8,0 1,59 0,22 8,-113-1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12:37.620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6 0,'-5'0,"13"0,6 6,0 6,-1 7,-5 4,-2 0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13:26.702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40 0,'-11'0,"-8"0,10 0,21 0,19 0,14 0,6 0,-2 0,-4 0,-4 0,-4 0,-3 0,-7 0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13:27.471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59 0,'-2'42,"-2"-1,-2 1,-12 41,-10 74,28-153,0-1,0 0,0 1,0-1,0 0,1 1,-1-1,1 0,0 0,0 0,0 1,0-1,1 0,-1 0,1-1,0 1,2 3,-2-5,-1 0,1 1,-1-1,1 0,0 0,0 0,-1-1,1 1,0 0,0-1,0 1,0-1,0 1,0-1,0 0,0 0,0 0,0 0,0 0,0-1,0 1,0-1,0 1,-1-1,1 1,0-1,0 0,0 0,3-2,66-44,-58 37,0 1,0 0,1 1,0 1,0 0,0 1,1 0,29-7,44-1,158-6,-242 20,0 0,-1 0,1 1,0-1,-1 1,1 0,-1 0,1 0,-1 0,0 1,1 0,-1-1,0 1,0 0,0 0,0 1,-1-1,6 6,-6-4,1 0,-1 0,1 0,-1 0,0 1,0-1,-1 1,0 0,0-1,0 1,0 0,0 0,-1 0,0 5,-1-3,1 0,-1 0,0 0,-1 1,0-1,0-1,-1 1,1 0,-1 0,-1-1,1 0,-6 7,2-4,-1 0,0 0,-1 0,0-1,0 0,-19 11,11-9,-1 0,0-2,0 0,-1-1,0-1,0 0,0-2,-33 4,-16-4,-131-11,151-4,28 4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55:03.17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 1,'5'-1,"-1"1,1 0,0 1,0-1,0 1,0 0,-1 0,8 4,-9-4,-1 0,0 1,0 0,0 0,0-1,0 1,0 0,-1 1,1-1,-1 0,1 0,-1 1,0-1,0 1,0-1,0 1,1 2,0 2,-1 0,0 0,0 0,0 0,-1 0,0 0,0 0,-1 0,0 0,0-1,-3 10,-4 7,-21 44,21-52,1 0,1 0,0 1,1-1,1 1,-4 24,7-34,1 0,0 0,0 0,0 0,1 0,-1 0,2-1,-1 1,1 0,2 6,-2-8,0-2,0 1,0 0,1 0,-1-1,1 1,0-1,0 0,0 1,0-1,0-1,0 1,0 0,0-1,1 0,-1 0,1 0,4 1,26 4,1-2,0-1,0-2,53-5,-23 2,-39-1,0 0,0-2,0 0,38-15,-20 7,-16 5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13:28.011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1 103,'415'0,"-337"-3,133-25,42-3,-228 30,0 0,0-2,0-1,-1 0,43-15,-49 10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13:28.722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10 404,'0'0,"-1"0,1 0,-1 0,1 0,0 0,-1 0,1 0,0 0,-1 0,1 0,0-1,-1 1,1 0,0 0,-1 0,1 0,0-1,-1 1,1 0,0 0,-1-1,1 1,0 0,0-1,0 1,-1 0,1-1,0 1,0 0,0-1,0 1,0 0,0-1,-1 1,1-1,0 1,0 0,0-1,0 1,0 0,0-1,1 1,-1-1,0 1,0-1,7-18,103-181,-36 70,-72 126,19-28,-20 31,-1 1,0-1,1 1,-1-1,0 1,1 0,-1-1,1 1,-1 0,1-1,-1 1,1 0,-1-1,1 1,-1 0,1 0,-1 0,1-1,0 1,-1 0,1 0,-1 0,1 0,0 0,-1 0,1 0,-1 0,1 0,-1 0,1 1,0-1,-1 0,1 0,-1 1,1-1,-1 0,1 0,-1 1,1-1,-1 1,0-1,1 0,-1 1,1-1,-1 1,0-1,1 1,-1-1,0 1,0-1,1 1,-1-1,0 1,0-1,0 1,0 0,4 9,-1-1,-1 1,1 0,-2 0,1 0,-1 10,-2 68,-1-48,0 358,2-372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13:29.356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27 85,'-9'15,"-1"5,27-30,4-7,2 1,0 2,1 0,0 2,51-20,-72 31,-1 1,0-1,1 0,-1 1,1-1,-1 1,0 0,1 0,-1 0,1 0,-1 0,1 0,-1 1,1-1,-1 1,0-1,1 1,-1 0,0 0,3 2,-2-1,-1 1,1-1,-1 1,0 0,0 0,0-1,0 1,0 1,-1-1,0 0,1 0,-1 0,0 1,0 4,3 9,-1 0,-1-1,-1 1,0 0,-2 0,1 0,-2 0,0 0,-2 0,1-1,-2 1,0-1,-1 0,-1-1,0 1,-1-1,-1-1,0 1,-1-2,0 1,-16 14,-27 33,24-27,-49 45,74-76,0 0,1 1,-1 0,1-1,0 1,0 0,-3 6,6-10,0 1,0-1,-1 1,1-1,0 1,0 0,0-1,0 1,0-1,-1 1,1 0,0-1,0 1,1-1,-1 1,0 0,0-1,0 1,0-1,0 1,1-1,-1 1,0 0,1-1,-1 1,1 0,1 0,-1 0,0-1,0 1,1-1,-1 1,0-1,1 1,-1-1,1 0,-1 1,1-1,-1 0,0 0,4 0,10-2,1-1,0 0,-1-1,0-1,0 0,28-14,-3 2,-11 4,1 2,0 2,1 1,0 1,0 1,40-1,-45 7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13:36.256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36 1,'-5'0,"-2"5,-5 7,0 6,12 0,12-2,13-15,3-7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13:36.599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48 0,'-5'0,"-2"6,-9 0,-3 1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13:37.250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34 378,'-1'3,"1"-1,-1 1,0-1,0 0,-1 1,1-1,0 0,-1 0,1 0,-1 0,0 0,0 0,1-1,-1 1,0 0,-1-1,1 1,-4 1,23-41,13-27,72-142,-54 111,-48 95,0 0,0 1,1-1,-1 0,0 1,1-1,-1 1,0-1,1 0,-1 1,1-1,-1 1,1-1,-1 1,1-1,-1 1,1 0,0-1,-1 1,2-1,4 10,-3 28,-3-34,1 364,-4-158,3-205,0 0,0 1,1-1,-1 0,1 1,0-1,0 0,1 0,-1 1,4 5,8 8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13:37.804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158 120,'-6'0,"1"0,-1 0,1 0,-1 1,1 0,-1 0,1 0,0 1,-1-1,1 1,0 0,0 1,0 0,1-1,-1 1,0 1,1-1,0 1,0 0,0 0,0 0,1 0,0 0,0 1,0 0,0 0,1 0,-1 0,1 0,-1 6,-4 13,2 1,0-1,2 1,1-1,1 1,3 39,-2-56,1 0,0-1,0 1,1-1,0 1,0-1,1 0,0 0,0 0,0 0,1-1,0 1,1-1,-1 0,1 0,0 0,1-1,-1 0,1 0,0 0,1-1,-1 0,1 0,11 5,-8-5,0 0,0-1,0 0,1-1,0 0,-1-1,1 0,0 0,0-1,-1-1,1 0,0 0,-1-1,1 0,-1-1,19-8,-17 5,0-1,0 0,-1-1,0 0,-1 0,1-2,13-15,55-79,-61 77,-11 17,-1-1,0 1,-1-1,0-1,-1 1,0-1,-1 1,0-1,-1 0,0 0,-1 0,0-1,-2-15,1 19,-1 1,0-1,-1 0,0 1,0-1,-1 1,0 0,-1 0,0 0,0 0,0 1,-1-1,0 1,-1 0,1 1,-1 0,-1-1,-12-9,11 11,1 0,-1 1,0-1,0 2,0-1,-1 1,1 0,-1 1,0 0,0 0,0 1,0 0,1 1,-1 0,0 0,0 1,0 0,0 0,0 1,0 1,1-1,-13 6,-18 12,-46 30,59-34,-8 5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13:38.391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30 117,'-1'0,"0"0,0 0,-1 0,1 0,0 0,0 0,0 0,-1 1,1-1,0 0,0 1,0-1,0 1,0-1,0 1,0 0,0-1,0 1,0 0,0 0,0 0,0-1,1 1,-1 0,0 0,1 0,-1 0,0 0,1 1,-1 0,1-1,0 0,0 0,1 0,-1 1,0-1,0 0,1 0,-1 0,1 0,-1 0,1 0,-1 0,1 0,0 0,-1 0,1 0,0-1,0 1,-1 0,1 0,0-1,0 1,0 0,0-1,0 1,0-1,0 1,1-1,-1 0,0 1,0-1,0 0,1 0,26 6,1-1,-1-1,0-1,1-2,0-1,36-5,173-38,-57 8,-120 26,259-49,-249 34,-51 18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13:39.273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275 88,'-9'6,"9"-5,0-1,0 0,0 0,0 0,0 0,0 0,-1 1,1-1,0 0,0 0,0 0,0 0,0 1,0-1,0 0,0 0,0 0,0 0,0 1,0-1,0 0,0 0,1 0,-1 0,0 0,0 1,0-1,0 0,0 0,0 0,0 0,0 0,0 1,1-1,-1 0,0 0,0 0,0 0,0 0,0 0,0 0,1 0,-1 0,0 0,0 0,0 0,0 1,1-1,-1 0,0 0,0 0,0 0,0 0,1 0,-1 0,0-1,0 1,1 0,19-4,1 0,0-2,-1 0,38-19,20-6,-73 30,11-5,1 1,0 1,-1 1,19-2,-31 5,-1 0,1 0,0 0,0 1,-1 0,1-1,0 1,-1 0,1 1,5 1,-7-1,0-1,0 0,-1 1,1-1,0 1,-1-1,1 1,-1 0,0 0,0 0,1 0,-1 0,0 0,-1 0,1 0,0 0,-1 0,1 0,0 3,-1-1,0 1,0-1,0 0,-1 0,0 0,0 1,0-1,0 0,0 0,-1 0,0-1,0 1,0 0,0-1,-3 4,-5 6,0 0,-18 16,10-12,-1-2,-1 0,0-1,-27 14,-92 37,114-54,2 0,23-11,0 0,0 0,0 0,0 0,-1 0,1 0,0 0,0 0,0 0,0 1,0-1,-1 0,1 0,0 0,0 0,0 0,0 0,0 0,0 1,0-1,0 0,-1 0,1 0,0 0,0 0,0 1,0-1,0 0,0 0,0 0,0 0,0 1,0-1,0 0,0 0,0 0,0 0,0 1,0-1,0 0,0 0,0 0,1 0,-1 0,0 1,0-1,0 0,0 0,0 0,0 0,0 0,0 0,1 0,-1 1,0-1,0 0,0 0,0 0,16 5,19-1,108-4,15 0,-154 0,1 1,-1-1,1 1,-1 0,0 0,0 0,1 0,-1 1,0 0,0 0,0 0,0 0,-1 1,1-1,-1 1,1 0,-1 0,0 0,0 1,4 5,-4-3,-1-1,1 0,-1 1,-1-1,1 1,-1 0,0-1,0 1,0 0,-1 0,0 0,0-1,0 1,-1 0,-2 8,1-7,0 0,-1-1,0 0,0 0,0 0,-1 0,0 0,0 0,0-1,-1 0,1 0,-1 0,-1-1,1 1,-1-1,-8 5,-10 4,-1 0,-44 15,58-24,-15 5,0-2,-1-1,0-1,0-1,0-1,-1-1,1-2,-1-1,1-1,0-1,-1-2,2 0,-29-11,47 14,1 0,0-1,0 0,0 0,0-1,1 0,-1 0,1-1,0 1,0-1,1-1,0 1,0-1,0 0,0 0,1 0,0-1,-4-8,1-8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13:39.906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376 0,'-7'1,"0"0,0 1,1-1,-1 1,0 0,1 1,-1 0,1 0,0 0,0 1,0 0,0 0,-10 10,-3 4,1 1,-23 30,23-25,1 1,1 1,1 1,1 0,2 1,1 0,-10 37,11-21,2 0,2 0,1 0,3 59,2-94,-1 8,2 1,0-1,1 0,6 26,-6-38,-1-1,1 1,0 0,1-1,-1 1,1-1,0 0,0 0,0 0,0 0,1 0,0-1,0 0,0 1,0-2,0 1,0 0,1-1,8 4,-1-2,1-1,-1-1,0 0,1 0,0-1,-1-1,1 0,0 0,-1-2,1 1,0-2,-1 0,0 0,0-1,0 0,0-1,-1-1,19-11,-21 12,-1-1,1 1,-1-2,-1 1,1-1,-1 0,0-1,0 0,-1 0,0 0,-1-1,0 1,0-1,-1-1,0 1,-1-1,0 1,0-1,-1 0,0 0,-1 0,0 0,-1-19,0 24,-1 1,0 0,0 0,-1 0,1 0,-1 0,0 1,0-1,0 0,-1 1,1-1,-1 1,0 0,0 0,0 0,0 0,0 0,-1 1,1 0,-1-1,1 1,-1 0,0 1,0-1,0 1,0 0,0 0,-7-1,1 0,-1 1,0 0,0 0,0 1,1 0,-1 1,0 1,0 0,1 0,-13 4,5 2,1 0,0 0,0 2,1 0,0 1,-26 23,3 5,-35 44,62-69,-3 3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55:03.71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331 0,'-3'71,"-3"-1,-3 1,-3-2,-28 89,-50 100,65-190,-35 71,1-5,38-66,16-40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13:41.006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56 0,'0'3,"0"-1,1 1,-1-1,0 1,-1 0,1-1,0 1,-1-1,1 1,-1-1,0 0,0 1,0-1,0 0,0 1,-1-1,-1 3,-12 13,12-16,1 1,-1 0,0 0,1 1,0-1,0 0,0 1,0-1,0 1,1 0,-1 0,1-1,-1 6,2-9,0 1,0-1,0 1,1-1,-1 1,0-1,0 1,0 0,0-1,0 1,1-1,-1 1,0-1,0 1,1-1,-1 0,0 1,1-1,-1 1,1-1,-1 0,0 1,1-1,-1 0,1 1,-1-1,1 0,-1 0,1 1,-1-1,1 0,-1 0,1 0,-1 0,1 0,-1 0,1 0,0 0,-1 0,1 0,-1 0,1 0,-1 0,1 0,-1 0,1-1,-1 1,2-1,24-11,-23 10,0 0,0-1,0 1,0-1,-1 1,1-1,-1 0,0 0,0 0,0 0,3-7,-5 10,0 0,0-1,0 1,0 0,1 0,-1-1,0 1,0 0,0-1,0 1,0 0,0-1,0 1,0 0,0 0,0-1,0 1,0 0,0-1,0 1,-1 0,1-1,0 1,0 0,0 0,0-1,0 1,-1 0,1 0,0-1,0 1,0 0,-1 0,1 0,0-1,0 1,-1 0,1 0,0 0,-1 0,1 0,0 0,0-1,-1 1,1 0,0 0,-1 0,1 0,0 0,-1 0,1 0,0 0,0 0,-1 0,1 1,0-1,-1 0,1 0,0 0,0 0,-1 0,1 0,0 1,0-1,-1 0,-18 9,11 0,21-14,23-15,-34 18,-1 1,1 0,0 0,-1-1,0 1,1 0,-1-1,0 0,1 1,-1-1,0 0,0 1,-1-1,1 0,0 0,0-3,-1 4,0 1,0-1,0 0,0 1,0-1,0 1,0-1,0 0,0 1,-1-1,1 1,0-1,0 1,-1-1,1 1,0-1,-1 1,1-1,-1 1,1 0,-2-2,-19-4,18 6,1 0,0 0,0 0,-1 0,1 0,0 0,0 1,-1-1,1 1,0 0,0-1,0 1,0 0,0 0,0 1,0-1,0 0,1 0,-1 1,0-1,1 1,-1 0,1 0,-1-1,1 1,0 0,-2 4,3-6,0 0,0 1,0-1,0 1,0-1,0 0,0 1,0-1,0 0,0 1,0-1,0 0,1 1,-1-1,0 0,0 1,0-1,0 0,1 0,-1 1,0-1,0 0,1 0,-1 1,0-1,0 0,1 0,-1 0,0 1,1-1,-1 0,0 0,1 0,-1 0,0 0,1 0,-1 0,0 0,1 1,-1-1,0-1,1 1,-1 0,1 0,-1 0,0 0,1 0,-1 0,0 0,1 0,-1 0,0-1,0 1,1 0,1-1,18-2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13:41.670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119 99,'-4'0,"-9"-1,0 2,1 0,-20 4,29-5,1 0,0 1,0-1,0 1,0 0,0-1,0 1,0 0,0 0,0 1,1-1,-1 0,0 1,1-1,-1 1,1-1,-1 1,1 0,0-1,-1 1,1 0,0 0,0 0,1 0,-1 0,0 0,1 0,-1 3,1-4,0 0,0 0,0 0,1 0,-1 0,0 0,1 0,-1 0,1 0,-1 0,1 0,0 0,-1 0,1 0,0 0,0 0,-1-1,1 1,0 0,0-1,0 1,0 0,0-1,0 0,0 1,0-1,0 1,0-1,0 0,1 0,-1 0,0 1,0-1,1 0,0 0,-1 0,1 0,0 1,-1-1,1 0,0-1,-1 1,1 0,0 0,-1-1,1 1,-1-1,1 1,-1-1,1 0,-1 1,1-1,-1 0,0 0,1 0,-1 0,2-2,-3 3,0-1,0 1,0-1,0 1,0 0,0-1,0 1,0-1,0 1,-1-1,1 1,0-1,0 1,0-1,0 1,-1-1,1 1,0 0,-1-1,1 1,0-1,-1 1,1 0,0-1,-1 1,1 0,0 0,-1-1,1 1,-1 0,1 0,-1 0,1-1,-1 1,1 0,-1 0,1 0,0 0,-2 0,-24-6,21 5,4 1,0 0,0 0,0 0,0-1,0 1,0 0,0-1,0 1,0-1,0 1,0-1,0 1,1-1,-1 0,0 0,0 1,-1-2,2 1,0 1,0-1,0 0,0 1,0-1,0 1,0-1,0 1,0-1,0 0,0 1,0-1,0 1,0-1,0 0,1 1,-1-1,0 1,0-1,1 1,-1-1,0 1,1-1,4-5,0 1,1 0,-1 0,9-5,3-3,-15 11,0 0,0 0,0 0,0 0,0 0,-1 0,1 0,-1 0,0-1,1 1,-1-1,0 1,-1-1,1 1,0-1,-1 1,1-1,-1 0,0-4,-6-14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13:45.403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5 0,'-5'0,"8"0,15 0,13 0,8 0,7 0,0 0,-1 0,-5 0,-8 0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13:45.756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0 0,'16'0,"15"0,7 0,13 0,8 0,-1 0,-5 0,-6 0,-7 0,-4 0,-8 0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13:46.391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1 60,'10'0,"14"0,18 0,7 0,6-5,-2-2,-5 0,-4 1,-11-2,-5-2,-3 3,0 1,-5 2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13:47.085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1 0,'0'303,"0"-298,0 0,0-1,1 1,-1-1,1 1,0-1,0 1,3 5,-3-9,-1 0,1 0,0 0,0 0,0 0,-1 0,1 0,0 0,0 0,0 0,0-1,0 1,1 0,-1-1,0 1,0-1,0 1,1-1,-1 1,0-1,0 0,1 0,-1 0,0 0,0 0,1 0,-1 0,0 0,1 0,-1 0,0-1,0 1,2-1,10-5,0 0,0 0,-1-1,0 0,19-17,4-1,-7 6,1 1,46-20,-60 32,0 0,1 2,0 0,0 0,0 2,0 0,22 0,-17 1,0 2,-1 0,1 1,39 10,-56-11,0 0,-1 0,1 1,0-1,-1 1,1 0,-1 0,0 0,1 0,-1 0,0 1,0 0,-1-1,1 1,-1 0,1 0,-1 1,0-1,0 0,0 1,-1 0,1-1,-1 1,0 0,0-1,0 1,0 0,-1 0,1 0,-1 0,0 0,0 0,-2 6,1-4,-1-1,0 1,0-1,0 0,0 0,-1 0,0 0,0 0,-1-1,1 1,-1-1,0 0,0 0,0 0,-1-1,1 1,-1-1,0 0,-6 3,-10 4,0-1,-1 0,-28 7,-112 16,110-23,45-8,0 0,0 0,0-1,0 1,-12-3,0-2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13:47.717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1 183,'53'0,"194"-4,-176 0,111-21,325-83,-472 100,21-4,93-9,-123 20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13:49.030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0 280,'11'-11,"14"-29,29-52,-41 70,-1-1,-2 0,13-38,-20 54,-1 7,0 17,-2 38,0-48,-3 500,3-503,0 0,0 0,0 0,1 0,-1 0,1 0,0 0,1 0,1 5,-2-8,0 0,0 1,0-1,0 0,0 0,0 0,0 0,0-1,0 1,0 0,1 0,-1-1,0 1,1 0,-1-1,0 0,1 1,-1-1,0 0,1 0,-1 1,1-1,-1 0,1 0,-1-1,0 1,1 0,-1 0,2-1,21-5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13:49.738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108 182,'-26'5,"24"-4,0 0,0-1,0 1,0 0,0-1,0 0,0 0,0 1,-1-1,1 0,-2-1,-2-8,9-12,0 11,1 0,1 0,-1 0,1 0,1 1,0 0,0 0,1 1,0-1,15-12,-17 17,0-1,0 1,1 0,0 0,0 0,0 1,0 0,0 0,1 1,-1-1,1 1,0 1,-1-1,1 1,0 1,0-1,13 2,-17-1,0 1,0 0,0-1,-1 1,1 0,0 1,-1-1,1 0,-1 1,0-1,1 1,-1 0,0 0,0 0,0 0,2 3,-1-1,0 1,0 0,-1 0,0 0,0 0,0 0,2 11,0 5,-2 1,0 0,-3 29,1-38,-1-1,0 1,-1-1,-1 0,0 0,-1-1,0 1,0 0,-1-1,-1 0,0-1,-11 16,-8 7,-2-1,-30 29,-13 1,-7 9,66-56,11-15,0 0,0 0,0 0,0 0,-1 0,1 0,0 0,0 1,0-1,0 0,0 0,0 0,0 0,0 0,0 0,0 0,0 1,0-1,0 0,0 0,0 0,0 0,0 0,0 0,1 0,-1 0,0 1,0-1,0 0,0 0,0 0,0 0,0 0,0 0,0 0,0 0,0 0,0 0,1 0,-1 0,0 0,0 1,0-1,0 0,0 0,0 0,0 0,0 0,1 0,-1 0,0 0,0 0,0 0,0 0,0 0,1 0,26-10,-20 7,37-16,-10 3,1 2,37-9,-61 20,0 0,1 1,-1 1,1 0,-1 1,1 0,-1 0,1 2,-1-1,0 1,12 4,24 8,-25-10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13:50.374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0 30,'5'0,"2"-5,0-7,-2-1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55:04.84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676 1,'0'17,"0"0,-1 0,0 0,-1-1,-1 1,-1 0,-1-1,0 0,-12 26,-57 92,-131 179,41-69,94-141,32-49,-34 65,57-89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13:51.863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154 91,'11'-8,"11"-10,-22 18,0-1,1 1,-1-1,0 1,0 0,1-1,-1 1,0-1,0 1,0-1,1 1,-1-1,0 1,0-1,0 1,0-1,0 1,0-1,0 1,0-1,0 1,0-1,-1 1,1-1,0 1,0-1,0 1,-1-1,1 1,0-1,0 1,-1 0,1-1,0 1,-1-1,1 1,0 0,-1-1,1 1,-1 0,1 0,-1-1,0 1,-2-1,1 0,-1 0,0 0,0 1,0-1,0 1,-1 0,1 0,0 0,0 0,0 0,0 1,0 0,0-1,0 1,0 0,1 0,-1 1,0-1,0 0,1 1,-1 0,-4 3,2-1,-1 0,1 0,0 1,0-1,1 1,0 0,-1 0,1 1,1-1,-4 8,6-11,0-1,1 0,0 1,-1-1,1 0,0 1,0-1,0 0,0 1,0-1,0 1,0-1,0 0,0 1,1-1,-1 1,1-1,-1 0,1 1,-1-1,1 0,1 2,0-1,0 0,0 0,0 0,0 0,1-1,-1 1,0-1,1 0,-1 1,6 0,0 1,0-1,0 0,0-1,0 0,1 0,-1-1,9 0,-7-2,-1 0,0 0,0 0,0-1,0-1,0 1,9-7,-14 8,-1 0,1 0,-1 0,0 0,0-1,0 1,0-1,0 0,-1 0,1 0,-1 0,0-1,0 1,0 0,0-1,-1 0,1 1,-1-1,1-6,-2 8,0 1,0-1,0 1,0-1,0 1,0-1,-1 1,1-1,-1 1,1-1,-1 1,1 0,-1-1,0 1,0 0,0 0,1-1,-1 1,0 0,-2-1,0-1,0 1,0 0,-1 0,1 0,-1 0,1 1,-8-3,2 2,1 0,-1 1,0-1,0 2,0-1,-13 2,16 0,0 1,0 0,0 0,0 1,0 0,0 0,1 0,-1 0,1 1,0 0,0 0,0 1,1-1,-1 1,1 0,-4 7,2-5,1 1,1 0,0 0,0 0,0 0,1 1,0-1,1 1,0 0,0 0,0 11,1-18,1 1,0-1,0 1,1-1,-1 1,0-1,1 1,-1-1,1 1,0-1,0 1,0-1,0 0,0 0,1 1,-1-1,1 0,-1 0,1 0,0-1,0 1,-1 0,1-1,1 1,-1-1,0 1,0-1,0 0,1 0,-1 0,0 0,1-1,-1 1,1-1,-1 1,6-1,-1 0,1 0,0 0,-1-1,0 0,1-1,-1 1,0-2,1 1,-1-1,-1 0,12-6,-12 5,0 0,1-1,-1 0,-1 0,1 0,-1-1,0 0,0 0,0 0,-1 0,0-1,-1 0,1 0,-1 0,0 0,-1 0,0-1,0 1,-1-1,0 0,0 1,0-1,-1 0,-1 1,-1-12,2 16,-1-1,1 1,-1 0,0-1,-1 1,1 0,-1 0,1 0,-1 0,0 0,0 1,0-1,0 0,0 1,-1 0,1-1,-1 1,0 0,0 0,0 0,1 1,-2-1,1 1,0 0,0 0,0 0,-1 0,1 0,0 1,-1-1,1 1,0 0,-1 0,-4 1,-3-1,1 1,-1 1,1 0,0 0,0 1,0 0,0 1,0 0,-17 11,21-11,0 0,1 1,0 0,0 0,0 0,0 1,1 0,0 0,0 0,0 0,1 0,0 1,0 0,-1 7,3-10,0-1,0 0,1 0,-1 1,1-1,0 0,0 1,0-1,1 1,-1-1,1 0,-1 0,1 1,0-1,1 0,-1 0,0 0,1 0,0 0,0 0,0 0,0-1,0 1,0-1,1 1,-1-1,1 0,-1 0,1 0,0 0,5 2,0-1,1 1,-1-1,1-1,0 1,0-2,0 1,0-1,0 0,14-2,-18 1,-1 0,0 0,0-1,0 0,0 0,0 0,0 0,-1 0,1-1,0 0,0 0,-1 0,0 0,1 0,-1-1,0 0,0 1,0-1,0 0,-1-1,1 1,-1 0,2-5,-3 7,0-1,0 1,-1-1,1 1,-1-1,1 1,-1-1,0 0,0 1,0-1,0 0,0 1,0-1,0 1,0-1,-1 0,1 1,0-1,-1 1,0-1,1 1,-1-1,0 1,-1-2,0 1,1 0,-1 0,0 0,-1 1,1-1,0 1,0-1,-1 1,1 0,-1 0,1 0,-1 0,-4-1,4 2,-1-1,1 0,0 1,-1-1,1 1,0 0,0 0,-1 1,1-1,0 1,-1-1,1 1,0 0,0 0,0 0,0 1,0-1,0 1,0 0,0 0,1 0,-1 0,1 0,-5 5,6-6,1 0,-1-1,1 1,0 0,-1 0,1 0,0 0,-1 0,1-1,0 1,0 0,0 0,0 0,0 0,0 0,0 0,0 0,0 0,1-1,-1 1,0 0,0 0,1 0,-1 0,1 0,-1-1,0 1,1 0,0 0,-1-1,1 1,-1 0,1-1,0 1,-1-1,1 1,0-1,0 1,0-1,-1 0,1 1,0-1,0 0,0 1,0-1,0 0,0 0,1 0,2 1,1 0,-1-1,0 1,1-1,-1 0,1 0,-1-1,9-1,-10 1,0-1,0 1,0-1,0 0,0 0,0 0,0 0,-1-1,1 1,-1-1,0 1,1-1,-1 0,0 0,2-5,-3 7,-1 0,1-1,-1 1,0 0,1 0,-1 0,0 0,0-1,0 1,0 0,0 0,0-1,0 1,0 0,-1 0,1 0,0-1,-1 1,0-1,0 1,0-1,0 1,0 0,0 0,0 0,-1 0,1 0,-1 0,1 0,0 0,-1 0,1 1,-1-1,0 1,1-1,-1 1,-3-1,-29 0,33 1,-1 0,1 0,0 0,0 0,0 1,-1-1,1 0,0 0,0 1,0-1,0 1,0-1,0 1,0-1,0 1,0 0,0-1,0 1,0 0,0 0,0 0,1 0,-1 0,0 0,0 1,1-2,0 0,0 1,1-1,-1 1,0-1,0 0,1 1,-1-1,0 0,1 0,-1 1,0-1,1 0,-1 1,0-1,1 0,-1 0,0 0,1 0,-1 1,1-1,-1 0,1 0,-1 0,0 0,1 0,-1 0,1 0,-1 0,1 0,0 0,16-1,-10-2,1 0,0 0,-1 0,1-1,-1-1,7-4,-12 7,0 0,0 1,1-1,-2 0,1 0,0 0,0 0,-1-1,3-3,-4 5,1 0,-1 0,0 1,0-1,0 0,0 0,0 1,1-1,-2 0,1 0,0 1,0-1,0 0,0 0,0 1,-1-1,1 0,0 0,-1 1,1-1,0 0,-1 1,1-1,-1 1,1-1,-1 0,1 1,-1-1,1 1,-1 0,0-1,-1 0,-1 0,0 0,0 0,0 0,0 0,-1 1,1-1,0 1,-1 0,1 0,0 0,-1 0,1 1,0-1,-1 1,1 0,0 0,0 0,0 0,-5 4,6-5,0 1,1-1,-1 1,0 0,1 0,-1 0,1 0,0 0,-1 0,1 0,0 1,-1-1,1 0,0 1,0-1,0 1,0-1,0 1,1-1,-1 1,0 0,1-1,-1 1,1 0,0-1,0 1,-1 0,1 0,0 0,0-1,1 1,-1 0,0 0,0-1,1 1,-1 0,2 1,-1-1,0 0,0-1,1 0,-1 1,0-1,1 0,-1 1,1-1,0 0,-1 0,1 0,0 0,-1-1,1 1,0 0,0-1,0 0,0 1,0-1,0 0,-1 0,1 0,0 0,0 0,2 0,0-1,0 1,0-1,0 0,0 0,-1 0,1-1,0 1,-1-1,1 0,-1 0,5-3,-8 5,1-1,-1 1,1-1,-1 1,1-1,0 1,-1-1,0 1,1-1,-1 1,1-1,-1 1,0-1,1 0,-1 1,0-1,0 0,1 1,-1-1,0 0,0 1,0-1,0 0,0 0,0 1,0-1,0 0,0 1,0-1,0 0,-1 0,1 1,0-1,0 0,-1 1,1-1,0 1,-1-1,1 0,-1 1,1-1,-1 1,1-1,-1 1,1-1,-1 1,0-1,-17-10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13:52.915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12 216,'-1'0,"1"0,-1 0,0 0,1 0,-1-1,1 1,-1 0,1 0,-1-1,1 1,0 0,-1-1,1 1,-1 0,1-1,0 1,-1-1,1 1,0-1,-1 1,1-1,0 1,-1-1,1 1,0-1,0 1,0-1,0 1,0-1,0 1,-1-1,1 1,0-1,1 0,-1 1,0-1,0 1,0-1,0 1,0-1,0 1,1-1,-1 1,1-2,10-26,-4 17,0 0,1 1,1 0,0 1,0-1,1 2,0-1,0 2,1-1,0 1,0 1,1 0,23-8,-11 5,1 1,1 1,-1 1,1 2,0 0,28 1,-51 2,0 1,0 0,1 0,-1 1,0-1,0 0,1 1,-1 0,0 0,0 0,0 0,0 0,0 1,0 0,-1-1,1 1,0 0,-1 0,1 0,-1 0,0 1,0-1,0 1,0-1,0 1,0 0,-1 0,0 0,1 0,-1 0,0 0,0 0,0 0,-1 0,1 1,-1-1,0 0,0 0,0 1,0-1,-1 0,1 0,-1 0,-1 5,-2 8,-1-1,-1 1,0-1,-1 0,0-1,-1 0,-1 0,0-1,-1 0,-1 0,0-1,0-1,-1 0,-1 0,0-1,0-1,-1 0,0-1,0 0,-17 5,17-7,25-7,3-2,78-19,38-8,-114 28,0 0,0 1,0 1,-1 0,1 1,17 4,-27-4,0 1,0 0,0 0,0 1,-1 0,1 0,-1 0,0 1,0 0,0 0,-1 0,1 0,-1 1,0 0,0 0,0 0,-1 0,0 0,0 1,4 9,-5-8,1 0,-1 0,-1-1,1 1,-1 0,0 0,-1 1,1-1,-2 0,1 0,-1 0,0 0,0 0,-1 0,0 0,0-1,-6 13,4-12,-1 0,0 0,0 0,-1-1,0 0,0 0,0 0,-1-1,0 0,0 0,0-1,0 0,-15 5,-6 1,-1-1,-46 8,7-2,43-8,9-2,0-1,0 0,0-1,-1-1,1 0,-30-1,43-2,1 1,0-1,-1 0,1 0,0 0,-1 0,1 0,0 0,0 0,0-1,0 1,0-1,0 0,1 1,-1-1,0 0,1 0,0 0,-1 0,0-4,-11-20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13:53.671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296 1,'-5'0,"0"1,0 0,-1 0,1 0,0 1,0 0,1 0,-1 0,0 1,1-1,-1 1,1 0,0 0,0 1,0-1,-5 7,-5 7,0 0,-17 28,30-43,-13 18,2 1,0 1,1 0,1 0,2 1,0 0,1 0,1 1,1 0,-3 47,7-43,1 0,1 0,2-1,5 31,-6-49,1-1,0 1,0-1,0 0,1 0,1 0,-1-1,1 1,0-1,1 0,0 0,0-1,0 0,1 0,0 0,14 9,-13-11,-1 0,0-1,1 0,-1 0,1 0,0-1,0 0,0-1,0 0,0 0,0-1,0 0,15-1,-13-1,0 0,1-1,-1 0,0-1,-1 0,1-1,-1 0,0 0,15-12,-11 7,0-1,-1-1,-1 0,0-1,0 0,-1-1,-1 0,-1 0,0-1,0 0,-2-1,0 0,6-22,-12 35,1 0,0 1,-1-1,0-1,0 1,1 0,-2 0,1 0,0 0,-1 0,1 0,-1 0,0 1,0-1,0 0,0 0,-1 0,1 1,-2-3,0 2,0 1,1-1,-1 1,0 0,0 0,0 0,0 1,0-1,0 1,-1 0,1 0,-1 0,1 0,0 0,-1 1,-5-1,-8 1,1 0,0 1,-1 1,1 0,0 1,0 1,0 1,-19 8,2 1,2 1,-57 37,73-41,2 0,-1 0,2 1,-1 1,2 0,-1 0,2 1,0 1,-13 25,10-12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13:54.287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106 80,'-11'0,"2"-1,-1 1,1 0,-1 1,1 0,-1 1,1-1,-16 7,25-8,0 0,-1 0,1 0,0 0,0 0,0 0,0 0,0 0,0 0,0 0,-1 0,1 0,0 0,0 0,0 0,0 0,0 0,0 1,0-1,0 0,-1 0,1 0,0 0,0 0,0 0,0 0,0 0,0 1,0-1,0 0,0 0,0 0,0 0,0 0,0 0,0 1,0-1,0 0,0 0,0 0,0 0,0 0,0 0,0 1,0-1,0 0,0 0,0 0,0 0,0 0,0 0,1 0,-1 0,0 1,0-1,0 0,0 0,0 0,0 0,0 0,1 0,11 5,17 0,349 0,-220-7,321-36,-285 17,56-11,-191 20,-34 5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13:55.041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1 391,'0'0,"0"1,0-1,0 1,0-1,1 1,-1-1,0 1,0-1,1 1,-1-1,0 1,1-1,-1 1,0-1,1 0,-1 1,1-1,-1 0,1 1,-1-1,1 0,-1 1,1-1,-1 0,1 0,-1 0,1 0,-1 1,1-1,-1 0,1 0,0 0,-1 0,1 0,-1 0,1 0,-1-1,1 1,-1 0,1 0,-1 0,1 0,-1-1,2 1,25-11,-9 2,-1-1,-1-1,1 0,-2-1,1-1,-2 0,16-19,80-115,-67 85,-34 49,1 1,-1 0,21-17,-30 29,1-1,-1 1,0 0,1 0,-1-1,0 1,1 0,-1 0,1 0,-1-1,0 1,1 0,-1 0,1 0,-1 0,0 0,1 0,-1 0,1 0,-1 0,1 0,-1 0,0 0,1 1,-1-1,1 0,-1 0,0 0,1 1,-1-1,0 0,1 0,-1 1,0-1,1 0,-1 0,0 1,1-1,-1 0,0 1,0-1,0 1,1-1,-1 0,0 1,0-1,0 1,0-1,0 0,0 1,0 0,5 25,-4-24,2 27,-1 1,-2-1,-1 1,-1 0,-1-1,-1 0,-15 47,-49 149,67-221,-1 0,1 0,0 0,0 0,0 0,0 0,1 0,0 0,0 0,0 1,1 3,-1-8,0 0,0 1,0-1,0 0,0 0,0 0,0 1,0-1,0 0,0 0,0 0,0 1,1-1,-1 0,0 0,0 0,0 0,0 0,1 1,-1-1,0 0,0 0,0 0,1 0,-1 0,0 0,0 0,0 0,1 0,-1 0,0 1,0-1,0 0,1 0,-1 0,0 0,0-1,1 1,-1 0,0 0,1 0,8-7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13:55.549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279 6,'-10'1,"0"0,0 1,0 0,0 1,0 0,1 1,-1 0,1 0,0 1,0 0,1 0,0 1,0 0,-14 14,9-7,0 1,1 0,0 0,1 2,1-1,1 1,-11 22,14-21,1 0,1 0,0 0,1 1,0-1,2 1,0-1,1 1,1 0,3 21,-3-35,0 0,0 0,0-1,1 1,-1-1,1 0,0 1,0-1,0 0,0 0,0 0,1 0,0 0,-1-1,5 4,-2-3,1 1,0-1,-1 0,1 0,0-1,0 0,1 0,7 1,6 0,1-1,-1-1,1-1,31-3,-39 1,-1 0,1-1,-1 0,0-1,0 0,0-1,0-1,-1 0,0 0,0-1,-1 0,1-1,-2 0,12-11,-5 0,0 1,-1-2,-2 0,0-1,0 0,13-35,-21 44,0-1,-1 0,-1 1,0-2,0 1,-2 0,1-18,-1 27,-1-1,-1 1,1 0,0-1,-1 1,0-1,0 1,-1 0,1-1,-1 1,0 0,0 0,0 0,0 1,-1-1,0 0,1 1,-1 0,-1-1,1 1,0 0,-1 1,0-1,-7-3,-4 0,0 0,-1 2,0 0,0 1,0 0,-1 1,1 1,-1 1,1 0,0 2,-1-1,1 2,0 0,0 1,-26 10,6 0,3-3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14:03.831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1 49,'10'0,"14"0,13 0,1-5,-2-2,-1 1,-7-5,-3 1,-6 1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14:04.187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0 40,'11'0,"12"0,14 0,11-5,7-2,-1 1,-4-5,-10 1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14:04.825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10 1,'-9'2,"11"4,19 4,40-2,0-2,121-6,-90-1,197-1,407 4,-466 15,-97-6,-119-9,-13-2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14:06.445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0 1,'10'0,"14"0,13 0,11 0,7 0,-6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55:05.21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733 1,'0'2,"-1"-1,0 1,0-1,0 1,1-1,-1 1,-1-1,1 0,0 1,0-1,-3 2,-5 7,-159 277,19-29,62-123,-196 337,271-451,1-6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14:07.047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84 1,'-1'0,"0"1,0-1,0 0,0 1,1 0,-1-1,0 1,0-1,0 1,1 0,-1 0,0-1,1 1,-1 0,1 0,-1 0,1 0,-1 0,1 0,-1 2,-10 26,8-20,-5 20,0 1,2 0,2 0,0 0,1 37,3-61,0-1,0 1,1-1,0 0,0 1,2 8,-2-13,-1 1,1-1,-1 0,1 0,0 0,-1 0,1 0,0 0,0 0,-1-1,1 1,0 0,0 0,0 0,0-1,0 1,0-1,0 1,0-1,1 1,-1-1,0 0,0 1,0-1,1 0,-1 0,0 0,0 0,0 0,1 0,-1 0,0 0,0 0,0-1,0 1,3-2,62-22,-46 16,1 0,0 1,0 2,28-5,-40 9,13-2,1 2,35 1,-53 0,-1 0,1 1,0-1,0 1,-1 1,1-1,0 1,-1-1,0 1,1 0,-1 1,0-1,0 1,0 0,0 0,-1 0,1 0,3 5,-5-5,-1 0,1-1,-1 1,0 0,0 0,0-1,0 1,-1 0,1 0,-1 0,1 0,-1 0,0 0,0 0,-1 0,1 0,-1 0,1 0,-1 0,0 0,0 0,0 0,0-1,-1 1,1 0,-1-1,0 1,0-1,0 0,0 1,-4 3,-2 2,-1-1,0 1,-1-2,1 1,-1-1,0-1,-13 6,-11 1,-1-1,0-1,-1-2,0-1,-67 2,98-9,1 0,0 0,-1-1,1 0,-1 0,1 0,0 0,0-1,0 0,0 0,0 0,0 0,-4-3,7 4,-1 0,1-1,0 1,-1 0,1 0,0-1,0 1,0-1,0 1,0-1,0 1,0-1,1 0,-1 1,1-1,-1 0,1 1,0-1,-1 0,1 0,0 1,0-1,0 0,0 0,1 0,-1 1,0-1,1 0,-1 0,1 1,0-1,-1 1,1-1,2-2,13-16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14:07.401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0 0,'0'5,"0"2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14:08.130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15 95,'0'0,"0"0,-1 0,1 0,0 0,0 0,-1 0,1 0,0 0,0 0,-1 0,1 0,0 0,0 0,-1 0,1 0,0 0,-1 0,1 0,0-1,0 1,0 0,-1 0,1 0,0 0,0 0,-1-1,1 1,0 0,0 0,0 0,0-1,0 1,-1 0,1 0,0-1,0 1,0 0,0 0,0-1,0 1,0 0,0 0,0-1,0 1,0 0,0-1,0 1,10-16,19-12,-19 22,1 0,0 0,0 1,0 1,1 0,-1 1,1 0,0 0,0 1,0 1,0 0,0 1,17 1,-26-1,-1 0,1 1,-1-1,1 0,-1 1,1 0,-1-1,0 1,1 0,-1 0,0 0,0 0,1 1,-1-1,0 1,0-1,0 1,-1 0,1 0,0 0,-1 0,1 0,-1 0,0 0,1 0,-1 0,0 1,0-1,-1 0,1 1,0-1,-1 1,1-1,-1 1,0 4,0 1,-1 0,0 0,0 0,-1-1,0 1,0-1,-1 1,0-1,0 0,-6 9,-2 1,-1 0,-1-1,0 0,-1-1,-1 0,0-2,-33 23,26-19,15-10,13-7,17-10,1 2,1 1,-1 0,1 2,0 1,0 1,0 1,33 1,-54 2,1 0,-1 0,1 0,-1 1,1 0,-1-1,0 1,0 1,0-1,0 1,0-1,-1 1,1 0,-1 1,0-1,0 0,0 1,0 0,-1 0,1 0,-1 0,0 0,0 0,0 0,-1 1,1-1,-1 1,1 8,-1-3,0 0,0 0,-1 0,0 0,-1 0,0 0,0 0,-1-1,0 1,-1 0,0-1,-7 14,7-16,-1-1,0 1,0-1,-1 0,0-1,0 1,0-1,0 0,-1 0,0 0,0-1,0 0,-1 0,1-1,-10 4,1-2,1-2,-1 0,1 0,-1-2,0 1,-25-3,5 1,-43-2,73 1,0 1,-1-1,1-1,0 1,0-1,0 0,0 0,0 0,1-1,-1 1,-6-6,-8-12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14:08.916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365 0,'-22'14,"1"1,0 1,1 1,1 1,0 1,-21 28,11-15,10-11,1 1,2 0,0 2,1 0,1 0,1 2,2-1,0 2,2-1,1 1,1 1,1-1,2 1,-3 50,8-72,-1 0,1 0,0 0,0-1,0 1,1 0,0-1,0 1,1-1,-1 1,1-1,0 0,1 0,-1-1,1 1,0-1,0 1,0-1,1 0,-1-1,1 1,0-1,0 0,1 0,-1-1,0 1,10 2,-4-2,0 0,0 0,0-1,0 0,0-1,0 0,1-1,-1 0,0-1,0-1,1 1,-1-2,18-5,-13 2,-1-1,1 0,-2-1,1 0,-1-2,0 1,16-16,-25 20,0-1,0 0,-1 0,1 0,-1-1,-1 1,1-1,-1 0,0 0,-1 0,0 0,0-1,0 1,-1 0,0-1,0 1,-1-1,-1-11,1 16,-1 1,0-1,0 0,0 0,0 0,0 1,-1-1,1 0,-1 1,1-1,-1 1,0 0,0 0,0-1,0 1,-1 1,1-1,0 0,-1 0,0 1,1 0,-1-1,0 1,1 0,-1 0,0 0,0 1,0-1,-5 1,-3-2,0 1,0 0,0 1,-1 0,1 1,-18 3,15-1,1 0,-1 1,1 1,0 0,1 0,-1 1,1 1,0 0,1 1,-17 14,14-6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14:11.733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27 298,'-2'5,"0"0,0 0,0 0,-1 0,1 0,-1-1,-5 7,8-12,-1-1,1 1,-1 0,1-1,0 1,0-1,0 1,0-1,0 1,0 0,0-1,0 1,0-1,1 1,-1-2,0 3,6-24,1 1,0-1,2 2,0-1,19-29,-11 18,30-77,-47 111,0 0,0 0,0-1,0 1,0 0,0 0,0-1,0 1,0 0,0 0,0 0,0-1,0 1,1 0,-1 0,0 0,0-1,0 1,0 0,1 0,-1 0,0 0,0-1,0 1,1 0,-1 0,0 0,0 0,1 0,-1 0,0 0,0 0,1 0,-1 0,0 0,0 0,1 0,-1 0,0 0,0 0,1 0,-1 0,0 0,0 0,1 0,-1 0,0 0,0 0,1 1,4 15,-1 23,-3-3,1 33,-9 104,2-144,-1 0,-12 29,9-31,2 1,-6 36,10-36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14:12.369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77 166,'0'0,"-1"0,1 0,-1 0,1 0,-1-1,1 1,-1 0,1 0,-1-1,1 1,-1 0,1-1,-1 1,1 0,0-1,-1 1,1 0,0-1,-1 1,1-1,0 1,-1-1,1 1,0-1,0 1,0-1,0 1,-1-1,1 1,0-1,0 1,0-1,0 0,0 1,0-1,0 1,0-1,1 1,-1-1,0 1,0-1,0 1,0-1,1 1,0-2,10-25,-3 14,0 0,2 1,15-18,-19 24,0 0,0 1,0 0,1 0,0 0,0 1,0 0,8-4,-13 7,-1 1,1-1,-1 1,1 0,-1 0,1-1,-1 1,1 0,-1 0,1 0,-1 0,1 1,-1-1,1 0,-1 1,1-1,-1 1,1-1,-1 1,0 0,1-1,1 2,-1 0,0 1,0-1,0 0,-1 0,1 1,0-1,-1 1,0-1,0 1,0 0,1 3,1 4,-1 0,0 0,-1 0,0 0,-1 18,-3-9,0-1,-1 1,-1-1,-1 0,0-1,-1 0,-1 0,-18 28,4-11,-2-1,-1-1,-30 29,-12-12,71-53,0 0,0 0,0 1,1 0,0 0,-1 0,1 0,0 1,1 0,5-2,58-15,-65 18,35-8,59-6,-84 14,1 0,0 1,-1 1,1 0,-1 1,1 0,19 7,-15-2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14:12.738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12 1,'0'5,"-5"2,-2-1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14:13.184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16 426,'-1'-1,"0"1,1 0,-1 0,0 0,0-1,1 1,-1 0,0-1,1 1,-1-1,0 1,1-1,-1 1,0-1,1 1,-1-1,1 1,-1-1,1 0,0 1,-1-1,1 0,-1 0,1 1,0-1,0 0,0 0,-1 1,1-1,0 0,0 0,0-1,3-28,8-1,2 1,27-46,-20 40,19-45,-34 66,0 1,2 0,-1 1,2-1,0 1,14-18,-21 31,-1-1,0 1,1-1,-1 1,1-1,-1 0,1 1,0 0,-1-1,1 1,-1-1,1 1,0 0,-1-1,1 1,0 0,-1 0,1 0,0-1,0 1,-1 0,1 0,0 0,0 0,-1 0,1 0,0 1,-1-1,1 0,0 0,0 0,-1 1,1-1,0 0,-1 1,1-1,-1 0,1 1,0-1,-1 1,1-1,-1 1,1-1,-1 1,1 0,-1-1,0 1,1 0,-1-1,0 1,1 0,-1-1,0 1,0 0,0-1,0 1,0 1,9 45,-5-18,-2 0,-1 1,-2-1,0 1,-2-1,-1 1,-2-1,-9 29,6-35,1 1,1 0,2 0,-6 44,10-43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14:13.723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157 58,'-4'0,"0"1,0 0,1 0,-1 0,0 1,1-1,-1 1,1 0,0 0,-1 0,1 0,0 1,0-1,0 1,1 0,-1 0,-3 6,-7 8,-19 37,27-45,-2 4,1 0,0 1,1 0,0 1,1-1,1 1,0-1,1 1,1 0,0 0,1 0,3 28,-2-39,0 1,1-1,-1 1,1-1,0 1,0-1,1 0,-1 0,1 0,0 0,0 0,0 0,5 4,-1-3,0 0,0 0,1 0,-1-1,1 0,16 5,-1-2,0-2,0 0,0-2,37 1,-49-4,0 0,0-1,-1-1,1 0,0 0,-1-1,1 0,-1-1,0 0,0-1,-1 0,1-1,-1 1,15-14,-5 3,-1-2,-1 0,-1-1,0-1,16-28,-25 34,0 1,-2-1,0 0,0 0,-2-1,1 1,-2-1,0 0,-1 0,0 1,-1-1,-1 0,-4-26,4 36,0 1,0-1,-1 1,1 0,-1 0,0 0,0 0,0 0,-1 0,1 0,-1 1,0-1,0 1,0 0,-1 0,1 0,-1 0,1 0,-1 1,0 0,0 0,0 0,0 0,-1 1,1-1,0 1,-1 0,1 0,-6 0,0 1,-1 0,0 0,0 1,1 0,-1 1,0 0,1 1,0 0,-1 1,1 0,-10 6,-13 9,2 2,0 2,-35 32,16-9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14:19.865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9 0,'-5'18,"5"-17,-1-1,1 1,0-1,-1 1,1 0,0-1,-1 1,1 0,0 0,0-1,0 1,0 0,0 0,0-1,0 1,0 0,0-1,0 1,0 0,0 0,0-1,1 1,-1 0,0-1,1 1,-1 0,0-1,1 1,-1 0,1-1,-1 1,1-1,-1 1,1-1,-1 1,1-1,-1 1,1-1,0 0,-1 1,1-1,0 0,-1 1,1-1,0 0,1 0,6 4,0-1,1 0,-1-1,1 0,0 0,-1-1,12 1,67-3,-49 0,-20 0,-2 0,0 1,0 0,0 1,0 0,0 2,-1 0,1 0,23 10,41 19,50 25,-110-47,-1 1,0 0,0 2,20 18,111 122,-132-133,-1 1,-1 0,-1 2,18 35,19 29,-36-61,-2 0,0 2,-2-1,-1 1,9 33,2 36,8 25,-24-102,-1 0,-1 1,-1-1,1 28,-6 86,0-52,2-55,-2-1,0 1,-2 0,-1-1,-1 0,-16 46,-18 59,17-53,14-54,-1-1,-1-1,-1 0,-1-1,-29 36,-11 19,15-23,-2-1,-2-3,-52 48,85-89,-94 115,-67 57,133-142,17-17,0-1,-1-1,-39 27,23-17,30-22,-1-1,1 0,-1 0,-9 4,17-10,-1 0,0 0,0 1,0-1,0 0,1 0,-1 0,0 0,0 0,0 0,0 0,1-1,-1 1,0 0,0 0,0-1,1 1,-1 0,0-1,0 1,1-1,-1 1,0-1,1 1,-1-1,1 1,-1-1,1 0,-1 1,1-1,-1 0,0-1,-12-26,10 21,0 12,1-1,-1 0,1 1,0 0,0 0,1-1,-1 1,0 8,2-11,0 0,1 0,-1 0,1 0,-1 0,1-1,0 1,-1 0,1-1,0 1,0 0,1-1,-1 1,0-1,0 0,1 1,-1-1,1 0,-1 0,1 0,-1 0,1 0,0 0,-1 0,1 0,0-1,3 2,8 2,0 0,0-1,0 0,0-1,24 0,72-4,-60-1,-69 14,-36 11,12-4,28-11,-1-1,0 0,0-1,-1-1,0 0,-29 1,42-5,0 0,1 0,-1 0,0-1,1 1,-1-1,0 0,1-1,-1 1,1-1,0 0,0 0,-1 0,1-1,1 0,-1 1,0-1,1-1,-1 1,1 0,0-1,0 0,0 1,1-1,-1 0,1 0,0-1,0 1,0 0,-1-7,1 3,1 0,0 0,0-1,0 1,1 0,1-1,-1 1,1 0,1-1,-1 1,1 0,1 0,0 0,3-8,2 0,1-1,1 1,0 1,0 0,19-20,13 1,-40 32,1 0,1 0,-1 1,0-1,0 1,1-1,-1 1,0 0,1 0,-1 1,1-1,4 0,-6 2,-1 0,1-1,-1 1,1 0,-1 0,0 0,1 0,-1 0,0 0,0 0,0 0,0 1,0-1,0 0,0 1,0-1,0 1,-1-1,1 1,0-1,-1 1,1-1,-1 1,0 0,0-1,1 4,1 50,-2-46,-1 20,0-19,1 0,0 0,0 0,3 14,-2-21,0-1,-1 1,1 0,0-1,1 1,-1-1,0 1,1-1,-1 0,1 1,0-1,0 0,0 0,0 0,0 0,0-1,1 1,-1-1,5 3,9 2,0-1,0-1,0 0,0-1,0-1,1 0,-1-2,0 0,1 0,-1-2,32-6,-46 8,0-1,0 1,-1-1,1 1,0-1,0 0,-1 0,1 0,0 0,-1 0,1 0,-1 0,0 0,1-1,-1 1,0 0,0-1,0 1,0-1,0 0,0 1,0-1,0 0,-1 1,1-1,-1 0,1 0,-1 0,0 0,1 1,-1-1,0 0,0 0,-1 0,1 0,0 0,-1-2,-4-27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55:18.27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65 513,'-1'11,"-1"-1,1 1,-2 0,1-1,-1 1,-1-1,0 0,-1 0,1 0,-2-1,-11 17,5-14,16-26,16-29,0 11,1 0,2 1,48-50,-20 31,67-50,-55 52,95-53,-115 77,1 2,0 3,70-21,-81 31,1 3,-1 1,41-1,104 6,-117 1,16 4,131 26,-105-13,107 18,373 116,-534-136,-1 2,0 3,-2 1,0 3,-2 1,55 45,-77-54,161 124,-153-121,1-1,1-2,1-1,48 16,-32-18,0-2,1-3,80 6,-37-11,99-9,-152 2,0-2,0-2,0-1,-1-2,0-2,46-21,-57 20,0-2,-1-1,-1-1,0-1,-1-1,-2-2,0 0,34-41,21-35,100-119,-177 215,0 0,0 0,0 0,-1 0,1 0,0 0,0 0,0 0,0 0,1 0,-1 1,0-1,0 0,0 1,1-1,-1 1,0 0,0-1,1 1,-1 0,0 0,1 0,-1 0,1 0,-1 0,0 0,1 0,-1 0,2 1,-1 1,1 0,0 0,-1 0,0 0,1 0,-1 0,0 1,0 0,0-1,0 1,2 5,36 65,30 50,-57-103,1-1,0 0,32 31,-26-34,0 0,2-2,0 0,0-1,1-1,43 15,-17-11,-1-2,74 12,-47-17,1-3,-1-3,150-15,-172 3,-2-2,80-28,-48 12,185-61,73-22,367-49,-665 152,18-3,106-6,-136 16,0 2,0 1,52 11,-68-11,-1 1,1 1,-1 0,-1 2,1-1,-1 1,0 1,0 0,20 19,-30-24,0 1,0-1,0 1,0 0,-1 0,1 0,-1 1,0-1,-1 0,1 1,-1-1,0 1,1 6,0 6,-1 1,-2 23,1-25,0 0,3 24,0-28,0 0,1-1,0 1,1-1,1 0,10 17,49 61,-49-68,122 149,-138-169,2 0,-1 1,1 0,-1-1,0 1,1 0,-1 0,0 0,0 0,-1 0,1 0,0 0,-1 0,1 1,-1-1,1 0,-1 0,0 5,-6 6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14:22.950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699 34,'3'-1,"-7"-1,-19-5,-32-6,6 7,0 3,0 1,-59 7,94-3,0 0,1 1,-1 1,1 1,0 0,0 0,-21 13,13-5,1 1,0 1,-26 25,38-30,0-1,0 1,1 1,0-1,1 1,0 1,-5 14,3-4,1 0,1 0,-4 24,-8 100,12-121,1 1,1-1,2 1,0 0,2 0,3 32,-1-50,1 0,-1-1,1 1,1-1,0 1,0-1,0-1,8 11,47 49,-43-50,-3-2,1-1,0 0,1-1,27 17,-32-24,0 0,0 0,0-1,1-1,0 1,-1-2,1 0,1 0,14 0,45 0,71-6,-17-23,-117 27,-1-1,1 0,0-1,-1 0,1 0,-1-1,0 0,12-6,-16 7,0-1,0 1,0-1,0 0,0 0,-1 0,0 0,1 0,-1-1,-1 1,1-1,0 1,-1-1,0 0,1 1,-2-1,1 0,0 0,0-4,0-32,-2 29,0 30,1 4,0-15,0 0,-1 1,1-1,-1 0,-1 0,0 1,0-1,0 0,-6 11,1-7,5-10,0 1,0 0,0 0,0 0,1 0,-1 0,1 0,0 0,0 1,0-1,0 1,1-1,-1 0,1 1,0-1,0 1,0-1,1 6,0-9,-1 1,1 0,0 0,0 0,-1-1,1 1,0 0,0-1,0 1,0 0,0-1,0 1,0-1,0 0,0 1,0-1,0 0,0 1,0-1,0 0,0 0,0 0,0 0,0 0,0 0,0 0,0-1,0 1,2-1,34-10,-34 9,3 0,9-3,0-1,0-1,-1 0,0-1,20-15,-33 22,1 0,-1 0,0-1,-1 1,1-1,0 1,0 0,0-1,-1 0,1 1,-1-1,1 1,-1-1,0 0,0 1,0-1,0 1,0-1,0 0,0 1,0-1,0 0,-1 1,1-1,-1 1,1-1,-1 1,0-1,0 1,1-1,-1 1,0 0,0-1,-2-1,-4-5,0 1,0-1,0 2,-10-8,-74-50,63 48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14:28.286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1 0,'0'0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14:29.301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13 1,'-6'0,"-1"0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14:52.344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1187 0,'-2'5,"-1"-1,0 0,0 0,0 0,0-1,-1 1,-4 4,-108 98,-76 79,91-69,-132 198,230-309,-170 267,126-188,-50 121,49-86,6 2,-45 217,80-305,2 0,1 1,2 0,2 0,5 56,-1-73,1 0,1-1,0 0,1 0,1-1,1 1,17 23,4 0,49 51,79 56,-129-122,2-2,0-1,58 27,-81-43,1-1,0-1,0 0,0 0,0-1,1 0,-1-1,1 1,-1-2,1 0,-1 0,1 0,-1-1,1-1,-1 0,0 0,1-1,-1 0,0 0,-1-1,1 0,-1-1,1 0,14-11,15-16,-1-2,46-55,-69 72,-1 0,-1 0,-1-1,0-1,-2 0,0 0,-1-1,8-29,-9 6,-3 0,-1 0,-2-1,-4-46,0-10,4 47,-1 37,-2 49,-9 52,-4-1,-31 101,20-84,17-66,-61 304,69-336,1 0,0 0,-1 0,1 0,0 0,1 0,-1 0,1 0,-1 0,1 0,0 0,0 0,0 0,0 0,1 0,-1-1,4 5,-3-4,1-1,1 1,-1-1,0 1,1-1,-1 0,1 0,-1-1,1 1,0-1,0 0,0 0,4 1,14 1,-1 0,1-2,-1 0,1-1,-1-1,26-5,126-35,-82 17,117-35,-118 31,-45 14,43-19,-75 27,0 0,0-1,-1 0,0-1,-1 0,1-1,16-17,-26 23,0 1,0 0,-1 0,1-1,-1 1,0-1,1 1,-1-1,0 1,-1-1,1 0,0 0,-1 1,1-1,-1 0,0 0,0 0,0 0,-1 1,1-1,0 0,-1 0,0 1,0-1,0 0,0 1,0-1,0 1,-1-1,1 1,-1-1,0 1,1 0,-1 0,0 0,-3-2,-8-8,-1 0,0 2,-1 0,-23-13,33 20,-72-35,-1 4,-97-30,163 60,-22-6,25 8,0 0,0-1,1 0,-16-8,21 9,1 0,-1 0,1 0,0 0,0 0,-1-1,1 1,1-1,-1 1,0-1,1 0,-1 1,1-1,0 0,0 0,0 0,0 0,0-4,-2-15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14:55.795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0 0,'1'2,"-1"0,1 0,-1 0,1 0,0 0,-1 0,1 0,0 0,0-1,0 1,1 0,-1-1,0 1,1-1,-1 1,1-1,-1 0,1 1,0-1,-1 0,1 0,0 0,0 0,0-1,3 2,7 2,-1-1,24 4,-33-7,64 7,1-2,97-8,-39 0,1370 3,-1218 17,-24-2,400-15,-640 0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15:12.771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53 469,'-2'9,"1"0,-2-1,1 0,-1 1,0-1,-7 13,5-11,-2 5,4-11,0 1,1 0,0 0,0 0,1 0,-3 8,11-17,3-8,47-72,-4-2,-4-2,51-125,-60 105,-40 107,0 1,0-1,0 1,0-1,1 1,-1-1,0 0,0 1,0-1,0 1,1-1,-1 1,0-1,0 1,1-1,-1 1,1 0,-1-1,0 1,1-1,-1 1,1 0,-1-1,1 1,-1 0,1-1,3 16,-5 29,-46 201,23-53,1 243,23-431,0 1,0-1,0 0,1 1,0-1,0 0,0 0,0 0,1 1,3 5,8 8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15:13.341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259 84,'-7'0,"1"0,-1 0,0 0,1 1,-1 0,1 0,-1 1,1 0,-1 0,1 0,0 1,0 0,0 0,1 1,-1-1,1 1,0 0,0 1,0-1,0 1,1 0,0 0,-5 8,-1 1,0 0,1 0,1 1,0 0,-9 26,16-36,-1-1,1 1,0-1,0 1,1 0,-1-1,1 1,0 0,0-1,1 1,-1 0,1-1,0 1,1 0,-1-1,1 0,-1 1,1-1,1 0,-1 0,1 0,-1 0,1 0,6 6,0-3,0 0,0-1,1 0,0 0,0-1,0 0,1-1,-1 0,1-1,0 0,0 0,12 0,-10-1,0-1,0-1,0 0,0-1,0 0,0-1,-1 0,1-1,0 0,16-8,-13 3,0-1,0 0,-2-1,1-1,-1 0,-1-1,0 0,16-21,-20 23,-2 0,1-1,-2 0,1-1,-1 1,-1-1,0 0,-1 0,-1-1,1 1,-2-1,2-18,-4 26,0 0,0 1,0-1,-1 1,0-1,0 0,0 1,0 0,-1-1,0 1,0 0,0 0,0 0,-1 0,-3-5,1 4,0 0,0 0,-1 0,0 1,1 0,-1 0,-1 1,1-1,-8-2,0 1,-1 1,1 0,0 1,-1 0,0 1,1 1,-1 0,0 1,-16 3,13 0,1 1,0 1,0 1,0 0,0 1,1 1,0 1,1 0,-21 16,14-7,0 0,1 2,1 0,1 2,-19 27,19-22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15:13.989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182 158,'0'-1,"0"1,0 0,0 0,0 0,0 0,-1-1,1 1,0 0,0 0,0 0,0 0,0-1,0 1,0 0,-1 0,1 0,0 0,0 0,0 0,0-1,0 1,-1 0,1 0,0 0,0 0,0 0,-1 0,1 0,0 0,0 0,0 0,0 0,-1 0,1 0,0 0,0 0,0 0,-1 0,1 0,0 0,0 0,0 0,0 0,-1 0,1 0,0 1,0-1,0 0,0 0,-1 0,1 0,0 0,0 0,0 1,0-1,-15 10,12-7,-10 6,0 1,1 0,0 1,1 1,0 0,1 1,0-1,1 2,1-1,0 2,0-1,2 1,0 0,0 0,-4 24,9-36,1 1,-1-1,1 1,0-1,0 1,0-1,0 1,1-1,-1 0,1 1,0-1,0 0,0 1,0-1,1 0,0 0,-1 0,1 0,3 4,-1-3,1 0,-1 0,1-1,0 1,0-1,0 0,0 0,0 0,1-1,8 3,9 0,0 0,0-1,1-1,37-1,-43-3,1 0,-1-2,0 0,0-1,0-1,0-1,-1 0,0-1,25-15,-22 11,0-2,0 0,-1-2,-1 0,-1-1,0 0,15-20,-24 26,-1 0,0-1,0 0,-1 0,-1 0,0 0,0-1,-1 0,4-20,-8 26,1 0,-1-1,0 1,0 0,0-1,-1 1,0 0,-1-1,1 1,-1 0,0 0,-1 0,1 0,-1 1,0-1,-1 1,1-1,-1 1,0 0,-6-5,2 2,-1 1,1 1,-1-1,0 1,-1 1,1 0,-1 0,0 1,0 0,-1 1,1 0,-1 0,1 1,-1 1,0 0,0 0,0 1,-14 2,5 0,1 1,0 1,0 1,0 1,1 0,0 1,0 1,0 1,-21 15,15-8,1 1,1 1,0 1,2 1,-20 23,13-5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15:14.657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321 36,'-10'0,"1"1,0-1,0 2,0 0,0 0,0 0,0 1,1 1,-1-1,1 1,0 1,0-1,-9 8,3 0,1 0,1 1,0 0,0 0,1 2,-9 15,7-9,1 1,1 0,1 1,1 0,-7 26,12-33,1 1,0-1,1 1,0 0,2 0,0 0,1 0,4 24,-4-37,0 0,1 0,0 0,-1 0,1 0,1 0,-1-1,0 1,1-1,0 0,0 0,0 0,0 0,1 0,-1 0,1-1,-1 0,1 0,0 0,0 0,0 0,8 1,6 2,1 0,1-2,30 2,-49-5,18 2,-1-1,0-2,0 0,1 0,-1-2,0 0,-1-1,1-1,-1-1,1 0,-2-1,1-1,-1-1,0 0,-1-1,0 0,0-2,-1 1,-1-2,0 0,-1 0,0-1,10-18,-13 18,0-1,-1 1,-1-2,-1 1,0-1,-1 0,0 0,-1 0,-1-1,-1 0,-1 1,0-32,-1 38,-1 0,0 1,0-1,-1 0,0 1,-6-18,6 22,-1 0,0 0,0 0,0 1,0-1,-1 1,0-1,0 1,0 0,0 1,-1-1,1 1,-8-4,-1 0,-1 1,0 1,0 0,-1 1,1 0,-1 1,0 1,0 0,0 1,0 1,-21 2,16 0,0 1,1 0,-1 2,1 0,0 1,0 1,1 1,-20 11,6 2,1 1,1 1,-34 35,24-18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15:20.204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2 437,'-1'14,"1"-12,0 1,-1 0,1 0,0-1,0 1,1 0,-1-1,1 1,0 3,-1-6,1 0,0 0,-1 0,1 0,-1 0,1 0,-1 0,1 0,-1-1,1 1,-1 0,1 0,-1 0,1 0,-1-1,1 1,-1 0,1-1,-1 1,1 0,-1-1,0 1,1 0,-1-1,0 1,1-1,-1 1,0-1,1 1,-1-2,14-15,-14 17,33-51,-3-1,-2-1,40-111,-36 82,-30 77,0 0,0 1,0-1,0 1,0-1,1 1,0 0,-1 0,8-7,-10 11,1 0,-1-1,1 1,-1 0,1 0,-1 0,1 0,-1 0,1 0,-1-1,1 1,-1 0,1 1,-1-1,1 0,-1 0,1 0,-1 0,1 0,-1 0,1 0,-1 1,0-1,1 0,-1 0,1 1,-1-1,1 0,-1 1,0-1,1 1,-1-1,0 0,1 1,-1-1,0 1,0-1,1 1,-1-1,0 1,0-1,0 0,0 1,0 0,0-1,1 1,-1-1,0 1,-1-1,1 1,6 31,-6-31,3 304,-6-153,3-46,0-94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11:25.13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30 0,'-5'5,"-6"2,-2-1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15:21.088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1 240,'43'-56,"-24"30,0-1,43-45,-56 67,0-1,0 0,0 1,1 0,0 1,0 0,0 0,0 0,1 1,-1 0,1 0,16-3,-23 6,1 0,0 0,-1 0,1 0,0 0,-1 0,1 1,-1-1,1 0,0 1,-1-1,1 1,-1 0,1-1,-1 1,1 0,-1 0,0 0,1 0,1 2,-1 0,0 0,0 0,0 0,0 0,-1 0,1 0,-1 1,0-1,1 5,1 8,-1 0,0-1,-1 24,-1-33,-1 5,1 0,-2 0,1-1,-1 1,-1 0,0 0,-1-1,1 0,-2 0,0 0,-9 14,-5 2,-1 0,-36 35,37-42,-108 131,125-148,-14 19,18-15,12-6,-13 0,27-5,38-1,-56 6,1 0,0 1,-1 0,0 1,1 0,-1 1,11 3,72 36,-67-30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15:23.443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187 23,'-5'1,"1"0,-1 1,1 0,0 0,0 0,0 1,0-1,0 1,1 0,-1 0,1 0,0 1,-1-1,-2 5,-5 4,-2 1,1 1,0 0,1 0,0 1,1 1,-11 24,16-29,1-1,0 1,1-1,0 1,1 0,0 0,1 0,0 0,1 0,0 0,1 1,2 10,-2-18,0 0,1 0,0 0,-1-1,2 1,-1 0,0-1,1 0,-1 1,1-1,0 0,0 0,0-1,0 1,1-1,-1 1,1-1,-1 0,1 0,7 2,5 2,0-1,0-1,30 4,-32-5,0-2,0 0,0 0,0-2,0 1,0-2,20-4,-25 3,0 0,0-1,0 0,-1 0,0-1,0 0,0 0,0-1,-1 0,0-1,12-13,-9 9,-1-1,0-1,0 1,-1-2,-1 1,0-1,-1 0,0 0,-1-1,-1 0,0 1,-1-2,-1 1,1-21,-3 32,0-1,-1 1,1 0,-1-1,0 1,0 0,-1 0,1-1,-1 1,0 1,0-1,0 0,-1 0,-3-4,1 2,-1 0,0 1,0-1,0 1,-1 1,1-1,-12-5,8 5,1 1,-1 0,-1 0,1 1,0 0,-1 1,1 0,-1 1,0 0,0 1,1 0,-14 2,16 0,0 0,0 1,0 0,0 0,0 1,0 0,1 1,0-1,0 1,-10 10,4-2,0 1,1 0,-18 27,-1 8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15:34.35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1,'0'10,"0"9,0 0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15:37.27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24,'5'0,"2"-10,0-4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15:40.73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13,'0'-5,"0"-2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15:41.17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1,'0'0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15:41.51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0,'0'0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15:42.10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0 243,'1'-1,"0"-1,0 0,0 0,0 1,0-1,0 0,0 1,0-1,1 1,-1 0,3-2,5-7,52-85,-44 66,0 1,23-26,-40 54,0-1,0 1,1-1,-1 1,0 0,1-1,-1 1,0 0,1-1,-1 1,1 0,-1-1,0 1,1 0,-1 0,1-1,-1 1,1 0,-1 0,1 0,-1 0,1-1,-1 1,1 0,-1 0,1 0,-1 0,1 0,-1 0,1 1,7 13,-5 30,-3-38,-2 266,2-245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15:42.69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2,'22'-1,"-10"1,0-1,0 2,0 0,13 2,-21-2,0 0,-1 0,1 0,0 1,-1 0,1-1,-1 1,1 0,-1 1,0-1,0 1,0-1,0 1,0 0,-1 0,1 0,2 6,-1-3,-1 1,0-1,0 1,-1 0,1 0,-2 0,1 0,-1 0,0 0,0 0,-1 1,0-1,-1 0,1 0,-1 0,-1 1,1-1,-5 11,-4 4,0 0,-2-1,0 0,-19 23,-11 19,41-62,0 1,0-1,1 1,-1-1,0 1,0-1,1 1,-1-1,1 1,-1 0,1-1,0 1,0 0,0-1,0 1,0 0,0-1,0 1,0 0,1-1,-1 1,1 0,0 2,1-2,-1 0,1-1,0 1,0 0,0-1,-1 1,2-1,-1 0,0 1,0-1,0 0,0 0,1 0,3 0,10 3,1-1,0-1,30 0,-36-2,29 0,-16 0,41 4,-38 2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15:46.76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55:57.32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66 13,'-10'0,"-9"0,-1-5,3-2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15:47.28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43,'0'-5,"0"-7,10-1,4 1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15:47.68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0 226,'1'-3,"-1"1,1-1,-1 0,1 1,0-1,0 1,0-1,1 1,-1 0,0-1,1 1,0 0,1-2,29-28,-20 21,44-37,-36 32,28-29,-45 41,1 0,1 0,-1 0,1 0,-1 1,1 0,0 0,8-4,-12 7,0 0,0-1,0 1,0 0,0 0,0 0,0 0,0 0,0 0,0 0,0 0,0 0,0 0,0 0,-1 0,1 1,0-1,0 0,0 1,0-1,1 2,-1-1,0 0,0 1,0-1,0 1,0-1,0 1,0-1,0 1,-1 0,1-1,-1 1,1 0,-1-1,0 1,0 0,0 2,0 9,-1-1,0 0,-1 1,-1-1,0 0,-8 21,-4 12,-23 88,32-107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15:48.23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1 123,'16'-6,"-1"-1,30-17,-22 11,6-3,-9 4,0 2,0 0,34-10,-53 19,0 0,1 1,-1-1,1 1,-1-1,1 1,-1 0,1 0,-1 0,1 0,-1 0,1 0,-1 0,1 0,-1 0,1 1,-1-1,1 1,-1-1,0 1,1-1,-1 1,0 0,1 0,-1 0,0 0,0 0,0 0,0 0,0 0,0 0,0 0,0 1,0-1,0 0,-1 0,1 1,0-1,-1 1,0-1,1 1,-1-1,0 1,1-1,-1 3,0 4,0 0,-1 0,0 0,0 0,0-1,-1 1,-3 9,-11 20,-37 68,24-52,27-50,0 0,0 0,1 1,0-1,-1 0,1 1,1-1,-1 1,0 0,1-1,0 1,0 0,0-1,1 8,0-8,0 0,0 0,1-1,-1 1,1 0,0-1,0 1,0-1,0 0,0 1,0-1,1 0,-1 0,1-1,-1 1,1 0,0-1,3 2,5 1,0 1,1-1,0-1,0 0,0-1,23 2,75-5,-85 0,1 0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16:17.08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18 0,'-5'0,"-7"0,14 0,7 6,12 1,12-1,12 0,2-2,0-2,-4-1,-10 0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16:17.48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1,'15'0,"16"0,13 0,9 0,0 0,-3 0,-10 0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16:20.812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71 32,'-5'0,"-7"0,-6 0,-6-5,12-2,13 0,17 2,15 1,8 2,1 1,-1 5,-2 3,-3 0,-2-2,-2-1,-6-1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16:21.312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6 30,'-5'0,"8"0,10 0,12 0,7 0,8 0,3 0,0 0,-4 0,-2-5,-3-2,-2 1,-1 0,0 3,-7 0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16:22.532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1 183,'15'-2,"0"-1,0 0,23-9,18-5,88-15,175-16,-32 42,-180 7,115-13,182-25,-64 26,-275 11,-39 0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16:25.432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1 371,'0'2,"0"-1,0 1,1-1,-1 1,0-1,1 0,-1 1,1-1,0 0,-1 1,1-1,0 0,0 0,0 1,-1-1,1 0,1 0,1 1,-3-1,1-1,0 1,-1-1,1 1,0-1,0 0,-1 0,1 1,0-1,0 0,-1 0,1 0,0 0,0 0,-1 0,1 0,0 0,0 0,0 0,-1 0,1 0,0 0,0-1,-1 1,1 0,0-1,-1 1,1-1,0 1,-1 0,1-1,0 1,-1-1,2-1,11-17,0-1,-1-1,0 0,13-38,-11 27,18-52,-21 50,29-57,-39 91,-1-1,0 0,1 0,-1 1,0-1,1 0,-1 1,1-1,-1 0,1 1,-1-1,1 1,0-1,-1 1,1-1,0 1,-1-1,1 1,0 0,0-1,0 1,0 0,0 0,-1 1,1-1,-1 0,0 0,1 1,-1-1,1 0,-1 1,1-1,-1 1,0-1,1 0,-1 1,0-1,1 1,-1-1,0 1,0-1,1 1,-1-1,0 2,7 37,-4 214,-5-144,-1-59,-2 0,-17 74,5-35,10-61,0 0,-16 37,12-36,-11 47,18-51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16:25.793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12 89,'-5'-5,"-2"-7,11-2,15 3,14 2,12 3,9 2,0 3,-9-5,-7-1,-5 1,-3 2,-6 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49:48.21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33 121,'-2'0,"0"0,1 0,-1-1,1 1,-1 0,1-1,0 1,-1-1,1 0,-1 0,1 1,0-1,-1 0,1 0,0 0,0 0,0 0,0 0,0-1,0 1,-1-2,2 3,-1-1,1 0,0 0,0 1,-1-1,1 0,0 0,0 1,0-1,0 0,0 0,0 1,0-1,0 0,0 0,0 0,0 1,0-1,1 0,-1 0,0 1,1-1,-1 0,0 1,1-1,-1 0,1 1,-1-1,1 1,-1-1,1 1,0-1,-1 1,1-1,0 1,-1-1,1 1,0 0,-1-1,1 1,0 0,1-1,20-5,0 1,0 1,29-2,0-1,190-33,-203 36,42 1,-55 3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56:01.60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41,'0'-5,"5"-1,2-6,10 0,2 7,-13 5,-7 6,-3 3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16:26.421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259 1,'-6'16,"0"0,1 1,0 0,-3 27,-1 2,-10 29,11-50,1 1,1 0,1 1,1-1,2 1,1 40,1-66,0 0,0 0,0 0,0 1,0-1,0 0,0 0,1 0,-1 1,0-1,1 0,-1 0,1 0,-1 0,1 0,0 0,-1 0,1 0,0 0,0 0,0 0,0 0,0-1,0 1,0 0,1 0,1-1,-1 0,0 0,0 0,1 0,-1-1,0 1,0-1,1 0,-1 1,0-1,0 0,0 0,3-3,75-48,-52 32,40-22,-58 37,1 0,0 1,0 0,0 1,0 0,0 0,23-1,-23 4,-1 0,1 0,-1 1,1 0,-1 1,1 0,-1 1,0 0,0 0,0 1,0 1,10 6,-13-6,0 0,0 1,0 0,0 1,-1-1,0 1,-1 1,1-1,-1 1,-1 0,0 0,0 0,0 0,3 15,-3-11,-1 1,0-1,-1 1,0 0,-1 0,-1 0,0 0,-1 0,0 0,-4 17,2-22,1-1,-1 1,0 0,0-1,-1 0,0 1,-1-2,1 1,-1 0,0-1,-1 0,0 0,0-1,0 1,0-1,-1-1,-11 7,-2-2,-1 0,0-1,0-1,-1-1,1-1,-1-1,-31 2,-162-5,128-3,75 2,1 0,0-1,0 0,0 0,-1-1,2-1,-1 0,0-1,-12-5,4-3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16:41.542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3 420,'-1'31,"0"-20,1-1,0 1,0-1,3 17,-3-27,0 0,1 1,-1-1,0 0,0 0,0 0,0 0,1 1,-1-1,0 0,0 0,0 0,1 0,-1 0,0 0,0 1,1-1,-1 0,0 0,0 0,1 0,-1 0,0 0,0 0,1 0,-1 0,0 0,0 0,1 0,-1 0,0-1,0 1,0 0,1 0,-1 0,0 0,0 0,0 0,1-1,-1 1,0 0,0 0,0 0,0 0,1-1,-1 1,0 0,0 0,0 0,0-1,0 1,15-15,-11 11,45-53,-3-2,-1-2,42-80,-47 61,-27 51,24-39,-37 68,0 0,0 0,0-1,0 1,1 0,-1 0,0-1,0 1,0 0,0 0,1 0,-1-1,0 1,0 0,0 0,1 0,-1-1,0 1,0 0,1 0,-1 0,0 0,0 0,1 0,-1 0,0 0,0 0,1 0,-1 0,0 0,1 0,-1 0,0 0,0 0,1 0,4 9,-2 20,-2-28,0 48,-1 0,-3 0,-2 0,-12 52,-59 189,5-25,65-237,2 1,-1 56,5-61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16:42.060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276 89,'0'-1,"-1"-1,1 1,0 0,-1 0,1 0,-1 0,1 0,-1 0,0 0,1 0,-1 0,0 1,0-1,0 0,0 0,0 1,0-1,0 0,0 1,0-1,0 1,0-1,0 1,0 0,0 0,0-1,0 1,0 0,-1 0,1 0,0 0,-2 0,-2 0,-1 0,1 0,0 0,0 1,0 0,-6 1,1 3,0 0,1 0,-1 1,1 0,0 0,1 1,0 0,0 1,0 0,1 0,1 0,-1 1,-9 18,3-4,2 1,0-1,2 2,-11 42,16-47,0-1,1 1,1-1,1 1,0 0,4 31,-1-40,0 0,1 0,0 0,0-1,1 0,1 1,0-1,0-1,1 1,0-1,1 0,-1 0,10 8,-6-7,1-1,0 0,1-1,-1 0,2-1,-1 0,1-1,0-1,0 0,26 6,-28-8,1-1,-1-1,1 0,-1 0,1-2,0 1,-1-1,1-1,-1 0,1-1,-1 0,0 0,17-9,-7 1,0-2,0 0,-1-1,-1-1,0-1,-1 0,-1-2,-1 0,0-1,-2 0,21-35,-21 28,-2 0,-1 0,0-2,-2 1,-2-1,0 0,-2-1,-1 0,1-42,-5 60,0 1,-1-1,0 1,0-1,-1 1,0-1,-1 1,-6-15,6 20,0 0,0 0,0 1,0-1,-1 1,1 0,-1-1,-1 2,1-1,0 0,-1 1,0 0,1 0,-1 0,0 1,-1 0,-9-3,2 2,0 0,0 2,0-1,0 2,0 0,-1 0,1 1,0 1,0 0,0 1,1 0,-1 1,1 1,-1-1,-15 11,-15 9,1 2,-64 52,52-36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16:49.21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72 1,'-10'0,"-4"10,-9 4,-1-1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16:50.64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27 24,'-10'0,"-4"-5,11-2,17 1,5 1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16:50.97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5 13,'-5'0,"9"0,8-5,2-2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16:51.34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50,'0'-5,"10"-2,14 1,13 0,0-2,0-2,-8 3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16:51.74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65 1,'-1'8,"-1"1,1-1,-1 1,-1-1,0 0,0 0,0 0,-6 9,-12 30,17-30,0 0,1 0,0 0,2 0,0 0,1 0,0 1,4 16,-4-31,1 0,-1-1,1 1,0-1,0 1,0-1,0 1,1-1,-1 0,1 1,-1-1,1 0,0 0,0 0,0 0,0-1,0 1,2 1,0-1,0 0,0-1,0 1,0-1,0 0,0 0,0 0,0-1,1 0,5 0,8-1,0-2,0 0,0-1,20-7,-30 9,52-18,-34 10,1 2,-1 1,1 1,0 1,40-2,-37 6,-18 0,1 0,0 1,-1 0,1 1,-1 1,1 0,12 4,-22-5,-1 0,0 1,0-1,1 0,-1 1,0 0,0-1,-1 1,1 0,0 0,0 0,-1 0,1 0,-1 1,0-1,0 0,0 1,0-1,0 1,0-1,-1 1,1-1,-1 1,0-1,1 1,-1 0,-1-1,1 1,0 0,-1 3,-1 3,0-1,0 0,-1 1,0-1,0-1,-1 1,0 0,-6 8,1-5,-1-1,0 1,-1-1,0-1,0 0,-1-1,0 0,0 0,-1-2,0 1,-26 8,10-6,1-2,-1 0,0-2,-55 3,-37-9,95 1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16:52.38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12,'0'-5,"0"-2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16:52.76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6 19,'-5'0,"8"0,5-5,10-2,3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56:02.37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1,'0'5,"0"12,0 8,0 10,0 4,0 1,0-2,0-1,0-4,0-1,0-1,0 0,0-2,0-4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16:53.11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13,'10'0,"14"0,8 0,4 0,0 0,0-5,-7-2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16:53.51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132 0,'-1'7,"0"0,0-1,0 1,-1-1,-5 11,-4 20,10-33,0-1,1 0,0 0,0 0,0 0,0 1,0-1,1 0,-1 0,1 0,0 0,0 0,0 0,0 0,1 0,-1 0,1-1,-1 1,1 0,0-1,3 3,-2-2,1 0,0 0,0-1,0 1,1-1,-1 0,1 0,-1-1,1 1,-1-1,1 0,0 0,7 0,5-1,0-1,-1-1,1 0,-1-1,0-1,0 0,0-1,0-1,24-13,-15 8,0 2,40-11,-60 19,0 0,0 1,0 0,0 0,0 0,0 1,0-1,0 1,0 0,0 1,0-1,-1 1,1 0,0 0,-1 1,0-1,1 1,-1 0,0 0,-1 1,1-1,0 1,-1 0,0-1,0 2,5 7,-6-8,1 1,-1-1,0 1,0 0,0 0,0 0,-1 0,0 0,0 0,-1 0,1 0,-1 0,0 0,0 0,-1 0,0 0,1 0,-2 0,1 0,-1 0,1 0,-1 0,-1-1,1 1,-1-1,-4 7,-1-3,0-1,0 0,-1 0,0-1,0 0,0-1,-1 0,0 0,0-1,0 0,-17 3,-14 3,-66 6,52-11,0-1,-106-9,112-6,30 4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16:56.973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1 59,'10'0,"9"0,11 0,6 0,2 0,-1 0,0 0,-3 0,-6-10,-4-4,0-4,-4 1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16:57.325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27 0,'-10'0,"-4"6,11 0,7 6,11 0,15-2,7-2,2-3,0-3,-2 0,-1-2,-8-6,-8-1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17:03.722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1 248,'25'-11,"25"-21,-3 2,49-41,-65 47,47-28,-68 47,0 0,1 2,0-1,0 1,0 1,0 0,0 0,0 1,0 1,1 0,-1 0,0 1,0 0,17 5,-22-3,0-1,1 1,-1 1,0-1,-1 1,1 1,-1-1,0 0,0 1,0 0,0 1,-1-1,0 1,5 8,4 9,-1 0,14 36,-20-44,-1 1,-1 0,5 28,-8-39,-1 0,1 1,-1-1,0 0,0 1,-1-1,0 1,0-1,0 0,0 0,-1 0,0 1,0-2,-5 10,-10 7,-1-1,-1-1,0 0,-42 30,22-23,-82 42,116-65,0-1,0 1,0-1,-1 0,1 0,0 0,-1-1,0 0,1 0,-1 0,0-1,1 0,-7 0,11 0,1-1,0 1,-1 0,1 0,0 0,-1 0,1 0,0 0,0-1,-1 1,1 0,0 0,0 0,-1-1,1 1,0 0,0-1,-1 1,1 0,0 0,0-1,0 1,0 0,0-1,-1 1,1 0,0-1,0 1,0 0,0-1,0 1,0 0,0-1,0 1,0 0,0-1,0 1,0 0,1-1,10-15,20-9,-7 12,-1 0,2 2,-1 1,1 1,1 0,0 2,31-4,2 4,0 2,70 4,-109 1,-1 1,1 2,-1 0,0 0,0 2,0 0,31 14,-42-15,-1 0,0 0,1 1,-1 0,-1 0,1 0,-1 1,0 0,0 0,-1 1,1-1,-2 1,1 1,-1-1,0 0,0 1,-1 0,0 0,0 0,1 10,-3-13,-1-1,0 0,0 0,0 1,0-1,0 0,-1 0,0 1,0-1,0 0,-1 0,1 0,-4 5,1-1,-1-1,0 0,0 0,-1 0,1-1,-9 7,-4 2,-1-1,-1 0,0-2,-22 10,10-7,0-1,0-3,-1 0,-64 11,41-17,-1-2,-60-5,21 0,85 1,0 1,-1-2,1 1,-22-7,14 1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17:05.411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0 183,'1023'0,"-970"-4,-1-1,0-4,-1-1,68-23,-51 13,107-16,-76 22,-38 4,95-2,-103 12,1-2,79-13,-81 8,0 3,99 3,-145 1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17:10.019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0 245,'1'0,"0"0,-1 0,1 0,0 0,0 0,-1 0,1 0,0 0,0 0,-1 0,1 0,0 0,-1-1,1 1,0 0,-1-1,1 1,0 0,-1-1,1 1,-1-1,1 1,0-1,-1 1,1-1,26-17,-24 16,85-64,-54 38,2 1,59-31,-82 51,0 1,1 1,0 0,0 1,0 0,0 1,1 1,26-2,-37 4,1 0,0 0,0 1,-1 0,1-1,0 2,-1-1,1 0,-1 1,1 0,-1 0,0 0,0 1,0-1,0 1,0 0,0 0,-1 0,0 1,1-1,-1 1,0 0,-1 0,1 0,-1 0,0 0,0 1,0-1,2 9,0 5,-1-1,-1 0,-1 1,0-1,-2 1,0-1,0 1,-2-1,0 1,-1-1,-1 0,0-1,-16 32,-2-2,-2-1,-2-2,-50 63,-18 1,41-48,27-32,0 0,-2-3,0 0,-2-2,-37 21,68-43,-1 0,1 0,0 0,0 0,0 0,-1 0,1 0,0 0,0 0,-1 0,1 0,0 0,0 0,0 1,-1-1,1 0,0 0,0 0,0 0,0 0,-1 1,1-1,0 0,0 0,0 0,0 1,0-1,0 0,0 0,-1 0,1 1,0-1,0 0,0 0,0 1,0-1,0 0,0 0,0 0,0 1,0-1,0 0,0 0,0 1,1-1,-1 0,0 0,0 0,0 1,0-1,0 0,17 5,25-4,-40-1,327-22,-181 11,60-9,-118 8,-65 11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18:21.231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10 373,'0'0,"-1"0,1 0,-1 0,1 0,0 0,-1 0,1 0,0 0,-1 0,1 0,0 0,-1 1,1-1,0 0,-1 0,1 0,0 0,-1 1,1-1,0 0,-1 0,1 1,0-1,0 0,0 1,-1-1,1 0,0 0,0 1,0-1,0 1,-1-1,1 1,0-1,0 0,1 0,-1 1,0-1,0 0,0 0,0 0,1 1,-1-1,0 0,0 0,1 0,-1 0,0 1,0-1,0 0,1 0,-1 0,0 0,1 0,-1 0,0 0,0 0,1 0,-1 0,0 0,0 0,1 0,-1 0,0 0,0 0,1 0,-1 0,0 0,1 0,-1 0,0-1,0 1,0 0,1 0,-1 0,0 0,0-1,1 1,-1 0,0-1,22-12,0-2,33-29,-32 22,33-42,-33 37,29-28,-20 27,2 1,69-42,-77 54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18:21.666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0 384,'2'-4,"-1"-1,1 1,0-1,0 1,0 0,0 0,1 0,0 0,-1 0,2 0,-1 1,6-6,2-3,16-15,1 1,1 1,1 2,35-21,-25 17,68-59,-96 77,0-1,0 2,20-11,-15 10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18:22.772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1 616,'4'-1,"0"0,0-1,0 1,0-1,0 0,0 0,0 0,0 0,-1-1,1 0,2-3,15-9,271-158,89-53,-280 172,77-47,-152 82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56:02.95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94 63,'-4'0,"1"0,0 0,0 1,0-1,0 1,-1 0,1 0,0 0,0 0,0 0,1 1,-1-1,0 1,0 0,1 0,-5 4,4-2,-1 0,1 0,0 1,0-1,1 1,-1 0,1 0,0 0,-1 7,-1 4,1 1,1 0,1 0,0 0,3 26,-2-38,0-1,1 0,0 1,0-1,0 0,1 1,-1-1,1 0,0 0,0 0,0 0,1-1,-1 1,1 0,0-1,0 0,0 0,1 0,-1 0,6 3,-3-3,-1 0,1-1,0 1,0-1,0-1,0 1,0-1,1 0,-1-1,0 1,0-1,1 0,-1-1,7-1,-5 0,1 0,-1-1,0 0,0-1,0 0,0 0,0-1,-1 0,0 0,0 0,0-1,-1 0,0-1,0 1,0-1,6-12,-4 7,0 0,-1-1,-1 0,0 0,-1-1,-1 0,0 1,0-2,1-18,-5 29,1 0,-1 0,0 0,-1 0,1 0,-1 0,0 0,0 0,0 1,0-1,-1 0,1 0,-1 1,0-1,0 1,0 0,-1 0,-2-4,0 3,0 0,0 0,0 0,-1 1,1-1,-1 1,0 1,0-1,0 1,-8-2,-19-4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18:23.224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1 518,'44'-42,"46"-35,21-17,-23 27,2 4,175-91,-256 150,0 1,0 0,0 0,1 1,16-1,-3 1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10:15.008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11 160,'0'0,"0"0,0-1,0 1,0 0,-1 0,1 0,0-1,0 1,0 0,-1 0,1 0,0 0,0-1,0 1,-1 0,1 0,0 0,0 0,-1 0,1 0,0 0,0 0,-1 0,1 0,0 0,0 0,-1 0,1 0,0 0,0 0,-1 0,1 0,0 0,0 0,-1 0,1 0,0 0,0 0,-1 0,1 0,0 1,0-1,0 0,-1 0,1 0,0 0,0 1,0-1,0 0,-1 0,1 0,0 1,3-8,-1-1,2 1,-1 0,1 0,0 0,1 1,0-1,6-6,-4 5,-1 1,0-1,1 1,0 0,1 1,-1 0,1 0,11-6,-13 8,1 1,0 0,1 1,-1-1,0 1,1 0,-1 1,1 0,0 0,8 0,-13 1,6 0,0-1,0 2,0-1,0 1,17 4,-24-5,0 1,-1 0,1-1,0 1,-1 0,1 0,-1 0,1 0,-1 0,0 0,0 1,1-1,-1 0,0 0,0 1,0-1,0 1,0-1,-1 1,1-1,0 1,-1-1,0 1,1 0,-1-1,0 1,0 0,0-1,0 1,0 0,0-1,0 1,-1 0,1-1,-2 4,0 1,0 1,-1-1,0 0,0 0,-1-1,0 1,0-1,0 1,0-1,-1 0,0-1,-7 6,-10 6,-41 24,52-34,-62 37,72-43,1 1,-1-1,1 0,-1 0,0 1,1-1,-1 0,1 1,-1-1,1 1,-1-1,1 1,-1-1,1 1,0-1,-1 1,1-1,0 1,-1-1,1 1,0 0,0-1,-1 2,2-2,-1 1,0-1,1 1,-1-1,1 0,-1 1,1-1,-1 0,1 1,-1-1,1 0,-1 0,1 0,0 1,-1-1,1 0,-1 0,1 0,0 0,0 0,6 1,0-1,0 0,10-1,37-7,-39 5,0 0,0 1,0 0,1 1,26 2,-37 0,-1 0,0 0,0 1,1-1,-1 1,-1 0,1 0,0 0,0 0,-1 1,1-1,-1 1,0 0,0 0,0 0,0 0,-1 0,1 1,-1-1,0 1,0 0,2 4,-3-4,1 0,-1 1,1-1,-1 0,-1 1,1-1,-1 1,0-1,0 1,0-1,-1 1,1-1,-1 1,0-1,-1 0,1 1,-1-1,0 0,-5 7,3-5,-1-1,-1 0,1 0,-1 0,0-1,-1 0,1 0,-1 0,1 0,-1-1,-1 0,-9 2,-4 1,0-1,0-1,-28 2,34-5,-1 1,0-1,-20 0,33-1,0 0,0-1,0 1,0-1,-1 1,1-1,0 0,0 0,0 0,1 0,-1-1,0 1,0-1,1 1,-1-1,1 0,-4-3,-3-8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10:15.474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1 102,'26'1,"45"8,7-1,-31-6,-1-3,1-1,55-9,471-66,-526 74,-34 3,1-1,-1 0,0-1,-1 0,19-5,-17 0,-5-1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10:16.291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124 218,'0'0,"-1"0,1 0,0 0,-1 0,1 0,0 0,-1 0,1 0,0 0,-1 0,1 0,0-1,-1 1,1 0,0 0,0 0,-1-1,1 1,0 0,0 0,-1-1,1 1,0 0,0 0,0-1,0 1,-1 0,1-1,0 1,0 0,0 0,0-1,0 1,0 0,0-1,0 1,0 0,0-1,0 1,0 0,0-1,0 1,0 0,0-1,1 1,-1-1,9-16,3 4,0 1,2 0,0 1,21-14,-10 8,2-3,44-24,-61 39,1 0,0 0,0 1,0 0,0 1,0 0,1 1,13-2,-23 4,0 0,0-1,1 1,-1 0,0 0,0 1,0-1,1 0,-1 1,0-1,0 1,0 0,0-1,0 1,0 0,0 0,0 0,0 0,-1 1,1-1,0 0,-1 1,1-1,-1 1,0-1,1 1,-1 0,0-1,0 1,0 0,0 0,-1 0,1 0,0 0,-1 0,0 0,1 0,-1 0,0 0,0 3,0 3,-1 0,0 0,0 0,-1 0,0 0,0 0,-1 0,-8 14,1-6,-2 0,0-1,-26 26,4-6,2-3,-2-2,-74 52,74-58,-10 7,-67 52,110-82,-13 13,13-14,1 0,0 0,0 1,0-1,0 0,0 0,0 0,0 1,0-1,-1 0,1 0,0 1,0-1,0 0,0 0,0 0,0 1,1-1,-1 0,0 0,0 1,0-1,0 0,0 0,0 0,0 1,1-1,10 3,-1-4,-1 0,1 0,-1-1,0 0,0-1,0 0,9-4,22-6,121-32,-149 42,0-1,1 1,22-2,-30 5,0 0,-1 0,1 0,0 0,-1 1,1 0,-1 0,1 0,-1 0,1 0,-1 1,0 0,6 3,4 4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10:17.469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0 0,'0'4,"0"7,0 5,8 0,5-6,1-5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10:17.823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35 0,'-8'0,"-1"7,-1 5,3 4,9 0,4-4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10:18.770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9 156,'-1'-1,"1"1,-1 0,1 0,0 0,-1 0,1-1,-1 1,1 0,0 0,-1-1,1 1,-1 0,1-1,0 1,0 0,-1-1,1 1,0 0,0-1,-1 1,1 0,0-1,0 1,0-1,0 1,0-1,-1 1,1 0,0-1,0 1,0-1,0 1,1-1,-1 1,0 0,0-1,0 1,0-1,0 1,0-1,1 1,-1-1,8-19,-2 12,0 0,1 1,-1 0,2 0,-1 0,1 1,9-6,-2 2,1 0,0 1,18-7,-28 14,0 0,0 0,0 0,0 1,0-1,0 1,1 1,-1-1,12 1,-17 0,1 1,0-1,0 0,0 1,0 0,-1-1,1 1,0 0,-1 0,1-1,0 1,-1 0,1 1,-1-1,0 0,1 0,-1 1,0-1,0 0,0 1,0-1,0 1,0-1,0 1,-1 0,1-1,-1 1,1 0,-1-1,0 1,1 0,-1-1,0 1,0 0,-1 3,1-1,-1 0,0 0,0 0,0 0,-1 0,1 0,-1 0,0 0,0-1,-1 1,1-1,-1 1,0-1,0 0,0 0,-7 5,-6 4,0-1,-26 13,22-13,1 2,19-13,0 1,0-1,0 0,0 0,-1 0,1 0,0 1,0-1,0 0,0 0,0 0,0 1,0-1,0 0,0 0,0 1,0-1,0 0,0 0,0 0,0 1,0-1,0 0,0 0,0 1,0-1,0 0,11 5,62 3,16 3,-78-9,1 0,0 1,-1 1,0 0,14 7,-23-10,0 0,0 0,0 0,-1 0,1 0,0 0,-1 1,1-1,-1 1,1-1,-1 1,0 0,1-1,-1 1,0 0,0 0,-1 0,1-1,0 1,0 3,-1-3,0 1,0 0,-1 0,1-1,-1 1,1 0,-1-1,0 1,0 0,0-1,0 1,-1-1,-1 3,-4 4,-1 0,0 0,-1-1,0 1,-19 12,8-8,-1 0,0-1,-1-1,0-1,-45 14,44-18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10:19.187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6 0,'-4'12,"2"-3,3-8,-1 0,1-1,0 1,-1 0,1-1,0 1,0-1,-1 1,1-1,0 1,0-1,0 0,0 1,-1-1,1 0,1 1,17 2,0 1,-1-2,1 0,0-1,27-2,-16 1,161-5,-140 2,86-18,-90 13,-28 5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10:19.683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46 0,'-1'0,"-1"1,0-1,1 0,-1 1,0-1,1 1,-1-1,1 1,-1 0,1 0,-1-1,1 1,-1 0,1 0,0 0,0 1,0-1,-1 0,1 0,0 0,1 1,-1-1,0 1,0-1,1 1,-1-1,1 1,-1-1,0 3,-1 5,0 1,1 0,-1 14,2-18,-3 52,7 69,-3-124,0-1,-1 1,1-1,0 1,0-1,0 1,1-1,-1 1,1-1,-1 0,1 0,0 0,0 0,0 0,0 0,0 0,1-1,-1 1,0-1,1 1,0-1,-1 0,1 0,0 0,2 1,1 0,0-1,0 0,0 0,0 0,0-1,0 1,0-1,0 0,0-1,0 0,8-1,63-25,-3 2,-31 9,-25 7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10:20.099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193 0,'-2'0,"1"1,-1-1,1 0,-1 1,0-1,1 1,-1-1,1 1,0 0,-1 0,1-1,0 1,-1 0,1 0,0 0,0 0,0 1,0-1,0 0,0 0,0 1,0-1,1 0,-1 1,1-1,-1 0,0 3,-1 5,-1 0,2 0,-2 10,3-17,-5 27,-1 1,-12 32,10-35,-24 71,-8 29,2-11,34-107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56:03.79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0,'0'0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18:27.537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642 1,'-311'295,"295"-279,1 0,1 0,1 1,0 1,-19 37,14-22,-1-2,-37 47,39-58,2 0,0 1,1 1,2 0,0 1,1 0,-11 37,17-37,0-1,2 1,1 0,0 0,2 0,1 1,1-1,6 31,-7-49,1-1,0 1,0-1,0 1,0-1,1 0,0 0,-1 0,2 0,-1 0,0-1,1 1,-1-1,1 0,0 0,0 0,1-1,-1 1,0-1,8 2,-11-3,0-1,0 0,0 0,0 0,1 0,-1 0,0 0,0 0,0 0,0-1,0 1,0 0,0-1,0 1,0 0,0-1,0 0,0 1,0-1,0 1,0-1,0 0,0 0,0 0,-1 1,1-1,0 0,-1 0,1 0,-1 0,1-2,12-38,-11 29,1 3,-1 0,1 0,1 1,0-1,6-10,-10 19,0-1,0 1,0-1,1 1,-1-1,0 1,1-1,-1 1,0-1,1 1,-1-1,0 1,1 0,-1-1,1 1,-1 0,0-1,1 1,-1 0,1 0,-1-1,1 1,-1 0,1 0,0 0,-1 0,1 0,-1 0,1 0,-1 0,1 0,-1 0,1 0,-1 0,1 0,0 0,-1 0,1 0,-1 1,1-1,-1 0,1 0,-1 1,0-1,1 0,-1 1,1-1,-1 0,0 1,1-1,-1 1,0-1,1 1,-1-1,0 1,0-1,1 1,-1-1,0 1,0-1,0 1,0-1,0 1,1-1,-1 2,1 3,0-1,1 1,-2 0,1 0,0 10,-3 0,-1-1,-1-1,0 1,-10 23,7-19,-10 37,15-46,-3 23,11-24,10-11,-3-3,-2 0,1-1,-1 0,0-1,0 0,-1 0,11-13,-19 19,0 0,0 0,-1 0,1 0,0 0,-1-1,0 1,0-1,0 1,0-1,0 1,0-1,0 0,-1 1,0-1,1 0,-1 0,0 1,0-1,-1 0,1 0,0 1,-1-1,0 0,0 1,1-1,-1 1,-1-1,1 1,0-1,-1 1,1 0,-1 0,0 0,0 0,1 0,-2 0,1 0,0 0,0 1,-3-3,-74-46,54 36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18:35.012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0 1,'0'0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28:59.072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0 0,'1'1,"0"-1,0 0,0 1,0-1,0 1,0-1,-1 1,1 0,0-1,0 1,-1 0,1-1,0 1,-1 0,1 0,-1 0,1 0,-1-1,1 1,-1 0,0 0,1 0,-1 0,0 2,7 28,-6-27,2 22,-2 1,-1 30,0-30,5 54,1-59,1 0,1 0,1-1,1 0,1-1,19 29,-22-37,0 0,1 0,1-1,-1 0,2 0,0-1,13 10,-18-16,0-1,1 1,-1-1,1 0,-1 0,1-1,0 0,0 0,0-1,0 0,0 0,0 0,1-1,-1 0,0-1,11-1,-4-2,-1-1,0-1,0 0,-1 0,1-1,17-14,18-9,169-76,-191 92,1 1,1 2,0 0,0 2,1 2,0 0,0 2,0 1,1 1,43 2,-61 1,1 1,0 0,-1 1,1 0,-1 1,18 7,-23-7,0 0,0 0,-1 1,1 0,-1 1,0-1,0 1,-1 0,0 0,0 1,0 0,7 10,-1 4,-1 2,-1-1,-1 2,7 28,11 28,-7-19,-14-42,1 0,11 26,-17-43,0-1,0 0,0 0,0 1,0-1,1 0,-1 1,0-1,0 0,0 0,0 1,0-1,1 0,-1 0,0 1,0-1,0 0,1 0,-1 0,0 1,0-1,1 0,-1 0,0 0,0 0,1 1,-1-1,0 0,0 0,1 0,-1 0,0 0,1 0,-1 0,0 0,1 0,-1 0,0 0,1 0,4-13,-1-20,-6-29,1 47,0 1,0-1,2 0,0 1,1-1,4-21,-4 32,0-1,1 1,-1 0,1 0,0 0,0 0,0 0,0 0,1 1,0 0,-1-1,1 1,0 1,1-1,6-3,7-2,1 1,31-9,-4 3,-18 2,-1 0,0 2,49-10,-67 18,-1 0,0 0,0 1,0 0,1 0,-1 1,0 0,0 1,0-1,0 2,0-1,-1 1,1 0,8 5,-3 1,0 1,-1 0,0 1,-1 0,11 13,-10-9,2-1,22 19,-34-32,0 1,1 0,-1-1,0 1,0-1,1 0,-1 0,1 0,-1 0,1 0,-1 0,1-1,0 1,-1-1,1 0,0 0,-1 0,1 0,0 0,-1-1,1 1,3-2,-3 1,0-1,0 0,0 0,0 0,0-1,0 1,0 0,-1-1,1 0,-1 0,0 0,0 0,0 0,2-5,0 1,-1-1,0 1,-1-1,1 0,-2 0,1 0,-1 0,0 0,0 0,-1 0,0 0,-1-1,0 1,-2-10,-6-3,-22-38,2 4,21 34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29:01.121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89 220,'0'132,"2"-221,-4-106,1 190,1 0,-1 0,0 1,0-1,-1 0,1 0,-1 1,0-1,0 1,-1-1,-2-4,4 9,1-1,-1 1,1-1,-1 1,1-1,-1 1,0-1,1 1,-1-1,1 1,-1 0,0-1,0 1,1 0,-1 0,0 0,1-1,-1 1,0 0,0 0,1 0,-1 0,0 0,0 0,1 1,-1-1,-1 0,0 1,0 1,0-1,1 1,-1-1,0 1,0-1,1 1,-1 0,1 0,0 0,-1 0,1 0,-1 3,-17 48,13-31,6-22,0 0,1 0,-1 0,0 0,0 0,0 0,0 0,0 0,0 0,0 0,0 0,0 0,0 0,0 0,1 0,-1 1,0-1,0 0,0 0,0 0,0 0,0 0,4-8,0 0,0 1,1-1,0 1,0 0,8-7,-12 12,1 1,-1-1,0 1,1 0,0 0,-1 0,1 0,0 0,-1 0,1 0,0 1,0-1,0 0,-1 1,1 0,0-1,0 1,0 0,0 0,0 0,0 0,0 1,0-1,0 0,-1 1,1-1,0 1,0 0,0-1,-1 1,1 0,0 0,-1 0,3 2,3 3,0 1,-1 0,1 0,-1 0,-1 1,1-1,-2 2,1-1,-1 0,0 1,0 0,-1 0,2 9,-1 7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29:18.802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64 209,'0'-1,"-3"-33,3 34,0-1,-1 0,1 0,0 0,0 0,-1 0,1 0,-1 0,1 0,-1 0,1 1,-1-1,0 0,1 0,-1 1,0-1,1 0,-1 1,0-1,0 1,0-1,0 1,1-1,-1 1,0 0,0-1,0 1,0 0,-2 0,3-1,-1 1,1 0,0 0,-1 0,1 0,-1 0,1 0,0 0,-1 0,1 0,-1 0,1 1,0-1,-1 0,1 0,-1 0,1 0,0 1,-1-1,1 0,0 0,-1 1,1-1,0 0,0 1,-1-1,1 0,0 1,0-1,-1 0,1 1,0-1,0 0,0 1,0-1,0 1,-1-1,1 0,0 1,0-1,0 1,0 0,1 0,-1 0,0 0,1 0,-1 0,0 0,1 0,0 0,-1 0,1 0,-1 0,1 0,0 0,0-1,-1 1,1 0,0 0,2 0,4 3,0 0,1-1,-1 0,1 0,0-1,0 0,0-1,0 0,1 0,-1 0,10-1,-14 0,0 0,1-1,-1 1,0-1,1 0,-1 0,0 0,0-1,0 1,0-1,0 0,0 0,-1-1,1 1,-1-1,1 1,-1-1,0 0,0 0,0-1,-1 1,5-7,-5 5,0 0,-1 0,1-1,-1 1,0 0,0 0,-1-1,0 1,0 0,0-1,0 1,-1 0,0 0,0-1,-1 1,1 0,-1 0,0 0,-5-8,5 9,0 1,0 0,0 0,0 1,-1-1,1 0,-1 1,0-1,0 1,0 0,0 0,0 0,0 0,0 1,-1-1,1 1,-1 0,1 0,-1 0,1 0,-1 1,1-1,-1 1,0 0,1 0,-1 1,0-1,1 1,-7 1,2 1,1 0,0 0,0 1,1 0,-1 0,1 1,0-1,0 1,0 1,0-1,1 1,0 0,1 0,-7 11,7-10,0 0,0 1,0-1,1 1,0 0,1 0,0 1,0-1,1 0,0 1,0-1,1 1,1 11,1-15,-1 1,1-1,1 0,-1 1,1-1,0 0,0 0,1-1,-1 1,1-1,0 1,0-1,1-1,-1 1,7 4,-4-3,0-1,0 1,0-1,0-1,1 0,-1 0,1 0,0-1,0 0,12 2,-16-4,-1 0,1-1,0 1,-1-1,1 0,0 0,-1 0,0 0,1 0,-1-1,1 0,-1 1,0-1,0 0,0-1,0 1,-1 0,1-1,0 0,-1 0,0 0,0 0,0 0,0 0,0 0,-1 0,1-1,1-5,0-2,0 0,0 0,-1 0,-1 0,0-1,0 1,-1-1,-2-10,2 19,0 1,0-1,-1 1,0-1,1 1,-1 0,0 0,0-1,0 1,0 0,0 0,-1 0,1 0,-1 0,1 0,-1 0,0 1,0-1,0 0,0 1,0 0,0-1,0 1,0 0,0 0,0 0,-1 0,1 1,-1-1,1 1,0-1,-1 1,1 0,-4 0,2 0,0 0,0 1,0-1,0 1,0 0,1 0,-1 0,0 1,1-1,-1 1,1 0,-1 0,1 0,0 1,0-1,0 1,0 0,0-1,1 1,-1 0,-2 4,3-2,0 0,-1 0,2 0,-1 0,0 0,1 0,0 1,0-1,1 0,0 1,-1-1,2 0,-1 1,2 4,-2-8,0 0,1 0,0 0,-1 0,1 0,0 0,0 0,0 0,0-1,1 1,-1 0,0-1,1 1,-1-1,1 1,-1-1,1 0,0 0,-1 0,1 0,0 0,0 0,0 0,0 0,0-1,0 1,0-1,0 0,0 1,0-1,0 0,0 0,0 0,0-1,0 1,0 0,0-1,4-1,0 0,1 0,0-1,-1 0,1-1,-1 1,0-1,0 0,0-1,-1 1,1-1,-1-1,0 1,4-7,-6 9,-1 0,1 0,-1 0,0-1,0 1,0-1,0 0,-1 0,0 1,1-1,-1 0,-1 0,1 0,0 0,-1 0,0 0,0 0,0 0,-1 0,1 0,-1 0,0 0,0 0,-3-6,4 8,-1 0,0 1,0-1,-1 0,1 1,0-1,0 0,-1 1,1-1,-1 1,1 0,-1 0,0-1,1 1,-1 0,0 0,0 1,0-1,0 0,0 1,0-1,0 1,0-1,0 1,0 0,0 0,0 0,0 0,-3 1,1 0,0 0,1 1,-1-1,1 1,-1 0,1 0,-1 0,1 0,0 1,0-1,0 1,1 0,-1 0,-3 4,4-4,0 0,0 0,1 0,-1 0,1 0,-1 0,1 0,0 1,0-1,0 0,1 1,-1-1,1 1,0-1,0 0,0 5,1-6,-1 0,1 0,0 0,0 0,0 0,0 0,0-1,1 1,-1 0,1-1,-1 1,1-1,-1 1,1-1,0 0,-1 1,1-1,0 0,0 0,0-1,0 1,0 0,0-1,0 1,0-1,1 1,-1-1,0 0,2 0,-1 0,0 1,-1-1,1 0,-1-1,1 1,0 0,-1-1,1 1,-1-1,1 0,-1 0,0 0,1 0,-1 0,0 0,1-1,-1 1,0-1,0 1,0-1,-1 0,1 0,0 0,-1 0,1 0,-1 0,1-1,-1 1,2-5,-3 5,1 0,-1 0,0 0,0 0,0 0,0 0,0 1,0-1,0 0,-1 0,1 0,-1 0,1 0,-1 1,0-1,1 0,-1 0,0 1,0-1,-1 1,1-1,0 1,0-1,-1 1,1 0,-1-1,1 1,-1 0,1 0,-1 0,0 0,1 1,-1-1,0 0,0 1,0-1,0 1,0 0,1-1,-5 1,-28 0,33 0,-1 0,1 0,0 0,-1 0,1 1,0-1,-1 0,1 1,0-1,0 1,-1-1,1 1,0 0,0 0,0 0,0-1,0 1,0 0,0 0,0 0,-1 2,10-11,10-12,-17 19,-1 0,1 0,-1 0,0 0,0 0,1 0,-1 0,0 0,0 0,0 0,0-1,0 1,0 0,0 0,-1-1,1 1,-1 1,1 0,0-1,0 1,-1-1,1 1,0 0,-1 0,1-1,0 1,-1 0,1-1,-1 1,1 0,0 0,-1 0,1 0,-1-1,1 1,-1 0,1 0,-1 0,1 0,-1 0,-1 0,0 1,0-1,-1 0,1 1,0 0,0-1,1 1,-1 0,0 0,0 0,0 0,0 0,1 1,-3 1,2-1,1-1,-1 0,1 1,0-1,0 1,-1-1,1 1,0-1,0 1,1 0,-1 0,0-1,1 1,-1 0,1 0,-1 0,1 0,0 0,0 0,0 0,0 0,0-1,0 1,1 3,0-3,0 0,0 1,0-1,1 0,-1 0,1 0,-1 0,1 0,0 0,0-1,0 1,0 0,0-1,0 0,0 1,4 0,-3 0,0 0,0-1,0 0,0 0,1 0,-1 0,1 0,-1-1,0 0,1 1,-1-1,1 0,-1-1,1 1,-1-1,0 1,1-1,-1 0,0 0,0-1,1 1,-1-1,0 1,0-1,0 0,-1 0,1 0,0-1,2-2,-2 1,-1 0,0-1,0 1,0 0,0-1,-1 1,0-1,0 1,0-1,0 0,-1 1,1-1,-1 0,-1 0,0-8,0 11,1 1,0-1,-1 1,1-1,-1 1,0-1,0 1,1 0,-1-1,0 1,0 0,0 0,0-1,0 1,-1 0,1 0,0 0,0 0,-3-1,2 2,0-1,-1 1,1 0,0-1,0 1,-1 0,1 0,0 0,-1 1,1-1,0 1,0-1,0 1,-1 0,1 0,0-1,-3 4,-6 2,0 2,0 0,1 0,0 1,1 0,0 1,0 0,1 0,1 1,0 0,-10 20,16-30,0 0,0 1,1-1,-1 1,1-1,-1 1,1-1,-1 1,1-1,0 1,0-1,0 1,0 0,0-1,0 1,0-1,0 1,1-1,-1 1,0-1,1 1,-1-1,1 1,0-1,0 1,-1-1,1 0,0 1,0-1,0 0,0 0,1 0,-1 0,0 0,0 0,1 0,-1 0,3 1,-1-1,-1-1,1 1,0 0,0-1,0 0,0 1,-1-1,1 0,0 0,0-1,0 1,0-1,-1 1,1-1,0 0,0 0,-1 0,1 0,-1-1,1 1,2-3,2-2,0 0,-1-1,0 0,0 0,0-1,7-13,-11 17,0 0,-1 0,1 0,-1 0,1-1,-1 1,0-6,0 8,-1 1,0-1,0 1,-1-1,1 0,0 1,0-1,-1 1,1-1,-1 1,1-1,-1 1,0-1,1 1,-1-1,0 1,0 0,0 0,-2-3,2 3,-1 1,1-1,0 0,-1 0,1 1,0-1,-1 1,1-1,-1 1,1 0,-1-1,1 1,-1 0,1 0,-1 0,1 0,-1 0,1 1,-1-1,1 0,-1 1,1-1,0 1,-1-1,1 1,-3 1,0 0,1 1,-1-1,1 0,0 1,0 0,0 0,0 0,-3 4,6-7,0 0,0 0,0 0,0 0,0 0,0 0,0 0,0 0,0 1,0-1,0 0,0 0,0 0,0 0,0 0,0 0,-1 0,1 0,0 0,0 0,0 0,0 0,0 0,0 0,0 0,0 0,0 0,0 0,-1 0,1 0,0 0,0 0,0 0,0 0,0 0,0 0,0 0,0 0,0 0,-1 0,1 0,0 0,0 0,0 0,0 0,0 0,0 0,0 0,0 0,0 0,0 0,0 0,0-1,0 1,0 0,-1 0,1 0,0 0,0 0,0 0,0 0,0 0,0 0,0 0,0-1,0 1,0 0,-3-13,3 11,0-1,0 1,-1-1,1 1,-1 0,0-1,1 1,-1 0,0-1,0 1,-1 0,1 0,0 0,-1 0,1 0,-1 0,0 0,0 0,-2-1,4 3,0 0,1 0,-1 1,0-1,0 0,0 0,0 1,0-1,0 0,1 0,-1 1,0-1,0 0,0 0,0 1,0-1,0 0,0 1,0-1,0 0,0 0,0 1,0-1,0 0,0 1,-1-1,1 0,0 0,0 1,0-1,0 0,0 0,-1 1,1-1,0 0,0 0,0 0,-1 1,1-1,4 0,0-1,0 0,0 0,0 0,0 0,0 0,0-1,0 0,0 0,-1 0,1 0,5-5,-3-2,-12 7,4 2,-1 0,1 1,0 0,0-1,0 1,1 0,-1 0,0 0,0 0,-2 2,2-1,0 0,1 0,-1 0,0 0,1 0,-1 1,1-1,0 0,0 1,0 0,0-1,0 1,0-1,1 1,-1 0,1 0,0-1,0 1,0 0,1 3,-1-4,0-1,1 1,-1-1,1 1,0-1,-1 0,1 1,0-1,0 0,0 0,-1 0,1 0,1 0,-1 0,0 0,0 0,0 0,0 0,1 0,-1-1,0 1,1 0,-1-1,1 1,-1-1,1 0,-1 0,0 1,1-1,-1 0,1 0,-1 0,1 0,-1-1,1 1,-1 0,1-1,-1 1,3-2,-3 2,1 0,-1 0,1-1,-1 1,0-1,1 1,-1-1,0 0,0 0,1 1,-1-1,0 0,0 0,0 0,0 0,0 0,0 0,0 0,0-1,-1 1,2-3,-2 3,0 0,0 0,0 0,0 0,0 0,0 0,0 0,-1 0,1 0,0 0,-1 0,1 0,-1 0,1 1,-1-1,1 0,-1 0,0 0,0 1,1-1,-1 0,0 0,0 1,0-1,1 1,-1-1,0 1,0-1,0 1,-2-1,-16-7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29:45.531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78 0,'-10'5,"-8"2,-8 0,2-2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29:55.462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21 0,'-6'0,"-5"0,7 0,17 0,20 11,10 2,8 0,0-2,-3-4,-4-2,-5-3,-4-1,-3-1,-2 0,-5-1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29:55.991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392 0,'-9'25,"0"-8,-5 42,2-1,3 2,-3 117,12-176,-1 1,1-1,0 0,0 1,0-1,0 1,0-1,0 1,0-1,1 1,-1-1,0 1,1-1,-1 0,1 1,0-1,-1 0,1 0,0 1,0-1,0 0,0 0,0 0,0 0,0 0,0 0,0 0,1 0,-1-1,0 1,0 0,1-1,-1 1,1-1,-1 1,0-1,1 0,-1 1,1-1,-1 0,3 0,5-1,0-1,0 1,-1-2,1 1,14-7,-5 2,39-13,112-32,-150 48,0 0,1 1,0 2,-1 0,1 0,35 6,-51-5,0 1,0 0,0 0,0 1,0-1,0 1,0 0,-1 0,1 0,-1 0,0 1,0 0,0-1,0 1,5 6,-4-4,-1 1,0 0,0 0,0 0,0 0,-1 0,0 0,-1 1,2 7,-1-2,-1 1,-1 0,0-1,0 1,-1-1,-1 1,0-1,-1 0,-8 24,4-24,1 0,-1 0,-1-1,0 0,-1 0,0-1,-1 0,0 0,0-1,-1-1,0 0,-15 9,-8 1,-1 0,0-3,-41 13,45-17,-1-2,0-1,0-2,0-1,-1-1,1-2,-1-1,0-2,0-1,1-2,-57-13,-41-21,99 26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29:56.390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1 58,'513'-29,"-57"0,451 51,-350 41,-512-58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29:56.943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16 766,'-1'0,"0"0,1 0,-1 0,1 0,-1 0,0 0,1 0,-1 0,1-1,-1 1,0 0,1 0,-1-1,1 1,-1 0,1-1,-1 1,1 0,-1-1,1 1,0-1,-1 1,1-1,-1 1,1-1,0 1,-1-1,1 1,0-1,0 1,0-1,-1 0,1 1,0-1,0 1,0-1,0 0,0 1,0-1,0 0,0 0,8-25,73-105,150-184,-216 296,190-222,-204 239,0 1,0 0,0 0,-1 0,1 0,0 0,1 0,-1 0,0 0,0 0,0 1,0-1,1 0,-1 1,0-1,1 1,-1 0,0-1,1 1,-1 0,1 0,1-1,-2 2,0 0,0-1,0 1,0 0,0 0,0-1,0 1,0 0,0 0,-1 0,1 0,0 0,-1 0,1 0,-1 1,1-1,-1 0,1 0,-1 0,0 2,3 12,0 0,-2 0,0 20,-1-23,1 31,-3 0,-1-1,-2 1,-2-1,-13 42,-142 461,147-502,-31 101,40-123,2 0,0 0,2 0,-1 40,8-34,2-8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56:04.23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1,'0'10,"0"8,0 7,0 3,0 3,0 1,0 0,0 0,0-1,0-1,0 1,0-6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29:57.331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13 0,'-5'0,"-2"5,11 2,14-1,15 0,18-3,9 0,1-2,-11-1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29:57.678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21 41,'-6'0,"-6"0,9 0,20 0,23 0,20 0,5-5,-4-2,-1 0,-11-3,-14-1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29:58.023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1 89,'0'-5,"10"-2,19 1,15 1,5-4,4 0,4 1,2 2,2 3,0 1,-5 1,-6-5,-2-1,-4 1,-4 1,-9 1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29:58.387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320 1,'-2'1,"0"-1,-1 1,1 0,0 0,0 1,0-1,0 0,0 1,1-1,-1 1,0 0,1 0,-1-1,-1 4,-3 2,-20 22,1 2,2 0,1 2,1 1,2 0,2 1,1 1,1 0,3 2,0-1,3 1,1 1,2 0,1 0,2 40,3-75,0 1,0-1,0 1,1-1,0 0,0 1,0-1,0 0,1 0,0 0,-1 0,1 0,1 0,-1-1,1 1,-1-1,1 1,0-1,0 0,1 0,4 3,-2-2,-1-2,1 1,0-1,0 1,0-2,0 1,0-1,1 0,-1 0,0 0,1-1,-1 0,1-1,7-1,3-1,0 0,-1-2,0 0,30-13,60-40,-66 34,48-19,-83 41,10-5,0 1,0 1,1 0,28-4,-40 9,1-1,0 1,0 1,0-1,-1 1,1-1,0 2,-1-1,1 0,0 1,-1 0,0 0,1 0,-1 0,0 1,0 0,0-1,0 2,-1-1,5 6,0-1,-2 1,1 0,-2 1,1 0,-1 0,0 0,-1 0,0 1,-1-1,2 14,0 2,-2 1,-1 1,-1 27,-2-47,0 0,-1 0,0 0,0 0,0-1,-1 1,0-1,-1 1,0-1,0 0,0-1,-1 1,0-1,-1 0,1 0,-8 6,-2 1,1-1,-2-1,0 0,0-1,-31 13,22-13,0-2,-1-1,0-1,0-2,-1 0,-32 0,-161-12,205 7,-1-1,1-1,-1 0,1-1,0-1,0 0,1-1,-1 0,-15-10,11 1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30:00.831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626 126,'-8'0,"-2"0,1 0,-1 0,1-1,-11-3,19 4,0 0,-1 0,1 0,0 0,0-1,0 1,0 0,0-1,0 1,0-1,1 1,-1-1,0 0,0 1,0-1,0 0,1 1,-1-1,0 0,1 0,-1 0,1 0,-1 0,1 0,-1 0,1 0,-1 0,1 0,0 0,0 0,0 0,-1 0,1 0,0 0,0 0,0 0,1 0,-1 0,0 0,0 0,0 0,1 0,-1 0,1 0,-1 0,1-1,1-1,0 0,0 0,0 1,0-1,0 1,1 0,-1-1,1 1,0 0,-1 0,1 1,0-1,4-1,44-16,-45 18,21-7,1 1,0 1,0 2,1 1,44 0,-59 4,0 0,0 0,0 1,0 1,0 0,-1 1,1 1,-1 0,0 1,0 0,-1 1,0 0,14 12,-23-17,-1 0,1 1,-1-1,0 1,1-1,-1 1,-1 0,1 0,0 0,-1 0,1 0,-1 1,0-1,0 0,0 1,-1-1,1 1,-1-1,0 0,0 6,0-4,-1 0,0-1,-1 1,1 0,-1-1,0 1,0-1,0 1,-1-1,0 0,1 0,-1 0,-1 0,-4 4,-12 10,-1-2,-1 0,0-1,-1-2,-26 13,-127 47,170-70,-164 52,159-49,10-2,21 1,34-2,-53-3,70 1,73 11,-119-8,0 1,0 1,0 1,-1 1,0 2,31 16,-38-17,-1 1,0 1,-1 0,0 1,-1 1,25 28,-32-31,0-1,0 2,-1-1,0 1,-1 0,-1 0,1 1,-2-1,0 1,0 0,2 22,-4-23,-1-1,0 0,0 1,-1-1,0 0,-1 0,0 0,-1 0,-3 10,3-14,-1 1,1-1,-1 0,0 0,-1 0,1-1,-1 1,0-1,-1 0,1-1,-1 1,0-1,-11 6,1-3,0 0,-1 0,0-2,0 0,0-1,-1-1,-23 2,-2-3,-83-5,70-4,-102-25,-52-30,102 28,106 34,-32-9,-1-2,2-2,-1 0,-56-34,62 26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30:01.176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21 49,'-5'6,"-7"0,9 1,20-2,23-1,10-7,6-3,-1 0,-4-4,-2-1,-3 2,-9-2,-7-1,-8 3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30:01.542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130 1,'-10'0,"-9"5,-1 7,-7 2,1 3,4 4,17-2,29-3,22-6,13-3,6-4,3-2,0-1,-7 0,-8-1,-13 0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30:02.132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218 129,'-22'1,"5"-1,-1 0,-24-3,39 2,-1 1,1-1,-1 0,1 0,0 0,-1 0,1-1,0 1,0-1,0 0,0 0,0 0,1 0,-1 0,0-1,1 1,-4-6,5 7,0 0,1 0,-1-1,1 1,-1 0,1 0,-1 0,1-1,0 1,0 0,-1 0,1-1,0 1,0 0,0 0,1-1,-1 1,0 0,0 0,1-1,-1 1,0 0,2-2,-1 1,1 0,-1 0,1 0,0 0,0 0,0 0,0 1,0-1,0 1,4-3,5-1,-1 1,0 0,1 1,14-4,15 1,1 0,1 3,-1 2,74 6,-87-1,0 2,-1 0,0 2,-1 1,0 1,31 17,-53-25,1 1,-1 0,0 0,0 0,0 0,0 1,-1-1,1 1,-1 0,0 0,4 8,-5-10,-1 1,0-1,-1 0,1 1,0-1,-1 1,1-1,-1 1,0-1,1 1,-2-1,1 1,0-1,0 1,-1-1,1 1,-1-1,0 1,0-1,1 1,-2-1,1 0,0 0,0 0,-3 3,-8 9,0-1,-1 0,-1-1,0-1,-1 0,0-1,0-1,-32 15,-14 1,-71 19,61-22,-41 9,105-27,20-2,25-2,164-15,95-4,-246 17,-30 0,0 1,0 1,0 1,0 1,35 7,-51-8,0 1,0 0,-1 0,1 0,-1 0,0 1,0 0,0 0,0 0,0 0,0 1,-1-1,0 1,1 0,-1 0,-1 0,1 0,3 9,-4-9,-1 1,0-1,-1 0,1 1,-1-1,1 1,-1-1,-1 0,1 1,-1-1,1 0,-1 1,0-1,-1 0,1 0,-1 1,0-1,0-1,0 1,0 0,-4 4,-4 4,0-1,-1 0,0-1,-1 0,0 0,-1-1,-13 7,-103 49,102-53,-26 11,0-2,-2-2,0-3,0-3,-2-1,1-4,-1-1,-75-2,126-5,-1-1,1 1,-1-1,1 0,-1 0,1-1,0 1,-1-2,1 1,0-1,1 0,-10-6,11 6,0 0,0-1,1 0,0 0,-1 0,1 0,1 0,-1-1,1 1,0-1,0 0,0 0,0 0,1 0,0 0,-1-6,-1-20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30:02.501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78 172,'-72'63,"71"-63,1 0,0 0,-1 1,1-1,0 0,-1 1,1-1,0 1,-1-1,1 0,0 1,0-1,-1 1,1-1,0 1,0-1,0 1,0-1,0 0,0 1,0-1,0 1,0-1,0 1,0-1,0 1,0-1,0 1,0-1,0 1,0-1,1 1,-1-1,0 1,0-1,0 0,1 1,-1-1,0 1,1-1,-1 0,0 1,1-1,-1 0,1 0,-1 1,0-1,1 0,-1 0,1 1,-1-1,1 0,-1 0,1 0,-1 0,1 0,-1 0,1 0,0 0,37 6,-35-6,98 4,-1-5,1-5,129-23,-28-3,262-79,-396 90,74-35,-123 47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30:03.081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16 649,'0'2,"0"0,-1-1,1 1,-1-1,1 0,-1 1,0-1,0 1,1-1,-1 0,0 1,-2 1,-2-2,8-13,31-68,3 1,52-80,116-136,-200 289,23-27,-27 32,-1 1,0-1,1 1,0-1,-1 1,1 0,-1-1,1 1,-1 0,1-1,0 1,-1 0,1 0,0-1,-1 1,1 0,0 0,0 0,-1 0,1 0,0 0,-1 0,1 0,0 0,-1 0,1 1,0-1,-1 0,1 0,0 1,-1-1,1 0,0 1,-1-1,1 0,-1 1,1-1,-1 1,1-1,-1 1,1-1,-1 1,0 0,1-1,-1 1,0-1,1 1,-1 0,0 1,4 7,-2 0,1 0,-1 0,-1 1,1-1,-1 12,-2 64,-1-44,1 9,-1 0,-4 0,-11 55,-67 152,33-116,44-120,1-1,2 0,0 1,1 0,-1 39,5-55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56:04.85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62 126,'-2'0,"1"0,-1 0,0 0,0 1,0-1,0 1,1-1,-1 1,0 0,0-1,1 1,-1 0,1 0,-1 0,1 1,-1-1,1 0,-3 3,1 0,1 0,-1 0,1 0,0 0,0 0,1 1,-3 6,1 2,1 0,0 1,1-1,1 23,0-32,0 0,1 0,-1 0,1 0,0 0,1-1,-1 1,1 0,-1 0,1-1,0 1,1-1,-1 0,1 1,-1-1,1 0,0 0,0-1,0 1,0-1,1 1,-1-1,1 0,-1 0,1-1,0 1,0-1,4 1,-3 0,0-1,0-1,0 1,0-1,0 1,0-2,0 1,0 0,0-1,0 0,0 0,0-1,0 1,0-1,-1 0,1 0,0-1,-1 0,0 1,0-1,0-1,4-3,-1 0,-1-1,0 0,-1 0,0-1,0 0,-1 0,0 0,0 0,-1 0,-1-1,4-19,-4 8,0-1,-1 0,-1 0,-5-29,5 48,-1 0,1 1,-1-1,0 0,0 1,0-1,0 1,0 0,-1-1,1 1,-1 0,1 0,-1 0,0 0,0 0,0 0,0 0,0 0,0 1,-1-1,1 1,0 0,-5-2,-2 0,0 0,0 1,0 1,0-1,-15 1,-5 0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29:05.621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67 378,'-17'5,"16"-5,0 1,1-1,-1 1,0-1,1 0,-1 1,0-1,1 0,-1 0,0 0,1 1,-1-1,0 0,0 0,1 0,-1 0,0 0,0 0,1-1,-1 1,0 0,0 0,1 0,-1-1,0 1,1 0,-1-1,0 1,1 0,-1-1,1 1,-1-1,1 1,-1-1,1 0,-1 1,1-1,-1 1,1-1,0 0,-1 1,1-1,0 0,-1 1,1-1,0 0,0 0,0-1,-6-15,2-2,0 1,1 0,1-1,0 1,2-1,0 0,6-35,-3 37,2 1,0 0,11-22,9-30,-19 54,-3 29,-4 43,1-47,-2 948,2-930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29:06.387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277 110,'-6'0,"-11"0,1 0,-1 1,1 1,-21 4,31-4,0 0,0 1,0-1,1 1,-1 0,1 1,0-1,0 1,0 0,0 1,1-1,-1 1,1-1,-5 9,-1 4,1-1,0 1,1 1,1-1,1 1,-8 35,7-14,1 0,0 52,4-56,1-9,0-1,2 1,6 39,-6-57,1-1,0 0,1 0,-1 0,1 0,1 0,-1-1,1 1,0-1,1 0,-1 0,1 0,0-1,1 0,0 0,10 7,-9-6,1-1,1-1,-1 0,1 0,-1-1,1 1,0-2,0 0,1 0,-1 0,0-1,1-1,-1 1,1-2,-1 1,0-1,1-1,10-2,-8 0,0-1,0 0,-1 0,0-2,0 1,0-1,-1-1,0 0,0 0,-1-1,0 0,-1-1,8-11,4-9,-1-2,-2 0,-1-1,-2-1,-1 0,13-56,-21 64,-1-1,-2 0,-1 0,-2-34,0 28,0 23,-1-1,0 1,0 0,-1 0,0 0,-1 0,0 1,0-1,-1 1,-7-10,3 6,1 1,-2 1,0-1,0 2,-1-1,-19-13,28 21,-1 1,0 0,-1 1,1-1,0 0,0 1,-1 0,1 0,-1 0,1 0,-1 0,1 1,-1 0,0-1,1 1,-1 1,1-1,-1 0,0 1,-5 1,2 2,-1-1,1 1,0 0,0 1,1 0,-1 0,-10 12,-37 35,-57 75,104-117,1 0,-1 0,-7 19,4-3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29:07.231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98 0,'-5'0,"-7"0,-1 6,-4 0,1 6,-1 5,1 6,14-2,13-4,4-11,-5-5,-5 1,-3 7,-2 5,-1 2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29:07.720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115 26,'-5'0,"-2"-11,1 3,-10 1,-1 8,-3 4,1 6,5 6,4 0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29:08.602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17 244,'-1'0,"0"0,1 0,-1-1,0 1,0-1,0 1,0-1,1 1,-1-1,0 0,0 1,1-1,-1 0,0 1,1-1,-1 0,1 0,-1 0,1 0,0 1,-1-1,1 0,0 0,-1 0,1 0,0 0,0 0,0 0,0-1,0-30,3 22,1 0,0 0,1 0,0 1,1 0,-1 0,2 0,-1 1,1 0,1 0,-1 0,14-9,-11 9,0 1,1 0,0 0,0 1,1 0,-1 1,1 1,1-1,-1 2,15-3,-24 6,0-1,1 1,-1 0,0 0,0 0,0 1,0-1,0 1,0-1,0 1,0 0,0 0,0 1,0-1,0 1,-1-1,1 1,0 0,2 2,-2 0,0 0,0 0,0 0,0 0,-1 0,1 1,-1-1,0 1,-1 0,1-1,0 7,1 1,-2 1,1-1,-2 1,0-1,0 1,-1-1,-1 0,0 1,-4 14,-1-8,0-1,-2 0,0 0,0-1,-20 24,1-5,-44 41,44-46,-20 20,44-47,-1 0,1-1,-1 1,0-1,0 0,0 0,0 0,-8 2,8-6,10-6,11-8,2 5,-1 1,1 1,0 1,1 0,0 2,0 0,0 1,21-2,22 1,76 5,-115 0,-14 0,-1 1,1-1,0 2,9 1,1 4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29:09.140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1 92,'64'0,"248"-1,-216-7,121-26,-138 14,-50 11,54-8,-58 15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29:09.511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0 125,'11'0,"3"-11,9-2,11-5,11 1,2-2,-1 2,-4 4,-4 5,-3 3,-2 3,-7 1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29:10.282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240 1,'-9'24,"0"-7,-6 62,5-20,3-17,1-1,3 1,1 49,2-87,0 1,0-1,1 0,0 1,0-1,0 0,0 0,0 1,1-1,0 0,3 5,-4-8,0 0,0 0,0 0,0 0,0 0,0 0,0 0,1 0,-1 0,0-1,1 1,-1 0,1-1,-1 1,1-1,-1 0,1 1,-1-1,1 0,-1 0,1 0,-1 0,1 0,0 0,-1 0,1-1,-1 1,1-1,-1 1,0-1,1 1,-1-1,1 0,-1 0,2-1,80-51,-53 32,1 1,54-25,-76 41,0 1,0 0,1 0,-1 1,1 0,0 0,-1 1,1 0,0 1,0 0,0 1,-1 0,1 1,15 3,-21-2,1-1,0 0,-1 1,1 0,-1 0,0 1,0-1,0 1,0 0,-1 0,1 0,-1 0,0 1,0-1,-1 1,1 0,2 8,0 1,0 0,-1 1,-1-1,0 1,0 18,-3-27,0 1,-1 0,0-1,-1 0,0 1,0-1,0 0,0 0,-1 0,0 0,-1 0,1 0,-1-1,0 0,0 0,-1 0,-5 5,-4 3,0-1,-1 0,0-1,-31 16,27-19,-1-1,1-1,-1-1,0-1,-1-1,-34 2,-4 1,-12 1,-96-4,158-3,6 1,0-1,-1 0,1 0,0 0,-1-1,1 1,0-1,0 1,-1-1,1 0,0-1,0 1,0 0,0-1,0 0,0 1,1-1,-1 0,1-1,-1 1,1 0,0-1,-1 1,-1-5,-9-20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29:10.931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0 31,'10'0,"14"0,13 0,0-5,0-2,-3 1,-1 1,-1 1,-1 2,-6 1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29:11.294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0 49,'10'0,"14"0,13 0,6 0,-1 0,-6-10,-4-4,-3 1,-6 2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56:05.58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0,'0'0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30:12.541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1 587,'0'-5,"-1"-36,2-1,2 1,2 0,11-46,-3 39,53-162,-63 203,-1 0,1 1,1-1,-1 1,1-1,0 1,0 0,1 1,5-6,-10 10,1 1,-1 0,1-1,0 1,-1 0,1 0,-1-1,1 1,0 0,-1 0,1 0,-1 0,1 0,0 0,-1 0,1 0,0 0,-1 0,1 0,-1 1,1-1,0 0,-1 0,1 1,-1-1,1 0,-1 1,1-1,-1 0,1 1,-1-1,1 1,-1-1,1 1,-1-1,0 1,1-1,-1 1,0-1,1 1,-1-1,0 1,0 0,0-1,1 2,7 30,-1 26,-3 1,-6 92,-1-57,2 271,1-362,0 1,-1-1,1 1,1 0,-1-1,0 1,1-1,0 1,0-1,0 1,0-1,1 0,-1 1,1-1,0 0,0 0,0 0,0 0,0 0,1-1,4 4,13 6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30:13.006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236 86,'-8'0,"0"1,0 0,1 1,-1-1,1 2,-1-1,1 1,0 0,0 0,0 1,0 0,1 0,0 0,-1 1,2 0,-1 1,0-1,1 1,0 0,1 0,-6 9,-6 12,1 2,1 0,-18 53,30-78,1 0,-1-1,1 1,0 0,0 0,1 1,-1-1,1 0,0 0,0 0,0 0,0 0,1 0,1 5,0-6,-1 0,1 1,1-1,-1 0,0-1,1 1,0 0,-1-1,1 1,0-1,0 0,0 0,1 0,-1 0,7 2,3 2,0-1,0-1,0 0,0-1,1 0,0-1,-1-1,1 0,0 0,0-2,0 0,-1 0,1-1,0-1,24-8,-27 7,0 0,-1-1,0-1,0 0,0 0,0-1,-1 0,0 0,-1-1,1 0,-2-1,1 0,-1 0,0-1,-1 1,0-2,-1 1,0 0,4-14,-5 12,0 0,-1-1,-1 1,0-1,0 0,-1 0,-1 0,-1-16,0 22,-1 0,0 0,0 1,0-1,-1 0,1 1,-2-1,1 1,-1 0,0 0,0 1,0-1,-1 1,0 0,0 0,-9-6,5 4,-1 1,0 0,0 0,0 2,-1-1,0 1,0 0,0 1,0 1,0 0,-1 0,1 1,-1 0,1 1,-1 1,1 0,-1 0,1 1,-1 0,1 1,0 1,0-1,1 2,-20 10,-3 9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30:13.541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34 207,'-11'0,"-10"0,19-2,14-2,262-49,-116 27,180-25,-290 45,21 1,-49 5,1-2,0 0,26-7,-41 8,-1-1,1-1,-1 1,0-1,0 0,0 0,0 0,5-5,8-10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30:14.107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22 515,'0'0,"0"0,0 1,0-1,0 0,1 0,-1 1,0-1,0 0,0 0,0 1,0-1,0 0,0 1,0-1,0 0,0 0,0 1,0-1,0 0,0 0,0 1,0-1,-1 0,1 0,0 1,0-1,0 0,0 0,0 0,-1 1,1-1,0 0,0 0,0 0,0 1,-1-1,1 0,0 0,0 0,-1 0,1 0,0 0,0 1,-1-1,1 0,0 0,0 0,-1 0,1 0,0 0,0 0,-1 0,1 0,0 0,-1 0,1 0,0-1,-1 1,-9-16,8 9,2 0,-1 0,1 0,0-1,0 1,1 0,0 0,0 0,1 0,4-12,30-70,-36 88,31-67,-6 10,2 2,36-55,-61 108,0-1,1 1,-1 0,1 0,0 1,-1-1,1 1,0-1,0 1,6-3,-8 4,0 1,-1 0,1 0,0 0,0-1,-1 1,1 0,0 0,0 0,-1 0,1 0,0 0,-1 0,1 1,0-1,0 0,-1 0,1 1,0-1,-1 0,2 1,0 1,-1-1,0 0,0 1,0-1,0 1,0-1,0 1,0-1,-1 1,1 0,0-1,-1 1,1 2,4 31,-1 0,-1 0,-3 0,0 0,-6 37,-24 109,11-80,0 10,-7 223,26-328,0-4,-1 1,1-1,0 0,0 0,0 1,1-1,-1 0,0 0,1 1,0-1,-1 0,1 0,0 0,0 0,0 0,0 0,1 0,1 2,10 2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29:22.362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1 61,'10'0,"14"0,8 0,9-5,2-2,0 0,-3 2,-3 1,-3-3,3-1,1 1,-1 2,-2 1,-7 2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29:23.102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34 1,'-1'0,"0"1,0-1,-1 1,1-1,0 1,0 0,0-1,0 1,0 0,0 0,0 0,0 0,1 0,-1 0,0 0,0 0,1 0,-1 1,1-1,-1 0,1 0,0 0,-1 1,1-1,0 0,0 3,-6 40,5-38,0 5,-2 13,1 0,1 0,1-1,5 33,-5-55,0 0,1 0,-1 0,1 0,-1 0,1 0,0 0,-1 0,1 0,0 0,0 0,-1 0,1-1,0 1,0 0,0 0,0-1,0 1,0-1,0 1,0-1,0 0,0 1,1-1,-1 0,0 0,0 1,0-1,0 0,0 0,1 0,-1-1,0 1,0 0,0 0,0-1,2 0,7-1,-1-1,1-1,11-5,-13 5,117-62,-84 42,-25 16,0 0,0 1,1 0,0 2,0 0,0 1,1 0,0 1,-1 2,1-1,18 3,-31 0,0 0,0 0,-1 1,1 0,-1 0,1 0,-1 1,0-1,0 1,0 0,0 0,-1 1,1-1,-1 1,0-1,0 1,0 0,0 1,-1-1,0 0,0 1,0-1,0 1,1 5,-1-4,-1 0,1 0,-1 0,0 0,-1 0,1 0,-1 0,-1 1,1-1,-1 0,0 0,0 0,-1 0,0 0,0-1,0 1,-1 0,1-1,-6 8,-2-2,-1 0,0-1,-1 0,0 0,-1-1,0-1,0 0,-22 9,6-4,-1-2,-1-1,-35 7,58-15,-1 0,1-1,0 0,-1-1,1 1,0-1,-1-1,-9-1,0-4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29:23.695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5 88,'-4'0,"15"0,91-5,7-9,391-28,-470 40,0-1,33-7,-22 3,-16 3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29:24.631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234 202,'0'-6,"1"0,1 0,-1 0,1 1,0-1,1 0,-1 1,1 0,0-1,1 1,-1 0,6-6,5-5,0 1,20-17,-25 24,1 0,-1 1,1 1,1-1,-1 2,24-10,-32 14,0 0,0 1,1-1,-1 1,0-1,1 1,-1 0,1-1,-1 1,1 1,-1-1,0 0,1 0,-1 1,0 0,1-1,-1 1,0 0,1 0,-1 0,0 0,0 1,0-1,0 1,0-1,-1 1,1-1,0 1,-1 0,1 0,-1 0,1 0,-1 0,0 0,0 1,0-1,0 0,-1 0,1 1,0 1,1 6,-1-1,0 1,0-1,-1 1,0-1,-1 1,0-1,0 1,-1-1,0 1,-1-1,0 0,-8 15,-5 8,-1 0,-26 35,23-37,-1 0,-1-2,-2-1,-31 29,11-21,-1-1,-1-3,-63 31,108-61,0-1,-1 1,1 0,0-1,-1 1,1 0,0 0,0-1,-1 1,1 0,0 0,0 1,0-1,1 0,-3 2,4-3,0 1,0-1,-1 1,1-1,0 0,0 0,0 0,-1 1,1-1,0 0,0 0,0 0,0 0,-1 0,1 0,0 0,0-1,1 1,56-12,31-13,-52 14,0 1,0 1,1 2,69-3,-77 11,-18 0,1-1,-1 0,0-1,21-3,-14-2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29:26.691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6 28,'-5'0,"8"0,15 0,8 0,11-5,4-2,0 1,-2 0,-7 3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29:27.064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0 0,'0'5,"10"2,9 0,11-2,11-1,4-2,4-1,-1 0,-9-6,-10-2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56:06.98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14,'0'-5,"10"-2,4 6,-1 13,-2 9,-4 7,-2 3,-3 2,4-5,16-8,15-6,10-6,-2-15,-3-6,-5 0,-8 1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29:28.565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0 91,'725'0,"-701"-1,-1-1,41-10,-39 7,0 0,28 0,254 4,-142 2,-155-2,1 0,-1-1,0 0,0 0,-1-1,1-1,0 0,11-6,-7 3,1 0,21-5,-12 7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30:54.651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39 0,'-5'0,"-7"0,-6 0,15 0,18 0,22 0,15 0,4 0,-2 0,-6 0,-10 0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30:55.588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90 0,'-1'30,"1"61,1-82,0-1,0 0,1 0,0 0,0 0,0-1,1 1,1 0,4 8,-6-14,0 1,1-1,-1 0,0 1,1-1,-1 0,1 0,0-1,0 1,0 0,0-1,0 0,0 0,0 0,0 0,0 0,1-1,-1 1,0-1,1 0,-1 0,0 0,0 0,1-1,-1 1,0-1,0 0,0 0,6-3,9-3,0 0,-1-2,29-19,-36 21,28-17,76-34,-99 52,0 0,0 1,1 0,-1 2,1 0,0 0,0 2,27 0,-39 1,-1 1,1-1,-1 1,1 0,-1 0,1 0,-1 0,0 0,0 1,0 0,1-1,-2 1,1 0,0 1,0-1,3 4,-2-1,-1 0,0 0,0 0,0 0,-1 0,1 1,-1-1,-1 1,3 7,-1 11,0 0,-2 0,-2 46,0-54,0-6,0-1,-1 0,0 1,0-1,-1 0,0 0,-1 0,0-1,0 1,-1-1,0 0,0 0,-1-1,0 1,-1-1,1 0,-1-1,-1 0,1 0,-1-1,0 1,-16 7,2-3,-1-1,0 0,0-2,0-1,-1 0,0-2,-45 3,-11-4,-90-9,161 6,0-2,0 1,1-1,-1-1,-11-4,16 6,1-1,0 0,-1 0,1 0,0 0,0-1,0 0,0 1,0-1,1 0,-1 0,1 0,0 0,-2-4,-6-16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30:56.159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274 125,'-13'-1,"-1"-1,1 0,-17-5,18 4,1 0,-1 1,0 0,-23 0,32 2,-1 1,1-1,0 1,-1 0,1 0,-1 0,1 0,0 0,0 1,0 0,0-1,0 1,0 0,0 1,1-1,-1 0,1 1,-1 0,1-1,0 1,-2 3,-4 8,0 1,1 0,1 0,0 0,1 1,1-1,0 1,1 0,1 0,0 1,2-1,-1 0,4 20,-2-25,0-1,1 0,1 1,0-1,0 0,1 0,0-1,0 1,1-1,1 0,-1 0,2-1,-1 1,1-1,0-1,1 1,-1-1,2-1,-1 1,1-1,11 6,-6-6,-1 0,1-1,0 0,1-1,-1-1,20 3,-26-5,1-1,1 0,-1 0,0-1,-1 0,1-1,0 0,0 0,-1 0,1-1,12-7,-5 1,-1-2,1 0,-2 0,0-1,0-1,-1-1,-1 1,0-2,-1 0,18-32,-21 33,-1 0,-1 0,0 0,-1-1,-1 0,0 0,-1 0,-1 0,0 0,-1-1,-1 1,0-1,-4-26,1 34,1 1,-1-1,-1 1,1 0,-1 0,-1 0,1 1,-1 0,0-1,-1 2,1-1,-11-7,3 2,0 1,-1 1,0 0,-1 1,-16-7,12 9,-1 0,1 2,-1 0,0 2,0 0,0 1,-1 0,1 2,0 1,0 0,0 2,-35 10,6 0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30:56.968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0 123,'11'0,"13"0,2-5,3-2,1 0,1-3,-1 0,7 1,0-3,0 1,-1-3,3 1,1 3,-2 3,-2 2,-2 3,-7 1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30:58.231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0 37,'461'0,"-428"-5,-26 0,-21-3,-17 1,1 2,-1 2,0 0,0 2,-47 5,3-2,46-2,16-1,0 1,0 1,-1 0,-19 4,14 2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31:01.103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22 359,'-15'11,"9"-6,5-10,5-3,0-1,1 0,0 1,0 0,1 0,0 0,12-12,9-11,-1 1,1 1,1 2,2 0,43-29,-62 49,8-7,0 1,38-18,-48 26,1 1,1 0,-1 1,0 0,1 1,-1 0,1 0,13 0,-20 3,0-1,-1 0,1 1,0 0,-1 0,1 0,-1 0,1 1,-1-1,1 1,-1 0,0 0,0 0,0 0,5 5,-3-1,-1 0,1 0,-1 0,0 0,0 1,-1-1,4 12,0 3,-1 0,-1 1,-1-1,1 32,-4-47,2 99,-3-94,-1 0,-1 1,0-1,0 0,-1 0,0-1,-6 13,-26 48,-3-1,-3-3,-3-1,-3-2,-65 67,72-84,31-35,0 0,-1 0,0-1,-1-1,-1 0,0 0,0-1,-18 10,29-18,1-1,-1 0,0 1,1-1,-1 0,1 0,-1 0,0 0,1 0,-1 0,0 1,1-2,-1 1,0 0,0 0,1 0,-1 0,1 0,-1 0,0-1,1 1,-1 0,0 0,1-1,-1 1,1-1,-1 1,1 0,-1-1,1 1,-1-1,1 1,-1-1,1 1,0-1,-1 0,1 1,0-1,0 1,-1-1,1 0,0 1,0-1,0 0,0 1,0-1,0 0,0 0,-1-3,1 1,0 0,0 0,0 0,1 0,-1 0,1 0,0 0,1-4,2-1,0 1,1 0,0 0,0 1,0 0,1-1,0 2,0-1,0 1,1 0,0 0,0 1,0 0,1 0,-1 1,1-1,0 2,0-1,0 1,11-1,18-2,-1 2,1 1,51 5,-33-1,156 15,16 0,-196-17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31:07.868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0 0,'0'5,"0"2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31:08.522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662 0,'-37'1,"0"1,0 2,0 2,0 1,1 2,1 1,-1 2,2 1,-38 21,69-33,-1 1,1 1,-1-1,1 0,0 1,0 0,0-1,0 1,0 0,1 1,-1-1,1 0,0 1,0-1,0 1,-2 6,4-8,0 1,-1-1,1 1,0-1,0 1,0-1,1 1,-1-1,1 1,-1-1,1 0,0 1,0-1,0 0,0 1,0-1,0 0,1 0,-1 0,1 0,0 0,-1 0,1-1,0 1,0-1,0 1,0-1,3 2,15 8,1 0,0-2,42 14,-38-15,1 1,34 19,-49-22,-1 1,0 0,0 0,-1 1,0 0,0 1,-1 0,0 0,10 16,-15-20,0 1,0 0,0 0,-1 0,0 0,0 0,-1 0,1 0,-1 1,-1-1,1 0,-1 1,0-1,-1 0,1 1,-1-1,-1 0,1 0,-5 12,0-5,0 0,0 0,-2-1,1 0,-1 0,-1-1,0 0,-1-1,0 0,-1 0,0-1,0 0,-1-1,0 0,0-1,-1-1,0 0,0 0,0-2,-1 1,-19 2,16-2,-1-2,1 0,-1-2,0 1,0-2,0-1,0 0,-18-4,27 3,0 0,0-1,1 0,-1-1,1 0,-1 0,1-1,0 0,1 0,0 0,-1-1,2-1,-1 1,1-1,0 0,0-1,-5-9,-7-17,6 3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31:09.059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331 66,'-4'-3,"0"1,0 1,0-1,0 1,-1-1,1 1,0 0,-1 1,1-1,-1 1,1 0,-1 0,1 0,-1 1,1-1,-1 1,1 0,-1 1,-7 2,5 0,0 1,1-1,0 1,-1 0,2 1,-1-1,1 1,-1 0,2 1,-7 9,4-4,1 0,0 0,0 0,2 1,-1 0,-4 26,5-12,2 0,0 40,2-62,0 0,0 0,1-1,-1 1,1 0,1 0,-1 0,0-1,1 1,0 0,0-1,1 0,-1 1,1-1,0 0,0 0,0-1,1 1,-1-1,1 1,0-1,0 0,0 0,0-1,0 1,1-1,-1 0,1 0,0-1,-1 1,1-1,6 1,6 2,-1-1,1-1,0 0,-1-2,1 1,0-2,0 0,0-1,-1-1,18-5,-25 5,0 0,0-1,0 0,-1 0,0-1,0 0,0 0,-1-1,0 0,0-1,0 1,-1-1,0 0,0-1,-1 0,0 0,0 0,-1 0,6-14,-4 1,-1-1,-1 0,-1-1,-1 1,-1-1,-3-43,1 44,1 18,0 0,0 0,-1-1,0 1,0 0,0 0,0 0,-1 0,0 0,0 1,0-1,0 0,0 1,-1-1,1 1,-5-4,2 2,-1 1,0 0,1 0,-2 0,1 1,0 0,-1 0,1 1,-8-3,-13-1,0 2,0 0,-54 1,78 3,-18 0,0 1,0 0,0 2,0 0,1 2,-1 0,1 1,0 1,0 1,1 1,0 0,-23 17,14-7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56:07.37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33 0,'-1'1,"0"-1,0 0,0 1,0-1,0 0,0 1,0-1,0 1,0 0,0-1,1 1,-1 0,0-1,0 1,1 0,-1 0,0 0,1 0,-1 0,1 0,-1-1,1 1,-1 0,1 0,0 1,-1 1,-5 31,5-31,-5 85,7 116,1-74,-2-71,0-34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31:09.529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15 202,'-14'-1,"24"0,18-3,193-48,-116 26,23 1,151-9,-167 26,85-12,-151 13,-26 5,-1-1,30-9,-30 6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31:10.330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142 368,'0'-19,"1"1,1 0,1 0,0 0,2 0,0 1,0 0,13-25,-12 31,0-1,1 1,0 1,1-1,0 1,1 1,0-1,0 1,1 1,0 0,0 0,19-9,-15 9,-1 2,1-1,0 2,0 0,0 0,1 2,0 0,0 0,0 1,0 1,0 1,0 0,21 3,-31-2,0 1,-1 0,1 1,-1-1,1 1,-1 0,0 0,1 0,-2 0,1 1,0-1,-1 1,1 0,-1 1,0-1,-1 0,1 1,-1-1,0 1,0 0,0 0,-1 0,2 8,0-4,-1 1,-1-1,0 1,0-1,-1 1,0-1,0 1,-1-1,-1 1,1-1,-7 17,1-10,-1 0,-1-1,-1 0,0-1,0 0,-2-1,0 0,0 0,-28 20,-6-1,-88 46,45-28,71-39,-9 6,-2 0,0-2,-1-1,-52 17,133-54,0 8,1 3,0 1,0 3,1 2,65 1,-109 6,0 0,1 0,-1 0,0 1,0 1,0 0,-1 0,1 0,-1 1,0 1,0-1,0 1,0 1,-1-1,0 1,0 1,0-1,-1 1,10 13,-5-5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31:13.681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19 5,'5'0,"3"-5,-2 9,-11 3,-10 6,-2 0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31:14.070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25 0,'0'11,"0"-8,-11-4,-2-1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31:14.761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18 671,'-1'0,"0"0,0 0,1 0,-1 0,0 0,0-1,1 1,-1 0,0-1,1 1,-1-1,0 1,1-1,-1 1,0-1,1 1,-1-1,1 1,-1-1,1 0,0 1,-1-1,1 0,-1 0,1 1,0-1,0 0,-1 0,1 1,0-1,0 0,0 0,0 1,0-1,0 0,0-1,4-30,20-72,30-150,-42 183,4-113,-16 179,0 10,-1 23,0 70,1 447,0-520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31:15.232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29 123,'-26'7,"24"-1,16-1,10-4,0-1,0-1,0-1,-1-2,33-7,-13 3,115-25,-69 13,109-10,-88 15,12-1,-98 15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31:16.091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129 237,'-17'4,"1"-2,16-3,-1 1,1-1,0 0,0 0,0 0,0 0,0 0,0 0,0 0,0 0,0 0,0 0,0 0,1 0,-1 1,0-1,1 0,-1 0,0 0,1 0,-1 1,1-1,1-1,6-14,1 0,1 1,1 1,0-1,0 2,2 0,0 0,0 1,1 0,0 2,1-1,1 2,-1 0,1 1,1 0,0 2,31-9,-46 14,1 0,-1 0,1 0,0 1,-1-1,1 1,0 0,0 0,-1 0,1 0,0 0,-1 1,1-1,0 1,-1 0,1 0,-1 0,1 0,-1 0,1 0,-1 1,0-1,0 1,1-1,-1 1,0 0,-1 0,1 0,0 0,0 0,-1 1,0-1,1 0,-1 1,0-1,0 1,0-1,0 1,0 4,2 5,-1 0,0 0,-1 0,-1 0,0 1,0-1,-1 0,-1 0,0 0,-1 0,0 0,0-1,-9 18,3-9,-2-1,0 0,-1-1,-1 0,-1-1,-26 26,11-15,-130 126,115-114,-53 38,113-87,0 0,1 1,0 0,0 2,1 0,-1 1,1 0,26-2,-10 4,1 0,-1 3,58 5,-36 9,-17-4,-17-6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31:16.814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6 1,'-6'0,"10"0,13 0,15 0,6 0,-2 0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31:17.181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21 61,'-6'0,"-6"0,9 0,20-5,18-2,18 1,6-4,-3-1,0 2,-5 3,-5 2,-12 1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31:18.171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13 55,'-6'0,"-1"-5,16-2,17 1,13 0,7-2,4-1,0 1,-9 2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56:08.02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12 1,'-5'5,"-2"1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31:18.741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55 0,'-2'23,"0"-1,-2 1,-6 23,4-20,-8 17,11-34,0-1,0 0,1 1,0-1,-1 15,3-22,0 0,0 0,0-1,0 1,0 0,1-1,-1 1,0 0,0-1,1 1,-1 0,0-1,1 1,-1-1,1 1,-1 0,1-1,-1 1,1-1,-1 0,1 1,-1-1,1 1,0-1,-1 0,1 1,0-1,-1 0,1 0,0 1,-1-1,1 0,0 0,-1 0,1 0,0 0,0 0,-1 0,2-1,30-6,-31 7,67-23,-37 11,1 1,0 2,1 1,0 2,44-3,-61 8,-1 0,-1 1,1 0,-1 1,17 4,-27-4,-1-1,1 1,-1 1,1-1,-1 1,0-1,0 1,1 0,-1 0,-1 0,1 1,0-1,0 1,-1-1,1 1,-1 0,0 0,0 0,0 0,0 0,1 6,0-4,-2 1,1-1,0 1,-1-1,0 1,-1 0,1 0,-1-1,0 1,0 0,-1 0,0 0,0-1,0 1,0-1,-4 7,2-5,-1 0,0 0,0-1,-1 0,0 0,0 0,0 0,-1-1,0 0,-12 8,1-2,-1-1,-1-1,1-1,-2 0,1-2,-1 0,0-1,-27 3,20-5,0 0,0-2,0-1,-48-6,51-4,5-3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31:19.251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250 32,'-17'0,"0"1,1 0,0 1,-1 0,1 2,0 0,-27 10,37-11,1 0,-1 0,1 0,0 1,0-1,0 1,0 1,0-1,1 1,0 0,0 0,1 0,-1 0,1 0,0 1,0 0,1-1,0 1,0 0,0 0,1 1,-1-1,1 7,-2 10,2-1,1 0,2 31,-1-47,0 1,0-1,0 0,1 0,0 0,0 0,1 0,0 0,0-1,0 1,0-1,1 0,0 0,0 0,1 0,5 5,-1-4,0 0,0-1,0 1,1-2,0 1,0-1,0-1,0 0,1-1,-1 1,1-2,0 0,-1 0,21-2,-22 0,0 0,0-1,0 0,-1 0,1-1,-1 0,1-1,-1 0,0 0,-1-1,1 0,-1 0,0 0,0-1,0 0,-1-1,11-14,-9 9,0-1,-1 0,-1 0,0-1,0 0,-2 0,1 0,-2 0,0-1,-1 0,0 0,-1 1,-1-1,-1 0,-2-21,1 31,0-1,0 0,0 1,-1 0,0-1,0 1,0 0,-1 1,1-1,-1 0,0 1,-1 0,1 0,-1 0,0 1,1 0,-2-1,1 2,0-1,-1 1,1-1,-10-1,-8-2,0 0,0 2,-1 0,-29 1,36 3,-1 1,0 0,1 1,-1 1,1 1,-20 7,-5 3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31:19.771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4 243,'-3'-1,"9"-2,24-8,43-10,205-36,-24 6,62-7,-162 43,-8 2,-8 1,-111 12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31:20.548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185 299,'-1'1,"0"-1,0 0,0 0,0 0,0 0,0 0,0 0,0 0,0 0,0-1,0 1,0 0,0 0,0-1,0 1,0-1,0 1,0-1,0 1,1-1,-1 0,0 1,0-1,1 0,-1 0,0 1,1-1,-1 0,1 0,-1 0,1 0,-1 0,1 0,0 0,-1 0,1 0,0 0,0 0,0 0,0 0,0 0,0 0,0 0,0 0,0 0,1 0,-1 0,0 0,0 0,1 0,-1 0,1 0,-1 1,2-2,1-7,2 1,0-1,0 1,9-12,10-5,0 0,2 2,0 1,2 1,0 1,1 2,39-19,-63 34,0 1,1-1,-1 1,0 0,1 1,-1-1,1 1,0 0,-1 1,1-1,0 1,11 1,-14 0,0 0,1 0,-1 0,0 1,1-1,-1 1,0-1,0 1,0 0,0 0,-1 1,1-1,-1 1,1-1,-1 1,0 0,0 0,0 0,0 0,0 0,-1 0,2 4,1 3,0 1,-1 0,0 0,-1 0,0 1,0-1,-2 1,1-1,-1 0,-1 1,0-1,-3 15,-1-10,0 0,0-1,-2 0,0 0,0-1,-1 1,-19 22,-4-1,-2-1,-1-2,-2-1,-77 52,66-51,1 1,-1-3,-59 29,103-58,0-1,-1 1,1-1,0 0,-1 0,1-1,-1 1,0 0,-5-1,9 0,0 0,0 0,0 0,0 0,1 0,-1 0,0 0,0 0,0-1,0 1,0 0,0 0,1 0,-1 0,0 0,0 0,0 0,0 0,0 0,0-1,0 1,0 0,0 0,0 0,0 0,0 0,1 0,-1-1,0 1,0 0,0 0,0 0,0 0,0 0,0-1,0 1,0 0,0 0,0 0,-1 0,1 0,0-1,0 1,0 0,0 0,0 0,0 0,0 0,0 0,0 0,0-1,0 1,-1 0,1 0,0 0,0 0,0 0,0 0,0 0,0 0,0 0,-1 0,1 0,0 0,0 0,0 0,0 0,-1 0,13-8,13-1,1 0,-1 2,54-8,-17 4,-26 3,-1 2,2 2,-1 1,0 2,44 4,-15 11,-51-10,1-1,-1 0,23 2,-32-5,0 0,0-1,0 1,0-1,-1 0,1 0,0-1,-1 1,1-1,-1 0,0 0,1-1,-1 1,7-7,10-9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31:22.062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148 24,'-1'-1,"1"1,0-1,0 1,-1-1,1 1,0-1,-1 1,1-1,-1 1,1-1,-1 1,1 0,-1-1,1 1,-1 0,1-1,-1 1,1 0,-1 0,1-1,-1 1,0 0,1 0,-1 0,1 0,-1 0,0 0,1 0,-1 0,0 0,1 0,-1 0,1 1,-1-1,1 0,-1 0,0 0,1 1,-1-1,1 0,-1 1,-28 11,19-5,1 1,0-1,0 2,1-1,-10 13,14-15,0-1,0 1,1 0,0 0,0 0,0 0,1 1,0-1,0 1,-1 12,3-17,0 1,0-1,0 0,1 1,-1-1,1 1,-1-1,1 0,0 1,0-1,0 0,0 0,1 0,-1 0,1 0,-1 0,1 0,0 0,-1 0,1-1,0 1,0-1,0 1,0-1,1 0,-1 0,0 0,0 0,1 0,-1-1,3 1,2 1,0 0,0-1,0 0,0 0,0-1,0 0,0 0,0-1,13-2,-10 0,-1-1,1 0,-1 0,1-1,-2 0,1 0,0-1,-1 0,0-1,12-13,-17 17,0 0,0-1,0 1,-1-1,1 0,-1 1,0-1,0 0,-1 0,1-1,-1 1,0 0,0-1,0 1,0 0,-1-1,0 1,0-1,0 1,0-1,-1 1,0 0,0-1,0 1,0 0,-4-8,3 9,0 0,0 0,0 0,0 1,0-1,0 1,-1-1,1 1,-1 0,1 0,-1 0,0 0,0 1,0-1,0 1,0 0,0 0,-1 0,1 0,0 0,-1 1,1-1,0 1,-1 0,1 0,0 0,-1 1,1-1,0 1,-4 1,0 0,1 0,0 0,0 0,0 1,0 0,0 0,0 1,1-1,0 1,0 0,0 1,0-1,0 1,-5 9,7-11,1 1,-1 0,1 0,0 0,0 0,1 1,0-1,-1 0,1 1,1-1,-1 1,1-1,-1 1,1-1,0 1,1-1,-1 1,3 6,-1-6,-1-1,2 0,-1 0,0 0,1 0,0 0,0-1,0 1,0-1,1 0,-1 1,1-2,0 1,0 0,0-1,0 0,8 4,-5-4,-1 1,1-1,0-1,0 1,0-1,0 0,0-1,0 0,0 0,0 0,0-1,0 0,0 0,0-1,9-3,-11 3,-1 0,1 0,-1 0,1-1,-1 0,0 0,0 0,0 0,0-1,-1 0,1 1,-1-1,0 0,0-1,-1 1,1 0,-1-1,0 0,0 1,0-1,1-10,-2 13,-1-1,0 1,0-1,0 1,0-1,-1 1,1-1,-1 1,1-1,-1 1,0-1,0 1,0 0,0-1,-1 1,1 0,-1 0,1 0,-1 0,0 0,1 0,-1 1,0-1,0 0,0 1,-1 0,1-1,0 1,0 0,-1 0,1 0,-1 1,-2-2,2 1,0 1,0-1,0 0,0 1,0-1,0 1,0 0,0 0,0 0,0 1,0-1,0 1,0-1,0 1,0 0,1 0,-1 0,0 1,0-1,1 1,-1-1,1 1,-1 0,1 0,0 0,0 0,0 1,-2 2,2-2,1 1,-1-1,1 1,0-1,0 1,0-1,0 1,1 0,-1 0,1-1,0 1,0 0,1 0,-1-1,1 1,1 6,-1-9,-1 0,1 1,-1-1,1 0,0 1,0-1,0 0,-1 0,1 0,0 0,0 0,0 0,1 0,-1 0,0 0,0-1,0 1,3 1,-2-2,0 0,0 1,0-1,0 0,0 0,0 0,0 0,0-1,0 1,-1 0,1-1,0 0,0 1,0-1,0 0,0 0,1-1,-1 1,0 0,-1 0,1 0,0 0,-1 0,1 0,-1-1,0 1,1 0,-1-1,0 0,0 1,0-1,0 1,1-3,-2 2,1 1,-1 0,0 0,0 0,0 0,0 0,0 0,0 0,0 0,0 0,0 0,-1-1,1 1,0 0,-1 0,1 0,-1 0,1 0,-1 0,0 0,-1-1,1 0,-1 1,0-1,1 1,-1-1,0 1,0 0,0 0,0 0,0 0,-1 0,1 0,0 0,0 1,0-1,-1 1,1 0,0 0,-1 0,1 0,0 0,-1 0,-3 1,-6 5,28-12,9-17,-17 8,-7 14,-1 1,0 0,0-1,0 1,0 0,0-1,0 1,0-1,0 1,0 0,-1-1,1 1,0 0,0-1,0 1,0 0,0-1,-1 1,1 0,0-1,0 1,0 0,-1-1,1 1,0 0,-1 0,1-1,0 1,0 0,-1 0,1 0,0 0,-1-1,0 1,-1 0,1 0,-1 0,0 0,0 0,0 0,0 0,1 1,-1-1,0 1,0-1,0 1,1 0,-1-1,0 1,1 0,-1 0,1 0,-1 1,1-1,0 0,-1 0,1 1,0-1,-2 3,1-1,0 0,0-1,0 1,0 0,0 0,1 0,-1 0,1 0,0 1,0-1,0 0,-1 6,2-9,0 1,0-1,0 1,0 0,1-1,-1 1,0-1,0 1,0-1,0 1,1 0,-1-1,0 1,1-1,-1 1,0-1,1 0,-1 1,0-1,1 1,-1-1,1 0,-1 1,1-1,-1 0,1 1,-1-1,1 0,-1 0,1 1,-1-1,1 0,0 0,-1 0,1 0,-1 0,1 0,-1 0,1 0,0 0,-1 0,1 0,-1 0,1-1,-1 1,2 0,23-13,-17 7,0 0,-1-1,0 0,0 0,5-9,-10 14,-1 1,0-1,0 1,1-1,-1 0,0 0,-1 1,1-1,0 0,0 0,-1 0,1 0,-1 0,0 0,1 0,-1 0,0 0,0 0,0 0,-1 0,1 0,0 0,-1 0,1 0,-1 0,0 0,0 0,0 0,0 0,-1-2,-14-9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31:43.581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35 370,'-2'0,"1"0,-1 0,1 0,0 0,-1-1,1 1,-1 0,1-1,0 1,0-1,-1 1,1-1,0 0,0 0,-1 1,1-1,0 0,0 0,0 0,0 0,0 0,1 0,-1 0,0-1,0 1,1 0,-1 0,1-1,-1 1,1 0,-1-1,1 1,0 0,0-1,0 1,0-1,0 1,0 0,0-1,0 1,1-2,0-5,0 0,1 0,0 0,0 0,6-14,3-2,2 0,0 0,1 1,1 1,30-33,-37 46,1 0,-1 1,1 1,1 0,0 0,0 0,0 1,1 1,-1 0,1 0,1 1,-1 1,0 0,1 0,15-1,15 1,-1 2,82 9,-119-7,1-1,-1 1,1 1,-1-1,1 1,-1 0,0-1,0 2,1-1,-2 1,1-1,0 1,0 0,-1 0,0 1,0-1,0 1,0-1,0 1,-1 0,1 0,-1 0,0 1,0-1,-1 0,1 1,-1-1,0 1,0-1,-1 1,1 0,-1 6,0 3,-1-1,-1 1,1-1,-2 0,0 1,-1-1,0-1,-1 1,0 0,-8 12,-2-1,-2-1,0 0,-1-1,-1-1,-1-1,-30 23,-6-1,-83 49,119-79,12-6,0 0,0-1,-1 0,0-1,0 0,0 0,0-1,-20 4,29-7,0 0,0 0,-1 0,1 0,0 0,-1 0,1 0,0 0,0 0,-1 0,1 0,0 0,-1 0,1 0,0 0,0 0,-1 0,1 0,0 0,-1-1,1 1,0 0,0 0,0 0,-1 0,1-1,0 1,0 0,0 0,-1-1,1 1,0 0,0 0,0-1,0 1,0 0,-1 0,1-1,0 1,0 0,0-1,0 1,0 0,0 0,0-1,0 1,0 0,0-1,0 1,0 0,1 0,-1-1,0 1,0 0,0-1,0 1,0 0,0 0,1-1,-1 1,0 0,0 0,0 0,1-1,-1 1,0 0,0 0,1 0,-1-1,16-14,-5 7,1 1,-1 0,2 1,-1 0,0 1,1 1,0 0,0 0,1 1,14-1,21 0,70 1,-108 3,49 3,61 11,47 3,-135-16,-5-1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31:43.982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0 181,'6'0,"0"-1,0 0,1-1,-2 1,1-1,11-5,9-3,111-26,2 6,218-19,-123 39,-82 7,-46-12,-34 4,-47 8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31:44.499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30 579,'0'1,"0"-1,-1 1,1 0,-1-1,0 1,1-1,-1 1,1 0,-1-1,0 1,1-1,-1 0,0 1,0-1,1 0,-1 1,0-1,0 0,0 0,0 0,1 1,-1-1,0 0,0 0,0 0,1 0,-1-1,0 1,0 0,0 0,0 0,-1-1,2 0,-1 0,1 0,-1 0,1 0,-1 0,1 0,0 0,0 0,-1 0,1 0,0 0,0 0,0 0,0 0,0 0,0 0,0 0,0 0,1 0,-1 0,0 0,1 0,-1 0,0 0,1 0,0-2,15-23,0 0,2 1,1 0,0 1,45-40,31-38,-69 71,128-174,-153 204,19-23,-19 23,-1 1,0 0,1-1,-1 1,1 0,-1-1,1 1,-1 0,1 0,-1-1,1 1,-1 0,1 0,-1 0,1 0,0 0,-1 0,1 0,-1 0,1 0,-1 0,1 0,-1 0,1 0,0 0,-1 1,1-1,-1 0,1 0,-1 1,0-1,1 0,-1 1,1-1,-1 0,1 1,-1-1,0 0,1 1,-1-1,0 1,1-1,-1 1,0-1,0 1,0-1,1 1,-1-1,0 1,0 0,0 0,3 8,-1 1,0-1,0 1,-1-1,-1 1,1-1,-1 1,-1 0,-3 15,-3 13,-14 39,13-50,-37 104,-96 198,135-315,-6 10,-13 41,24-60,-1 0,1-1,0 1,0 0,0 0,1 0,-1 0,1 1,0-1,1 0,0 0,-1 0,2 0,-1-1,3 7,9 8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31:44.991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1 85,'0'-5,"10"-2,14 0,3-3,7 0,8 1,2 2,-1 3,-3 2,-3 1,-3 1,-2 0,-6-5,-3-1,1 0,-5 1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31:45.340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1 32,'15'0,"21"0,20 0,0-5,1-2,-4 1,-1 1,-4 1,-5 2,-5 0,-4 2,-2 0,-7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49:48.99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266 241,'-2'1,"1"-1,-1 0,0 0,1 0,-1 0,0-1,1 1,-1 0,1-1,-1 1,0-1,1 1,-1-1,1 0,-1 1,1-1,0 0,-1 0,1 0,0 0,-1-1,0-1,1 2,1-1,-1 1,1-1,-1 0,1 1,0-1,0 0,0 0,0 1,0-1,0 0,0 1,1-1,-1 0,1 1,-1-1,2-2,2-6,1 1,0 0,1 1,0-1,14-14,-5 7,1 1,1 1,1 0,33-19,-42 27,-1 2,1-1,0 2,1-1,-1 1,1 0,0 1,-1 0,1 1,0 0,0 0,19 2,-26 0,0 0,0 0,0 0,0 0,0 1,-1-1,1 1,0 0,-1 0,0 0,1 0,-1 0,0 0,0 1,0-1,0 1,-1 0,1-1,-1 1,1 0,-1 0,0 0,0 0,0 0,-1 0,2 5,-1 1,1 1,-2 0,1-1,-1 1,-1 0,0 0,-2 13,-3-3,0-1,-2 0,0 0,-1-1,0 1,-2-2,0 0,-1 0,-1-1,-19 19,-18 12,-100 71,103-84,2 2,-78 78,116-106,0 0,1 0,1 1,-1-1,-6 18,11-24,0 0,0 0,0 0,1 0,-1 0,1 0,-1 0,1 0,0 0,0 0,0 0,0 0,0 0,0 0,1 0,-1 0,1-1,-1 1,1 0,0 0,0 0,0 0,0-1,0 1,0 0,0-1,0 1,1-1,-1 1,1-1,-1 0,1 1,-1-1,1 0,0 0,2 1,8 3,0-1,0-1,0 0,0 0,1-1,17 1,82-3,-75-1,-1-2,1-2,-1-1,47-14,-45 10,1 1,65-6,-60 15,-26 0,0-1,27-3,-20-2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56:08.47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1,'0'5,"0"12,0 8,0 5,0 2,0 1,0 0,10-6,14-7,12-7,11-17,3-6,-3-8,-4 1,-4-4,-4-2,-8-2,-8 2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31:46.061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1 153,'196'-36,"810"-63,7 82,-808 25,264 45,-452-51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31:48.211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1 510,'1'-4,"0"0,0 1,0-1,1 1,-1-1,1 1,0-1,0 1,5-5,-2 0,68-98,-21 31,49-91,-88 140,-5 8,2-1,19-26,-29 45,0 0,0-1,0 1,0-1,0 1,0 0,1-1,-1 1,0 0,0 0,1-1,-1 1,0 0,0 0,1-1,-1 1,0 0,1 0,-1-1,0 1,1 0,-1 0,0 0,1 0,-1 0,0 0,1 0,-1 0,1 0,-1 0,0 0,1 0,-1 0,1 0,-1 0,0 0,1 0,-1 0,0 0,1 0,-1 1,0-1,1 0,-1 0,0 0,1 1,-1-1,0 0,0 0,1 1,-1-1,0 0,0 1,0-1,1 0,-1 1,0-1,0 0,0 1,0-1,0 0,1 1,-1-1,0 1,5 28,-5-28,1 17,-1 0,-1 1,0-1,-7 33,-26 72,-4 21,2 90,33-207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31:48.728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334 55,'-21'0,"-1"0,0 1,-32 4,46-4,0 1,1 0,-1 1,1 0,0 0,0 0,0 1,0 0,1 0,-11 10,5-3,0 1,0 0,1 1,1 0,0 0,1 1,0 1,1 0,1 0,0 0,1 1,-5 19,11-32,0-1,-1 1,1 0,0 0,0 0,0-1,1 1,-1 0,1 0,-1-1,1 1,0 0,0-1,0 1,0 0,1-1,-1 0,1 1,2 2,0-1,0 0,0-1,0 1,1-1,0 0,-1 0,1 0,0-1,7 3,5 0,0 0,0-1,1-1,-1-1,25 1,-26-4,0 0,0-1,0 0,0-1,0-1,-1 0,1-2,-1 1,0-2,-1 0,0-1,0 0,0-1,-1-1,-1 0,0 0,0-2,-1 1,0-1,-1-1,14-21,-19 24,1-1,-2 1,1-1,-2 0,1 0,-1 0,-1-1,0 1,-1-1,0 0,0 1,-2-1,1 1,-3-14,2 22,0 0,0 0,0 0,-1 0,1 0,-1 1,1-1,-1 0,0 1,0 0,0-1,0 1,-1 0,1 0,0 0,-1 0,0 1,1-1,-1 1,0-1,0 1,0 0,1 0,-1 0,0 1,-1-1,1 1,0 0,0-1,-4 2,-8-1,-1 0,1 2,0 0,-26 7,9-2,1 2,0 1,0 1,1 2,0 1,1 1,-29 22,23-9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31:49.291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209 126,'-13'0,"0"0,-1 1,1 0,0 1,0 1,-25 8,32-9,1 1,-1 0,1 0,0 1,0-1,0 1,1 0,-1 1,1-1,0 1,0 0,1 0,-1 0,1 0,0 0,1 1,-4 8,3-7,1 0,0 1,0-1,1 1,0-1,0 1,0-1,1 1,2 14,-2-17,1-1,1 1,-1 0,1-1,-1 0,1 1,0-1,1 0,-1 0,1 0,0 0,0 0,0-1,0 1,1-1,7 5,2 1,1 0,0-2,1 1,0-2,0 0,0-1,0-1,1 0,24 3,-29-6,-1 0,1-1,0 0,0-1,-1 0,1-1,-1 0,1-1,-1 0,0 0,0-1,0 0,0-1,-1 0,10-7,-5 0,0 0,0-1,-1 0,-1-1,-1 0,0-1,0-1,8-16,-14 21,1 0,-2 0,1 0,-2-1,1 1,-2-1,1 0,-2 0,1 0,-2 0,0 0,0 0,-3-16,2 23,0 1,-1-1,0 1,0 0,0 0,0 0,0 0,-1 0,0 0,0 1,0-1,0 1,0 0,-1 0,1 0,-1 0,0 1,0-1,0 1,0 0,0 0,-1 1,1-1,-7 0,-10-3,1 2,-1 0,-41 0,61 3,-12 0,1 1,-1 0,0 1,0 0,-12 4,-16 8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31:51.140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0 304,'1'-4,"1"-1,-1 1,1 0,0-1,0 1,1 0,-1 1,1-1,0 0,0 1,0-1,0 1,0 0,1 0,4-3,67-48,-73 53,36-23,1 2,76-30,89-16,-200 67,11-4,0 1,0 1,27-3,-39 6,0-1,0 1,0 0,0 0,0 1,0-1,0 1,0-1,0 1,0 0,0 0,-1 0,1 0,0 1,-1-1,1 1,-1 0,1-1,-1 1,0 0,0 1,0-1,0 0,0 0,0 1,1 3,1 4,0 0,0 0,-2 0,1 1,-1 0,0-1,-1 1,-1 0,0 0,0 0,-1-1,0 1,-1 0,0 0,-1-1,0 0,0 1,-1-1,-1 0,-10 16,-15 16,-3-1,-1-2,-2-1,-63 50,33-37,-3-3,-78 41,102-60,40-22,13-8,15-9,-23 10,10-4,203-83,-183 77,1 2,1 1,-1 1,1 2,41-1,-57 5,4-1,-1 1,1 1,0 0,-1 1,0 2,1 0,35 12,124 60,-153-66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31:55.71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24 0,'-10'0,"-4"0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31:57.21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0,'0'0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31:57.58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1,'0'0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31:58.29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71,'0'-2,"1"1,0-1,0 1,0-1,1 1,-1 0,0 0,1-1,-1 1,0 0,1 0,-1 0,1 0,0 0,-1 1,4-2,0 0,14-9,1 2,0 0,25-7,-44 16,0-1,0 1,1 0,-1-1,0 1,0 0,1 0,-1 0,0 0,1 0,-1 0,0 0,0 0,1 1,-1-1,0 1,0-1,1 1,-1-1,0 1,0-1,0 1,0 0,0 0,0-1,0 1,0 0,0 0,0 0,-1 0,1 0,0 0,-1 1,1-1,0 0,-1 0,0 0,1 1,-1-1,0 0,1 0,-1 1,0-1,0 0,0 1,0-1,-1 2,1 5,0-1,-1 1,-1 0,1-1,-1 1,-4 10,0-7,0-1,-1 1,0-1,0 0,-1 0,0-1,-1 0,0 0,-1-1,-10 7,-37 36,56-51,1 0,0 1,-1-1,1 0,0 0,0 1,-1-1,1 0,0 1,0-1,0 0,-1 1,1-1,0 0,0 1,0-1,0 1,0-1,0 0,0 1,0-1,0 0,0 1,0-1,0 1,0-1,0 0,0 1,0-1,0 0,0 1,0-1,1 1,-1-1,0 0,0 1,0-1,1 0,-1 0,0 1,1-1,-1 0,0 0,0 1,1-1,-1 0,0 0,1 0,-1 1,0-1,1 0,-1 0,1 0,-1 0,0 0,1 0,-1 0,1 0,-1 0,0 0,1 0,-1 0,0 0,1 0,0 0,28 0,164-24,-163 22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31:59.01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25 18,'0'-5,"-11"-1,-2-1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56:08.84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119 1,'-2'0,"1"0,0 1,0-1,0 0,0 1,0 0,0-1,0 1,0-1,0 1,1 0,-1 0,0 0,0-1,0 1,1 0,-1 0,1 0,-1 0,0 0,1 0,0 0,-1 0,1 0,0 1,-1-1,1 2,-6 37,6-33,-2 159,4-113,-7 77,1-106,-2 1,-13 36,3-11,5-12,-16 63,23-75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31:59.39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1,'0'0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32:00.08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12 114,'0'1,"-1"-1,1 0,-1 0,1 0,-1 0,1-1,0 1,-1 0,1 0,-1 0,1 0,0 0,-1 0,1-1,-1 1,1 0,0 0,-1-1,1 1,0 0,-1 0,1-1,0 1,0 0,-1-1,1 1,0 0,0-1,0 1,-1-1,1 1,0 0,0-1,0 1,0-1,0 1,0 0,0-1,0 1,0-1,0 1,0-1,0 1,0 0,0-1,0 1,0-1,0 1,1 0,-1-1,0 1,0-1,1 1,-1-1,15-21,-4 12,0-1,1 1,0 1,1 0,16-8,-27 15,0 1,0 0,0 0,0 0,0 1,0-1,1 0,-1 1,0-1,0 1,1 0,-1 0,0 0,0 0,1 0,-1 0,0 1,0-1,1 1,-1-1,0 1,0 0,0 0,0 0,0 0,0 0,0 0,0 1,-1-1,1 1,0-1,-1 1,1 0,-1 0,0-1,1 1,-1 0,0 0,0 0,0 0,-1 1,1-1,0 0,0 3,0 0,0 0,-1 1,1-1,-1 0,0 1,0-1,-1 0,1 1,-1-1,-1 0,1 0,-1 0,0 0,0 0,0 0,0 0,-4 4,-7 11,0-1,-23 26,31-40,4-5,1 1,-1 0,0-1,0 1,1 0,-1 0,0 0,1 0,-1-1,1 1,-1 0,1 0,0 0,-1 0,1 0,0 0,0 0,0 0,-1 0,1 0,0 0,0 0,1 2,-1-3,1 1,0 0,-1-1,1 1,0-1,0 1,0-1,-1 0,1 1,0-1,0 0,0 1,0-1,0 0,0 0,0 0,0 0,0 0,-1 0,3 0,11-1,0-1,22-6,-24 5,18-1,29-8,-38 4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32:03.422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19 1,'-5'0,"-2"5,1 2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32:04.761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11 28,'-11'0,"13"0,16 0,20-5,15-2,7 0,0 2,-11 1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32:05.130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1 82,'15'0,"16"-5,18-2,10 0,7-4,-4 1,-7 1,-8 2,-6-2,-6 0,-8 1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32:05.498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0 136,'10'0,"4"-10,9-3,17-5,11 0,8 5,-2-3,-4 3,-2 3,-4 3,-5-2,-9 1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32:06.051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212 0,'-1'6,"-1"-1,0 0,0 0,0 0,0 0,-1 0,-5 7,1-2,-3 9,0-1,1 1,1 1,0 0,-8 37,3-4,7-36,2 1,0 0,-2 23,6-39,1-1,-1 0,0 1,0-1,1 1,-1-1,1 0,-1 0,1 1,-1-1,1 0,0 0,0 1,-1-1,1 0,0 0,0 0,0 0,0 0,0-1,1 1,-1 0,0 0,0-1,0 1,1-1,-1 1,0-1,1 1,-1-1,0 0,1 0,-1 1,1-1,1 0,7 0,1 0,-1 0,17-2,-22 1,28-5,0-2,-1-1,59-26,1 1,-49 20,0 2,1 2,0 2,1 2,84 0,-124 6,0 0,0 0,1 1,-1 0,0 0,0 0,0 1,0 0,0 0,0 0,-1 0,1 1,-1-1,1 1,-1 1,0-1,0 0,0 1,-1 0,1 0,-1 0,0 0,0 1,-1-1,1 1,-1 0,0-1,0 1,0 0,-1 0,0 0,0 1,0-1,-1 0,1 0,-1 0,-1 9,-1-7,1-1,-2 1,1-1,-1 1,1-1,-2 0,1 0,-1 0,0 0,0-1,-8 9,-2 0,-1 0,-29 22,21-21,-2-1,1 0,-2-2,0-1,0-2,-1 0,0-1,-1-2,-37 4,-28-2,-137-7,195-1,34 0,-15 0,0-1,0-1,-25-4,37 5,0 0,0-1,0 1,1-1,-1 0,0 0,1 0,-1 0,1-1,0 1,0-1,0 0,0 0,0 0,0 0,1 0,0-1,-4-5,-5-22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32:06.511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337 86,'-23'0,"0"1,0 1,-1 1,1 1,-24 8,38-9,0 0,0 1,0 0,0 0,0 1,1 0,0 1,0 0,1 0,-1 1,2 0,-1 0,1 1,-10 13,9-7,0 1,1-1,0 1,1 0,1 0,1 1,0-1,1 1,0 0,2 17,0-29,0-1,0 0,0 1,1-1,-1 0,1 0,0 1,0-1,0 0,0 0,1 0,-1 0,1 0,0-1,0 1,0 0,0-1,4 4,-2-2,1-1,0 0,0 0,0-1,0 1,0-1,1 0,-1 0,1-1,5 1,8 1,0-1,0-2,-1 0,1 0,29-6,-22 1,0 0,-1-2,0-1,0-1,-1-1,0-1,41-26,-51 27,1-1,-2 0,0-1,0 0,-1-1,0-1,-2 0,1 0,-2-1,0-1,0 1,8-25,-15 36,-1 0,0 0,0 0,0 0,0 0,-1 0,0-1,1 1,-2 0,1 0,0 0,-1 0,0 0,0 0,0 0,-3-7,1 5,0 1,0 1,-1-1,1 0,-1 1,0 0,-1 0,1 0,-1 0,-8-5,-3 0,-1 1,-1 0,1 1,-1 1,0 1,-25-4,32 7,0 1,1 0,-1 1,0 1,0-1,0 1,1 1,-1 0,0 1,-16 6,-3 4,1 1,-32 22,53-31,-36 21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32:06.927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0 287,'56'-12,"487"-89,-268 45,299-40,-568 95,56-12,-42 5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32:07.394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3 403,'-2'5,"9"-7,11-8,42-32,67-63,-82 66,91-95,-73 69,-63 64,1 0,0 1,0-1,-1 0,1 0,0 1,0-1,0 0,0 1,0-1,0 1,0-1,0 1,0 0,0-1,0 1,0 0,1 0,-1 0,-1 0,1 0,-1 1,1-1,-1 0,1 0,-1 1,0-1,1 0,-1 1,1-1,-1 1,0-1,1 0,-1 1,0-1,0 1,1-1,-1 1,0-1,0 1,0-1,0 1,0-1,1 2,-1 3,1 0,-1 1,0-1,-1 1,-1 9,-7 20,-2 0,-1 0,-2-2,-24 44,12-23,-108 194,-33 74,156-303,5-7,6-11,3-3,11-15,3-5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56:10.48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120 0,'0'783,"-2"-763,0 0,-2 0,0-1,-1 1,-14 33,1 1,17-52,1 0,-1 0,1 0,-1 0,0 0,0-1,0 1,0 0,0-1,0 1,0 0,-2 1,3-3,0 0,-1 0,1 0,0 0,-1 0,1 0,-1 0,1 0,0 0,-1 0,1 0,0 0,-1 0,1 0,0 0,-1-1,1 1,0 0,-1 0,1 0,0 0,-1-1,1 1,0 0,0 0,-1-1,1 1,0 0,0 0,0-1,-1 1,1 0,0-1,0 1,0 0,0-1,-1 1,-2-9,-1 0,2 1,-4-15,6 22,-10-45,3-1,-3-59,14 126,0 1,2-1,15 36,56 146,-77-199,1-1,0 1,0-1,0 1,0-1,0 0,1 0,-1 0,1 0,-1 0,1 0,0 0,-1 0,1 0,0-1,1 1,-1-1,4 2,-4-2,0-1,0 0,0 0,0 0,0 0,0 0,0-1,0 1,0 0,0-1,0 0,-1 1,1-1,0 0,0 0,0 0,-1 0,1-1,-1 1,1 0,-1-1,1 1,-1-1,2-2,10-12,-1-1,-1 0,-1-1,0 0,-1-1,-1 0,8-30,-8 24,1 0,2 1,23-42,-21 50,0 4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32:07.921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47 1,'-10'0,"-3"5,0 7,2 6,19 1,18-4,15-4,16-3,4-4,-4-3,-7-11,-6-4,-5 1,-10 1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32:08.272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91 0,'-6'0,"-6"0,-6 5,-6 2,1 5,16 0,23 3,26 0,15-3,8-4,-2-3,-11-13,-10-5,-11 0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32:09.532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153 87,'-29'-13,"-1"1,-55-15,77 24,8 0,21 1,35 0,21 3,39-1,151-17,-229 12,-6 1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32:10.184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213 8,'0'0,"0"-1,0 1,0-1,0 1,0 0,0-1,-1 1,1 0,0-1,0 1,0 0,-1 0,1-1,0 1,0 0,-1-1,1 1,0 0,-1 0,1 0,0-1,-1 1,1 0,0 0,-1 0,1 0,0 0,-1 0,1 0,-1 0,1 0,0 0,-1 0,1 0,0 0,-1 0,1 0,-1 0,1 0,-1 0,-13 17,-9 36,19-44,-89 252,84-236,-4 11,12-34,1 0,-1-1,1 1,0 0,0-1,0 1,0 0,0-1,0 1,0 0,0-1,1 1,-1-1,0 1,1 0,1 2,-1-3,0-1,0 1,1 0,-1-1,0 1,0-1,1 1,-1-1,0 0,1 0,-1 1,0-1,1 0,-1 0,0 0,1 0,-1-1,0 1,1 0,-1 0,0-1,0 1,1-1,1-1,1 1,51-19,0-2,-2-2,82-51,-83 43,2 3,1 2,77-25,-78 36,1 3,0 2,1 3,110-2,-161 10,-1 0,1 0,0 1,-1 0,1-1,-1 2,1-1,-1 0,1 1,7 4,-9-4,-1 0,1 0,-1 1,1-1,-1 1,0-1,0 1,0 0,-1-1,1 1,0 0,-1 0,0 1,0-1,0 0,1 4,1 10,0 0,-1 0,-1 1,-1-1,0 1,-1-1,-1 1,-1-1,-1 0,-9 29,9-33,-1 0,-1 0,-1 0,1 0,-2-1,0 0,0-1,-1 0,-1 0,0-1,0 0,-1-1,-18 13,-9 0,-1-2,0-2,-1-2,-1-1,-58 13,33-15,1-2,-122 2,166-13,-1-1,1-1,-1-1,1-1,0 0,0-2,-32-13,39 12,0 1,0-2,1 0,0 0,1-1,0-1,0 0,1-1,0 0,0 0,-11-18,18 23,0 0,1 0,0 0,0 0,0 0,1-1,-1 1,1-1,1 0,0 1,0-1,0 0,1 0,-1 0,2 0,-1 0,1 1,3-14,9-7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32:10.743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665 60,'5'-14,"-4"14,-1-1,0 1,1 0,-1-1,0 1,1-1,-1 1,0-1,0 1,0-1,1 1,-1-1,0 0,0 1,0-1,0 1,0-1,0 1,0-1,0 1,0-1,0 0,0 1,-1-1,1 1,0-1,0 1,0-1,-1 1,1-1,0 1,-1-1,1 1,0 0,-1-1,1 1,0-1,-1 1,1 0,-1-1,1 1,-2-1,-3-2,-1 0,0 0,0 1,0-1,0 1,0 1,-1-1,1 1,-12-1,-62 0,72 2,-8 0,0 2,0 0,-1 0,2 2,-1 0,0 1,1 0,0 1,0 1,1 0,-16 11,7-2,0 2,1 0,2 2,-1 0,-25 35,20-22,-42 71,58-86,2 0,0 1,1 0,0 1,2-1,-4 24,8-38,1 0,0 0,0-1,0 1,0 0,1 0,0 0,0-1,0 1,0 0,1-1,0 1,0-1,0 0,0 0,1 0,0 0,0 0,0 0,0 0,0-1,1 0,0 0,-1 0,1 0,0 0,0-1,9 4,6 2,0-1,0 0,1-2,-1 0,33 3,-22-5,0 0,1-2,0-1,-1-2,49-8,-57 5,-1 0,0-2,0-1,0 0,-1-2,0 0,-1-1,25-19,-4 0,0-2,66-69,-95 89,-1-1,-1 0,0 0,0-1,-2 0,0-1,0 0,-1 0,-1 0,0-1,-2 1,1-1,0-19,-4 31,1-4,-1-1,1 1,-2 0,-2-16,3 21,-1 1,0 0,0-1,0 1,0-1,0 1,0 0,-1 0,1 0,-1 0,0 0,0 0,1 0,-1 0,0 1,-1-1,1 1,0-1,0 1,-4-1,-4-2,-1 1,0 0,0 0,0 1,0 1,0 0,0 1,0 0,0 0,-1 1,1 1,-15 3,-15 6,-74 31,106-39,-23 10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32:11.111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1 0,'0'0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19:39:41.094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2 304,'-1'20,"2"40,-1-58,0 0,0 0,1 0,-1 0,1 0,-1 1,1-1,0 0,0 0,0-1,0 1,0 0,0 0,0 0,1-1,-1 1,1-1,-1 1,1-1,-1 1,3 0,-3-2,0 1,0-1,0 0,0 0,0 0,0 0,0 0,0 0,0 0,0 0,0-1,0 1,0 0,0-1,0 1,0 0,0-1,0 1,-1-1,1 0,0 1,0-1,0 0,-1 1,1-1,0 0,-1 0,1 1,-1-1,2-2,12-27,1-18,-3 0,-2-1,5-59,-11 21,-3 52,-1 29,0 10,-1 633,1-612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19:39:42.381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140 138,'-1'1,"1"-1,-1 0,1 0,0 0,-1 0,1 0,0 0,-1 0,1-1,0 1,-1 0,1 0,0 0,-1 0,1 0,0 0,-1-1,1 1,0 0,0 0,-1-1,1 1,0 0,0 0,-1-1,1 1,0 0,0 0,0-1,-1 1,1 0,0-1,0 1,0 0,0-1,0 0,4-15,16-15,-20 31,3-4,35-43,-35 43,0 1,1 0,-1 0,1 0,-1 0,1 0,0 1,0 0,1 0,5-3,-8 5,0 0,0 0,0 0,0 1,-1-1,1 0,0 1,0-1,0 1,0 0,0 0,-1 0,1-1,0 2,-1-1,1 0,-1 0,1 0,-1 1,0-1,1 1,-1-1,0 1,0-1,0 1,0 0,0-1,1 5,3 4,-1 1,0 0,4 16,-4-12,-1 0,-1 1,0 0,-1-1,-1 29,-1-35,-1 0,0 0,0 0,-1 0,0-1,0 1,-1-1,0 1,0-1,-1 0,-7 8,-227 250,234-261,0 0,0 0,1 1,0 0,-6 9,10-14,-1 0,1 0,-1 0,1 0,0 0,-1 0,1 0,0 0,0 1,0-1,0 0,0 0,0 0,0 0,0 1,0-1,1 0,-1 0,0 0,1 0,-1 0,1 0,-1 0,1 0,-1 0,1 0,0 0,-1 0,1 0,0 0,0-1,0 1,0 0,0-1,0 1,0 0,0-1,0 1,0-1,0 0,1 1,10 3,0 0,1-1,-1 0,0-1,1-1,-1 0,21-1,7-2,42-9,38-7,-90 15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19:39:43.425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0 21,'0'1,"0"0,1-1,-1 1,0 0,0-1,0 1,1-1,-1 1,0-1,1 1,-1-1,1 1,-1-1,0 1,1-1,-1 1,1-1,-1 0,1 1,0-1,-1 0,1 1,-1-1,1 0,-1 0,1 1,0-1,-1 0,1 0,0 0,-1 0,1 0,0 0,27-1,-23 1,19-3,37-10,-41 8,0 1,0 1,21-2,-38 5,0 0,-1 0,1 0,-1 1,1-1,0 0,-1 1,1 0,-1 0,0 0,1 0,-1 0,0 0,1 0,-1 1,0-1,0 1,0-1,0 1,0 0,-1 0,1 0,0 0,-1 0,1 1,-1-1,0 0,0 1,0-1,0 0,0 1,-1-1,1 1,-1 0,1 3,-1 2,0 0,0 1,0-1,-1 0,0 1,-1-1,0 0,0 0,-7 14,3-11,0 0,-1-1,-1 0,0 0,0 0,-1-1,0 0,-20 15,9-7,19-17,1 0,-1 1,1-1,-1 1,1-1,-1 1,1-1,-1 1,1-1,0 1,-1-1,1 1,0 0,0-1,-1 1,1-1,0 1,0 0,0-1,0 1,0 0,-1-1,1 1,1 0,-1-1,0 1,0 0,0-1,0 1,0 0,1-1,-1 1,0-1,0 1,1 0,-1-1,0 1,1-1,-1 1,1-1,-1 1,1-1,-1 1,1-1,-1 0,1 1,-1-1,1 0,0 1,-1-1,1 0,0 0,-1 1,1-1,0 0,42 13,-40-12,39 8,-25-7,0 1,0 1,0 0,-1 2,0 0,0 0,24 15,-37-18,1 0,-1 0,0 1,0-1,0 1,0 0,-1 0,1 0,-1 0,0 0,0 0,-1 1,1-1,-1 1,0-1,0 1,-1-1,1 1,-1 0,0-1,0 1,-1 0,1-1,-2 6,0-1,0 0,-1 0,0 0,0-1,0 1,-2-1,1 0,-1 0,0 0,0-1,-9 9,2-5,0-1,-1 0,0-1,-1-1,0 0,0 0,-1-2,0 0,0 0,0-2,-1 0,0 0,1-2,-1 0,-1 0,1-2,0 0,0-1,-22-4,13-1,6-1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20:34:23.121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1 0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56:15.27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28 296,'-21'-4,"20"4,1-1,0 1,-1 0,1-1,-1 1,1-1,-1 1,1 0,0-1,-1 1,1-1,0 1,0-1,-1 1,1-1,0 1,0-1,0 1,0-1,-1 0,1 0,1-3,0 0,-1 1,1-1,1 0,-1 1,0-1,5-5,-5 6,8-15,2 0,0 1,1 0,1 1,1 0,0 1,0 1,2 0,0 1,0 0,1 2,1 0,0 1,1 0,-1 2,31-10,-46 17,-1 0,1 1,-1-1,1 1,0-1,0 1,-1 0,1 0,0 0,-1 1,1-1,0 0,-1 1,1 0,0 0,-1 0,1 0,-1 0,1 0,-1 1,0-1,0 1,1-1,-1 1,0 0,0 0,-1 0,1 0,0 0,-1 1,1-1,-1 0,0 1,0-1,0 1,0-1,0 1,0 0,0 3,2 7,-1 0,0 0,-1 0,0 0,-1 0,0 1,-1-1,-1 0,0 0,-1 0,0 0,-1 0,0-1,-1 0,-1 0,0 0,0 0,-1-1,-1 0,0 0,0-1,-19 17,9-9,0-1,-2-1,-41 27,45-31,21-11,36-12,2-4,70-21,-98 32,1 1,-1 0,1 1,0 1,19 1,-30 1,0 0,0 0,0 1,0-1,-1 1,1 0,-1 1,1-1,-1 1,0 0,0 0,0 0,0 0,-1 1,0-1,1 1,-1 0,0 0,-1 1,1-1,-1 0,0 1,0-1,0 1,0 0,-1 0,0 0,0 0,0 0,-1 0,0 0,0 0,0 0,0 0,-1 0,0 0,0-1,0 1,-1 0,1 0,-1-1,0 1,-6 8,-5 1,0 1,-1-2,-1 0,0-1,-1 0,0-1,-27 13,-129 51,161-70,-1-1,0 0,1-1,-1 0,0-1,-1 0,1-1,0 0,0-1,-1-1,1 0,0 0,0-1,-18-6,12 1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56:16.14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214 96,'-13'0,"0"0,-1 1,1 0,-14 4,23-4,-1 0,1 1,0 0,0 0,0 0,0 1,0-1,0 1,1 0,-1 0,1 0,0 1,0-1,0 1,-3 4,-5 9,1 1,1 0,0 0,-8 29,13-36,1 1,0 0,1 0,0-1,1 2,1-1,0 0,2 22,-1-30,0 0,1 0,-1 1,1-1,-1 0,1 0,1-1,-1 1,0 0,1-1,0 1,0-1,4 4,0-1,0-1,0-1,0 1,0-1,1 0,12 4,1-1,1-2,1 0,-1-1,29 1,-41-4,0-1,0 0,0-1,0 0,0-1,-1 0,1 0,0-1,-1-1,0 1,0-1,0-1,0 0,-1 0,0-1,0 0,0 0,-1-1,0 0,12-15,5-9,-2-1,-1-1,26-56,-43 80,0 1,-1-1,0 0,-1 0,0 0,0 0,-1 0,0-1,-1-9,0 14,-1 1,1 0,-1 0,0-1,0 1,-1 0,1 0,-1 0,0 0,0 1,-1-1,1 0,-1 1,1 0,-1-1,0 1,0 0,-1 0,1 1,0-1,-5-2,-9-4,0 1,0 0,0 1,-1 1,0 1,-1 1,1 0,-1 1,1 1,-1 1,0 0,-37 5,43-1,0 1,0 0,0 1,0 0,1 1,0 1,-13 9,8-6,-8 5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56:16.96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10 0,'-9'3,"11"2,18 5,31-2,0-3,1-1,82-7,-38 1,167 17,-27 0,60 0,54 0,20-16,-356 0,-14-2,-22-4,-9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56:17.69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60 1,'0'0,"0"22,0 0,-2-1,0 1,-1-1,-1 0,-9 26,7-34,0 1,1 1,0-1,1 1,1 0,1 0,0 0,0 24,2-37,1 1,0 0,0 0,0 0,1-1,-1 1,1 0,-1-1,1 0,0 1,0-1,0 0,0 0,0 0,1 0,-1 0,0 0,1-1,0 1,-1-1,1 0,0 0,-1 0,1 0,0 0,4 0,9 3,1-2,0 0,21 0,-32-1,9-2,0 0,-1-1,1-1,-1 0,1-1,-1-1,0 0,-1 0,1-2,-1 1,-1-2,1 0,-1 0,-1-1,1-1,12-13,-10 5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56:18.08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94 0,'-1'1,"0"-1,0 1,0-1,0 1,0-1,0 1,0-1,1 1,-1 0,0-1,0 1,1 0,-1 0,0 0,1 0,-1-1,1 1,-1 0,1 0,0 0,-1 0,1 0,0 0,0 0,-1 2,-5 32,6-31,-6 76,4 87,2-119,-1-28,-1 0,-1 0,-1-1,-1 0,-9 24,7-20,0 1,-7 45,14-68,-3 26,1 0,1 0,1-1,5 32,-5-56,0-1,0 0,1 1,-1-1,0 0,0 1,1-1,-1 0,1 0,0 0,-1 1,1-1,0 0,-1 0,1 0,0 0,0 0,0 0,0 0,0-1,0 1,0 0,0 0,0-1,1 1,-1-1,0 1,0-1,1 1,-1-1,2 0,0 0,0 0,0-1,1 0,-1 1,0-1,0 0,0-1,0 1,0 0,-1-1,1 0,3-2,21-17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56:18.65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392 155,'-4'0,"-1"-1,0 0,0 0,0 0,1-1,-1 1,1-1,-1 0,1-1,0 1,0-1,0 0,0 0,-7-6,8 5,0 1,-1 0,0 0,1 0,-1 1,0-1,0 1,-1 0,1 0,0 1,-1-1,1 1,-1 0,1 0,-1 0,0 1,-5-1,1 2,1 1,-1 0,1 0,0 1,0 0,0 0,0 1,1 0,-1 0,1 1,0 0,1 0,-1 1,-11 12,3 0,0 1,1 0,2 1,-14 27,20-36,2 0,-1 1,2 0,-1-1,2 1,-3 21,3 75,3-98,0 0,0 0,2 1,-1-1,1 0,0-1,1 1,0-1,1 1,0-1,0 0,1-1,0 0,1 1,-1-2,2 1,-1-1,1 0,0-1,0 0,1 0,0-1,16 8,-12-7,-1-1,1 0,1-1,-1-1,0 0,1 0,0-1,-1-1,1-1,0 0,0 0,0-2,-1 1,1-2,-1 0,1 0,17-8,-5-2,0-1,-1-1,-1-2,-1 0,28-25,-18 9,-1-1,43-58,-67 80,0 0,-1 0,-1-1,0 0,0 0,-1-1,-1 1,-1-1,3-15,-2-6,-2-1,-3-51,1 82,0 0,-1 0,0 0,0 1,-1-1,1 0,-1 0,0 1,0-1,-1 1,1 0,-1-1,0 1,0 1,0-1,-1 0,1 1,-1-1,0 1,0 0,0 0,0 1,-1-1,1 1,-1 0,1 0,-1 1,-8-3,-6 0,0 0,0 1,-1 2,1 0,0 0,-25 4,27-1,0 1,0 1,-27 9,7 1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56:22.43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26 1,'-1'0,"-1"1,1 0,0-1,-1 1,1 0,0 0,0 0,0 0,0 0,0 0,0 0,0 0,0 0,0 1,1-1,-1 0,0 0,1 1,-1-1,1 1,-1-1,1 0,0 1,0-1,0 1,-1 1,-2 42,5-32,0 1,1-1,1 0,10 23,-8-19,0 1,5 21,-5 15,-2 1,-5 101,-1-61,1-69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49:49.48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9 20,'-9'2,"12"4,16 4,25-4,0-1,0-2,52-4,-34 1,815-2,-848 2,1-1,-1-1,0-2,0-1,0-1,43-16,-53 14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56:22.83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1 109,'0'-5,"10"-2,3-4,16-1,6 2,9 3,6 2,1-3,-5 0,-4 1,-4 2,-4 2,-2 1,-2 2,-6-6,-1 0,-6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56:29.34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1 533,'0'1,"0"0,-1 1,1-1,0 0,0 0,0 1,1-1,-1 0,0 0,0 1,1-1,-1 0,0 0,1 0,0 1,-1-1,1 0,-1 0,2 1,-1-2,1 0,-1 0,0-1,0 1,0 0,0-1,0 1,1-1,-1 0,0 1,0-1,0 0,0 1,-1-1,1 0,0 0,0 0,0 0,-1 0,1 0,1-1,16-24,-1 0,-1-1,-2 0,0-1,11-34,5-10,-19 45,-1-1,-2-1,-1 0,7-49,3 6,-17 71,0 1,0-1,0 1,0 0,0-1,0 1,0-1,0 1,0 0,0-1,0 1,0-1,1 1,-1 0,0-1,0 1,0 0,1-1,-1 1,0 0,1-1,-1 1,0 0,0 0,1-1,-1 1,1 0,-1 0,0 0,1-1,-1 1,0 0,1 0,-1 0,1 0,-1 0,0 0,1 0,-1 0,1 0,-1 0,0 0,1 0,-1 0,1 0,-1 0,0 0,1 1,-1-1,1 0,-1 0,0 0,1 1,-1-1,0 0,1 0,-1 1,0-1,0 0,1 1,-1-1,0 0,0 1,1-1,-1 0,0 1,15 26,-4 3,-2 2,-1-1,4 40,-3-22,1 31,-3 1,-6 133,-2-122,1-82,0-1,1 0,0 1,2 8,4 2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56:30.21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98 209,'-2'0,"1"0,-1 0,1 0,-1 0,1 0,-1 0,0 0,1 0,-1-1,1 1,-1 0,1-1,-1 0,1 1,0-1,-1 0,1 0,0 1,-1-1,1 0,0 0,0 0,0-1,-2-1,3 1,-1 0,1 1,0-1,0 0,0 0,0 0,0 1,0-1,1 0,-1 0,1 1,-1-1,1 0,-1 1,1-1,0 0,2-2,2-5,1 1,1-1,-1 1,2 0,-1 1,11-9,9-3,46-25,-62 39,-1 0,0 1,1 0,0 0,0 1,0 1,0 0,15-1,-23 3,-1 1,1-1,0 1,-1-1,1 1,-1 0,1 0,-1 0,1 0,-1 0,0 1,0-1,1 1,-1-1,0 1,0 0,-1 0,1 0,0 0,-1 0,1 0,-1 1,1-1,-1 0,0 1,0-1,0 1,-1-1,1 1,0 0,-1 2,3 12,0 0,-2 0,0 29,-1-35,-2 6,0-1,-2 1,1-1,-2 0,0 0,-1 0,-14 25,1 1,12-27,0-1,-1-1,-1 1,0-1,-1-1,-1 0,-13 13,-91 71,92-78,-14 8,27-20,1 0,0 0,0 1,0 0,1 1,-12 13,20-21,0 1,-1 0,1-1,0 1,-1-1,1 1,0 0,0-1,0 1,0 0,0-1,-1 1,1 0,0-1,0 1,1 0,-1-1,0 1,0 0,0-1,0 1,0 0,1-1,-1 1,0-1,1 1,-1 0,0-1,1 1,-1-1,1 1,-1-1,1 1,-1-1,1 1,-1-1,1 0,-1 1,1-1,0 0,-1 0,1 1,0-1,-1 0,2 0,32 9,-34-9,23 1,0-1,-1-1,1-1,-1-1,1-1,-1 0,28-11,-18 6,2 1,47-5,74 14,-99 1,56-5,-87-1,-6-3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56:31.06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0,'48'1,"0"2,64 11,-12 4,119 6,-139-22,102 8,-53 6,656 48,-334-66,-445 2,25-1,-29 1,-1 0,0 0,0 0,0 0,1 0,-1-1,0 1,0 0,0-1,0 1,0-1,0 0,0 1,0-1,0 0,0 1,0-1,0 0,1-2,-2-3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56:31.83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27 0,'1'76,"-3"84,-10-102,9-46,0 0,0-1,1 1,1 0,0 20,1-29,0-1,1 1,-1-1,1 1,0 0,0-1,0 0,0 1,0-1,0 0,1 1,-1-1,1 0,-1 0,1 0,0 0,0 0,0-1,0 1,0-1,0 1,1-1,-1 0,0 0,1 0,-1 0,1 0,-1 0,1-1,3 1,5 1,-1-1,1 0,0-1,-1-1,1 1,-1-2,1 1,-1-1,17-6,-6 1,0-2,-1 0,30-18,-38 19,-1 0,0 0,18-19,-8 3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56:32.26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0,'0'5,"1"1,0-1,0 0,1 0,0 0,2 6,4 11,4 21,-2 1,-2 0,-2 0,1 60,-8-61,-2 0,-13 68,-8 7,16-92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56:33.09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280 97,'-6'0,"0"0,-1 1,1 0,0 0,0 1,0 0,0 0,0 0,1 1,-1 0,-7 4,4 1,-1-1,1 1,0 0,0 1,-9 13,-4 9,1 1,-27 57,42-77,1 0,0 0,0 0,1 1,1 0,0-1,1 1,1 0,-1 23,3-28,-1-1,1 0,1 0,0 0,0 0,0 0,1 0,0 0,0-1,1 1,-1-1,1 0,1 0,-1 0,1-1,0 1,1-1,9 7,-6-5,1-1,0 0,0 0,0-1,1 0,0-1,0 0,0-1,0 0,1 0,-1-2,1 1,-1-1,1-1,0 0,-1-1,15-2,-9-1,0-1,0 0,-1-1,1 0,-1-2,-1 0,1-1,-2 0,1-1,21-20,-13 10,-2-1,-1-1,34-47,-44 54,-1-1,0 0,-2 0,1-1,-2 0,0-1,5-28,-2 3,-5 29,-1-1,-1 1,0 0,0-20,-2 29,-1 1,1 0,-1-1,0 1,0 0,0 0,-1-1,0 1,0 0,0 0,0 1,0-1,-1 0,1 1,-1 0,0-1,0 1,-6-4,-2-1,1 1,-1 1,0 0,0 1,-1 0,0 0,0 2,0-1,0 1,0 1,-22-1,18 2,0 1,-1 1,1 0,-1 1,1 1,0 1,0 0,-23 10,-257 133,269-130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56:35.56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23 71,'-5'0,"-1"5,-6 2,16-1,21-1,12-1,10-2,7 0,5-2,-4-10,1-4,-6 1,-5-2,-6 0,-4 4,-3-1,-7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56:36.01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20 1,'-5'5,"-7"2,9-1,20-1,18-1,7-2,3-1,-3 0,3-1,-1-1,-4 1,-3 0,-8-5,-4-7,-5-1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56:36.82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7 0,'-4'18,"2"-3,2-14,1 0,0 0,0 0,0 0,0 0,0 0,0-1,0 1,0 0,0 0,0-1,1 1,-1-1,0 1,0-1,2 1,24 5,0-1,0-1,0-1,1-1,49-4,-30 1,1644-2,-1048 4,-629-2,0-1,0 0,-1-1,15-4,10-2,-17 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49:50.06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64 181,'0'-1,"0"1,0 0,0-1,0 1,0 0,0-1,0 1,0-1,0 1,0 0,0-1,0 1,0 0,0-1,0 1,-1 0,1-1,0 1,0 0,0-1,0 1,-1 0,1 0,0-1,0 1,-1 0,1 0,0-1,0 1,-1 0,1 0,0 0,-1-1,1 1,0 0,-1 0,1 0,0 0,-1 0,1 0,0 0,-1 0,1 0,0 0,-1 0,0 0,0 0,0 1,0-1,0 1,0-1,0 1,0-1,0 1,0 0,0 0,0 0,1-1,-1 1,0 0,-1 2,-4 11,-1 1,2 0,0 1,1-1,0 1,1 0,1 0,0 0,2 0,0 0,2 17,-2-29,1 1,0-1,0 0,0 0,0 0,1 0,-1 0,1 0,0 0,1-1,-1 1,0-1,1 1,0-1,0 0,0 0,4 2,-3-2,1 0,0 0,0-1,0 0,1 0,-1 0,0-1,1 0,-1 0,1 0,8 0,1-2,-1 0,1 0,-1-2,1 0,-1 0,0-1,0-1,25-13,-19 7,-1 0,-1-2,0 0,0-2,-1 0,-1 0,17-23,-22 24,-1 0,0 0,-2-1,0 0,0 0,-1-1,-1 0,-1-1,0 1,2-20,-6 32,-1 1,0-1,1 0,-1 1,-1-1,1 0,0 1,-1-1,0 1,0-1,0 1,0-1,-1 1,1-1,-1 1,0 0,-4-5,3 4,-1 0,0 0,-1 1,1-1,0 1,-1 0,0 1,0-1,0 1,-10-4,2 3,0 0,0 0,-1 2,1-1,-1 2,1 0,-1 0,1 2,-16 2,-17 8,7 2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56:37.64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125 1,'-5'2,"-6"13,-11 18,15-22,-10 17,-25 56,38-73,0 0,1 1,0-1,1 1,0-1,1 1,0 0,2 23,-1-32,1-1,-1 1,1-1,0 1,0 0,0-1,0 1,0-1,1 0,-1 1,1-1,-1 0,1 0,0 0,0 0,0 0,0-1,0 1,0 0,1-1,-1 0,0 1,1-1,-1 0,1 0,-1 0,4 0,7 2,0-1,1 0,0 0,14-2,-18 1,20-2,0-1,1-1,-1-1,0-2,-1-1,0-1,0-2,0 0,-2-2,1-2,-1 0,-1-2,36-28,-31 16,-20 15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56:38.08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231 0,'-2'1,"-1"-1,1 1,-1-1,1 1,-1 0,1 0,0 0,-1 0,1 0,0 0,0 1,0-1,0 1,0-1,0 1,0 0,0 0,1 0,-1 0,1 0,-1 0,1 0,0 1,0-1,0 0,0 1,0-1,1 1,-1-1,0 4,-2 12,1 0,0 1,1 22,1-25,-1 13,-1 0,-1 0,-14 55,-97 454,108-501,3-12,-13 46,10-51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56:38.82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480 66,'-16'0,"0"0,0 1,0 1,0 0,0 1,1 1,-1 0,1 1,0 1,0 0,1 1,-1 1,2 0,-1 1,1 0,-18 17,18-14,-19 19,-31 36,53-55,2-1,-1 2,2-1,0 1,0 0,1 1,-5 17,0 11,3-1,1 2,2-1,2 1,2 46,1-83,1 0,-1 0,1 0,0 0,1 0,-1 0,1 0,0 0,1-1,-1 1,1-1,0 1,1-1,7 9,-5-8,1 1,0-1,0-1,1 0,-1 0,1 0,0-1,1 0,9 3,10 1,0-1,0-1,1-1,0-2,37 0,-48-4,-1 0,1-2,-1 0,0 0,0-2,0 0,-1-1,0-1,0 0,0-1,-1-1,17-13,18-15,90-89,-138 124,13-14,0-1,-1 0,0-1,20-39,-12 13,19-54,-35 78,0-1,-2 1,0-1,-2 1,0-1,-2-37,-1 52,0-1,0 1,-1-1,0 1,0 0,-1 0,0 0,0 0,0 0,-1 1,0-1,0 1,0 0,0 0,-1 1,-10-9,5 4,-2 1,1 0,-1 1,0 0,0 1,-1 0,-15-5,3 6,0 1,-1 1,1 1,-1 1,1 1,0 1,-1 2,1 0,0 2,-32 10,8-1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56:45.77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291 185,'1'-4,"-1"1,1-1,0 1,0 0,1 0,-1-1,0 1,1 0,0 0,0 0,3-4,28-30,-31 35,7-8,2 1,-1-1,1 2,0 0,1 0,0 1,1 0,-1 1,1 0,0 1,0 1,1 0,-1 1,1 0,0 1,0 0,22 1,-33 2,-1-1,1 0,-1 0,1 1,-1 0,0-1,1 1,-1 0,0 0,0 0,0 1,0-1,0 0,0 1,0-1,0 1,0 0,-1-1,1 1,0 0,-1 0,0 0,1 0,-1 1,0-1,0 0,-1 0,1 1,0-1,-1 1,1-1,-1 0,0 1,0-1,0 1,0-1,0 5,-2 4,1 0,-1 0,-1 0,0 0,0-1,-1 1,-6 11,2-7,-1-1,-1-1,0 0,-23 24,-54 42,85-79,-33 27,-1-2,-58 30,61-36,7-1,26-17,-1-1,1 0,-1 1,1-1,0 1,-1-1,1 0,0 1,-1-1,1 1,0-1,0 1,0-1,-1 1,1-1,0 1,0 0,0-1,0 1,0-1,0 1,0-1,0 1,0-1,0 1,0-1,0 1,0-1,1 1,-1-1,0 1,0-1,1 1,-1-1,0 1,1-1,-1 1,0-1,1 0,-1 1,0-1,1 1,-1-1,1 0,-1 0,1 1,-1-1,1 0,-1 0,1 0,-1 1,1-1,4 2,0-1,-1 1,1-1,0 0,0-1,0 1,0-1,-1 0,1 0,6-1,55-11,-51 8,0 1,0 1,16-1,-27 3,0 0,1 0,-1 1,0-1,0 1,0 0,0 1,0-1,0 1,0-1,0 1,-1 0,1 1,-1-1,1 1,-1-1,0 1,4 5,-5-6,0 1,-1-1,1 1,-1 0,0-1,0 1,0 0,0 0,0 0,-1 0,1 0,-1 0,0 0,0 0,0-1,0 1,0 0,-1 0,0 0,1 0,-1 0,0 0,0 0,0-1,-1 1,-2 4,-8 12,-1 0,-1-1,-1 0,-23 21,-77 56,103-86,0-2,0 1,-1-1,0-1,0 0,0-1,0-1,-1 0,0-1,0 0,0-1,0 0,-1-1,1-1,-16-2,25 1,0 0,0-1,0 0,0 0,1-1,-1 1,0-1,1 0,0 0,0 0,0-1,0 0,-4-4,-6-10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56:46.36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244 0,'-7'0,"-1"1,1 0,0 0,-1 0,1 1,0 0,0 0,0 1,0 0,0 0,1 0,-1 1,1 0,-6 6,3-2,0 0,1 1,0 1,1-1,0 1,0 0,1 1,-5 11,-1 6,2 0,1 1,2 0,0 0,2 1,-1 38,4-46,0 10,0 0,3 0,4 40,-4-68,0 0,0 1,0-1,0 0,1 0,-1 0,1 0,0 0,0 0,1 0,-1-1,1 1,0-1,0 0,0 0,0 0,0 0,1 0,3 2,-1-3,-1 0,1 0,0 0,0 0,-1-1,1 0,0 0,0-1,1 1,-1-1,0-1,7 0,7-3,-1 0,0-2,0 0,0-1,-1-1,0 0,21-14,-8 1,-2-2,0 0,-2-2,0-1,-2-2,-1 0,39-60,-56 78,-2 0,0-1,0 1,0-1,-2 0,1 0,-2-1,1 1,-1-1,-1 1,0-1,-1-13,-1 18,1 1,-1-1,0 1,-1-1,0 1,0 0,0 0,-1 0,0 0,0 0,0 1,-1-1,0 1,0 0,0 0,-1 0,1 0,-1 1,0 0,0 0,-1 0,-11-5,2 2,1 1,-1 0,-1 1,1 1,-1 0,0 1,0 1,0 0,0 1,0 1,0 0,0 2,0 0,0 0,0 2,1 0,-1 0,1 2,0-1,1 2,-1 0,-25 18,2 5,7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56:46.75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108 1,'-1'0,"0"0,0 1,0-1,-1 1,1-1,0 1,0-1,0 1,1 0,-1-1,0 1,0 0,0 0,0-1,1 1,-1 0,0 0,1 0,-1 0,1 0,-1 0,1 0,-1 0,1 1,0-1,0 0,-1 2,-4 37,4-33,-1 172,4-119,-7 72,0-106,-1-1,-1 0,-1 0,-21 43,20-48,-3 6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56:47.09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6 12,'-5'0,"13"0,21 0,16 0,5 0,4 0,3 0,-2 0,-7 0,-5 0,-6 0,-4 0,-2 0,-6-5,-9-2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56:47.63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1 536,'0'1,"0"-1,0 1,0-1,0 1,0-1,1 1,-1-1,0 1,0-1,0 0,1 1,-1-1,0 1,1-1,-1 0,0 1,1-1,-1 0,0 1,1-1,-1 0,1 0,-1 1,1-1,-1 0,0 0,1 0,-1 0,1 1,-1-1,1 0,-1 0,1 0,-1 0,1 0,-1 0,2-1,19-2,-8-2,0-1,0-1,-1 1,0-2,0 0,-1 0,0-1,-1 0,0-1,12-15,1-3,-1-1,34-60,-43 61,-1-1,-1 0,10-47,-11 38,20-49,-24 79,-2 10,1 20,-1 31,-3 15,-5 292,-10-255,1-27,11-52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56:48.27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19 334,'0'0,"-1"0,1 0,-1 0,1 0,0 0,-1 0,1 0,-1-1,1 1,0 0,-1 0,1 0,0 0,-1-1,1 1,0 0,-1 0,1-1,0 1,0 0,-1-1,1 1,0 0,0-1,-1 1,1 0,0-1,0 1,0 0,0-1,-1 0,2-17,10-17,2 8,2 1,0 0,2 1,1 1,1 0,1 2,44-40,-59 58,1 0,1 0,-1 0,1 1,-1 0,1 0,0 0,0 1,0 0,1 1,-1 0,11-1,-15 2,1 0,-1 0,0 1,0-1,0 1,0 0,0 0,0 0,0 0,0 0,0 1,-1-1,1 1,-1 0,1 0,-1 0,1 0,-1 0,0 1,0-1,0 1,0-1,-1 1,1-1,-1 1,1 0,-1 0,0 0,0 0,1 6,1 4,0 1,-1 0,-1-1,0 1,-1 0,-1 0,0-1,0 1,-2 0,1-1,-7 17,2-11,-2 0,0 0,-1 0,-1-1,0-1,-26 29,-102 104,29-34,108-114,-18 23,19-14,2-11,-1 1,1-1,-1 0,1 0,-1 1,1-1,-1 0,1 0,0 1,-1-1,1 0,-1 0,1 0,0 0,-1 0,1 0,0 0,-1 0,1 0,-1 0,2-1,11-2,0-1,0-1,0 0,-1-1,22-13,10-4,10-3,116-51,-137 64,0 2,1 2,44-8,-53 14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56:48.74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17 53,'-5'-5,"-7"-1,14-1,17 2,15 2,12 0,4 2,-2 1,-9-6,-7 0,-2 0,-8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49:32.42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201 1,'0'5,"-15"1,-21 11,-14 1,-3-1,7-5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49:50.62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332 35,'-11'1,"0"0,0 1,1 0,-1 0,1 1,0 1,0 0,0 0,0 1,0 0,1 1,0 0,0 1,1-1,-15 17,1 1,1 0,1 2,1 1,-16 30,29-46,0 0,0 0,2 1,-1-1,1 1,1 0,0 1,1-1,0 0,1 1,1-1,0 1,1 13,1-21,-1-1,1 1,0-1,0 1,1-1,0 0,-1 1,1-1,0-1,1 1,-1 0,1-1,0 0,-1 0,1 0,1 0,-1 0,8 3,3 1,-1-1,1 0,1-1,23 4,-21-4,0-2,1-1,-1 0,0-1,1-1,-1 0,1-2,-1 0,0-1,1-1,-2-1,1 0,33-16,-29 9,-1-1,-1-2,0 0,-1 0,-1-2,0-1,-1 0,-1-1,-1 0,0-2,-2 0,18-36,-28 51,0 0,-1-1,1 1,-1-1,0 1,-1-1,0 0,0 0,0 1,-1-1,0 0,-2-12,1 13,-1 0,0 0,-1 0,1 0,-1 1,0-1,-1 1,1 0,-1-1,0 2,0-1,-1 0,1 1,-6-4,-7-4,0 1,-1 1,0 1,0 0,-1 1,0 1,0 1,-1 1,0 0,0 2,-33-2,19 3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56:49.13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74,'0'5,"10"2,14-1,12-1,11-11,2-5,-2-1,-4 2,-4-2,-3 1,-4 2,-1 2,-2 3,0 2,-4-4,-8-1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57:04.68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18 36,'4'-25,"2"15,-6 10,0 0,0 0,0 0,1 0,-1-1,0 1,0 0,1 0,-1 0,0 0,0 0,1 0,-1 0,0 0,0 0,0 0,1 0,-1 0,0 0,0 1,1-1,-1 0,0 0,0 0,0 0,1 0,-1 0,0 0,0 1,0-1,1 0,-1 0,0 0,0 1,0-1,0 0,0 0,0 0,1 1,0 2,0 1,0 0,-1 0,1-1,-1 1,0 0,0 0,0 0,0 0,-1-1,1 1,-1 0,0 0,-2 4,-1 10,-20 112,23-126,0-1,0 1,0-1,1 1,-1 0,1-1,0 1,0 0,0-1,0 1,1 0,0-1,-1 1,1 0,0-1,1 0,-1 1,1-1,0 0,-1 1,1-1,1 0,-1 0,0-1,1 1,-1 0,1-1,0 1,0-1,0 0,0 0,0 0,1-1,-1 1,1-1,-1 0,7 2,4 1,0-2,0 1,0-2,0 0,0 0,0-1,1-1,16-3,-10-1,0 0,0-2,-1 0,34-18,3 3,-43 17,-1 0,1-1,-1 0,13-9,-8 2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57:05.08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59 9,'0'0,"1"0,-1 0,0 0,0-1,0 1,0 0,0 0,0-1,0 1,0 0,0 0,0-1,0 1,0 0,0 0,0-1,0 1,0 0,0 0,0-1,0 1,0 0,0 0,0-1,0 1,0 0,0 0,-1 0,1-1,0 1,0 0,0 0,0 0,-1 0,1-1,0 1,0 0,0 0,-1 0,1 0,0 0,0 0,-1-1,1 1,0 0,0 0,-1 0,1 0,0 0,0 0,-1 0,1 0,0 0,0 0,-1 0,1 0,0 0,0 1,-1-1,1 0,-11 16,5 14,2 1,0-1,2 1,4 58,0-29,-2 7,2 12,-4-1,-15 109,8-126,6-36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57:06.08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2 413,'-1'-12,"1"1,0 0,1 0,0 0,1 0,0 0,1 0,0 0,1 0,0 1,0-1,1 1,1 1,0-1,11-14,9-6,1 1,55-45,-65 60,1 1,1 1,0 1,1 1,0 0,33-10,-50 19,-1 0,1 1,0-1,-1 1,1-1,0 1,0 0,-1 0,1 0,0 0,0 1,-1-1,1 1,0-1,-1 1,1 0,0 0,2 2,-2-1,0 0,-1 1,1-1,-1 1,0-1,0 1,0 0,0 0,-1 0,1 0,-1 0,1 0,-1 1,0-1,0 4,4 20,-1 1,-2 0,-1 0,-3 42,1-50,0-9,0 1,-1-1,0-1,-1 1,0 0,-1-1,0 1,-1-1,0 0,-1 0,0-1,-11 14,-8 7,-2-2,-40 33,-10 11,73-68,-19 19,0 1,2 1,0 1,2 1,-21 38,39-63,0 0,0 0,0 0,1-1,-1 1,0 0,1 0,-1 0,1 0,0 0,0 0,0 0,0 0,0 0,0 0,0 0,1 3,0-4,-1 0,1 0,0 0,0-1,-1 1,1 0,0 0,0-1,0 1,0 0,0-1,0 1,0-1,0 1,0-1,0 0,0 1,0-1,0 0,0 0,0 0,2 0,8 0,0-1,0-1,0 1,20-8,-21 7,27-7,2 2,67-4,79 10,-101 2,-59-1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57:06.76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80 0,'-5'8,"0"0,-1-1,1 1,-2-1,-9 8,-18 25,34-39,0-1,-1 1,1-1,0 1,0 0,0-1,0 1,0 0,0-1,0 1,0-1,0 1,0 0,0-1,0 1,1-1,-1 1,0 0,0-1,1 1,-1-1,0 1,1-1,-1 1,0-1,1 1,-1-1,1 1,-1-1,1 0,-1 1,1-1,-1 0,1 1,-1-1,1 0,0 0,-1 1,1-1,-1 0,1 0,0 0,-1 0,1 0,0 0,0 0,35 6,-34-6,137 5,264-25,-241 7,-32 4,346-15,-227 9,4 1,-202 14,-44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57:07.43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84 0,'1'1,"0"-1,0 0,0 1,0-1,0 1,0-1,0 1,0-1,0 1,0 0,0 0,-1-1,1 1,0 0,0 0,-1 0,1 0,0 0,-1 0,1 0,-1 0,1 0,-1 0,0 0,1 0,-1 0,0 0,0 0,0 1,0-1,0 0,0 2,0 3,0-1,0 1,0-1,-1 1,-2 9,-61 163,31-57,33-119,-1 0,1 0,-1 0,1 0,0 0,0 0,0 0,0 0,0 0,0 0,1 1,-1-1,1 0,-1 0,1 0,0 0,0-1,-1 1,1 0,1 0,-1 0,0-1,0 1,1 0,-1-1,1 0,-1 1,1-1,0 0,0 0,-1 1,1-1,0-1,3 2,7 2,-1-1,0 0,1-1,-1-1,13 1,-17-1,54 3,71-4,-106-2,1 0,0-2,-1-1,0-2,30-10,-49 14,0 0,0-1,-1 1,1-1,-1-1,0 1,0-1,0 0,6-8,-1-2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57:07.84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241 0,'0'5,"0"14,0 0,0 0,-2 0,0-1,-2 1,0-1,-8 24,-134 311,131-313,1 1,3 0,1 0,2 1,-4 61,11-78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57:08.47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211 119,'-7'0,"0"0,0 1,0-1,0 2,0-1,0 1,0 0,0 1,1-1,-1 1,1 1,0-1,0 1,0 0,0 1,0-1,1 1,0 0,0 0,1 1,-1 0,1-1,0 1,1 1,-1-1,1 0,0 1,-2 9,-7 21,2 2,1-1,2 1,2 0,1 0,3 60,1-89,0 1,1-1,0 1,1-1,0 1,4 9,-5-16,1 0,0-1,0 1,0-1,0 0,0 1,1-1,-1 0,1 0,0-1,0 1,0-1,0 1,1-1,-1 0,1 0,-1 0,1-1,4 2,1 0,0 0,1-1,-1 0,1-1,-1 0,1-1,-1 0,1 0,0-1,-1 0,1 0,17-6,-13 1,-1 1,0-1,0-1,0-1,-1 0,0 0,19-18,-6 0,-1 0,-2-2,-1 0,0-1,-3-1,19-40,-24 43,-2 0,-1 0,-1-1,-1 0,-2 0,-1-1,-1 0,-1 0,-2-31,-1 57,0-1,0 1,0-1,-1 1,1-1,-1 1,0 0,0-1,0 1,-1 0,1 0,-1 0,0 0,0 0,-2-4,0 4,1 1,0-1,-1 0,0 1,0 0,1 0,-1 0,0 0,-1 1,1 0,0-1,-7 0,-5 0,-1 1,0 0,0 1,0 1,1 1,-1 0,0 1,1 1,0 0,-19 8,13-3,1 0,0 1,0 1,1 2,1-1,-34 30,25-14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57:11.54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37 0,'0'10,"-10"4,-3 4,0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57:12.93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1,'0'5,"0"7,0-4,0-3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49:54.45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43 0,'-5'0,"-7"0,-2 5,3 7,12 6,17 0,15-2,12-5,9-4,0-3,-4-3,-6 0,-4-2,-5 1,-8-1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57:13.45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0,'0'5,"0"7,0 7,0-6,0-4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57:16.60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30 206,'0'0,"0"1,0-1,0 0,0 1,0-1,0 0,0 1,0-1,1 0,-1 0,0 1,0-1,0 0,1 1,-1-1,0 0,0 0,1 1,-1-1,0 0,0 0,1 0,-1 0,0 1,1-1,-1 0,0 0,1 0,-1 0,0 0,1 0,-1 0,0 0,1 0,-1 0,0 0,1 0,-1 0,0 0,1 0,-1 0,0 0,1 0,-1-1,0 1,1 0,-1 0,0 0,0 0,1-1,-1 1,0 0,0 0,1-1,-1 1,0 0,1-1,20-15,-20 15,68-66,-56 52,1 0,0 1,0 1,2 0,0 1,0 1,25-13,-38 23,-1 0,1 0,0 0,0 0,0 0,0 1,0-1,0 1,0 0,0 0,0 0,0 0,-1 0,1 1,0 0,0-1,0 1,0 0,0 0,-1 0,1 1,0-1,-1 1,1 0,-1-1,0 1,1 0,-1 0,0 0,0 1,0-1,1 4,0-2,-1 0,0 0,0 1,-1-1,1 1,-1-1,0 1,0-1,0 1,-1 0,0 0,0-1,0 1,0 0,-1-1,0 1,0 0,0-1,0 1,-3 4,-15 27,-2 0,-1-1,-37 44,-82 77,58-68,79-84,1 1,-1-1,1 0,0 1,0 0,1 0,-1 0,-1 5,4-9,0 1,-1-1,1 0,0 0,0 0,0 1,0-1,0 0,0 0,0 1,0-1,1 0,-1 0,0 1,1-1,-1 0,1 0,-1 0,1 0,0 0,-1 0,1 0,0 0,0 0,0 0,0 0,0 0,0-1,0 1,0 0,0-1,0 1,0-1,0 1,0-1,0 1,1-1,-1 0,2 1,7 0,0 0,1-1,-1 0,0 0,0-1,0-1,0 1,15-6,20-2,114-22,-138 27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57:17.25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19 13,'-5'0,"-2"-5,0-2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57:17.61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57:18.63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1 144,'4'-8,"1"1,-1 0,2 0,-1 1,1-1,0 1,0 0,1 1,7-6,7-2,41-21,-54 29,1 1,0 1,0 0,0 0,1 0,-1 1,17-1,-24 3,1 0,-1 0,1 0,-1 1,0-1,1 1,-1-1,0 1,1 0,-1 0,0 0,0 0,0 0,0 1,0-1,0 0,0 1,-1 0,1-1,0 1,-1 0,1 0,-1 0,0 0,0 0,0 0,0 0,0 1,0-1,0 0,-1 0,1 1,-1-1,1 1,-1-1,0 3,0 6,0 1,-1-1,0 0,0 0,-1 1,-1-1,0-1,0 1,-1 0,-11 19,-4 4,-43 59,34-59,-50 48,28-32,37-30,13-20,-1 0,1 1,0-1,0 0,0 1,0-1,0 0,0 1,0-1,0 0,0 1,0-1,0 0,0 1,0-1,1 0,-1 1,0-1,0 0,0 1,0-1,1 0,-1 0,0 1,0-1,0 0,1 0,-1 1,0-1,0 0,1 0,0 1,2 0,1 0,0-1,0 1,0-1,0 0,0 0,0 0,7-2,142-24,-64 8,-60 14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57:19.19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 0,'-5'0,"9"0,8 0,8 0,10 0,0 5,0 2,0-1,-5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57:19.54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0,'0'6,"10"0,14 1,7-2,5-2,5 0,1-2,-2-1,-1 0,-4 0,-2 0,-2 0,-6-1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57:20.31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62,'256'2,"286"-5,-297-14,-83 5,-9 1,227-8,-273 18,396 3,-302 17,-143-12,-44-5,-12-1,-7 0,-10-1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57:21.60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17 322,'-1'0,"1"0,-1 0,1 0,-1 0,0 0,1 0,-1 0,1 0,-1 0,1 0,-1 0,0 1,1-1,-1 0,1 0,-1 0,1 1,-1-1,1 0,0 1,-1-1,1 0,-1 1,1-1,0 1,-1-1,1 1,0-1,-1 1,1-1,0 1,0-1,-1 1,1-1,0 1,0-1,0 1,0-1,0 1,0 0,0-1,0 1,0-1,0 1,0-1,0 1,0-1,0 1,1 0,-1 1,1 0,0 0,0-1,0 1,0 0,0-1,0 1,0-1,0 1,0-1,1 1,-1-1,4 2,-3-2,0 1,1-1,-1-1,1 1,-1 0,1-1,-1 1,1-1,0 0,-1 1,1-1,-1-1,1 1,-1 0,1-1,3 0,-1-1,1 0,0-1,-1 1,0-1,0 0,9-7,3-5,-1-1,26-32,-38 43,-4 5,33-41,1 2,1 1,3 1,51-39,-84 72,1 1,-1 0,1 0,0 0,-1 1,1-1,0 1,0 1,1-1,10 0,-14 2,0 0,0 0,0 1,0-1,0 1,0-1,0 1,0 0,0 0,0 1,-1-1,1 1,0-1,-1 1,1 0,-1 0,0 0,0 0,1 0,-1 0,-1 1,1-1,3 6,-2-2,0 0,0 0,-1 0,0 0,0 0,0 1,-1-1,0 1,0-1,0 1,-1-1,0 1,-1-1,1 1,-1-1,0 1,-1-1,0 1,0-1,0 0,-1 0,-5 10,-6 6,-1 0,-1 0,-1-1,-25 23,20-21,-26 27,-64 86,87-102,-2 0,-1-2,-2-1,-1-1,-48 36,74-63,-27 24,32-26,-1-1,1 0,-1 1,1-1,-1 1,1-1,0 1,-1-1,1 1,-1-1,1 1,0-1,0 1,-1 0,1-1,0 1,0-1,0 1,-1 0,1-1,0 1,0 0,0-1,0 1,0 0,0-1,1 1,-1-1,0 1,0 0,0-1,0 1,1-1,-1 1,0 0,1-1,-1 1,0-1,1 1,-1-1,1 1,-1-1,1 0,-1 1,1-1,-1 1,1-1,-1 0,1 0,0 1,-1-1,2 0,4 2,0-1,0 1,0-2,0 1,1-1,-1 0,0 0,8-2,56-10,-48 7,23-4,267-45,-244 45,9-2,103 0,-152 11,-3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57:22.43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272 36,'-2'0,"0"0,0-1,1 1,-1-1,0 1,0-1,0 1,0-1,1 0,-1 0,-1-1,1 1,1 0,0 0,0 1,0-1,-1 0,1 1,0-1,-1 1,1 0,-1-1,1 1,0 0,-1 0,1 0,-1 0,1 0,-1 0,1 0,0 0,-1 1,1-1,-1 0,-1 2,-8 4,0 0,0 1,0 0,1 0,0 2,0-1,1 1,1 0,-1 1,1 0,1 0,0 1,0 0,-5 14,-2 5,2 0,1 0,2 2,-8 45,13-60,2 0,0 0,1 1,0-1,1 0,4 24,-3-34,1-1,0 1,0-1,1 1,-1-1,1 0,0 0,1 0,0 0,0-1,0 1,0-1,1 0,0-1,0 1,0-1,1 0,10 6,0-2,-1 0,2-2,-1 0,0-1,1-1,0 0,0-1,0-1,1-1,-1 0,0-1,34-5,-37 2,1-2,-1 0,-1-1,1 0,-1-1,0 0,0-1,-1 0,12-12,18-16,39-47,-51 52,-17 16,-1 0,0-1,-1 0,-1-1,0 0,-2-1,0 0,-1 0,0-1,-2 0,0 0,3-30,-8 44,0-1,-1 0,0 0,1 1,-2-1,1 0,-1 1,0-1,0 1,0 0,-1 0,0 0,0 0,0 0,-1 0,1 1,-1 0,0-1,-1 2,1-1,-1 0,1 1,-8-4,-2-2,-1 1,0 0,-1 1,0 1,0 0,-32-6,11 7,1 2,-1 2,-48 4,12 0,66-3,1 0,-1 1,0 0,1 0,-1 0,1 1,-9 3,-11 8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49:54.78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12 0,'-5'0,"-1"11,10 2,4 5,12-1,6-3,5-5,7-3,2-2,0-3,2-1,0-1,-2 1,-4-1,-1 0,-3 1,-2-1,-5 1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57:26.32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96 274,'-5'13,"11"-24,18-28,-11 18,1-1,0 2,22-23,-10 15,-12 11,2 1,17-14,-27 26,-1-1,1 2,0-1,0 1,0 0,1 0,-1 1,1 0,0 0,12-2,-3 2,0 0,1 2,-1-1,1 2,29 5,-42-5,1 0,-1 0,0 0,0 1,0 0,0 0,-1 0,1 0,0 0,-1 1,0 0,1 0,-1 0,0 0,0 0,-1 0,1 1,-1-1,0 1,0 0,0 0,0 0,0 0,-1 0,0 0,0 0,1 5,-1 0,0 1,0-1,-1 1,0-1,-1 1,1-1,-2 1,0-1,0 0,0 0,-1 0,-5 11,0-5,-1-1,0 0,-1 0,-1 0,-23 22,-117 138,88-92,29-35,-2-2,-2-2,-80 72,111-109,-22 19,29-24,-1-1,1 1,0-1,0 1,-1-1,1 1,0 0,0-1,-1 1,1-1,0 1,0 0,0-1,0 1,0 0,0-1,0 1,0 0,0-1,1 1,-1 0,0-1,0 1,0-1,1 1,-1 0,0-1,1 1,-1-1,0 1,1-1,-1 1,1-1,-1 1,1-1,-1 0,1 1,-1-1,1 0,0 1,-1-1,1 0,-1 0,1 1,0-1,-1 0,1 0,0 0,-1 0,2 0,22 6,0-2,1 0,0-2,-1-1,1 0,32-5,1 2,11 3,-36 0,0-1,41-6,-59 3,-1-1,1-1,20-9,-19 7,0 0,22-4,-13 6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57:27.28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4 791,'0'0,"-1"0,1 0,0 0,0 0,0 0,0 1,-1-1,1 0,0 0,0 0,0 0,0 0,-1 0,1 1,0-1,0 0,0 0,0 0,0 0,0 1,0-1,-1 0,1 0,0 0,0 1,0-1,0 0,0 0,0 1,0-1,0 0,0 0,0 0,0 1,0-1,0 0,0 0,1 0,-1 1,0-1,0 0,0 0,0 0,0 0,0 1,0-1,1 0,-1 0,0 0,0 0,0 1,15-4,-2-4,0-1,0 0,-1-1,0-1,-1 0,0 0,15-19,0-3,35-58,-42 54,-2-1,-2-1,-1 0,9-41,30-80,34-35,-87 194,0 0,1 0,-1 0,0 0,0 0,0 0,0 1,0-1,0 0,0 0,0 0,1 0,-1 0,0 0,0 0,0 0,0 0,0 0,1 1,-1-1,0 0,0 0,0 0,0 0,0 0,1 0,-1 0,0 0,0 0,0 0,0 0,0 0,1-1,-1 1,0 0,0 0,0 0,0 0,0 0,1 0,-1 0,0 0,0 0,0 0,0-1,0 1,0 0,0 0,0 0,1 0,-1 0,0 0,0-1,0 1,0 0,0 0,0 0,0 0,0 0,0-1,0 1,0 0,0 0,0 0,0 0,0-1,0 1,3 19,-1 26,-4 392,0-395,-1 0,-13 62,-29 81,34-142,-75 242,85-281,0 0,0-1,0 1,-1-1,1 1,-1-1,0 0,0 0,0 0,0 0,-1 0,1 0,-1 0,0-1,0 1,0-1,0 0,0 0,0 0,0 0,-1-1,1 1,-1-1,1 0,-1 0,0 0,-5 1,-13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57:30.82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1031 0,'1'38,"0"-23,-1 0,0 0,0 0,-2 0,0 0,0 0,-2 0,0 0,-8 20,-24 30,-3-3,-74 94,-69 95,-42 53,105-165,33-41,-105 157,177-226,11-12,3-17,0 1,0-1,0 0,0 1,0-1,1 0,-1 1,0-1,0 0,0 1,0-1,1 0,-1 1,0-1,0 0,0 0,1 1,-1-1,0 0,0 0,1 1,-1-1,0 0,1 0,-1 0,0 0,1 1,-1-1,0 0,1 0,-1 0,0 0,1 0,9-2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57:31.36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1037 1,'0'0,"0"0,1 1,-1-1,0 0,0 1,0-1,1 0,-1 1,0-1,0 0,1 1,-1-1,0 0,1 0,-1 0,0 1,1-1,-1 0,0 0,1 0,-1 0,0 0,1 1,-1-1,0 0,1 0,-1 0,0 0,1 0,-1 0,1 0,-1 0,0 0,1-1,-1 1,0 0,1 0,-1 0,0 0,1 0,-1-1,0 1,1 0,-1 0,0-1,1 1,-1 0,0 0,0-1,1 1,-1 0,0-1,0 1,0-1,0 7,0 0,-1 0,0-1,0 1,-1 0,1-1,-1 1,-4 7,-27 46,22-40,-142 196,56-85,-164 264,106-153,40-50,-18 27,125-205,5-8,-1 1,1-1,-1 0,0 0,0 0,0 0,-1-1,0 1,0-1,0 0,-10 5,3-7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58:35.10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196 0,'0'7,"1"13,-2-1,0 1,-8 38,-9-7,-41 79,6-14,30-71,18-37,0 1,1-1,0 1,0 0,1 0,-4 17,7-23,0-1,0 1,0-1,1 1,-1 0,1-1,0 1,0-1,0 0,0 1,0-1,1 0,-1 1,1-1,-1 0,1 0,0 0,0-1,0 1,0 0,0-1,0 1,0-1,0 1,1-1,-1 0,0 0,1 0,3 0,6 3,0 0,1-1,-1 0,24 1,-10-4,1 0,-1-2,0-1,0-1,-1-2,1 0,28-11,1-5,0-3,53-32,-103 55,-1-1,1 1,-1-1,0 0,0 0,0-1,0 1,0-1,-1 0,1 0,3-6,0-7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58:35.51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239 13,'0'0,"0"-1,0 1,0-1,0 0,0 1,0-1,0 1,0-1,1 1,-1-1,0 1,1-1,-1 1,0-1,1 1,-1-1,0 1,1 0,-1-1,1 1,-1-1,1 1,-1 0,1 0,-1-1,1 1,-1 0,1 0,-1 0,1-1,-1 1,1 0,-1 0,1 0,0 0,-1 0,1 0,-1 0,1 0,0 1,1-1,0 0,0 0,0 1,0 0,0-1,0 1,0 0,0 0,0 0,3 2,-1 1,0 1,0 0,0 0,-1 0,1 1,-1-1,-1 1,1 0,-1 0,0-1,0 2,-1-1,2 7,1 15,1 43,-5-69,0 13,-1 0,0 1,-1-1,-1-1,-7 25,-33 74,19-53,-62 154,-41 112,101-235,19-57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58:36.26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20 496,'-14'6,"8"-3,9-7,44-45,56-78,-31 34,-12 16,-31 39,49-53,-76 89,1-1,-1 1,1-1,-1 1,1 0,0 0,0 1,0-1,0 1,0-1,0 1,5-1,-7 2,0 0,0 0,0 0,-1 0,1 0,0 0,0 0,0 0,0 1,0-1,0 0,-1 1,1-1,0 1,0-1,0 1,-1-1,2 2,0 0,-1 0,1 0,-1 0,0 0,0 0,0 0,0 0,0 1,1 4,0 1,-1 0,0 0,-1 1,1-1,-2 0,1 1,-3 12,-17 61,12-54,-177 544,167-507,13-39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58:36.97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294 8,'-5'-1,"-1"1,1 0,0 0,-1 1,1 0,0 0,-1 0,1 0,0 1,0 0,0 0,0 0,1 1,-1-1,0 1,1 0,0 0,0 1,0 0,0-1,0 1,1 0,-6 9,-130 198,134-203,0 1,0 0,0 0,1 0,1 0,-5 14,8-19,-1-1,1 0,0 1,0-1,0 0,0 1,0-1,1 0,-1 1,1-1,0 0,0 0,1 1,-1-1,0 0,1 0,0-1,0 1,0 0,0 0,0-1,5 4,5 5,2-1,-1-1,1 0,1-1,-1-1,23 8,-2-2,65 13,-78-21,-1-2,1 0,0-2,37-1,-47-1,0-1,0 0,0-1,-1 0,1-1,-1 0,0-1,0-1,20-12,11-11,-1-2,46-44,-72 60,0-1,-1-1,-1 0,0 0,-2-2,0 1,-1-2,8-20,-12 26,-3 5,1 1,-2-1,1 0,-1 0,0 0,0-10,-2 16,0 1,0-1,-1 0,1 0,-1 1,0-1,0 1,0-1,0 0,0 1,0 0,-1-1,1 1,-1 0,0 0,0 0,0 0,0 0,0 0,0 0,0 1,0-1,-1 1,-4-3,-8-3,-1 1,1 0,-1 1,-1 1,1 0,-22-1,9 2,0 2,-54 4,63 0,0 1,-39 12,20-1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58:38.41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210 9,'-2'-9,"-4"12,-4 15,3 26,1 1,3 0,1-1,6 56,-2-5,-2 270,-2-329,-2-1,-1 0,-14 48,10-44,1 1,-4 50,-3 23,8-76,-1 52,4-45,-10 57,4-43,-23 169,21-135,-6 102,19 469,22-398,-18-229,40 207,4 29,-23-94,6 25,-19-118,3 45,3 44,-9-104,-1-4,3 15,0 97,-13 257,1-432,-3 40,3-42,0 0,0 0,0 0,0 0,0 0,0 0,0 0,0-1,-1 1,1 0,0 0,-1 0,1 0,-1 0,1 0,-1-1,1 1,-1 0,1 0,-1-1,0 1,1 0,-1-1,0 1,0-1,1 1,-1-1,0 1,0-1,0 1,0-1,0 0,1 0,-1 1,0-1,-2 0,2-1,-1 0,1 1,0-1,-1 0,1 0,0 0,0-1,-1 1,1 0,0 0,0-1,0 1,1 0,-1-1,0 1,0-1,1 1,-1-1,1 0,-1-1,-7-39,7 36,-5-65,3-82,3 132,0-46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58:40.53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5417 0,'-2272'0,"2243"2,1 1,-39 8,36-5,-53 4,40-9,15-1,0 1,-49 8,39-2,-64 2,37-5,-6 9,52-8,-39 4,-80-9,-19 1,85 13,55-9,-1-1,-22 2,-154-7,-27 3,150 12,53-9,0-1,-22 1,-137 14,-2 13,56-17,9-1,70-8,0-2,-54-2,53-3,1 3,-51 8,-127 27,172-29,31-6,1 1,-26 8,26-5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49:55.63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330 241,'-1'-1,"1"-1,-1 0,0 1,0-1,0 1,-1 0,1-1,0 1,0 0,-1-1,1 1,-1 0,1 0,-1 0,1 1,-1-1,0 0,1 0,-1 1,0-1,0 1,-3-1,-13-7,16 8,0-1,0 0,1-1,-1 1,1 0,-1 0,1-1,-1 1,1-1,0 1,0-1,0 0,0 1,0-1,0 0,0 0,0 0,1 1,-1-1,1 0,-1 0,1 0,0-4,0 3,1 0,0 0,0 0,0 0,1 1,-1-1,1 0,-1 1,1-1,0 1,0-1,0 1,5-4,7-5,0 0,1 2,0-1,19-7,-3 2,65-21,-80 31,0 1,0 1,0 1,0 0,0 1,23 2,-37-1,0-1,-1 1,1 1,0-1,-1 0,1 0,0 1,-1-1,1 0,-1 1,1 0,-1-1,1 1,-1 0,1 0,-1 0,0 0,1 0,-1 0,0 0,0 0,0 1,0-1,0 0,0 1,0-1,-1 1,1-1,0 1,-1-1,1 1,-1-1,1 1,-1-1,0 1,0 0,0-1,0 1,0 0,0-1,0 1,0 0,-1-1,1 1,-1-1,0 4,-3 6,-1-1,0 1,0-1,0 0,-11 13,-4 3,-2-1,0 0,-2-2,-29 23,-112 73,80-60,8-6,76-52,0-1,0 1,0 0,0 0,0 0,0-1,0 1,0 0,0 0,0 0,0 0,0 1,1-1,-1 0,1 0,-1 0,1 0,-1 1,0 1,2-3,-1 1,0 0,0-1,1 1,-1-1,1 1,-1 0,0-1,1 1,-1-1,1 1,-1-1,1 1,0-1,-1 1,1-1,-1 0,1 1,0-1,-1 0,1 0,0 1,0-1,0 0,9 2,0 0,1-1,15 1,-26-2,220-2,-83-1,-132 3,0 0,1 0,-1 1,0 0,0 0,0 0,0 1,0 0,0 0,0 0,0 1,-1-1,1 1,-1 0,0 0,0 1,0-1,0 1,4 6,-6-7,0 0,0 0,0 1,-1-1,1 1,-1-1,0 1,0 0,0 0,0-1,-1 1,0 0,0 0,0 0,0-1,0 1,-1 0,1 0,-1-1,0 1,0 0,-1-1,1 1,-1-1,0 1,0-1,-4 6,-1-1,0 0,-1-1,1 0,-1 0,-1-1,0 0,1 0,-2-1,1 0,-1-1,-18 7,-9 0,-71 12,20-9,0-4,-112-2,175-9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58:52.97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1,'0'5,"5"2,2 4,-1 1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58:53.38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7 1,'0'5,"-5"2,3-1,3-1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58:54.64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80 243,'0'0,"0"0,0 0,-1 0,1 0,0 0,-1 0,1 0,0 0,0 0,-1 0,1 0,0-1,-1 1,1 0,0 0,0 0,-1 0,1 0,0 0,0-1,0 1,-1 0,1 0,0 0,0-1,0 1,-1 0,1 0,0-1,0 1,0 0,0 0,0-1,0 1,-1 0,1 0,0-1,0 1,0 0,0-1,0 1,0 0,0 0,0-1,0 1,0 0,9-19,18-13,25-21,-34 32,2 1,39-31,-52 46,0 0,0 1,0 0,0 1,1-1,0 1,-1 1,1-1,0 1,0 1,0 0,1 0,15 0,-21 2,-1-1,1 1,0-1,-1 1,1 0,-1 0,1 0,-1 0,1 1,-1-1,0 1,1 0,-1-1,0 1,0 0,0 0,-1 0,1 0,0 1,-1-1,1 0,-1 1,0-1,0 1,0-1,0 1,0 0,0 4,2 8,-1 0,0 0,-1 28,-1-41,0 7,-1 1,-1 0,0-1,0 1,-1-1,0 0,0 0,-1 0,-1 0,1 0,-10 12,-9 9,-43 46,31-38,-92 89,8-8,119-119,-23 30,22-29,0 0,0 1,0-1,1 0,-1 1,1-1,-1 0,1 1,-1-1,1 1,0-1,0 1,0-1,0 1,0-1,0 1,0-1,0 1,0-1,1 0,0 2,-1-2,1 0,0-1,0 1,-1-1,1 1,0-1,0 1,0-1,0 0,0 1,-1-1,1 0,0 0,0 0,0 1,0-1,0 0,0 0,0 0,0-1,0 1,0 0,0 0,0 0,-1-1,3 0,30-10,-25 8,32-12,108-32,-122 41,0 0,-1 2,2 2,26-1,-15 3,-1-1,64-12,-74 9,30-9,-38 5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58:59.20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76 185,'-2'0,"0"0,0 0,0 0,0 0,0 1,0-1,0 1,0-1,1 1,-1 0,0-1,0 1,0 0,1 0,-1 1,0-1,1 0,-1 1,1-1,-2 2,0 1,1 1,0-1,0 0,0 1,0-1,-1 10,2-14,1 0,0 1,0-1,0 0,0 1,-1-1,1 1,0-1,0 0,0 1,0-1,0 0,0 1,0-1,0 1,0-1,1 0,-1 1,0-1,0 1,0-1,0 0,0 1,1-1,-1 0,0 1,0-1,1 0,-1 1,0-1,0 0,1 0,-1 1,0-1,1 0,0 1,18-3,28-18,-40 16,12-6,-1-2,0 0,-1-1,0-1,27-29,-28 27,0 0,2 0,0 2,37-23,-46 33,1 0,-1 0,1 1,0 0,0 1,0 0,12-1,-19 3,0 0,0-1,0 1,0 0,0 0,0 1,0-1,0 1,0-1,0 1,0 0,0 0,0 1,0-1,-1 0,1 1,-1 0,1-1,-1 1,1 0,-1 0,0 0,0 1,0-1,0 0,-1 1,4 5,-3-1,-1-1,0 1,0 0,0-1,-1 1,0 0,0 0,0-1,-1 1,0 0,-1-1,1 1,-1-1,-1 1,1-1,-1 0,0 0,-1 0,-4 7,-10 14,-2-1,-38 40,47-55,-81 77,58-58,-52 60,-30 34,55-63,62-62,-1 1,0 0,1 0,-1 0,0 0,1 0,-1 1,0-1,1 0,-1 0,0 0,0 0,1 0,-1 0,0 0,1 1,-1-1,0 0,0 0,1 0,-1 1,0-1,0 0,1 0,-1 1,0-1,0 0,0 0,1 1,-1-1,0 0,0 1,0-1,0 0,0 1,0-1,0 0,0 1,0-1,0 0,0 1,0-1,0 0,0 1,0-1,0 0,0 1,0-1,0 0,-1 1,1-1,0 0,0 0,0 1,0-1,-1 0,1 0,0 1,0-1,-1 0,1 0,0 0,0 1,-1-1,1 0,0 0,-1 0,1 0,29-2,65-17,-46 8,0 3,61-4,-78 11,155-1,-148 4,0 1,68 15,-98-16,-1 0,0 0,1 1,-1 0,0 1,0-1,-1 1,1 1,-1-1,0 1,10 10,-1 2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59:01.73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6 110,'-5'0,"13"0,11 0,17-10,13-3,3 0,2 3,-2-3,0 2,-4 2,-5 3,-4-2,-5-1,-7 2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59:02.64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208 0,'-1'8,"-1"0,0 0,0-1,-1 1,0-1,-1 0,-7 13,4-7,-12 22,-24 51,39-76,0 1,1-1,0 1,1-1,0 1,0 18,2-27,0 1,0-1,0 0,0 0,1 1,-1-1,1 0,-1 0,1 0,0 0,0 0,0 0,0 0,0 0,0 0,1 0,-1 0,1-1,-1 1,1 0,0-1,-1 0,1 1,0-1,0 0,0 0,0 0,0 0,0 0,0-1,1 1,-1-1,0 1,0-1,1 0,2 0,3 1,-1-1,1-1,-1 0,1 0,-1 0,0-1,1 0,-1 0,13-7,62-39,25-13,-68 44,0 1,1 2,80-16,-73 18,-34 8,0 1,1 0,-1 1,1 0,15 1,-25 1,0 0,0 1,0 0,0 0,-1 0,1 0,0 0,-1 1,1 0,-1-1,1 1,-1 1,0-1,0 0,0 1,0-1,0 1,-1 0,1 0,-1 0,0 1,4 5,-4-5,1 1,-1 0,0-1,0 1,0 0,-1 0,0 0,0 0,0 1,0-1,-1 0,0 0,0 0,0 1,-2 9,0-9,-1-1,1 1,-1-1,0 1,0-1,-1 0,1 0,-1 0,0 0,0-1,-1 0,1 0,-7 4,-18 12,-2-1,0-2,-1-1,0-1,-1-2,-1-1,-48 9,51-15,0-2,-35 0,-35 5,27 0,-133 0,182-10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59:11.26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12,'0'-5,"0"-2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59:11.67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13 0,'-5'0,"-2"0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59:13.31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0 210,'6'-1,"-1"1,0-1,0 0,0 0,0 0,0-1,0 0,0 0,0 0,-1-1,6-2,47-41,-14 10,-9 13,52-27,-75 44,1 1,-1 0,1 1,0 1,0 0,0 0,1 1,-1 1,16-1,-24 2,0 1,-1-1,1 1,0-1,0 1,-1 0,1 1,0-1,-1 1,1-1,-1 1,0 0,0 0,1 1,-1-1,-1 1,1-1,0 1,-1 0,1 0,-1 0,0 0,0 1,0-1,0 1,-1-1,2 7,-1-4,-1 0,0 0,0 0,0 0,-1 1,0-1,-1 0,1 0,-1 0,0 0,-1 0,1 0,-1 0,-1 0,1 0,-6 10,-19 22,-47 55,-17 22,48-58,-79 85,55-82,67-60,-1 0,1 1,-1-1,1 1,-1-1,1 0,0 1,-1-1,1 1,0 0,0-1,-1 1,1-1,0 1,0-1,0 1,-1 0,1-1,0 1,0-1,0 1,0 0,0-1,0 1,0-1,0 1,1 0,-1-1,0 1,0-1,0 1,1 0,0 0,1 0,-1 0,0 0,1-1,-1 1,0 0,1-1,-1 0,1 1,-1-1,0 0,4 1,45-2,-49 1,35-5,51-15,-55 12,2 0,37-2,39-5,-70 8,44-1,-73 7,-14 1,-24 1,15-1,-30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59:16.27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1 409,'28'-22,"21"-25,3-25,-3-2,39-83,-80 142,-7 13,0 1,0-1,0 0,0 1,0-1,0 0,0 1,0-1,1 1,-1 0,0 0,3-2,-3 3,-1 0,1 0,-1 0,0 0,1 0,-1 0,0 0,1 0,-1 0,0 1,1-1,-1 0,0 0,1 0,-1 1,0-1,0 0,1 0,-1 1,0-1,0 0,1 1,-1-1,0 0,0 1,0-1,0 0,0 1,1-1,-1 0,0 1,0-1,0 0,0 1,0-1,0 1,2 52,-2-46,-3 601,2-584,-2-1,-9 45,10-61,-3 18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49:56.34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 1,'-3'0,"9"2,23 4,42 4,551 4,-389-17,-189 4,-12 0,0-1,43-7,-43 1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59:19.14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 51,'-5'5,"14"2,20-1,21-1,7-1,8-2,-1-11,-6-4,-9 0,-6 3,-7 2,-9-2,-3 1,-7 2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59:20.04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87 0,'0'239,"0"-233,-1 0,0 0,0 1,0-1,-1 0,0 0,0 0,-1-1,-3 7,-10 24,16-35,0 0,-1 0,1 0,0 0,-1 0,1 0,0 0,0 0,0 0,0 0,0 0,0 0,0 0,1 0,-1 0,0 0,0 0,1 0,-1 0,1 0,-1 0,1 0,-1 0,1-1,-1 1,1 0,0 0,-1-1,1 1,0 0,0-1,0 1,0 0,-1-1,1 1,0-1,0 0,0 1,0-1,0 0,0 0,0 1,0-1,0 0,0 0,0 0,0 0,0 0,0 0,2-1,7 1,1-1,-1-1,19-4,-24 5,124-35,-70 19,0 2,86-11,-139 25,-1 2,1-1,0 1,-1-1,0 1,1 1,-1-1,0 1,1 0,-1 0,0 1,0 0,-1-1,1 1,8 8,-3-2,-1 0,1 1,-1 0,-1 1,11 18,-16-24,0-1,-1 1,1 0,-1 0,0 0,-1 1,1-1,-1 0,0 1,-1-1,1 1,-1-1,0 1,0-1,-1 1,1-1,-1 1,-1-1,1 0,-1 1,0-1,-4 8,2-6,0-1,-1 1,0-1,0 0,-1 0,1 0,-1-1,0 0,-1 0,1-1,-1 0,0 0,0 0,-1-1,-7 3,-32 8,-1-1,0-2,-77 6,-149-9,245-8,4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59:22.18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1,'0'0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59:22.55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37 1,'0'5,"-10"2,-4 5,1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59:23.08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60,'0'-5,"10"-2,14 1,12 1,1-4,4 0,0 1,-2 3,-2 1,-8 2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59:23.90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120 0,'-14'16,"2"0,0 0,0 1,2 1,0 0,1 0,1 1,1 0,0 0,2 1,-6 32,11-50,-1 0,1-1,0 1,-1 0,1 0,0 0,0 0,0 0,0 0,1 0,-1-1,0 1,1 0,-1 0,1 0,0 0,0-1,0 1,0 0,0-1,0 1,0-1,0 1,0-1,2 2,0-2,0 0,0 1,0-1,0-1,0 1,1 0,-1-1,0 0,0 1,0-1,1-1,-1 1,0 0,6-2,32-8,-1-1,44-19,13-4,-27 7,12-3,-73 28,0 0,0 0,0 1,0 0,0 1,0-1,12 3,-18-1,1 0,-1 0,1 1,-1-1,0 1,1 0,-1 0,0 0,0 0,-1 0,1 1,0 0,-1-1,1 1,-1 0,0 0,0 0,0 0,-1 1,1-1,1 6,3 8,0-1,-1 1,2 20,-6-32,-1 0,1 1,-1-1,-1 0,1 1,-1-1,0 0,0 0,0 1,-1-1,0 0,0 0,0 0,0-1,-1 1,0 0,0-1,0 0,-1 0,1 0,-1 0,0 0,0-1,-8 6,-11 5,0 0,0-1,-46 17,35-15,10-6,-1-2,0 0,0-1,-1-1,1-2,-1-1,0 0,0-2,-51-7,-19-16,74 19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59:26.01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11 655,'-10'6,"10"-6,0 0,0 0,0 0,0 0,0 0,0 0,0 0,0 0,0 0,0 0,0 1,72-77,-44 49,26-35,162-246,-180 246,-29 47,0 1,1 0,1 0,0 1,1 0,1 1,18-17,-29 29,0 0,1-1,-1 1,1 0,-1 0,1-1,-1 1,1 0,-1 0,1 0,-1-1,1 1,-1 0,1 0,-1 0,1 0,-1 0,1 0,-1 0,1 0,-1 0,1 1,-1-1,1 0,-1 0,1 0,-1 0,1 1,-1-1,1 0,-1 1,0-1,1 0,-1 1,1-1,-1 0,0 1,1-1,-1 1,0-1,0 1,1-1,-1 1,0-1,0 1,0-1,1 1,-1-1,0 1,0-1,0 1,0-1,0 2,4 32,-4-33,1 288,-4-126,3 113,0-271,0 0,0-1,0 1,-1 0,0-1,0 1,0-1,0 1,-4 7,-8 7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59:28.77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19 36,'0'-5,"-5"-2,-2-4,1-2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59:31.50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1231,'33'-16,"0"-1,-1-2,-1-2,-1-1,-1-1,-1-1,-1-1,25-31,-38 39,21-24,-2-2,-2-1,-2-1,26-53,-49 83,10-19,-1-1,16-63,-28 86,-1 1,-1-1,0 0,0 1,-1-1,0 0,-1 0,-1 1,0-1,0 1,-1-1,-1 1,-5-12,-2-3,-1 0,-2 1,0 0,-25-30,24 34,-23-37,16 22,22 35,-1 0,0 0,1 0,-1 0,1 0,-1 1,0-1,0 0,1 0,-1 1,0-1,0 0,0 1,0-1,0 1,0-1,0 1,0-1,0 1,0 0,0 0,0-1,0 1,0 0,0 0,-1 0,1 0,0 0,0 1,0-1,0 0,0 0,0 1,0-1,0 0,0 1,0-1,0 1,0 0,-1 0,-4 4,1 0,-1 0,1 0,-8 12,6-8,-10 15,2 1,0 0,2 1,1 0,0 1,-7 29,-18 42,37-97,0 1,-1-1,1 1,-1-1,0 1,1-1,-1 0,0 1,0-1,0 0,0 0,0 0,0 0,0 0,0 0,0 0,0 0,-1 0,-1 1,2-2,1-1,-1 1,0-1,0 1,1 0,-1-1,0 1,1-1,-1 0,1 1,-1-1,1 1,-1-1,1 0,-1 1,1-1,0 0,-1 0,1 1,0-1,-1 0,1 0,0 0,0-1,-3-11,0 0,0-26,3-156,1 187,-1 0,1 0,0 0,0 0,1 0,0 1,1-1,0 1,0 0,0 0,1 0,0 0,1 0,-1 1,1 0,0 0,1 0,-1 0,1 1,0 0,1 0,-1 1,1 0,0 0,0 0,0 1,1 0,-1 1,1-1,-1 1,1 1,0-1,13 1,99 3,-57 0,-58-2,0 0,-1 1,1-1,0 1,0 0,-1 0,1 0,0 1,6 3,8 8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59:32.20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1 264,'112'-83,"63"-84,-174 166,0 0,0 0,1 0,-1 0,0 0,0 0,0 0,1 0,-1 1,0-1,1 0,-1 1,0-1,1 1,-1-1,1 1,-1 0,1 0,2-1,-4 2,1-1,0 1,0-1,0 1,0-1,-1 1,1 0,0-1,-1 1,1 0,0-1,-1 1,1 0,-1 0,1 0,-1 0,0-1,1 1,-1 0,0 0,1 0,-1 1,2 10,-1 0,0-1,-2 24,1-23,-2 6,-1 0,-1 0,0 0,-2 0,0-1,-15 31,4-6,-26 53,27-62,1 0,2 1,-17 68,26-76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49:56.97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271 35,'0'0,"0"-1,0 1,0-1,0 1,-1-1,1 1,0-1,0 1,-1 0,1-1,0 1,0-1,-1 1,1-1,0 1,-1 0,1-1,-1 1,1 0,-1 0,1-1,0 1,-1 0,1 0,-1-1,1 1,-1 0,1 0,-1 0,1 0,-1 0,1 0,-1 0,1 0,-1 0,0 0,-23 3,22-3,-13 3,1 1,0 1,1 0,-1 1,1 0,0 1,0 0,-17 14,22-15,0 0,1 1,-1 0,1 0,1 1,-1-1,1 2,1-1,0 1,0 0,0 0,1 0,-3 12,6-17,0-1,0 1,1 0,-1 0,1-1,0 1,1 0,-1 0,0-1,1 1,0 0,0 0,0-1,0 1,1-1,3 6,-2-4,1 0,-1-1,1 0,0 1,1-1,-1-1,1 1,0-1,9 6,1-2,0-1,1 0,0-1,0 0,0-2,27 4,-31-7,0 0,0-1,-1 0,1-1,0 0,-1-1,0 0,1 0,-1-2,0 1,-1-1,1-1,15-11,-1-1,-1-1,-1-1,0-1,20-26,-37 40,0 0,0 0,-1-1,0 1,-1-1,1 0,3-11,-7 16,-1 0,1 1,0-1,-1 1,0-1,0 0,0 1,0-1,0 1,0-1,-1 0,1 1,-1-1,1 1,-1-1,0 1,0-1,-1 1,1 0,0 0,-1-1,1 1,-1 0,0 0,0 0,1 1,-1-1,0 0,-3-1,-4-3,0 1,-1 0,0 1,0 0,0 0,0 1,0 0,-21-2,-90-2,113 7,-5 0,0 0,0 1,0 1,-1 0,-13 4,-11 8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59:32.74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89 59,'-1'8,"-1"-1,1 0,-1 0,0 0,-1 0,0 0,0-1,-1 1,-5 7,-14 33,18-31,-1-1,0 0,1 0,1 1,1-1,0 1,1 0,1 0,1 19,0-32,1 0,0 0,1 0,-1 0,0 0,1-1,0 1,0 0,0-1,0 1,0-1,0 0,0 1,1-1,-1 0,1-1,0 1,-1 0,1-1,0 1,0-1,0 0,0 0,0 0,5 0,7 2,-1 0,0-1,1-1,18-1,-18 0,-1-1,0-1,0 0,0-1,0-1,0 0,-1 0,0-2,0 0,0 0,0-1,-1-1,0 0,-1 0,0-1,0-1,-1 0,0 0,-1-1,9-12,-11 13,0 0,0-1,-1 1,-1-1,1-1,-2 1,0-1,0 1,-1-1,0 0,-1-1,-1 1,0 0,-1-21,0 29,-1 1,0 0,-1 0,1 0,0 0,-1 0,0 0,1 0,-1 0,-1 1,1-1,0 1,0-1,-1 1,0 0,1 0,-1 0,0 0,0 1,0-1,0 1,0-1,0 1,-5-1,-11-3,0 0,-36-5,43 8,-33-4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59:34.66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 1845,'131'-81,"-104"62,-1-1,-1 0,0-2,-2-1,30-38,117-141,-152 183,93-112,-99 115,-1-2,0 1,-1-2,-1 1,-1-1,8-25,35-147,-47 169,0 0,-1 0,-1-1,-1 1,-1-1,-5-39,-2 39,0 1,-2 0,-1 0,0 1,-2 0,-19-27,16 25,-6-10,-44-52,52 71,0 1,0 0,-1 1,-1 0,-30-17,-25-7,-58-35,115 62,8 5,0 0,-1 0,1 1,-1 0,-11-5,16 8,0 0,-1-1,1 1,0 0,0 0,0 0,-1 0,1 0,0 0,0 0,0 0,0 1,-1-1,1 0,0 1,0-1,0 1,0-1,0 1,0 0,0-1,0 1,0 0,0 0,0 0,1 0,-1-1,0 1,0 0,1 0,-1 1,1-1,-1 0,1 0,-1 0,1 0,0 0,-1 2,-3 14,1 0,0 1,2-1,0 1,0-1,4 26,-2-24,0 1,-1 0,-1 0,-7 38,4-43,-5 24,9-38,0 0,-1 1,1-1,-1 0,1 1,-1-1,0 0,1 0,-1 1,0-1,0 0,0 0,0 0,0 0,0 0,0 0,0 0,0 0,-2 0,3-1,-1 0,0-1,0 1,1-1,-1 1,0 0,1-1,-1 0,0 1,1-1,-1 1,1-1,-1 0,1 1,-1-1,1 0,-1 1,1-1,0 0,-1 0,1 1,0-1,0 0,0 0,-1 0,1 1,0-1,0-1,-4-28,4 28,-5-59,3 27,-6-36,-2 24,-2 0,-19-45,25 76,1 0,1 0,0-1,1 0,-2-19,5 34,0 0,0 0,0 0,0 0,0 0,0 0,1 0,-1 0,0 0,1 0,-1 0,0 1,1-1,-1 0,1 0,-1 0,1 1,0-1,-1 0,1 0,0 1,-1-1,1 1,1-2,0 1,0 1,0-1,0 0,1 1,-1 0,0-1,0 1,0 0,0 0,4 0,5 2,0 0,-1 0,15 6,-23-8,29 10,1-2,0-1,0-1,47 2,-52-8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59:36.22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54 331,'-3'0,"1"-1,0 1,0-1,0 1,-1-1,1 0,0 0,0 1,0-2,0 1,0 0,0 0,1-1,-1 1,0-1,1 1,-1-1,1 0,-1 1,1-1,0 0,0 0,0 0,0 0,0 0,0 0,0-3,-1 0,1 1,0-1,0 0,0 1,1-1,-1 0,1 1,1-1,-1 0,0 0,1 1,2-8,3-2,1 0,0 0,1 1,1 0,0 0,0 1,2 0,-1 1,1 0,17-12,-18 14,1 1,0 1,0 0,0 1,1 0,0 0,1 1,-1 1,1 0,0 1,0 0,18-1,-28 4,-1 0,0 0,0 0,0 0,0 0,0 1,0-1,0 1,0-1,0 1,0 0,0-1,0 1,0 0,0 1,0-1,-1 0,1 0,0 1,-1-1,1 1,1 2,-2-2,1 1,-1 0,0 0,0 0,0 1,0-1,-1 0,1 0,-1 0,0 0,0 1,0-1,-1 4,-1 5,0-1,-1 0,0 0,-1 0,0 0,-1-1,-7 12,-8 6,-1-1,-46 47,-19 22,56-62,23-28,1 0,1 0,-1 0,1 1,0-1,1 1,0 1,0-1,0 0,1 1,-3 9,6-16,0 1,0-1,0 1,0-1,0 1,0-1,0 1,0-1,1 1,-1-1,1 1,-1-1,1 1,-1-1,1 0,0 1,0-1,0 0,0 1,0-1,1 2,1-1,0 0,0 0,1 0,-1 0,0-1,1 1,-1-1,7 2,6 0,1-1,-1 0,20-1,-32-1,62-1,-38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59:36.96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332 101,'-24'0,"1"-1,0 2,-41 5,56-4,0 0,1 0,-1 1,0 0,1 1,0-1,-1 1,1 1,1 0,-1-1,-8 10,3-3,1 1,1 1,0-1,0 2,2-1,-11 21,15-25,0 0,1 0,0 0,1 0,0 0,0 1,1-1,1 1,-1 0,1-1,1 1,1 9,-1-15,0 0,1-1,-1 1,1-1,0 1,0-1,0 0,1 0,-1 0,1 0,-1 0,1 0,0-1,0 1,0-1,1 0,-1 0,0 0,7 2,2 1,0 0,1-1,0 0,19 3,-7-3,1-1,-1-2,1 0,34-4,-43 1,-1 0,0-2,0 0,0-1,-1-1,0 0,0-1,14-9,-17 9,-1-1,-1 0,0-1,0 0,0-1,-1 0,-1-1,0 0,0 0,-1 0,-1-1,1 0,-2 0,0-1,-1 0,0 0,0 0,-2 0,1 0,-1-19,-2 28,0 0,0 0,0 0,-1 0,0 0,1 0,-1 1,-1-1,1 0,-1 1,1-1,-1 1,0-1,-3-3,0 1,0 0,-1 0,1 1,-1-1,-1 1,-10-6,-2 0,-1 1,0 1,0 0,-25-5,17 6,-1 1,-45-3,62 8,1 2,-1 0,0 0,0 1,0 0,0 1,1 1,-22 6,5 6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59:38.08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0 109,'1'-5,"0"1,0 0,0 0,1 0,0 0,-1 0,1 1,1-1,-1 0,0 1,1-1,0 1,0 0,0 0,0 0,6-4,-2 2,0-1,0 1,1 0,0 1,0 0,17-6,-23 9,0 0,0 1,0-1,0 1,0 0,0 0,0 0,0 0,0 0,1 0,-1 0,0 1,0-1,0 1,0 0,0-1,0 1,0 0,0 0,-1 0,1 0,2 2,-2 0,1-1,-1 1,0 0,0 0,0 1,-1-1,1 0,-1 0,1 1,-1-1,1 8,0 2,0-1,-1 1,-1 0,0 0,-1 0,-3 19,-1-14,-1-1,-1 1,-1-1,0 0,-19 27,20-33,-4 8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59:38.56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151 1,'-6'0,"1"0,-1 1,1 0,0 0,-1 0,1 1,0 0,0 0,0 0,0 0,0 1,1 0,-1 0,1 0,-1 0,1 1,0 0,1 0,-1 0,1 0,0 1,0-1,-4 8,0 2,1-1,1 1,0 0,1 1,1-1,0 1,-2 24,5-35,0 0,0 0,0 0,1 0,-1 0,1 0,0 0,0 0,0 0,1 0,0-1,-1 1,1 0,0-1,1 0,-1 1,4 3,-1-2,1 0,-1-1,0 0,1 0,0 0,0-1,0 0,0 0,1-1,6 3,-5-3,1 1,0-1,0-1,0 0,1 0,-1-1,0 0,0 0,0-1,0 0,0-1,0 0,0-1,0 1,-1-2,11-4,-4-4,0 0,0-1,-1-1,-1 0,0-1,-1-1,0 0,18-34,-29 47,0 1,1-1,-1 0,0 0,0 0,0 0,-1 0,1 1,-1-1,0 0,1-1,-1 1,-1 0,1 0,0 0,-1 0,1 1,-1-1,0 0,0 0,-2-4,0 4,1-1,-1 1,1 0,-1 0,0 0,0 1,0-1,-1 1,1 0,-1-1,1 2,-1-1,0 0,0 1,-4-2,-27-6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59:38.96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70 0,'-5'0,"-7"5,-6 2,0 4,2 6,15 0,18-3,5-4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59:39.49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202 13,'-3'-1,"1"1,-1 0,0-1,0 0,0 1,0-1,1-1,-1 1,-2-2,-7 0,13 23,0-15,0-1,0 1,-1 0,0 0,0 0,0-1,0 1,-1 0,0 0,0 0,0-1,0 1,-1-1,0 1,0-1,0 1,0-1,-4 4,-4 3,1 0,-2 0,1-2,-20 15,-18 16,46-38,0 0,0 0,0 0,0 0,0 0,1 1,-1-1,1 1,-1-1,1 1,0-1,0 1,0 0,0 0,1 0,-1 0,1-1,-1 6,2-6,-1 0,1 0,0 0,0 0,0 0,0 0,0-1,0 1,0 0,1-1,-1 1,1-1,-1 0,1 1,-1-1,1 0,0 0,-1 0,1 0,0 0,0 0,0-1,0 1,0 0,0-1,3 1,21 3,0 0,1-2,49-2,-61 0,22-1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59:40.09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37 60,'-5'0,"-7"0,-1-6,6-1,16-4,10-1,7 1,5 4,-4 2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59:41.69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1052 0,'-33'2,"0"0,1 2,-39 10,-95 33,50-12,67-22,1 3,1 2,1 2,-62 37,74-37,1 2,-49 41,70-52,1 0,0 0,1 1,1 0,0 1,0 0,1 1,1 0,-9 25,0 7,-10 53,22-81,2-1,0 1,1-1,0 1,2-1,4 29,1-24,1 0,2-1,0 0,1-1,1 0,25 34,-19-31,1 0,1-1,2-1,0-1,1 0,0-2,2-1,0-1,1-1,1-1,37 15,1-4,1-4,104 21,-112-28,-38-9,1-1,35 4,40-7,-62-2,1 1,-1 2,41 8,-9 0,1-3,0-3,90-6,-60 1,-85 0,0-1,0 0,0-1,-1 0,1-1,-1 0,0-1,0 0,11-7,42-18,-57 27,37-12,64-33,-94 40,0 1,-1-2,0 1,-1-2,0 1,-1-2,1 1,-2-1,9-13,-11 13,0 1,-1-1,0 0,-1-1,-1 1,0-1,0 0,-1 0,-1 0,0-1,0 1,-1-24,-1 25,-1 0,0 0,0 0,-2 0,1 0,-1 1,-1-1,1 1,-2 0,0 0,0 0,0 1,-1-1,-1 1,0 1,-9-10,-10-14,-88-98,93 109,-1 0,-2 2,-46-30,4 12,-2 3,-2 3,0 3,-2 3,-1 4,-1 2,-103-12,121 23,-187-21,199 26,0 2,0 2,-64 9,43 3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49:57.67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393 1,'-11'-1,"-1"1,1 1,-1 0,1 0,0 1,-1 1,1 0,0 0,0 1,1 0,-1 1,1 1,0-1,-12 10,-2 3,0 2,1 1,2 0,0 2,-24 32,38-45,0 0,1 1,0 0,0 0,1 0,1 0,0 1,0 0,1 0,1 0,0 0,1 1,0-1,1 0,0 1,2 12,0-18,0 0,1 0,-1 0,1-1,1 1,-1-1,1 0,0 0,1 0,-1 0,1-1,0 0,1 0,-1 0,1-1,0 1,0-1,0-1,14 7,-6-4,0-1,0 0,0-1,0 0,1-2,0 1,-1-2,1 0,15-1,-20-1,0 0,0-1,0 0,-1-1,1 0,0-1,-1 0,13-7,6-7,33-26,3-2,-53 39,0 0,-1-1,0 0,0-1,-1 0,0 0,9-13,-14 14,1 1,-1-1,0 0,-1 0,0 0,0 0,-1 0,0-1,-1 1,1-1,-1-14,-1 12,0-1,0 0,-1 0,0 0,-1 1,-1-1,0 1,-5-12,6 17,-1 1,0 0,0-1,-1 2,0-1,0 0,0 1,0 0,0-1,-1 2,0-1,0 1,0-1,0 1,-1 1,1-1,-9-2,-4-1,-1 1,1 1,-1 1,-33-2,-77 7,92 0,29-2,-1 2,1-1,-1 1,1 1,0-1,0 1,0 1,0-1,1 2,-1-1,1 1,0 0,-12 11,5-2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00:03.39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0,'0'5,"0"2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00:41.94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0,'0'2,"1"0,0-1,-1 1,1-1,0 1,0-1,0 0,0 1,0-1,1 0,1 2,8 9,3 14,0 0,-2 1,-1 0,-1 1,-1 0,-2 1,7 51,-8-21,5 31,-4-45,-1 1,-2 57,-3-77,-2-50,-1 0,-1 1,-2-1,0 1,-1-1,-1 2,-2-1,-20-40,28 62,1-1,-1 1,1 0,-1 0,0 0,1 0,-1 0,0 0,0 1,0-1,1 0,-1 0,0 0,-2 0,2 1,1 0,0 0,-1 0,1 0,0 0,-1 0,1 0,0 0,-1 0,1 1,0-1,-1 0,1 0,0 0,-1 0,1 1,0-1,0 0,-1 0,1 1,0-1,0 0,0 0,0 1,-1-1,1 0,0 1,0-1,0 0,0 1,0 0,-2 3,1 1,0 0,1 0,-1 0,1 8,1 1,0 0,1 0,0 0,1-1,1 1,0-1,1 0,0 0,1 0,0-1,1 0,0 0,1 0,1-1,0-1,17 17,-24-25,0 0,0-1,0 1,0-1,0 0,0 0,0 0,1 0,-1 0,0 0,1 0,-1-1,1 1,-1-1,1 0,-1 0,0 1,1-2,-1 1,1 0,3-1,-2-1,0 1,-1-1,1 0,0 0,-1-1,1 1,-1-1,0 1,0-1,0 0,4-6,2-3,0-1,-2 0,0 0,0 0,-1-1,5-17,22-117,-28 128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00:46.20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14 150,'0'0,"-1"0,1 1,-1-1,1 0,0 0,-1 0,1 0,-1 0,1 0,-1 0,1 0,0 0,-1 0,1 0,-1 0,1-1,-1 1,1 0,0 0,-1 0,1 0,0-1,-1 1,1 0,0 0,-1-1,1 1,0 0,-1-1,1 1,0 0,0-1,-1 1,1 0,0-1,0 1,0-1,0 1,-1-1,13-15,29-14,-4 9,0 1,1 3,52-18,-86 34,0 0,-1 1,1-1,0 1,0 0,0 0,0 0,0 0,0 1,0 0,0-1,0 1,0 1,-1-1,1 1,0-1,-1 1,1 0,-1 0,0 1,0-1,0 1,0-1,0 1,0 0,-1 0,1 0,-1 1,0-1,0 0,0 1,0-1,1 6,0-3,-1 0,0 0,0 0,0 1,-1-1,0 0,0 1,0-1,-1 0,0 1,0-1,-1 1,0-1,0 0,0 1,-1-1,0 0,0 0,-1 0,-3 7,-14 13,-39 38,-4 5,-92 98,154-166,-1 1,0-1,1 1,-1 0,0-1,1 1,0 0,0 0,-1 0,1 0,0 0,0 0,1 0,-1 0,0 0,1 0,-1 1,1-1,0 3,1-3,-1-1,1 1,0-1,0 1,0-1,1 1,-1-1,0 0,1 1,-1-1,0 0,1 0,-1 0,1 0,0 0,-1-1,1 1,0 0,0-1,-1 1,1-1,0 0,0 1,3-1,20 3,-1 0,1-2,0 0,0-2,-1-1,1-1,0-1,-1-1,0-1,0-1,-1-1,0-1,35-20,-43 20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00:46.76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305 30,'-9'-1,"0"1,0 0,0 1,0 0,1 0,-1 1,0 0,1 1,-1 0,1 0,0 1,0 0,0 0,1 1,-1 0,-11 11,4-3,0 2,1 0,0 0,2 2,0-1,0 2,-11 23,18-29,-1 0,2 1,-1-1,2 1,0 0,0 0,1 0,1 0,0 0,1 1,0-1,4 20,-4-29,1 0,0 0,1 0,-1-1,1 1,0 0,0 0,0-1,0 1,0-1,1 0,0 0,-1 0,1 0,7 5,-4-4,-1-1,1 0,0 0,1 0,-1-1,0 0,1 0,0-1,7 2,0-2,-1 0,1-1,0 0,0-1,-1-1,1 0,0-1,-1-1,14-4,-9 0,0-1,-1 0,0-1,0-1,-1-1,-1 0,0-1,0-1,-2 0,1-1,-2 0,0-1,-1 0,0-1,-2-1,0 1,-1-1,-1-1,0 0,-1 0,-2 0,1 0,-2-1,0-21,-2 38,-1 0,0-1,0 1,-1 0,1 0,-1-1,1 1,-1 0,0 0,-1 0,1 0,0 0,-1 0,1 0,-1 0,0 1,-3-4,1 3,0 0,0 0,0 1,0-1,0 1,-1 0,1 0,-1 0,1 1,-1 0,-6-1,-5 0,0 0,0 2,0 0,1 1,-1 0,0 1,0 1,1 0,-1 2,-28 11,-4 5,-87 53,95-49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00:43.97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21 379,'-1'0,"0"0,0-1,0 1,0 0,0-1,0 1,0-1,0 1,0-1,0 0,0 1,1-1,-1 0,0 0,0 1,1-1,-1 0,0 0,1 0,-1 0,1 0,-1 0,1 0,-1 0,1 0,0 0,0 0,-1 0,1 0,0 0,0-1,0 1,0 0,1-2,3-39,84-218,-88 259,2-5,1 1,-1-1,1 1,0-1,0 1,7-7,-10 11,1 1,-1 0,1 0,0 0,-1 0,1 0,-1 0,1 0,-1 0,1 0,0 1,-1-1,1 0,-1 0,1 0,-1 1,1-1,-1 0,1 0,-1 1,1-1,-1 1,1-1,-1 0,1 1,-1-1,0 1,1-1,-1 1,0-1,1 1,-1-1,0 1,0-1,0 1,0 0,1-1,-1 1,0 0,13 32,-11-27,11 30,-3 0,0 1,-2 0,-2 0,-2 1,-1 0,-2 0,-5 58,0-76,0-1,-2-1,-10 27,-9 30,20-49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00:44.85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105 60,'9'-1,"0"0,0 0,1-1,11-4,10-2,7 0,76-19,-114 27,0 0,0 0,0 0,-1 0,1 0,0 0,0-1,0 1,0 0,0 0,0 0,0 0,0 0,0-1,-1 1,1 0,0 0,0 0,0 0,0-1,0 1,0 0,0 0,0 0,0 0,0-1,0 1,0 0,0 0,1 0,-1 0,0 0,0-1,0 1,0 0,0 0,0 0,0 0,0-1,-20 1,7 4,0 0,0 1,0 0,1 0,0 2,0-1,1 2,-21 16,3 1,2 0,-25 31,49-54,-6 9,0 0,0 0,1 0,-6 14,13-24,0 1,0 0,0-1,0 1,0 0,1 0,-1 0,1 0,-1-1,1 1,-1 0,1 0,0 0,0 0,0 0,0 0,1 0,-1 0,0 0,1 0,0 0,-1 0,1-1,0 1,0 0,0 0,0-1,0 1,0 0,0-1,1 1,-1-1,1 0,-1 1,1-1,2 2,5 1,0 0,0-1,0 0,0 0,1-1,-1 0,1-1,10 0,83-2,-68 0,-20 0,-3 0,0 1,0 0,0 0,0 1,23 6,-32-6,-1 0,1 0,-1 0,1 0,-1 1,1-1,-1 1,0 0,0-1,1 1,-2 0,1 0,0 1,0-1,-1 0,1 1,-1-1,1 1,-1-1,0 1,0-1,0 1,-1 0,1 0,-1-1,1 1,-1 0,0 0,0 0,-1 5,1-4,-1 1,0 0,0-1,-1 1,1-1,-1 0,0 1,0-1,-1 0,1 0,-1 0,0-1,0 1,0-1,0 1,-1-1,1 0,-6 3,-10 7,0-1,-33 15,26-14,-10 6,7-2,0-2,-1-1,-56 17,83-31,1 1,-1 0,1-1,-1 0,1 0,-1 1,0-1,1-1,-1 1,1 0,-1-1,1 1,-1-1,1 0,-4-1,-11-9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00:45.43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25 140,'-2'-1,"1"1,0 0,0 0,0 0,-1 0,1 0,0 0,0 0,-1 1,1-1,0 0,0 1,0-1,0 1,0-1,0 1,-1 0,1-1,-1 2,3-1,-1 0,1-1,-1 1,1 0,0 0,-1-1,1 1,0 0,0-1,-1 1,1-1,0 1,0-1,0 1,0-1,-1 0,1 1,0-1,0 0,0 0,0 1,0-1,0 0,0 0,2-1,58 10,0-4,113-4,-84-3,555-30,-2-46,-604 72,139-24,-177 29,15-4,-15 5,-1 0,0 0,1 0,-1 0,0-1,1 1,-1 0,0 0,1 0,-1 0,0-1,0 1,1 0,-1 0,0-1,0 1,1 0,-1 0,0-1,0 1,0 0,1-1,-1 1,0 0,0-1,0 1,0 0,0-1,0 1,0 0,0-1,0 1,0 0,0-1,0 1,0 0,0-1,-8-7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00:47.34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85 1,'-1'0,"0"0,0 1,0-1,0 1,1 0,-1-1,0 1,0 0,0-1,0 1,1 0,-1 0,0 0,1 0,-1 0,0 0,1 0,0 0,-1 0,1 0,-1 0,1 0,0 0,0 0,-1 2,-4 34,4-32,-6 105,6 114,3-112,-3-104,0 0,0 0,-1 0,1 0,-2-1,1 1,-1-1,0 1,-1-1,0 0,0 0,0-1,-10 12,6-10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00:47.71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 37,'-5'0,"14"0,15 0,19 0,8 0,4 0,-1 0,0 0,-4-10,-6-4,-10 2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00:49.84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469 1,'-3'0,"-13"0,0 0,0 1,-19 4,28-3,1-1,0 2,1-1,-1 1,0-1,1 2,-1-1,1 0,0 1,0 0,-6 7,-14 16,1 2,1 1,2 1,1 1,1 0,-28 70,38-75,2-1,1 2,-4 40,1-8,7-48,0-1,1 1,0 1,1-1,0 0,2 12,-1-19,1 0,-1-1,1 1,-1 0,1-1,0 1,1-1,-1 0,1 0,0 0,0 0,0 0,1-1,-1 1,1-1,0 0,6 4,-3-2,1-1,0 0,0 0,0 0,0-1,1 0,-1-1,1 0,-1 0,1-1,0 0,0 0,0-1,0 0,13-3,-12 1,0-1,0 0,0 0,0-1,0-1,-1 0,0 0,0-1,0 0,-1 0,0-1,12-12,-16 15,0 0,0-1,0 1,-1-1,1 0,-1 1,0-1,-1-1,1 1,-1 0,0-1,0 1,1-8,-3 9,-1 0,1 1,0-1,-1 0,0 0,0 0,0 1,-1-1,1 1,-1-1,0 1,1-1,-2 1,1 0,0 0,-1 0,1 0,-1 0,0 1,-5-5,2 2,-1 0,1 1,-1 0,0 0,0 0,-1 1,1 0,-1 0,1 1,-1 0,0 0,0 1,-8-1,5 2,-1 0,0 1,1 0,0 1,-1 0,1 1,0 0,-16 7,12-3,0 1,0 0,0 1,1 0,1 1,0 1,0 0,1 1,0 1,1-1,0 2,-11 19,8-8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50:00.52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302 156,'5'-1,"1"-1,-1 0,0-1,0 1,0-1,0 0,0 0,8-8,-12 10,-1 1,0-1,1 1,-1-1,0 0,0 1,0-1,1 0,-1 1,0-1,0 0,0 1,0-1,0 0,0 1,0-1,-1 0,1 1,0-1,0 0,0 1,-1-1,1 0,0 1,-1-1,1 1,-1-2,-20-13,-26-3,40 16,-1 1,0 0,0 0,0 0,0 1,0 0,0 1,0 0,0 0,0 1,0 0,-10 4,7-1,-1 1,2 0,-1 0,1 1,0 1,0 0,-11 12,12-11,1 0,1 0,-1 0,1 1,1 0,0 1,0-1,1 1,-5 15,9-19,-1-1,1 1,0 0,0 0,0-1,1 1,0 0,1 0,0 0,0-1,0 1,1 0,0-1,0 1,0-1,1 0,7 12,-5-11,1 1,0-1,1 0,0 0,0-1,0 0,1 0,0-1,0 0,0 0,1-1,-1 0,1-1,0 0,0 0,0-1,14 2,5 0,0-2,0 0,0-2,47-6,-62 4,0 0,0 0,0-1,-1-1,1 0,-1-1,0 0,-1-1,1 0,-1-1,0 0,0-1,-1 0,0-1,-1 0,0 0,0-1,-1-1,0 1,-1-1,0 0,6-15,-1 2,-2-1,9-31,-16 45,0 0,-1-1,-1 1,0-1,0 1,-1-1,-2-20,1 28,-1 0,1 0,-1 0,1 0,-1 1,0-1,0 1,-1-1,1 1,-1 0,1-1,-1 2,0-1,-1 0,1 0,0 1,-1 0,1 0,-1 0,1 0,-1 0,0 1,-7-2,-7-2,-1 0,0 2,-32-3,-9 2,-74 5,108 0,1 2,-1 1,0 1,1 1,-35 14,49-16,1 1,-1 1,1 0,0 0,-10 10,-8 9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00:50.40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1 126,'109'0,"294"-12,104-54,-96 53,-283 15,-123-2,32-3,-36 3,0 0,-1 0,1 0,0 0,0 0,-1 0,1-1,0 1,-1 0,1 0,-1-1,1 1,0 0,-1-1,1 1,-1-1,1 1,-1 0,1-1,-1 0,1 1,-1-1,1 1,-1-1,0 1,1-1,-1 0,0 1,0-1,0 0,1 1,-1-1,0 0,0 1,0-1,0 0,0 0,0 1,0-1,0 0,0 1,-1-1,1 0,-6-12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00:51.08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34 0,'0'36,"1"0,2-1,10 48,2 1,-15-78,1 0,-1-1,0 1,0 0,-1 0,1 0,-1 0,-1 0,1-1,-1 1,-4 9,5-14,1 0,-1 0,1 0,-1 0,1-1,-1 1,1 0,-1 0,0-1,0 1,1 0,-1-1,0 1,0 0,0-1,0 1,0-1,0 0,0 1,0-1,0 0,-1 1,1-1,0-1,0 1,0 0,0-1,0 1,1-1,-1 1,0-1,0 1,1-1,-1 1,0-1,1 0,-1 0,0 1,1-1,-1 0,1 0,-1-1,-2-3,1-1,-1 0,1 0,1 0,-3-12,2 7,1 1,0-1,0 0,1 0,0 0,1 0,1 0,0 0,0 0,1 0,0 1,1 0,0-1,0 1,9-13,-2 8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00:51.90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88,'46'-5,"0"-1,78-23,-91 20,16-4,-30 7,-1 1,1 0,0 2,0 0,34-1,-50 4,0 1,0-1,-1 1,1-1,0 1,-1 0,1 0,0 0,-1 0,1 0,-1 1,0-1,1 1,-1-1,0 1,0 0,0 0,0 0,2 4,-1-2,-1 0,0 0,0 1,-1-1,1 1,-1-1,0 1,0-1,-1 1,1-1,-1 6,0-1,-1 1,0-1,0 1,-1-1,0 0,0 0,-1 0,-1 0,1 0,-1 0,-7 9,-3-1,-2-1,-1 0,0-1,0-1,-2 0,1-1,-31 14,18-8,-48 36,33-22,34-25,0 0,0 1,1 0,-13 14,23-23,1 1,-1 0,0 0,0 0,1 0,-1-1,0 1,1 0,-1 0,1 0,-1 0,1 0,0 0,-1 0,1 0,0 1,0-1,0 0,0 0,0 0,0 0,0 0,0 0,0 0,0 0,1 0,-1 0,0 0,2 2,-1-1,1 0,0 0,0-1,0 1,0-1,0 1,0-1,0 0,0 0,1 0,-1 0,4 1,10 2,1 0,31 1,-46-4,28 0,1-2,0 0,0-2,-1-1,1-2,-1-1,0-1,49-21,-60 22,2 1,-1 0,0 1,1 2,0 0,33 0,-45 2,0 1,0-2,0 1,0-1,0-1,-1 0,1 0,8-4,8-6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00:52.46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335 5,'-13'1,"0"1,0 0,1 0,-1 1,1 1,0 0,0 1,0 0,1 1,0 0,0 1,0 0,-17 16,12-9,2 0,0 0,1 2,0-1,1 2,1 0,0 0,-9 22,15-27,0 1,1 1,1-1,0 0,0 1,0 14,3-23,-1-1,1 1,0-1,0 1,1-1,-1 1,1-1,0 1,0-1,1 0,-1 1,1-1,0 0,0 0,1 0,-1-1,1 1,-1 0,1-1,0 0,1 1,3 2,1-2,-1 1,1-2,0 1,0-1,0 0,0-1,1 0,-1 0,1-1,13 1,-8-2,0-1,0 0,0-1,0 0,0-2,13-4,-2-1,0-2,-1-1,0 0,-1-2,0-1,28-24,-24 16,-5 6,-1-1,21-24,-37 36,0 0,-1 0,1-1,-1 1,-1-1,1 0,-1 0,0 0,-1-1,0 1,0-1,1-10,-2 11,0-1,-1 1,-1-1,1 0,-1 1,0-1,-3-8,3 13,0-1,-1 1,1 0,-1-1,0 1,0 0,0 0,0 0,-1 1,1-1,-1 0,0 1,0-1,0 1,0 0,0 0,-5-2,-6-2,0 1,-1 1,1 1,-1 0,-28-2,-80 2,98 4,5 0,0 1,0 1,0 1,1 0,-1 2,-31 13,23-8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00:53.15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12 31,'-5'0,"-2"-5,11-2,14 1,15 1,12 1,8 2,5 0,-1 2,-7 0,-10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00:53.52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59,'16'0,"14"0,13 0,4-5,-1-2,-3 1,-4 1,-3-4,2 0,0 1,-2 3,-6 1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00:54.35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29 87,'-26'6,"23"0,17 0,23 0,1-1,0-2,72-3,-49-1,498-44,-30-1,504 45,-489 3,-526-2,29 0,-45 0,1 0,-1 0,0 0,1-1,-1 1,1-1,-1 0,0 0,0 0,1 0,-1 0,0 0,3-3,-5 4,0 0,0-1,0 1,0 0,0-1,0 1,0 0,0 0,0-1,0 1,0 0,0-1,0 1,-1 0,1 0,0-1,0 1,0 0,0 0,-1-1,1 1,0 0,0 0,-1 0,1 0,0-1,0 1,-1 0,1 0,0 0,-1 0,1 0,0 0,0 0,-1 0,1 0,0 0,-1 0,1 0,-15-4,-9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00:56.62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167 263,'-6'12,"14"-22,58-53,149-110,-210 170,1-1,-1 1,1 0,0 0,0 0,0 1,0 0,1 0,-1 1,9-1,-13 2,1 0,-1 0,0 0,1 1,-1-1,1 1,-1-1,0 1,1 0,-1 0,0 0,0 0,0 1,0-1,0 0,0 1,0 0,0-1,-1 1,1 0,-1 0,1 0,-1 0,0 0,1 0,-1 0,0 0,0 1,-1-1,2 3,-1 0,0 1,0-1,-1 1,0 0,0-1,0 1,0 0,-1-1,0 1,0-1,0 1,-4 6,-3 10,-18 33,14-35,0 1,-2-2,0 0,-24 23,-74 64,30-32,4 6,29-28,-60 47,107-97,-16 16,19-9,14-3,7-2,0-1,1-1,-1-1,0 0,1-2,-1-1,31-6,14-8,69-26,26-7,-133 44,1 1,-1 1,57 3,-84 0,23 1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00:57.31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336 64,'-17'0,"1"0,-1 2,1 0,-1 0,-20 7,29-6,0 0,0 1,0 0,0 0,0 1,1 0,0 1,0-1,0 1,1 0,-9 11,0 3,0 0,2 1,0 0,2 1,-18 46,24-52,0-1,1 1,1 0,1 0,0 0,1 1,0-1,2 0,0 0,3 19,-2-31,-1 1,0 0,1 0,0-1,0 1,0-1,1 0,0 1,-1-1,1 0,1-1,-1 1,7 6,-3-5,1 0,-1-1,1 1,-1-1,1-1,0 1,11 2,8 0,-1-1,1-1,53 0,-56-5,-1 0,1-2,-1 0,0-2,0 0,0-2,-1 0,0-2,0 0,-1-2,0 0,-1-1,19-16,-5 4,-1-1,55-56,-80 72,1-2,-1 1,-1-1,0 0,0-1,-1 1,0-1,-1-1,-1 1,0-1,-1 0,0 0,1-16,-3 23,0-1,-1 0,1 1,-2-1,1 1,-1-1,0 0,0 1,0 0,-1-1,0 1,-1 0,1 0,-1 0,0 0,-1 0,1 1,-1-1,0 1,-1 0,1 0,-1 1,0 0,0-1,-1 1,1 1,-1-1,1 1,-10-4,-4-1,0 0,-1 2,0 0,0 1,0 1,0 1,-1 1,1 0,-1 2,-33 3,14 2,0 3,1 1,0 2,-52 21,61-20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00:58.82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29 398,'-22'12,"15"-6,13-10,12-13,-1 0,-1 0,0-2,-2 0,13-22,-12 20,14-24,-2-1,-2-2,25-66,-46 107,0 9,-1 22,-2 35,-12 127,6-153,-1-1,-1 0,-20 52,22-71,-47 132,46-120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50:01.18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333 124,'0'-1,"-1"0,1 0,-1 0,1 0,-1 0,0 0,0 0,1 0,-1 0,0 0,0 0,0 1,0-1,0 0,0 1,0-1,0 1,0-1,0 1,-1-1,1 1,0 0,0 0,0 0,-2-1,-31-3,26 3,-1 1,0 1,0-1,0 2,1-1,-1 1,1 0,-1 1,1 0,0 0,0 1,0 0,0 1,1-1,0 1,-10 9,2 0,1 1,1 1,0 0,2 0,-1 1,-8 20,16-29,0-1,0 1,1 0,0 0,1 0,0 0,0 0,1 1,0-1,0 0,1 1,0-1,2 10,-1-13,0 0,0-1,1 1,-1-1,1 1,0-1,1 0,-1 1,1-1,0 0,0-1,0 1,0 0,1-1,-1 0,1 0,0 0,0 0,0-1,1 1,-1-1,0 0,10 2,12 3,0-1,1-1,0-2,0-1,1-1,-1-1,0-1,0-2,40-8,-55 8,-1 0,1-1,-1-1,0 0,0 0,0-1,-1 0,0-1,0 0,-1-1,1 0,-2 0,1-1,-1 0,-1-1,13-20,-10 13,-2 0,1-1,-2 0,-1-1,0 1,-1-1,-1 0,-1-1,1-34,-4 49,1-4,-1 0,0 0,-1 0,-2-12,2 18,0 0,0 0,0 0,-1 0,1 1,-1-1,1 0,-1 1,0-1,0 1,0-1,-1 1,1 0,0 0,-1 0,-3-2,-7-3,1 1,-1 0,0 1,-1 1,1 0,-1 1,0 1,-15-2,-115 0,143 4,-14 1,-1 1,1 1,0 0,0 1,1 1,-1 0,1 1,0 1,-20 12,9-4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00:59.61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387 0,'-11'1,"-1"0,0 0,1 1,-1 1,1-1,0 2,0 0,0 0,0 1,-13 8,-7 7,-55 48,35-25,43-37,0 0,1 1,0 0,0 0,1 0,-10 15,15-20,0 0,0 0,0 0,0 0,0 0,1 0,-1 0,1 0,-1 0,1 0,0 0,0 0,0 1,0-1,0 0,0 0,1 0,-1 0,1 0,-1 0,1 0,0 0,0 0,0 0,0 0,0 0,0 0,0-1,1 1,-1 0,0-1,1 1,0-1,-1 0,1 1,0-1,2 1,9 5,1-1,0-1,0 0,0 0,1-2,0 1,19 0,-10 0,35 9,-53-10,9 1,0 1,-1 1,0 0,15 9,-27-14,0 1,0-1,0 0,0 1,0-1,0 1,0-1,-1 1,1 0,0 0,-1 0,0 0,1 0,-1 0,0 0,0 0,0 1,0-1,-1 0,1 1,0-1,-1 0,0 1,0-1,0 1,0-1,0 1,0-1,0 0,-1 1,1-1,-1 0,-1 5,-3 2,-1 0,1-1,-1 0,-1 0,0-1,0 0,0 0,-1 0,0-1,0 0,0-1,-1 1,0-2,-17 8,0-2,-1-1,-1-1,0-2,-29 4,-4-5,35-5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01:00.03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168 10,'-3'-9,"-3"11,-4 17,5 6,2 0,0 30,2-30,-1-1,-8 40,-2-18,-1-1,-2 0,-2 0,-40 72,46-98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01:00.37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0 110,'0'-5,"15"-1,16-1,2-3,5-1,7 2,1 3,-2 1,1 3,-2-4,-3-1,-3 1,-3 1,-3 2,0 1,-7-4,-1-1,-5 1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01:00.96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237 0,'-1'1,"-1"-1,0 1,0 0,1 0,-1 0,1 0,-1 0,1 1,-1-1,1 0,0 0,-1 1,1-1,0 1,0 0,0-1,0 1,1 0,-2 2,-2 2,-38 74,-52 135,88-201,-2 7,2 1,0-1,1 1,-4 33,6 91,3-142,0 1,0-1,1 0,0 0,-1 1,1-1,1 0,-1 0,1 0,0 0,0 0,0 0,0-1,0 1,1-1,0 1,0-1,6 5,-3-3,1-1,0 0,0 0,1-1,-1 0,1 0,-1-1,1 0,10 2,-7-3,0 1,0-2,1 1,-1-2,0 1,0-1,1-1,-1 0,0-1,18-6,-13 1,1 1,-1-2,0 0,-1-2,27-21,-40 30,1 0,-1 0,0 0,0 0,0 0,0 0,-1-1,1 1,-1-1,1 1,-1-1,0 0,0 1,0-1,0 0,-1 0,1-4,-1 5,0-1,-1 1,1 0,-1 0,0 0,1 0,-1 0,0 0,0 0,0 0,0 0,-1 1,1-1,0 0,-1 1,0-1,1 1,-1-1,0 1,1 0,-1 0,0 0,0 0,-3-1,-12-5,0 2,-1 0,1 1,-1 1,0 0,0 1,0 1,0 1,0 1,0 0,0 2,-26 5,26-3,0 1,1 1,0 0,-29 17,17-3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01:01.43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14 32,'-10'-5,"7"-2,19 0,22 2,10 2,1 0,3 2,-2 1,-5 0,-5 0,-9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01:01.78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49 0,'-5'0,"-7"0,-2 5,-3 2,17-1,18-1,21-1,10-2,1 0,-3-2,-4 0,-5 0,-3 0,-3-1,-6 1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01:02.60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217 347,'-1'1,"1"0,-2 0,1 0,0 0,0 0,0-1,0 1,0 0,-1-1,1 1,0-1,-1 1,0 0,1-1,1 0,0-1,-1 1,1 0,-1 0,1 0,0 0,-1 0,1 0,-1 0,1 0,0-1,-1 1,1 0,0 0,-1-1,1 1,0 0,-1 0,1-1,0 1,0 0,-1-1,1 1,0 0,0-1,0 1,-1-1,1-2,-1 1,1-1,-1 0,1 1,0-1,0 0,0 1,0-1,1 0,-1 1,2-6,5-12,1 0,0 0,2 0,0 1,1 0,1 1,1 0,0 1,1 1,1 0,1 1,0 1,1 0,0 1,1 1,1 0,22-10,-38 21,-1 0,1 0,-1 0,0 0,1 0,0 0,-1 1,1-1,-1 1,1 0,0 0,-1 0,1 0,0 0,-1 1,1-1,-1 1,1 0,-1-1,1 1,-1 0,4 2,-3 0,-1-1,1 1,-1 0,0-1,0 1,0 0,0 0,0 1,0-1,-1 0,0 0,1 1,-1-1,-1 1,1-1,0 7,1 4,-1 0,0 0,-1 1,-1-1,0 0,-1 0,-1 0,0 0,-1 0,0-1,-1 1,-1-1,0 0,0-1,-1 1,-1-1,0-1,-1 1,0-2,-21 20,-393 352,422-381,0 0,0 0,-1 0,1 1,0-1,0 0,0 0,0 1,0-1,0 1,1-1,-1 1,0-1,1 1,-1 1,1-2,0-1,0 1,0-1,0 1,0 0,0-1,1 1,-1 0,0-1,1 1,-1-1,0 1,1 0,-1-1,0 1,1-1,-1 1,1-1,-1 0,1 1,-1-1,1 1,-1-1,1 0,0 1,6 1,0 0,-1 0,1 0,0-1,13 1,62 2,-1-4,1-4,90-16,-69 14,-72 5,0 0,49-10,-54 4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01:03.37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1 452,'0'-1,"0"0,0 1,0-1,-1 0,1 0,0 1,0-1,1 0,-1 0,0 0,0 1,0-1,0 0,1 0,-1 1,0-1,1 0,-1 1,0-1,1 0,-1 1,1-1,0 0,13-23,7-11,37-57,73-158,-129 247,-1-1,1 1,0-1,0 1,0 0,0 0,5-4,-7 6,0 1,0 0,1 0,-1 0,0-1,0 1,1 0,-1 0,0 0,0 0,1 0,-1 0,0-1,1 1,-1 0,0 0,1 0,-1 0,0 0,1 0,-1 0,0 0,1 0,-1 0,0 1,1-1,-1 0,0 0,0 0,1 0,-1 0,1 1,6 18,-4 1,-1 1,0-1,-2 1,-1-1,0 1,-1-1,-2 0,0 0,-10 29,-44 152,22-74,29-107,-2-4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01:03.89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1 241,'-1'7,"2"0,11-3,5-1,-1-1,1 0,-1-1,1-1,28-3,88-21,-49 8,521-78,-317 25,-100 19,-158 44,-4 2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01:04.60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199 104,'49'-24,"2"7,78-37,-127 53,0 0,1 0,-1 0,0 0,1 0,-1 0,0 1,1 0,-1-1,1 1,-1 0,0 0,1 0,-1 0,6 1,-7 0,1 0,0 0,-1 0,1 0,-1 0,1 1,-1-1,1 0,-1 1,0-1,0 1,0-1,0 1,0 0,0-1,0 1,0 0,-1 0,1 0,-1-1,1 4,0 1,0 0,0 1,-1-1,0 0,-1 0,1 0,-1 0,0 0,0 0,-1 0,0-1,0 1,0 0,-1-1,0 1,0-1,0 0,-5 6,-9 10,-2 0,-38 33,12-12,6-1,-96 91,118-118,-8 6,1 2,1 0,-35 45,57-66,0 0,1 0,-1 0,0 0,1 0,-1 0,1 0,0 0,-1 0,1 0,0 0,-1 0,1 0,0 0,0 0,0 0,0 0,0 0,0 1,0-1,0 0,1 0,-1 0,0 0,1 0,-1 0,1 0,-1 0,1 0,-1 0,1 0,0 0,-1 0,1-1,0 1,0 0,0 0,-1-1,1 1,0 0,0-1,0 1,0-1,0 1,1-1,6 3,1 0,-1 0,0-1,16 2,7 1,1-2,-1-2,0-1,0-1,1-1,-1-2,-1-1,1-2,-1 0,51-22,-27 10,-36 13,0-1,25-13,-37 16,0 0,0 0,0 0,-1-1,0 0,0 0,0 0,0-1,-1 1,5-10,0-3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50:01.81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1,'257'-1,"614"14,14 4,-767-16,-119-1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01:05.09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363 116,'-1'-2,"1"0,-1-1,1 1,-1 0,0 0,0 0,0 0,0 0,0 0,0 0,-1 0,1 1,-1-1,1 0,-1 1,0-1,1 1,-1-1,0 1,0 0,0 0,-4-2,1 1,0 0,0 0,0 0,0 1,0-1,0 1,-1 1,-8-1,7 2,0 0,-1 1,1 0,0 1,0 0,0 0,0 0,1 1,-1 0,1 0,0 1,0 0,1 0,-6 6,-10 11,1 1,-18 28,26-37,2 1,0 1,1 0,1 1,0-1,1 1,1 1,0-1,2 1,0 0,-3 35,7-49,0 0,0-1,1 1,-1 0,1 0,0-1,0 1,0 0,0-1,1 1,0-1,-1 0,1 1,0-1,5 5,-3-3,1-1,-1 0,1 0,0-1,1 0,-1 1,0-1,1-1,6 3,3 0,0-1,1-1,0 0,0-1,0 0,27-2,-25-2,0 0,-1-1,1-1,-1-1,0-1,-1 0,1-1,-1 0,21-15,13-11,64-56,-113 89,17-16,0-1,0 0,-2-2,22-28,-33 39,1 0,-1-1,-1 1,0-1,0 0,0 0,-1 0,-1 0,1 0,-2-1,1 1,-1-1,-1 0,0-13,-2 17,0 0,0 0,-1 0,0 1,0-1,0 1,0 0,-1 0,0 0,0 0,-1 0,1 1,-1 0,0 0,0 0,-8-4,-25-17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01:07.03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4663 0,'-6'1,"0"-1,1 1,-1 0,0 1,1-1,-1 1,1 0,0 1,0-1,-1 1,2 0,-1 0,-8 8,-5 5,2 0,-17 22,10-12,-54 61,-144 156,-19-18,74-85,-166 131,177-147,-45 33,-43 4,-174 124,352-239,0-4,-78 36,-147 55,270-124,-15 7,-35 25,46-26,-2 0,0-2,-42 16,-10-4,-135 38,115-40,-108 21,154-40,-93-3,77-2,62 1,0-1,0 1,0-1,0-1,0 1,0-1,0 0,1 0,-1-1,1 0,0 0,-1 0,1-1,0 1,1-1,-7-6,-4-7,1-1,0 0,-13-24,16 24,-1 0,0 1,-20-21,3 13,-27-27,52 49,1 0,1-1,-1 1,0-1,1 0,0 0,0 0,0 0,0 0,1-1,-1 1,-1-9,3 12,0 0,0 0,0 0,0 0,0 0,0 0,0 0,1 0,-1 0,0 0,0 0,1 0,-1 0,1 0,-1 0,1 0,-1 0,1 0,-1 0,1 1,0-1,0 0,-1 0,1 1,0-1,0 0,0 1,0-1,0 1,0-1,0 1,0 0,0-1,0 1,0 0,0 0,0 0,0 0,0-1,0 1,0 1,0-1,0 0,2 0,2 1,0 0,-1 0,1 1,0-1,-1 1,1 0,-1 0,8 5,-3 1,-1-1,0 1,0 1,-1-1,0 2,8 13,-1 1,16 39,-23-41,-2-1,0 2,-1-1,-2 0,0 1,-1-1,-4 42,1-24,1-19,-1-1,-2 0,0 0,-1 0,-9 24,-46 96,34-83,2-4,17-47,6-15,6-16,12-12,1 0,35-51,-31 54,-1-1,25-62,-33 57,-1 0,-2-1,-2 0,-2 0,-2-1,-2-80,-2 116,1-11,-1 0,-1 0,-1 0,0 1,-1-1,-1 0,-10-25,6 21,0 1,2-1,-7-34,14 54,-1 1,0-1,0 1,0-1,0 1,0 0,0-1,0 1,0-1,0 1,0-1,0 1,0-1,-1 1,1-1,0 1,0 0,0-1,0 1,-1-1,1 1,0 0,-1-1,1 1,0 0,-1-1,1 1,0 0,-1-1,1 1,0 0,-1 0,1 0,-1-1,1 1,-1 0,1 0,0 0,-1 0,1 0,-1 0,1 0,-1 0,1 0,-1 0,1 0,-1 0,1 0,-1 0,1 0,0 0,-1 1,1-1,-1 0,1 0,0 0,-1 1,1-1,-1 0,1 1,0-1,-1 0,1 1,0-1,0 0,-1 1,-24 32,19-25,-338 483,238-364,-10 13,116-139,-2 1,0 0,1 0,0 1,-1-1,1 0,0 1,0-1,-1 5,2-6,0 0,0-1,0 1,1 0,-1 0,0-1,1 1,-1 0,0 0,1-1,-1 1,1 0,-1-1,1 1,-1-1,1 1,0 0,-1-1,1 1,0-1,-1 0,1 1,0-1,-1 0,1 1,0-1,0 0,0 0,-1 1,1-1,0 0,1 0,27 5,0-1,0-2,1-1,54-5,-21 2,4 0,125 2,-184 2,1 0,-1 0,0 0,0 1,-1 1,1-1,-1 1,1 1,-1-1,-1 1,1 0,8 8,-14-11,8 4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59:52.00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0,'0'5,"0"12,5 3,2 8,0 5,-2 1,-1 1,-1-2,-2 0,-1-1,0-1,0-1,-5-5,-3-2,1 0,2-3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59:52.37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 62,'0'-5,"-5"-2,9 0,13 2,14-4,7 0,8 1,0 2,-3 3,-7 1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59:53.24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27 184,'-1'0,"0"1,-1-1,1 0,0 0,0 0,0 0,0 0,-1 0,1 0,0-1,0 1,0 0,0-1,0 1,0-1,0 1,0-1,0 1,0-1,0 0,0 0,0 1,-1-2,2 1,0 0,0 0,0 0,0 0,1 0,-1 0,0 0,0 1,1-1,-1 0,0 0,1 0,-1 0,1 1,-1-1,1 0,0 0,-1 1,1-1,0 0,0 0,7-6,0 0,1 1,16-10,28-11,96-36,-128 56,0 1,0 0,1 2,0 1,0 0,0 2,0 1,22 2,-42-3,0 1,0 0,0 1,0-1,-1 0,1 1,0-1,0 1,0-1,-1 1,1 0,0-1,-1 1,1 0,0 0,-1 1,1-1,-1 0,0 0,1 1,-1-1,0 1,0-1,0 1,0-1,0 1,0 0,0-1,-1 1,1 0,-1 0,1 0,-1-1,1 1,-1 0,0 0,0 3,-1 0,0 0,0 0,-1 0,1 0,-1 0,0-1,-1 1,1-1,-1 1,0-1,0 0,-5 5,-7 7,0-2,-1 0,-1-1,0-1,-22 12,-96 42,16-9,117-56,1-1,0 1,0-1,0 1,0-1,0 1,0 0,0-1,0 1,0 0,1 0,-1 0,0 0,0-1,1 1,-1 0,0 1,1-1,-1 0,0 1,2-1,-1-1,0 1,1 0,-1-1,0 1,1-1,-1 1,1-1,-1 1,1-1,-1 1,1-1,-1 1,1-1,0 0,-1 1,1-1,0 0,-1 1,1-1,0 0,-1 0,2 0,55 7,-54-7,73 0,125-15,23-2,-224 17,23-1,0 2,0 0,25 6,-43-6,0 0,0 0,0 1,0-1,0 1,0 0,0 1,0-1,-1 1,1 0,-1 0,0 1,0-1,0 1,-1 0,1 0,-1 0,0 0,5 8,-7-8,0 0,0-1,0 1,-1 0,1 0,-1-1,0 1,0 0,-1 0,1 0,-1-1,1 1,-1 0,0-1,-1 1,1-1,-1 1,1-1,-1 1,0-1,0 0,-1 0,1 0,0 0,-1 0,-4 3,-5 4,1 1,-2-2,1 0,-1 0,-19 8,0-4,-2-1,0-2,0-1,-1-2,-59 5,-19 5,48-6,39-8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59:53.70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91,'4'0,"921"-29,-385-21,-87 39,-324 12,-124-1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59:54.12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105 0,'0'340,"-3"-310,0 0,-3 0,0-1,-2 1,-21 51,-2 10,22-66,0-6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59:54.75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365 94,'-23'0,"2"0,0 0,-32 5,46-3,0 0,0 0,0 0,0 1,0 0,1 0,0 0,-1 1,1 0,0 0,-6 7,-5 6,0 2,1 0,1 0,0 2,2 0,0 0,2 1,-16 42,22-48,1 1,1 0,0 0,2 0,0 0,0 0,2 0,4 28,-4-40,1-1,0 1,0 0,1-1,-1 1,1-1,0 0,0 0,1 0,-1 0,1-1,-1 1,1-1,0 0,1 0,-1 0,5 2,5 2,0 0,1-1,-1-1,23 6,-22-7,1-2,-1 1,1-2,-1 0,1-1,-1-1,1 0,-1-1,18-4,-8-1,-1-2,0 0,0-1,38-24,-18 8,73-57,-99 67,1-1,-2 0,-1-2,0 1,25-41,-34 46,-1-1,-1 1,0-1,-1 0,-1 0,0 0,-1-1,0 1,-1-1,-2-21,1 31,0 0,0 0,-1 0,0 0,0 0,0 1,-1-1,0 0,1 1,-2-1,1 1,0 0,-1 0,0 0,0 0,-4-5,0 4,1-1,-1 1,0 0,-1 0,1 1,-1 0,0 0,-13-3,-7-1,0 2,-1 1,0 1,-42 0,50 4,1 2,-1 0,1 1,-1 1,-32 11,7 2,-55 27,71-29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59:56.46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30 1,'-5'0,"-6"0,-3 5,18 1,18 1,20-2,13-2,3 0,-4-2,-6-1,-6 0,-4 0,-10 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59:56.81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19 0,'-5'0,"-2"5,0 7,12 2,20-2,11-3,10-3,1-3,-1-1,-4-1,-4-1,-3-1,-8-5,-8-1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49:34.79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17 701,'-1'0,"0"0,0 0,0-1,0 1,1-1,-1 1,0 0,0-1,1 0,-1 1,0-1,1 1,-1-1,0 0,1 1,-1-1,1 0,-1 0,1 0,-1 1,1-1,0 0,-1 0,1 0,0 0,0 0,0 0,0 1,-1-1,1 0,1 0,-1 0,0 0,0-1,3-33,141-516,-139 532,-4 12,1 0,0 1,0-1,0 1,1 0,0-1,0 1,1 1,5-8,-9 13,0 0,0 0,1 0,-1-1,0 1,0 0,1 0,-1 0,0 0,0 0,1 0,-1 0,0 0,0 0,1 0,-1 0,0 0,0 1,1-1,-1 0,0 0,0 0,1 0,-1 0,0 0,0 1,0-1,1 0,-1 0,0 0,0 0,0 1,0-1,0 0,1 0,-1 0,0 1,0-1,0 0,0 0,0 1,0-1,0 0,0 0,0 1,0-1,0 0,0 0,0 1,3 15,1 36,-4 70,-1-62,-1-25,-1 0,-15 63,-27 69,30-117,-6 13,13-37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50:02.39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390 66,'-18'2,"0"1,1 0,-1 2,1 0,0 1,0 1,0 0,-15 10,10-6,3-2,1 1,1 1,-1 1,2 0,-19 18,27-23,1 0,1 0,-1 1,1 0,0 1,1-1,0 1,0 0,1 1,0-1,1 1,-4 16,7-22,0 0,0-1,0 1,0-1,1 1,0-1,0 1,0-1,0 1,0-1,1 0,-1 1,1-1,0 0,0 0,0 0,1-1,-1 1,1 0,-1-1,1 0,0 1,0-1,0 0,0-1,6 4,7 3,0 0,1-2,34 10,-32-11,0-1,0 0,1-2,25 1,-34-3,1-1,-1-1,0 0,0 0,0-1,0 0,0-1,18-9,-6 0,-1-1,0-2,-1 0,-1-1,0-1,-1-1,-1 0,-1-2,-1 0,21-37,-32 52,-1-1,-1 0,1 0,-1 0,-1 0,1 0,-1-1,-1 1,2-13,-3 16,0 0,0 1,-1-1,1 0,-1 1,0-1,0 1,-1-1,1 1,-1 0,1-1,-1 1,0 0,0 0,-1 0,1 0,-1 1,1-1,-1 0,0 1,-4-3,-5-3,0 1,0 1,-1 0,1 1,-1 0,-1 1,1 0,-15-1,-12-1,-58-1,57 7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59:47.83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4694,'166'1,"524"-13,436-7,-819 20,-220-6,163-29,-125 13,271-39,-354 51,-1-2,61-24,13-4,415-100,-474 124,102-41,-130 43,1-1,-2-2,0-1,-1-1,26-23,392-297,-417 319,7-7,-1 0,0-3,-3 0,0-2,25-36,99-116,-47 57,-44 55,-33 38,46-65,-34 36,38-63,-71 108,99-196,-89 173,2 1,40-54,61-64,-104 134,3-7,-1-1,-2-1,-1 0,-2-2,20-62,21-45,-26 78,128-297,-139 307,-3-2,-2 1,-2-2,8-109,-19 40,-2 78,2 0,1 1,17-83,-5 71,4 0,34-78,-24 70,-20 45,0 1,1 0,2 0,0 0,1 2,0-1,21-21,-16 24,0 1,2 1,-1 1,2 0,0 1,0 1,1 1,0 1,28-7,-22 8,1 2,0 1,0 1,0 1,0 2,0 1,33 3,-58-2,1 0,-1 0,0 0,0 0,0 0,-1 1,1-1,0 1,0 0,-1-1,1 1,-1 1,0-1,1 0,-1 0,0 1,0 0,0-1,-1 1,1 0,-1 0,0 0,1-1,-1 2,0-1,-1 0,1 0,0 6,2 11,-2 0,0 0,-2 30,0-30,-4 352,9-322,-4-46,1-1,-1 0,1 0,0 0,0 0,1 0,-1 0,1 0,-1 0,1 0,0 0,3 3,-4-5,0-1,0 1,-1-1,1 0,0 1,0-1,0 0,0 1,0-1,0 0,0 0,0 0,0 0,0 0,0 0,0 0,0 0,0 0,0-1,0 1,0 0,-1 0,1-1,0 1,0-1,0 1,0-1,-1 1,1-1,1-1,24-23,-22 21,47-58,67-105,-87 121,-6 5,39-88,-62 125,0-1,0 1,-1 0,1-1,-1 1,0-1,-1 0,1 1,-1-1,0 0,0 0,0 1,0-1,-1 0,0 1,0-1,0 1,-1-1,0 1,-2-6,0 4,0 1,-1-1,1 1,-1 0,0 0,0 1,-1-1,1 1,-1 0,0 1,0 0,-1 0,-8-3,-14-5,0 1,-1 1,0 2,0 1,0 2,-52-2,56 6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59:49.86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36 246,'-14'6,"-2"1,16-7,0-1,-1 1,1 0,0 0,0 0,-1 0,1 0,0-1,-1 1,1 0,0 0,0 0,-1-1,1 1,0 0,0-1,0 1,-1 0,1 0,0-1,0 1,0 0,0-1,0 1,0 0,0-1,0 1,0 0,-1-1,1 1,1 0,-1-1,0 1,0 0,0-1,0 1,0 0,0-1,0 1,0 0,0 0,1-1,-1 1,0-1,2-5,0-1,1 0,0 1,0-1,0 1,1 0,0 0,0 1,0-1,1 1,6-6,11-10,29-20,-47 38,15-11,1 1,0 1,1 0,1 2,32-12,-40 18,0 0,0 0,0 1,1 1,-1 1,1 0,-1 0,1 2,-1 0,17 3,-28-3,-1-1,1 1,0 0,0 0,0 0,-1 1,1-1,0 1,-1-1,1 1,-1 0,0 0,0 0,1 0,-1 1,-1-1,1 0,0 1,-1 0,1-1,-1 1,0 0,1 0,-1-1,-1 1,1 0,0 0,-1 0,0 0,1 0,-1 0,-1 5,1 2,-2-1,1 0,-1 0,0-1,-1 1,0 0,0-1,-1 1,-8 13,-7 2,0-2,-1 0,-1-1,-1-2,-47 33,9-16,60-36,-1 0,1 0,0 1,-1-1,1 0,0 0,-1 0,1 0,0 0,-1 0,1 1,0-1,0 0,-1 0,1 0,0 1,0-1,-1 0,1 0,0 1,0-1,-1 0,1 0,0 1,0-1,0 0,0 1,0-1,0 0,-1 1,1-1,0 0,0 1,0-1,0 0,0 1,14 1,26-7,134-43,-129 33,0 2,1 1,1 3,89-7,-121 16,0 0,-1 1,1 0,-1 2,17 3,-27-5,-1 1,1-1,-1 0,0 1,1 0,-1 0,0 0,0 0,0 0,-1 1,1-1,0 1,-1 0,0-1,1 1,-1 1,-1-1,1 0,0 0,-1 1,1-1,-1 0,0 1,0 0,-1-1,1 5,0-4,-1 0,0 0,0 1,0-1,-1 0,0 0,1 0,-1 0,-1 0,1 0,-1 0,1 0,-5 5,2-2,-1-1,0 0,0 0,-1 0,1-1,-12 9,-6 1,-1-1,0-2,-30 12,43-19,-47 20,-2-3,0-2,-1-3,-1-3,-1-3,-64 4,4 1,70-8,27-4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59:50.34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0,'0'1,"0"-1,0 1,0 0,1-1,-1 1,0 0,1-1,-1 1,0-1,1 1,-1 0,1-1,-1 1,1-1,-1 1,1-1,0 0,-1 1,1-1,-1 0,1 1,0-1,-1 0,1 1,0-1,0 0,23 5,-20-4,137 18,153 2,145-20,3 1,-263 12,23 2,-176-16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59:50.97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60 1,'2'0,"0"0,0 0,0 0,0 1,0-1,0 1,0 0,0-1,0 1,0 0,-1 0,1 0,0 0,0 1,-1-1,1 0,-1 1,1-1,2 4,-2-1,1 1,-1-1,1 1,-1-1,0 1,-1 0,1 0,0 6,0-2,-1-1,0 1,-1-1,0 1,0-1,-1 1,0-1,0 0,-1 1,-3 8,-3-1,-1-1,-1 0,-12 16,9-14,-19 33,29-45,1 1,-1 0,1 0,0-1,1 1,-1 1,1-1,0 0,1 0,0 10,0-13,1 0,0 0,0 1,0-1,1 0,-1 0,1 0,0-1,0 1,0 0,0-1,0 1,0-1,1 1,-1-1,1 0,0 0,-1-1,1 1,0 0,3 1,6 2,-1 0,1-1,0 0,16 4,-12-5,1 0,-1-1,0 0,1-1,-1-1,1-1,-1 0,1-2,-1 1,0-2,0 0,0-1,-1-1,1 0,-1-1,27-17,-27 14,0-1,0-1,-1 0,-1-1,12-14,-14 12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01:24.74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175 0,'-1'0,"-1"0,1 0,-1 0,0 1,1-1,-1 0,0 1,1-1,-1 1,1-1,-1 1,1 0,-1 0,1 0,0 0,-1-1,1 2,0-1,0 0,0 0,0 0,0 1,0-1,0 0,0 1,0-1,0 1,1-1,-1 1,1-1,-1 1,1 0,0-1,-1 1,1-1,0 1,0 0,0 2,1 8,0 0,1 0,0 0,4 15,-1-8,5 30,-3 0,-1 0,-3 1,-6 95,-3-110,-1 0,-22 59,2-5,15-43,-67 214,71-237,1-3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01:27.66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12 0,'0'5,"-5"2,-2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01:28.59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35 31,'-1'2,"0"-1,1 0,-1 0,0 1,0-1,0 0,0 0,0 0,0 0,0 0,0 0,-1 0,1 0,0 0,0 0,-1-1,1 1,-1-1,-2 2,-5 3,22-2,272 0,-161-5,378-13,-52 1,215-1,113-1,48 16,-807 0,3 0,0 0,0 1,0 1,28 7,-39-3,-10-6,-1 0,0 0,0 0,0 0,0 1,0-1,0 0,0 0,0 0,0 1,0-1,0 0,0 0,0 0,0 1,0-1,0 0,0 0,-1 0,1 0,0 1,0-1,0 0,0 0,0 0,0 0,0 0,-1 1,1-1,0 0,0 0,0 0,0 0,0 0,-1 0,1 0,0 0,0 0,0 1,-1-1,1 0,0 0,0 0,0 0,0 0,-1 0,1 0,-14 3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01:30.30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169 199,'-1'1,"-1"-1,1 0,-1 0,1 0,-1 0,1 0,-1-1,1 1,-1 0,1-1,-1 1,1-1,-1 1,1-1,0 0,-2-1,3 2,0-1,0 1,0-1,0 1,-1-1,1 1,1-1,-1 1,0-1,0 1,0-1,0 1,0-1,0 1,1-1,-1 1,0-1,0 1,1-1,-1 1,0-1,1 1,-1-1,0 1,1 0,-1-1,1 1,-1 0,1-1,10-7,-1 0,20-10,-16 10,30-22,-17 11,1 1,1 1,0 1,41-15,-67 30,0 0,0 0,0 1,0-1,0 1,1-1,-1 1,0 0,0 0,1 0,-1 1,0-1,0 1,0 0,0-1,0 2,0-1,0 0,0 0,4 3,-3-1,-1 1,1-1,-1 1,0-1,1 1,-2 0,1 0,0 1,-1-1,0 1,0-1,2 7,-1-2,-1 0,0 1,0-1,-1 0,0 1,0 0,-1-1,-1 1,1-1,-2 1,1-1,-1 0,-6 16,-3-5,0 0,-1-1,-1-1,-1 0,-29 28,-90 71,117-104,-257 225,271-236,-17 19,20-12,15-3,13-5,-1-2,0 0,37-7,7 0,103-9,182-8,-328 25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01:30.86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483 126,'-23'0,"9"-1,1 1,-1 0,0 1,0 0,0 2,1-1,-1 1,1 1,-18 8,13-2,0 1,1 1,0 0,1 1,0 1,1 1,1 0,0 1,1 0,1 1,-11 19,5-4,2 1,1 1,1 0,2 1,-11 52,19-68,0 1,1 1,1-1,0 22,2-37,1 0,-1 0,1 1,0-1,0 0,1 0,-1 0,1 0,0-1,0 1,1 0,0-1,0 1,0-1,0 0,0 0,1 0,0-1,0 1,0-1,5 4,7 2,1-1,1 0,-1-1,1-1,1-1,-1 0,1-2,-1 0,1-1,28 0,-19-3,0 0,-1-2,1-2,0 0,-1-2,39-14,-40 10,-1-1,0-2,-1 0,-1-2,0 0,28-27,-19 12,-2-1,-1-1,33-49,-47 58,-1 0,-1 0,-1-1,16-49,-22 54,-1 1,-1-1,-1 1,-1-1,-1 0,0 0,-4-30,3 44,-1-1,-1 0,0 1,0-1,0 1,0 0,-1 0,0 0,-1 0,1 0,-1 0,0 1,-1 0,-6-7,3 5,0 1,0 0,-1 1,0-1,0 1,-1 1,1 0,-17-4,-3 1,1 2,-2 1,1 1,0 1,-52 5,47 0,1 2,0 1,1 2,0 1,0 1,1 2,0 1,1 1,-51 33,21-4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01:45.86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50:03.00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515 66,'-56'-1,"22"-1,-61 6,86-3,-1 1,1 0,-1 0,1 1,0 0,0 0,1 1,-1 0,1 1,0 0,-9 6,-21 25,-43 49,56-57,17-19,1 1,-1 0,2 1,-1 0,2 0,-1 0,1 1,1 0,0 0,1 0,0 0,1 0,1 1,0-1,0 1,1-1,1 1,0-1,4 22,-3-28,0 1,0-1,1 0,-1 0,1 0,0 0,1-1,0 1,0-1,0 0,0 0,1 0,0 0,0-1,0 0,0 0,1 0,-1-1,1 0,0 0,0 0,0-1,1 0,11 3,3-1,1-1,-1 0,0-2,1 0,-1-2,34-4,-36 2,-1-1,0-1,0-1,0 0,-1-1,0-1,0-1,-1-1,26-19,-10 3,0-2,-2-1,33-42,-55 63,-1-1,-1 0,0-1,0 0,-1 0,0 0,-1-1,0 1,3-15,-6 19,0-1,0 0,0 0,-1 0,0 0,-1 1,0-1,0 0,0 0,-1 1,0-1,0 1,0-1,-1 1,0 0,-4-7,-2 1,1 1,-1-1,-1 2,0-1,-1 2,0-1,0 1,-1 1,0 0,0 1,-18-8,9 7,0 0,0 2,0 0,0 1,-1 2,-37-3,18 5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01:46.93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182 0,'-1'7,"-1"-1,0-1,-1 1,1 0,-1-1,0 1,0-1,-7 9,4-6,-21 26,17-23,1 1,0 0,-10 17,18-26,-1-1,1 1,0-1,0 1,0-1,0 1,0 0,1 0,0-1,-1 1,1 0,0 0,0-1,0 1,1 0,-1 0,0-1,1 1,0 0,0 0,0-1,0 1,2 2,-1-2,1 0,-1 0,1-1,0 1,0-1,0 0,0 0,0 0,0 0,1 0,-1-1,1 1,-1-1,1 0,6 1,8 1,-1-1,21 0,-10-1,-20 0,-1 0,1 0,-1 0,1 1,-1 0,0 1,0-1,0 1,0 1,0-1,-1 1,12 9,-15-10,0 0,0 1,0 0,0-1,-1 1,1 0,-1 0,0 0,0 1,-1-1,1 0,-1 1,0-1,0 1,0-1,-1 1,0 0,1-1,-2 1,1 0,0-1,-2 6,0-5,1 1,-1 0,-1-1,1 0,-1 1,0-1,0 0,0 0,0-1,-1 1,0-1,0 1,-1-1,1-1,-1 1,1-1,-7 4,-9 5,-2-1,-38 15,39-20,0 0,0-1,-23 1,-24 7,48-9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01:48.98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11 108,'-9'4,"9"-4,0 0,0 0,0 1,-1-1,1 0,0 0,0 0,0 0,0 0,0 1,0-1,0 0,0 0,0 0,0 0,0 0,0 1,0-1,0 0,0 0,0 0,0 0,0 0,0 1,0-1,0 0,0 0,0 0,0 0,1 0,-1 0,0 1,0-1,0 0,0 0,0 0,0 0,0 0,0 0,1 0,-1 0,0 1,0-1,0 0,0 0,0 0,1 0,-1 0,0 0,0 0,0 0,0 0,0 0,1 0,-1 0,0 0,0 0,0 0,0 0,1 0,6-1,1 1,0-1,0 0,-1-1,1 0,13-5,0 1,172-59,-118 37,-73 27,0 0,0 1,-1-1,1 1,0-1,0 1,0-1,0 1,0 0,0 0,0 0,0 0,1 1,-1-1,-1 0,1 1,0 0,0-1,4 3,-5-2,1 0,-1 1,0-1,1 1,-1-1,0 1,0 0,0-1,0 1,0 0,-1 0,1-1,0 1,-1 0,0 0,1 4,0 3,-1 0,0 0,-1 0,0 0,0 0,-1 0,-5 13,3-10,-2 1,0-2,0 1,-1-1,-1 0,0 0,-15 15,-76 65,33-33,65-57,-1 0,1-1,0 1,0 0,0 0,-1 0,1 1,1-1,-1 0,0 0,0 1,0-1,0 0,1 1,-1-1,1 0,-1 1,1-1,0 1,-1-1,1 1,0-1,0 1,0-1,0 1,0 0,1 1,0-2,1 0,-1 0,1 0,-1 0,1 0,0 0,0 0,-1 0,1-1,0 1,0-1,0 1,0-1,0 0,0 1,-1-1,1 0,0 0,0-1,4 0,110-9,-48 3,1 3,90 5,-157-1,1 0,0 1,-1-1,1 1,0-1,-1 1,1 0,-1 0,1 0,-1 0,0 1,1-1,-1 0,0 1,3 2,-4-3,0 1,0-1,0 1,0-1,-1 1,1 0,0-1,-1 1,1 0,-1-1,0 1,1 0,-1-1,0 1,0 0,0 0,-1 3,0 0,0 1,-1-1,0 1,0-1,-1 0,1 0,-1 0,0 0,-1 0,1-1,-1 1,-6 5,-8 6,-1-1,-1-1,0-1,-1 0,0-2,-1 0,0-2,-46 14,39-15,-1-2,0-1,0-1,0-2,0 0,-54-6,60-1,5-2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01:49.32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48 0,'-10'0,"-4"5,1 7,3 1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01:49.90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451 0,'-17'1,"-1"1,0 1,1 0,0 1,0 1,0 1,0 0,1 1,0 1,-27 18,-2 5,2 2,-48 46,85-73,-2 1,-1 1,1 0,-10 14,17-21,0 0,1 0,-1 0,0 0,0 0,1 0,-1 0,0 0,1 0,-1 1,1-1,-1 0,1 0,0 1,0-1,-1 0,1 1,0-1,0 0,0 0,1 1,-1-1,0 0,0 1,1-1,-1 0,0 0,1 0,0 1,-1-1,1 0,0 0,-1 0,1 0,0 0,0 0,0 0,0 0,2 1,4 2,0-1,0 0,0-1,1 1,-1-1,1-1,0 1,9-1,70 1,-60-2,166-5,-188 5,0 1,0-1,0 1,0 0,-1 1,1-1,0 1,-1 0,1 0,-1 0,0 0,1 1,-1 0,0 0,-1 0,1 0,-1 1,1 0,-1-1,0 1,0 0,-1 0,1 1,-1-1,0 1,2 4,-2-4,0 0,-1-1,1 1,-1 0,0 0,-1 0,1 0,-1 1,0-1,0 0,0 0,-1 0,0 0,0 0,0 0,-1 0,1 0,-1-1,-1 1,1 0,0-1,-1 0,0 1,0-1,-5 5,-5 1,0 0,0 0,-1-1,-1-1,1-1,-1 0,0 0,-1-2,0 0,0-1,-22 4,4-4,1-1,-1-1,1-2,-55-6,63 0,6-1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01:50.63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64 0,'-3'1,"1"-1,0 1,0 0,-1 0,1 0,0 0,0 0,0 0,0 0,0 1,0-1,1 1,-1 0,0-1,1 1,-1 0,1 0,-1 0,1 0,0 0,0 0,0 0,0 0,0 1,1-1,-1 3,-3 8,0 1,1-1,0 15,-3 57,8 106,0-63,-2 119,0-265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01:51.08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 93,'-5'0,"13"-5,16-2,25-5,8 1,4 1,4 2,-6-2,-7 0,-8 2,-6 3,-4 1,-3 2,-2 1,0 1,-1 1,1-1,-6 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01:59.27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19 0,'-5'0,"-2"10,1 3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02:00.07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1 141,'1'-3,"1"1,0 0,-1-1,1 1,0 0,1 0,-1 0,0 0,0 0,1 1,-1-1,1 1,0-1,4-1,3-2,7-5,16-11,1 2,71-30,-102 48,1 0,-1 0,0 0,1 1,-1-1,1 1,-1 0,0 0,1 0,-1 0,1 0,-1 1,1 0,-1 0,0 0,0 0,7 3,-8-2,0-1,0 1,0 0,0 0,0 0,0 0,0 1,-1-1,1 0,-1 1,1-1,-1 1,0 0,0-1,0 1,-1 0,1-1,-1 1,1 0,-1 0,0 0,0 5,-1 1,-1 0,1 0,-1 0,-1 0,0-1,0 1,-1-1,0 0,0 0,-1 0,-7 9,-10 12,-39 38,41-45,9-12,7-6,-1 0,1 1,0-1,1 1,-5 6,8-11,-1 1,1 0,0-1,-1 1,1 0,0 0,0-1,0 1,-1 0,1 0,0-1,0 1,0 0,0 0,1 0,-1-1,0 1,0 0,0 0,1-1,-1 1,0 0,0 0,1-1,-1 1,1 0,-1-1,1 1,-1-1,1 1,-1-1,1 1,0-1,-1 1,1-1,0 1,-1-1,1 0,0 1,-1-1,1 0,0 0,0 1,-1-1,2 0,9 3,0 0,1-1,-1 0,0-1,1 0,22-2,73-13,-63 7,-12 3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02:01.21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39 151,'-1'-3,"7"-4,11-7,-16 14,22-18,1 2,1 0,0 2,50-21,-60 29,0 1,0 1,1 0,-1 1,1 0,0 2,0 0,0 0,0 1,23 4,-35-3,0-1,0 1,0 0,-1 1,1-1,0 1,0-1,-1 1,1 0,-1 1,0-1,1 1,-1-1,0 1,-1 0,1 0,0 0,-1 0,0 0,0 1,3 4,-4-4,0-1,0 1,0 0,-1 0,0 0,1 0,-1 0,0 0,-1 0,1 0,-1 0,0-1,0 1,0 0,0 0,-1-1,1 1,-1 0,0-1,0 0,-5 6,-5 7,-2-1,0 0,-1-1,0 0,-30 20,-95 47,91-54,-15 7,-40 23,103-57,0 1,1-1,-1 0,0 1,1-1,-1 0,0 1,1-1,-1 1,1-1,-1 1,1-1,-1 1,1 0,-1-1,1 1,-1 0,1-1,0 1,-1 0,1-1,0 1,0 0,-1 0,1-1,0 1,0 0,0 0,0 1,1-2,0 1,0 0,0 0,0 0,0-1,0 1,0-1,0 1,0-1,0 1,0-1,0 1,0-1,0 0,1 0,0 1,52 2,95-19,-2-1,-130 16,-2 0,-1 1,1 0,-1 1,16 3,-25-3,-1 0,0 1,1-1,-1 1,0 0,0 0,0 0,0 1,-1-1,1 1,-1 0,1 0,-1 0,0 1,0-1,0 1,2 5,0-2,-2 0,1 0,-1 0,0 1,0-1,-1 1,3 14,-5-19,1 1,-1-1,0 1,-1-1,1 0,0 1,-1-1,0 0,0 0,0 1,0-1,0 0,-1 0,1 0,-1 0,0-1,0 1,0 0,0-1,-1 1,-2 2,-7 4,-1 0,0-1,0 0,-1-1,0 0,-17 5,-96 24,91-27,17-4,5 0,-1-1,1 0,-1-1,0-1,1-1,-1 0,0-1,-20-2,15-3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02:01.58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7 0,'-5'0,"3"0,3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50:07.45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0,'5'0,"12"0,8 0,5 0,2 0,1 0,0 0,0 0,-7 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02:02.62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0 210,'11'-4,"0"0,0-1,0-1,17-11,1-1,21-9,109-55,-137 73,0 0,0 2,1 1,0 0,34-3,-53 9,-1-1,0 1,0 0,0 0,1 1,-1-1,0 1,0-1,0 1,0 0,0 0,0 1,0-1,0 0,0 1,0 0,-1 0,1 0,-1 0,0 0,1 0,-1 1,0-1,0 1,0-1,2 6,-2-4,0 1,-1-1,1 1,-1 0,0 0,-1 0,1 0,-1-1,0 1,0 0,0 0,-1 0,0 0,0 0,0 0,-1-1,-1 7,-14 25,-1 0,-2-1,-1 0,-2-2,-27 30,-9 5,-79 67,40-34,62-62,35-38,0 0,0 0,0 0,0 0,1 0,-1 0,0 0,0 0,1 0,-1 0,1 1,-1-1,1 0,-1 0,1 3,0-3,1 0,-1 0,1-1,0 1,-1 0,1 0,0-1,0 1,-1 0,1-1,0 1,0-1,0 1,0-1,0 0,0 1,0-1,0 0,0 0,0 1,0-1,0 0,0 0,1 0,29 1,0 0,0-2,-1-1,60-12,-62 9,53-11,-44 8,1 2,48-3,-61 9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02:02.97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53 31,'-5'0,"-6"0,-8 0,1-5,18-2,19 1,17 1,17 1,5 2,-2 1,-6 0,-6 1,-6 0,-4 1,-3-1,-6 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02:03.36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 0,'-5'0,"13"0,16 0,14 0,5 0,1 0,-2 0,-4 0,-2 0,-9 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02:03.87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8 498,'0'0,"-1"0,1 0,0 0,-1 0,1 0,0 0,0 0,-1 0,1-1,0 1,0 0,-1 0,1 0,0 0,0 0,-1 0,1 0,0-1,0 1,-1 0,1 0,0 0,0-1,0 1,0 0,-1 0,1-1,0 1,0 0,0 0,0-1,0 1,0 0,0 0,-1-1,1 1,3-14,14-17,-15 28,42-66,-13 22,-2-2,-1 0,27-75,-45 91,-8 24,1-1,0 1,0 0,1 0,7-15,-10 24,-1 0,0-1,0 1,1 0,-1 0,0-1,1 1,-1 0,0 0,1 0,-1 0,0 0,1-1,-1 1,0 0,1 0,-1 0,1 0,-1 0,0 0,1 0,-1 0,0 0,1 0,-1 0,0 1,1-1,-1 0,0 0,1 0,-1 0,0 1,1-1,-1 0,0 0,1 0,-1 1,0-1,0 0,1 1,-1-1,0 0,0 0,0 1,0-1,1 0,-1 1,0-1,0 0,0 1,0-1,0 1,0-1,0 0,0 1,0 0,8 23,-2 19,-2-1,-3 76,-1-73,-3-7,-2-1,-1 0,-2-1,-1 0,-19 47,-1 6,2 32,13-47,13-71,-4 29,5-31,-1 0,1 0,0-1,0 1,0 0,0 0,0 0,0 0,1 0,-1 0,0-1,0 1,1 0,-1 0,0 0,1 0,-1-1,1 1,-1 0,1 0,-1-1,1 1,-1-1,1 1,0 0,-1-1,1 1,0-1,0 1,1 0,7-3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02:04.47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424 11,'0'-1,"0"1,0-1,0 1,0-1,0 1,0-1,0 1,-1-1,1 1,0 0,0-1,-1 1,1-1,0 1,-1 0,1-1,0 1,-1 0,1-1,0 1,-1 0,1 0,-1-1,1 1,-1 0,1 0,0 0,-1-1,1 1,-1 0,1 0,-1 0,1 0,-1 0,1 0,-1 0,1 0,-1 0,1 0,-1 0,1 1,-1-1,1 0,-1 0,-27 10,24-9,-25 15,0 0,1 2,0 1,2 1,-41 40,63-56,0 0,0 0,1 0,-1 1,1-1,0 1,0 0,0 0,1 0,0 0,0 1,0-1,0 0,0 10,1-12,1 0,0 0,1 1,-1-1,1 0,-1 0,1 0,0 0,0 0,0 0,0 0,1 0,-1 0,1 0,0-1,0 1,0-1,0 1,0-1,0 0,1 0,-1 0,1 0,-1 0,1 0,5 2,7 2,-1-1,1-1,0 0,1-1,-1-1,31 2,7 1,-25-2,-10-1,0 0,0 1,26 9,-40-11,-1 0,1 1,-1-1,1 1,-1 0,0 0,0 0,0 0,0 1,0-1,0 1,0 0,-1 0,1 0,-1 0,0 0,0 0,0 1,-1-1,1 1,-1-1,2 5,-1 2,-1 1,0-1,0 0,-1 0,0 1,-1-1,0 0,0 0,-1 0,-1 0,1 0,-2 0,1-1,-1 1,-1-1,0 0,-11 16,7-14,-1 0,0 0,-1-1,0-1,0 0,-1 0,0-1,-1 0,0-1,0-1,-27 9,23-9,-1-2,1 0,-1-1,1-1,-1 0,0-1,0-2,-33-3,44 3,0 0,0-1,1 1,-1-1,0-1,1 1,-1-1,1 0,0-1,0 0,0 0,1 0,-1 0,1-1,0 0,0 0,1 0,-1-1,1 0,1 1,-1-1,1-1,0 1,0 0,-2-8,-1-16,3 2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02:04.92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237 0,'-10'0,"-4"10,1 14,3 12,-3 6,2 6,-3-1,-4 2,1-2,-1 2,1-4,0-3,2-5,3-2,-1-3,2-2,3-1,2-5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02:05.31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31,'0'-5,"10"-2,14 1,12 1,6 1,5 2,1 1,-4 0,-4 1,-3 0,-3 1,-8-1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02:05.70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477 0,'-11'1,"0"0,0 0,0 1,1 1,-1 0,1 0,0 1,0 0,0 1,0 0,1 0,0 1,0 1,0-1,1 1,0 1,-13 15,-4 8,2 2,1 0,-27 54,30-49,1 1,2 1,2 0,2 1,1 0,2 1,2 0,-2 49,9-87,0 1,1-1,-1 0,1 0,0 1,0-1,0 0,1 0,-1 0,1 0,0 0,0 0,1-1,-1 1,5 4,-2-2,1-1,0 0,0 0,0 0,0-1,1 0,0 0,8 3,-3-2,1 0,-1-2,1 1,0-1,0-1,0-1,0 0,0 0,0-1,14-2,-14 0,-1 0,1-2,-1 1,0-1,0-1,0 0,-1-1,19-12,-26 15,1 0,-1-1,0 0,-1 0,1 0,-1 0,1 0,-1-1,0 1,-1-1,1 0,-1 0,0 0,0 0,-1 0,1 0,-1-1,-1 1,1 0,0-1,-1 1,-1-11,0 12,0-1,0 1,-1 0,1 0,-1 0,0 0,0 0,0 0,0 0,-1 1,0-1,0 1,0 0,0-1,0 1,0 1,-1-1,0 0,1 1,-1 0,0 0,0 0,0 0,0 1,-8-2,1 0,-1 0,1 1,0 0,-1 1,1 1,-1 0,1 0,-23 4,5 5,0 0,0 2,1 1,0 1,-38 26,30-18,7-5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02:06.34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82 270,'-81'0,"506"-51,-255 33,31-2,580-92,-419 50,-333 58,0 2,38 2,-67 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02:06.91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204 0,'0'0,"0"0,-1 0,1 0,0 0,-1 0,1 0,0 0,-1 0,1 0,0 0,-1 0,1 0,0 1,-1-1,1 0,0 0,0 0,-1 0,1 1,0-1,0 0,-1 0,1 0,0 1,0-1,-1 0,1 0,0 1,0 0,0-1,0 0,0 1,0-1,0 1,1-1,-1 1,0-1,0 0,1 1,-1-1,0 0,0 1,1-1,-1 0,1 1,-1-1,0 0,1 0,-1 1,1-1,-1 0,0 0,1 0,0 1,18 4,0-1,0-1,0 0,0-1,37-2,-21 1,-9-1,-16-1,0 1,0 0,0 1,0 0,0 0,0 1,-1 0,1 1,17 8,-26-11,1 1,-1 0,0 0,0 0,0 0,0 0,0 1,0-1,-1 0,1 0,0 0,-1 1,1-1,0 0,-1 1,0-1,1 1,-1-1,0 1,0-1,0 0,0 1,0-1,0 1,0-1,0 1,0-1,-1 1,1-1,-1 0,1 1,-1-1,1 0,-1 1,0-1,-1 2,-3 5,-1 0,1-1,-2 0,-8 10,-38 28,-1-2,-2-2,-73 39,111-69,-13 7,-46 36,69-47,-1 0,1 1,1 0,-1 0,1 1,1 0,0 1,0-1,-7 16,12-22,0-1,1 1,-1-1,0 1,1-1,-1 1,1-1,0 1,-1-1,1 1,1 0,-1-1,0 1,1-1,-1 1,1-1,0 1,-1-1,1 1,2 2,-1-2,1 0,0 0,-1 0,1 0,0 0,1 0,-1-1,0 0,1 0,-1 0,7 3,8 1,0 0,0-1,1-1,27 3,-25-5,0 0,0-1,0-1,0-1,0 0,0-2,0-1,38-11,-21 1,-6 3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50:08.37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32 55,'-31'0,"52"0,26 0,337 0,-352-2,0-2,53-11,-55 8,41-14,-51 15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02:07.42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179 64,'-4'0,"1"1,0-1,0 1,-1 0,1 0,0 0,0 1,0-1,0 1,1-1,-1 1,0 0,1 0,-1 1,1-1,0 0,-4 5,-4 6,1 1,-10 18,12-21,-4 7,-36 70,43-80,1 1,0-1,0 1,1 0,0 0,0 0,1 0,0 14,2-19,-1-1,1 0,0 0,0 0,0 0,0 0,1 0,-1 0,1 0,0 0,0-1,0 1,0-1,0 1,0-1,1 0,-1 0,1 0,0 0,0 0,-1 0,1-1,0 0,7 3,5 1,1-1,1 0,24 3,-40-7,27 4,0-1,1-2,46-3,-61 0,1 0,-1-1,0 0,0-2,0 1,0-2,-1 1,0-2,13-8,-6 2,7-4,0-1,-2-2,25-23,-45 38,0 0,0 0,0 0,-1-1,0 0,0 1,-1-1,1-1,-1 1,-1-1,1 1,-1-1,0 0,-1 1,1-1,-1 0,-1 0,1 0,-2-14,-1 16,1-1,-1 1,0 0,-1 0,1 0,-1 0,0 1,0-1,0 1,-1-1,0 1,0 0,0 1,0-1,0 1,-1 0,1 0,-10-4,-5-3,0 2,-1 0,-30-7,4 5,-2 2,1 3,-1 2,-79 4,93 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02:09.12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878 1,'2'57,"14"91,-10-96,-1-1,-3 61,-4-98,0 1,-1 0,0-1,-1 0,0 0,-8 15,-6 23,-30 136,33-118,-2-1,-48 116,39-135,-3-1,-1-2,-52 62,-16 6,-164 149,259-260,-1-1,1-1,-1 1,0 0,0-1,0 1,-6 1,9-4,1 1,-1-1,0 0,0 0,0 0,0 0,0 0,1 0,-1 0,0 0,0 0,0-1,0 1,0 0,1-1,-1 1,0 0,0-1,1 1,-1-1,0 1,0-1,1 1,-1-1,1 1,-1-1,1 0,-1 0,1 1,-1-1,1 0,-1 0,1 1,0-1,-1 0,1 0,0 0,0 1,0-1,0 0,-1 0,1 0,1-1,-3-7,1-1,0 0,1 1,0-1,1 1,0-1,0 1,1-1,0 1,1 0,0 0,7-16,2 3,1 0,0 1,28-32,-40 52,0-1,0 1,0 0,0-1,0 1,1 0,-1 0,0 0,1 0,-1 0,0 0,1 0,0 0,-1 1,1-1,-1 1,1-1,0 1,-1-1,3 1,-3 0,0 1,0 0,1-1,-1 1,0 0,0 0,0 0,0 0,0 0,0 0,0 0,0 0,-1 0,1 0,0 0,-1 1,1-1,-1 0,1 0,-1 1,1-1,-1 0,0 1,0-1,0 3,2 8,-1 0,0 0,-1-1,-1 1,0 0,0 0,-1 0,-1-1,-3 13,-8 16,-24 47,13-33,6-18,14-29,1 2,-1-1,2 1,-5 11,8-19,0-1,0 0,0 1,0-1,0 0,0 1,0-1,0 0,0 0,0 1,0-1,0 0,0 1,0-1,0 0,0 0,0 1,0-1,0 0,1 0,-1 1,0-1,0 0,0 0,0 1,1-1,-1 0,0 0,0 0,1 1,-1-1,0 0,0 0,1 0,-1 0,0 0,0 0,1 1,-1-1,0 0,1 0,-1 0,0 0,1 0,-1 0,0 0,0 0,1 0,-1 0,0-1,1 1,-1 0,0 0,0 0,1 0,-1 0,0 0,1-1,21-8,-19 7,39-21,-1-2,73-60,1 0,-100 76,-10 7,-1-1,1 1,-1-1,0 1,0-1,-1 0,1-1,-1 1,1 0,-1-1,0 0,0 0,3-6,-6 9,0 0,0 0,0 0,0 1,0-1,0 0,-1 0,1 0,0 0,0 0,-1 1,1-1,0 0,-1 0,1 1,-1-1,1 0,-1 1,0-1,1 0,-1 1,1-1,-1 1,0-1,0 1,1-1,-1 1,0-1,0 1,0 0,1 0,-1-1,-2 1,-30-7,31 7,-128-6,85 6,-48-6,-148-12,264 18,7 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02:41.76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364 244,'5'0,"0"-1,0 0,-1 0,1-1,0 0,-1 1,1-1,7-5,-11 6,1 1,-1-1,0 1,0-1,1 0,-1 0,0 1,0-1,0 0,0 0,0 0,0 0,-1 0,1 0,0 0,0-1,-1 1,1 0,0 0,-1-1,0 1,1 0,-1-1,0 1,1 0,-1-1,0 1,0 0,0-1,0 1,0 0,-1-1,1 1,-1-2,0 2,1-1,-1 1,0 0,1 1,-1-1,0 0,0 0,0 0,0 0,0 1,0-1,0 0,0 1,0-1,0 1,0-1,-1 1,1-1,0 1,0 0,0 0,-2 0,0 0,0 0,0 0,0 1,0-1,0 1,0 0,0 0,-5 2,-2 3,1-1,0 1,1 0,-12 10,12-8,0 1,0 0,1 0,0 0,1 1,0-1,1 2,0-1,0 0,1 1,0 0,1 0,0 0,1 1,0-1,1 1,1-1,-1 1,2-1,2 18,-1-21,0 0,1-1,1 0,-1 1,1-1,0-1,0 1,1 0,0-1,0 0,1 0,0-1,0 1,0-1,0-1,1 1,0-1,14 6,-14-6,1-1,-1 0,1-1,0 1,0-2,0 1,0-1,0 0,0-1,0 0,0 0,0-1,1 0,-1 0,0-1,-1 0,1 0,11-5,-7 0,0 0,0 0,-1-2,0 1,-1-1,0 0,0-1,-1-1,-1 1,1-1,-2-1,1 1,-2-1,10-24,-7 12,-2-1,-1-1,-1 1,-1-1,-1 0,-1-51,-2 71,0 0,-1 0,0 0,0 0,0 0,-1 0,0 0,0 0,0 1,-1-1,0 1,0 0,0-1,-1 2,-6-9,3 7,0-1,-1 1,0 1,0 0,0 0,-1 0,1 1,-1 0,-10-2,-12-3,-1 2,-1 1,1 2,-56 0,75 4,0 2,0-1,0 2,0 0,0 0,1 1,-1 1,1 0,0 0,1 1,-1 1,1 0,1 1,-1 0,1 0,1 1,-1 1,-8 11,4-4,1 0,1 0,0 2,1-1,1 2,1-1,1 1,1 0,1 1,-6 27,10-36,0 0,1 0,0 0,1 0,1 14,0-22,0 0,0-1,0 1,0-1,0 1,1-1,-1 1,1-1,0 0,0 0,0 0,1 0,-1 0,1-1,0 1,-1-1,1 0,0 1,0-1,1 0,2 1,5 2,1 0,-1 0,1-1,0-1,0 0,0-1,0 0,1-1,-1 0,0-1,14-1,-8-1,0-1,-1-1,0-1,1 0,-2-2,32-15,-9-1,-1-2,-1-2,-2-1,-1-2,38-42,-70 69,0 1,-1 1,1-1,0 0,0 0,0 1,0-1,0 1,1 0,-1 0,0-1,1 1,-1 1,1-1,-1 0,1 1,-1-1,4 1,-3 0,-1 1,1 0,-1-1,0 1,1 1,-1-1,0 0,0 0,1 1,-1-1,0 1,-1 0,1 0,0-1,0 1,-1 0,1 0,1 4,109 174,-98-159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02:42.38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0,'40'37,"64"44,8 7,-94-72,-1 1,-1 0,-1 1,14 22,-2 4,-2 1,-2 2,30 87,-27-48,20 119,-35-132,1 107,-14 77,0-106,-1-88,-3 1,-15 71,19-127,0 0,-1 0,0 0,0 0,-1-1,0 0,0 1,-1-1,0-1,0 1,-9 7,9-7,-9 10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02:43.57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195 0,'-1'1,"0"-1,0 0,0 1,0-1,0 1,0-1,0 1,0-1,0 1,0 0,0 0,0-1,0 1,1 0,-1 0,0 0,0 0,1 0,-1 0,1 0,-1 0,1 0,0 0,-1 0,1 0,0 0,-1 3,-4 36,4-34,-4 352,7-201,-2 157,0-313,0 0,0 0,0 0,0 0,0 0,0 0,0 0,0 0,0 0,1 0,-1 0,0 0,1 0,-1 0,1 0,-1 0,1 1,0-2,-1 0,1 0,-1 0,1 0,-1 0,0 0,1-1,-1 1,1 0,-1 0,1 0,-1 0,0-1,1 1,-1 0,0 0,1-1,-1 1,0 0,1-1,-1 1,0 0,0-1,1 1,-1-1,0 1,22-39,-20 35,18-38,33-61,-46 90,1 1,1 0,0 1,0 0,21-18,-21 22,1 1,0 0,1 0,-1 1,1 0,0 1,15-4,3 1,51-5,-76 11,0 1,-1 0,1 0,0 1,0-1,-1 1,1 0,0 0,-1 0,1 0,-1 1,1 0,-1-1,0 1,0 0,0 0,0 1,0-1,0 1,0 0,-1-1,1 1,-1 0,0 0,0 1,0-1,0 0,-1 1,3 6,2 9,-1-1,0 1,-1 0,2 30,-6-41,1 1,-2-1,1 1,-1-1,0 1,-1-1,0 0,0 0,-1 1,0-2,-1 1,1 0,-1-1,-1 1,0-1,0 0,0-1,0 1,-1-1,-1 0,1-1,-1 1,-10 6,-9 4,0-2,0 0,-1-2,-1-1,-41 11,20-9,-1-2,0-1,0-4,-56 2,101-8,1 0,0 0,-1-1,1 1,0-1,0 0,-1 0,1 0,0-1,-7-2,-8-10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02:44.22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0,'12'1,"0"1,0 0,-1 1,1 0,0 1,-1 0,0 1,0 0,12 8,103 71,-107-71,4 4,82 62,-91-67,0 1,-1 0,0 2,19 27,-17-19,-1-1,-1 2,-1-1,-1 2,-1 0,-2 0,0 1,-1-1,-2 2,3 39,-4 19,-9 91,1-136,-1 0,-3-1,-1 1,-21 56,-57 160,60-172,24-78,1 1,-1-1,-1 0,1 0,-1 0,0-1,-1 1,-7 7,0 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02:45.12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407 0,'-10'1,"0"0,0 1,0 0,0 0,0 1,0 0,1 1,0 0,-1 0,-12 10,2-1,0 2,2 0,-23 23,18-13,1 1,1 1,1 0,1 2,2 0,1 1,1 1,-14 45,28-73,0-1,0 1,0 0,1 0,-1 0,1-1,0 1,0 0,0 0,0 0,0 0,1 0,-1-1,1 1,0 0,0 0,0-1,0 1,0 0,1-1,2 4,-1-3,1 1,-1 0,1-1,0 0,1 0,-1 0,0-1,1 0,0 1,-1-1,7 1,12 3,1-1,0-1,47 2,-46-5,-1-1,1-2,0 0,0-2,34-9,-43 9,-2-1,1-1,0 0,-1-1,-1-1,1 0,-1 0,0-2,21-19,-31 25,1-1,-1 1,0-1,0 0,0 0,0 0,-1 0,0 0,0 0,0-1,-1 1,1-8,1-11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02:45.66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0,'3'0,"-1"1,1-1,-1 1,1 0,-1-1,0 1,1 0,-1 1,0-1,0 0,0 0,0 1,0 0,3 2,26 30,-15-16,135 152,-104-116,-2 1,47 77,-80-110,-1 0,-1 1,0 0,-2 1,-1 0,-1 0,5 38,-2 17,-2 82,-6-111,-3 1,-1-1,-17 85,7-73,6-25,-2-1,-24 65,25-82,0 1,-8 33,12-28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02:46.89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450 1057,'0'-7,"1"0,0 1,1-1,0 0,4-8,5-23,-10 30,0 0,0 0,-1-1,0 1,0 0,-1 0,0 0,-1-1,1 1,-7-15,6 18,-1 1,1-1,-1 0,-1 1,1 0,0 0,-1 0,0 0,0 0,0 1,-1 0,1 0,-1 0,1 0,-1 1,0-1,-10-2,5 2,0 1,0-1,0 2,0 0,0 0,0 0,0 1,0 1,0 0,-1 0,1 1,1 1,-1-1,0 1,-14 7,13-4,0 0,0 1,0 0,1 1,0 0,1 1,0 0,0 0,1 1,0 0,1 0,-7 13,-6 12,-19 49,34-73,1 0,1 0,0 0,0 1,1 0,1-1,0 1,0 0,2 14,0-23,-1 0,0 0,1 0,0-1,-1 1,1 0,0 0,1-1,-1 1,0-1,1 1,-1-1,1 0,0 1,0-1,0 0,0 0,0 0,5 3,-3-3,0-1,-1 0,1 1,0-1,0 0,0-1,0 1,0-1,0 0,0 0,0 0,7-1,1-1,0-1,0 0,-1-1,1-1,-1 1,0-2,-1 1,17-12,-8 1,-1 0,-1-2,0 0,-1 0,-1-2,18-28,63-136,-80 150,5-16,-1 0,-2-2,13-70,15-164,-38 80,-7 155,-5 103,-16 79,2-28,-31 491,34-394,1-44,13-152,1 1,0 0,0-1,0 1,1 0,0 0,0-1,0 1,0-1,4 9,8 6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02:47.68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1,'4'0,"1"1,-1 0,0 0,1 0,-1 0,0 1,1 0,-1 0,0 0,6 4,38 31,-44-33,17 16,-1 0,-1 1,-1 2,-2-1,0 2,-1 0,-1 1,-1 0,-2 1,0 1,8 33,-2 10,-2 0,-4 1,4 93,-10 384,-8-288,2-242,-1 1,-1-1,-6 23,4-20,-4 37,8-34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50:09.42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6 152,'0'0,"0"0,1-1,-1 1,0 0,0 0,0 0,0 0,0-1,1 1,-1 0,0 0,0 0,0-1,0 1,0 0,0 0,0 0,0-1,0 1,0 0,0 0,0 0,0-1,0 1,0 0,0 0,0-1,0 1,0 0,0 0,0 0,-1-1,1 1,0 0,0 0,0 0,0 0,0-1,0 1,-1 0,1 0,0 0,0 0,0 0,-1-1,1 1,0 0,0 0,0 0,-1 0,1 0,0 0,0 0,0 0,-1 0,1 0,0 0,0 0,0 0,-1 0,1 0,0 0,0 0,-1 0,1 0,0 0,0 0,-1 1,25-20,41-19,-25 19,67-23,-87 36,0 0,0 2,0 0,1 2,36-1,-55 3,0-1,0 1,0 0,0 0,0 1,0-1,0 0,0 1,0-1,0 1,0 0,0-1,0 1,0 0,0 0,-1 1,1-1,0 0,-1 0,1 1,-1-1,1 1,-1-1,0 1,0 0,1 0,-1-1,-1 1,1 0,0 0,0 0,-1 0,1 0,-1 0,1 0,-1 0,0 0,0 0,0 4,-1 0,0 0,0 1,-1-1,0 0,0 0,0 0,-1 0,0-1,0 1,0-1,-8 10,-11 8,-2-1,0-1,-1-1,-1-1,-38 20,-13 11,60-35,17-15,0 0,-1 0,1 1,0-1,0 0,0 1,-1-1,1 0,0 1,0-1,0 0,0 1,0-1,0 0,0 1,-1-1,1 0,0 1,0-1,0 1,1-1,-1 0,0 1,0-1,0 0,0 1,0 0,2 0,0 0,0 0,1 0,-1 0,0 0,0 0,0 0,1-1,-1 1,0-1,1 0,-1 0,0 0,3 0,237 2,-137-4,-99 2,-1 0,1 1,-1 0,0 0,1 0,-1 1,0-1,0 1,0 0,0 1,0-1,0 1,0 0,-1 1,0-1,1 1,5 7,-7-8,-1 0,0 0,0 0,0 1,0-1,0 1,-1-1,1 1,-1-1,0 1,-1 0,1 0,0 0,-1-1,0 1,0 0,0 0,0 0,-1 0,0-1,0 1,0 0,0 0,0-1,-1 1,-1 3,-3 3,-1 0,0-1,0 0,-1 0,0 0,-1-1,0 0,0-1,0 0,-1-1,0 0,-1 0,-18 7,-9 1,-1-1,-64 12,0-11,-3 0,79-8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02:48.61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182 235,'-1'0,"-1"1,1-1,0 0,0 1,0-1,0 1,0 0,0-1,0 1,0 0,0-1,0 1,1 0,-1 0,0 0,0 0,1 0,-1 0,1 0,-1 0,1 0,-1 0,1 0,0 0,-1 0,1 3,-4 31,5-30,0-1,0 1,1 0,0-1,0 1,0-1,0 0,1 0,-1 0,1 0,0 0,0-1,1 1,-1-1,1 0,0 0,0 0,0 0,7 3,1 1,0-1,1-1,0 0,0 0,23 4,-25-6,0-2,0 1,0-1,0-1,0 0,0-1,19-3,-22 2,-1 0,0-1,-1 0,1 0,0 0,-1-1,0 0,0-1,0 1,0-1,-1 0,7-8,2-3,-1-1,-1 0,-1-1,0 0,-1 0,-1-1,-1-1,-1 1,-1-1,0 0,2-22,-7 38,-1 0,0 0,0 0,-1 0,1 0,-1 1,1-1,-1 0,-1 0,1 1,0-1,-1 1,0-1,0 1,0 0,0-1,0 1,-1 0,1 0,-1 1,0-1,0 0,0 1,0 0,0 0,0 0,-1 0,1 0,-1 1,-5-2,-1-1,0 1,0 0,-1 1,1 0,-1 1,1 0,-1 1,1 0,-1 0,-12 3,7 1,1 1,0 0,1 1,-1 0,1 1,0 1,1 0,0 1,0 1,1 0,-18 19,-3 7,3 1,-41 63,54-75,1 2,2 0,1 0,1 1,1 1,1 0,2 1,1 0,-3 31,9-56,1-1,0 1,1 0,-1 0,1-1,0 1,0 0,0-1,1 1,-1-1,1 1,0-1,0 0,5 7,-2-5,0 0,1-1,-1 0,1 1,0-2,0 1,1-1,8 5,6 0,-1 0,1-2,0 0,1-2,29 5,-34-7,0 0,-1-1,1-1,0-1,0 0,0-1,0-1,-1-1,1 0,-1-1,24-9,-16 2,0-2,-1-1,-1 0,0-2,-1 0,-1-2,0 0,-2-1,0-1,27-40,-29 35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02:49.24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42 1,'-2'0,"0"0,1 0,-1 0,1 0,-1 0,0 0,1 1,-1-1,1 1,-1-1,1 1,-1-1,1 1,-1 0,1 0,0 0,-1 0,1 0,0 0,0 0,0 0,-1 0,0 3,1-2,0 0,0 1,1-1,-1 1,1-1,-1 1,1-1,0 1,0 0,0-1,0 1,1-1,0 4,2 7,1 0,1-1,0 1,12 19,53 111,-49-96,2 0,49 72,106 132,-159-221,-1 1,-1 1,-1 0,-2 2,-2-1,-1 1,-1 1,-3 0,5 39,-1 41,-7 170,-5-212,-1-39,-1 0,-2 0,-1 0,-2-1,-1 0,-19 45,-9 6,-55 91,62-128,19-29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03:56.70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0 211,'594'0,"-546"-3,1-1,80-20,-82 14,1 2,90-5,165 16,507-4,-431-29,-332 22,52-16,14-2,67-2,1 8,296 6,-473 14,-11 1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03:57.51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1 103,'2'0,"145"-5,-119 3,-1-1,-1-2,48-14,-40 6,1 2,0 1,0 2,1 1,0 2,51-1,-70 7,-7-1,0 0,0 0,0-1,14-2,-5-3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03:58.53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176 0,'-2'0,"0"1,0-1,0 0,0 1,0 0,0 0,0-1,1 1,-1 0,0 0,0 1,1-1,-1 0,1 0,-1 1,1-1,-1 1,1 0,0-1,0 1,0 0,0-1,0 1,-1 3,-2 5,0 0,1 0,-3 13,5-19,-12 59,4-20,-1-1,-20 50,29-90,0-1,1 1,-1 0,0 0,1-1,-1 1,1 0,0 0,-1 0,1 0,0 0,0-1,0 4,1-5,0 1,-1-1,1 0,0 1,0-1,-1 0,1 1,0-1,0 0,0 0,-1 0,1 0,0 1,0-1,0 0,-1 0,1-1,0 1,0 0,0 0,-1 0,1-1,0 1,0 0,-1 0,1-1,0 1,0-1,-1 1,1-1,0 0,90-46,-63 31,1 1,50-18,-14 14,134-22,-189 40,-1 1,1-1,-1 2,1-1,0 1,-1 1,0 0,1 0,-1 1,11 4,-14-5,0 1,0 1,0-1,0 1,-1 0,1 0,-1 1,0-1,-1 1,1 0,-1 1,0-1,0 1,0 0,3 7,-3 1,0 0,-1 1,0-1,-1 0,-1 1,-1 0,0-1,0 1,-2-1,0 1,-5 21,4-27,-1-1,0 1,0-1,-1 0,0 0,0 0,-1 0,0-1,0 0,0-1,-1 1,0-1,-11 7,2-3,0 0,0-1,-1 0,0-2,-31 10,26-12,0-1,-1-1,-29 0,-34 5,37 0,0-2,-1-2,-96-6,142 2,1 0,0-1,0 1,0-1,0 0,0 0,0-1,0 1,0 0,0-1,1 0,-4-2,-7-9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04:01.14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191 211,'0'0,"0"1,0-1,0 1,0-1,-1 0,1 1,0-1,0 0,-1 1,1-1,0 0,0 0,-1 1,1-1,0 0,-1 0,1 1,0-1,-1 0,1 0,-1 0,1 0,0 0,-1 0,1 1,0-1,-1 0,1 0,-1 0,1 0,-1 0,1 0,0-1,-1 1,1 0,0 0,-1 0,1 0,-1 0,1 0,0-1,-1 1,1 0,0 0,-1-1,1 1,0 0,0-1,-1 1,1 0,0 0,0-1,-1 1,1-1,0 1,0 0,0-1,0 1,-1 0,1-1,0 1,0-1,0 1,0-1,0-2,0 0,-1 1,1-1,0 0,1 0,-1 1,0-1,2-5,3-2,0 1,1-1,0 1,0 0,1 1,0-1,0 1,1 0,0 1,0 0,1 0,0 1,0 0,1 1,12-6,-1 2,1 1,0 0,0 2,0 1,1 0,30-1,-49 5,-1 1,1 0,-1 0,1 0,-1 0,0 0,1 1,-1 0,1-1,-1 1,0 0,0 1,1-1,-1 1,0-1,0 1,5 4,-5-2,0-1,-1 1,1 0,-1 0,0 0,0 0,-1 0,1 0,-1 1,0-1,0 0,0 1,0 6,2 11,-2 0,0 0,-5 43,3-54,-2-1,1 1,-1-1,-1 1,1-1,-2 0,0-1,0 1,0-1,-8 10,-7 4,-1 0,-1-1,0-2,-39 28,-108 59,78-53,-25 12,115-66,1 1,-1-1,0 0,1 0,-1 1,1-1,-1 0,1 1,-1-1,1 0,-1 1,1-1,-1 1,1-1,-1 1,1-1,0 1,-1 0,1-1,0 1,-1-1,1 1,0 0,0-1,0 1,-1-1,1 2,1-2,-1 1,1 0,0-1,-1 1,1-1,0 1,-1-1,1 1,0-1,0 0,-1 1,1-1,0 0,0 1,0-1,-1 0,3 0,45 4,-43-4,389 0,-151-3,-218 3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04:01.56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170 11,'-1'-1,"1"0,-1 1,0-1,1 0,-1 1,0-1,1 0,-1 1,0-1,0 1,1-1,-1 1,0-1,0 1,0 0,0-1,0 1,0 0,0 0,0 0,0-1,0 1,0 0,0 0,0 1,1-1,-1 0,0 0,0 0,0 1,0-1,0 0,0 1,0-1,0 1,1-1,-1 1,0-1,0 1,1 0,-1-1,0 1,1 0,-1-1,0 1,1 0,-1 0,1 0,0 0,-1-1,1 1,0 0,-1 0,1 1,-3 7,0-1,0 1,1 0,-2 12,1 12,3 55,1-63,-1-1,0 0,-2 0,-9 43,4-41,-10 38,-48 115,56-160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04:01.95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0 106,'348'0,"-327"-1,0-1,0-1,0 0,0-2,-1 0,0-1,0-1,0-1,-1-1,30-19,-20 12,-4 3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04:02.63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1 509,'5'-4,"0"0,0 0,-1-1,1 0,-1 0,0 0,4-8,-3 5,34-45,-4-1,-1-1,34-80,-4 5,-63 127,0 1,0 0,0 0,0-1,1 1,-1 0,1 1,-1-1,1 0,0 0,0 1,2-3,-3 4,-1 0,0 0,1 0,-1 0,1 0,-1 0,0 0,1-1,-1 2,1-1,-1 0,1 0,-1 0,0 0,1 0,-1 0,0 0,1 0,-1 1,1-1,-1 0,0 0,1 0,-1 1,0-1,1 1,9 18,-1 17,-2 0,6 73,-9 78,-6-169,0 0,-1 0,-1 0,0 0,-12 27,8-23,1 0,-7 40,12-37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04:03.16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32 18,'-5'0,"-7"0,-1 5,12 2,15-1,17-1,17-1,7-2,-2 0,-5-2,-5 0,-4-5,-5-2,-3 0,-6-3,-3-1,-4 2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50:10.01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10 61,'-9'3,"11"2,18 6,27-4,0-1,1-3,80-4,-52-1,-38 3,1-2,-1-2,-1-1,54-14,-34 6,0 2,1 2,105 1,-85 4,82-11,-35 1,-116 13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04:03.49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1,'10'0,"14"0,7 0,9 0,3 0,-1 0,-3 0,-2 0,-8 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04:04.58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1 158,'0'0,"0"-1,0 1,0-1,0 1,0-1,0 1,0-1,0 1,0-1,0 1,1-1,-1 1,0-1,0 1,1 0,-1-1,0 1,1-1,-1 1,0 0,1-1,-1 1,0 0,1-1,-1 1,1 0,-1 0,1-1,-1 1,1 0,20-17,7-2,0 2,1 2,1 0,1 2,52-16,-62 23,1 1,0 1,-1 1,1 1,0 1,1 1,-1 1,0 1,36 7,-53-7,0 0,-1 0,1 0,0 0,0 1,-1-1,0 1,1 1,-1-1,0 0,-1 1,1 0,0 0,-1 0,4 6,-5-7,-1 0,1 0,-1 0,1 1,-1-1,0 0,0 0,0 1,-1-1,1 1,-1-1,0 0,0 1,0-1,0 1,-1-1,1 0,-1 1,0-1,0 0,0 1,-1-1,1 0,-4 5,-4 5,-2-1,1 0,-1 0,-1-2,0 1,-1-1,-19 11,-104 52,121-65,-35 15,-71 39,120-61,0-1,0 1,0-1,0 1,0 0,0-1,0 1,0 0,0 0,0 0,1 0,-1 0,0 0,1 0,-1 0,0 0,1 0,-1 0,0 2,1-2,1 0,-1-1,0 1,1 0,-1-1,0 1,1 0,-1-1,1 1,-1-1,1 1,-1-1,1 1,-1-1,1 0,-1 1,1-1,0 1,-1-1,1 0,0 0,-1 1,2-1,8 2,-1 0,1 0,15 0,192-1,-156-2,-52 1,0 1,0 0,0 0,0 1,-1 0,1 1,-1 0,1 0,-1 1,0 0,0 0,9 7,-13-8,1 0,-1 1,0 0,0-1,0 1,0 1,-1-1,0 1,1-1,-2 1,1 0,0 0,-1 0,0 0,-1 1,1-1,-1 0,0 1,0-1,0 10,-1-10,-1-1,0 1,0 0,-1-1,0 0,1 1,-1-1,-1 0,1 0,0 0,-1 0,0 0,0 0,0-1,-1 0,1 1,-1-1,-4 2,-7 6,-1-1,0 0,-18 7,-6 1,-1-2,-1-2,0-2,-1-1,-75 8,60-8,34-6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04:05.08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1 145,'25'0,"499"-12,-97-29,42 6,1 33,-450 3,0-2,0 0,0-1,-1 0,1-2,-1 0,0-2,35-14,-45 12,-11 1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04:05.48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66,'15'0,"15"0,18 0,11 0,0 0,1 0,0 0,-5-5,-2-1,-5-1,-5-3,-5 0,-4-4,-8 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04:06.11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237 1,'-3'0,"1"1,-1 0,1 0,-1 0,1 0,-1 0,1 0,0 1,0-1,0 1,0-1,0 1,0 0,0 0,0 0,0 0,1 0,-1 1,-1 3,-23 48,-1 9,-44 72,53-103,17-31,0 0,1 1,-1-1,0 0,1 0,-1 0,0 1,1-1,0 0,-1 1,1-1,0 1,0-1,0 0,-1 1,2-1,-1 1,0-1,0 0,0 1,1-1,-1 0,0 1,1-1,0 2,1-2,0 1,-1-2,1 1,-1 0,1 0,0 0,0-1,-1 1,1-1,0 1,0-1,0 0,0 0,-1 0,1 0,0 0,0 0,0 0,0-1,2 0,30-6,0-2,52-20,-61 18,0 2,2 1,-1 1,1 1,52-4,-60 9,-3 1,-1-1,1 2,-1 0,1 1,20 5,-32-6,0 1,0-1,0 1,0 0,0 0,0 1,-1-1,1 1,-1 0,0 0,0 0,0 0,0 0,-1 1,1-1,-1 1,0 0,0-1,0 1,0 0,-1 1,1-1,-1 0,0 5,1-1,0 0,-1 0,0 0,-1 0,0 1,0-1,0 0,-1 0,-1 0,-3 13,3-15,-1 0,0-1,0 1,0-1,-1 0,0 0,0 0,0 0,0-1,-1 1,0-1,0 0,0-1,-8 5,-29 13,-1-1,-2-3,-71 20,94-31,-24 8,0-2,-1-1,0-3,-57 2,78-10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04:06.72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731 4,'0'0,"-1"0,1 0,0-1,0 1,0 0,0 0,0 0,0 0,0-1,0 1,0 0,0 0,0 0,-1 0,1 0,0-1,0 1,0 0,0 0,0 0,-1 0,1 0,0 0,0 0,0 0,0 0,-1-1,1 1,0 0,0 0,0 0,0 0,-1 0,1 0,0 0,0 0,0 0,-1 0,1 1,0-1,0 0,0 0,0 0,-1 0,1 0,0 0,0 0,0 0,0 0,0 0,-1 1,1-1,0 0,0 0,0 0,0 1,-14 8,10-6,-11 11,1 0,0 1,0 0,1 1,-11 20,-13 14,0-3,-55 69,-139 139,185-210,3 3,-67 91,96-118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04:07.18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715 0,'-2'0,"0"1,0-1,0 1,0 0,1-1,-1 1,0 0,0 0,1 0,-1 0,1 0,-1 0,1 1,-1-1,1 0,-2 4,-22 30,15-20,-10 10,-2-1,-25 23,20-23,-30 39,-103 154,85-111,-100 148,154-225,-14 24,25-32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04:15.41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1,'0'2,"3"13,18-9,64 2,149-7,-119-2,2260-1,-2025-17,-302 15,-34 3,-6 0,0 0,0 1,1 0,-1 0,11 3,-7 2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04:16.38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21 57,'-1'0,"0"0,0 0,0 0,0 0,0 0,0 0,0 0,0 1,1-1,-1 0,0 1,0-1,0 1,0-1,0 1,0-1,1 1,-1-1,0 1,1 0,-1 0,-1 0,2 0,0 0,0-1,0 1,1-1,-1 1,0-1,0 1,0-1,0 1,1 0,-1-1,0 1,0-1,1 1,-1-1,0 0,1 1,-1-1,0 1,1-1,-1 0,1 1,-1-1,1 0,-1 1,1-1,-1 0,1 0,-1 1,1-1,-1 0,1 0,0 0,-1 0,1 0,-1 0,1 0,-1 0,1 0,-1 0,2 0,22 3,1-1,-1-1,1-1,42-6,98-27,-128 24,116-27,-150 36,-1-1,1 1,0 0,0 0,-1 0,1 0,0 0,-1 1,1-1,0 1,-1 0,1-1,-1 1,1 0,-1 1,1-1,-1 0,4 3,-3-1,-1 0,1 0,-1 0,0 0,1 0,-2 1,1-1,0 1,-1-1,1 1,1 6,0 9,0 0,-1 0,-2 0,-1 26,1-30,0 9,-2-1,0 0,-1 0,-1 0,-13 36,-46 104,-20 62,70-184,7-27,1 1,1-1,1 1,0-1,-2 25,14-52,-3-5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04:16.80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1 170,'11'-8,"15"-3,327-59,-53 14,-252 39,-29 10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50:10.75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181 122,'-8'1,"-1"0,1 0,0 1,0 0,0 0,0 1,0 0,0 1,1-1,0 2,-1-1,2 1,-1 0,0 0,1 1,0 0,0 0,1 0,0 1,0-1,0 2,1-1,0 0,0 1,1-1,0 1,-3 12,5-14,0 0,0 0,0-1,1 1,0 0,0 0,1 0,-1 0,1-1,2 9,-1-11,-1 0,1 0,-1-1,1 1,0 0,0-1,0 0,0 1,0-1,1 0,-1 0,0 0,1 0,0 0,0-1,-1 1,1-1,0 0,0 0,5 1,10 2,1 0,-1-2,1 0,-1-1,1-1,-1-1,1 0,-1-1,1-1,-1-1,0-1,-1-1,1 0,-1-1,26-14,-31 13,-1 0,0-1,0 0,-1-1,-1 0,1 0,-1-1,12-20,-16 23,-1 1,0-1,0 0,-1 0,0 0,0-1,-1 1,0 0,-1-1,0 0,0 1,-1-1,0 0,0 1,-3-12,2 16,-1-1,0 1,0 0,0 0,-1 0,1 0,-1 0,0 0,0 1,-1-1,1 1,-1 0,1 0,-1 0,0 1,0-1,0 1,-1 0,1 0,0 1,-1-1,-5 0,-12-4,0 1,0 1,-27-1,30 4,1 1,-1 1,1 1,0 0,0 1,0 1,-19 7,28-8,0 0,0 1,0 0,0 0,1 1,-1 0,1 1,1 0,-1 0,1 0,0 1,0 0,1 1,-11 16,7-3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04:19.54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310 15,'0'-1,"0"1,0-1,-1 0,1 0,0 1,0-1,-1 0,1 1,0-1,-1 0,1 1,-1-1,1 1,-1-1,1 1,-1-1,0 1,1-1,-1 1,1-1,-1 1,0 0,1-1,-1 1,0 0,0 0,1 0,-1-1,0 1,0 0,1 0,-1 0,0 0,0 0,1 0,-1 1,0-1,1 0,-1 0,0 0,0 1,1-1,-2 1,-2 0,1 0,-1 0,1 0,0 0,-1 1,1 0,0 0,-4 2,-7 12,0 1,-16 24,-7 9,20-28,2 0,0 1,1 0,2 1,0 1,2 0,-10 34,11-23,1 0,2 1,1 0,1 66,4-97,1 0,0 1,0-1,0 0,1 0,0 0,0 0,1-1,-1 1,1 0,5 5,-1-1,1 0,0-1,0 0,1-1,13 11,-3-6,1 0,0-1,1-1,0-1,33 11,-45-18,1 0,-1 0,1-2,0 1,-1-1,1 0,19-2,-22 0,0-1,0 1,1-1,-2-1,1 1,0-1,0 0,-1-1,0 0,0 0,7-6,-1 1,14-12,0 0,39-45,-60 61,0-1,-1-1,1 1,-1 0,0-1,-1 0,1 0,-1 0,-1-1,1 1,-1 0,-1-1,1 0,-1 1,-1-1,1 0,-2-13,0 17,0 0,0 0,0 0,0 1,-1-1,0 1,1-1,-1 1,-1-1,1 1,0 0,-1 0,1 0,-1 0,-4-2,2 1,-1 0,0 1,0-1,0 1,0 1,0-1,-1 1,-9-2,4 2,0 0,0 1,0 0,0 1,-1 1,1 0,0 0,0 1,-19 6,13-1,0 1,1 1,0 1,0 0,1 1,-19 17,-83 86,89-82,-37 52,45-53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04:20.07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0,'0'5,"0"7,10 1,14-1,18-3,12-4,1-1,3-2,-5-2,-5 0,-7-1,-4 1,-4-1,-2 1,-7 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04:20.78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45 0,'1'49,"0"-4,-1 1,-13 85,-16-10,28-119,0 1,0 0,0-1,1 1,0 0,-1-1,1 1,0 0,0-1,0 1,1 0,-1-1,1 1,-1 0,1-1,0 1,0-1,0 1,3 3,-2-3,1-1,-1 1,1-1,0 0,0 0,0 0,1 0,-1-1,0 1,1-1,-1 0,1 0,-1 0,6 1,5-1,-1 1,1-2,-1 0,1 0,-1-1,1-1,-1 0,20-7,107-41,-104 35,-1 2,0-3,60-36,-79 39,-3 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04:21.28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248 4,'-1'0,"0"-1,0 1,0-1,0 1,0 0,0 0,0-1,0 1,1 0,-1 0,0 0,0 0,0 0,0 0,0 0,0 0,0 1,0-1,0 0,0 1,0-1,0 1,0-1,0 0,0 1,1 0,-1-1,-1 2,0 0,0 1,0 0,0-1,0 1,1 0,-1 0,1 0,-3 6,0 6,1 0,-4 28,3 7,3-23,-1-1,-2 0,-11 40,-48 163,22-73,32-122,8-25,-1 1,-1 0,0-1,0 1,-1-1,0 0,-1 0,-6 9,-1-4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04:22.30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6 13,'-5'0,"8"0,19 0,16 0,12 0,7 0,5 0,-4 0,-7 0,-11-6,-13 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04:22.65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1,'10'0,"13"5,14 2,10-1,7-1,0-1,-4-2,-6-1,-10 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04:23.56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18 219,'0'0,"-1"0,0 0,0 0,1-1,-1 1,0 0,1 0,-1 0,0-1,1 1,-1 0,0-1,1 1,-1 0,0-1,1 1,-1-1,1 1,-1-1,1 0,-1 1,1-1,-1 1,1-1,0 0,-1 1,1-1,0 0,-1 1,1-1,0 0,0 0,0 1,0-1,0 0,0 0,0 1,0-1,0 0,0 1,0-1,0 0,1 0,-1-1,1-3,1 1,-1-1,1 0,0 1,4-8,1 2,0 1,1 0,-1 1,2 0,-1 0,1 1,1 0,-1 0,18-8,-2 2,0 2,52-16,-55 21,38-6,-55 11,1 1,0-1,0 1,0 0,0 0,0 1,0 0,0 0,-1 0,1 1,9 3,-12-3,-1 0,0 0,0 1,1-1,-1 0,-1 1,1-1,0 1,-1-1,1 1,-1 0,0 0,1 0,-2 0,1 0,0 0,0 0,-1 0,0 0,0 0,0 0,0 0,0 0,0 0,-1 0,0 3,-2 8,0 0,-1 0,0-1,-9 18,3-12,0 0,-1-1,-1 0,-18 19,-62 61,57-62,-35 26,52-48,0 1,2 1,-1 1,-23 31,39-47,1 0,-1 0,0-1,0 1,1 0,-1 0,0 0,1 0,-1 0,1 0,0 0,-1 0,1 1,0-1,-1 0,1 0,0 0,0 0,0 0,0 0,0 1,0-1,0 0,1 0,-1 0,0 0,1 2,1-3,0 1,0 0,-1 0,1-1,0 1,0-1,0 0,0 1,0-1,0 0,0 0,0 0,0 0,0-1,0 1,3-1,152-33,-94 19,74-9,-37 13,244-15,-343 26,0 0,0-1,0 1,-1 0,1 0,0 0,0 0,0 0,0 0,-1 1,1-1,0 0,0 0,0 0,-1 1,1-1,0 0,0 1,-1-1,1 1,0-1,-1 1,2 0,-14 10,-32 10,43-21,-78 35,41-17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04:24.04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1,'1326'0,"-1300"0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04:24.71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1,'13'0,"1"2,-1 0,15 4,16 2,28 1,1-4,111-6,-117-13,-58 11,1 0,-1 1,1 0,-1 0,1 1,0 0,-1 1,1 0,0 1,11 2,-18-2,-1 0,0 0,-1 0,1 0,0 0,0 1,0-1,-1 1,1-1,-1 1,1 0,-1-1,0 1,1 0,-1 0,0 0,0 0,-1 0,1 0,0 1,-1-1,1 0,-1 0,1 0,-1 1,0-1,0 0,0 0,-1 1,1-1,0 0,-2 3,0 5,0 0,-1 0,0 0,-1-1,-8 18,-40 54,38-62,1 0,1 1,0 1,2 0,0 1,1 0,-6 28,-19 141,34-190,-1-8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04:25.03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1 176,'66'-1,"126"-17,-163 13,-1-1,0-2,0 0,0-2,-1-1,0-2,30-18,-54 29,17-12,1 2,37-18,-40 23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50:11.34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364 44,'0'-1,"-1"-1,1 0,0 0,-1 0,0 1,1-1,-1 0,0 1,0-1,0 0,0 1,0-1,0 1,0-1,0 1,-1 0,1 0,-1-1,1 1,-1 0,1 0,-1 0,0 1,1-1,-1 0,0 1,-2-2,-1 1,0-1,-1 1,1 1,0-1,0 1,0-1,0 1,-10 2,2 1,0 1,-1 1,1 0,1 1,-1 0,1 1,0 1,1-1,0 2,0 0,-14 15,12-11,1 0,1 1,0 1,1 0,1 0,0 1,1 0,-8 25,11-22,1 1,1-1,1 1,1-1,2 37,0-49,1 0,-1-1,1 1,0-1,0 0,1 1,0-1,0 0,0-1,1 1,0 0,0-1,1 0,-1 0,1 0,0-1,0 1,1-1,-1 0,11 5,0 0,1-1,0 0,0-1,0-1,1 0,28 4,-33-8,1-1,-1 0,1-1,-1-1,1 0,-1 0,0-2,24-6,-15 1,0-1,-1-1,0-1,24-16,-24 14,-1-2,0 0,-1-1,-1-1,0-1,-1-1,-1 0,-1-1,-1 0,-1-1,17-37,-25 48,-1 1,-1-1,0 0,0 0,-1 0,2-20,-4 26,0 0,-1-1,1 1,-1 0,1 0,-1 0,0 0,-1 0,1 0,-1 1,0-1,1 0,-2 1,1-1,0 1,-1 0,1 0,-1 0,-6-5,-5-2,0 1,0 1,-1 0,0 1,0 1,-1 0,0 1,0 0,0 2,-1 0,1 1,-1 0,1 1,-1 1,0 1,1 0,-1 1,1 1,0 1,-1 0,2 1,-1 1,0 0,1 1,1 1,-1 0,-23 19,16-9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04:25.60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734 0,'-5'13,"0"-1,-1 0,-10 16,1-2,-33 59,-3-1,-4-3,-4-2,-117 121,-79 81,231-251,6-4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04:26.04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588 5,'0'0,"0"-1,0 1,0 0,0 0,1 0,-1-1,0 1,0 0,0 0,0 0,0 0,0-1,1 1,-1 0,0 0,0 0,0 0,0 0,0 0,1-1,-1 1,0 0,0 0,0 0,1 0,-1 0,0 0,0 0,0 0,1 0,-1 0,0 0,0 0,0 0,1 0,-1 0,0 0,0 0,0 0,1 0,-1 0,0 1,0-1,0 11,-9 17,-47 72,-127 172,131-200,-62 99,-9 13,116-174,5-7,0 0,0 0,0 0,0 0,0 0,-1-1,1 1,-1-1,0 1,0-1,0 0,0 0,-4 1,-4-1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05:32.96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64 127,'-52'11,"41"-6,36-6,430-70,-417 67,-6 1,33-8,-57 9,1 0,-1-1,0 0,0 0,0-1,-1 0,1 0,12-10,-6 1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05:33.63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127 1,'-2'0,"1"0,-1 1,0 0,1-1,-1 1,1 0,-1 0,1 0,-1 0,1 0,0 0,0 0,-1 1,1-1,0 0,0 1,0-1,0 1,0-1,1 1,-1-1,-1 3,-12 39,13-43,-20 89,13-48,-2-1,-20 50,28-86,-8 27,10-31,0 1,0 0,0-1,0 1,0 0,0-1,0 1,0 0,1-1,-1 1,0 0,0-1,1 1,-1 0,0-1,1 1,-1-1,0 1,1 0,-1-1,1 1,-1-1,1 0,0 1,-1-1,1 1,-1-1,1 0,0 1,-1-1,1 0,-1 0,1 1,0-1,0 0,-1 0,1 0,0 0,-1 0,1 0,0 0,1 0,19-3,-1 0,1-1,-1-1,0-1,27-12,-11 5,80-35,10-3,-106 44,0 1,0 2,1 0,31-2,-48 6,1 0,-1 0,0 0,0 0,1 1,-1 0,0 0,0 0,0 0,0 1,0 0,0 0,0 0,-1 0,1 0,3 4,-3-2,0 0,0 1,-1-1,0 1,0-1,0 1,-1 0,1 0,-1 1,0-1,1 6,1 13,0 0,-2 1,0-1,-4 40,1-43,1-11,0 1,-1 0,0-1,0 1,-2-1,1 1,-1-1,-1 0,1 0,-2 0,0-1,0 0,0 1,-1-2,-1 1,1-1,-12 11,5-7,-2-1,1 0,-1-1,-1 0,0-1,0-1,-1-1,0 0,0-1,-1-1,1 0,-27 2,-19 0,-1-3,-73-4,131 0,1-1,0 1,0-1,-1 1,1-1,0-1,-10-3,13 4,0-1,-1 1,1-1,0 0,0 1,0-1,0 0,0 0,1 0,-1-1,1 1,-1 0,1-1,0 1,0-1,-2-4,-4-18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05:34.64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0 296,'1'-5,"0"1,0-1,0 1,0-1,0 1,1-1,0 1,0 0,0 0,1 0,-1 0,1 1,0-1,0 0,0 1,1 0,-1 0,5-3,7-5,1 0,32-17,32-10,123-42,-156 67,86-12,-90 18,-37 6,0-1,0 2,0-1,0 1,0 0,0 0,0 0,0 1,12 3,-15-3,0 1,-1 0,1-1,-1 1,1 0,-1 0,0 0,1 1,-1-1,0 1,-1-1,1 1,0-1,-1 1,1 0,-1 0,0 0,0 0,0 0,1 5,-1-1,0 0,0 0,-1 0,0-1,0 1,-1 0,1 0,-2 0,1-1,-1 1,0 0,0-1,0 1,-1-1,0 0,-1 0,1 0,-1-1,0 1,0-1,-1 0,-9 9,-10 7,-1-1,-1-1,-45 25,47-29,-37 19,38-22,1 1,1 0,-27 22,48-35,-1 0,1 0,-1 1,1-1,0 0,-1 1,1-1,-1 1,1-1,0 0,-1 1,1-1,0 1,-1-1,1 1,0-1,0 1,0-1,-1 1,1-1,0 1,0-1,0 1,0 0,0-1,0 1,0-1,0 1,0-1,0 1,0-1,1 1,-1-1,0 1,1 0,0 0,0 1,1-1,-1 0,0-1,1 1,0 0,-1 0,1-1,-1 1,1 0,3 0,50 5,-52-5,170-2,14 2,-179 0,-1 0,0 0,0 0,1 1,-1 0,0 1,-1 0,1 0,0 0,-1 1,0 0,1 0,-2 0,1 1,0 0,-1 0,0 1,0-1,-1 1,5 7,-2-2,-1 1,-1 1,1-1,-2 1,0-1,0 1,-2 0,1 1,-2-1,1 18,-2-23,-1 0,-1 0,1 0,-1 0,-1 0,0-1,0 1,0-1,-1 1,0-1,0 0,0-1,-1 1,-11 10,1-1,0-2,-1 0,0 0,-29 16,19-15,-2-2,1-1,-2-1,0-1,0-1,0-2,-1-1,0-2,-1-1,-58-1,84-2,0 0,0 0,0 0,0-1,0 0,0 0,1 0,-1-1,0 0,0 0,1 0,-1 0,1-1,0 0,0 1,0-2,0 1,0 0,1-1,-1 0,-3-5,-6-15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05:35.72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40 25,'0'-1,"-1"-1,0 0,0 0,0 1,0-1,0 0,0 1,-1-1,1 1,0 0,-1-1,1 1,-1 0,1 0,-1 0,-2-1,5 2,-1 1,0-1,0 1,0-1,1 0,-1 1,0-1,0 1,0-1,0 1,0-1,0 1,0-1,0 1,0-1,0 0,0 1,0-1,0 1,0-1,0 1,0-1,-1 1,1-1,0 0,0 1,-1-1,1 0,0 1,0-1,-1 1,1-1,0 0,-1 0,1 1,0-1,-1 0,1 0,-1 1,1-1,-1 0,1 0,0 0,-1 0,1 0,-1 1,1-1,-1 0,1 0,-1 0,1 0,0 0,-1 0,1-1,-1 1,1 0,-1 0,1 0,-1 0,1 0,0-1,-1 1,1 0,-1 0,1-1,0 1,-1 0,1-1,-1 0,32 111,-17-63,10 53,-10-18,5 26,10 187,-29 905,-2-544,2-627,7 269,-2-233,3-1,25 101,36 131,-63-264,28 179,-26-146,35 343,15 211,-29-268,-2-10,-24-171,-3-165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05:37.63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4609 0,'18'2,"-24"3,-32 5,32-9,-27 7,-131 37,145-39,-1-1,1-2,-1 0,-32 1,24-2,-34 6,31-2,-34 9,-1-4,-133 6,-501-18,666 3,0 2,-64 15,-12 2,-149-4,-19 4,-474 55,576-61,136-12,-394 29,11-3,279-15,-31 1,150-13,-1 1,-44 11,49-9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05:46.09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47 0,'-10'0,"-4"5,1 7,3 1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05:46.47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13 0,'-10'0,"7"0,4 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05:46.81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59,'15'0,"16"0,2-5,0-2,6 0,5 2,1 1,-2 1,-4 2,-8-4,-5-2,-1 1,1 1,-5 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50:11.90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21 0,'-5'0,"-7"0,9 0,15 0,21 0,14 0,5 0,-1 0,-5 0,-9 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05:47.49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104 0,'-4'7,"0"-1,0 1,0-1,1 1,0 0,0 1,1-1,-3 12,-3 10,3-14,0 0,-3 21,8-32,-1 0,0 0,1 0,0-1,0 1,0 0,1 0,-1 0,1 0,0 0,0 0,0-1,1 1,1 4,-2-7,0 0,0 0,-1 0,1-1,0 1,0 0,0 0,0-1,0 1,0-1,0 1,0-1,0 1,0-1,1 0,-1 1,0-1,0 0,0 0,0 0,1 0,-1 0,0 0,2-1,29-8,-25 6,161-71,-61 26,-101 45,1 0,0 1,0 0,0 0,0 0,1 1,-1 0,0 1,1-1,-1 2,0-1,0 1,14 3,-17-3,1 1,-1 0,0 0,0 0,0 0,0 1,-1-1,1 1,-1 0,1 0,-1 1,0-1,0 1,-1-1,1 1,-1 0,0 0,0 0,0 0,0 1,-1-1,0 0,2 6,0 2,-1-1,0 0,0 1,-1-1,-1 1,0-1,0 1,-2-1,1 0,-1 1,-1-1,0 0,0 0,-1 0,0 0,-1-1,-1 0,1 0,-2 0,1-1,-1 0,-15 15,6-10,0-1,-1-1,-1-1,0 0,0-1,-1-1,-1-1,1-1,-39 10,26-11,1 0,-1-2,0-2,0-1,-58-5,66-1,5-2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05:49.94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24 831,'-1'0,"0"-1,0 1,-1 0,1-1,0 0,0 1,0-1,0 0,0 1,0-1,0 0,0 0,0 0,0 0,0 0,0 0,1 0,-1 0,0 0,1-1,-1 1,1 0,-1 0,1 0,-1-1,1 1,0 0,0-1,0 1,0 0,0-1,0-1,0-2,-1 1,2-1,-1 0,0 0,1 0,0 1,2-9,20-30,1 1,2 2,56-67,19-28,-86 113,-2-2,0 0,-1 0,10-34,-10 21,-3 3,2 1,2 0,28-54,-41 86,1 1,-1 0,0-1,0 1,0-1,1 1,-1 0,0-1,0 1,1 0,-1-1,0 1,0 0,1-1,-1 1,0 0,1 0,-1 0,1-1,-1 1,0 0,1 0,-1 0,1 0,-1 0,0-1,1 1,-1 0,1 0,0 0,5 12,-2 20,-4-31,1 356,-4-165,3 82,-1-257,-1-1,-1 1,0-1,-1 1,-12 28,9-25,0 0,2 0,-5 29,6 19,6 75,-1-103,-1-34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05:53.83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36 1,'-5'5,"-2"7,-4 1,-1-2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05:54.97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33 209,'0'0,"0"0,0 0,-1 0,1 0,0 0,0 0,-1 0,1 0,0 0,0 0,-1 0,1 0,0 0,0 0,0 0,-1 0,1 0,0 0,0 0,-1 0,1 0,0-1,0 1,0 0,-1 0,1 0,0 0,0 0,0-1,0 1,-1 0,1 0,0 0,0-1,0 1,0 0,0 0,0 0,0-1,-1 1,9-9,21-11,-25 17,30-20,1 1,1 2,1 1,1 2,77-23,-77 30,-23 5,0 0,0 1,0 1,1 1,-1 0,1 1,21 1,-34 1,0 0,0-1,0 1,0 1,0-1,-1 0,1 1,0-1,-1 1,0 0,1-1,-1 1,0 1,0-1,0 0,0 0,0 1,0-1,-1 1,1 0,-1-1,0 1,1 0,-2 0,1 0,0 0,0 0,-1 0,0 0,1 0,-1 0,-1 4,1 4,0 1,-1 0,-1 0,0-1,-1 1,-7 20,4-18,0 0,-1-1,-1 0,0 0,-1-1,0 0,-1-1,0 0,-1 0,0-1,-21 15,-6-1,-2-2,-63 27,47-23,35-17,9-4,0 1,0 0,0 0,-16 13,28-19,0 0,0 0,0 0,0 0,0 0,0 0,0 0,0 0,1 0,-1 0,0 0,0 0,0 0,0 0,0 0,0 0,0 0,0 0,0 1,0-1,0 0,0 0,0 0,0 0,0 0,0 0,0 0,0 0,0 0,1 0,-1 0,0 0,0 0,0 0,0 0,0 0,0 0,0 0,0 1,0-1,0 0,0 0,0 0,0 0,0 0,0 0,0 0,0 0,0 0,0 0,0 0,0 0,-1 0,1 0,0 0,0 1,0-1,0 0,0 0,0 0,0 0,12-2,26-7,-8 1,31 0,0 2,109 4,-119 3,-45-1,1 0,0 1,-1-1,1 1,0 1,-1-1,1 1,-1 0,0 1,0 0,0 0,0 0,7 5,-9-4,1 0,-1 0,0 1,-1 0,1-1,-1 1,0 0,0 1,0-1,-1 1,1-1,-1 1,-1 0,1-1,0 8,0-1,0 0,-1 0,0 1,-1-1,-1 0,-3 21,3-27,0 0,-1-1,0 1,-1 0,1-1,-1 1,0-1,0 0,0 0,-1 0,0 0,0 0,0-1,-1 0,-6 5,-29 17,-1-2,-1-2,-67 26,95-43,1-1,-1 0,0-1,-1-1,-22 2,-76-6,52 0,56 2,0 0,0 0,0-1,0 1,0-1,0-1,0 1,0-1,1 0,-1 0,1 0,-1 0,1-1,0 0,0 0,0 0,0 0,0-1,1 1,0-1,0 0,0 0,0 0,0 0,1-1,0 1,0-1,0 0,-2-8,-1-10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05:55.65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0,'0'10,"10"9,4 6,3-2,0 2,-3-5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05:55.98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67 1,'-15'0,"-10"0,-2 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05:57.05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30 184,'-1'0,"0"0,0 0,0 0,-1 0,1 0,0 0,0 0,0-1,0 1,0 0,0-1,0 1,0-1,0 1,0-1,0 0,0 1,0-1,0 0,0 0,0 0,1 0,-1 0,0 1,1-1,-1 0,1-1,-1 1,1 0,-1 0,1 0,0 0,-1 0,1 0,0 0,0-1,0 1,0 0,0 0,0 0,0 0,0-1,1 1,-1 0,0 0,1 0,-1 0,1 0,-1 0,1 0,-1 0,1 0,0 0,0 0,-1 0,1 0,0 1,0-1,0 0,0 1,1-2,18-11,0 1,1 1,1 0,0 2,30-10,-4 2,-22 8,1 0,0 2,1 2,-1 0,1 1,0 2,0 1,45 5,-69-4,-1 0,1 0,-1 1,1 0,-1-1,0 1,1 1,-1-1,0 0,0 1,0 0,0-1,0 1,0 1,0-1,-1 0,1 0,-1 1,0 0,1-1,-1 1,0 0,2 6,-2-4,-1 0,0 0,0 1,0-1,-1 0,0 0,0 1,0-1,0 0,-1 0,0 0,0 1,-1-1,1 0,-4 6,-3 6,0 0,-1-1,-1 0,0 0,-1-1,-1 0,0-1,-27 23,-6-1,-76 47,65-47,55-35,-25 20,26-21,-1 1,1-1,0 1,-1-1,1 1,0-1,-1 1,1-1,0 1,0-1,-1 1,1-1,0 1,0 0,0-1,0 1,0-1,-1 1,1 0,1-1,-1 1,0-1,0 1,0 0,0-1,0 1,0-1,1 1,-1-1,0 1,0-1,1 1,-1-1,0 1,1-1,-1 1,1-1,-1 1,0-1,1 0,-1 1,1-1,-1 0,1 1,0-1,-1 0,1 1,-1-1,1 0,0 0,9 4,0-1,0-1,0 1,0-2,0 1,12-1,69-2,-50 0,-25 0,0 1,0 1,0 1,0 1,21 5,-33-7,0 0,1 1,-1 0,0-1,0 2,0-1,0 0,-1 1,1 0,0-1,-1 2,0-1,0 0,0 1,0-1,0 1,-1 0,0 0,1 0,-2 0,1 0,0 0,1 6,0 14,-1-1,-1 1,-2 41,-1-25,1-31,-1 1,0 0,0-1,-1 0,0 1,0-1,-1 0,-1-1,1 1,-2-1,1 1,-1-2,0 1,-11 10,7-8,0 0,-1-1,0 0,-1-1,1 0,-1-1,-1-1,0 0,-21 8,23-11,-1-1,1 1,-1-2,1 1,-1-2,0 0,1 0,-21-3,6-4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05:58.71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17 632,'-1'0,"0"-1,0 1,0 0,1 0,-1-1,0 1,0-1,1 1,-1 0,0-1,1 1,-1-1,0 0,1 1,-1-1,1 1,-1-1,1 0,-1 0,1 1,0-1,-1 0,1 0,0 1,-1-1,1 0,0 0,0 0,0 0,0 1,0-1,0 0,0-1,3-30,6 7,1 1,1 0,2 0,0 1,24-32,10-17,-31 46,33-56,48-108,-96 186,1 1,-1 0,1 0,0-1,0 1,0 1,5-6,-7 7,0 1,1 0,-1 0,0 0,0-1,1 1,-1 0,0 0,0 0,1 0,-1 0,0 0,1 0,-1-1,0 1,1 0,-1 0,0 0,1 0,-1 0,0 0,0 1,1-1,-1 0,0 0,1 0,-1 0,0 0,0 0,1 0,-1 1,1-1,6 18,-2 21,-2 0,-2-1,-4 46,1-4,2-58,0 42,-2 1,-20 116,-2-71,5 1,-7 176,17-203,12-73,5-5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06:03.18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960 2183,'-87'-2,"98"-3,0-1,-1-1,1 1,-2-2,1 0,14-15,0-2,22-33,-24 28,-2-1,-1-1,-1-1,-2-1,-1 0,-2-1,-2 0,-1-1,-1 0,-2-1,-2 0,1-46,-6-247,-1 132,0 173,-1 1,-1 0,-1 0,-1 0,-1 0,-2 1,0 0,-1 0,-1 1,-1 0,-22-31,4 12,-3 1,-1 2,-2 1,-60-50,81 76,0 0,-1 1,0 0,-1 1,0 1,0 1,-1 0,1 1,-2 0,1 2,0 0,-1 1,0 1,0 0,0 1,1 1,-31 4,47-3,0-1,-1 0,1 1,-1-1,1 0,0 0,-1 0,1 0,-1-1,1 1,0 0,-1 0,1-1,0 1,-1-1,1 1,0-1,0 0,0 1,-1-1,1 0,0 0,0 0,0 0,0 0,0 0,0 0,1 0,-1 0,0-1,0 1,1 0,-1 0,1-1,-1 1,1 0,0-1,-1-1,0-8,0 1,1 0,0-1,2-15,0-11,-5 33,-2 12,-2 13,4-10,1 0,1 1,0-1,0 1,1-1,1 1,0-1,0 0,1 1,0-1,1 0,6 14,48 142,-47-95,-9-61,-1-13,-2-335,2 330,0 0,0 0,1 0,0 0,0 0,1 0,0 1,0-1,0 1,1-1,0 1,0 0,0 0,1 0,5-6,-9 11,1 1,-1 0,0-1,0 1,1 0,-1-1,0 1,1 0,-1 0,0-1,1 1,-1 0,0 0,1 0,-1 0,0-1,1 1,-1 0,1 0,-1 0,0 0,1 0,-1 0,1 0,-1 0,0 0,1 0,-1 0,1 0,-1 0,0 1,1-1,-1 0,0 0,1 0,-1 0,0 1,1-1,-1 0,0 0,1 1,-1-1,0 0,0 1,1-1,-1 0,0 1,5 19,-7-9,0 0,-1 0,-1 0,1 0,-10 16,-2 8,-12 46,-16 85,41-160,1 0,-1 0,0 0,0 0,-5 10,7-16,0 0,0 0,-1 0,1 0,0 0,0 0,0 0,0 0,0 0,0 0,0 0,0 0,0 0,0 0,0 0,0 0,0 0,0 0,0 0,0 0,0 0,-1 0,1 0,0 0,0 0,0 0,0 0,0 0,0 0,0 0,0 0,0 0,0 0,0 0,0 0,0 0,0 0,0 0,0 0,-1 0,1 0,0 0,0 0,0 0,0 0,0 0,0 0,0 0,0 0,2-10,6-13,16-48,17-81,0-2,-36 138,0-1,-2 1,0-1,0 0,-1-18,-2 31,0 0,0 0,0-1,-1 1,1 0,-1 0,0 0,0 0,-1 0,1 0,-1 0,0 0,0 0,0 1,-1-1,1 1,-1 0,0 0,0 0,0 0,0 0,0 0,-1 1,1 0,-7-4,-4 1,0 1,0 0,0 0,-1 2,1 0,-1 0,0 1,1 1,-1 1,0 0,0 1,-14 3,-7 4,0 1,1 2,-56 27,-11 17,58-31,41-23,1-1,-1 1,1-1,0 1,0 0,-1 0,1 0,0 0,1 0,-1 0,0 1,-1 2,3-4,0 0,-1 0,1 0,0 0,0 0,0 0,0 0,0 0,0 0,0 0,0 0,1 0,-1 0,0 0,1 0,-1 0,0 0,1 0,-1 0,1-1,-1 1,1 0,0 0,-1 0,1-1,0 1,0 0,0-1,-1 1,1 0,0-1,0 1,0-1,0 0,0 1,2-1,13 7,1-1,-1-1,1-1,29 4,-21-4,34 11,-49-12,-1 0,0 1,0 0,-1 0,1 1,-1 0,0 1,0 0,0 0,-1 1,0 0,-1 0,1 1,-1-1,-1 1,1 1,-1-1,4 12,21 46,38 130,-31-82,-30-91,-2-4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06:05.73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14 508,'0'-1,"-1"1,0 0,0-1,1 1,-1 0,0-1,1 1,-1-1,0 1,1-1,-1 1,1-1,-1 0,1 1,-1-1,1 0,-1 1,1-1,-1 0,1 0,0 1,0-1,-1 0,1 0,0 0,0 1,0-1,0 0,0 0,0 0,0 1,0-3,4-29,2 15,1-1,1 1,1 0,20-30,15-27,-36 59,11-28,2 0,2 2,52-70,-75 110,0 1,1-1,-1 1,0-1,1 1,-1-1,0 1,1-1,-1 1,1-1,-1 1,1 0,-1-1,1 1,-1 0,1-1,-1 1,1 0,0 0,-1-1,1 1,-1 0,1 0,0 0,-1 0,1 0,0 0,-1 0,1 0,-1 0,1 0,0 0,-1 0,1 1,0-1,0 1,0 1,0-1,0 1,0-1,0 1,-1-1,1 1,0-1,-1 1,1 0,-1-1,1 4,2 62,-3-61,-4 409,-1-357,-1-33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50:12.24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7 0,'-5'0,"3"0,12 0,15 0,18 0,7 0,1 0,-5 0,-4 0,-4 0,-4 0,-7 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06:06.62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230 34,'0'0,"0"0,-1 1,1-1,0 0,0 0,-1 0,1 0,0 0,0 0,-1 0,1 0,0 0,0 0,-1 0,1 0,0 0,-1 0,1 0,0 0,0 0,-1 0,1 0,0 0,0 0,-1 0,1-1,0 1,0 0,0 0,-1 0,1 0,0-1,0 1,0 0,-1 0,1 0,0-1,0 1,0 0,0 0,0-1,0 1,0 0,-1 0,1-1,0 1,0 0,0 0,0-1,0 1,0 0,0 0,0-1,0 1,0 0,1 0,-1-1,0 1,16-11,12 6,0 0,1 2,0 1,52 3,-27 0,47 0,-137 1,0 0,0 3,0 0,0 3,1 1,0 1,1 3,0 0,1 2,1 1,0 2,-36 27,7 8,56-49,1 1,-1 0,1 0,1 0,-1 0,0 0,1 1,0 0,1 0,-4 8,6-12,0 1,0-1,0 0,0 0,1 0,-1 0,0 0,1 0,0 0,-1 0,1 0,0 0,0 0,0 0,0 0,0-1,1 1,-1 0,0-1,1 1,-1-1,1 1,0-1,-1 0,1 0,3 2,6 3,1 0,-1-1,17 5,-23-8,21 6,0-2,1 0,0-1,38 1,112-8,31 3,-204 0,0-1,0 1,0 0,0 0,0 0,0 1,-1 0,1-1,0 1,-1 0,1 1,-1-1,0 1,0-1,0 1,0 0,0 0,0 0,-1 1,4 6,-3-5,-1 0,1 1,-1 0,-1-1,1 1,-1 0,0 0,-1-1,1 1,-1 0,0 0,0 0,-1 0,-1 7,-1-6,1 1,-1-1,0 0,-1 0,0-1,0 1,0-1,-1 0,0 0,-10 9,-1 0,-1-1,-28 19,14-16,-1-1,-1-2,0-1,-1-1,-47 9,66-18,0 0,-1-1,1 0,-19-1,26-1,1 0,0-1,-1 0,1-1,0 0,0 0,0 0,0-1,0 0,-10-6,-2-5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06:08.91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987 33,'-12'-6,"0"1,0 1,0 0,-1 1,1 0,-21-2,-80 2,91 3,7 1,0 0,0 1,1 1,-29 9,-60 28,39-15,27-9,1 2,0 1,1 2,2 1,-60 51,78-58,1 0,0 0,1 2,0-1,2 2,0-1,1 2,1-1,0 1,-8 30,-1 18,-18 123,30-148,-1 21,3 116,4-146,2-21,-1 1,1-1,1 1,0-1,1 0,1 0,0 0,0 0,1-1,9 14,12 14,44 50,-28-41,2-2,2-3,2-1,2-2,1-3,2-2,2-2,1-3,71 27,-84-42,2-1,0-3,0-2,1-1,0-3,59 0,-93-6,0 0,0 0,-1-2,1 1,-1-2,1 0,21-9,4-6,37-26,-27 15,207-149,-142 94,-99 75,-1-1,0-1,-1 0,0 0,-1-1,-1-1,0 0,0 0,7-18,-7 10,-1 0,-1-1,-1 0,-1 0,6-47,-7 30,-2-1,-2 1,-1-1,-7-42,1 57,-2-1,0 1,-2 1,-1 0,-1 0,-2 1,0 1,-27-35,28 43,0 1,0 1,-1 0,-1 1,0 0,-1 1,0 1,-1 1,0 0,0 1,-31-10,-13 1,0 3,-75-7,88 14,11 1,0 2,0 2,0 1,0 2,0 2,-64 12,44-1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06:09.92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120 65,'0'0,"0"0,0-1,0 1,0 0,0-1,1 1,-1 0,0 0,0-1,0 1,0 0,-1-1,1 1,0 0,0-1,0 1,0 0,0-1,0 1,0 0,0-1,-1 1,1 0,0 0,0-1,0 1,-1 0,1 0,0-1,0 1,-1 0,1 0,0 0,-1 0,1-1,0 1,0 0,-1 0,1 0,0 0,-1 0,1 0,0 0,-1 0,1 0,0 0,-1 0,1 0,0 0,-1 0,1 0,0 0,-1 0,1 0,0 0,0 1,-1-1,1 0,0 0,-1 0,1 1,0-1,0 0,0 0,-1 0,1 1,0-1,-18 21,6 13,0 1,-11 62,-3 13,11-53,109-196,-77 110,103-158,-119 186,0-1,0 1,0-1,1 0,-1 1,1 0,-1-1,1 1,-1 0,1 0,-1 0,1 0,0 0,0 0,0 0,-1 1,1-1,0 0,0 1,0 0,4-1,-5 2,1 0,-1-1,0 1,1 0,-1 0,0 0,0 0,1 0,-1 0,0 1,0-1,-1 0,1 0,0 1,0-1,0 1,-1-1,1 1,-1-1,1 1,-1-1,0 1,1-1,-1 1,0-1,0 1,0-1,-1 3,1 9,-1 1,-1-1,0-1,0 1,-9 23,7-26,1 1,0-1,1 0,0 1,1-1,0 1,0 0,2 18,-1-28,0 0,0 0,1-1,-1 1,0 0,0 0,1 0,-1 0,0-1,1 1,-1 0,1 0,-1 0,1-1,-1 1,1 0,-1-1,1 1,0-1,-1 1,1 0,0-1,0 0,-1 1,1-1,0 1,0-1,0 0,-1 1,1-1,0 0,0 0,0 0,0 0,0 0,0 0,-1 0,1 0,0 0,0 0,0-1,0 1,0 0,-1 0,1-1,1 0,6-2,-1-1,-1 0,1-1,8-6,-8 5,46-35,-2-3,-2-2,47-59,-92 101,-1 0,1 0,0 0,0 1,0-1,1 1,5-3,-10 5,1 1,0 0,-1-1,1 1,0 0,0 0,-1 0,1 0,0 0,0 0,-1 0,1 0,0 0,0 0,-1 0,1 0,0 0,-1 0,1 1,0-1,0 0,0 1,0 0,0 0,0 1,0-1,0 0,0 1,0-1,0 0,0 1,-1-1,1 1,-1-1,1 1,-1-1,1 4,0 3,0 0,0-1,-1 1,0 0,-1 0,1 0,-4 13,-20 57,9-28,6-16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06:10.40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329 0,'-6'1,"0"-1,0 1,0 0,0 0,0 1,0 0,0 0,1 0,-1 1,1 0,-1 0,1 0,0 1,0-1,1 1,-7 7,-5 7,0 0,2 2,-12 20,-14 19,22-36,5-9,2 0,0 1,0 0,1 1,1 0,1 1,0-1,-8 29,16-43,-1 0,1 1,-1-1,1 1,0-1,0 0,0 1,1-1,-1 1,0-1,1 1,0-1,-1 0,1 0,0 1,0-1,1 0,-1 0,0 0,1 0,1 2,1 0,0-1,-1 0,2 0,-1-1,0 1,0-1,1 0,-1 0,1 0,5 0,7 2,0-1,1-1,-1 0,1-1,20-3,-10-2,-1-2,1 0,-1-2,0-2,37-17,-37 14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06:10.74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31 0,'-6'0,"-5"0,-2 0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06:11.45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128 0,'0'20,"0"0,-1-1,-1 1,0-1,-2 1,-11 34,0-13,-28 48,9-20,23-40,10-22,5-8,24-21,-1-2,-1-1,-1-1,24-32,-32 35,1 2,1 0,1 1,1 1,24-17,-44 35,1 0,0 0,-1 0,1 0,0 0,0 0,0 0,0 1,0-1,-1 1,1-1,0 1,0 0,0 0,0-1,0 2,0-1,0 0,0 0,0 1,0-1,0 1,0-1,0 1,0 0,0 0,0 0,-1 0,1 0,0 0,-1 0,1 1,-1-1,1 0,-1 1,0 0,0-1,0 1,1 0,-2-1,3 4,1 5,1 0,-1 0,-1 0,0 0,-1 1,3 16,-3-3,-3 35,0-39,1-1,3 30,-3-48,0 0,1-1,-1 1,0 0,0-1,0 1,0 0,1 0,-1-1,0 1,0 0,1-1,-1 1,1-1,-1 1,1 0,-1-1,1 1,-1-1,1 1,-1-1,1 1,-1-1,1 0,0 1,-1-1,1 0,0 0,-1 1,1-1,1 0,0 0,0 0,0 0,0-1,0 1,0-1,0 0,0 0,0 1,0-1,0 0,2-2,6-4,-1-1,16-16,63-74,-38 40,71-63,-113 114,-5 3,0 1,1 1,-1-1,1 0,-1 1,6-3,-8 5,0 0,0-1,-1 1,1 0,0 0,0 0,0 0,-1 0,1 0,0 0,0 0,-1 0,1 1,0-1,0 0,-1 1,1-1,0 0,0 1,-1-1,1 0,0 1,-1-1,1 1,-1 0,1-1,-1 1,1-1,-1 1,1 0,-1-1,1 1,-1 0,0 0,0-1,1 1,-1 0,0 0,0-1,0 3,5 17,-1 0,-1 0,-1 1,0-1,-2 1,0 0,-5 28,2-35,-1 0,0 0,-1 0,0-1,-1 0,-1 0,-12 18,5-12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06:36.68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0,'0'0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06:37.55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1 114,'9'-3,"-1"-1,1 1,-1-1,0-1,15-10,8-5,-22 16,13-9,1 2,25-10,-43 19,0 0,-1 1,1-1,0 1,0 0,1 0,-1 1,0 0,0-1,0 2,0-1,0 1,0-1,0 1,0 1,0-1,6 3,-9-2,0-1,1 1,-1-1,0 1,0 0,0 0,0 0,0 0,0 1,-1-1,1 0,-1 1,1-1,-1 1,0-1,0 1,0 0,0 4,0-2,-1 0,0 1,0-1,0 0,0 1,-1-1,0 0,-1 1,-1 6,-2 0,0 0,-1-1,0 1,0-1,-2-1,1 1,-15 15,-28 12,13-11,36-26,0-1,0 1,0 0,0-1,1 1,-1 0,0 0,1 0,-1-1,0 1,1 0,-1 0,1 0,-1 0,1 0,0 0,-1 0,1 0,0 0,0 2,0-2,0-1,1 1,-1 0,0-1,1 1,-1 0,1-1,-1 1,1-1,-1 1,1-1,-1 1,1-1,0 1,-1-1,1 1,0-1,-1 0,1 1,0-1,0 0,7 2,-1 0,1-1,-1 1,9-1,-15-1,115-1,-80-1,0 1,38 5,-72-4,0 0,0 1,0-1,0 0,0 1,1-1,-1 1,0-1,0 1,0 0,0 0,-1 0,1 0,0 0,0 1,-1-1,1 1,0-1,-1 1,0-1,1 1,-1 0,0 0,0-1,0 1,0 0,0 0,0 0,0 0,-1 0,1 0,-1 1,0-1,1 0,-1 0,0 0,0 0,-1 0,1 1,0-1,-1 0,0 4,-2 2,0 0,0 0,0 0,-1-1,0 1,-1-1,0 0,0 0,-11 11,-4 1,-1-1,-1-1,-1-1,0-1,0-1,-51 21,49-27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06:47.82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0,'0'0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06:48.73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 66,'-5'0,"8"0,15 0,8 0,0-10,6-3,3 0,-5-2,-8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49:36.52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141 1,'0'0,"0"0,1 0,-1 0,0 0,0 1,0-1,1 0,-1 0,0 1,0-1,0 0,0 0,0 0,1 1,-1-1,0 0,0 1,0-1,0 0,0 0,0 1,0-1,0 0,0 0,0 1,0-1,0 0,0 1,0-1,0 0,0 0,0 1,-1-1,1 0,0 0,0 1,0-1,0 0,0 0,-1 0,1 1,0-1,0 0,0 0,-1 0,1 1,0-1,0 0,-1 0,1 0,0 0,0 0,-1 0,1 0,0 0,0 0,-1 1,1-1,0 0,-1 0,1 0,0-1,-1 1,14 5,-1-1,1 0,26 4,-24-6,0 1,-1 1,26 9,-34-10,0 0,-1 0,1 0,-1 1,0 0,0 0,0 1,0-1,-1 1,0 0,0 0,6 9,-9-10,1-1,-1 0,1 1,-1-1,0 1,-1 0,1-1,-1 1,1 0,-1-1,0 1,0 0,-1 0,1-1,-1 1,0-1,0 1,0 0,0-1,-1 0,1 1,-1-1,-3 6,-5 4,0-1,-1 1,0-1,-24 19,-59 37,29-23,33-23,-25 19,54-38,-1 0,1 0,0 0,0 1,0-1,1 1,-1 0,1 0,0 0,0 0,-3 7,5-9,-1 0,1 1,0-1,0 0,0 0,1 0,-1 0,0 0,1 0,-1 0,1 0,0 0,0 0,-1 0,1 0,0 0,1-1,-1 1,0 0,1-1,-1 1,0-1,1 1,0-1,-1 0,1 0,0 1,0-1,0 0,2 0,5 4,1-1,0 0,0-1,18 4,46 0,-58-7,-1 1,0 0,1 2,25 6,-14 3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50:13.28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86,'5'0,"12"0,8 0,5 0,8 0,2 0,-1 0,4 0,-1-10,3-3,-2 0,-2 3,-9-3,-4 2,-2 2,-6 3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06:49.34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87 0,'0'4,"-1"-1,1 1,-1-1,0 0,0 0,0 1,-3 3,-5 15,4 5,1 1,1 0,2-1,2 48,-1-73,0-1,0 1,0-1,0 0,1 1,-1-1,0 1,1-1,-1 0,1 1,-1-1,1 0,-1 1,1-1,0 0,0 0,0 1,0-1,0 0,0 0,0 0,2 1,-1-2,-1 1,1-1,0 0,0 0,-1 0,1-1,0 1,0 0,-1-1,1 1,0-1,-1 1,1-1,0 0,-1 0,1 0,-1 0,2-1,13-8,8-6,48-22,-62 34,0 1,-1 0,1 0,0 1,0 0,0 1,1 0,19 1,-28 0,1 0,0 1,-1-1,1 0,-1 1,1 0,-1-1,1 1,-1 0,1 0,-1 1,0-1,0 0,1 1,-1-1,0 1,0 0,0 0,-1 0,1 0,0 0,-1 0,1 0,-1 0,0 1,0-1,0 1,0-1,0 0,0 1,-1 0,1-1,-1 1,0 3,1-1,-2 1,1-1,-1 1,1-1,-2 0,1 1,0-1,-1 0,0 0,-1 0,1 0,-1 0,1 0,-2-1,-4 7,-9 5,0-1,-1 0,0-2,-1 0,-1-1,0-1,-1 0,0-2,0-1,-1 0,0-2,0 0,-1-2,-27 3,25-6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06:15.60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1,'28'2,"34"7,22 3,472-3,-352-11,3032 1,-3195 1,-16-1,-1 1,1 1,-1 1,40 9,-63-11,-1 0,1 0,-1 0,0 0,1 0,-1 0,1 0,-1 0,0 0,1 0,-1 1,1-1,-1 0,0 0,1 0,-1 1,0-1,1 0,-1 1,0-1,1 0,-1 0,0 1,0-1,0 1,1-1,-1 0,0 1,-7 5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06:16.51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8 329,'-6'10,"6"-10,0 0,0 0,0 0,0 0,0 0,0 0,0 0,0 0,0 0,0 0,0 0,0 0,0 0,0 0,-1 0,1 0,0 0,0 0,0 0,0 0,0 0,0 0,0 0,0 0,0 0,0 0,0 0,0 0,-1 0,1 0,0 0,129-145,17-20,-144 162,0 1,0-1,1 1,-1-1,1 1,0 0,-1 0,1 0,0 0,6-3,-9 5,1 0,0 0,-1 0,1 0,0 0,-1 0,1 0,-1 0,1 0,0 0,-1 0,1 0,0 0,-1 1,1-1,-1 0,1 0,0 1,-1-1,1 0,-1 1,2 0,-1 1,0-1,0 1,0-1,0 1,0 0,0 0,-1-1,1 1,0 0,-1 0,1 3,4 35,-2 0,-2 1,-5 47,2-12,1-52,-1 1,-1 0,-2-1,0 0,-1 0,-1-1,-2 1,-20 40,23-52,-29 66,27-53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06:16.93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31 92,'-5'0,"-7"0,-1-5,16-2,18 1,17 0,10 3,4 1,-9-5,-5 0,-5 1,-2 1,-2 1,-5-3,-8-6,-5 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06:17.87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165 0,'-3'1,"1"-1,-1 1,1 0,0 0,-1 0,1 0,0 0,0 0,0 0,0 1,0-1,0 1,0 0,-2 2,-26 32,25-29,-5 6,1 0,0 1,1 0,0 0,1 1,1 0,0 1,1-1,1 1,0 0,2 0,-1 0,1 28,2-33,0-4,-1 0,2 0,-1 0,1 0,0 0,3 8,-4-14,1 1,-1-1,1 0,0 1,0-1,0 0,0 1,0-1,0 0,0 0,0 0,0 0,1 0,-1 0,0 0,1-1,-1 1,0 0,1-1,-1 1,1-1,-1 1,1-1,-1 0,1 0,0 0,-1 1,1-1,-1-1,1 1,-1 0,1 0,1-1,15-3,0-2,0 0,0 0,-1-2,16-9,39-16,-51 24,1 1,-1 2,2 0,-1 1,0 1,1 1,0 1,38 2,-58 0,0 1,0-1,0 1,-1 0,1 0,0 0,0 0,-1 0,1 1,-1-1,1 1,-1 0,1-1,-1 1,0 0,0 0,0 1,0-1,-1 0,1 1,0-1,-1 1,0-1,1 1,-1 0,0 0,-1-1,1 1,0 3,1 10,0-1,-1 0,-1 0,-2 23,1-16,0-14,1 0,-1 0,0 0,-1 0,0 0,0-1,-1 1,0-1,0 1,-1-1,0 0,-5 7,2-5,-1-1,0 0,0 0,-1-1,1-1,-2 1,1-1,-13 6,3-2,-1 0,1-1,-2-1,1-1,-1-1,-1-1,1 0,0-2,-35 2,20-5,15 2,0-2,0-1,0 0,-33-7,35 1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06:38.54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1 486,'32'-42,"-17"24,14-17,-2-2,-2-1,-1 0,23-53,-30 55,26-42,-15 31,-27 45,1-1,-1 1,1 0,0-1,-1 1,1 0,0 0,0 0,3-2,-4 4,-1 0,0 0,1-1,-1 1,0 0,1 0,-1 0,0 0,1 0,-1 0,0 0,1 0,-1 0,1 0,-1 0,0 0,1 0,-1 0,0 0,1 0,-1 0,0 0,1 1,-1-1,0 0,1 0,0 1,6 16,-2 30,-1 1,-6 95,-1-50,1-63,-2-1,-1 0,-1 0,-2 0,-14 36,10-30,2 1,-11 60,18-69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06:38.92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30 1,'-5'0,"-7"0,-1 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06:39.86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65 175,'0'1,"-1"0,1 0,-1 1,1-1,-1 0,1 0,-1 0,0 0,1 0,-1 0,0-1,0 1,0 0,0 0,1 0,-1-1,0 1,0 0,-1-1,1 1,0-1,0 0,0 1,0-1,0 0,-2 1,-30 4,33-5,0 0,0-1,1 1,-1 0,0 0,0 0,0-1,0 1,0 0,1 0,-1-1,0 1,0 0,0-1,0 1,0 0,0 0,0-1,0 1,0 0,0 0,0-1,0 1,0 0,0-1,0 1,0 0,0 0,0-1,-1 1,1 0,0 0,0-1,0 1,0 0,0 0,-1-1,1 1,0 0,0 0,0 0,-1 0,1-1,0 1,0 0,-1 0,1 0,0 0,0 0,-1 0,1 0,0 0,-1 0,1-1,0 1,0 0,-1 0,1 1,0-1,-1 0,1 0,0 0,0 0,-1 0,22-18,-18 16,23-16,1 0,1 2,0 1,1 2,35-12,2 4,90-17,-147 36,-1 0,1 1,0 0,-1 1,1 0,14 2,-21-2,0 1,0-1,0 1,1-1,-1 1,0 0,-1 0,1 0,0 0,0 0,0 1,-1-1,1 0,0 1,-1-1,1 1,-1 0,0-1,0 1,0 0,1 0,-2 0,1 0,0 0,0 0,-1 0,1 0,-1 0,1 0,-1 0,0 1,0 1,0 2,-1 1,0-1,0 0,0 0,-1 0,0 0,0 0,-1 0,1 0,-7 8,-40 54,39-54,-13 16,-2-1,-1-1,-2-1,0-1,-34 23,54-44,-24 18,31-22,-1 0,0 0,1 1,-1-1,1 1,0-1,-1 1,1-1,0 1,0 0,0 0,0-1,0 1,0 2,2-3,1 0,-1 0,1-1,0 1,-1-1,1 1,-1-1,1 0,0 0,-1 1,1-1,0 0,-1-1,1 1,0 0,1-1,0 1,34-4,59-13,-61 9,1 2,41-3,-53 8,-10 0,0 0,0 1,-1 0,1 1,0 1,-1 0,1 1,17 6,-28-7,0-1,0 1,0 0,0 1,-1-1,1 0,-1 1,1-1,-1 1,0 0,0 0,0 0,0 0,-1 0,1 0,-1 1,0-1,0 0,0 1,0-1,-1 1,1-1,-1 1,0-1,0 1,0-1,-1 1,0 5,-1 4,-1 0,0-1,-1 1,-1-1,0 1,-8 15,3-12,-1-1,0 1,-1-2,0 0,-2 0,1-1,-2 0,1-2,-2 0,0 0,0-1,0-1,-28 10,-8 0,-2-1,0-3,-70 9,112-21,1-1,-1 0,1-1,0 0,-13-1,21 0,0 0,1 0,-1-1,1 0,-1 1,0-1,1 0,-1 0,1 0,0 0,-1-1,1 1,0-1,0 1,0-1,0 0,0 0,0 0,0 0,1 0,-1 0,-1-4,-9-24,5-1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06:40.57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52,'2'-4,"0"0,0-1,0 1,1 0,-1 0,1 1,0-1,0 0,0 1,1 0,3-4,-7 7,1 0,-1-1,0 1,1 0,-1 0,0-1,1 1,-1 0,1 0,-1 0,0 0,1-1,-1 1,1 0,-1 0,0 0,1 0,-1 0,1 0,-1 0,1 0,-1 0,0 0,1 1,-1-1,1 0,-1 0,0 0,1 0,-1 1,1-1,-1 0,0 0,1 1,-1-1,0 0,1 0,-1 1,0-1,0 0,1 1,-1-1,0 1,0-1,0 0,1 1,-1-1,0 1,0-1,0 0,0 1,0-1,0 1,6 27,-6-26,6 89,-7 126,-2-80,3-108,0 1,-2-1,-2 0,0 0,-2 0,-17 51,14-64,2-9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06:40.96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25 211,'-25'-4,"25"4,0-1,0 1,0 0,0-1,0 1,1 0,-1-1,0 1,0 0,0-1,0 1,0 0,1-1,-1 1,0 0,0-1,1 1,-1 0,0 0,0-1,1 1,-1 0,0 0,0 0,1-1,-1 1,0 0,1 0,-1 0,0 0,1 0,-1 0,1 0,49-17,289-68,-38-10,-295 93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50:13.87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52 1,'-1'4,"0"1,0-1,-1 0,0 1,0-1,0 0,0 0,0 0,-1-1,-4 5,3-2,0 1,0-1,0 0,-4 11,7-15,1-1,0 0,-1 0,1 1,0-1,0 1,0-1,0 0,0 1,0-1,0 0,0 1,0-1,1 0,-1 1,0-1,1 0,-1 0,1 1,0-1,-1 0,1 0,0 0,0 0,0 0,0 0,0 0,1 1,3 1,0 0,0 0,1 0,-1-1,0 0,1 0,-1 0,1-1,0 0,7 1,65 0,-58-2,21-1,1-3,42-9,-40 6,71-4,-113 11,11 0,0 0,0 1,0 0,21 5,-31-5,0 0,0 0,0 0,0 0,0 1,0-1,0 1,-1 0,1 0,-1 0,1 0,-1 1,0-1,1 1,-1-1,0 1,-1 0,1-1,0 1,-1 0,0 0,0 0,2 5,-2 1,0 0,0-1,-1 1,0-1,-1 1,0-1,0 1,-1-1,0 1,0-1,-1 0,0 0,0 0,-1 0,0 0,-8 9,-5 9,-2-1,-1-1,-28 25,41-42,-2 0,1-1,-1 0,0 0,0-1,0 0,-1-1,0 0,-15 4,-10 1,-53 5,6 0,48-8,-1-1,-45 0,55-4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06:50.53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98 277,'-1'0,"-1"0,1 1,0-1,0 0,-1 0,1 0,0 0,0 0,0-1,-1 1,1 0,0-1,0 1,0-1,0 1,0-1,0 1,0-1,0 0,0 1,0-1,0 0,0 0,0 0,0 0,1 1,-1-1,0 0,1-1,-1 1,1 0,-1 0,1 0,-1 0,1 0,0 0,0-1,-1 1,1 0,0 0,0 0,0-1,0 1,1 0,-1 0,0 0,1-2,0-3,1 1,0-1,1 1,-1 0,1 0,0 0,0 0,0 1,5-6,22-18,1 2,1 0,1 3,1 1,49-25,-80 45,1 1,-1-1,1 0,0 1,-1 0,1 0,0 0,0 0,0 1,0-1,6 1,-8 0,0 1,0-1,-1 1,1 0,0 0,-1-1,1 1,0 0,-1 0,1 0,-1 1,0-1,1 0,-1 1,0-1,0 0,0 1,0 0,0-1,0 1,0-1,0 1,-1 0,1 0,0-1,0 5,2 7,-1 1,0 0,0 0,-2-1,1 1,-2 0,0 0,0 0,-2 0,0-1,0 1,-1-1,-1 0,0 0,0 0,-2-1,1 0,-17 22,-7 3,-2-2,0 0,-3-3,-46 35,48-38,2 1,-46 55,76-84,-1 1,1 0,-1-1,1 1,0 0,0 0,0 0,0 0,0 0,0 0,1 0,-1 1,1-1,-1 0,1 0,0 0,0 3,0-3,1-1,0 0,-1 0,1 0,0 1,0-1,0 0,0 0,0 0,0-1,0 1,0 0,0 0,0 0,1-1,-1 1,0-1,1 1,-1-1,0 1,0-1,1 0,-1 0,1 0,-1 1,0-1,1 0,-1-1,0 1,3 0,14-1,1-1,-1 0,0-1,0-1,21-7,88-39,-17 5,-84 36,5-2,0 1,1 1,53-7,-60 14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06:50.89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27 43,'-10'-5,"-4"-7,12-1,5 1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06:51.26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91,'16'-6,"14"-1,3-4,6-1,1 1,-6-1,1 0,0 3,-1 3,-6 2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06:51.60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215 0,'-3'1,"0"0,0-1,0 2,0-1,0 0,0 1,0-1,0 1,0 0,1 0,-1 0,1 0,0 0,-4 4,-28 36,5 1,2 2,2 1,-20 51,43-94,1 0,0 0,0 0,0 0,0 1,0-1,0 0,1 0,0 1,-1-1,1 0,1 1,-1-1,1 5,0-6,0-1,0 1,0-1,0 0,0 1,0-1,0 0,1 0,-1 0,0 0,1 0,-1 0,1 0,-1 0,1 0,-1-1,1 1,0-1,-1 1,1-1,0 1,-1-1,1 0,0 0,-1 0,1 0,0 0,0 0,2-2,16 0,-1-1,0-1,0-1,31-12,74-38,-65 26,-51 26,0-1,0 2,0-1,1 1,-1 0,1 0,0 1,11 0,-17 1,-1 0,1 0,0 1,0-1,0 1,-1 0,1-1,0 1,-1 1,1-1,-1 0,1 0,-1 1,1 0,-1-1,0 1,0 0,0 0,0 0,0 0,-1 1,1-1,0 0,-1 1,0-1,1 1,-1-1,1 5,0 1,0 0,0 0,0 0,-1 0,0 1,-1-1,0 0,0 1,-1-1,0 0,0 1,-1-1,0 0,-4 8,2-5,-2-1,1 0,-1 0,-1 0,0-1,0 1,-1-2,0 1,-11 7,-3 2,-2-2,0 0,-2-1,1-2,-1-1,-1-1,-36 10,-87 14,140-33,-15 3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06:52.06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32,'10'0,"19"-5,14-2,10 0,2 2,-5 2,-4 0,-1 2,-3 1,-8 0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06:52.41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 75,'-5'0,"9"0,18 0,21-6,8-1,1 1,2 0,-4-3,-5 0,-5 1,1 3,-2 1,-2-3,-7-1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06:53.11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93,'126'1,"331"-14,-392 7,647-56,145 49,-576 15,132-2,372 2,-236 21,-438-17,-127-5,-9-1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06:55.88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32 348,'-1'0,"1"1,-1 0,0 0,0-1,0 1,0-1,0 1,0 0,0-1,0 0,0 1,0-1,0 0,0 0,-1 1,1-1,0 0,0 0,0 0,0 0,0 0,-2-1,2 1,1-1,-1 1,1 0,0-1,-1 1,1 0,0-1,-1 1,1-1,0 1,-1-1,1 1,0-1,0 1,-1-1,1 1,0-1,0 1,0-1,0 1,0-1,0 0,0 1,0-1,0 1,0-1,0 1,0-1,0 1,0-1,0 1,1-1,-1 1,0-1,0 1,1-1,-1 1,0-1,1 1,-1-1,0 1,1 0,-1-1,1 1,0-1,8-9,1 0,0 1,1 0,13-9,14-12,3-3,1 1,1 2,2 3,1 1,81-33,-20 24,-105 34,0 0,0 0,0 1,0-1,0 1,0 0,0 0,0 0,0 0,0 0,0 0,0 0,0 0,0 1,0-1,0 1,0 0,0-1,3 3,-4-2,0 0,0 0,0 1,0-1,0 0,-1 0,1 1,0-1,-1 0,1 1,-1-1,1 1,-1-1,0 1,0-1,0 1,1-1,-1 1,-1-1,1 1,0-1,0 0,0 1,-1-1,1 1,-1-1,-1 3,-5 15,-1-1,-1 0,-1-1,0 0,-1 0,-19 21,-90 85,112-115,-103 85,111-93,-1 1,0-1,1 0,-1 1,1-1,0 1,-1-1,1 1,-1-1,1 1,0 0,-1-1,1 1,0-1,-1 1,1 0,0-1,0 1,0 0,0-1,0 2,9 4,24-6,201-34,-92 9,-101 15,-30 7,-1 0,1 1,-1 0,1 1,12 0,-21 1,0 0,1 0,-1 1,0-1,0 1,1-1,-1 1,0 0,0 0,0 0,0 0,0 0,0 1,0-1,0 1,-1-1,1 1,0 0,-1-1,1 1,-1 0,0 0,0 0,1 0,-1 0,-1 0,1 0,1 4,-1-1,1 0,-1 0,0 0,0 0,-1 0,1 0,-1 0,0 1,-1-1,1 0,-1 0,0 0,0 0,-1 0,1 0,-1 0,0 0,0-1,-5 7,2-5,0 1,0-1,-1-1,0 1,0-1,-1 0,1 0,-1-1,0 0,0 0,-1-1,-7 3,-47 14,-106 20,25-7,117-26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06:56.27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151 1,'-3'2,"0"0,0 1,0 0,0-1,0 1,1 0,-1 1,1-1,0 0,0 1,0-1,-1 5,-5 13,0 1,2-1,1 1,-4 37,-1 4,-19 52,15-69,-11 84,22-105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06:56.60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0 132,'15'0,"6"-5,8-1,15-1,6-3,-2 0,2 1,-2-2,-5 0,-5-3,-3 1,-2 3,-3 3,-5-3,-8 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50:14.46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1,'300'12,"148"6,-71-5,-106 0,-114-7,-19 8,26 1,-153-15,-20 0,-12 0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07:00.96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1 387,'48'-65,"24"-20,86-131,-158 215,1-1,0 1,0-1,0 1,0 0,0 0,0-1,0 1,1 0,-1 0,0 0,1 0,-1 0,0 1,1-1,-1 0,1 1,0-1,2 0,-3 1,0 1,0-1,0 1,0-1,0 1,0 0,0 0,0-1,0 1,0 0,0 0,0 0,-1 0,1 0,0 0,-1 0,1 0,-1 0,1 0,-1 0,1 0,-1 0,0 1,1-1,-1 0,0 0,0 3,2 9,0 1,0 0,-2-1,1 1,-2 0,-3 23,-4-1,-16 45,-27 124,22-76,12-82,10-29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07:01.58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237 96,'-9'0,"0"0,0 1,0 0,0 1,1 0,-1 0,0 0,-11 6,14-5,1 0,0 1,-1-1,1 1,0 0,1 1,-1-1,1 1,0 0,0 0,0 0,-5 11,-7 20,2 1,2 1,1 0,-7 50,16-78,0-2,0 1,1 0,0-1,0 1,1 0,0 0,1-1,0 1,2 10,-1-15,0 0,-1 0,1 0,1 0,-1 0,1-1,-1 1,1-1,0 0,0 0,0 0,1 0,-1 0,1-1,-1 0,1 0,0 0,0 0,0 0,7 1,2 1,2 0,-1-1,0-1,0-1,1 0,-1 0,1-2,-1 0,1 0,-1-1,0-1,0-1,0 0,0 0,0-2,-1 0,0 0,0-1,-1 0,14-12,-9 7,-1-1,0-1,0-1,-2-1,0 0,-1 0,0-1,-1-1,-1 0,-1-1,-1 0,0 0,7-28,-10 27,17-74,-21 82,-1 0,0 0,0 0,-1 0,-3-23,2 32,0 0,-1-1,1 1,-1 0,0 0,0 0,0 0,0 0,0 0,0 1,-1-1,0 1,1-1,-1 1,0 0,0 0,0 0,0 1,-1-1,1 1,0 0,-1 0,1 0,-1 0,-5-1,-5 0,1 0,-1 1,0 1,0 0,-19 2,15 1,0 2,-27 9,39-12,-34 12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07:03.44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41 534,'-1'1,"1"0,0 0,0 0,-1-1,1 1,0 0,-1 0,1 0,-1-1,1 1,-1 0,1 0,-1-1,1 1,-1 0,0-1,0 1,1-1,-1 1,0-1,0 1,1-1,-1 0,0 1,0-1,0 0,0 0,0 1,0-1,1 0,-1 0,-2 0,2 0,1 0,-1 0,0 0,1 0,-1 0,1 0,-1 0,0 0,1 0,-1-1,0 1,1 0,-1 0,1-1,-1 1,0 0,1-1,-1 1,1 0,-1-1,1 1,-1-1,1 1,0-1,-1 1,1-1,-1 1,1-1,0 1,0-1,-1 0,1 1,0-1,0 1,0-1,0 0,-1 1,1-1,0 0,0 1,0-1,1 0,-1 1,0-1,0 1,0-2,13-34,2 2,1 0,1 1,35-50,-11 18,-8 14,2 2,76-81,-110 128,0 1,0 0,0 0,0-1,1 1,-1 0,0 0,0 0,1 0,-1 1,0-1,1 0,-1 1,1-1,-1 0,1 1,1-1,-2 2,0 0,0 0,0-1,0 1,0 0,0 0,-1 0,1 0,0 0,-1 0,1 0,-1 1,1-1,-1 0,0 0,1 0,-1 0,0 1,0-1,0 0,0 0,0 1,0-1,0 2,2 259,-6-126,5 93,-1-204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07:03.79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17 13,'-5'0,"-7"0,14 0,22 0,17 0,11 0,3 0,-4 0,-10-5,-12-2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07:04.39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242 1,'-1'4,"-1"1,0-1,0 1,-1-1,1 0,-1 0,0 0,0 0,-1 0,1-1,-1 0,-3 4,-4 3,-62 80,47-55,8-13,2 1,0 0,-22 47,37-69,1 0,-1 1,0-1,1 0,0 1,-1-1,1 0,0 1,0-1,0 1,0-1,0 0,0 1,0-1,0 1,0-1,1 0,-1 1,0-1,1 0,0 1,-1-1,1 0,0 0,-1 0,1 1,0-1,0 0,0 0,0 0,0 0,0 0,0-1,0 1,1 0,-1 0,0-1,0 1,1-1,-1 1,2 0,3 0,1 1,-1-1,0-1,0 1,1-1,-1 0,0 0,7-2,36-9,0-2,-1-2,-1-2,63-33,-15 8,-63 30,0 1,51-9,-79 19,0 1,0-1,-1 1,1 1,0-1,0 0,0 1,0 0,0 0,0 0,-1 0,1 1,0-1,-1 1,1 0,-1 0,0 0,1 1,-1-1,0 1,-1-1,1 1,0 0,-1 0,0 1,1-1,-1 0,-1 1,1-1,2 7,0-1,-1 0,0 0,0 1,-1-1,0 0,-1 1,0 0,0-1,-1 1,0 0,-4 17,2-20,0 0,-1 0,-1 0,1-1,-1 1,0-1,0 0,-1 0,-8 9,-7 4,-27 22,26-24,-1-1,-1-1,-46 23,53-32,1 0,-1-1,0 0,0-1,0-1,-1-1,-29 0,37-2,-149-5,153 4,0 0,-1 0,1 0,0-1,0 0,0 0,0-1,0 1,-8-6,-12-12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07:04.96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13 64,'-6'0,"0"-5,15-2,6-5,6 0,9 2,5 2,1 3,0 2,-1 2,-1 1,-2 0,-7 6,-6 1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07:05.28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 0,'-5'0,"9"0,18 0,16 0,12 0,7 0,-1 0,-4 0,-7 0,-6 0,-3 0,-4 0,-2 0,-6 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07:06.04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18 600,'-1'0,"1"0,-1 0,0 0,1 0,-1 0,0 0,1 0,-1 0,0-1,1 1,-1 0,0 0,1-1,-1 1,0-1,1 1,-1 0,1-1,-1 1,1-1,-1 1,1-1,0 1,-1-1,1 0,-1 1,1-1,0 0,0 1,-1-1,1 1,0-1,0 0,0 0,0 1,0-1,0 0,0 1,0-1,0 0,0 1,0-1,1-1,9-33,-8 32,47-99,-31 68,27-69,-1-16,10-35,-53 152,7-19,-8 20,0 1,0 0,1-1,-1 1,0 0,0-1,1 1,-1 0,0 0,0-1,1 1,-1 0,0 0,1-1,-1 1,0 0,0 0,1 0,-1 0,1 0,-1-1,0 1,1 0,-1 0,0 0,1 0,-1 0,0 0,1 0,-1 0,1 0,-1 0,0 1,1-1,-1 0,0 0,1 0,-1 0,0 1,1-1,-1 0,0 0,1 0,-1 1,0-1,0 0,1 0,-1 1,0-1,0 0,0 1,1-1,-1 0,0 1,0-1,0 1,10 15,-1 1,0 0,-1 0,-1 1,-1-1,6 32,15 117,-17-37,-9 160,-3-131,2-130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07:06.78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38 389,'-2'0,"0"0,1 0,-1 0,0 0,1 0,-1 0,1 0,-1-1,1 1,-1 0,1-1,-1 0,1 1,-1-1,1 0,-1 0,1 0,0 0,0 0,-1 0,0-1,1 0,1 1,-1 0,1-1,-1 1,1-1,0 1,0-1,0 1,0-1,0 1,0-1,0 1,0-1,0 1,1 0,-1-1,1 1,0-2,3-7,2 0,-1 0,1 1,12-15,6-5,1 1,1 2,1 0,1 2,2 1,0 2,1 0,2 2,0 2,37-14,-62 27,1 1,0 0,0 0,0 1,0 0,1 1,11-1,-18 3,-1-1,1 0,-1 0,1 1,-1 0,1-1,-1 1,1 0,-1 0,0 0,1 1,-1-1,0 1,0-1,0 1,0-1,0 1,0 0,-1 0,1 0,-1 0,1 0,-1 1,0-1,0 0,0 1,0-1,0 0,0 1,0 3,1 2,-1-1,0 1,0 0,0 0,-1 0,-1 0,1 0,-1 0,-1-1,1 1,-1 0,0-1,-1 1,-4 7,-2 2,-1 0,0-1,-1-1,-25 27,1-7,0-2,-2-1,-2-2,-1-2,-1-2,-56 28,79-43,34-15,35-15,-17 6,0 1,1 2,0 1,1 2,0 2,0 1,0 1,54 4,-51-1,-28-1,1 0,-1 1,1 1,-1 0,0 0,0 1,12 4,-20-4,0 0,0 0,0 0,-1 1,1-1,-1 1,1 0,-1-1,0 1,0 0,0 1,-1-1,1 0,-1 0,1 1,-1-1,0 1,-1-1,1 1,0-1,-1 1,0 6,1-4,-1 1,0 0,-1-1,1 1,-1 0,0-1,-1 1,0-1,0 1,0-1,-5 9,-7 3,-1-1,-1 0,0-1,-1-1,-1 0,-28 17,10-6,29-21,0-1,-1 0,1 0,-1-1,0 0,0 0,-1-1,1 0,-14 1,-7 0,-41-2,63-1,-20-1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07:07.26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14 240,'-14'-1,"28"-2,14-4,61-19,122-22,98 2,-220 34,589-55,-518 59,536-13,-683 21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50:15.13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187 186,'8'-7,"13"-12,-21 18,0 1,1-1,-1 1,0-1,0 1,0-1,1 1,-1-1,0 1,0-1,0 1,0-1,0 1,0-1,0 1,0-1,0 1,0-1,0 1,-1-1,1 1,0-1,0 1,0-1,-1 1,1 0,0-1,-1 1,1-1,0 1,-1 0,1-1,0 1,-1 0,1-1,-1 1,1 0,0 0,-1-1,1 1,-1 0,1 0,-1 0,1 0,-1-1,1 1,-2 0,-3-1,0 0,0 0,0 1,0 0,0 0,0 0,0 0,0 1,0 0,0 0,0 0,0 0,0 1,1 0,-1 0,0 0,1 1,-6 3,0 1,0 0,0 0,1 1,0 0,1 1,-15 18,19-21,1 0,-1 1,1 0,0-1,1 1,0 0,0 1,0-1,1 0,0 0,0 1,1-1,0 0,0 1,1-1,3 13,-3-14,0 0,1 0,0 0,0-1,1 1,0-1,0 0,0 0,0 0,1 0,0 0,0-1,0 0,1 1,-1-2,1 1,0 0,0-1,0 0,10 4,0-2,-1-1,2-1,-1 0,0-1,0 0,1-2,-1 0,1 0,-1-2,0 1,1-2,-1 0,0-1,17-7,-6 1,-1-1,-1-2,0 0,0-1,-2-2,0 0,27-25,-40 31,1 0,-2 0,1-1,-1 0,-1-1,0 0,-1 0,0 0,5-16,-9 23,-1 1,1-1,-1 0,0-1,0 1,-1 0,1 0,-1 0,0 0,-1 0,1-1,-1 1,0 0,-1 0,1 0,-1 0,0 1,0-1,0 0,-1 1,1-1,-1 1,0 0,-1 0,1 0,-8-7,0 4,0 0,0 1,0 0,-1 0,1 1,-1 1,-1 0,1 1,-21-3,-6 1,-73 1,72 4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07:07.65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114 1,'-3'0,"1"0,0 1,-1 0,1-1,0 1,0 0,-1 0,1 0,0 1,0-1,0 0,0 1,1-1,-1 1,0 0,0 0,1 0,0-1,-1 1,1 1,0-1,0 0,0 0,0 0,0 1,0-1,1 0,-1 1,0 2,-2 12,0 1,-1 34,3-39,0 322,3-165,-3-158,-1 1,0-1,0 0,-2 0,1 0,-1-1,-7 14,-6 21,9-21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07:08.25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711 0,'-25'1,"0"1,0 0,1 2,-1 1,1 1,0 1,0 1,-24 12,32-13,0 2,1 0,0 1,0 0,2 1,-1 1,1 0,1 0,0 2,1-1,0 2,-10 17,20-31,0 1,0-1,0 1,0 0,1-1,-1 1,1 0,-1-1,1 1,-1 0,1-1,0 1,0 0,0 0,0 0,0-1,0 1,0 0,1 0,-1-1,1 1,-1 0,1-1,0 1,0-1,-1 1,1 0,0-1,0 0,1 1,-1-1,0 0,0 1,1-1,-1 0,0 0,1 0,-1 0,1 0,0-1,-1 1,1 0,0-1,3 1,8 4,1-2,0 0,0-1,19 1,-31-2,214-1,-143-2,-68 3,0-1,-1 1,1 0,0 0,0 0,0 1,-1 0,1 0,-1 0,1 0,-1 1,0 0,0-1,0 2,0-1,0 0,-1 1,0 0,0-1,0 1,0 1,0-1,-1 0,0 1,1-1,-2 1,3 7,-1-4,-1 0,0 0,0 0,0 1,-1-1,-1 1,0-1,0 1,0-1,-1 0,0 1,-1-1,0 0,0 0,-6 15,-2-7,0-1,0-1,-1 0,-1-1,-19 18,-73 52,47-43,-77 39,120-72,0-2,-1 1,0-2,0 0,0-1,0-1,-31 2,-108-10,146 5,-62-11,40 6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13:04.94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135 450,'-1'-1,"-1"1,1-1,0 1,0-1,0 0,0 1,0-1,0 0,0 0,0 0,0 1,0-1,0 0,1 0,-1 0,0 0,1-1,-1 1,1 0,-1 0,1 0,-1 0,1-1,0 1,0 0,0-3,-7-39,7 37,-1-10,1 1,0 0,2 0,-1 0,2 0,0 0,1 0,0 0,1 1,1 0,0 0,1 0,0 1,1 0,1 0,11-12,-11 15,0 0,1 0,0 1,1 0,0 1,0 0,1 0,0 2,0-1,1 2,0 0,0 0,0 1,0 0,1 2,-1-1,1 2,15-1,-25 2,0 0,-1 1,1-1,-1 1,1 0,-1 0,1 0,-1 1,0-1,0 1,0 0,1 0,-2 0,1 0,0 0,0 1,-1-1,1 1,-1 0,0 0,0-1,0 2,0-1,0 0,-1 0,1 0,-1 1,0-1,1 5,2 11,0-1,-1 1,-1 0,0 23,-2-41,-1 13,0 0,0 0,-1 0,-1 0,0 0,-1-1,-1 1,0-1,-1 0,0 0,-1-1,0 1,-1-2,0 1,-1-1,0 0,-1-1,-13 11,-6 3,-1-1,-1-2,-1-1,0-1,-61 24,87-40,1-1,0 1,-1 0,1 0,-5 5,10-8,-1 0,1 1,0-1,0 0,0 0,-1 0,1 0,0 0,0 1,0-1,-1 0,1 0,0 0,0 1,0-1,0 0,0 0,0 1,0-1,0 0,-1 0,1 1,0-1,0 0,0 0,0 1,0-1,0 0,0 0,0 1,1-1,-1 0,0 0,0 1,0-1,0 0,0 0,0 0,0 1,0-1,1 0,-1 1,25 1,119-12,75-3,-189 12,-19 0,1 1,-1 0,0 0,0 1,12 3,-21-3,1 0,0-1,-1 2,1-1,0 0,-1 0,0 1,1 0,-1-1,0 1,0 0,0 0,0 0,0 0,0 1,0-1,-1 0,1 1,-1-1,0 1,0-1,0 1,0 0,1 3,-1 3,0-1,0 0,-1 0,0 1,-1-1,1 0,-1 0,-1 1,0-1,0 0,-1-1,0 1,0 0,0-1,-1 1,-1-1,-7 11,-9 9,-2 0,-47 43,60-60,-24 23,-2-2,-76 52,100-75,0-1,-1 0,1-1,-1-1,-1 0,1-1,0 0,-1-1,0-1,0 0,0-1,0 0,0-1,-24-3,31 1,1 0,0 0,0-1,0 1,0-1,0-1,0 1,1-1,0 0,0 0,0-1,0 1,-5-8,-9-12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13:05.47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390 1,'-3'0,"1"0,-1 1,1 0,-1-1,1 1,-1 0,1 0,0 1,0-1,-1 0,1 1,0-1,-2 3,-28 28,20-20,-14 16,2 2,0 0,2 2,-23 43,17-20,-41 113,51-113,2 1,2 1,-10 109,24-162,-1 0,2 0,-1 0,0 0,1 0,0 1,0-1,0 0,0-1,1 1,0 0,-1 0,1 0,1-1,-1 1,4 3,-1-2,0 1,1-2,0 1,0 0,0-1,0 0,1-1,10 5,5 0,1-1,-1-2,2 0,40 3,-52-7,0-1,0-1,0 0,0 0,-1-1,1-1,0 0,-1-1,0 0,0 0,0-1,-1-1,1 0,-1 0,0-1,-1 0,0-1,0 0,13-16,-11 11,0-1,-1 0,-1-1,0 0,-1 0,0-1,-2 0,0 0,0-1,-2 0,0 0,3-32,-7 45,1 0,-2 1,1-1,0 0,-1 0,1 0,-1 0,0 0,-1 1,1-1,0 1,-1-1,0 1,0-1,0 1,-5-6,3 5,-1 0,1 0,-1 0,0 1,0 0,-1 0,1 0,-1 0,-10-3,-2 2,1 0,0 1,-1 1,0 1,1 0,-30 3,32 0,1 0,0 1,0 1,0 0,0 1,1 0,0 1,0 1,-21 14,15-8,2 1,0 1,0 1,2 0,-21 28,10-8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13:05.86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3 182,'-1'7,"1"-7,-1 1,1-1,0 0,0 1,0-1,0 0,0 1,0-1,0 0,0 1,0-1,0 0,0 1,0-1,0 0,0 0,0 1,0-1,0 0,0 1,0-1,1 0,-1 1,0-1,0 0,0 0,0 1,1-1,-1 0,0 0,0 1,1-1,-1 0,0 0,1 0,-1 1,0-1,0 0,1 0,-1 0,0 0,1 0,-1 0,0 0,1 0,-1 0,0 0,1 0,-1 0,0 0,1 0,-1 0,1 0,14 3,-1 0,1-1,1-1,-1-1,29-2,82-17,-59 7,195-27,441-73,-549 90,-122 19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13:06.32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2,'68'-1,"80"4,-143-3,-1 0,1 1,-1 0,1 0,0 0,-1 0,0 1,1 0,-1 0,0 0,0 0,0 1,0-1,-1 1,1 0,-1 0,1 1,3 5,-5-6,0 1,0 0,0 0,-1 1,0-1,0 0,0 0,0 0,-1 1,0-1,1 0,-2 1,1-1,0 0,-1 1,0-1,0 0,0 0,-1 1,-1 4,-6 8,0 0,-1 0,-1-1,0-1,-1 1,-26 23,18-17,-33 44,45-54,-1 1,0 1,0 0,1 1,1 0,-6 18,12-30,0 1,0-1,1 0,-1 1,1-1,0 0,0 1,0-1,0 1,0-1,1 0,0 1,-1-1,1 0,0 0,1 1,-1-1,1 0,-1 0,1 0,0-1,0 1,0 0,0-1,1 1,-1-1,1 0,0 0,-1 0,1 0,4 2,3 1,0-1,0 0,0 0,0-1,1-1,-1 0,1 0,0-1,-1 0,1-1,0 0,0-1,0 0,-1-1,17-4,5-8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13:06.91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57 60,'-2'1,"0"-1,0 1,0-1,0 1,0-1,0 1,0 0,1 0,-1 0,0 0,1 1,-1-1,1 0,-1 1,1-1,-1 1,1-1,0 1,0 0,0-1,0 1,0 0,0 0,0 0,0 3,-3 7,0-1,-2 24,5-34,0 13,0 0,0 0,1 0,1 0,0 0,1 0,7 26,-7-32,1-1,0 1,0 0,0-1,1 0,0 0,0 0,1 0,0-1,0 1,1-1,0 0,0-1,0 0,7 5,-6-6,0-1,0-1,0 1,0-1,0 0,0-1,1 0,-1 0,0 0,1-1,-1 0,1 0,-1-1,0 0,1-1,-1 1,0-1,0-1,0 1,0-1,0 0,11-9,1 0,0-1,-2 0,0-2,0 0,-1-1,20-25,-26 26,0 1,-1-1,-1-1,-1 1,9-24,19-85,-35 123,9-23,-2 18,0 17,-6 1,0-1,-1 0,0 1,-1-1,0 0,-1 1,0-1,-1 0,-5 13,-2 17,0 17,-6 108,16 60,1-131,-1-70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13:07.25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73 1,'-10'0,"-4"5,-3 2,0 4,3 1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12:20.12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40 91,'-30'0,"21"0,20 0,299 1,364-3,229-69,-849 65,85-6,-128 11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12:21.16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297 114,'-3'1,"0"0,1 0,-1 1,0-1,0 0,1 1,-1 0,-2 2,0 2,21-11,30-15,16-8,2 3,113-29,-174 53,0 0,-1 1,1 0,0-1,0 1,0 0,0 0,-1 1,1-1,0 1,0-1,0 1,-1 0,1 0,0 0,-1 0,1 0,-1 1,1-1,-1 1,0 0,4 3,-4-2,1 1,-1-1,0 1,0 0,0-1,0 1,-1 0,0 0,0 0,0 0,0 0,0 0,-1 1,0-1,0 5,-1 4,-1 0,0-1,-1 1,0-1,-1 0,0 0,-1 0,0 0,-1-1,-1 0,1 0,-2-1,1 0,-15 15,-11 8,-2-1,-58 41,89-71,-318 231,271-199,35-24,0 1,0 0,-25 25,41-36,0 0,-1 1,1-1,0 0,0 1,-1-1,1 0,0 1,0-1,0 0,-1 1,1-1,0 1,0-1,0 0,0 1,0-1,0 1,0-1,0 1,0-1,0 0,0 1,0-1,0 1,0-1,0 0,0 1,1-1,-1 1,0-1,0 0,0 1,1-1,-1 0,0 1,1-1,-1 0,0 0,0 1,1-1,-1 0,0 0,1 1,-1-1,1 0,-1 0,0 0,1 0,-1 1,1-1,-1 0,0 0,1 0,-1 0,1 0,28 4,-27-3,295 1,-150-5,-81 4,72-3,-134 2,1-1,-1 0,1 0,-1 0,0-1,1 0,-1 0,8-4,6-7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50:15.83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481 1,'-33'0,"1"1,0 2,-50 10,68-9,-1 0,1 1,0 1,0 0,1 1,0 0,0 1,1 0,0 1,-11 11,5-3,1 1,1 1,0 0,-14 25,23-33,1 0,0 1,1 0,0 0,1 0,0 1,1 0,0-1,-1 22,4-26,-1 0,1 0,1 0,0 0,0 0,0 0,1 0,0 0,1 0,0-1,0 1,0-1,1 0,0 0,1 0,-1 0,1-1,0 0,1 0,0 0,0-1,13 10,-7-6,1-1,1 0,-1-1,1-1,1 0,-1 0,1-2,0 0,0 0,18 1,-21-5,0 1,0-2,1 1,-1-2,0 0,0 0,0-1,0-1,0 0,-1 0,0-1,0 0,14-10,-5 3,-1-2,0 0,-1-2,0 0,26-31,-37 37,0 0,0 0,-1 0,-1-1,1 0,-2 0,0 0,0-1,-1 1,0-1,-1 0,0 0,0-14,-2 14,0-1,0 1,-1 0,-1 0,0-1,-4-12,3 19,1 0,-1 1,0 0,0-1,-1 1,1 1,-1-1,0 0,0 1,-1 0,0 0,1 0,-1 0,-9-4,3 2,-1 1,-1-1,1 2,-1 0,1 0,-1 1,-1 1,1 0,0 1,0 0,-22 3,16-1,0 2,0 0,0 1,1 1,0 1,-1 0,-22 13,-79 53,90-54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12:21.85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0,'0'451,"0"-448,0 0,0 0,0 1,1-1,0 0,-1 0,1 0,0 0,0 0,1 0,-1-1,1 1,-1 0,1-1,0 1,0-1,3 4,0-3,-1 1,1-1,-1 0,1-1,0 1,0-1,0 0,0 0,8 2,10 0,0-1,0-1,42-1,-52-1,1-1,0 0,0-1,-1-1,1 0,24-10,65-32,-86 37,6-6,-4 1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12:22.37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63 0,'1'31,"0"-13,0 0,-2 0,0 0,0 0,-2 0,-5 20,-3-6,1 1,1 0,2 0,1 1,2 0,0 60,6 634,-2-703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12:39.70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1 152,'5'-6,"1"1,1 0,-1 0,1 0,13-6,37-22,38-18,-82 45,0 1,0 0,0 1,1 1,21-3,-32 5,-1 1,1 0,0 0,0 0,-1 0,1 0,0 1,0-1,-1 1,1 0,0 0,-1 0,1 0,-1 0,1 0,-1 1,0-1,1 1,-1 0,4 3,-5-2,1-1,-1 0,0 0,0 1,0-1,-1 0,1 1,0-1,-1 1,1-1,-1 1,0 0,0-1,0 1,0-1,-1 1,1-1,-1 1,1-1,-1 1,0-1,0 0,-2 4,-3 7,-1-1,0 0,-1 0,0-1,-1 0,-20 19,-70 52,5-6,95-76,-1 0,0 0,0 0,1 0,-1 0,0 0,0 0,1 0,-1 0,0 0,1 0,-1 0,0 0,0 0,0 0,1 1,-1-1,0 0,0 0,1 0,-1 0,0 1,0-1,0 0,1 0,-1 0,0 1,0-1,0 0,0 0,0 1,0-1,0 0,1 0,-1 1,0-1,0 0,0 1,0-1,0 0,0 0,0 1,0-1,0 0,-1 0,1 1,0-1,0 0,0 0,0 1,0-1,0 0,0 0,-1 1,1-1,0 0,0 0,0 0,0 1,-1-1,1 0,0 0,0 0,-1 0,1 1,27-3,-23 1,24-4,44-13,-54 12,0 0,0 2,0 0,1 1,-1 1,31 1,-46 1,-1 0,1 0,-1 1,1-1,-1 1,1 0,-1 0,1 0,-1 0,0 0,0 0,1 0,-1 1,0-1,0 1,0 0,-1-1,1 1,0 0,-1 0,1 0,-1 0,1 1,-1-1,0 0,0 1,0-1,0 0,-1 1,1-1,-1 1,1-1,-1 1,0-1,0 1,0 3,-1 1,0 0,0-1,0 1,-1-1,0 1,0-1,-1 0,0 0,0 0,0 0,-1 0,-8 10,2-7,0 0,-1-1,0 0,0 0,-1-1,0-1,0 0,-1-1,0 0,1-1,-2 0,1-1,0-1,-1 0,1-1,-1 0,1-1,-28-3,38 3,0 0,1-1,-1 0,0 1,1-1,-1 0,1 0,-1 0,1 0,-1-1,1 1,-1-1,1 1,0-1,0 0,0 0,0 0,0 0,1 0,-1-1,1 1,-1 0,-1-4,-4-13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12:40.04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12 0,'-5'0,"-2"0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12:40.80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218 62,'-1'0,"0"0,0 1,0-1,1 0,-1 1,0-1,0 1,0-1,0 1,1-1,-1 1,0 0,0-1,1 1,-1 0,1 0,-1-1,0 1,0 1,1-1,-1 0,1 0,-1 0,1-1,-1 1,1 0,-1 0,0-1,0 1,1 0,-1-1,0 1,0-1,0 1,0-1,0 1,0-1,0 0,1 0,-3 1,4-4,0 1,1-1,-1 0,0 1,1-1,0 1,0 0,3-4,2-1,0 1,1 0,0 1,0 0,0 0,0 1,1 0,-1 0,1 1,0 0,0 0,1 1,-1 1,0-1,1 1,15 1,-22 0,0 1,-1-1,1 1,0-1,0 1,0 0,0 0,-1 1,1-1,0 0,-1 1,1 0,-1-1,0 1,1 0,-1 0,0 0,0 1,0-1,-1 0,1 1,0-1,-1 1,0 0,1-1,-1 1,0 0,-1 0,1 0,0 3,0 0,1 1,-2-1,1 0,-1 1,0-1,0 1,-1-1,0 0,0 1,0-1,-1 0,0 0,-4 8,-13 16,-1-1,-2-1,0 0,-43 38,22-23,43-42,-61 62,-69 94,119-143,9-12,0 0,0 0,0 1,0-1,0 1,0-1,1 1,-1 0,1 0,0 0,0 0,0 0,0 0,0 0,1 0,-1 5,1-8,1 1,-1 0,1 0,-1-1,1 1,0 0,-1-1,1 1,0 0,-1-1,1 1,0-1,0 1,-1-1,1 0,0 1,0-1,0 0,0 0,-1 1,1-1,0 0,0 0,0 0,0 0,0 0,0 0,1 0,29-4,-28 4,213-52,-151 35,34-14,-77 27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12:41.28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23 1,'0'449,"-1"-426,-1-1,-11 44,11-56,-3 15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12:41.65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 62,'-5'0,"9"0,13 0,20 0,8 0,2-10,-3-3,-3 0,-3 3,-4 2,-2 4,-1 1,-7 3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13:26.29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1 598,'1'-5,"1"-1,0 0,0 0,0 1,1 0,0-1,0 1,1 0,-1 0,7-6,2-5,12-21,-2 0,-2-2,-1 0,-2-1,-2-1,12-53,-21 72,1-8,1 1,1 0,20-41,-29 69,0 1,0-1,0 1,0 0,0-1,0 1,1-1,-1 1,0-1,0 1,1 0,-1-1,0 1,0 0,1-1,-1 1,1 0,-1-1,0 1,1 0,-1 0,0-1,1 1,-1 0,1 0,-1 0,1 0,-1 0,1-1,-1 1,1 0,5 14,-2 30,-4-40,1 33,-1 1,-2-1,-2 1,-15 65,-4-12,-71 282,88-345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13:26.85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303 53,'-9'1,"1"0,-1 0,1 1,0 1,0-1,0 1,0 1,0-1,1 1,-1 1,1-1,0 1,1 0,-1 1,1 0,-7 8,-11 14,0 0,-25 44,43-64,-3 6,1 0,0 0,1 1,1 0,0 0,1 1,1-1,0 1,1 0,1 0,0 1,2 27,0-38,-1 15,2-1,0 0,8 37,-7-51,0-1,0 1,0 0,1 0,-1-1,1 1,1-1,-1 0,1 0,0 0,0-1,0 1,1-1,0 0,-1 0,12 6,-2-3,0 0,0-1,1-1,0 0,0-1,1-1,-1 0,1-1,-1 0,1-2,0 0,0 0,-1-1,1-2,15-3,-11 1,-1 0,0-2,0 0,0-2,-1 0,0-1,-1 0,0-2,-1 0,0 0,17-20,-5 3,-1-2,-2 0,-1-2,22-40,-40 59,0 0,-1 0,0 0,-1-1,-1 0,0 0,0-15,-3-107,0 131,0 0,-1 0,0 1,-1-1,1 0,-1 1,0-1,0 1,-1 0,0 0,0 0,0 0,0 0,-1 0,0 1,0 0,0 0,0 0,-1 0,1 1,-1-1,0 1,0 0,0 1,0-1,-1 1,1 0,-11-2,0 0,0 1,-1 1,1 0,-1 2,1-1,-1 2,1 0,-1 1,-16 5,13-3,1 1,-1 1,1 1,1 0,0 2,0 0,0 1,1 0,1 2,-30 26,21-11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13:27.22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12 1,'0'5,"-5"1,-1 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05:33.592"/>
    </inkml:context>
    <inkml:brush xml:id="br0">
      <inkml:brushProperty name="width" value="0.1" units="cm"/>
      <inkml:brushProperty name="height" value="0.1" units="cm"/>
      <inkml:brushProperty name="color" value="#5B2D90"/>
      <inkml:brushProperty name="ignorePressure" value="1"/>
    </inkml:brush>
  </inkml:definitions>
  <inkml:trace contextRef="#ctx0" brushRef="#br0">69 0,'-10'0,"-3"5,-9 2,-1-1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13:27.97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67 177,'-52'12,"52"-12,0 0,-1 0,1 1,0-1,0 0,0-1,-1 1,1 0,0 0,0 0,-1 0,1 0,0 0,0 0,0 0,0 0,-1 0,1 0,0 0,0-1,0 1,-1 0,1 0,0 0,0 0,0-1,0 1,0 0,0 0,-1 0,1 0,0-1,0 1,0 0,0 0,0-1,0 1,0 0,0-1,4-10,12-9,6 1,2 1,0 1,0 1,2 1,0 1,0 2,2 0,50-13,-74 24,0 0,1 0,-1 0,0 1,1-1,-1 1,0 0,1 0,-1 1,7 1,-9-1,-1-1,1 1,-1 0,0 0,0 0,1 0,-1 0,0 0,0 0,0 0,0 0,0 0,0 1,0-1,0 0,-1 1,1-1,0 1,-1-1,1 1,-1-1,0 1,1-1,-1 1,0-1,0 1,0-1,0 1,0 0,-1-1,0 4,-1 6,-1 0,0 1,0-1,-2 0,1 0,-1-1,-1 1,0-1,0-1,-1 1,-13 13,-7 6,-1-1,-37 26,-38 15,23-18,80-51,0 0,-1 0,1 1,-1-1,1 0,0 0,-1 0,1 0,-1 1,1-1,0 0,-1 0,1 0,0 1,0-1,-1 0,1 1,0-1,0 0,-1 1,1-1,0 0,0 1,0-1,-1 0,1 1,0-1,0 1,0-1,0 0,0 1,0-1,0 1,0-1,0 0,0 1,0-1,0 1,0-1,0 0,0 1,1-1,-1 1,22 3,33-11,60-23,-73 17,1 2,61-7,-85 16,55-3,-66 4,-1 2,1-1,-1 1,1 0,-1 1,1-1,7 4,-13-4,0 0,0 0,0 1,-1-1,1 0,0 0,-1 1,1-1,-1 1,0 0,1-1,-1 1,0 0,0 0,0 0,0 0,0 0,-1 0,1 0,-1 0,1 0,-1 0,0 0,1 0,-1 0,0 0,0 1,-1-1,1 0,0 0,-1 0,0 0,-1 4,-1 4,-1 0,0-1,-1 1,0-1,-9 12,-2 0,-1-2,-1 0,-1-1,-1-1,0-1,-1-1,-1 0,0-2,-1 0,0-2,-1 0,-46 12,49-18,0-1,0-1,-1-1,1-1,-28-2,24-1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13:28.81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14 59,'-13'0,"36"-2,17-1,349-32,-247 27,651-3,-470 34,-250-16,34 7,-62-7,69 3,-27-11,-62 1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13:29.49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14 79,'-10'0,"7"0,3-5,8-2,12 0,13-3,5 0,3 1,-2-2,-2 0,-7 2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13:29.81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6 27,'-5'0,"8"0,19 0,16 0,7 0,5 0,-5-5,0-2,-4 1,-2 1,-9 1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13:32.98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333 0,'-1'3,"-1"-1,1 0,-1 1,0-1,0 0,0 0,0 0,0-1,0 1,0 0,-1-1,1 1,0-1,-6 2,-4 4,-12 11,-1 1,2 1,1 1,0 0,2 2,1 1,-31 47,38-49,1-1,1 1,0 1,2 0,1 0,1 1,0 0,2 0,1 0,0 33,3-50,1 0,-1 0,2 0,-1 0,1 0,0 0,0 0,1-1,0 1,0-1,0 0,1 0,0 0,0 0,1 0,0-1,0 0,0 0,0-1,1 1,0-1,9 5,-4-3,0 0,1-1,0 0,0-1,0-1,1 0,-1 0,1-1,0-1,-1 0,25-2,-27 0,-1-1,1-1,-1 1,1-2,-1 1,0-1,0-1,0 1,-1-1,0-1,0 0,0 0,0-1,6-7,-4 4,-1 0,-1-1,0 0,0-1,-1 1,-1-1,0-1,0 1,6-23,-12 33,1-1,0 1,-1-1,1 0,-1 1,1-1,-1 0,0 1,-1-1,1 1,0-1,-1 0,1 1,-1-1,0 1,0-1,0 1,0-1,0 1,0 0,-1 0,-1-3,0 2,0 1,0 0,0 1,0-1,0 0,-1 1,1 0,0 0,-1 0,1 0,0 0,-1 1,1 0,-1-1,1 1,-8 1,-11 2,0 0,0 2,1 0,-1 1,1 2,1 0,-1 1,1 1,1 1,0 1,1 0,-33 30,44-35,0 0,1 1,0 0,1 0,0 0,0 1,0 0,1 0,1 0,0 1,-4 18,2-3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13:33.37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32 0,'-5'0,"-2"6,1 10,1 14,1 7,2 2,0 4,2 0,0-2,0-3,0-2,1-3,-1-2,0-1,0-6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13:33.71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0 141,'0'-5,"10"-2,4-4,14-1,13 2,4-3,5 2,4 1,-2-1,-5 0,-5 2,-5 3,-3-3,-3 0,-6 2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13:35.20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0 144,'1'1,"0"-1,0 1,-1-1,1 0,0 1,0-1,-1 0,1 0,0 0,0 1,0-1,-1 0,1 0,0 0,0 0,0-1,0 1,-1 0,1 0,0 0,0-1,0 1,0-1,25-6,198-83,-155 60,-60 26,-1 1,0 0,1 1,-1 0,14-1,-20 3,-1 0,0-1,1 2,-1-1,0 0,1 0,-1 0,0 0,1 1,-1-1,0 1,0-1,1 1,-1-1,0 1,0 0,0 0,1 0,-1 1,0-1,-1 0,1 0,-1 1,1-1,-1 0,0 0,0 1,1-1,-1 0,0 1,0-1,0 1,0-1,-1 0,1 1,0-1,0 0,-1 0,1 1,-1-1,0 2,-6 13,-1 0,0-1,-1 1,-1-2,0 1,-1-1,-1-1,0 0,-18 15,-20 13,-64 40,98-70,14-10,-21 19,23-20,-1 0,1 1,0 0,-1-1,1 1,0-1,0 1,0-1,0 1,0-1,-1 1,1 0,0-1,0 1,0-1,1 1,-1-1,0 1,0 0,0-1,0 1,0-1,1 1,-1-1,0 1,0-1,1 1,-1-1,0 1,1-1,-1 1,1-1,-1 0,1 1,-1-1,0 0,1 1,-1-1,1 0,0 0,-1 1,1-1,-1 0,1 0,-1 0,1 0,-1 0,1 0,0 1,0-2,17 6,1-2,-1 0,1-1,0-1,21-1,45 4,-47 0,-15-2,0 0,0 2,-1 1,36 12,-55-16,0 0,-1 0,1 1,0-1,-1 1,0-1,1 1,-1 0,0 0,0 0,0 0,0 0,0 0,-1 1,1-1,0 0,-1 1,0 0,0-1,0 1,0 0,0-1,0 1,-1 0,1 0,-1 0,0 0,0 0,0 3,-1-1,0 0,0 0,-1 0,0-1,0 1,0 0,0-1,-1 1,1-1,-1 0,0 0,-1 0,1 0,-1-1,1 1,-6 3,-12 8,-1-2,-1 0,0-1,-1-1,-26 8,-6-1,-68 13,89-25,7-3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13:35.70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393 121,'-22'0,"1"1,-1 0,-41 10,52-8,1 0,-1 1,1 1,0 0,0 0,1 1,-1 0,1 0,-12 13,5-4,1 0,0 1,1 1,-21 34,31-44,-1 2,1-1,1 0,0 1,0-1,0 1,1 0,0 0,1 0,0 0,1 0,0 1,0-1,2 11,-1-15,0 0,1 0,-1 0,1 0,0 0,0-1,1 1,0-1,-1 0,2 0,-1 0,0 0,7 6,-3-5,-1 0,1 0,0-1,1 0,-1 0,1-1,15 5,-9-4,1-1,-1-1,1 0,0-1,0-1,-1 0,1-1,0 0,16-4,-16 0,0 0,-1-1,0 0,0-2,-1 1,0-1,0-1,0-1,-2 0,1 0,-1-1,-1 0,0-1,13-19,-10 11,0 0,-2-1,0-1,-2 1,0-2,-1 1,-2-1,7-42,-12 61,-1-1,0 1,0-1,0 1,0-1,-1 1,0-1,0 1,0-1,-1 1,1 0,-1 0,0-1,-3-3,0 2,1 0,-1 0,0 0,-1 0,1 1,-1 0,-13-8,6 5,-1 1,0 0,0 1,-1 1,1 0,-1 0,-30-3,23 6,0 1,0 1,0 1,0 1,-41 8,24 1,1 1,-47 21,36-11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13:36.28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0 209,'0'1,"1"0,-1 0,1 0,-1 0,1 0,0 0,-1 0,1 0,0 0,0-1,-1 1,1 0,0-1,0 1,0 0,0-1,0 1,0-1,0 1,0-1,0 0,0 1,0-1,0 0,2 0,34 6,-32-6,36 2,1-2,-1-2,1-2,-1-2,41-11,16-1,439-36,3 38,-116 4,664-4,-943 11,-124 3,-1-1,0-1,-1-1,1 0,21-10,-37 13,-1 0,1 0,0 0,-1 0,0-1,1 1,-1-1,0 0,0 0,3-5,5-9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06:16.04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14 0,'0'10,"-5"3,-2 4,6 0,2-3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13:37.06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29 65,'-1'8,"0"-1,11-10,13-9,1 1,0 0,1 2,0 1,1 1,-1 1,1 1,0 1,1 2,-1 0,51 5,-75-3,1 0,-1 0,0 1,0-1,1 1,-1 0,0-1,0 1,0 0,1 0,-1 0,0 1,0-1,-1 0,1 1,0-1,0 1,-1 0,1 0,-1-1,2 4,-1-2,-1 0,0 0,0 1,-1-1,1 0,-1 0,1 1,-1-1,0 0,0 1,-1-1,1 0,-2 5,-1 5,-1 0,-1-1,0 1,0-1,-1 0,-10 14,-7 5,-2-2,0-1,-51 43,39-38,-43 50,-33 43,111-124,0 0,0 1,1-1,-1 0,1 1,0 0,-1-1,1 1,0 0,1-1,-2 5,2-5,0-1,0 1,1-1,-1 0,0 1,1-1,-1 0,1 1,-1-1,1 0,-1 0,1 0,0 0,0 1,0-1,-1 0,1 0,0 0,0-1,1 1,-1 0,0 0,0 0,0-1,0 1,1-1,1 1,8 4,1-1,1 0,-1-1,0 0,1-1,0-1,-1 0,1-1,0 0,0-1,-1 0,26-6,9-6,0-1,46-22,-66 25,-13 6,12-5,0-1,-1-1,25-16,-32 14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13:37.59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83 1,'-1'0,"0"0,0 1,0-1,0 1,0-1,0 1,0 0,0-1,0 1,1 0,-1-1,0 1,1 0,-1 0,0 0,1 0,-1 0,1 0,-1 0,1 0,0 0,-1 0,1 0,0 0,-1 1,-5 33,6-31,-6 28,-20 61,3-14,22-75,0 1,0-1,1 0,-1 0,1 0,0 0,0 0,0 0,1 1,0-1,-1 0,3 4,-2-5,0-1,1 0,-1 0,1 0,-1 1,1-1,0-1,0 1,0 0,0 0,0-1,0 1,0-1,0 0,1 1,-1-1,1 0,-1 0,1-1,3 2,14 1,1 0,-1-1,1-1,0 0,-1-2,1-1,-1 0,1-1,-1-2,0 0,0-1,-1-1,1 0,-2-2,32-19,-14-7,-21 17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13:38.00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299 1,'-6'0,"0"1,1 0,-1 1,0-1,1 1,-1 0,1 0,-1 1,1 0,0 0,0 0,0 0,0 1,1 0,0 0,0 0,0 1,0-1,0 1,1 0,-5 10,-5 8,1 1,1 1,-10 36,-2 23,-22 167,29-142,-21 139,35-236,0-5,0 0,1-1,0 1,0 0,1 0,-1 0,2 0,-1 0,1 0,0-1,0 1,4 12,8-1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13:39.05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1 168,'0'-5,"10"-2,14-5,12 1,1-5,4 2,5 3,-5-2,-5 1,-3 3,-2-3,-1 2,-2-4,1 2,-5 2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13:39.45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13 122,'-5'0,"-2"5,16 2,16-1,19 0,8-13,-1-5,-3 1,0-5,-3 2,-5 3,3-2,-3-4,-2 2,-2 2,-3 4,-2 4,-6 2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13:40.91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7 122,'0'0,"0"1,0-1,0 1,0 0,0-1,-1 1,1-1,0 1,0-1,0 1,-1-1,1 1,0-1,-1 1,1-1,0 1,-1-1,1 1,-1-1,1 0,0 1,-1-1,0 1,10-10,16-5,1 1,0 1,1 1,54-14,117-14,-184 37,3-1,0 0,0 2,0 0,19 1,-34 0,1 0,-1 0,1 1,-1-1,1 1,-1-1,1 1,-1 0,1 0,-1 0,0 0,1 0,-1 0,0 1,0-1,0 1,0 0,0-1,0 1,-1 0,1 0,0 0,-1 0,0 0,1 1,-1-1,0 0,0 1,0-1,-1 1,1-1,0 1,-1-1,0 5,0-3,0 1,-1-1,0 1,0-1,-1 1,1-1,-1 1,0-1,0 0,0 0,0 0,-1 0,0 0,-4 4,-7 7,-29 25,10-17,0 0,-1-3,-1-1,-67 26,-24 13,124-57,0 0,0 1,0-1,0 0,0 1,0-1,0 1,0 0,1-1,-3 5,3-6,1 0,0 1,0-1,0 0,0 1,0-1,0 1,-1-1,1 0,0 1,0-1,0 0,1 1,-1-1,0 1,0-1,0 0,0 1,0-1,0 0,0 1,1-1,-1 0,0 1,0-1,1 1,16 8,21-2,1-2,-1-2,0-1,57-5,-31 2,13-1,104 2,-178 0,0 1,0-1,0 0,0 1,0 0,0 0,0 0,-1 0,1 0,0 0,0 1,-1-1,1 1,-1 0,0 0,1 0,-1 0,0 0,0 0,2 3,-3-3,0 0,-1 1,1-1,0 0,-1 1,1-1,-1 1,0-1,1 1,-1-1,-1 1,1-1,0 0,0 1,-1-1,0 1,1-1,-1 0,0 1,0-1,0 0,0 0,-1 0,-2 4,-3 2,0 1,-1-2,0 1,0-1,-1 0,0-1,0 0,-1 0,1-1,-17 7,-15 3,-53 14,87-27,-53 14,0-3,-89 8,141-21,0 0,1 0,-1 0,0-1,-9-1,-2-5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13:41.52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358 1,'-8'-1,"0"1,1 1,-1-1,0 1,1 1,-1-1,1 1,-1 1,1-1,0 1,0 0,0 1,0 0,1 0,-1 0,1 1,0 0,1 0,-1 1,-8 10,-1 3,1 1,1 0,1 1,1 1,0-1,2 2,0 0,2 0,0 0,-3 29,3-6,-3 16,-2 94,12-152,0 0,1 0,-1 0,1 0,0 0,0 0,0 0,1 0,-1-1,1 1,0 0,0-1,0 0,0 1,1-1,2 3,0-1,0-1,1 0,-1 0,1 0,-1-1,1 0,0 0,0 0,8 2,-1-2,0 0,0-1,0 0,0 0,0-2,0 0,0 0,0-1,21-4,-22 2,0 0,-1-1,0 0,0-1,0 0,-1-1,1 0,-1-1,-1 0,1 0,-1-1,0 0,-1-1,0 0,0 0,-1 0,-1-1,1 0,8-20,-14 28,0 0,0 0,-1 0,1 0,0 0,-1-1,0 1,1 0,-1 0,0 0,0 0,0 0,-1 0,1 0,0-1,-1 1,1 0,-1 0,0 0,0 0,0 0,0 1,-1-4,-1 2,0 0,0 0,-1 0,1 0,-1 1,0-1,1 1,-1 0,0 0,-8-3,-7 0,0 0,-1 1,-37-4,41 8,1 0,-1 0,1 2,0 0,0 0,-19 7,-86 35,115-42,0 0,0 0,0 1,0 0,0 0,0 0,1 1,-1-1,1 1,0 0,0 0,1 1,-1-1,-3 7,-4 13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13:42.13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9 264,'-9'3,"12"2,16 5,14-4,0-2,0-1,54-2,-45-2,56-4,192-35,-160 18,-63 12,111-17,244-68,-334 68,108-17,-109 25,-62 14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13:42.92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44 87,'-31'13,"18"-7,19-8,57-22,68-15,-49 16,-69 18,1 2,-1 0,1 0,19 0,-31 3,1 0,-1 0,1 0,-1 0,1 1,0-1,-1 1,0 0,1 0,-1 0,1 0,-1 0,3 2,-3-1,-1-1,0 0,0 1,0-1,0 1,0-1,0 1,0-1,-1 1,1 0,-1-1,1 1,-1 0,1 0,-1-1,0 1,0 0,0 0,0 0,0-1,0 1,-1 2,-1 8,-1-1,-1 1,1 0,-2-1,0 0,0 0,-1 0,0-1,-1 1,0-1,-13 13,-13 12,-60 48,65-60,-36 28,30-25,-35 34,67-59,1 1,0-1,0 0,-1 1,1-1,0 1,0-1,0 1,0-1,1 1,-1 0,0 0,1-1,-1 1,1 0,-1 2,2-3,-1 0,0 0,1 0,-1 1,1-1,-1 0,1 0,0 0,-1 0,1 0,0 0,0 0,0-1,0 1,0 0,0 0,0 0,0-1,0 1,0-1,0 1,0-1,1 1,-1-1,0 0,1 1,14 3,1 0,-1-2,1 1,-1-2,1 0,-1-1,1-1,30-5,132-37,-174 41,59-19,63-31,-11 3,-93 39,-4-1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13:43.66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51 13,'0'18,"-1"1,-1-1,-1 0,-1 0,-9 28,9-35,-1 1,0 1,1 0,1 0,-3 22,5-32,1 0,0 0,0 0,0 1,1-1,-1 0,1 0,0 0,0 0,0 0,0 0,0 0,0 0,1-1,-1 1,1 0,0-1,0 1,0-1,0 0,1 0,-1 0,0 0,1 0,4 3,3-1,-1 0,1 0,0-1,0 0,1 0,-1-1,0-1,1 0,-1 0,1-1,0 0,-1-1,1 0,-1-1,13-3,-2-1,0-1,-1-1,1 0,-1-2,-1 0,26-18,-36 21,-1 0,1 0,-1-1,0 0,-1-1,0 1,0-1,-1-1,0 1,-1-1,6-15,-5 7,0 0,-1 0,-1-1,-1 0,2-32,-7 80,1 7,-1-1,-2 0,-13 56,-17 71,25-108,-27 87,29-126,2-9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50:47.24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31 1,'-6'5,"-1"7,1 6,0 5,2-11,2-8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13:44.80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34 437,'-1'0,"0"1,0-1,-1 1,1-1,0 1,0 0,0 0,0-1,0 1,0 0,0 0,1 0,-1 0,0 0,0 0,1 0,-1 0,1 0,-1 1,1-1,-1 0,1 0,0 1,-1-1,1 0,0 2,-6 41,5-37,1-5,-4 29,2 2,1-1,6 62,-4-91,-1 0,1 0,0 0,0 0,0 0,0 0,0 0,1 0,-1-1,1 1,0 0,0-1,0 0,0 1,0-1,3 3,-3-5,0 1,-1 0,1 0,0-1,0 0,0 1,0-1,0 0,0 0,0 0,0 0,0 0,0 0,0 0,0-1,-1 1,1-1,0 1,0-1,0 0,0 0,-1 0,1 0,0 0,-1 0,3-3,79-65,-3-4,100-115,94-89,-244 251,-10 7,1 2,0 0,1 2,38-21,-36 28,-5 7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13:51.59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13:51.94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13 1,'-5'0,"-2"0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14:11.13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10 235,'0'0,"-1"1,1-1,0 0,-1 0,1-1,0 1,-1 0,1 0,-1 0,1 0,0 0,-1 0,1 0,0 0,-1-1,1 1,0 0,-1 0,1-1,0 1,0 0,-1 0,1-1,0 1,0 0,-1-1,1 1,0 0,0-1,0 1,0 0,-1-1,1 1,0 0,0-1,0 1,0-1,5-19,16-16,-14 26,10-14,0 2,39-40,-50 56,-1 1,1 0,1 1,-1-1,1 1,-1 1,1-1,0 1,1 0,-1 1,0 0,1 0,-1 0,1 1,0 0,8 0,-14 2,0-1,0 0,1 0,-1 1,0 0,1-1,-1 1,0 0,0 0,0 0,0 0,0 0,0 1,0-1,0 0,-1 1,1 0,1 1,0 1,-1 0,1 0,-1-1,0 1,0 1,-1-1,1 0,-1 0,1 5,-1 1,0-1,0 1,-1-1,0 0,0 1,-1-1,-1 1,-3 12,-6 7,-1-1,-2 0,-1-1,-1-1,-1 0,-37 41,26-39,21-23,1 1,0 0,1 0,-1 0,-6 12,11-17,1-1,0 1,0 0,-1-1,1 1,0-1,0 1,0-1,0 1,0 0,0-1,0 1,0-1,0 1,0-1,0 1,0 0,0-1,1 1,-1-1,0 1,0-1,1 1,-1-1,0 1,1-1,-1 1,0-1,1 0,0 1,20 10,27-3,-46-8,14 2,0 0,0-1,0-1,0-1,1 0,-1-1,0 0,-1-2,1 0,25-10,-14 0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13:52.70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14 1,'-10'0,"7"0,3 0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13:53.07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14:12.30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24 133,'0'1,"0"-1,0 0,0 0,0 1,1-1,-1 0,0 0,0 1,0-1,0 0,0 0,0 1,0-1,0 0,0 0,0 1,0-1,0 0,-1 0,1 1,0-1,0 0,0 0,0 1,0-1,0 0,-1 0,1 0,0 1,0-1,0 0,0 0,-1 0,1 0,0 1,0-1,-1 0,1 0,0 0,0 0,0 0,-1 0,1 0,0 0,-1 0,1 0,0 0,0 0,-1 0,1 0,0 0,0 0,-1 0,1 0,0 0,0 0,-1 0,0-1,1 1,-1-1,0 1,1-1,-1 1,1-1,-1 0,1 1,-1-1,1 0,0 0,-1 1,1-1,0 0,-1 0,1 1,0-1,0-2,0 0,1 0,-1 0,1 0,0 0,0 0,0 0,1 0,-1 0,1 0,-1 0,1 1,0-1,0 0,0 1,1 0,-1 0,4-3,4-3,0 0,22-13,-20 15,1-1,0 2,0-1,0 2,25-6,-36 10,1 0,-1 0,0 1,1-1,-1 0,0 1,1 0,-1-1,0 1,0 0,0 0,1 0,-1 0,0 1,-1-1,1 1,0-1,0 1,0-1,-1 1,1 0,-1 0,0 0,1 0,-1 0,0 0,0 0,0 0,0 1,-1-1,1 0,0 3,1 3,0 0,-1 0,0 1,0-1,0 0,-1 0,-1 0,-1 10,-1-5,0-1,-2 0,1 1,-2-1,0-1,-13 21,-52 60,60-78,1-3,-1 0,-1-1,1 0,-17 10,-22 19,50-39,0 0,-1 0,1 0,0 0,0 0,0 0,0 0,-1 0,1 0,0 0,0 1,0-1,0 0,-1 0,1 0,0 0,0 0,0 0,0 1,0-1,0 0,0 0,0 0,-1 0,1 1,0-1,0 0,0 0,0 0,0 1,0-1,0 0,0 0,0 0,0 1,0-1,0 0,0 0,0 0,0 0,1 1,-1-1,0 0,0 0,0 0,0 0,0 1,0-1,0 0,0 0,1 0,-1 0,14 0,24-8,-35 7,87-23,51-13,-109 31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14:12.79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1,'10'0,"14"0,12 0,6 0,-5 0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14:13.18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1,'0'5,"10"2,19-1,9-1,9-1,-4-2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14:13.89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0,'1966'0,"-1962"0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50:53.95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750 1,'-15'8,"2"0,-1 2,1-1,-12 13,-14 10,-59 34,-123 61,199-114,7-5,-1 0,0 0,0-2,0 0,0-1,-1 0,-19 2,31-6,0-1,0 0,0 0,0 0,0-1,0 0,0 0,0 0,0 0,0-1,1 0,-1 0,0 0,1 0,0-1,-1 0,1 0,0 0,0 0,1-1,-1 1,1-1,0 0,0 0,0 0,0-1,1 1,-3-6,-7-20,5 3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14:43.03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0 554,'2'-1,"0"0,0 0,0 0,-1 0,1-1,0 1,-1 0,1-1,-1 1,1-1,-1 0,0 0,0 1,0-1,0 0,0 0,1-3,6-8,36-41,-27 34,0-1,-1-1,17-31,-15 14,-2-1,15-59,-4 10,-22 75,-4 8,1 0,-1 1,1-1,1 1,-1 0,1 0,0 0,0 0,5-5,-8 10,0-1,0 1,0 0,0 0,1 0,-1 0,0 0,0 0,0 0,0 0,0 0,1 0,-1 0,0 0,0 0,0 0,1 0,-1 0,0 0,0 0,0 0,0 0,1 0,-1 0,0 0,0 0,0 0,0 0,0 0,1 1,-1-1,0 0,0 0,0 0,0 0,0 0,0 0,0 1,1-1,-1 0,0 0,0 0,0 0,0 0,0 1,0-1,0 0,4 15,0 15,-3 375,-4-189,3-199,0-10,-1-1,1 0,1 1,-1-1,1 0,0 0,0 1,1-1,4 11,7 2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14:43.90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1 284,'0'-14,"0"0,1 1,1-1,0 0,6-18,-5 24,0 0,1 0,0 0,0 1,1-1,0 1,0 1,1-1,11-10,-4 5,2 0,-1 0,1 1,1 1,0 1,33-14,-46 21,0 1,1-1,0 1,-1 0,1 0,0 0,-1 1,1-1,0 1,-1 0,1 0,0 0,7 2,-8-1,0 1,-1-1,1 1,0-1,-1 1,1 0,-1 0,0 0,0 0,0 0,0 1,0-1,0 1,0-1,-1 1,1 0,1 4,3 8,-1 0,-1 0,0 0,0 0,-2 0,0 1,0 0,-2-1,0 1,-1 0,0-1,-1 1,-8 27,-5-6,-2-1,-1-1,-2-1,-1 0,-2-2,-48 54,60-74,1 0,0 1,0 1,2 0,0 0,0 0,-5 16,13-29,0 0,0 0,-1-1,1 1,0 0,0 0,0-1,0 1,0 0,0 0,0 0,1-1,-1 1,0 0,0 0,1-1,-1 1,0 0,1-1,-1 1,1 0,-1-1,1 1,-1 0,1-1,-1 1,1-1,-1 1,1-1,0 0,-1 1,1-1,0 1,0-1,-1 0,1 0,0 1,0-1,-1 0,1 0,0 0,0 0,-1 0,1 0,0 0,1 0,41-3,-40 2,48-9,56-19,-72 18,0 1,1 2,0 2,51-4,-80 10,-1 1,1 0,-1 0,1 0,-1 0,1 1,-1 0,0 1,9 4,1 2,-1 1,16 13,-12-8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14:32.31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16 413,'-9'1,"2"-1,10-14,65-127,-25 55,-27 52,-5 8,1 1,1 0,23-31,-35 56,-1-1,0 1,0 0,0-1,0 1,0 0,1-1,-1 1,0 0,0-1,1 1,-1 0,0 0,0-1,1 1,-1 0,0 0,1-1,-1 1,0 0,1 0,-1 0,1 0,-1-1,0 1,1 0,-1 0,0 0,1 0,-1 0,1 0,-1 0,0 0,1 0,-1 0,1 1,-1-1,0 0,1 0,-1 0,0 0,1 0,-1 1,0-1,1 0,-1 0,0 1,1-1,-1 0,0 0,0 1,1-1,-1 0,0 1,0-1,0 0,0 1,1-1,-1 0,0 1,0-1,0 1,0 0,5 28,-5-29,3 91,-4 1,-23 157,19-207,-23 127,24-139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14:32.87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65 29,'-3'1,"1"-1,0 1,0-1,-1 1,1 0,0-1,0 1,0 0,0 0,0 1,0-1,0 0,0 1,1-1,-1 1,0 0,1-1,-1 1,1 0,0 0,0 0,0 0,0 0,0 0,0 0,0 1,0-1,0 4,-2 9,0-1,1 1,-1 19,2-26,0 9,-1 1,1-1,1 1,0 0,6 31,-5-44,0-1,0 0,0 1,1-1,0 0,0 0,0 0,0 0,1-1,-1 1,1-1,0 1,0-1,1 0,-1 0,0 0,1-1,0 1,0-1,0 0,0 0,0 0,0 0,6 1,7 1,0-1,-1 0,1-1,1-1,-1 0,0-2,0 0,0-1,0 0,0-1,-1-1,1-1,-1 0,0-2,0 1,-1-2,0 0,0-1,-1 0,0-1,20-20,-16 13,0-1,26-35,-40 47,0 0,0 0,0 0,-1-1,0 1,0-1,-1 0,0 0,0 0,-1 0,1 0,-1 0,-1 0,0-10,-1 13,0 0,0 0,-1 1,0-1,0 0,0 1,0 0,0-1,-1 1,1 0,-1 0,0 0,0 1,0-1,0 1,0-1,-1 1,1 0,-1 0,1 1,-1-1,0 1,-4-1,-5-3,0 2,0 0,0 0,0 1,-24-1,19 5,0 1,1 0,-1 1,1 1,0 0,-30 15,16-7,-9 2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14:33.49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339 212,'-7'-1,"0"0,0 0,0-1,0 0,-10-4,-21-4,29 8,0 1,0 0,0 1,0 0,1 0,-1 1,-14 2,17-1,1 0,-1 0,0 1,0 0,1 0,0 0,-1 0,1 1,0 0,1 0,-8 9,1 1,0 0,2 1,0 0,0 1,2 0,0 0,1 1,0-1,1 1,1 1,1-1,1 0,0 1,1 0,1-1,0 1,2 0,4 24,-4-36,-1 0,1-1,0 1,1 0,-1-1,1 0,0 1,0-1,1 0,0-1,0 1,7 6,-3-4,0-1,1 0,-1 0,1-1,0-1,19 8,-4-5,1 0,0-2,0-1,1-1,32 0,-49-3,1 0,0-1,-1-1,1 0,-1 0,1 0,-1-2,0 1,0-1,13-7,4-6,-2 0,25-23,-27 22,-10 7,0-1,0-1,-1 0,-1 0,0-1,-1 0,0-1,-1 0,-1 0,0-1,-1 0,4-21,-1 0,-2 0,-2-1,-2 0,-1-54,-2 86,0 0,-1 0,0 0,0 0,0 0,0 0,-1 0,0 0,0 1,-1-1,1 1,-1 0,0-1,-1 1,1 1,-1-1,-5-4,2 3,0 1,0 0,0 1,-1 0,0 0,0 1,0-1,0 2,0-1,-1 1,-11-1,-1 0,0 1,-1 2,1 0,0 1,0 0,0 2,0 1,1 1,-25 8,9 1,0 1,1 2,1 2,-34 24,23-12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15:08.73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25 1,'-10'0,"2"0,2 0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15:09.08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0,'10'0,"3"0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15:09.52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49,'1'-1,"0"-1,-1 1,1-1,0 1,0 0,0-1,0 1,0 0,0 0,0 0,0 0,0 0,1 0,-1 0,2-1,22-14,-22 15,0-1,0 0,0 1,0 0,0-1,0 1,0 1,0-1,0 0,0 1,1-1,-1 1,0 0,0 0,1 1,-1-1,6 2,-6-1,-1 1,1-1,-1 1,1 0,-1 0,0 0,0 0,0 0,0 0,0 1,0-1,-1 1,1-1,-1 1,0 0,1-1,-1 1,0 0,0 6,1 0,0 0,-1 0,0 0,-1 1,0-1,0 0,-1 1,0-1,-1 0,0 0,0 0,-1 0,-6 12,-6 11,-2-2,-26 38,14-22,28-45,0 0,1 0,-1 0,0 0,1 1,-1-1,1 0,-1 1,1-1,-1 0,1 1,0-1,0 0,0 1,0-1,0 0,0 1,0-1,0 1,0-1,1 0,-1 1,1-1,0 3,1-3,-1 1,1 0,0 0,0-1,0 1,0-1,0 1,0-1,0 0,0 0,0 0,1 0,2 1,10 1,0 1,1-2,24 2,-32-4,211 1,-188-1,-5-1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15:10.36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0,'0'5,"0"7,0 1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15:10.70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50:54.80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0,'15'194,"1"5,-17-113,1-86,0 1,0-1,-1 1,1 0,0-1,0 1,1 0,-1-1,0 1,0 0,0-1,0 1,0-1,1 1,-1 0,0-1,1 1,-1-1,0 1,1-1,-1 1,1-1,-1 1,0-1,1 1,-1-1,1 0,0 1,0-1,0 0,0 1,1-1,-1 0,0-1,0 1,1 0,-1 0,0 0,0-1,1 1,-1-1,0 1,0-1,1 0,45-33,-38 26,71-59,76-81,-152 144,-3 4,-1-1,1 0,0 0,0 0,0 0,-1 0,1 0,0 0,-1 0,1 0,-1 0,1 0,-1 0,0 0,1 0,-1 0,0-1,0 1,0 0,0 0,0 0,0 0,0-1,-1 0,1 0,-1 0,0 1,0-1,0 0,0 1,-1-1,1 1,0-1,-1 1,1-1,-1 1,0 0,-1-1,-9-5,0 1,0 1,-20-7,24 10,-19-6,-1 1,0 1,0 2,0 0,-41 2,42 2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15:11.26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57,'0'-2,"1"0,-1 0,1 0,0 0,0 0,0 0,0 0,0 1,0-1,0 0,0 0,1 1,-1-1,1 1,-1 0,1-1,0 1,0 0,-1 0,1 0,0 0,0 0,0 0,0 1,0-1,3 0,9-3,1 0,21-1,-29 4,1-1,0 1,0 0,0 1,0 0,0 0,0 1,0 0,10 3,-15-3,0 0,0 1,-1-1,1 1,0-1,-1 1,1 0,-1 0,1 0,-1 1,0-1,0 0,0 1,0 0,-1-1,1 1,0 0,-1 0,0 0,0 0,0 0,0 0,1 6,-1-2,-1 1,1-1,-1 0,0 1,-1-1,1 0,-1 1,-1-1,0 0,0 0,0 0,-1 0,0 0,-4 6,-6 9,-1-1,-30 34,13-17,29-36,0 0,0 1,1-1,-1 1,1-1,-1 1,1-1,0 1,0 0,0-1,0 1,0 0,1 0,-1 0,1 0,0 0,-1 0,2 0,-1 5,2-6,-1 1,0-1,1 0,0 0,-1 0,1 0,0 0,0 0,0 0,0 0,0-1,1 1,-1-1,0 0,1 0,-1 0,1 0,-1 0,1 0,-1-1,6 1,18 4,0-2,47-1,-37-2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15:12.11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 0,'-5'0,"8"0,14 0,15 0,6 0,2 0,-5 0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15:12.45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12 1,'-5'0,"-1"5,9 2,21-1,10-1,11-1,1-2,-1-1,-3 0,-9-1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15:12.99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9 145,'-9'2,"12"3,15 5,6-5,0-1,0-1,0-1,0-1,31-3,123-23,-36 4,260-1,-95 9,-132 0,324-15,-110 6,-356 19,3 1,0-3,48-10,-65 9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15:18.86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535 182,'-2'0,"1"0,-1 0,1-1,-1 1,1 0,-1-1,1 1,-1-1,1 0,0 1,-1-1,1 0,0 0,0 0,-1 0,1 0,0 0,-1-2,-17-28,-2 0,14 26,0-1,0 2,0-1,-1 1,1 0,-1 1,0 0,0 0,-1 1,1 0,0 0,-1 1,1 0,-1 0,0 1,1 0,-1 1,1 0,-1 0,1 1,0 0,-1 1,1-1,0 1,0 1,1 0,-1 0,1 0,0 1,-13 11,14-10,0 1,0-1,1 1,0 0,0 0,0 1,1 0,0 0,-5 16,8-20,0 0,0 1,1-1,0 1,-1-1,1 0,1 1,-1-1,1 1,0-1,0 0,0 0,0 1,1-1,-1 0,1 0,0 0,1 0,-1-1,1 1,3 3,2 2,0-1,1 0,0 0,0-1,1-1,0 1,0-1,1-1,0 0,16 5,-7-4,0-1,1-1,0-1,42 1,-54-4,0-1,1 0,-1-1,0 0,0-1,0 1,0-2,0 1,-1-1,1-1,-1 1,10-9,-6 4,1-1,-1-1,-1 0,0-1,0 0,12-19,-19 25,-1-1,1 1,-1-1,0 1,-1-1,0 0,0 0,0 0,-1 0,0 0,0 0,-1 0,0 0,0 0,-2-13,0 14,1 0,-1 1,0-1,0 1,-1-1,1 1,-1 0,-1 0,1 0,-1 0,1 1,-1-1,0 1,-1 0,1 0,-1 1,0-1,0 1,-6-3,-5-1,0 1,0 0,-1 1,1 1,-1 1,0 0,0 1,-1 1,1 0,0 2,0 0,0 1,-33 7,25-2,1 0,0 2,1 0,0 1,0 2,1 0,1 2,-39 31,49-35,0 0,1 1,0 0,1 1,0 0,1 0,0 1,-8 18,15-28,-1 1,1-1,0 0,0 0,0 1,1-1,-1 1,1-1,0 1,-1-1,2 1,-1-1,0 1,1-1,-1 0,1 1,0-1,0 0,1 1,-1-1,0 0,1 0,0 0,0 0,0 0,0-1,0 1,1 0,-1-1,1 0,0 0,-1 0,1 0,0 0,0 0,1-1,-1 1,0-1,0 0,4 1,13 4,1-1,-1 0,1-2,-1-1,1 0,0-1,0-2,-1 0,1-1,0-1,-1-1,36-11,-21 3,-1-1,0-2,-1-1,-1-2,-1-1,42-33,-47 29,-2 0,40-53,-58 70,-6 5,1-1,0 1,0 0,0 0,0 0,0 0,0 0,0 0,0 0,0 0,1 0,-1 0,0 1,0-1,1 0,-1 1,1-1,-1 1,0 0,1-1,1 1,-2 0,-1 0,0 1,1-1,-1 0,1 0,-1 1,0-1,1 0,-1 1,0-1,0 0,1 1,-1-1,0 0,0 1,1-1,-1 1,0-1,0 1,0-1,0 0,0 1,1-1,-1 1,-2 22,-25 81,12-51,3 1,-9 78,6-6,-1 38,15-132,1-4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15:23.43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298 0,'-3'1,"-1"0,1 0,0-1,0 2,-1-1,1 0,0 1,0-1,0 1,0 0,-3 3,-31 27,35-30,-20 19,1 2,1 0,1 1,-31 52,41-59,0 1,1 0,2 0,0 1,0-1,2 1,0 0,-2 39,-8 66,1-11,13-107,0 1,1 0,0 0,1-1,-1 1,1-1,1 1,-1-1,1 0,0 0,0 0,1 0,0-1,5 7,10 10,1 0,22 18,-11-11,-17-16,1 0,0-1,0-1,2-1,-1 0,29 12,-33-17,0-1,1 0,-1 0,1-2,0 1,0-2,0 1,0-2,0 0,22-2,-20-3,0 0,0-1,0-1,-1 0,0-1,0-1,-1 0,0 0,-1-1,21-22,-26 23,-1 1,0 0,-1-1,1 0,-2-1,1 1,-1-1,-1 0,0 0,4-19,-3-1,-1 1,0-46,-3 70,-1 0,1 0,-1 0,0 0,0 0,0 0,-1 0,1 0,-1 0,0 0,-1 1,1-1,-1 1,0-1,-6-6,3 6,0-1,-1 1,1 0,-1 1,0 0,0 0,-1 0,1 1,-10-3,-8-1,-1 2,1 0,-1 2,0 1,-34 1,52 2,0 0,1 0,-1 1,0 0,1 1,0-1,-1 1,1 1,0-1,1 1,-1 1,1-1,-1 1,1 0,-9 11,-4 4,2 1,0 1,-16 29,17-25,2-1,1 1,1 1,2 1,0-1,-6 34,11-34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15:35.95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15:36.32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0,'0'5,"0"2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15:37.27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53 121,'0'0,"0"0,-1 0,1 0,0 0,-1 0,1 0,0 0,-1 0,1 0,0 0,-1 0,1 0,0 0,-1 0,1-1,0 1,-1 0,1 0,0 0,-1 0,1-1,0 1,0 0,-1 0,1-1,0 1,0 0,0 0,-1-1,1 1,0 0,0-1,0 1,0 0,0-1,0 1,-1 0,1-1,0 1,7-17,18-13,-16 22,1 1,-1 0,1 1,1 0,-1 1,1 0,0 0,1 1,-1 1,1 0,-1 0,16-1,-25 4,0 0,0 0,0-1,0 1,0 0,0 0,0 1,0-1,0 0,0 1,0-1,0 1,0 0,0 0,0-1,-1 1,1 0,0 0,-1 1,1-1,0 0,-1 1,0-1,1 1,-1-1,0 1,0-1,0 1,0 0,0 0,0 0,0-1,0 1,-1 0,1 0,-1 0,0 0,1 0,-1 0,0 0,0 4,-1 1,0 1,0 0,-1-1,0 0,0 1,-1-1,0 0,0 0,-7 12,2-8,0-1,-1 1,0-1,-1-1,-18 15,-62 36,59-41,-34 28,65-48,0 1,0 0,1 0,-1 0,0 0,0 0,0 0,0 0,0 0,0 0,0 0,0 0,1 0,-1 0,0 1,0-1,0 0,0 0,0 0,0 0,0 0,0 0,0 0,1 0,-1 0,0 0,0 0,0 0,0 0,0 0,0 1,0-1,0 0,0 0,0 0,0 0,0 0,0 0,0 0,0 0,0 1,0-1,0 0,0 0,0 0,0 0,0 0,0 0,0 0,0 0,0 1,0-1,0 0,0 0,0 0,0 0,0 0,0 0,0 0,0 0,0 0,-1 0,1 1,17-2,20-6,-8-1,60-15,-81 22,0 0,0 0,0 0,0 1,0 1,0-1,0 1,13 3,-19-3,-1-1,1 1,0 0,0 0,-1 0,1 0,0 0,-1 1,1-1,-1 0,0 1,1-1,-1 1,0-1,0 1,0 0,0-1,0 1,0 0,-1 0,1 0,0 0,-1 0,0 0,1-1,-1 1,0 0,0 0,0 0,0 0,0 0,-1 0,0 3,-1 7,-1 0,-1-1,0 1,-6 12,7-18,-4 10,-1-1,0 0,-20 27,22-35,0 0,0 0,0-1,-1 1,0-1,-1-1,1 0,-1 0,-8 4,13-8,0 0,0 0,0 0,1-1,-1 1,0-1,0 0,0 0,0 0,0 0,0 0,1-1,-1 1,0-1,0 0,0 0,1 0,-1 0,-2-2,-5-1,10 4,-1-1,0 1,0 0,0 0,0-1,0 1,0 0,0 0,0 0,0 0,1 0,-1 0,0 0,0 0,0 0,0 1,0-1,0 0,0 1,0-1,1 0,-1 1,0-1,0 1,0-1,1 1,-1 0,0-1,1 1,-1 0,1-1,-1 1,0 0,1 0,0 0,-1-1,1 1,-1 0,1 1,-9 22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15:37.79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1,'5'0,"7"0,6 0,5 10,-1 3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49:37.34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20 58,'-1'0,"0"0,-1 1,1-1,0 0,0 1,0-1,0 1,0-1,-1 1,1 0,0 0,0-1,1 1,-1 0,-2 1,3 3,11-8,16-6,1 0,0 2,0 1,1 1,-1 2,37-1,60-8,-103 8,35-6,-55 10,1 0,0-1,-1 1,1 0,0 0,-1 1,1-1,0 1,-1-1,1 1,0 0,-1 0,1 0,-1 0,3 2,-4-2,-1 0,1-1,-1 1,1 0,-1-1,1 1,-1 0,0-1,0 1,1 0,-1 0,0-1,0 1,0 0,0 0,0-1,0 1,0 0,0 0,0 0,0-1,0 1,0 0,-1 0,1-1,0 1,-1 0,1 0,0-1,-1 2,-16 20,17-21,-28 26,-1 0,-50 36,-12 10,88-71,1 0,-1 1,0 0,1-1,0 1,-1 0,1 0,0 1,1-1,-1 0,-2 7,4-8,0-1,0 1,0 0,0-1,0 1,0-1,1 1,-1-1,1 1,-1-1,1 1,-1-1,1 1,0-1,0 1,0-1,0 0,0 0,0 1,0-1,0 0,0 0,0 0,1 0,-1 0,0-1,1 1,-1 0,3 0,10 5,1 0,0-1,0-1,0 0,1-2,-1 1,27-1,-28-2,1 1,-1 0,1 2,-1-1,1 2,-1 0,0 0,-1 1,19 10,-30-14,0 0,0 1,-1-1,1 1,0-1,0 1,-1 0,1 0,-1 0,1 0,-1 0,0 0,0 0,0 0,0 0,0 1,-1-1,1 0,0 1,-1-1,0 0,0 1,0-1,0 1,0-1,0 0,0 1,-1-1,1 0,-1 1,0-1,0 0,1 0,-1 1,-1-1,1 0,-3 3,-5 9,0-2,-2 1,1-1,-18 15,21-20,-149 123,119-101,16-12,6-1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50:56.15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663 878,'1'-44,"0"23,-1 1,-4-40,3 56,-1 0,1 0,-1 0,0 1,0-1,0 0,0 1,0-1,-1 1,0 0,0 0,0 0,0 0,0 0,-1 1,1-1,-1 1,1 0,-1 0,-7-3,-4 0,0 0,0 1,-1 0,-18-2,13 4,0 0,0 1,0 1,0 0,-39 8,47-5,1 0,0 1,0 0,0 1,1 1,0 0,0 0,0 1,1 0,0 1,-9 9,-6 8,1 1,1 1,-32 49,45-60,1 0,1 0,1 1,0 0,1 0,1 1,0-1,-4 36,9-50,0 0,0 0,0 1,0-1,0 0,1 0,-1 1,1-1,0 0,0 0,0 0,0 0,0 0,1 0,0 0,3 4,-4-6,1 1,0-1,0 0,0 1,0-1,0 0,0 0,0 0,1-1,-1 1,0 0,0-1,1 0,-1 1,0-1,1 0,-1 0,0 0,1-1,-1 1,0 0,1-1,-1 0,4-1,11-5,0 0,-1-1,0-1,-1 0,0-1,0-1,-1 0,0-1,13-16,-1-1,0-2,-2 0,24-42,-29 40,-2-1,-1 0,-1-1,-2 0,-1-1,-2-1,8-56,-2-59,-3-188,-13 339,1 0,-1 0,0 0,0-1,0 1,0 0,-1 0,1 0,0-1,0 1,-1 0,1 0,-1 0,1 0,-1 0,1 0,-2-2,2 3,-1 0,1 0,-1 0,1 1,-1-1,1 0,-1 0,1 0,-1 0,1 1,-1-1,1 0,-1 0,1 1,0-1,-1 0,1 1,0-1,-1 0,1 1,0-1,-1 1,1-1,0 1,0-1,-1 1,-21 43,-79 339,59-200,23-112,4 1,3 0,-4 122,16-162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15:38.13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13,'0'-6,"0"0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15:38.74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77,'0'-2,"1"0,0 0,0 1,0-1,1 0,-1 0,0 1,1-1,-1 1,1 0,-1-1,1 1,0 0,-1 0,1 0,0 0,0 0,0 0,0 0,2 0,-2 0,27-12,34-9,-56 19,1 1,-1 0,1 1,0-1,-1 2,1-1,0 1,0 0,-1 1,12 1,-17-1,0-1,0 0,0 1,0 0,0 0,0-1,0 1,0 0,0 1,-1-1,1 0,0 0,-1 1,1-1,-1 1,1-1,-1 1,0 0,0-1,0 1,0 0,0 0,0 0,0 0,-1 0,1 0,-1 0,1 0,-1 0,0 0,1 0,-1 0,-1 1,1-1,0 0,0 0,-1 0,1 0,-1 0,0 0,-1 3,-1 3,-1 0,-1 0,1 0,-1-1,0 1,-1-1,0-1,-10 10,15-15,-2 1,-1 1,1 1,0-1,0 0,0 1,-5 7,8-11,0 1,0-1,0 0,0 1,-1-1,1 1,0-1,0 0,0 1,0-1,0 1,0-1,0 1,0-1,1 0,-1 1,0-1,0 1,0-1,0 0,0 1,1-1,-1 0,0 1,0-1,1 0,-1 1,0-1,1 1,22 6,32-4,-31-2,42 6,-59-6,-1 1,1-1,-1 1,0 1,0-1,0 1,0 0,0 1,-1-1,1 1,5 5,-8-6,0 0,-1 1,1-1,-1 0,0 1,0-1,0 1,0 0,-1 0,1 0,-1 0,0 0,0 0,0 0,-1 0,0 0,0 0,0 0,0 1,0-1,-2 4,1-2,0-1,-1 1,0-1,0 1,0-1,-1 0,0 0,0 0,0-1,-1 1,1-1,-1 1,0-1,-8 6,-4 1,-1 0,0-1,0-1,-34 13,39-18,0 0,-1-1,0 0,0-1,1-1,-1 0,-1 0,-16-2,25 0,1 0,-1 0,0-1,0 1,1-1,-1 0,1 0,0-1,0 1,-1-1,-4-4,-11-14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15:39.25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1,'15'0,"21"0,14 0,8 0,0 0,-5 0,-6 0,-1 0,-9 0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15:39.59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1,'16'0,"14"0,13 0,5 0,3 0,-1 0,-5 0,-9 0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15:40.16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1,'0'3,"3"11,18-8,74 2,146-7,-120-3,2299 2,-2429 0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15:49.19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116 180,'-11'1,"0"0,0 1,1 0,-1 0,1 1,0 0,-1 1,-12 7,16-4,18-7,20-7,148-65,-110 41,81-23,-113 43,0 0,0 1,70-9,-104 19,0-1,0 1,0 0,0 0,0 0,0 1,0-1,0 1,0 0,0 0,0 0,0 0,-1 0,1 1,0-1,-1 1,1-1,-1 1,1 0,-1 0,0 0,0 1,0-1,0 0,0 1,2 4,-2-2,0-1,-1 1,0-1,0 1,0 0,0-1,-1 1,0 0,0 0,0-1,0 1,-1 0,0 0,0-1,0 1,-4 8,-2 2,0-1,-1 1,-1-1,0-1,-1 0,0 0,-1-1,-1-1,0 1,0-2,-1 0,-21 13,-16 5,0-2,-69 24,58-25,27-9,19-4,15-11,0-1,0 0,0 0,-1 0,1 1,0-1,0 0,0 0,0 1,0-1,0 0,0 0,-1 1,1-1,0 0,0 0,0 1,0-1,0 0,0 0,0 1,0-1,0 0,1 0,-1 1,0-1,0 0,0 0,0 1,0-1,0 0,0 0,1 1,-1-1,0 0,0 0,0 0,1 1,-1-1,0 0,0 0,0 0,1 0,-1 1,5 0,-1 0,1-1,0 1,0-1,-1 0,1 0,0 0,-1 0,1-1,0 0,5-2,11 0,83-8,0 5,121 8,-218-1,0-1,0 2,0-1,0 1,-1 0,1 1,0-1,-1 1,0 0,0 1,0 0,0 0,0 0,-1 1,1-1,-1 1,-1 1,1-1,-1 1,0-1,0 1,0 1,-1-1,0 0,3 10,-3-6,0 1,0-1,-1 1,0 0,-1 0,-1 0,0 0,0 0,-1 0,0 0,-1-1,0 1,-1 0,0-1,-8 18,4-15,-1 0,0 0,-1-1,-1-1,0 1,0-2,-1 1,0-1,-1-1,0 0,-1-1,-21 11,3-4,-1-1,0-2,-1-1,-46 8,49-12,0-2,-1-1,1-1,-1-2,-59-5,85 3,0 0,0 0,0-1,0 0,1 0,-1 0,0-1,1 1,0-1,0 0,0 0,0-1,0 1,0-1,1 0,0 0,0 0,0 0,-4-7,-1-10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15:55.90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118 337,'-1'0,"1"0,-1-1,0 1,1 0,-1 0,0 0,1-1,-1 1,0 0,1-1,-1 1,1-1,-1 1,0 0,1-1,-1 1,1-1,0 0,-1 1,1-1,-1 1,1-1,0 0,-1 1,1-1,0 0,0 1,0-1,-1 0,1 1,0-1,0 0,0 1,0-1,0 0,0 0,0 1,1-1,-1 0,0 1,0-1,0 0,1 1,-1-1,1-1,13-32,1 11,1-1,1 2,1 1,0 0,2 1,1 1,0 0,1 2,1 1,1 1,29-15,-40 25,0 0,1 0,0 1,0 1,16-2,-23 4,0 0,0 1,0 0,0 0,0 1,0 0,0 0,0 0,0 1,0 0,-1 0,11 6,-14-6,1 1,-1 0,0 1,0-1,0 0,0 1,0 0,-1-1,0 1,0 0,0 0,0 1,-1-1,1 0,-1 1,0-1,0 8,2 10,-2 0,-1 29,0-33,-1-6,-1 1,0-1,0 0,-1 0,-1 0,0 0,-1-1,0 1,0-1,-1-1,-1 1,0-1,0 0,-13 12,-13 13,-1-3,-56 40,50-40,-110 76,8-7,134-94,0-2,0 1,0 1,1-1,0 1,-6 9,13-15,-1-1,1 0,0 0,0 1,0-1,-1 0,1 1,0-1,0 0,0 0,0 1,0-1,0 0,0 1,-1-1,1 0,0 1,0-1,0 0,0 1,1-1,-1 0,0 1,0-1,0 0,0 1,0-1,0 0,0 1,1-1,-1 0,0 1,0-1,0 0,1 0,-1 1,0-1,0 0,1 0,-1 0,0 1,0-1,1 0,-1 0,0 0,1 0,-1 0,0 0,1 1,-1-1,0 0,1 0,-1 0,0 0,1 0,-1 0,1-1,23 0,-21 1,127-22,-72 10,82-5,-135 17,72-4,107 9,-176-4,0 1,0 0,0 1,0 0,0 0,-1 1,10 5,-2-1,6 3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15:59.59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644 1,'7'0,"4"1,-8 16,-4-4,-1 1,0-1,-1 0,-1 0,0-1,0 1,-2-1,1 0,-1 0,-1-1,-16 22,-9 6,-66 64,71-77,-185 165,2-2,192-170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16:00.06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651 1,'-3'0,"1"0,0 1,0-1,-1 1,1 0,0 0,0 0,0 0,0 0,0 0,0 0,0 1,0-1,1 1,-1-1,0 1,1 0,-1 0,1-1,0 1,0 0,-1 0,1 1,0-1,1 0,-1 0,0 0,0 4,-2 9,0 0,0 0,1 18,1-25,-1 9,0-1,-2 0,0 1,0-2,-2 1,0-1,-1 0,0 0,-1 0,-18 23,-8 6,-75 72,56-63,-15 18,3 2,3 3,-51 84,102-142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16:27.82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24 0,'-10'0,"-4"0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50:57.09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5 167,'0'12,"0"-1,1 1,0 0,1 0,0 0,1-1,7 22,-8-29,0 0,1 0,-1 0,1-1,0 1,0-1,0 0,0 0,0 0,1 0,-1 0,1-1,0 1,0-1,0 0,0 0,0-1,0 1,1-1,-1 0,0 0,1 0,-1-1,5 0,-2 1,-1-1,1-1,-1 1,1-1,-1-1,0 1,0-1,1 0,-1 0,-1-1,1 0,0 0,-1 0,1-1,-1 1,0-1,0-1,0 1,-1-1,0 1,1-1,-2-1,1 1,-1 0,4-9,1-3,0 1,-2-2,0 1,0-1,-2 0,-1 0,3-30,-6 43,1 0,-1 0,-1 1,1-1,-1 0,0 1,0-1,0 1,0-1,-1 1,-3-7,4 10,0-1,0 0,0 1,-1-1,1 1,-1-1,1 1,-1 0,0-1,1 1,-1 0,0 0,0 0,0 1,0-1,0 0,0 1,0-1,0 1,0 0,0-1,0 1,0 0,0 0,0 0,0 1,0-1,-4 1,-2 2,-1 0,0 1,1 0,-1 0,1 1,1 0,-1 0,1 1,-1 0,2 0,-1 1,1 0,0 0,0 1,-7 12,-5 10,1 1,-23 58,31-63,2-1,0 1,1 1,2-1,1 1,1-1,2 37,0-58,0 0,0 0,1-1,-1 1,1-1,1 1,-1-1,1 1,-1-1,1 0,0 0,1 1,-1-2,1 1,0 0,0 0,0-1,0 0,0 1,1-1,0 0,0-1,-1 1,1-1,1 0,-1 0,0 0,1 0,-1-1,0 0,1 0,0 0,8 1,-2-1,1-1,-1 0,1 0,-1-1,1-1,-1 0,0-1,0 0,0 0,0-1,0 0,18-12,-15 6,0-1,-1 0,0-2,-1 1,0-1,-1-1,-1 0,0-1,-1 1,-1-2,0 1,-1-1,0-1,-2 1,6-23,-3-2,-1-1,-2 1,-1-1,-3 0,-4-50,3 288,-2-86,4-92,0-1,1 0,1 0,0 0,1 0,11 23,4 14,-19-52,-1 0,1 0,0-1,-1 1,1 0,0 0,0 0,0-1,1 1,-1 0,0-1,1 0,-1 1,3 1,-3-2,0-1,0 0,0 0,0 0,-1 0,1 0,0 0,0 0,0 0,0-1,0 1,-1 0,1 0,0-1,0 1,-1-1,1 1,0 0,0-1,-1 1,1-1,0 0,-1 1,1-1,-1 1,1-1,-1 0,1 0,-1 1,1-1,-1 0,0 0,1 1,-1-1,0 0,1-1,8-23,-1-1,-1 1,-1-1,4-45,-8 61,5-57,-6 43,2-1,0 1,1 0,2 0,0 0,16-36,-21 58,0 0,0 0,0 1,0-1,0 0,1 0,-1 1,1-1,-1 1,1-1,-1 1,1 0,0 0,0-1,0 1,2-1,-2 2,-1 0,0 0,1 0,-1-1,1 1,-1 1,0-1,1 0,-1 0,1 0,-1 1,0-1,1 1,-1-1,0 1,0 0,1-1,1 3,1 0,-1 1,1-1,-1 1,1 0,-1 0,-1 0,1 0,0 1,-1-1,0 1,0 0,1 6,5 31,-2 1,-2 0,-2 0,-5 62,2-52,0-18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16:28.35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13 0,'-5'0,"-2"0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16:29.42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1 133,'0'-4,"1"0,0 1,0-1,0 0,1 0,-1 1,1-1,0 1,0-1,0 1,0 0,0 0,1 0,5-5,43-35,-50 42,4-3,1 1,-1-1,1 1,0 0,0 0,0 1,0 0,0 0,1 1,-1-1,0 1,12 0,-16 1,1 0,0 1,-1-1,1 1,0-1,-1 1,1 0,-1 0,1 0,-1 0,1 1,-1-1,0 1,0-1,0 1,0 0,0 0,0 0,0 0,0 0,-1 0,1 0,-1 1,0-1,0 1,1-1,-2 1,1-1,0 1,0-1,-1 1,1 0,-1 2,0 1,0-1,0 1,0-1,-1 1,1-1,-1 1,-1-1,1 0,-1 1,0-1,0 0,0 0,-1 0,-5 7,2-4,0 0,0 0,-1-1,0 0,0 0,-1-1,-11 8,-2 3,21-17,0 0,0 0,0 0,1 0,-1 0,0 0,0 0,0 0,0 0,0 0,0 0,0 0,0 0,0 0,0 0,0 0,0 0,0 1,0-1,0 0,0 0,1 0,-1 0,0 0,0 0,0 0,0 0,0 0,0 0,0 0,0 0,0 0,0 0,0 0,0 0,0 1,0-1,0 0,0 0,0 0,0 0,0 0,0 0,0 0,0 0,0 0,0 0,0 0,0 0,0 0,0 0,-1 0,1 1,0-1,0 0,0 0,0 0,0 0,0 0,0 0,15-7,13-8,47-19,-67 31,-1 0,0 1,1 0,0 0,0 1,-1 0,1 0,0 1,0 0,0 0,0 1,11 2,-16-1,0-1,0 0,-1 1,1 0,-1 0,1-1,-1 2,0-1,0 0,0 0,0 1,0-1,0 1,-1-1,1 1,-1 0,1-1,-1 1,0 0,-1 0,1 0,0 0,-1 0,1 0,-1 0,0 0,-1 6,1-3,0 0,-1 1,1-1,-1 0,-1 0,1 0,-1-1,0 1,-1 0,1-1,-1 1,0-1,-5 6,-6 2,-1 0,0-1,-1-1,-27 15,28-17,-3 2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16:30.12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16:30.47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16:31.26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10 84,'0'0,"-1"0,1 0,0 0,-1 0,1 0,0 0,0 0,-1 0,1 0,0 0,-1 0,1 0,0 0,-1-1,1 1,0 0,-1 0,1 0,0 0,0 0,-1-1,1 1,0 0,0 0,-1-1,1 1,0 0,0 0,0-1,-1 1,1 0,0 0,0-1,0 0,4-11,16-10,-15 17,1 1,-1-1,1 2,-1-1,1 0,0 1,0 0,1 1,-1-1,1 1,-1 1,1-1,0 1,8-1,-13 2,1 0,0 0,-1 0,1 1,-1-1,1 1,-1-1,1 1,-1 0,1 0,-1 0,0 0,1 0,-1 0,0 1,0-1,0 1,0 0,0 0,0-1,-1 1,1 0,0 1,-1-1,0 0,1 0,-1 1,0-1,0 0,-1 1,1-1,0 1,-1-1,1 1,-1-1,0 1,0 0,0-1,0 4,-1-1,0 1,0-1,0 1,-1-1,0 0,0 0,0 0,0 0,-1 0,0 0,0 0,0-1,-1 0,-6 7,-3 6,12-17,1 1,-1 0,1-1,-1 1,0 0,1-1,-1 1,1 0,0 0,-1 0,1-1,0 1,0 0,-1 0,1 0,0 0,0 0,0-1,0 1,0 0,0 0,0 0,0 0,0 0,1 0,-1-1,0 1,1 0,0 1,0 0,1-1,-1 0,1 0,-1 1,1-1,0-1,0 1,-1 0,1 0,0-1,0 1,0-1,2 1,11 1,1 0,26-2,-35 0,1-1,0 1,0 1,-1-1,1 1,0 1,9 2,-15-3,1 0,-1 0,1 1,-1-1,0 0,0 1,0 0,0-1,0 1,0 0,0 0,-1 0,1 0,-1 1,1-1,-1 0,0 1,0-1,0 0,0 1,0 0,0 3,0 0,0 1,0-1,-1 0,0 1,0-1,-1 0,0 1,0-1,0 0,-1 0,0 0,0 0,-1 0,1 0,-1 0,0-1,-1 1,0-1,1 0,-2 0,-6 6,2-2,0-2,0 1,-1-2,0 1,0-1,-1 0,1-1,-1-1,0 0,-22 6,5-6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17:10.40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17:10.77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17:11.38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75,'2'-2,"-1"0,1-1,0 1,-1 0,1 0,0 0,1 0,-1 0,0 0,0 0,1 1,4-3,3-3,1-2,-6 5,0-1,1 1,0 0,-1 1,9-5,-13 8,1-1,-1 1,0-1,0 1,1 0,-1 0,0-1,0 1,1 0,-1 0,0 0,1 0,-1 1,0-1,1 0,-1 1,0-1,0 0,0 1,1-1,-1 1,0 0,0-1,0 1,0 0,0 0,0 0,0 0,0 0,0 0,-1 0,1 0,0 0,0 1,2 3,-1 1,0-1,0 1,0 0,-1-1,1 1,-1 0,-1 0,1 0,-1 0,0 0,-1 0,1 0,-1-1,-3 12,0-1,-1-1,-1 0,0 0,-15 25,19-37,0 0,0 0,0 0,1 1,0-1,0 1,0-1,0 1,-1 4,3-7,-1 0,0 0,0 0,0 0,1 0,-1 0,0 0,1 0,-1-1,1 1,-1 0,1 0,-1 0,1 0,0-1,-1 1,1 0,0-1,0 1,-1-1,1 1,0-1,0 1,0-1,0 1,0-1,0 0,-1 1,1-1,0 0,0 0,0 0,0 0,0 0,0 0,0 0,0 0,0 0,2-1,7 0,0 0,0 0,0-2,15-4,9-5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17:11.98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17:12.32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50:57.61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209 179,'-2'0,"0"1,0-1,0 0,0 1,0-1,0 1,0 0,0-1,0 1,0 0,0 0,1 1,-1-1,0 0,1 0,-1 1,-1 2,-1 0,0 1,1 0,0 0,0 0,1 0,-4 7,0 7,1 0,-6 33,8-36,0 0,2 0,0 0,2 33,0-45,-1 1,1-1,0 0,1 0,-1 1,1-1,0 0,0-1,0 1,0 0,1 0,0-1,-1 0,1 1,1-1,-1 0,0 0,1-1,-1 1,1-1,0 0,0 0,5 2,-3-1,1-1,0 0,-1-1,1 0,0 0,0 0,0-1,0 0,0 0,-1 0,1-1,0 0,0-1,0 0,-1 0,1 0,-1-1,0 1,0-2,0 1,0-1,0 0,0 0,7-7,-3 1,-1 0,1 0,-2-1,1 0,-1 0,-1-1,0 0,-1-1,0 1,-1-1,5-19,-6 17,21-99,-23 99,-1 0,0 1,0-1,-2 0,-3-26,3 37,0 0,0 0,0 0,-1 0,0 0,0 0,0 1,0-1,0 0,-1 1,1 0,-1 0,0-1,0 2,-6-5,4 3,-1 1,0-1,0 2,0-1,0 1,-1 0,1 0,-1 0,-7 0,0 1,0 0,0 1,0 1,0 0,0 1,1 0,-1 1,-25 9,27-6,-1 0,1 1,1 0,-1 1,1 0,1 1,-20 20,4 1,-31 48,30-39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17:12.98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12,'11'0,"2"-5,5-1,0 9,-4 11,-5 12,-2 7,-14 3,-5 1,-1-2,-3-6,1-3,13-6,12-7,10-5,1 1,2 0,-3-3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18:32.10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1,'0'0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19:57.06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83 331,'-3'3,"0"-1,0 1,-1-1,0 0,1 0,-8 3,7-4,1 1,0-1,0 1,0 0,0-1,0 1,1 1,-1-1,0 0,-3 5,-9 19,15-26,0 0,0 0,0 0,0 0,0 0,0 0,0 0,0 1,0-1,0 0,0 0,0 0,0 0,0 0,0 0,0 0,-1 0,1 0,0 0,0 1,0-1,0 0,0 0,0 0,0 0,0 0,0 0,0 0,0 0,0 0,1 0,-1 1,0-1,0 0,0 0,0 0,0 0,0 0,0 0,0 0,0 0,0 0,0 0,0 0,0 0,0 1,0-1,0 0,1 0,-1 0,0 0,0 0,0 0,0 0,0 0,0 0,0 0,0 0,0 0,1 0,-1 0,0 0,0 0,0 0,0 0,0 0,13-12,24-32,-3-1,-1-1,-3-2,48-103,-76 146,22-37,-24 41,1 0,0 0,-1 0,1 1,0-1,0 0,0 0,0 1,0-1,0 0,0 1,0-1,0 1,1-1,-1 1,-1 0,1 0,-1 0,1 0,-1 0,1 1,0-1,-1 0,1 0,-1 0,1 1,-1-1,1 0,-1 1,0-1,1 1,-1-1,1 0,-1 1,0-1,1 1,-1-1,0 1,1-1,-1 1,0-1,0 1,0-1,1 2,4 17,-1 1,-1-1,0 1,-1-1,-2 1,-2 35,1-15,-1-6,-2-1,-1 0,-15 50,10-43,-10 73,16 8,5-89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19:57.69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184 87,'0'0,"0"0,0-1,0 1,0-1,-1 1,1-1,0 1,0-1,0 1,0 0,0-1,-1 1,1-1,0 1,0 0,-1-1,1 1,0 0,-1-1,1 1,0 0,-1-1,1 1,0 0,-1 0,1-1,-1 1,1 0,0 0,-1 0,1 0,-1-1,1 1,-1 0,1 0,-1 0,1 0,0 0,-1 0,1 0,-1 0,1 1,-1-1,1 0,-1 0,1 0,0 0,-1 1,1-1,-1 0,1 0,0 1,-1-1,-23 16,7 4,2 1,0 1,2 0,0 1,-18 47,29-65,-5 10,1 1,0 0,1 1,-4 22,8-36,1 1,-1 0,1 0,0 0,0 0,0 0,0 0,1 0,0 0,-1 0,1-1,1 1,-1 0,1-1,-1 1,1 0,0-1,0 0,1 0,-1 1,1-1,-1 0,1-1,4 5,3-2,-1 0,0-1,1 0,0 0,0-1,0 0,1-1,19 3,-10-4,0 0,0-1,36-5,-44 2,0 0,0-1,0 0,0 0,-1-2,0 1,0-2,0 1,-1-2,0 1,0-1,-1-1,0 1,0-2,-1 1,-1-1,10-16,3-7,-1-2,-2 0,-1-1,13-49,-27 80,0 0,-1-1,0 1,0 0,0-1,-1 1,1 0,-1-1,-1 1,1-1,-3-8,2 10,0 1,-1 0,0-1,1 1,-1 0,-1 0,1 0,0 0,-1 1,1-1,-1 1,0-1,0 1,0 0,0 0,0 0,0 1,-7-3,-2-1,0 2,0 0,0 0,0 1,0 0,0 1,0 1,-1 0,1 0,0 2,0-1,0 1,0 1,0 0,-16 7,-9 6,1 1,1 1,-47 33,46-26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19:58.80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179 26,'-4'0,"0"1,-1 0,1 0,0 1,0-1,-6 4,-5 1,4-1,21-4,25-6,207-37,-235 41,0 1,0 0,0 0,-1 0,1 1,0 0,0 0,0 0,-1 1,12 5,-15-6,0 0,-1 1,1 0,0-1,-1 1,1 0,-1 1,0-1,1 0,-1 1,0-1,0 1,-1 0,1-1,-1 1,1 0,-1 0,0 0,0 0,0 0,0 0,-1 0,1 1,-1 5,0-2,-1 1,-1-1,1 0,-1 0,0 0,0-1,-1 1,0 0,0-1,-1 1,0-1,0 0,0-1,-10 11,-5 3,-1 0,-35 26,-106 59,68-48,93-56,0 0,0 0,-1 0,1 0,0 1,0-1,0 0,-1 0,1 0,0 0,0 0,0 0,0 0,-1 1,1-1,0 0,0 0,0 0,0 0,0 1,-1-1,1 0,0 0,0 0,0 0,0 1,0-1,0 0,0 0,0 1,0-1,0 0,0 0,0 0,0 1,0-1,0 0,0 0,0 1,0-1,0 0,0 0,0 0,0 1,0-1,0 0,1 0,12 5,18-4,6-4,46-11,-59 8,1 2,0 0,0 2,0 1,28 2,-48 0,-1-1,1 1,-1 1,1-1,-1 1,0-1,0 1,0 0,0 1,0-1,0 1,-1 0,1 0,-1 0,0 0,1 0,-2 1,1-1,0 1,-1 0,0 0,1 0,-2 0,1 0,0 1,-1-1,0 0,0 1,1 7,-1-5,-1 0,0-1,0 1,0 0,-1-1,0 1,0-1,0 1,-1-1,0 1,0-1,-1 0,0 0,0 0,0 0,-1-1,0 1,0-1,-10 9,3-5,-1 0,-1-1,0-1,0 0,0-1,-1 0,0-1,-14 3,-124 21,82-18,61-9,-124 18,106-18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19:59.81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32,'5'-25,"1"19,1 17,12 56,-4 0,9 83,-20-120,6 78,-7 191,-5-151,2 1215,-3-1311,-2 0,-18 75,11-65,-5 65,13 320,7-231,-3 204,2-390,1 0,2-1,0 1,11 29,-7-29,-2 1,-1 0,4 53,-9-59,0 37,-1-58,-1 0,1 1,-1-1,1 0,-1 0,-1 0,1 0,0 0,-1-1,-4 8,6-11,0 1,-1-1,1 1,0-1,-1 0,1 1,0-1,-1 1,1-1,-1 0,1 1,-1-1,1 0,-1 0,1 0,-1 1,1-1,-1 0,1 0,-1 0,1 0,-1 0,0 0,1 0,-1 0,1 0,-1 0,1 0,-1 0,1 0,-1 0,1-1,-1 1,1 0,-1 0,1-1,-1 1,1 0,-1 0,1-1,0 1,-1-1,1 1,-1 0,1-1,0 1,-1-1,1 1,0-1,0 1,-1-1,1 1,0-1,0 0,-14-34,13 33,-10-40,-10-67,15 56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20:01.32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4446 1,'-16'1,"0"1,0 1,0 1,-27 10,29-10,-6 4,-1 1,-28 17,-23 10,30-23,0-1,-87 12,57-12,-55 2,20-4,13-1,-134-2,-71 6,239-4,1 2,1 3,0 3,-80 34,91-35,0-2,-2-2,1-2,-64 4,19-1,-40 3,-28 4,68-7,-25 4,-340 52,199-33,84-10,27 2,97-15,34-8,1-1,-22 3,-50 7,-12 1,-22 1,75-9,-72 3,62-6,52-3,0-1,1 1,-1 0,0 1,1-1,-1 1,0 0,1 0,-6 4,8-2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20:06.03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0,'10'0,"4"0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20:06.42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32 1,'-5'0,"-6"0,-3 5,13 2,6-1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20:07.25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1 115,'9'-2,"0"-1,-1 0,1 0,-1-1,16-9,13-6,-4 4,-15 6,0 1,1 0,0 1,0 1,0 1,30-4,-47 9,0 0,0 0,0 0,0 0,1 0,-1 1,0-1,0 1,0-1,0 1,0 0,0 0,0 0,0 0,0 0,-1 0,1 1,0-1,-1 0,1 1,-1 0,1-1,-1 1,0 0,0 0,1-1,0 5,-1-3,0 0,-1 0,1 0,-1 0,1 0,-1 0,0 0,-1 0,1 0,0 0,-1-1,1 1,-1 0,0 0,0 0,0 0,-1-1,1 1,-1 0,-2 2,-6 8,-1-1,0 0,-1-1,-20 14,16-12,-28 28,43-40,0 1,0-1,0 0,0 0,0 0,0 1,0-1,0 0,0 1,1-1,-1 1,1-1,-1 1,1-1,0 1,-1 0,1-1,0 3,0-3,1 0,-1 0,0 0,1 0,-1-1,1 1,0 0,-1 0,1-1,0 1,-1 0,1-1,0 1,0 0,-1-1,1 1,0-1,0 0,0 1,0-1,2 1,6 1,0-1,1 1,-1-2,16 1,-19-1,9-1,0 2,1 0,-1 0,1 2,21 5,-32-6,0 0,0 0,0 1,0-1,0 1,-1 0,1 0,-1 1,0-1,0 1,0 0,0 0,-1 0,0 1,0-1,0 1,0-1,-1 1,3 8,-4-11,0 1,-1-1,1 1,-1-1,0 1,0-1,0 1,0-1,0 1,0 0,-1-1,0 1,1-1,-1 1,0-1,0 0,0 1,0-1,-1 0,1 0,0 0,-1 0,0 0,0 0,1 0,-1 0,0-1,0 1,-4 2,-7 4,0 0,0-1,-27 9,33-13,-10 3,-1 0,0-1,-19 3,12-4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50:58.51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13 18,'-1'0,"1"0,-1 0,1 0,-1 0,1 1,-1-1,0 0,1 0,0 1,-1-1,1 0,-1 1,1-1,-1 0,1 1,0-1,-1 1,1-1,0 0,-1 1,1-1,0 1,0-1,-1 1,1-1,0 1,0-1,0 1,0 0,0 0,-2 21,2-20,13 324,-13-318,1 0,0 0,0 0,5 15,-6-22,0 0,1 0,-1 0,0 0,1 0,-1 0,1 0,0 0,-1-1,1 1,0 0,-1 0,1 0,0-1,0 1,0 0,-1-1,1 1,2 0,-2-1,0 0,0 0,0-1,0 1,0 0,1 0,-1-1,0 1,0-1,0 1,0-1,0 1,0-1,0 0,0 1,-1-1,1 0,0 0,0 0,-1 1,1-1,0 0,0-1,14-20,-1-1,-1 0,12-31,0 3,-6 4,-15 36,0 0,1 1,0 0,0-1,1 2,14-19,-19 26,0 1,0 0,0 0,1 0,-1-1,0 1,1 0,-1 1,0-1,1 0,-1 0,1 1,-1-1,1 0,-1 1,1 0,0-1,-1 1,1 0,0 0,-1 0,1 0,-1 0,1 0,1 1,0 0,-1 0,0 0,0 1,0-1,0 1,-1-1,1 1,0 0,-1 0,1 0,-1 0,0 0,1 0,1 4,2 6,-1 0,0 0,-1 0,0 1,2 14,-2 11,-2 40,0-78,-1 0,0 0,0 0,0 0,1 0,-1-1,0 1,0 0,0 0,1 0,-1 0,0 0,0 0,0 0,1 0,-1 0,0 0,0 0,1 0,-1 0,0 0,0 0,1 0,-1 0,0 0,0 0,0 0,1 0,-1 0,0 0,0 0,0 1,1-1,-1 0,0 0,0 0,0 0,1 0,-1 1,0-1,0 0,0 0,0 0,0 1,0-1,0 0,1 0,-1 0,0 1,0-1,0 0,0 0,0 1,0-1,0 0,0 0,0 1,0-1,0 0,0 1,12-19,54-83,-1 4,-51 73,23-29,-33 47,0 1,0 0,1 0,0 0,0 0,0 1,0 0,1 0,0 0,0 1,6-3,-9 5,-1 1,0-1,0 1,1 0,-1 0,0 0,1 0,-1 0,0 0,0 1,1-1,-1 1,0-1,0 1,0 0,0 0,0 0,0 0,0 0,0 1,0-1,0 1,0-1,-1 1,1-1,-1 1,1 0,-1 0,0 0,0 0,1 0,-1 0,-1 0,2 3,2 5,0 1,-1 0,0-1,-1 2,2 15,-3 138,-3-102,1-37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20:08.75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56 252,'-3'1,"1"0,0 0,-1 0,1 0,-1 0,1 0,0 0,0 1,0-1,0 1,0 0,0-1,0 1,0 0,1 0,-3 4,2-3,0-1,0 1,1-1,-1 1,1 0,-1 0,1-1,0 1,0 0,0 0,1 0,-1 0,1 4,0-6,1-1,-1 0,1 1,0-1,-1 0,1 0,-1 0,1 0,0 1,-1-1,1 0,0 0,-1 0,1 0,0-1,-1 1,1 0,-1 0,1 0,0 0,-1-1,1 1,-1 0,1 0,0-1,-1 1,1-1,21-10,-21 11,13-8,-1-1,-1 0,1 0,-1-1,-1-1,19-22,52-82,-17 22,-49 80,-15 13,-1 0,1-1,-1 1,1 0,-1 0,0 0,1 0,-1 0,1 0,-1 0,1 0,-1 1,0-1,1 0,-1 0,1 0,-1 0,0 1,1-1,-1 0,1 0,-1 1,0-1,1 0,-1 0,0 1,2 1,-1 0,0 0,-1 0,1 0,0 0,-1 1,1-1,-1 0,0 0,1 0,-1 1,0-1,0 0,-1 3,-1 10,-2-1,1 1,-2-1,-6 14,-9 32,20-59,-25 95,-25 195,48-123,3-74,-1-101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20:11.18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31 422,'-1'0,"0"0,0 0,0 0,0 1,0-1,0 0,0 0,-1 0,1-1,0 1,0 0,0 0,0-1,0 1,1 0,-1-1,0 1,0-1,0 1,0-1,0 1,0-1,1 0,-1 1,0-1,0 0,1 0,-1 0,1 0,-1 1,1-1,-1 0,1 0,-1 0,1 0,0 0,0 0,-1 0,1 0,0 0,0 0,0 0,0 0,0 0,0 0,0 0,1 0,-1 0,0 0,1 0,0-2,3-7,0 0,1 0,1 0,7-10,-2 3,12-21,2 1,2 1,1 1,1 1,44-37,-24 15,-49 55,0 1,1 0,-1-1,0 1,1 0,-1 0,0 0,1-1,-1 1,0 0,1 0,-1 0,1 0,-1-1,0 1,1 0,-1 0,1 0,-1 0,1 0,-1 0,0 0,1 0,-1 0,1 1,-1-1,0 0,1 0,-1 0,1 0,-1 0,0 1,1-1,-1 0,0 0,1 1,-1-1,1 1,7 20,-3 26,-10-15,0-1,-3 0,-12 34,-5 22,-13 28,26-85,2 1,1 0,-8 51,15-56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20:11.77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331 70,'-23'-10,"5"2,14 6,0 1,0 0,0 0,0 1,0-1,0 1,0 0,0 0,0 0,-1 1,1-1,0 1,0 0,0 0,0 1,-6 2,3 1,0 0,0 0,1 0,0 1,0 0,0 0,-6 10,-16 19,2 2,-23 40,40-60,1 0,1 0,0 1,1-1,1 1,0 1,-2 30,6-45,1 0,0 0,0 0,1 0,-1 0,1 0,0 0,0 0,0 0,0 0,1-1,0 1,0 0,0-1,0 1,0-1,1 0,-1 0,1 0,0 0,0 0,0-1,0 1,0-1,1 0,-1 0,1 0,0 0,-1-1,1 1,0-1,6 1,2 1,-1-1,1-1,0 1,-1-2,1 0,0 0,0-1,0-1,-1 0,15-4,-6-1,-1 0,1-1,-2 0,1-2,-1 0,-1-2,0 0,0 0,-1-2,-1 0,0 0,-1-2,-1 0,0 0,14-26,-18 25,10-17,-2-1,-1-1,16-56,-31 90,0 0,-1-1,1 1,-1-1,0 0,1 1,-1-1,0 1,0-1,-1 1,1-1,-1 1,1-1,-1 1,0-1,0 1,0-1,0 1,0 0,0 0,-3-4,1 4,-1-1,1 0,-1 1,1 0,-1 0,0 0,0 0,0 0,0 1,0 0,0 0,-8-1,-20-4,0 2,0 1,-1 2,1 1,-1 1,1 2,0 1,-56 16,80-17,-1 2,1-1,0 1,0 1,1-1,0 1,0 1,0-1,0 1,-10 15,-7 10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20:12.67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7 1,'-5'0,"3"0,8 0,7 0,1 0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20:13.01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66 0,'-10'5,"-9"2,-1 4,3 2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20:14.47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0 334,'1'-3,"1"1,-1 0,1-1,-1 1,1 0,0 0,-1 0,1 0,0 0,0 1,3-3,-1 1,233-219,-217 201,-13 11,1 1,0 1,1 0,17-13,-26 21,1-1,0 1,0-1,0 1,0-1,0 1,0 0,-1-1,1 1,0 0,0 0,0 0,0 0,0 0,0 0,0 0,0 0,0 0,0 0,0 0,0 1,0-1,0 0,-1 1,1-1,0 1,1 0,0 0,-1 1,1 0,-1 0,0 0,1-1,-1 1,0 0,0 0,0 1,-1-1,2 3,1 8,-1 0,0 0,-1 15,-1-24,0 200,-3-83,3-115,0-1,-1 1,0 0,0 0,0-1,-1 1,0 0,0-1,0 0,0 1,-7 8,-4 5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20:15.04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91 6,'-1'0,"0"1,0-1,-1 0,1 1,0 0,0-1,0 1,0 0,0-1,0 1,0 0,0 0,0 0,0 0,0 0,0 0,1 0,-2 3,-14 25,13-23,-6 14,1-1,1 1,1 0,1 1,-4 29,4-6,3 70,2-110,0-1,0 1,0-1,1 1,-1-1,1 1,0-1,0 1,1-1,-1 0,0 0,1 0,0 0,0 0,0 0,0 0,0 0,5 3,-2-2,0-1,0-1,0 1,0-1,0 1,1-2,-1 1,1 0,-1-1,12 1,-4-1,1 0,0 0,-1-1,1-1,0 0,-1-1,1-1,-1 0,16-6,-21 6,0-1,0 0,-1 0,1-1,-1 0,0 0,0-1,0 0,-1 0,0 0,0-1,0 0,-1 0,0-1,4-9,12-23,29-61,-46 91,-1 0,0 0,0 0,-1 0,0 0,-1-1,0 1,-1-14,0 21,-1-1,0 0,0 1,0-1,-1 1,1-1,-1 1,0 0,0 0,0 0,0 0,0 0,-1 0,1 0,-1 1,0-1,0 1,0 0,0 0,0 0,0 0,-1 1,1-1,-8-1,-5-2,0 0,-1 1,-33-2,7 2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20:16.47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9 489,'0'0,"0"0,-1 0,1 0,0 0,0 0,-1 0,1 0,0 0,-1 0,1 0,0 0,-1 0,1 0,0 0,0-1,-1 1,1 0,0 0,-1 0,1 0,0 0,0-1,0 1,-1 0,1 0,0-1,0 1,0 0,-1 0,1-1,0 1,0 0,0 0,0-1,0 1,0 0,-1-1,1 1,0 0,0 0,0-1,0 1,0 0,0-1,0 1,0 0,1-1,-1 1,0 0,0 0,0-1,14-21,25-21,-38 43,29-32,-1-1,-2-1,23-37,61-118,-105 177,-3 7,0 0,0-1,1 1,0 0,8-8,-12 13,1-1,-1 1,0 0,1-1,-1 1,1 0,-1-1,1 1,-1 0,1 0,-1 0,1-1,0 1,-1 0,1 0,-1 0,1 0,-1 0,1 0,0 0,-1 0,1 0,-1 0,1 1,-1-1,1 0,0 0,0 1,0 1,0-1,0 0,0 0,0 1,0-1,0 0,-1 1,1-1,-1 1,1-1,-1 1,1-1,-1 1,1 1,1 9,-1 0,0 0,0 0,-1 0,-1 0,-3 23,-23 70,4-22,-63 238,76-297,-1-5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20:20.46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302 1410,'0'0,"0"0,-1 1,1-1,0 0,0 1,0-1,0 0,0 1,1-1,-1 0,0 1,0-1,0 0,0 1,0-1,0 0,1 1,-1-1,0 0,0 0,0 1,1-1,-1 0,0 0,0 1,1-1,-1 0,0 0,0 0,1 1,-1-1,0 0,1 0,-1 0,0 0,1 0,-1 0,0 0,1 0,-1 0,0 0,1 0,-1 0,0 0,1 0,-1 0,0 0,1 0,-1 0,0 0,1 0,-1-1,0 1,1 0,-1 0,0 0,0-1,1 1,-1 0,0 0,0 0,1-1,22-18,-19 16,12-13,0-1,0-1,-2 0,0-1,13-25,-3-1,25-63,-44 92,0 0,-1 0,0 0,-1 0,0-22,-3-84,-2 63,1 49,0 0,0 1,-1-1,0 1,-1 0,0 0,0 0,-5-9,-7-10,-21-30,20 35,-21-44,35 62,-5-12,-1 0,0 0,-2 1,1 0,-22-25,27 36,0 1,0-1,1 0,0 0,0 0,1-1,-1 1,1-1,0 1,0-1,-1-11,1 0,1-1,2-28,0 32,-1 1,0-1,-1 0,0 0,-4-13,5 26,0 0,0 0,0 0,-1 0,1 0,0 0,-1 0,1 0,-1 1,1-1,-1 0,1 0,-1 0,1 1,-1-1,0 0,0 1,1-1,-1 0,0 1,0-1,0 1,0-1,1 1,-1 0,0-1,0 1,0 0,0 0,0 0,0-1,0 1,0 0,0 0,0 0,0 1,0-1,0 0,0 0,0 0,0 1,0-1,1 0,-1 1,0-1,0 1,0-1,0 1,0 0,-4 3,0-1,0 1,1 0,0 0,0 0,-7 8,-9 21,2-1,-17 42,16-33,-25 41,32-63,2-1,-2-1,-13 17,25-34,0 1,-1-1,1 1,0-1,0 0,-1 1,1-1,0 0,0 1,-1-1,1 0,0 1,-1-1,1 0,-1 0,1 1,0-1,-1 0,1 0,-1 0,1 0,-1 1,1-1,-1 0,1 0,0 0,-1 0,1 0,-1 0,1 0,-1 0,1-1,-1 1,1 0,-1 0,1 0,0 0,-1-1,1 1,-1 0,1 0,0-1,-1 1,1 0,0 0,-1-1,1 1,0 0,0-1,-1 1,1-1,0 1,0 0,-1-1,1 1,0-1,0 1,0-1,0 1,0-1,0 1,0 0,0-1,-5-33,5 33,1-11,0 1,1-1,0 1,0 0,1 0,1 0,0 0,7-12,-4 6,0 1,6-27,-9 11,0-1,-3 0,-2-44,0 41,1 33,0-1,0 1,0-1,0 0,1 1,0-1,-1 1,1-1,1 1,-1 0,0-1,1 1,0 0,-1 0,1 0,0 0,1 0,-1 1,0-1,1 0,0 1,-1 0,1 0,0 0,0 0,0 0,1 0,-1 1,0 0,1 0,-1 0,1 0,-1 0,1 0,6 1,-4-1,1 0,0 0,0 1,-1 1,1-1,0 1,-1 0,1 0,-1 1,11 3,-3 2,1 0,25 19,-13-8,-25-17,0 0,0 0,0 0,-1 1,1-1,0 0,-1 1,1-1,-1 1,0-1,1 1,-1 0,0 0,0-1,0 1,0 0,-1 0,1 0,0 0,-1 0,1 0,-1 0,0 0,0 1,0-1,0 0,0 0,0 0,0 0,-1 0,1 0,-1 0,1 0,-1 0,0 0,0 0,0 0,0 0,0-1,0 1,-3 2,-24 34,-2-1,-63 60,31-34,46-45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20:23.07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44 235,'-1'0,"-1"1,0-1,1 0,-1 0,0 0,1-1,-1 1,1 0,-1 0,1-1,-1 1,1-1,-1 0,1 1,-1-1,1 0,-1 0,1 0,0 0,0 0,-1 0,1 0,0 0,0-1,0 1,0 0,0-1,1 1,-1 0,0-1,1 1,-1-1,1 1,-1-1,1 0,0 1,0-1,-1 1,1-1,0 0,0 1,1-1,-1-2,1-1,0 0,1 0,-1 0,1 1,0-1,0 0,0 1,1 0,0-1,-1 1,2 0,6-7,11-5,1 0,1 2,0 0,1 1,0 2,1 0,1 2,30-8,-53 17,0-1,0 0,0 1,0 0,0-1,0 1,0 0,0 1,0-1,0 0,0 1,0 0,0-1,0 1,0 1,-1-1,1 0,0 1,-1-1,1 1,-1 0,0-1,1 1,2 4,-4-4,1 1,-1 0,1-1,-1 1,0 0,0 0,0 0,-1 0,1 0,-1 0,0 0,0 0,0 0,0 0,0 0,0 0,-1 0,0 0,1 0,-1 0,0 0,-1 0,1-1,-3 6,-6 9,-1-1,-1 1,0-2,-1 0,-1 0,-20 17,-102 70,126-95,-72 42,82-49,-1 0,1 0,-1 1,1-1,-1 0,1 1,0-1,-1 1,1-1,-1 0,1 1,0-1,0 1,-1-1,1 1,0-1,0 1,-1-1,1 1,0-1,0 1,0-1,0 1,0 1,10 2,23-5,34-12,105-18,-139 27,0 2,0 1,43 4,-73-3,1 1,0-1,0 1,-1 0,1 0,-1 1,1-1,-1 1,1-1,-1 1,0 0,0 1,0-1,0 0,0 1,-1-1,1 1,-1 0,1 0,-1 0,0 0,0 1,-1-1,1 0,-1 1,1-1,-1 1,0 0,-1-1,1 1,0 7,0-4,-1 0,0 0,-1 0,0 0,0 0,0 0,-1 0,0-1,0 1,0 0,-1-1,0 0,-1 1,1-1,-1-1,-7 9,-1-3,-1 0,0 0,-1-1,0-1,-1 0,0-1,0 0,-1-2,0 0,-17 5,2-3,-1-2,0 0,0-2,-44 0,68-4,0 0,0-1,0 0,-13-3,2-3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50:58.85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6,'0'-5,"0"8,10 14,4 14,-2 8,-1 1,-4-1,-2-1,-3-3,-1-7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20:23.95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217 33,'0'-1,"0"1,0-1,0 0,0 0,1 1,-1-1,0 0,1 0,-1 1,0-1,1 0,-1 1,1-1,-1 1,1-1,-1 1,1-1,0 1,-1-1,2 0,-1 3,-13 8,-1-1,-17 13,1 0,-43 45,65-59,0 0,0 1,1 0,0 0,1 0,0 1,0-1,1 1,0 1,1-1,0 0,0 1,-1 19,3-24,1 0,0 1,0-1,1 0,-1 0,1 1,0-1,1 0,0 0,0 0,0 0,1-1,-1 1,1 0,1-1,-1 0,1 0,0 0,0 0,0-1,1 1,0-1,-1 0,2-1,-1 1,0-1,1 0,-1 0,12 4,0-2,-1 0,1 0,-1-2,1 0,21 1,87-3,-116-1,6-1,0-1,0-1,0 0,0-1,0-1,-1 0,0-1,0-1,-1 0,1 0,-1-2,-1 1,15-14,-11 8,0-1,-1-1,-1 0,0-1,-1 0,-1-2,0 1,14-35,-21 42,-1 1,-1-1,0 0,0 0,1-23,-3 30,-1 1,0-1,0 1,-1-1,1 1,-1-1,0 1,1-1,-2 1,1-1,0 1,-1 0,1 0,-1 0,0 0,0 0,0 0,-1 0,1 1,-1-1,1 1,-5-3,-3-2,-1 1,0 1,-1 0,1 1,-1 0,0 0,0 1,-18-1,-13 0,-45 1,67 3,4 0,0 1,0 0,1 1,-19 5,-10 7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20:25.65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1380 2,'-117'-2,"-127"5,202 2,0 2,0 2,-54 19,-119 55,155-58,26-10,0 1,1 2,1 1,1 2,1 1,-52 49,61-46,0 0,-30 51,24-33,7-13,1 2,1 0,-13 35,24-45,0-1,0 2,2-1,1 1,1-1,0 25,3-46,-1 36,5 63,-2-87,1 0,0-1,0 1,1-1,1 0,0 0,0 0,12 16,-6-12,2-1,-1-1,2 0,0 0,1-2,0 0,0-1,2 0,17 8,27 12,76 26,-119-50,94 34,2-4,2-5,159 23,-235-50,0-1,62-4,-80-1,-1-2,1-1,-1 0,0-2,0 0,27-13,2-6,-1-2,67-49,81-78,-193 151,22-19,-1-1,-1-1,-2-2,0 0,-1-1,-2-1,-1-1,-1-1,-1 0,-2-1,-1-1,-2 0,-1-1,8-45,-17 76,12-70,5-78,-19 140,1 1,-1-1,-1 1,0 0,0-1,-1 1,0 0,-1 1,0-1,0 0,-1 1,0 0,0 0,-1 1,0-1,0 1,-1 0,0 1,-9-8,-1 1,-1 0,0 1,0 1,-1 1,-1 1,0 0,-32-8,-25-1,-2 4,0 3,0 4,-90 3,111 4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20:34.70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1,'0'5,"0"2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20:36.51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9 143,'3'-4,"-1"1,1 0,-1-1,1 1,0 0,0 0,1 0,-1 1,6-4,-1 0,11-11,0 1,2 2,0 0,0 1,26-11,-45 23,0 0,0 1,0-1,0 0,0 1,0 0,1-1,-1 1,0 0,0 0,0 0,1 0,-1 1,0-1,0 1,0-1,0 1,0 0,0-1,0 1,0 0,2 2,-1-1,0 1,-1-1,0 1,1 0,-1-1,0 1,-1 0,1 1,0-1,-1 0,0 0,2 7,-1-3,0 1,-1-1,0 1,0 0,-1-1,0 1,0 0,-1-1,0 1,-1 0,1-1,-5 13,-1-9,0 0,-1 0,0-1,-1 0,0 0,0-1,-1 0,0-1,0 0,-1 0,-12 6,23-14,-1 0,1 0,0 0,-1 0,1 0,0 0,0 0,-1 0,1 0,0 0,0 0,-1 1,1-1,0 0,0 0,-1 0,1 0,0 1,0-1,0 0,-1 0,1 0,0 1,0-1,0 0,0 0,0 1,0-1,-1 0,1 1,0-1,0 0,0 0,0 1,0-1,0 0,0 1,0-1,0 0,0 0,0 1,0-1,1 1,14 3,29-4,-40 0,8-1,0 1,0 1,1 0,-1 0,20 6,-30-7,0 1,0 0,0 0,0-1,0 2,0-1,0 0,0 0,-1 0,1 1,0-1,-1 1,1 0,-1-1,0 1,1 0,-1 0,0 0,0 0,0 0,-1 0,1 0,0 0,-1 0,1 0,-1 0,0 0,1 0,-1 1,0-1,0 0,-1 0,1 0,0 1,-1-1,0 0,1 0,-1 0,0 0,-1 2,-1 4,-1 0,0 0,0-1,0 0,-1 0,0 0,0 0,-1-1,0 0,0 0,-1 0,1-1,-1 0,-1 0,1-1,-14 7,-3-2,0 0,-1-2,1 0,-35 3,10 3,30-7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20:45.47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1,'5'0,"2"5,5 2,-1-1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20:46.14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0 378,'1'-7,"0"-1,0 1,1 0,0 0,1-1,0 1,6-12,6-15,35-79,-35 83,-2 0,19-58,-32 88,0-1,0 0,0 1,0-1,0 1,0-1,0 0,0 1,1-1,-1 1,0-1,0 1,1-1,-1 1,1-1,-1 1,0-1,1 1,-1-1,1 1,-1-1,1 1,0-1,6 10,2 23,-2 38,-2 1,-6 91,-1-64,2-73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20:46.79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60 92,'-2'0,"0"1,0-1,0 1,0-1,0 1,0 0,0 0,0 0,1 0,-1 0,0 0,1 1,-1-1,0 0,1 1,0-1,-1 1,1 0,0-1,0 1,0 0,0 0,0 0,-1 2,-1 4,0 0,0 1,0 0,-1 10,3-10,0-1,0 1,1 0,0 0,0 0,1-1,0 1,0 0,4 9,-4-15,0 0,0 0,1 0,-1-1,1 1,0 0,0 0,0-1,0 1,0-1,0 0,1 1,-1-1,1 0,0-1,-1 1,1 0,0-1,0 0,0 1,0-1,0 0,0 0,1-1,-1 1,0-1,5 0,-1 0,-1 0,0-1,0 0,0-1,-1 1,1-1,0 0,0 0,-1-1,1 0,-1 0,0 0,0-1,6-5,1-2,0 0,0-1,-2 0,12-17,-18 24,0-1,0 0,-1 0,0 0,-1 0,1-1,-1 1,0-1,-1 0,1 1,-1-1,-1 0,1 0,-1 0,-1 0,1 0,-1 1,0-1,-2-7,1 10,0-1,0 1,0-1,-1 1,1 0,-1-1,0 1,0 1,-1-1,1 0,-1 1,0 0,0 0,0 0,0 0,-1 0,1 1,0 0,-1 0,0 0,0 1,1-1,-1 1,0 0,0 1,-7-1,2 1,0 0,0 1,1 0,-16 4,-3 2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20:26.97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17 2,'-1'0,"1"0,-1 0,1 0,-1 0,0 0,1 0,-1 0,0 1,1-1,-1 0,1 0,-1 0,1 1,-1-1,0 0,1 1,-1-1,1 0,0 1,-1-1,1 1,-1-1,1 1,-1-1,1 1,0-1,-1 1,1-1,0 1,0-1,0 1,-1 0,1-1,0 1,0-1,0 1,0 0,0-1,0 1,0-1,0 1,0 0,0-1,1 2,-1 0,1 0,-1 1,1-1,0 0,0 0,0 0,0 0,0 0,0 0,1 0,2 3,3-1,-1 1,1-1,0 0,0-1,1 0,-1 0,1 0,-1-1,1 0,14 1,85 5,-90-8,816-14,-377-1,293-8,-466 13,-15-8,-131 7,-126 10,-14 1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20:28.10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373 24,'-7'6,"-1"-1,0 0,-1 0,1-1,-1 0,-14 5,0 0,15-2,21-7,23-5,162-39,-101 20,-93 23,0 0,0 0,1 0,-1 1,0-1,0 1,0 0,0 1,1-1,3 2,-7-2,0 0,0 0,-1 1,1-1,0 1,0-1,-1 1,1-1,0 1,-1 0,1-1,-1 1,1 0,-1-1,1 1,-1 0,1 0,-1-1,0 1,1 1,-1 0,1 0,-1 0,0 1,0-1,0 0,0 0,0 0,-1 0,1 1,-1-1,0 3,-5 11,-1 0,-1 0,0-1,-1 1,-1-2,0 1,-17 17,-95 89,75-78,27-24,-15 15,-50 37,73-62,-1-1,1 0,-2-1,1-1,-1 0,0 0,0-2,-22 5,22-8,13-7,2 5,0-1,0 1,1-1,-1 1,1 0,-1 0,1-1,-1 1,1 0,3-1,33-14,1 1,0 2,56-11,129-8,-199 29,-1 1,0 0,1 1,26 4,-44-3,-1 1,1 0,-1 1,0 0,0 0,0 0,0 1,0-1,0 2,0-1,-1 0,0 1,0 0,0 1,0-1,6 8,-5-4,-1-1,0 1,0 0,-1 0,0 0,-1 1,1-1,-2 1,1 0,-1 0,-1 0,1 0,-2 0,1 0,-1 0,-1 11,-1-12,1-1,-1 0,0 0,-1 0,0 0,0 0,0 0,-1-1,0 0,0 1,0-2,-1 1,0 0,0-1,-1 0,1 0,-1-1,0 1,-1-1,-9 5,-6 1,-1-1,0-1,0-1,0-1,-1-1,0-1,-27 1,-177-6,114-2,90 3,-2 0,-48-5,67 4,1-1,-1 1,1-1,-1 0,1 0,0-1,0 0,0 0,0 0,0-1,1 0,-7-6,10 9,1-1,0 1,-1 0,1-1,0 1,0-1,0 0,0 1,0-1,1 0,-1 1,0-1,1 0,-1 0,1 1,0-1,-1 0,1 0,0 0,0 0,1-2,5-13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20:28.77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308 187,'-7'0,"-15"-1,-1 2,-40 6,56-5,-1 0,1 0,-1 1,1 0,0 0,0 1,0-1,1 2,-1-1,1 1,-10 10,5-4,2 0,0 0,0 1,1 0,0 1,1 0,0 0,1 1,1 0,0 0,1 0,1 0,0 1,0-1,2 1,0 0,1 0,0-1,1 1,4 19,-3-26,0 0,1 0,0-1,1 1,0-1,0 0,0 0,1-1,0 1,0-1,1 0,0 0,0-1,0 0,1 0,-1 0,1-1,1 0,-1 0,0-1,1 0,14 4,-2-1,0-2,0 0,0-1,0-2,1 0,-1 0,0-2,24-4,-16-2,1-1,-1-2,-1-1,0-1,-1-1,38-25,-50 29,-1-1,0 0,-1-1,0-1,-1 1,0-2,-1 0,9-14,-3 2,-2-1,-1-1,17-44,-25 56,-1 0,0 0,-1 0,0-1,-2 1,1-1,-2 1,0-1,-4-21,3 30,0 0,-1 0,0 1,0-1,-1 0,0 1,0 0,0-1,-1 1,0 1,0-1,0 0,-1 1,0 0,0 0,0 1,-1-1,0 1,1 0,-2 1,1-1,0 1,-7-2,-11-3,-1 2,1 1,-1 1,0 1,0 1,0 1,0 1,-1 2,1 0,0 2,1 0,-1 2,1 1,0 1,-25 11,9 0,1 2,2 1,-52 40,52-32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50:59.19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101 0,'-15'0,"-10"0,-7 0,4 0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20:38.21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10 511,'0'1,"0"-1,0 0,0 0,0 1,0-1,0 0,0 0,0 1,0-1,0 0,0 1,0-1,0 0,0 0,0 1,0-1,0 0,0 0,0 1,-1-1,1 0,0 0,0 1,0-1,0 0,0 0,-1 1,1-1,0 0,0 0,-1 0,1 0,0 0,0 1,-1-1,1 0,0 0,0 0,-1 0,1 0,0 0,0 0,-1 0,0 0,1-1,0 1,-1-1,1 1,0-1,0 1,-1-1,1 0,0 1,0-1,0 1,0-1,-1 0,1 1,0-1,0 0,0 1,1-1,-1 1,0-1,0 0,0 1,0-1,1 1,-1-1,0 0,9-21,0 2,1-1,1 1,1 1,1 0,18-21,26-40,-50 67,-1 0,0 0,-1-1,-1 0,0 0,2-15,-3 11,1 1,1 0,11-24,-8 23,-7 12,2 1,-1 0,0 0,1 0,6-8,-9 13,1 0,-1-1,0 1,0 0,1 0,-1 0,0-1,1 1,-1 0,0 0,1 0,-1 0,0 0,1 0,-1 0,0-1,1 1,-1 0,0 0,1 0,-1 0,1 0,-1 1,0-1,1 0,-1 0,0 0,1 0,-1 0,0 0,1 1,-1-1,0 0,0 0,1 0,-1 1,0-1,1 1,11 17,4 25,-8-1,-2 1,-2 0,-1 69,-3-108,-2 23,-1-1,-2 0,0 0,-1 0,-20 48,15-44,1-1,2 1,-9 61,15-60,2-5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20:38.76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69 366,'0'0,"-31"27,30-26,-1 0,1-1,0 1,0 0,0 0,-1-1,1 1,0-1,-1 1,1-1,0 0,-1 1,1-1,-1 0,1 0,0 0,-1 0,1 0,-1 0,1 0,0-1,-1 1,1 0,-2-2,2 2,1-1,0 0,-1 0,1 0,0 0,0 0,0 0,0 0,-1 1,1-1,0 0,0 0,1 0,-1 0,0 0,0 0,0 0,1 0,-1 1,0-1,1-1,10-24,-10 21,18-36,32-52,-5 10,-35 64,23-35,-29 48,0 0,0 0,1 0,-1 0,1 1,0 0,1 0,9-5,-15 10,0-1,0 1,-1 0,1 0,0-1,0 1,0 0,0 0,0 0,-1 0,1 0,0 0,0 1,0-1,0 0,-1 0,1 1,0-1,0 0,0 1,-1-1,1 1,0-1,-1 1,1-1,0 1,-1-1,1 1,-1 0,1-1,-1 1,1 0,-1 0,1-1,-1 1,0 0,1 0,-1 0,0-1,0 2,10 38,-10-37,6 55,-2 1,-6 63,1-74,-1-23,-2 0,-1 0,0-1,-2 0,-18 42,-9 34,28-73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20:39.13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0,'0'10,"0"3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20:39.89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39 93,'10'-3,"0"-1,-1-1,18-10,15-8,-21 14,0 1,1 1,27-6,-42 11,-1 1,1 0,0 0,-1 1,1 0,0 0,-1 0,1 1,0 0,-1 0,1 1,-1 0,0 0,1 0,8 5,-13-5,0-1,0 0,0 1,0-1,-1 1,1 0,0 0,-1 0,0-1,1 1,-1 0,0 1,0-1,0 0,0 0,0 0,-1 1,1-1,-1 0,1 1,-1-1,0 0,0 1,0-1,0 0,0 1,-1-1,1 0,-1 1,1-1,-1 0,0 0,0 1,0-1,0 0,-3 3,-4 8,-1-1,0-1,-1 1,-19 16,22-22,-135 111,120-99,22-18,0 0,0 0,-1 0,1 1,0-1,0 0,0 0,0 0,0 0,0 0,-1 0,1 1,0-1,0 0,0 0,0 0,0 0,0 1,0-1,0 0,0 0,0 0,0 0,0 1,0-1,0 0,0 0,0 0,0 1,0-1,0 0,0 0,0 0,0 0,0 1,0-1,0 0,0 0,1 0,-1 0,0 0,0 1,0-1,0 0,0 0,0 0,1 0,-1 0,0 0,0 0,0 1,0-1,1 0,-1 0,0 0,0 0,0 0,0 0,1 0,-1 0,0 0,0 0,0 0,0 0,1 0,14 0,-14-1,82-7,100-5,-176 13,0 1,0-1,0 2,-1-1,1 1,0 0,-1 0,0 1,1 0,-1 0,0 0,0 1,-1 0,10 8,-11-8,0-1,0 1,-1 0,1 0,-1 0,0 1,-1-1,1 1,-1 0,1 0,-2 0,1 0,0 0,-1 0,0 0,0 0,-1 1,1-1,-2 10,0-10,0 0,-1-1,0 1,0 0,0-1,-1 1,1-1,-1 0,0 1,-1-1,1-1,-1 1,1 0,-1-1,0 0,-5 3,-11 8,-43 21,36-23,-1-1,0-1,0-1,-1-2,0 0,-1-3,1 0,-1-2,0-1,-57-5,40-8,28 5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20:40.36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32 1,'-5'0,"-2"5,1 7,1 11,1 7,2 3,0 2,2-1,0 0,0-2,0 0,1-2,-1 1,0-1,0-1,0 1,0-1,0-4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20:40.76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16 112,'-15'0,"31"0,54-1,-1-3,92-16,-137 14,0-1,24-11,-29 10,0 1,1 1,39-8,-41 12,-1-1,22-6,-21 3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20:50.09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168 77,'0'-1,"0"-1,1 0,-1 0,1 1,-1-1,1 1,0-1,-1 0,1 1,0-1,0 1,0 0,0-1,1 1,-1 0,0-1,1 1,-1 0,0 0,3-1,36-18,-25 13,-10 4,0 1,0-1,0 1,0 0,1 0,-1 1,1 0,-1 0,1 0,-1 1,1 0,10 0,-12 1,0 0,-1 1,1-1,-1 1,1-1,-1 1,0 0,0 0,0 1,0-1,0 1,0-1,-1 1,1 0,-1 0,0 0,1 0,-2 1,1-1,2 5,0 3,1 0,-1 0,-1 0,0 0,-1 0,0 1,-1 0,0-1,-1 1,0-1,-1 1,0 0,-1-1,0 1,-1-1,0 0,-1 0,-8 17,6-16,0 0,-1-1,0 0,-1 0,-1 0,0-1,0 0,-1-1,0 0,0 0,-1-1,0-1,-1 0,0 0,-22 8,-3-1,2-3,1 2,1 2,-39 22,72-37,0 0,1 0,-1 0,0 0,1 0,-1 0,0 0,1 0,-1 0,0 0,1 0,-1 0,0 0,0 1,1-1,-1 0,0 0,0 0,1 1,-1-1,0 0,0 0,1 0,-1 1,0-1,0 0,0 0,0 1,1-1,-1 0,0 1,0-1,0 0,0 1,0-1,0 0,0 0,0 1,0-1,0 0,0 1,0-1,0 0,0 1,0-1,0 0,0 1,0-1,0 0,-1 0,1 1,0-1,0 0,0 1,0-1,-1 0,1 0,0 0,0 1,-1-1,1 0,0 0,0 0,-1 1,1-1,-1 0,30 3,23-5,59-10,45-3,-127 15,-3 0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20:50.45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12 0,'-5'0,"-2"0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20:50.80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32 1,'-6'0,"0"10,-1 9,2 11,2 5,0 2,2 1,1-3,0-1,0-1,0-2,0-1,1 0,-1 0,0-1,0 1,0-6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20:51.17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245 16,'0'0,"0"-1,0 0,0 0,-1 0,1 1,-1-1,1 0,0 0,-1 1,1-1,-1 0,1 1,-1-1,0 1,1-1,-1 1,0-1,1 1,-1-1,0 1,0-1,1 1,-1 0,0 0,0-1,0 1,1 0,-1 0,0 0,0 0,0 0,0 0,-1 0,-1 0,-1 0,1 0,0 0,-1 1,1-1,0 1,-6 2,1 1,0 1,0 1,0 0,1 0,0 0,0 1,1 0,0 0,-6 9,-46 77,52-82,-2 3,1-1,1 2,0-1,1 1,0-1,1 2,1-1,-2 26,4-36,1 0,0-1,0 1,1 0,-1-1,1 1,0 0,0-1,1 1,-1-1,1 0,0 1,0-1,1 0,-1 0,1 0,0-1,0 1,0 0,0-1,1 0,-1 0,1 0,0 0,0-1,0 1,0-1,0 0,1 0,-1-1,1 1,4 0,9 3,0-2,0 0,0 0,1-2,-1 0,1-1,-1-1,0-1,0 0,1-2,-2 0,1-1,0 0,-1-2,0 0,0-1,-1 0,0-2,-1 0,0 0,26-25,-36 30,0 0,-1 0,0-1,0 1,0-1,0 0,-1 0,0-1,-1 1,1-1,-1 1,1-9,0-5,-1 1,-1-1,-2-20,1 37,0-6,0 0,-1 0,0 0,0 0,-1 0,0 0,-7-15,7 20,0 0,0 1,-1-1,0 0,0 1,0 0,0 0,0 0,0 0,-1 0,0 1,1 0,-1-1,0 1,0 1,0-1,0 0,-6 0,-19-4,-1 2,1 0,-1 2,-54 4,54-1,-15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50:59.83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1,'1'14,"1"0,1-1,0 1,7 18,-1 0,43 217,-48-228,-2-18,1-8,3-22,7-42,-12 65,2-15,1 0,1 0,1 0,0 1,1 0,11-18,-12 26,1 0,0 0,0 1,1 0,0 0,1 1,-1 0,2 1,-1 0,1 0,12-6,-19 12,-1-1,1 1,-1 0,1 0,0 0,-1 1,1-1,0 0,-1 1,1 0,0 0,5 0,-6 0,-1 1,1-1,0 1,0 0,-1 0,1 0,0 0,-1 0,1 0,-1 0,1 0,-1 1,0-1,0 1,1-1,-1 1,0-1,0 1,0-1,1 4,2 7,1 0,-1 0,-1 0,0 1,-1 0,1 21,-4 82,0-94,0 8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20:51.82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0,'0'1,"0"0,1-1,-1 1,0-1,0 1,1 0,-1-1,0 1,1 0,-1-1,0 1,1-1,-1 1,1-1,-1 1,1-1,-1 0,1 1,0-1,-1 0,1 1,-1-1,1 0,0 1,1-1,20 6,-20-6,73 9,1-3,118-6,-91-2,1451 1,-1526 1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20:52.29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 85,'-5'0,"9"0,13 0,4-5,19-2,8 1,5-4,0 0,-5 1,0 2,-4 3,-3-3,-4-1,-4 2,-6 1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20:52.63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 1,'0'5,"-5"1,14 1,15-2,19-2,12 0,7-2,-1-1,-8 0,-6 0,-6 0,-11-5,-10-2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21:01.16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11 177,'-1'0,"1"1,0-1,-1 0,1 0,0 0,-1 0,1 0,0 0,-1 0,1 0,0 0,0 0,-1 0,1-1,0 1,-1 0,1 0,0 0,-1 0,1 0,0-1,0 1,-1 0,1 0,0 0,0-1,0 1,-1 0,1 0,0-1,0 1,0 0,0 0,-1-1,1 1,0 0,0-1,7-11,17-11,8 3,1 1,1 2,0 2,1 0,1 3,0 1,1 1,56-7,-90 17,0 0,0-1,0 1,0 0,0 0,0 1,0-1,0 1,0-1,0 1,0 0,0 0,0 0,-1 1,1-1,0 0,-1 1,1 0,-1 0,0 0,1 0,-1 0,0 0,0 0,-1 1,1-1,0 1,-1-1,1 1,-1 0,0 0,0 0,0-1,0 1,-1 0,1 0,-1 0,1 0,-1 0,0 0,-1 0,1 0,0 0,-1 0,1 0,-2 4,-1 3,0 0,-1 0,0 0,-1-1,1 1,-2-1,1 0,-1-1,-1 1,0-1,0-1,-14 13,-6 1,-1-1,-48 25,-15 11,91-56,-1 0,1 0,0 0,0 0,-1 0,1 0,0 1,0-1,-1 0,1 0,0 0,0 0,0 0,-1 1,1-1,0 0,0 0,0 0,-1 0,1 1,0-1,0 0,0 0,0 1,0-1,0 0,-1 0,1 1,0-1,0 0,0 0,0 1,0-1,0 0,0 0,0 1,0-1,0 0,0 0,0 1,1-1,-1 0,0 0,0 1,0-1,0 0,16 3,33-7,-42 3,28-2,23-4,-1 3,73 4,-127 0,0 0,1 0,-1 1,0 0,1 0,-1 0,0 0,0 0,1 0,-1 1,-1 0,1 0,0-1,0 2,0-1,-1 0,0 0,1 1,-1 0,0-1,0 1,0 0,0 0,-1 0,1 0,-1 0,0 0,0 0,0 1,1 6,-2-5,1 1,-1 0,0-1,-1 1,1-1,-1 1,0 0,-1-1,1 1,-1-1,0 0,-1 0,1 0,-1 0,0 0,0 0,0-1,-6 6,-5 4,-2-1,0-1,0 0,-1-2,-1 0,0 0,0-2,-1 0,0-1,0-1,0-1,-1 0,0-2,0 0,-26-1,40-2,-1 0,1-1,0 0,-1 0,1 0,0-1,0 0,0 0,0-1,0 1,1-1,-1 0,1-1,0 0,0 0,0 0,0 0,1-1,0 1,0-1,0 0,0-1,1 1,-4-8,-5-14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21:01.91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49 153,'-4'0,"0"0,0 1,0-2,0 1,0 0,0-1,1 1,-1-1,-6-3,9 4,1 0,0 0,0 0,0 0,-1 0,1 0,0-1,0 1,0 0,0 0,0 0,-1 0,1-1,0 1,0 0,0 0,0 0,0-1,0 1,0 0,0 0,0-1,0 1,0 0,0 0,0 0,0-1,0 1,0 0,0 0,0-1,0 1,0 0,0 0,0 0,0-1,0 1,1 0,-1 0,0 0,0 0,0-1,0 1,0 0,1 0,-1 0,0 0,0 0,1-1,12-8,-10 7,27-17,1 2,0 1,1 1,1 2,1 1,0 1,67-10,-95 20,-1 0,1 1,0 0,0 0,-1 1,1-1,0 1,-1 1,1-1,-1 1,1 0,6 3,-9-3,0 0,-1-1,1 2,-1-1,1 0,-1 0,0 1,0-1,0 1,0-1,0 1,-1 0,1 0,-1 0,0 0,0 0,0 0,0 0,-1 0,1 0,-1 1,1-1,-2 4,1 1,-1 0,0 0,-1-1,0 1,0-1,-1 1,0-1,0 0,-1 0,0 0,0 0,0-1,-1 0,0 0,0 0,-9 7,-10 8,-1 0,-42 25,64-44,-118 66,113-60,18-8,26-9,-35 9,101-30,100-24,-173 48,-1 2,1 1,0 1,0 2,34 3,-60-2,-1-1,1 0,-1 1,0-1,1 1,-1 0,0 0,1 0,-1 0,0 0,0 1,0-1,0 1,0-1,0 1,0 0,-1 0,1 0,2 2,-3 0,1-1,0 1,-1 0,0-1,0 1,0 0,0 0,-1 0,1 0,-1 0,0 5,-1 1,0-1,-1 0,1 0,-2 0,0 0,0 0,0 0,-1-1,-9 16,5-14,-1-1,0 0,0 0,0 0,-1-1,-1-1,1 0,-14 7,-10 3,-51 18,55-24,-1-2,0-1,-1-1,0-2,0-1,0-2,-35-1,43-1,4 0,0-1,-37-6,31 1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21:02.37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23 0,'-5'0,"-2"5,1 12,6 8,3 5,1 7,0 3,-1 0,0-3,-2 4,0-1,-1-2,0-2,-5-3,-2-1,0-1,2-6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21:02.74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6 119,'0'-5,"-5"-2,8 1,14-5,20 1,13 1,3-2,4 0,-4 2,-6 3,-5-3,-5 1,-4 0,-17 3,-12 2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21:06.12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80 264,'1'-6,"0"0,0-1,1 1,-1 0,1 0,1 0,-1 0,1 0,0 1,0-1,1 1,-1 0,10-10,7-6,2 1,1 0,0 2,48-29,-55 40,1 0,0 1,1 1,-1 0,34-3,-29 4,-15 2,0 1,0 0,0 1,-1-1,1 1,0 1,0-1,9 3,-14-2,1 0,0 0,-1 0,1 1,-1-1,1 1,-1-1,0 1,0 0,0 0,0 0,0 0,0 1,0-1,-1 0,1 1,-1-1,0 1,0-1,0 1,0 0,1 4,0 2,0-1,0 1,-1 0,0 0,-1-1,0 1,-1 0,1 0,-2 0,1-1,-1 1,0 0,-1-1,0 0,-1 1,1-1,-2-1,-5 11,-10 8,0-1,-1-1,-43 38,8-9,-15 13,-3-2,-122 80,192-141,6-2,13-4,22-9,153-49,-159 53,2 1,-1 2,1 1,36 1,-40 3,-4 1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21:06.80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214 69,'-4'1,"0"-1,0 1,1 0,-1 1,0-1,1 1,-1-1,1 1,0 0,-1 0,1 1,0-1,0 0,1 1,-1 0,-3 4,-40 55,39-51,-10 15,2 0,0 1,-15 43,25-57,1 0,0 0,1 1,0-1,1 1,1 0,0-1,1 1,0 0,3 14,-2-24,1 0,-1 0,1 0,1 0,-1-1,0 1,1-1,-1 1,1-1,0 0,0 0,1 0,-1-1,1 1,-1-1,1 0,0 0,-1 0,1 0,0-1,7 2,9 3,1 0,39 4,-43-8,1 0,-1-1,0-1,0-1,19-2,-27 1,-1 0,1-1,-1 0,0 0,0-1,0 0,0 0,0-1,-1 0,0 0,12-12,5-5,-1-2,-1 0,26-40,-40 52,-1 0,-1-1,0 0,-1 0,0 0,-1-1,0 1,-1-1,-1 0,1-23,-2 26,0-8,-1 0,-1 1,-4-30,4 44,0 0,0-1,0 1,-1 0,0 0,1-1,-1 1,-1 1,1-1,-1 0,1 0,-1 1,0 0,0-1,-1 1,1 0,-1 1,1-1,-1 1,-5-3,-5-1,-1 2,0-1,0 2,0 0,0 1,-1 0,1 1,-1 1,-21 3,0 1,1 2,-65 18,68-13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21:07.61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17 0,'-6'6,"-5"8,11-13,0 0,0-1,0 1,1 0,-1 0,0-1,0 1,0 0,1-1,-1 1,0-1,1 1,-1 0,1-1,-1 1,0-1,1 1,-1-1,1 1,0-1,-1 1,1-1,-1 0,1 1,0-1,-1 0,1 1,0-1,16 8,0-1,0 0,0-1,30 6,79 8,-84-14,276 17,3-25,-117 0,32 3,247-5,-192-24,35-2,-78 31,55-2,-295 1,1 0,0 0,0-1,0 0,0 0,0-1,0 0,-1-1,11-4,-19 7,0 0,0 0,1 0,-1 0,0 0,0-1,0 1,0 0,0 0,0 0,0 0,0 0,0 0,0 0,0-1,0 1,0 0,0 0,0 0,0 0,0 0,0 0,0-1,0 1,0 0,0 0,0 0,0 0,0 0,0 0,0-1,0 1,0 0,0 0,0 0,0 0,0 0,0 0,0 0,-1 0,1-1,0 1,0 0,0 0,0 0,0 0,0 0,0 0,0 0,-1 0,1 0,0 0,0 0,0 0,0 0,0 0,0 0,-1 0,1 0,0 0,0 0,0 0,-15-4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51:00.45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272 120,'-1'-1,"1"0,0 0,-1 0,1 0,-1 0,0 0,1 1,-1-1,1 0,-1 0,0 1,0-1,1 0,-1 1,0-1,0 1,0-1,0 1,0-1,0 1,0 0,0 0,0-1,-1 1,-29-7,27 7,-2-1,1 1,-1 0,0 0,0 0,1 1,-1 0,0 0,1 0,-1 1,1 0,0 0,-1 0,1 1,0 0,0 0,0 0,1 0,-1 1,1 0,0 0,0 0,0 0,1 1,-1-1,-4 11,0-2,0 2,1-1,1 1,0 0,1 0,1 1,1-1,-3 20,6-31,-1 0,1 0,0 1,0-1,0 0,1 0,0 0,0 1,0-1,0 0,0 0,1 0,0-1,0 1,0 0,3 3,-3-5,0 0,0 0,0 0,0 0,1 0,-1-1,1 1,0-1,-1 0,1 1,0-2,0 1,0 0,-1 0,1-1,0 1,0-1,0 0,0 0,0 0,0-1,0 1,5-2,2 0,0-1,0 0,0-1,0 0,0 0,-1-1,0-1,0 0,-1 0,1 0,-1-1,-1 0,1-1,-1 0,0 0,-1 0,10-18,-7 10,-1-1,-1 0,-1 0,0 0,-1-1,-1 0,0 0,-2 0,1-29,-3 44,0-1,0 1,0 0,0-1,-1 1,1 0,-1-1,0 1,0 0,0 0,-1 0,1 0,-1 0,0 0,1 0,-4-3,1 3,1 0,-1 0,1 1,-1 0,0-1,0 1,0 0,0 1,-1-1,1 1,-9-2,7 2,0 0,-1 0,1 1,-1-1,1 2,-1-1,1 1,-1 0,1 0,-1 0,1 1,0 0,0 0,-8 5,6-2,-1 0,1 1,1 0,-1 1,1-1,0 2,0-1,-9 15,4-4,1 1,2 0,0 0,0 1,2 1,1-1,0 1,-3 27,8-41,0 1,1 0,0 0,0 0,1 0,0 0,0 0,1-1,0 1,6 13,-6-16,1 0,-1 0,1-1,0 1,1-1,-1 1,1-1,0-1,0 1,0 0,1-1,-1 0,1 0,-1 0,1 0,8 2,4 0,0 0,0 0,1-2,0 0,0-2,29 0,-16-2,0-2,0-1,31-10,-35 8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21:08.57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85 182,'0'1,"0"-1,0 0,-1 0,1 0,0 0,0 0,-1 0,1 0,0 0,0 0,-1 0,1 0,0 0,-1 0,1 0,0 0,0 0,0 0,-1-1,1 1,0 0,0 0,-1 0,1 0,0 0,0-1,0 1,-1 0,1 0,0 0,0-1,0 1,0 0,0 0,-1 0,1-1,0 1,0 0,0 0,0-1,0 1,8-12,17-8,8 0,0 0,1 3,0 1,2 1,0 2,0 2,1 1,1 1,73-5,-106 13,0 1,-1 1,1-1,-1 0,1 1,-1 0,1 0,-1 1,8 2,-10-2,0-1,0 0,0 1,0-1,-1 1,1-1,0 1,-1 0,0 0,1 0,-1 0,0 0,0 0,0 0,0 0,0 0,-1 0,1 1,-1-1,1 0,-1 4,0 2,0 0,0 0,-1 1,0-1,-1 0,0 0,0 0,0-1,-1 1,0 0,-1-1,0 0,0 0,-1 0,1 0,-1-1,-8 8,-10 9,-2 0,-50 36,62-50,-159 121,149-116,-5 2,25-13,15-7,190-58,-173 55,1 2,0 1,-1 1,1 2,35 2,-61-1,0 1,0 0,0 0,0 0,-1 1,1-1,-1 1,1 0,-1 0,0 0,1 0,-1 1,0-1,0 1,-1 0,1 0,-1 0,1 0,-1 0,0 0,0 1,0-1,-1 1,3 5,-2-3,0 0,-1 0,0 1,0-1,0 0,0 0,-1 0,0 1,-1-1,1 0,-1 0,0 1,-1-1,-3 11,-3-2,0-1,0 0,-2 0,1-1,-2-1,0 1,0-1,-1-1,0 0,-1-1,0-1,-1 1,0-2,-1 0,-27 10,-15 3,0-4,-117 20,149-32,9-2,0 0,0-1,0-1,0 0,-26-3,39 1,0 1,0-1,0 0,0 0,1 0,-1 0,0 0,0 0,1-1,-1 0,1 1,-1-1,1 0,0 0,-3-3,3 2,1 0,-1 0,1 0,0 0,0 0,0 0,0 0,1 0,-1 0,1 0,0 0,0 0,0 0,0-1,0 1,1 0,1-6,8-27,3 2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21:09.14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267 95,'-5'4,"-1"-1,1 1,0 0,1 0,-1 1,1 0,0 0,0 0,0 0,-5 9,-27 61,34-69,-4 8,0 0,2 1,-1 0,2 0,-3 27,5-36,1-1,0 1,0 0,1-1,-1 1,1 0,0-1,1 1,0-1,-1 1,2-1,-1 0,1 0,-1 0,1 0,1 0,-1-1,6 6,-4-4,1-2,-1 1,1-1,0 1,1-2,-1 1,1-1,-1 0,1 0,0-1,0 1,0-2,1 1,-1-1,0 0,0-1,1 1,7-2,-5 0,-1-1,1 0,-1-1,1 0,-1-1,0 1,0-2,0 1,-1-1,1-1,-1 1,-1-2,8-6,3-4,0-1,-2 0,0-1,23-39,-32 46,0-1,-1 0,-1 0,0-1,0 1,-2-1,0 0,0 0,0-26,-2 32,-1 0,-1 1,1-1,-1 1,-1-1,1 1,-1-1,-1 1,-4-11,5 14,-1 1,1-1,-1 0,0 1,0-1,0 1,-1 0,1 0,-1 1,0-1,0 1,0-1,0 1,0 0,0 1,0-1,-7-1,-9-1,-1 0,0 1,0 1,0 0,0 2,0 1,0 0,0 2,0 0,-23 8,13-2,2 1,-1 2,2 1,-1 1,2 2,-30 21,28-15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21:09.62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32,'10'0,"19"0,4-5,12-2,8 0,1 2,0 2,-3 0,0 2,-4 1,-5 0,-4 0,-4 0,-7 0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21:10.01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 1,'0'5,"-5"2,8-1,20-1,15-1,11-2,9-1,-7-10,-12-5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21:11.54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91,'0'-5,"5"-2,12 1,13-5,7 0,2 2,-1 3,-1 2,-2 1,-2 2,-7-4,-3-2,1 1,0 2,2 0,-3 2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21:12.22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207 0,'-15'19,"0"1,0 0,2 1,1 1,1 0,-15 38,10-21,-22 36,27-56,6-13,1 0,0 1,1-1,-1 1,1 0,1 0,-4 12,6-18,0 0,0 0,0 0,0-1,0 1,0 0,1 0,-1-1,0 1,0 0,1 0,-1-1,0 1,1 0,-1-1,1 1,-1 0,1-1,-1 1,1-1,-1 1,1-1,0 1,-1-1,1 1,0-1,-1 1,1-1,0 0,-1 0,1 1,0-1,0 0,0 0,-1 0,1 0,0 0,0 0,-1 0,1 0,0 0,0 0,0 0,-1 0,2-1,45-9,-38 7,153-47,-5 2,-127 40,-1 3,1 0,45 0,-67 4,1 1,-1 0,1 1,-1 0,0 0,1 1,-1 0,10 5,-14-5,0 0,0 1,-1-1,1 1,-1 0,1 0,-1 1,0-1,0 1,-1-1,1 1,-1 0,0 0,0 0,0 0,0 0,1 6,-1-4,0 1,-1-1,1 1,-1 0,0 0,-1-1,0 1,0 0,0 0,-1 0,0-1,0 1,-1 0,0-1,-3 9,1-6,-1-1,0 1,-1-1,0 0,0 0,-1 0,0-1,0 0,-12 9,-5 0,-1 0,-1-2,-1 0,1-2,-2-1,-32 8,-8 0,-1-2,-120 11,185-27,1-1,0 1,-1-1,1 0,-1 0,1 0,0-1,-1 1,1-1,0 0,-1 0,1 0,0 0,0-1,0 1,0-1,0 0,0 0,1 0,-1 0,0 0,-3-5,-6-12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21:13.10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40 180,'-1'0,"0"0,0 0,1 0,-1 0,0-1,1 1,-1 0,0 0,1 0,-1-1,0 1,1 0,-1 0,1-1,-1 1,0-1,1 1,-1-1,1 1,-1-1,1 1,-1-1,1 1,0-1,-1 1,1-1,0 0,-1 1,1-1,0 0,0 1,0-1,-1 0,1 1,0-1,0 0,0 0,0 1,0-1,0 0,0 1,1-1,-1 0,0 1,0-1,1 0,-1 1,0-1,1 0,1-4,-1 1,1-1,0 1,1 0,4-8,2 3,-1 1,1 0,0 0,1 1,0 0,0 1,1 0,-1 1,13-4,8-3,0 2,35-7,-54 14,0 1,0 0,0 1,0 0,0 1,14 2,-23-2,-1 0,0 1,0-1,0 1,0-1,0 1,0 0,0 0,0 0,0 0,0 0,-1 0,1 0,0 1,-1-1,1 1,-1-1,1 1,-1 0,0-1,0 1,0 0,0 0,0 0,0 0,0 0,-1 0,1 0,0 0,-1 0,0 0,0 0,0 1,0-1,0 0,0 0,0 0,0 0,-1 0,1 0,-2 4,-1 4,-1 0,0 0,0 0,-1 0,0-1,0 1,-1-2,-1 1,1 0,-1-1,-1-1,-16 15,-9 3,-1-2,-40 22,12-8,23-12,-40 32,78-56,1-1,-1 1,0 0,1-1,-1 1,0-1,1 1,-1 0,1-1,-1 1,1 0,-1 0,1 0,-1-1,1 1,0 0,-1 0,1 0,0 1,0-1,0-1,1 1,-1-1,0 1,1-1,-1 1,0-1,1 0,-1 1,0-1,1 0,-1 1,1-1,-1 0,1 0,-1 1,1-1,-1 0,1 0,-1 0,1 0,-1 1,2-1,38 0,106-24,-106 15,1 2,0 1,0 3,63 1,-101 3,1-1,0 0,0 1,-1 0,1 0,-1 0,1 0,0 1,-1-1,0 1,1 0,-1 0,0 0,0 0,0 1,-1-1,1 1,0 0,-1-1,0 1,0 0,1 1,-2-1,1 0,0 1,-1-1,0 1,1-1,-1 1,-1-1,2 6,-2-3,0-1,0 1,0 0,-1 0,1-1,-1 1,-1-1,1 1,-1 0,0-1,0 0,-1 0,1 0,-1 0,0 0,-1 0,1-1,-1 1,0-1,-6 5,-49 37,-72 42,-53 8,180-94,-1 0,0 0,1 0,-1-1,0 0,-5 1,8-2,0 0,0 0,0 0,0 0,0 0,1 0,-1-1,0 1,0-1,1 1,-1-1,0 0,0 0,1 0,-1 0,1 0,-1 0,1 0,-2-2,-10-14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21:13.61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92,'936'-17,"-609"-2,305-7,-582 26,491-16,-490 10,23-1,-92 7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21:14.46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136 31,'-26'7,"24"-2,16 0,13-4,0-1,0-1,1-1,-1-2,28-7,-14 3,7-1,1 2,0 2,94 4,-140 1,-1 0,1 0,0 1,-1-1,1 1,-1 0,1 0,-1 0,1 0,-1 0,0 1,3 1,-4-2,0-1,0 1,0 0,0 0,-1 0,1 1,0-1,-1 0,1 0,-1 0,1 0,-1 1,1-1,-1 0,0 0,0 1,1-1,-1 2,-1 1,0 0,1-1,-1 1,-1 0,1-1,0 1,-1-1,0 1,0-1,0 0,0 0,0 0,-1 0,1 0,-4 3,-36 30,-75 50,54-42,-201 137,262-179,-23 17,19-10,6-9,0 0,0 0,1 1,-1-1,0 0,0 0,0 1,1-1,-1 0,0 0,0 0,1 1,-1-1,0 0,1 0,-1 0,0 0,0 0,1 1,-1-1,0 0,1 0,-1 0,0 0,1 0,-1 0,0 0,1 0,-1 0,0 0,1-1,-1 1,34-3,-1-2,0-1,57-18,-5 1,28 0,-98 21,0 1,1 0,-1 1,0 0,21 4,-32-3,0 0,0 1,0 0,0 0,0 0,0 0,-1 0,1 1,-1-1,0 1,1 0,-1 0,-1 1,1-1,0 1,-1-1,0 1,1 0,-2-1,1 1,0 0,-1 1,2 5,2 10,-1 0,-1 0,1 31,-3-43,-1 1,0-1,-1 0,0 1,0-1,-1 0,0 0,0 0,-1 0,0 0,-1 0,1-1,-7 9,3-6,-1-1,0 0,0 0,0-1,-1 0,-1-1,1 0,-16 8,-14 4,0-2,-1-2,-1-2,-47 10,65-18,-14 5,0-3,-1-1,0-2,0-1,-73-5,109 2,0 0,0 0,0 0,1-1,-1 1,0 0,0-1,1 1,-1-1,0 0,1 1,-1-1,0 0,1 0,-1 0,1 0,0 0,-1 0,1-1,0 1,0 0,-1-1,1 1,0-1,0 1,1-1,-1 0,0 1,1-1,-1 0,1 1,-1-1,1 0,0 0,-1 1,1-1,0 0,0 0,1-2,5-21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21:15.04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271 155,'-4'0,"0"0,0-1,-1 0,1 0,0 0,-6-3,8 3,-1 0,0 0,1 0,-1 0,0 1,0-1,0 1,1-1,-1 1,0 0,0 0,0 0,0 1,1-1,-5 2,-4 2,1 1,0 1,0 0,0 0,1 0,0 2,1-1,-1 1,1 0,1 0,0 1,0 0,0 1,-9 18,8-11,0 0,1 1,1-1,1 1,0 1,1-1,1 1,-1 23,4-37,0-1,0 1,1-1,-1 1,1-1,0 1,1-1,-1 0,1 0,-1 1,1-1,0 0,1-1,-1 1,4 4,-1-3,0 0,1 0,-1 0,1-1,0 1,0-2,1 1,10 4,5 0,0-1,1-1,0-1,43 3,-52-7,-1-1,1 0,-1-1,1-1,-1 0,1-1,-1 0,0-1,0-1,-1 0,19-10,-11 3,-1 0,0-1,-1-1,-1-1,0-1,16-18,-17 14,-1-1,-1-1,-1 0,0-1,-2 0,-1-1,-1 0,9-34,-16 49,0 1,0-1,-1 0,0 1,-1-1,0 0,-1-11,0 16,0 0,0 0,-1 0,1 0,-1 0,0 0,0 0,0 0,-1 1,1-1,-1 1,0 0,0 0,0 0,0 0,-5-3,-5-2,0 0,0 1,0 0,-1 1,0 0,-1 1,1 1,-1 1,-23-4,-14 2,-73 3,110 2,-10 1,0 1,0 2,1 0,-37 12,16-2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51:00.80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143 35,'-10'0,"-13"0,-4-5,-1-2,-1-4,3-1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21:16.47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548 1,'0'10,"-15"8,-15 17,-3 7,-6 2,-6-2,-1-3,3 2,-2 0,2-3,3-2,3-3,8-2,4 0,1-6,5-2,0 0,3-4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21:16.82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834 0,'-6'1,"0"-1,0 1,-1 1,1-1,0 1,0 0,0 0,0 1,1 0,-1 0,1 0,-9 7,-5 6,-33 34,28-25,-289 243,180-161,19-5,102-90,1 1,0 0,1 1,0 0,1 0,-13 28,14-19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1T18:31:02.605"/>
    </inkml:context>
    <inkml:brush xml:id="br0">
      <inkml:brushProperty name="width" value="0.1" units="cm"/>
      <inkml:brushProperty name="height" value="0.1" units="cm"/>
      <inkml:brushProperty name="color" value="#FF0066"/>
      <inkml:brushProperty name="ignorePressure" value="1"/>
    </inkml:brush>
  </inkml:definitions>
  <inkml:trace contextRef="#ctx0" brushRef="#br0">0 1,'0'0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21:39.71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35 1347,'-2'1,"0"-1,0 1,0 0,0-1,0 1,0 0,0 0,0 0,1 0,-1 1,0-1,1 0,-1 1,-1 1,-3 7,13-11,10-9,-1-1,-1 0,1-1,-2-1,0 0,0-1,-2-1,0 0,18-28,-9 6,-1 0,-2-1,20-58,-21 36,-1 0,-4 0,10-124,-18-187,-5 299,0 56,-1 0,0 0,-1 0,-1 1,-1-1,0 1,-1 0,0 0,-13-21,5 12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21:40.03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17 73,'-5'5,"-7"1,14 1,17-2,15-1,12-2,9-6,-1-2,-4-11,0-1,-4-4,-4 2,-10 5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21:40.41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 1,'0'21,"-1"-6,1 0,0 0,1 0,1-1,0 1,1-1,0 1,2-1,5 16,30 48,38 85,43 167,-92-233,25 147,-15 69,-33-224,-8 136,-4-182,-1 1,-2-1,-2 0,-2-1,-2 0,-24 47,27-62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21:41.26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389 209,'-2'-7,"1"1,-2-1,1 0,-1 1,0 0,0 0,-1 0,1 0,-1 0,-1 1,1 0,-6-6,-10-13,12 13,0 0,-1 0,0 1,-1 0,-1 1,-16-12,24 19,0-1,-1 2,1-1,0 0,-1 1,0-1,1 1,-1 0,0 0,0 0,0 1,1 0,-1-1,0 1,0 0,0 1,0-1,0 1,1 0,-1 0,0 0,0 0,1 1,-1-1,1 1,-1 0,-5 5,-1 1,0 1,1 0,0 1,0 0,1 0,1 1,0 0,0 0,-8 19,7-9,0 0,2 0,0 1,-5 40,11-59,-1 1,1-1,0 0,0 1,0-1,0 0,0 1,1-1,0 0,-1 0,1 1,0-1,1 0,-1 0,1 0,-1 0,1 0,0-1,0 1,0 0,0-1,0 1,1-1,-1 0,1 0,0 0,-1 0,1 0,0-1,0 1,0-1,0 0,0 0,1 0,-1 0,0 0,0-1,1 0,-1 1,0-1,7-1,-1 0,0 0,0-1,-1 0,1-1,-1 0,1 0,-1-1,0 0,-1 0,1-1,-1 0,1 0,-2 0,1-1,0-1,-1 1,0-1,-1 0,0 0,5-9,-1 3,-1-1,-1 0,-1 0,0-1,0 0,-2 0,0 0,0-1,-2 1,2-28,-5 28,1 13,0 0,0-1,0 1,0-1,0 1,0 0,0 0,1-1,-1 1,2-4,8 4,9 13,18 20,66 70,-23-19,-65-67,-1-1,0 2,-1 0,0 0,13 25,-20-28,0 0,0 0,-2 1,1 0,-2 0,0 0,0 0,0 22,-2-28,-1 0,0 0,-1 1,0-1,0 0,-1 0,0 0,0 0,-1 0,0 0,0-1,-1 1,0-1,0 0,-1 0,1 0,-2-1,1 0,-13 11,-6 7,-1-1,-1-1,-31 19,39-30,-1 0,0-2,-1 0,0-1,-40 10,-39 5,73-18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21:41.61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10 1,'0'0,"0"0,-1 0,1 0,0 0,-1 0,1 0,0 0,-1 0,1 0,0 0,-1 0,1 0,0 0,-1 0,1 0,0 0,-1 1,1-1,0 0,0 0,-1 0,1 1,0-1,0 0,-1 0,1 1,0-1,0 0,0 0,0 1,-1-1,1 0,0 1,4 12,15 10,3-4,-1 0,-1 2,0 0,-2 1,0 1,-2 0,0 2,12 26,-2 11,-2 2,-3 0,-3 1,-2 1,-4 1,5 80,-10 414,-11-365,3-168,-1 1,-2-1,-13 50,-34 76,32-101,12-31,1-1,0 1,-3 35,7-24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21:42.31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34 0,'-1'1,"-1"0,1 0,0 0,0 0,0 0,0 0,0 0,0 1,0-1,0 0,0 0,0 1,1-1,-1 1,1-1,-1 1,1-1,-1 1,1-1,0 1,0-1,0 3,-1 0,-7 49,3 0,2 0,5 61,-1-35,0 449,0-535,1 1,-1 0,1-1,1 1,4-10,2-4,11-34,53-96,-62 132,1-1,0 2,2-1,0 2,1 0,1 1,0 0,23-15,-34 26,1 1,-1-1,0 1,1 1,0-1,0 1,0 0,7-1,-11 3,0 0,0-1,0 1,0 1,0-1,0 0,0 0,-1 1,1-1,0 1,0 0,0-1,-1 1,1 0,0 0,-1 0,1 0,-1 0,1 0,-1 1,0-1,1 1,-1-1,0 0,0 1,0 0,0-1,0 1,1 3,3 8,-1 0,0 0,-1 0,-1 0,0 1,-1-1,0 1,-1-1,0 1,-1-1,-1 1,-6 23,3-16,-1 0,-1-1,-2 0,0 0,0-1,-2 0,-17 23,-74 88,81-105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21:42.69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0,'0'3,"0"0,1 0,0 0,0-1,-1 1,2 0,-1-1,0 1,0-1,1 1,0-1,-1 0,4 4,28 25,-32-31,69 58,-13-12,55 56,-95-84,-1 1,-1 0,-1 1,0 0,-2 2,0-1,10 28,-1 11,-4 1,-2 1,12 102,-9 193,-19-300,-3 0,-3 0,-2-1,-2 0,-3 0,-2-1,-3-1,-43 88,53-125,2 0,0 0,-8 32,11-23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51:01.34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183 597,'2'0,"0"-1,0 1,1-1,-1 1,0-1,0 0,1 0,-1 0,0 0,0 0,0 0,0 0,-1-1,1 1,0-1,0 0,-1 1,1-1,-1 0,0 0,1 0,-1 0,0 0,0 0,0 0,0 0,-1 0,1-1,-1 1,1 0,-1-1,0 1,0 0,0-1,0 1,0 0,0 0,-1-1,1 1,-1 0,1-1,-1 1,0 0,0 0,0 0,0 0,-1 0,1 0,0 0,-1 0,1 1,-1-1,0 1,0-1,-2-1,1 1,0 0,0 1,0-1,-1 1,1 0,0 0,-1 0,1 0,-1 1,1-1,-1 1,1 0,-1 0,1 0,-1 1,1-1,-1 1,1 0,-5 1,3 0,-1 1,1 0,0 0,0 1,0-1,1 1,-1 0,1 1,0-1,-6 8,0 2,1 2,0-1,0 1,2 0,0 1,-8 31,12-37,0 2,1-1,0 0,1 0,1 1,0-1,1 14,0-21,0-1,0 0,0 1,1-1,0 0,0 1,0-1,0 0,1 0,-1-1,1 1,0 0,0-1,0 0,1 0,-1 0,1 0,-1 0,1-1,0 1,0-1,5 2,-3-2,0 1,0-1,0 0,0-1,1 0,-1 0,1 0,-1-1,0 0,1 0,-1 0,1-1,9-2,-7 0,0 0,0 0,0-1,-1-1,0 1,0-1,0 0,11-10,-5 1,0-1,0 0,-1 0,-1-1,-1-1,-1 0,0 0,9-23,1-14,-1-1,19-106,-5-118,-32 158,-2 783,1-638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21:43.27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47,'1'-2,"-1"0,1-1,0 1,0 0,0-1,0 1,0 0,0 0,1 0,-1 0,1 0,-1 1,1-1,0 0,0 1,0-1,4-2,-5 3,0 0,0 1,0-1,0 0,0 0,0 1,1-1,-1 1,0-1,0 1,1 0,-1-1,0 1,1 0,-1 0,0 0,1 0,-1 0,0 0,1 0,-1 0,0 1,1-1,-1 0,0 1,0-1,1 1,-1 0,0-1,0 1,0 0,0 0,2 1,0 2,-1 1,1 0,-1 0,0 0,0 0,-1 1,0-1,0 0,1 8,1 55,-3-51,-2 99,-1-67,7 86,-3-131,0 1,0 0,0-1,0 1,1-1,0 1,0-1,0 1,1-1,-1 0,1 0,0 0,0-1,0 1,1-1,4 4,-2-2,0-1,0 0,1-1,-1 0,1 0,0 0,0-1,0 0,0 0,9 1,-8-2,1 0,0-1,0 1,0-2,0 1,-1-1,1-1,0 1,-1-1,1-1,-1 0,0 0,1-1,-2 1,1-2,0 1,-1-1,10-8,4-13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21:43.61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6 0,'-5'0,"8"0,4 0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21:43.98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0,'1'2,"0"0,0 0,0 0,1-1,-1 1,1 0,-1-1,1 1,0-1,0 1,-1-1,1 0,0 0,4 1,4 5,11 7,47 33,77 70,-125-99,-1 1,-1 1,-1 0,-1 2,-1 0,0 1,-2 0,12 28,-9-8,-2 0,-3 1,12 77,-5 139,-19-212,-1 1,-3 0,-15 62,-47 141,20-84,35-123,-15 69,24-89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21:44.40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175 11,'0'0,"0"-1,0 1,0-1,0 1,0-1,0 1,1-1,-1 1,0 0,0-1,0 1,1-1,-1 1,0 0,1-1,-1 1,0 0,1-1,-1 1,0 0,1-1,-1 1,1 0,-1 0,1-1,-1 1,0 0,1 0,-1 0,1 0,-1 0,1 0,-1 0,1 0,-1 0,1 0,-1 0,1 0,21 4,-15 0,0-1,-1 1,1 0,-1 0,1 1,-1-1,0 1,-1 1,1-1,7 12,-5-6,-1 0,-1 1,0 0,0 0,6 22,-4-3,-1 0,-2 1,-1 0,-1 45,-3-62,-1 0,0 0,-2 0,1 0,-2 0,0-1,-1 1,0-1,-1 0,-1-1,0 0,-1 0,0 0,-16 17,15-20,0 0,-1 0,0-1,-1-1,0 0,-1 0,1-1,-1-1,-1 0,1 0,-1-1,0-1,0 0,0-1,-1 0,-14 1,-3-3,3-1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21:44.75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1,'0'0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21:45.08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26 1,'-1'0,"0"0,0 0,1 0,-1 0,0 0,0 0,0 0,0 0,0 1,0-1,0 0,0 0,0 1,0-1,1 1,-1-1,0 1,0-1,0 1,1-1,-1 1,0 0,1-1,-1 1,1 0,-1 0,1-1,-1 1,1 0,-1 0,1 0,0 0,-1 0,1 0,0 0,0-1,0 1,-1 0,1 0,0 0,1 0,-1 0,0 0,0 0,0 0,0 0,1 0,-1 0,0 0,1-1,-1 1,2 1,0 5,1 0,1-1,-1 0,1 0,9 11,18 14,52 42,-59-55,-1 2,-1 0,-1 1,0 1,32 47,-41-47,-1 2,-1-1,-1 1,-1 1,-1-1,-1 1,4 43,-5-9,-2 1,-7 71,-4-64,-2-1,-2 0,-4-1,-3-1,-2-1,-3 0,-37 67,52-112,1 0,0 1,-9 34,13-28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21:45.95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1 116,'0'-8,"0"-1,0 0,1 1,0-1,0 1,1-1,0 1,1 0,0 0,7-15,-9 22,-1 1,0-1,1 1,-1-1,0 1,1-1,-1 1,1-1,-1 1,1-1,-1 1,1 0,-1-1,1 1,-1 0,1 0,0-1,-1 1,1 0,-1 0,1 0,0 0,-1 0,1 0,-1 0,1 0,0 0,-1 0,1 0,0 0,-1 0,1 0,-1 1,1-1,0 0,-1 0,1 1,-1-1,1 0,-1 1,1-1,-1 1,1-1,-1 0,0 1,1-1,-1 1,0-1,1 1,-1 0,0-1,1 1,-1-1,0 1,0 0,18 40,-16-36,20 65,-3 1,16 121,-6 149,-24 76,-5-371,0-46,-4 39,5-38,-1 0,0 0,0 0,-1 0,1 0,0 0,0 0,0 0,-1 0,1 0,0 0,-1-1,1 1,-1 0,1 0,-1 0,1-1,-1 1,0 0,1 0,-1-1,0 1,0-1,1 1,-1-1,0 1,0-1,0 1,0-1,1 0,-1 1,0-1,0 0,0 0,-2 0,2-1,-1 0,0 0,1 0,-1 0,1 0,0-1,-1 1,1-1,0 1,0-1,0 1,0-1,0 0,0 0,0 1,1-1,-1 0,1 0,-1 0,0-3,-4-43,6 36,1-1,1 0,0 1,0-1,1 1,1 0,0 0,1 0,0 1,0 0,1 0,15-16,10-10,75-65,-66 66,-22 17,21-19,-39 36,1 0,1 1,-1-1,0 1,0 0,0-1,1 1,-1 0,1 0,-1 1,1-1,-1 0,1 1,-1 0,5-1,-6 2,0-1,0 1,0-1,0 1,0-1,0 1,0 0,0-1,-1 1,1 0,0 0,-1-1,1 1,0 0,-1 0,1 0,-1 0,1 0,-1 0,0 0,1 0,-1 0,0 0,0 0,1 0,-1 1,0-1,0 0,0 0,-1 0,1 0,0 2,-8 43,6-38,-2 8,-1 1,0-1,-1 0,-1 0,0-1,-1 0,-1 0,0-1,-1 0,-1-1,0 0,-1 0,0-1,-1-1,-28 20,28-22,9-6,0 0,0 0,-1 0,1-1,-1 0,0 1,-5 0,55-34,-27 21,-1 0,2 1,-1 1,1 1,37-10,-50 16,-1 0,1 1,0 0,0-1,0 2,-1-1,1 1,0 0,-1 0,1 0,0 1,-1 0,0 0,1 0,-1 1,0-1,0 1,0 1,-1-1,1 1,-1 0,0 0,0 0,7 9,-3-1,0 0,-1 0,-1 0,0 1,-1 0,0 0,-1 1,5 21,-3 7,1 64,-6-78,-1-21,0-5,0 1,0-1,0 1,0-1,0 1,1-1,-1 0,1 1,0-1,-1 1,1-1,0 0,2 3,2-3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21:46.34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17,'35'-12,"-18"10,0 0,0 1,-1 1,1 1,0 0,-1 1,1 1,-1 0,1 2,-1 0,-1 0,1 1,-1 1,0 1,27 18,-22-11,-1 1,0 1,-1 1,0 0,-2 1,0 1,-1 1,-1 0,-1 1,10 24,4 18,-3 0,-3 2,-3 0,-3 1,9 88,-3 346,-23-435,-2 0,-4 0,-2-1,-3-1,-3 0,-3-1,-50 116,12-54,48-108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24:08.17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1,'0'0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24:15.59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7 0,'-5'0,"3"0,3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49:37.91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0,'0'10,"0"9,0 16,0 7,0 2,0-2,0-2,15-9,5-4,10-7,-1-2,0-3,5-5,2-4,5-3,-4-2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51:01.82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180 154,'-2'0,"-10"0,0 0,0 0,1 2,-20 3,27-4,1 0,0 1,0-1,0 1,0-1,0 1,0 0,0 0,0 0,1 1,-1-1,1 1,0-1,0 1,0 0,0 0,0 0,0 0,1 0,-2 4,-2 9,0 0,1 1,1 0,1-1,0 1,1 0,1 0,0 0,2 0,0 0,0-1,9 27,-9-37,1 0,0-1,1 1,0-1,-1 0,2 0,-1 0,0 0,1-1,0 1,0-1,1-1,-1 1,1-1,-1 0,1 0,0 0,0-1,0 0,1 0,-1 0,0-1,1 0,-1-1,1 1,-1-1,8-1,-3 0,0 0,-1 0,1-1,0-1,-1 1,1-2,-1 0,0 0,0-1,0 0,-1 0,0-1,0-1,0 1,12-13,-9 4,-1 0,0 0,-1-1,0 0,-2-1,0 0,0 0,8-32,-9 18,-1-1,-1 1,-2-1,0-42,-3 70,0 1,-1-1,1 0,-1 1,0-1,0 1,0-1,0 1,-1-1,1 1,-1 0,0 0,0 0,0 0,-1 0,1 0,0 0,-1 1,0-1,0 1,0 0,0 0,0 0,0 0,0 1,-1-1,1 1,-1 0,1 0,-7-1,-6-2,0 2,0 0,-1 1,1 1,-28 2,27 1,0 0,0 0,1 2,-1 0,1 0,0 2,1 0,0 1,0 0,0 2,1-1,1 2,-1 0,2 0,-18 21,3-2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24:20.74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1,'3469'0,"-3465"0,12-1,0 2,30 4,-24 1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24:23.49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1 103,'0'1,"0"-1,0 1,1 0,-1-1,0 1,0-1,1 1,-1 0,0-1,1 1,-1-1,1 1,-1-1,1 1,-1-1,1 0,-1 1,1-1,-1 0,1 1,-1-1,1 0,0 1,-1-1,2 0,20 5,-20-4,47 5,-1-2,1-2,0-2,0-3,0-1,-1-3,0-1,62-21,-97 25,-1-2,0 1,0-2,21-15,21-11,-53 33,-1-1,1 1,-1-1,1 1,-1 0,1-1,0 1,-1 0,1-1,-1 1,1 0,0 0,-1 0,1 0,0-1,-1 1,1 0,0 0,-1 0,1 0,0 1,-1-1,1 0,0 0,-1 0,1 0,-1 1,1-1,0 0,-1 1,1-1,-1 0,1 1,-1-1,1 1,-1-1,1 1,-1-1,1 1,-1-1,0 1,1-1,-1 1,0 0,1-1,-1 1,0 0,0-1,0 1,0-1,1 1,-1 0,0 0,0-1,0 1,0 0,-1-1,1 1,0 1,-9 44,8-43,-12 39,-2-2,-2 0,-1-1,-28 42,27-44,1 0,1 2,-12 43,5-12,4-5,14-44,0-1,-2 1,-11 22,9-30,2-7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24:24.24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83,'298'0,"-288"-1,-1 0,1-1,-1 0,1 0,-1-1,0-1,0 1,11-7,-9 4,-1 1,1 1,1 0,-1 0,17-2,87-15,-90 16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24:29.81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91 415,'-4'3,"1"-1,-1 1,1 0,0 0,0 0,0 0,-4 7,5-7,1-1,-1 1,0-1,0 0,0 0,0 0,0 0,0 0,-1 0,1 0,-1-1,1 1,-6 1,8-3,-1 0,0 0,0 0,1 0,-1 0,0-1,0 1,1 0,-1-1,0 1,1 0,-1-1,0 1,1-1,-1 1,1-1,-1 1,1-1,-1 1,1-1,-1 0,1 1,-1-1,1 0,0 1,-1-1,1 0,0 0,0 1,0-1,-1-1,-4-27,4 28,1-10,0 1,1 0,0 0,1 0,-1 0,2 0,0 0,0 0,7-14,47-83,-48 91,2 1,0 0,1 1,0 0,1 1,1 0,0 1,0 1,1 0,1 1,0 0,0 2,1 0,0 0,0 2,1 0,0 1,0 1,36-4,-46 8,0 1,0-1,-1 1,1 1,0 0,-1 0,1 0,-1 1,0 0,0 0,0 1,0 0,0 0,-1 1,0-1,0 2,0-1,-1 0,1 1,-1 0,-1 1,1-1,-1 1,0 0,-1-1,1 2,-1-1,-1 0,1 1,1 12,-3-8,0-1,-1 1,-1 0,0 0,-1 0,0-1,0 1,-8 19,2-12,-1-1,-1 0,0 0,-17 20,-41 46,-84 82,114-127,3-7,-2-2,0-2,-2-1,-53 27,75-42,17-12,0 0,0 1,0-1,0 0,0 0,0 0,0 0,0 0,0 0,0 0,0 1,0-1,0 0,0 0,0 0,0 0,0 0,0 0,0 0,0 0,0 1,0-1,0 0,0 0,0 0,0 0,0 0,0 0,1 0,-1 0,0 0,0 0,0 1,0-1,0 0,0 0,0 0,0 0,1 0,-1 0,0 0,0 0,0 0,0 0,0 0,0 0,0 0,1 0,-1 0,0 0,0 0,0 0,0 0,0 0,0 0,0 0,0 0,1-1,-1 1,0 0,0 0,0 0,0 0,0 0,38-9,-30 7,148-29,-94 20,117-18,-161 25,0 2,30-2,-41 4,1 1,-1 0,0 0,0 0,-1 1,1 0,0 0,0 1,11 6,3 1,37 14,-21-9,-18-7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24:30.62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54,'77'1,"94"-1,-143-2,0-1,0-1,-1-1,30-10,1-3,-32 11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24:31.44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32 1,'-5'5,"-7"1,-1 6,12 0,16-2,10-2,11-3,5-3,0 0,-2-2,-7-5,-10-3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24:32.09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10 789,'0'-1,"-1"1,1 0,0 0,-1 0,1 0,-1 0,1 1,0-1,-1 0,1 0,0 0,-1 0,1 0,0 0,-1 1,1-1,0 0,0 0,-1 0,1 1,0-1,-1 0,1 0,0 1,0-1,0 0,-1 1,1-1,0 0,0 1,0-1,0 0,-1 1,2-1,-1 0,0 1,0-1,0 0,0 0,1 1,-1-1,0 0,0 0,0 0,1 0,-1 1,0-1,0 0,0 0,1 0,-1 0,0 0,0 0,1 0,-1 0,0 0,0 1,1-1,-1 0,0 0,1 0,-1-1,0 1,0 0,1 0,-1 0,0 0,0 0,1 0,-1 0,0 0,0 0,1-1,-1 1,0 0,0 0,0 0,1 0,-1-1,0 1,9-6,0 0,-1-1,1 1,-1-2,-1 1,0-1,8-10,41-66,-28 33,-2-2,27-83,-33 82,18-48,53-126,-78 207,-12 21,-1 0,0 0,0 0,0 0,1 0,-1 0,0 0,0 0,1-1,-1 1,0 0,0 0,0 0,1 0,-1 0,0 0,0 0,1 0,-1 0,0 0,0 1,1-1,-1 0,0 0,0 0,0 0,1 0,-1 0,0 0,0 0,0 1,0-1,1 0,-1 0,0 0,0 0,0 1,0-1,0 0,1 0,-1 0,0 1,0-1,8 42,-7-36,9 77,-3-41,-2 0,-2 1,-1 0,-3-1,-7 57,-64 243,59-288,3 1,2-1,3 1,2 88,4-118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24:35.51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43 31,'0'-5,"-4"-2,-8 1,-6 1,10 1,16 2,18 1,18 0,7 1,1 0,-5 1,-4-1,-11 0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24:35.85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 27,'-4'0,"12"0,15 0,15 0,5-5,5-1,0-1,-4 2,-8 2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24:36.67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60,'373'-11,"801"-38,-501 73,-438-4,588 29,-817-49,2 1,0-1,-1 0,1-1,0 0,0 0,7-3,-14 4,-1 0,0 0,0 0,0 0,1 0,-1 0,0 0,0 0,0 0,1 0,-1 0,0 0,0-1,0 1,0 0,1 0,-1 0,0 0,0 0,0-1,0 1,0 0,0 0,1 0,-1 0,0-1,0 1,0 0,0 0,0 0,0-1,0 1,0 0,0 0,0 0,0-1,0 1,0 0,0 0,0 0,0-1,0 1,0 0,0 0,0 0,-1-1,-8-6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51:02.34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42 0,'-2'0,"0"0,1 0,-1 1,0-1,0 0,1 1,-1-1,0 1,1-1,-1 1,1 0,-1-1,1 1,-1 0,1 0,0 0,-1 0,1 1,0-1,0 0,0 1,0-1,0 0,0 1,0-1,0 1,0-1,1 1,-1 0,1-1,-1 1,1 0,0-1,-1 1,1 0,0 0,0-1,1 4,-1 8,1 0,1 0,1 0,3 14,-1-9,7 62,-4 0,-3 1,-6 95,1-205,-1 7,5-41,-3 55,1 0,0 1,0-1,1 0,-1 1,2-1,-1 1,1 0,6-10,17-13,0 1,2 1,1 1,1 2,53-33,-35 24,-23 15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24:37.35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46,'108'2,"-52"1,1-3,0-2,-1-3,57-11,-79 4,-26 9,-1 0,1 1,0 0,0 0,0 1,9-1,-15 2,0 0,0 0,0 0,0 1,-1-1,1 1,0 0,0-1,-1 1,1 0,0 0,-1 0,1 0,-1 0,1 0,-1 1,0-1,1 0,-1 1,0-1,0 1,0-1,0 1,0 0,0-1,-1 1,1 0,0 0,-1-1,1 1,-1 2,2 6,0-1,-1 0,0 0,-1 0,0 1,-1-1,-2 17,-3 2,-13 33,10-34,-7 41,-11 67,12-68,-11 134,26-188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24:37.72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 70,'-5'0,"13"0,16 0,18 0,13-5,1-1,-3-1,-1 2,-4 2,-6 1,-4-5,-4 0,-3 1,-1 1,-6-3,-7-1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24:38.85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144 302,'-12'1,"11"-1,0 0,0 0,0 1,0-1,0 0,0 0,0 0,0 0,0 0,0 0,0 0,0-1,0 1,0 0,0-1,0 1,0 0,0-1,0 1,0-1,1 1,-1-1,0 0,0 1,1-1,-1 0,0 0,1 1,-1-1,0 0,1 0,-1 0,0-1,-1-2,0 1,1-1,-1 0,1-1,-1 1,1 0,1 0,-1 0,0-1,1 1,0 0,0-1,0 1,1 0,1-7,0 3,1 1,-1-1,2 1,-1 0,1 0,0 0,0 1,6-7,6-5,1 1,0 1,2 0,34-23,-43 34,-1 0,1 0,0 1,0 0,0 0,0 1,1 1,15-2,-6 2,-1 1,1 0,33 5,-49-3,-1 0,0 0,0 0,0 0,0 0,1 1,-2-1,1 1,0 0,0 0,-1 0,1 0,-1 0,1 1,-1-1,0 1,0-1,0 1,0 0,-1 0,1 0,-1 0,1 0,-1 0,0 0,-1 1,1-1,0 0,-1 0,0 4,1 5,0-1,-1 1,0-1,-1 1,-1-1,1 0,-7 19,-6 7,-1-1,-2 0,-2-1,-41 58,28-44,13-19,0-2,-24 27,11-20,-105 105,100-107,-35 40,72-73,-1 0,1 1,-1-1,1 0,0 1,-1-1,1 1,0-1,-1 0,1 1,0-1,0 1,-1-1,1 1,0-1,0 1,0-1,0 1,0-1,0 1,0-1,0 1,0-1,0 1,0-1,0 1,0-1,0 1,0-1,0 1,15 4,26-9,-39 4,33-8,0-2,0-1,55-26,-50 19,84-25,-77 32,-6 0,73-9,-89 18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24:39.25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135 1,'-2'0,"0"0,-1 1,1-1,0 1,0 0,0 0,0 0,0 0,0 0,0 0,0 1,0-1,1 0,-1 1,1 0,-1-1,1 1,-1 0,1 0,0-1,0 1,0 0,0 1,0-1,0 0,1 0,-1 0,0 3,-3 10,1 0,1-1,-1 17,3-23,-1 128,3-93,-7 70,2-98,-1-1,0 0,-1 0,-1 0,0 0,-11 15,0 4,6-9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24:39.62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12,'565'0,"-557"1,1-2,-1 1,1-1,8-3,2-2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24:40.38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24 661,'-20'-3,"20"3,0 0,-1 0,1-1,0 1,0 0,-1 0,1 0,0-1,0 1,0 0,0 0,-1-1,1 1,0 0,0 0,0-1,0 1,0 0,0 0,0-1,0 1,0 0,0 0,0-1,0 1,0 0,0-1,0 1,0 0,0 0,0-1,0 1,0 0,1-1,22-25,-14 19,57-56,58-72,-93 95,-1 0,-2-2,34-66,-45 76,24-33,14-24,-55 89,0 0,0 0,0 1,0-1,0 0,0 0,0 0,0 0,0 0,1 0,-1 1,0-1,0 0,0 0,0 0,0 0,0 0,1 0,-1 0,0 0,0 0,0 0,0 0,0 0,0 0,1 0,-1 0,0 0,0 0,0 0,0 0,1 0,-1 0,0 0,0 0,0 0,0 0,0 0,0 0,1 0,-1 0,0 0,0 0,0 0,0 0,0 0,0-1,1 1,-1 0,0 0,0 0,0 0,0 0,0 0,0-1,0 1,0 0,0 0,0 0,0 0,0 0,0-1,0 1,0 0,0 0,0 0,0 0,0 0,0-1,4 20,-2 25,-5 545,0-530,-18 96,16-119,5-34,-1 0,1 1,0-1,-1 1,0-1,1 0,-1 0,0 1,0-1,0 0,0 0,-1 0,1 0,-1 0,1 0,-1-1,1 1,-1 0,0-1,0 1,0-1,0 0,0 0,0 1,0-1,-1-1,1 1,0 0,0 0,-1-1,1 1,-1-1,1 0,0 0,-3 0,-17-4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24:40.90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54,'94'1,"145"-3,-93-18,-92 11,17-9,-51 12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24:41.26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22 38,'-1'0,"0"0,-1 0,1 0,0 1,0-1,0 0,-1 1,1-1,0 1,0-1,0 1,0 0,0-1,0 1,0 0,-1 1,1 6,13-3,23 0,0-1,0-3,60-4,-61-1,45-11,-25 4,-48 10,0 0,0 0,0-1,0 0,0-1,-1 1,1-1,9-6,-2-3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24:42.88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24 226,'-7'12,"16"-22,52-43,-28 23,54-38,-74 60,0 0,0 1,1 1,-1 0,2 0,-1 2,0 0,22-4,10-1,-36 6,0 0,0 1,1 1,-1 0,1 0,13 1,-21 1,0 0,1-1,-1 1,0 0,0 1,0-1,-1 1,1-1,0 1,0 0,-1 0,1 0,-1 0,0 0,0 1,1-1,-2 1,1-1,0 1,0 0,-1 0,1-1,-1 1,0 0,1 5,1 0,-1-1,1 1,-2 0,1 0,-1 0,0 0,-1 0,0 1,0-1,0 0,-1 0,-1 0,1 0,-1 0,-1 0,1-1,-1 1,-1-1,1 1,-1-1,-1 0,1-1,-1 1,-7 7,-249 223,241-222,-1-2,0 0,-1-1,-36 13,26-11,-33 19,58-28,9-3,17-5,36-11,-51 13,94-29,61-15,-136 40,0 2,0 0,0 1,46 2,-63 1,0 0,0 0,0 1,-1 0,1 0,-1 0,1 0,-1 1,0 0,0 0,0 0,0 1,-1 0,1 0,-1 0,0 0,0 1,-1-1,1 1,3 8,-5-9,1 0,-2 1,1-1,0 1,-1 0,0-1,0 1,0 0,-1 0,0-1,0 1,0 0,0 0,-1 0,0 0,0-1,0 1,0 0,-1-1,0 1,0-1,0 0,0 1,-1-1,-4 5,-1 1,-1-1,-1-1,0 0,0 0,0-1,-1 0,0 0,-16 6,-3-1,0 0,-37 7,15-6,-2-3,1-2,-67 2,95-10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24:43.44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11 1,'-11'13,"11"-6,4-6,-1 0,0 0,0 0,1 0,-1-1,0 1,7-1,357 5,-217-7,44 1,531 13,97 6,-795-18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51:05.04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0,'1'12,"1"-1,1 0,0 1,1-1,0 0,9 17,-3-6,12 28,3-1,2-1,2-2,1 0,3-3,2 0,1-2,2-2,48 38,27 7,4-4,181 92,-209-128,2-4,1-4,127 31,298 43,-293-67,427 94,-435-101,-170-29,99 6,10 2,-123-10,1-1,0-1,53-4,-83 1,0 0,0-1,0 0,0 0,0 0,0 0,0 0,-1-1,1 1,0-1,-1 0,0 1,1-1,-1 0,0-1,0 1,0 0,0-1,0 1,0-1,-1 1,1-1,-1 0,0 0,0 0,0 1,0-1,0 0,-1 0,1-4,1-12,-1 1,0-1,-5-37,2 24,2 25,-2-28,2 29,-1 21,2 12,-2 0,-1 0,-1-1,-1 1,-11 33,5-28,-1-2,2 1,-9 47,18-77,0 1,0-1,-1 1,1-1,0 1,1-1,-1 1,0-1,0 1,0-1,1 1,-1-1,1 1,-1-1,1 0,0 1,-1-1,1 0,0 0,0 1,0-1,0 0,0 0,0 0,0 0,1 0,-1 0,0-1,0 1,1 0,-1-1,0 1,1 0,-1-1,1 0,-1 1,1-1,-1 0,3 0,3 1,0-1,0-1,0 1,0-1,0 0,0-1,8-2,5-4,0 0,-1-2,0 0,0-1,30-24,-13 5,52-55,-85 82,0 0,-1-1,1 1,0 0,-1-1,0 0,0 0,0 1,-1-1,1 0,-1-1,0 1,0 0,0 0,-1 0,1-1,-1-4,-1 3,0 0,0 0,-1 1,1-1,-1 0,0 1,-1-1,0 1,0 0,0 0,-4-5,-7-7,-2 0,0 2,0 0,-1 0,-27-15,34 23,-6-6,-1 2,-1 0,0 1,0 0,0 2,-1 0,-24-6,19 10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24:44.18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7 130,'0'0,"0"0,0 0,0-1,1 1,-1 0,0 0,0 0,0-1,0 1,0 0,0 0,1-1,-1 1,0 0,0 0,0-1,0 1,0 0,0 0,0-1,0 1,0 0,0 0,0-1,0 1,0 0,0 0,0-1,-1 1,1 0,0 0,0 0,0-1,0 1,0 0,0 0,-1 0,1-1,0 1,0 0,0 0,-1 0,1 0,0-1,0 1,0 0,-1 0,1 0,0 0,0 0,-1 0,1 0,0 0,0 0,-1 0,1 0,0 0,0 0,-1 0,1 0,0 0,0 0,-1 0,1 0,19-13,14 2,-1 2,1 2,41-5,-21 3,131-11,-22 3,-34-4,-126 21,0-1,0 1,0 0,0 1,0-1,0 0,0 1,0-1,0 1,0-1,0 1,0 0,0 0,-1 0,1 0,0 0,-1 0,1 0,2 3,-2-1,0 0,0 0,0 0,0 0,-1 0,1 0,-1 1,0-1,0 0,1 7,-1-1,0-1,-1 1,0 0,0 0,-1 0,0-1,0 1,-4 12,-32 77,17-49,-19 76,36-113,-44 222,36-187,5-29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24:44.57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0 129,'49'0,"-1"-1,1-3,71-15,163-24,-116 21,-150 20,0-2,0 0,-1 0,27-12,-26 6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24:45.64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802 1,'-1'8,"-1"1,-1-1,1 0,-1 0,-1 0,1 0,-2 0,1 0,-1-1,-11 13,-45 54,-100 93,77-83,-13 13,-194 211,284-300,0 1,1-1,0 1,0 1,1-1,0 1,-6 17,5-2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24:46.12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990 0,'0'0,"1"0,-1 0,0 0,1 0,-1 0,0 0,1 0,-1 0,0 0,0 0,1 0,-1 1,0-1,1 0,-1 0,0 0,0 0,1 0,-1 1,0-1,0 0,1 0,-1 0,0 1,0-1,0 0,1 0,-1 1,0-1,0 0,0 0,0 1,0-1,1 1,-5 12,-13 13,16-25,-529 623,219-320,198-168,102-120,-1-2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28:55.83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340 230,'-5'1,"0"-1,0 1,1 0,-1 0,0 0,-7 4,-15 2,26-7,1 0,0 0,0 0,0 0,0 0,0 0,0 0,0 0,0 0,-1 0,1 0,0 0,0 0,0 0,0 0,0 0,0 0,0 0,0 0,-1 0,1 0,0 0,0 0,0 0,0 0,0 0,0 0,0 0,0 0,0-1,0 1,0 0,0 0,-1 0,1 0,0 0,0 0,0 0,0 0,0 0,0-1,0 1,0 0,0 0,0 0,0 0,0 0,0 0,0 0,0 0,0-1,0 1,0 0,0 0,1 0,-1 0,5-9,8-7,6 2,37-24,10-6,48-34,-103 71,0 1,1 1,-1-1,1 2,0-1,1 2,-1 0,22-3,-32 7,0-1,1 0,-1 1,0 0,0-1,0 1,1 0,-1 0,0 0,0 1,0-1,-1 0,1 1,0-1,0 1,-1 0,1-1,-1 1,0 0,1 0,-1 0,0 0,0 0,0 0,0 1,-1-1,1 0,0 0,0 5,0 0,0 0,0 0,-1 1,0-1,0 1,-1-1,1 0,-3 9,-6 11,0-1,-1 0,-2 0,-1-1,-1-1,-17 24,-12 8,-59 62,87-102,0-1,0 0,-2-1,0-1,-1-1,0 0,0-1,-1-1,-21 7,38-17,7-4,21-11,37-18,-24 17,1 0,1 3,0 2,0 1,80-8,-117 18,1 0,-1 0,0 0,1 0,-1 1,0-1,1 1,-1 1,0-1,0 0,0 1,0 0,0 0,0 0,0 1,6 4,-5-2,0 1,0-1,-1 1,0 0,0 0,0 1,-1-1,1 1,2 9,1 8,-1-1,-2 1,0 1,-1-1,-1 27,-2-44,0 0,0-1,-1 1,0-1,-1 1,1-1,-1 0,0 0,-1 1,0-1,0-1,-6 10,3-6,-1-1,0 0,0-1,-1 0,0 0,0-1,-12 7,-12 5,-1-3,0 0,-56 15,77-26,-49 13,0-3,-79 7,95-15,-46-2,78-4,1-1,0 0,0 0,0-1,0-1,0 0,1 0,-23-11,15 2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28:40.81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509 240,'0'-5,"0"-8,0 1,-1-1,0 0,-5-19,5 29,0-1,0 1,-1 0,1 0,-1 0,1 0,-1 0,0 0,0 1,-1-1,1 1,0-1,-1 1,1 0,-1 0,0 0,0 0,0 0,0 1,0-1,0 1,-4-1,0 0,1 0,-1 1,0 0,0 0,0 0,0 1,0 0,0 1,0 0,0 0,0 0,0 0,1 1,-1 1,1-1,-1 1,1 0,0 0,0 1,0 0,-8 7,6-4,1 0,0 1,1-1,-1 2,2-1,-1 1,1 0,0 0,1 0,0 1,1-1,0 1,0 0,-1 13,3-16,0 1,1 0,0 0,1-1,-1 1,1 0,1-1,0 1,0-1,0 1,1-1,0 0,0 0,1 0,0-1,0 1,1-1,0 0,0 0,0 0,0-1,1 0,9 6,-8-6,0 0,1-1,-1 0,1 0,0-1,0 0,0 0,1-1,-1 0,1 0,-1-1,1 0,-1-1,1 0,-1 0,1-1,0 0,-1 0,1-1,-1 0,10-5,-10 4,0-2,-1 1,0-1,0 0,0-1,0 1,-1-1,0-1,0 1,-1-1,0 0,0 0,-1-1,1 1,-2-1,1 0,-1 0,4-16,-3 8,0 0,-2 0,0 0,-1-1,0 1,-1 0,-1-1,-1 1,-4-21,4 31,1 0,-1 0,-1 0,1 0,-1 0,0 1,-1-1,1 1,-1 0,0 0,0 0,-10-8,5 7,1 0,-1 0,-1 1,1 0,-1 0,0 1,-11-3,-8 0,1 1,-1 1,0 2,-52 1,71 2,-1 1,1 0,0 1,-1 0,1 1,0 0,0 0,1 1,-1 1,-10 6,5-2,1 1,0 1,1 0,1 1,-18 20,24-25,1 0,0 1,1 0,0 0,0 0,1 1,0-1,0 1,1-1,0 1,0 0,1 0,0 0,1 11,0-13,0 0,1 0,0 0,0 0,1 0,0 0,0 0,0 0,1 0,0-1,0 0,1 1,0-1,0 0,0-1,1 1,10 9,-2-6,0 0,1-2,0 1,1-2,-1 0,1 0,0-1,1-1,-1-1,1 0,-1-1,1-1,0 0,0-1,0-1,16-3,-20 2,0-1,0-1,-1 0,0 0,0-1,0-1,11-6,68-54,-68 50,7-10,0-1,-1-2,27-37,-12 14,-43 52,0-1,1 1,-1 0,0-1,0 1,1 0,-1-1,0 1,0 0,1-1,-1 1,0 0,1 0,-1-1,0 1,1 0,-1 0,0 0,1 0,-1-1,0 1,1 0,-1 0,1 0,-1 0,0 0,1 0,-1 0,1 0,-1 0,0 0,1 0,-1 0,1 0,-1 0,0 1,1-1,-1 0,1 0,6 19,-5 33,-2-48,-4 721,4-700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28:41.85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0 627,'37'-90,"0"15,-24 50,0 0,-2-1,-1-1,-1 0,6-28,-9 17,20-61,-21 82,2 2,0-1,0 1,2 0,0 0,13-15,-22 28,1 1,-1 0,1 0,0 0,0 0,-1 0,1 1,0-1,0 0,0 0,0 0,0 1,0-1,0 1,0-1,0 0,0 1,0 0,0-1,0 1,1 0,-1 0,0-1,0 1,0 0,1 0,1 0,-2 1,0 1,1-1,-1 0,0 0,0 0,0 1,0-1,0 0,0 1,0-1,0 1,-1-1,1 1,-1 0,1-1,0 4,2 11,0 0,0 30,-2-16,-2 0,0 1,-2-1,-2 0,-10 40,-16 30,15-52,1 0,3 1,-11 100,22-124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28:42.78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170 30,'50'2,"59"11,21 1,-100-12,-17-1,0 0,0 0,0-1,-1 0,1-2,0 1,20-6,-32 7,0-1,0 1,0-1,0 1,0-1,0 1,0-1,0 1,0-1,0 0,0 1,-1-1,1 0,0 0,0 0,-1 0,1 1,0-3,-1 3,0-1,0 1,0-1,0 0,0 1,0-1,0 1,-1-1,1 1,0-1,0 0,0 1,-1-1,1 1,0-1,-1 1,1-1,0 1,-1 0,1-1,-1 1,1-1,-1 0,-3-1,0-1,0 1,0 0,0 0,-1 0,1 1,-6-2,-10-1,0 2,0 0,0 1,0 1,0 1,0 0,0 2,1 0,-1 1,1 2,-25 9,30-10,0 1,0 0,1 1,0 1,1 0,0 0,0 2,1-1,0 1,0 1,1 0,1 1,0-1,0 2,-12 24,19-32,-1 0,1 0,1 1,-1-1,1 0,0 1,0-1,0 1,1-1,0 1,0-1,1 1,-1-1,1 1,2 6,-1-7,0 0,1 0,0-1,-1 1,2-1,-1 0,0 0,1 0,0 0,0-1,0 1,0-1,1 0,-1 0,10 4,14 5,0-2,0-1,59 11,-52-12,0 0,39 16,-68-21,0 0,-1 0,1 1,-1-1,0 1,1 1,-2-1,1 1,0 0,-1 0,0 0,0 0,-1 1,0 0,1 0,-2 0,3 7,-3-8,0 0,-1 1,0-1,0 0,0 1,-1-1,1 1,-1-1,-1 0,1 1,-1-1,0 1,0-1,-1 0,1 0,-1 0,0 0,-1 0,1 0,-1 0,-4 5,-3 1,0-1,-1 0,0-1,0-1,-1 1,0-2,-1 0,0 0,-18 6,-21 6,-57 12,99-28,-11 3,-1-2,0 0,-42 2,58-6,0 0,-1 0,1-1,-1 0,1 0,0 0,0-1,0 0,0 0,0 0,0-1,0 0,1 0,-1 0,1-1,0 0,-9-8,1-6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28:43.95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252 1,'0'457,"-2"-434,0 0,-2 0,-1 0,-12 35,0 3,-52 253,55-225,-5 141,18 705,3-445,-2 2639,0-3125,0 0,0 0,-1 0,0 0,0 0,0 0,0 0,0-1,-1 1,0 0,1-1,-5 6,5-7,0-1,0 0,0 0,-1 0,1 0,0 0,0 0,-1-1,1 1,0 0,-1-1,1 1,-1-1,1 1,-1-1,1 0,-1 1,1-1,-1 0,1 0,-1 0,1 0,-1-1,1 1,-1 0,1 0,-1-1,1 1,-1-1,1 0,0 1,-1-1,1 0,0 0,0 0,-2-1,-16-17,3-4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28:45.79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5131 1,'0'1,"-1"0,1-1,-1 1,1 0,-1 0,1 0,-1 0,1-1,-1 1,0 0,0 0,1-1,-1 1,0-1,0 1,0-1,1 1,-1-1,0 1,0-1,0 0,0 1,0-1,-2 0,-27 7,26-7,-69 15,35-7,-65 5,-29 4,45-4,20-2,-77 22,58-11,-102 9,99-19,4-4,-1-3,-89-7,43 0,-46 4,-197-5,221-14,85 8,-207-23,159 20,-102-6,-765 17,462 3,302-18,7 0,-46 18,253-2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51:06.34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34 88,'-1'0,"0"0,0 0,0 0,1 1,-1-1,0 0,0 1,0-1,0 1,1-1,-1 1,0-1,1 1,-1 0,0-1,1 1,-1 0,1-1,-1 1,1 0,-1 0,1 0,-1-1,1 1,0 0,0 0,-1 1,-5 28,6-24,-7 78,5 135,4-114,-2-102,3 42,-3-44,0 0,0 0,0 1,0-1,1 0,-1 1,0-1,1 0,-1 0,1 0,-1 1,1-1,0 0,-1 0,1 0,0 0,0 0,0 0,0 0,0 0,0-1,0 1,0 0,0 0,0-1,0 1,0-1,2 1,-2-1,0-1,1 1,-1-1,0 1,0-1,0 0,0 1,0-1,1 0,-1 0,-1 0,1 0,0 0,0 0,0 0,0 0,-1 0,1 0,-1-1,1 1,-1 0,1 0,0-2,11-37,-10 33,59-267,-21 84,-38 181,0 0,1 0,0 1,0-1,1 1,8-14,-11 21,0-1,0 1,0-1,1 1,-1 0,0 0,1 0,-1 0,1 0,-1 0,1 0,-1 0,1 0,0 1,-1-1,4 0,-2 1,-1 0,0 0,1 1,-1-1,0 1,0-1,1 1,-1 0,0 0,0 0,0 0,0 0,0 0,0 0,0 1,2 2,6 5,-1 0,-1 1,0 0,0 0,-1 1,0 0,7 17,33 89,-42-103,11 26,-2 1,-2 0,-2 1,-1 0,3 47,-12-62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28:49.36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0,'5'0,"7"0,1 0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28:49.98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12 1,'-5'0,"-1"0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28:51.70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1 224,'42'-35,"0"4,1 3,1 1,2 2,63-25,-92 43,-7 3,0 0,1 1,-1 0,1 1,11-2,-19 4,0 0,-1 0,1 0,0 0,0 1,0-1,0 1,-1 0,1 0,0 0,-1 0,1 0,-1 1,1-1,-1 1,1-1,-1 1,0 0,0 0,0 0,0 0,0 0,-1 1,3 2,0 1,-1 1,1 0,-2-1,1 1,0 0,-1 0,-1 1,1-1,-1 0,0 1,-1-1,0 0,0 1,0-1,-1 0,0 1,-1-1,0 0,0 0,0 0,-1 0,0 0,0 0,-1-1,1 0,-2 1,1-1,-1-1,1 1,-2-1,-8 8,-53 32,-109 54,165-94,9-4,1 0,-1-1,1 1,0 0,-1 0,1 0,0 0,0 0,-1 0,1 0,0 1,-1 1,2-3,0 0,0 1,0-1,0 0,0 1,0-1,0 0,0 1,0-1,0 0,0 1,0-1,0 0,1 0,-1 1,0-1,0 0,0 1,0-1,1 0,-1 0,0 0,0 1,1-1,-1 0,0 0,0 0,1 1,-1-1,0 0,0 0,1 0,-1 0,0 0,1 0,41 6,15-6,-34-2,0 2,1 1,-1 1,41 9,-58-10,-1 1,1-1,-1 2,0-1,0 1,0-1,0 1,0 1,-1-1,1 1,-1-1,0 1,0 1,0-1,-1 0,0 1,1 0,-2 0,1 0,0 0,-1 0,0 0,0 1,1 10,-2-12,-1 0,0 0,0 1,0-1,-1 0,1 0,-1 0,0 1,0-1,-1 0,1 0,-1-1,0 1,0 0,0 0,0-1,-1 1,1-1,-1 0,0 0,0 0,-7 5,-6 5,-2-1,0 0,-23 11,37-21,-32 14,0 0,-1-3,-43 10,61-18,-1-2,-27 1,21-2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28:59.60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21 36,'-5'0,"-7"0,9 0,14 0,12 0,11 0,4 0,2 0,-1 0,-3 0,-2 0,-2 0,-1-5,-1-2,-6-4,-6-1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29:00.56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148 0,'-1'4,"0"0,0 0,-1 0,0-1,1 1,-1-1,0 1,-1-1,-3 5,-7 14,10-17,1-1,1 1,-1 0,1 0,-1 0,2 0,-1 0,0 0,1 0,0 0,0 0,1 5,0-8,-1 0,1 0,0 0,0 0,-1 0,1-1,0 1,1 0,-1-1,0 1,0-1,1 1,-1-1,1 0,-1 0,1 1,0-1,-1 0,1 0,0 0,0-1,0 1,-1 0,1-1,0 1,0-1,0 0,0 0,0 1,0-1,0-1,0 1,3-1,10 0,-1-2,0 0,0 0,20-9,-17 6,0 1,27-6,-20 8,-1 0,1 2,-1 0,43 5,-60-3,1 0,-1 1,0-1,0 1,0 0,0 0,0 1,0 0,-1 0,1 0,-1 1,0 0,0 0,0 0,-1 1,1-1,-1 1,0 0,0 0,-1 1,0-1,4 9,-2-1,-1-1,0 1,-1 0,-1-1,0 1,-1 0,0 1,-1 12,0-18,-1 0,0-1,0 1,-1 0,0-1,0 1,-1-1,0 0,0 0,-1 0,0 0,0-1,0 1,-9 8,6-8,-1-1,0 0,0-1,-1 1,1-2,-1 1,0-1,0 0,-19 4,-6 0,-50 4,80-11,-35 3,1-2,-46-2,68-1,1 0,0-1,0-1,0-1,0 0,1-1,-1 0,-19-11,31 14,0 0,0 0,0 0,1-1,-1 1,0-1,1 0,0 0,-4-6,-3-8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29:01.19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31,'0'-5,"10"-1,13-1,13 2,6 2,0 0,-2 2,-2 1,-3 0,-8 0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29:01.64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78 1,'0'5,"0"6,0 7,-5 5,-2 4,1 2,-4-3,0-2,1 0,-2-3,0-1,3-4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29:10.57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0,'5'5,"2"2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29:10.95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1,'0'0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29:12.28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18 268,'-1'-1,"0"1,0 0,0-1,1 1,-1 0,0-1,0 1,1-1,-1 1,0-1,1 0,-1 1,0-1,1 0,-1 1,1-1,-1 0,1 1,-1-1,1 0,0 0,-1 0,1 0,0 1,0-1,0 0,-1-2,-1-25,3 22,0 1,1 0,0 0,0-1,0 1,0 0,1 1,-1-1,1 0,1 1,-1 0,1-1,-1 1,1 1,0-1,6-4,11-7,0 0,26-12,-36 21,20-12,45-17,-66 31,-1 0,1 1,0 1,0-1,0 2,0-1,0 1,0 1,17 1,-23 0,1 0,-1 0,0 1,0 0,1 0,-1 0,-1 0,1 0,0 1,-1 0,1 0,-1 0,0 0,0 0,0 0,0 1,0 0,-1 0,0-1,0 1,0 0,0 1,0-1,-1 0,2 8,-2-6,0 1,1 0,-2 0,1 0,-1 0,0 0,-1 0,0 0,0 0,0-1,-1 1,0 0,0-1,0 1,-1-1,-4 7,-1-3,0 0,0-1,-1 0,-1 0,0-1,0 0,0-1,-16 9,-96 42,106-51,1-1,11-5,0 0,0 1,0 0,1-1,-1 1,-6 5,10-7,0 1,0-1,0 0,0 1,0-1,0 0,0 0,1 1,-1-1,0 0,0 0,0 1,0-1,0 0,1 0,-1 1,0-1,0 0,0 0,1 0,-1 0,0 1,0-1,1 0,-1 0,0 0,0 0,1 0,-1 0,0 0,0 1,1-1,-1 0,0 0,1 0,-1 0,0 0,0 0,1 0,-1-1,1 1,15 3,46-3,-48-1,0 1,0 0,0 1,-1 0,1 1,0 1,0 0,22 9,-18-4,-1 0,-1-1,0 2,29 21,-41-27,1 1,-1 0,0 1,-1-1,1 1,-1-1,0 1,0 0,0 0,-1 1,1-1,-1 0,-1 1,1 0,-1-1,1 10,-1-6,0 0,-1 1,0-1,-1 0,0 0,-1 0,0 0,0 0,-1 0,0-1,0 1,-1-1,0 0,0 0,-1 0,0-1,-9 10,5-7,-1-1,0 0,-1-1,1 0,-2-1,1 0,-1 0,0-1,0-1,-1 0,-17 4,7-4,1 0,-1-2,-26 1,38-3,-1-1,1-1,0 0,-1 0,1-1,0-1,0 0,-13-5,6-3,5-1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51:06.79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 90,'-2'62,"0"-25,2 1,1-1,1 0,11 50,-10-80,-1 0,1 1,0-1,1 0,-1-1,1 1,1-1,-1 1,1-1,1-1,-1 1,1-1,-1 0,13 8,-15-11,1 0,-1 0,1 0,-1-1,1 1,0-1,0 0,0 0,0-1,0 1,0-1,0 1,0-2,0 1,0 0,0-1,0 1,0-1,0 0,0 0,-1-1,1 1,0-1,-1 0,1 0,-1 0,1 0,-1-1,5-5,4-4,-1-1,0 0,-1-1,0 0,-1-1,-1 0,0 0,-1-1,-1 0,0 0,-1 0,2-19,1-7,-3 0,-2 0,-2-73,-2 89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29:15.40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21 567,'-1'0,"-1"-1,1 1,0-1,0 1,0-1,0 1,0-1,0 0,0 1,0-1,0 0,1 0,-1 1,0-1,0 0,1 0,-1 0,0 0,1 0,-1 0,1-1,0 1,-1 0,1 0,0 0,-1 0,1 0,0-1,0 1,0 0,0 0,0 0,1-2,3-41,6 11,2 1,1 0,34-58,70-79,-80 109,2-2,-38 61,-1 0,1 0,-1 0,1 1,-1-1,1 0,0 0,-1 1,1-1,0 1,0-1,-1 1,1-1,0 1,0-1,0 1,0-1,0 1,0 0,0 0,0 0,-1-1,3 1,-2 1,0-1,0 1,-1-1,1 1,0-1,-1 1,1 0,0 0,-1-1,1 1,-1 0,1 0,-1-1,1 1,-1 0,0 0,0 0,1 0,-1 1,2 9,0-1,-1 1,0 11,-1-17,0 11,0 1,-2 0,0 0,-1-1,-10 31,-37 80,12-37,-27 56,57-122,2-9,0 0,2 0,0 0,-3 23,5-22,0-1,-8 26,4-22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29:16.47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0,'10'0,"9"0,5 0,10 0,3 0,0 0,0 0,-2 0,-2 0,-1 0,-2 0,-5 0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29:17.38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175 0,'-2'1,"0"-1,-1 1,1-1,0 1,0 0,0-1,0 1,1 0,-1 0,0 1,0-1,0 0,1 0,-1 1,1-1,-1 1,1 0,0-1,0 1,-1 0,1 0,0 0,0 0,0 2,-2 4,0-1,0 2,1-1,-3 14,1 66,4-64,-5 42,4-57,-1-1,0 0,-1 0,0 0,0 0,-1 0,1 0,-11 12,4-6,6-10,0 1,0 0,0 0,1 0,0 0,0 1,0-1,0 1,1 0,-2 6,5-11,-1-1,1 0,-1 1,1-1,-1 1,1-1,-1 0,1 1,-1-1,1 0,0 1,-1-1,1 0,-1 0,1 0,0 0,-1 1,1-1,0 0,-1 0,1 0,0 0,-1 0,1-1,0 1,-1 0,1 0,-1 0,1-1,0 1,0-1,27-6,-25 6,88-29,72-20,-134 44,0 0,1 2,53-1,-73 5,0 1,0 0,-1 0,1 1,-1 0,1 1,-1 0,0 0,0 1,0 0,0 1,-1 0,0 0,11 9,-7-4,0-1,0 2,-1 0,0 0,-1 1,0 0,10 17,-17-23,0 0,0 0,-1 1,1-1,-1 0,-1 1,1-1,-1 1,-1 0,1-1,-1 1,0 0,0-1,-1 1,0 0,0-1,-1 1,0-1,-3 10,0-6,1 0,-2-1,1 1,-1-1,-1 0,1-1,-2 0,1 0,-1 0,0-1,0 0,-1-1,0 0,0 0,-1-1,0 0,0-1,0 0,-14 4,-5 0,0-1,-1-1,0-1,-60 1,35-6,13 1,1-2,0-1,-47-9,66 6,15 5,1-1,0 0,0-1,0 1,0-1,0-1,0 1,0-1,0 0,1 0,-7-5,-1-6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29:18.53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18 13,'-5'0,"-1"-5,-1-2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29:18.93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12 1,'-5'0,"-2"0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29:20.94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31,'0'-5,"10"-2,13 1,13 1,6 1,5 2,0 1,-3 1,-10 0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29:21.61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278 0,'-2'1,"0"0,1 0,-1 0,1 0,-1 0,1 1,0-1,-1 0,1 1,0-1,0 1,0-1,0 1,0 0,0-1,1 1,-2 2,1 0,-95 210,94-212,2 0,-1 0,0 0,0 0,1 0,-1 0,1 1,-1-1,1 0,0 0,0 0,0 1,0-1,0 0,1 0,-1 0,1 0,-1 1,1-1,0 0,0 0,0 0,0 0,0 0,3 2,-2-1,1-1,0 0,-1-1,1 1,0 0,0-1,0 0,0 0,1 0,-1 0,0 0,0 0,1-1,-1 0,0 0,1 0,3 0,92-13,-67 8,41-3,-61 8,0 0,0 0,0 1,0 0,15 4,-23-3,0-1,0 1,0 0,0 0,0 0,-1 0,1 1,-1-1,1 1,-1 0,0 0,0 1,0-1,-1 0,1 1,-1 0,4 7,-1 1,0 1,0 0,-1 0,-1 0,0 0,-1 0,1 17,-3-23,1-1,-1 0,-1 0,1 1,-1-1,0 0,-1 0,1 0,-1 0,0 0,-1 0,1-1,-1 1,0-1,-1 0,1 1,-8 7,-1-4,0 1,-1-2,0 1,0-2,0 0,-1 0,0-2,-1 1,1-2,-1 0,-26 3,-10-2,0-2,-59-4,69 0,32 0,1 1,0-1,-1-1,1 1,0-1,0-1,0 1,0-1,0-1,1 0,-1 0,-6-5,-1-1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29:24.44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10 570,'0'0,"0"0,-1 0,1 0,0 0,-1 0,1 0,0 0,-1 0,1 0,0 0,-1 0,1 0,0-1,-1 1,1 0,0 0,-1 0,1 0,0 0,-1-1,1 1,0 0,0 0,-1-1,1 1,0 0,0 0,0-1,-1 1,1 0,0-1,0 1,0 0,0-1,0 1,-1 0,1-1,0 1,0 0,0-1,0 1,0 0,0-1,0 1,0 0,0-1,1 1,-1 0,0-1,0 1,0 0,0-1,0 1,1 0,-1-1,0 1,0 0,0 0,1-1,-1 1,0 0,0 0,1-1,-1 1,0 0,1 0,21-23,-19 20,33-32,-2-1,-1-2,-2-1,-2-2,-1-1,37-77,-44 65,-13 34,0-1,1 1,20-31,-29 50,0 0,0 1,1-1,-1 0,0 1,1-1,-1 1,0-1,1 1,-1-1,1 1,-1-1,1 1,-1-1,1 1,0-1,-1 1,1 0,-1-1,1 1,0 0,-1 0,1-1,0 1,-1 0,1 0,0 0,-1 0,1 0,0 0,-1 0,1 0,0 0,1 1,-1 0,0 0,0 1,0-1,0 1,0-1,0 1,-1-1,1 1,0-1,-1 1,0 0,1 0,-1 1,5 60,-5-63,-2 690,1-682,0 0,0 0,-1 0,0 0,0 0,-1 0,0-1,0 1,-7 9,-7 20,9-16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29:28.44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31 1838,'0'0,"0"0,-1 0,1 0,0 0,-1 0,1 0,0 0,-1 0,1 0,0 0,-1 0,1 0,0 0,-1 0,1 0,0 0,0 0,-1 0,1-1,0 1,-1 0,1 0,0 0,0 0,-1-1,1 1,0 0,0 0,-1-1,1 1,0 0,0-1,0 1,-1-1,8-10,16-8,-3 6,6-4,38-32,-55 41,-1 0,0-1,-1 0,0 0,0-1,-1 0,9-18,-2-1,-1 0,2 0,22-34,-19 35,-1 0,-1-1,-2 0,-1-1,-1-1,9-43,-14 37,-2 0,-1 0,-2 0,-4-44,0-3,3 50,2 16,-2 1,-1 0,0-1,-1 1,0 0,-2 0,0 0,-7-18,8 29,-8-19,-1-1,-18-27,24 45,1 0,-2 0,1 1,-1 0,0 0,0 1,-1 0,0 0,0 1,-11-5,-73-43,90 52,1 1,-1 0,1 0,-1-1,0 1,1 0,-1 0,1 0,-1 1,0-1,1 0,-1 1,1-1,-1 1,1-1,-1 1,1 0,-1-1,1 1,0 0,-1 0,1 0,0 0,0 0,0 0,0 1,0-1,0 0,0 1,0-1,0 2,-28 47,28-49,-6 16,1 1,-6 30,8-32,0 0,-1-1,-9 21,14-36,0 1,0-1,0 1,0-1,-1 1,1 0,0-1,0 1,0-1,-1 1,1-1,0 1,-1-1,1 0,0 1,-1-1,1 1,-1-1,1 0,0 1,-1-1,1 0,-1 1,1-1,-1 0,1 0,-1 0,1 1,-1-1,0 0,1 0,-1 0,1 0,-1 0,1 0,-2 0,1-1,1 0,-1-1,0 1,0 0,0-1,1 1,-1 0,1-1,-1 1,1-1,-1 1,1-3,-6-50,5-308,3 167,-2 192,0 0,0-1,0 1,1 0,-1 0,1 0,0 0,0-1,0 1,0 0,0 1,1-1,-1 0,1 0,0 1,0-1,0 0,0 1,0 0,5-4,-2 3,1 0,0 0,-1 0,2 1,-1 0,0 0,0 1,0-1,12 1,28-2,0 2,-1 2,1 1,0 3,68 17,-95-17,0 2,0 0,-1 0,19 12,-22-10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29:29.89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1 433,'6'-1,"0"-1,0 0,-1 0,1 0,0-1,-1 0,10-7,3 0,-2 0,0 0,0-1,-2 0,1-1,-1-1,-1 0,0-1,12-18,7-13,37-72,-11 14,-53 96,-2 10,1 22,-5 35,-7-18,-2-1,-22 59,5-14,-34 112,55-173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51:07.64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63 1,'-2'0,"0"0,-1 0,1 0,0 1,0-1,0 1,0-1,0 1,0 0,0 0,0 0,0 0,0 0,0 0,1 1,-1-1,0 1,1-1,-1 1,-1 2,1 0,-1 0,1 0,0 1,0-1,0 1,1-1,-1 1,1 0,0 4,0 2,0-1,0 0,1 1,1-1,0 0,0 0,1 0,5 15,66 188,-72-210,-1-1,1 1,0-1,0 1,1-1,-1 0,0 1,1-1,-1 0,1 0,2 3,-4-5,1 0,-1 0,0 0,1 0,-1 1,0-1,1 0,-1 0,1 0,-1 0,0 0,1 0,-1 0,0 0,1 0,-1 0,1 0,-1 0,0 0,1 0,-1-1,0 1,1 0,-1 0,0 0,1 0,0-1,10-16,-3-5,0-1,-2 0,-1 0,3-26,7-30,-12 66,0 0,1 1,0 0,1 0,9-17,-14 29,0-1,1 0,-1 1,0-1,1 1,-1-1,1 0,-1 1,1-1,-1 1,1-1,-1 1,1 0,-1-1,1 1,-1-1,1 1,0 0,-1 0,1-1,0 1,-1 0,1 0,0 0,-1 0,1-1,0 1,0 0,-1 0,1 1,0-1,-1 0,2 0,0 1,-1 1,1-1,-1 0,1 0,-1 1,0-1,0 1,0 0,1-1,-2 1,1 0,1 1,3 8,-1 1,-1-1,3 13,1 26,-3 0,-3 61,-1-56,1-87,2-1,1 1,12-48,-10 59,1 0,1 0,11-21,-14 31,1 1,0-1,1 2,0-1,1 1,0 0,13-11,-19 17,1 1,0 0,0 0,0 0,0 1,0-1,0 1,1 0,-1-1,0 2,1-1,-1 0,1 1,-1-1,1 1,4 0,-6 1,0-1,0 1,0 0,0 0,0 0,0 0,0 0,0 0,0 1,0-1,-1 1,1-1,0 1,-1-1,1 1,-1 0,0 0,0 0,0 0,0 0,0 0,0 0,0 0,-1 0,2 5,10 49,-2 0,6 113,-16-141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29:30.63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222 32,'-9'-2,"17"-4,17-3,37 2,95 1,-144 6,-71-1,24 0,-61 6,87-4,0 1,0 1,0 0,0 0,0 0,1 1,0 0,-1 0,1 1,1 0,-1 0,1 1,0 0,-10 13,11-13,0 0,1 0,0 1,0 0,1-1,-1 2,2-1,-1 0,1 0,0 1,0 0,1-1,0 1,1 0,0-1,0 10,1-12,1 0,-1 0,1 0,0-1,0 1,1 0,0-1,-1 0,1 1,1-1,-1 0,1-1,-1 1,1-1,0 1,0-1,0 0,1-1,8 5,9 3,0 0,44 12,-52-18,57 11,-55-12,0 0,1 0,-1 2,-1 0,25 12,-37-16,-1 0,0 0,0 1,0-1,0 1,0 0,0-1,0 1,0 0,-1 0,1 0,-1 0,1 0,-1 1,0-1,0 0,0 0,0 1,0-1,-1 1,1-1,-1 1,1-1,-1 1,0-1,0 1,0 0,0-1,-1 1,1-1,-1 1,1-1,-1 1,0-1,0 0,0 1,0-1,-2 3,-2 3,-1 0,0 0,0-1,0 1,-1-1,0 0,-1-1,-12 9,4-4,-1-1,0-1,-1 0,0-1,0-1,-1-1,-24 5,-8 1,-55 9,92-19,1-1,-1 0,-1-1,1-1,-19-3,9-5,5-5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29:32.76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182 1738,'22'-18,"36"-21,7-6,-40 27,5-4,0-1,50-52,-7-2,24-29,-83 88,0-1,-1 0,-2-1,13-25,-9 9,16-33,22-76,-44 112,-3 1,0-1,1-49,-8-103,-1 72,1 100,0 0,-1 1,-1 0,0-1,0 1,-2 0,1 1,-1-1,-8-12,5 10,0 1,-1 0,-1 0,0 1,0 0,-1 1,-13-10,8 11,0 0,0 1,0 1,-1 0,-1 2,1 0,-1 0,-27-3,15 4,0 1,-1 2,1 1,-43 5,65-4,0 1,0 0,0 1,0 0,0 0,0 1,1 0,-1 0,1 1,0 0,0 0,0 1,1-1,-1 1,1 1,1-1,-1 1,1 1,0-1,0 0,0 1,1 0,0 0,1 1,0-1,0 1,0-1,1 1,0 0,0 0,0 16,2 70,0-504,-3 405,-4 10,-6 12,7-6,0 1,1-1,0 1,1 1,1-1,0 1,0-1,-1 27,2 11,5 50,-1-26,-3-41,2 41,-1-71,0 1,1 0,-1-1,1 1,0-1,0 1,0-1,1 0,-1 1,1-1,0 0,0 0,0 0,0 0,4 4,-6-7,1 0,-1 1,0-1,1 0,-1 0,0 1,1-1,-1 0,1 0,-1 0,0 1,1-1,-1 0,1 0,-1 0,1 0,-1 0,1 0,-1 0,0 0,1 0,-1 0,1 0,-1 0,1-1,-1 1,1 0,-1 0,0 0,1 0,0-1,9-15,0-27,-9 38,5-26,30-129,-30 139,2 0,0 0,1 1,1 0,18-25,-27 43,1 1,-1-1,0 1,0-1,0 0,0 0,-1 1,1-1,0 0,-1 0,1 0,-1 0,0 0,0 1,1-1,-1 0,-1 0,1-2,-1 3,1-1,-1 1,0 0,0 0,0 0,0 0,0 0,0 0,0 1,0-1,0 0,0 0,0 1,-1-1,1 1,0-1,-1 1,1-1,0 1,-1 0,1 0,0-1,-1 1,1 0,0 0,-1 0,-1 1,-19 1,0 1,1 0,-1 2,1 1,0 0,0 2,1 0,0 1,1 1,-25 17,43-27,0 1,0 0,0 0,0-1,0 1,0 0,0 0,0 0,0 0,0 0,1 0,-1 1,0-1,1 0,-1 0,1 0,-1 1,1-1,-1 0,1 1,0-1,0 0,0 1,0-1,0 0,0 1,0-1,0 0,0 1,1-1,-1 0,1 0,-1 1,1-1,-1 0,1 0,-1 0,1 1,0-1,0 0,0 0,0 0,0 0,2 1,6 7,1 0,1 0,21 12,-12-7,12 10,-5-5,40 40,-59-51,0 1,-1 0,0 1,0 0,-1 0,0 0,-1 1,6 16,-3 1,-3-2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29:33.88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15 534,'-1'0,"1"0,-1 0,0 0,0-1,1 1,-1 0,0-1,1 1,-1 0,0-1,1 1,-1-1,1 1,-1-1,1 0,-1 1,1-1,-1 1,1-1,-1 0,1 1,0-1,-1 0,1 0,0 1,0-1,0 0,-1 0,1 1,0-1,0 0,0-1,3-28,9-3,30-57,-25 57,21-57,-15 9,18-48,-41 128,0-1,1 1,-1-1,1 1,0-1,-1 1,1 0,0-1,0 1,0 0,0-1,0 1,0 0,0 0,0 0,1 0,-1 0,0 0,0 0,1 1,-1-1,1 0,-1 1,3-1,-3 1,1 1,0-1,-1 0,1 1,-1 0,1-1,-1 1,1 0,-1 0,1 0,-1 0,0 0,1 0,-1 0,0 0,0 1,0-1,1 2,5 6,-1 1,-1 0,0 0,0 0,5 18,-3 8,-1 1,-2 0,-1 1,-2-1,-5 47,1 0,3-59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29:34.47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337 0,'-15'1,"1"0,-1 0,0 2,1-1,-1 2,1 0,0 1,0 0,0 1,1 1,0 0,-24 18,8-7,-31 22,56-37,0 0,1 0,-1 0,1 1,0-1,0 1,0 0,0 0,1 0,0 1,-3 5,5-9,-1 1,1-1,0 0,0 1,0-1,0 0,0 0,0 1,0-1,0 0,1 1,-1-1,0 0,1 0,-1 0,1 1,-1-1,1 0,0 0,0 0,-1 0,1 0,0 0,0 0,0 0,0 0,0-1,0 1,0 0,0 0,2 0,4 2,0 1,0-2,1 1,8 1,-13-3,126 23,-94-20,0 2,0 2,65 22,-97-29,0 0,-1 1,1-1,0 0,0 1,-1 0,1 0,-1-1,1 2,-1-1,0 0,0 0,1 1,-2-1,1 1,0-1,-1 1,1 0,-1 0,0 0,0 0,0 0,0 0,0 0,0 3,-2-2,1 0,-1 0,0 0,0 0,0 0,0 0,-1-1,1 1,-1-1,0 1,0-1,0 1,-1-1,1 0,-1 0,0 0,0-1,0 1,-4 2,-10 7,-1 0,-1-1,0-1,-1-1,0 0,0-2,-1 0,0-1,0-2,0 0,-1-1,-23 0,42-2,0-1,-1 0,1 0,0 0,0-1,-1 1,1-1,0 0,0 0,0 0,0 0,0 0,0-1,0 1,0-1,1 0,-1 0,1 0,-1 0,1 0,-4-6,-7-11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29:34.82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31 1,'-5'0,"-7"0,-1 0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29:35.56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17 121,'0'0,"-1"0,1 0,-1 0,1 0,-1 1,1-1,-1 0,0 0,1 0,-1-1,1 1,-1 0,1 0,-1 0,1 0,-1 0,1-1,-1 1,1 0,-1-1,1 1,-1 0,1 0,0-1,-1 1,1-1,0 1,-1 0,1-1,0 1,-1-1,1 1,0-1,0 1,-1-1,1 1,0-1,0 1,0-1,0 1,0-1,0 0,0 1,0-1,0 1,0-1,0 1,0-1,0 1,0-1,1 1,-1-1,0 1,0-1,1 1,-1-1,1 0,0-1,1-1,-1 0,1 1,0 0,0-1,0 1,0 0,0 0,5-3,12-4,0 1,1 0,0 1,26-4,-11 1,-23 7,5-2,0 1,0 0,19 0,-32 3,-1 1,0 0,0 0,1 0,-1 0,0 0,1 1,-1 0,0-1,0 1,0 0,0 1,1-1,-2 1,1-1,0 1,0 0,0 0,-1 0,1 0,-1 0,4 6,-5-7,0 1,0 0,0 0,0 0,0 0,-1 0,1 0,-1 0,1 0,-1 0,0 0,0 0,0 0,0 0,0 0,0 0,-1 1,0 1,0 0,-1 0,0 0,0 0,0 0,0-1,0 1,-1-1,-5 6,-3 1,-1 0,0 0,-1-1,-14 7,12-8,-1 0,-1-2,-21 6,23-8,0 1,1 1,-26 13,54-18,13-5,-2-1,-2 0,0 1,37-1,-55 4,0 1,-1 0,1 0,-1 1,1-1,-1 1,1 0,-1 0,1 1,-1-1,0 1,1 0,-1 0,0 1,-1-1,1 1,0 0,-1 0,5 4,-6-5,-1 0,0-1,0 1,0 0,0 0,0 0,0 0,0 0,-1 0,1 0,-1 0,1 0,-1 0,0 0,0 0,0 0,0 0,0 0,0 0,-1 0,0 3,0-2,-1 0,1 1,-1-1,0 0,0 0,-1 0,1-1,0 1,-1 0,0-1,-3 3,-7 4,0-2,0 1,0-2,-25 10,10-6,0 0,-1-2,0-1,-31 3,35-8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29:45.49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57 0,'13'41,"-11"-32,0-1,-1 1,0 0,0 0,-1 0,-1 0,1-1,-1 1,-3 13,-3 2,-1-1,-11 24,6-16,12-29,-4 8,1 1,1 0,0 0,-3 16,5-24,1-1,0 0,0 1,0-1,0 0,0 1,1-1,-1 0,0 0,1 1,0-1,0 0,-1 0,1 0,1 1,-1-1,0 0,0-1,1 1,-1 0,1 0,0 0,-1-1,1 1,0-1,0 0,0 1,2 0,4 1,0 0,0 0,0-1,0 0,0-1,0 0,0 0,0-1,1 0,-1 0,0-1,0 0,16-4,4-3,0-2,41-19,-36 14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29:45.89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226 0,'0'29,"1"-19,0 0,-1 0,-1 0,0 0,0 0,0 0,-2 0,1-1,-7 17,-17 23,-55 117,69-137,2 0,0 1,-10 58,17-69,0-1,-2 1,0-1,-1 0,-14 27,12-29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29:46.59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371 1,'-5'1,"-1"1,1-1,0 1,-1 0,1 1,0-1,0 1,1 0,-7 5,-14 7,-11 4,5-5,1 2,0 1,2 1,0 2,-32 28,58-46,1-1,0 0,-1 1,1-1,0 0,0 1,0 0,0-1,0 1,0-1,1 1,-1 0,1 0,-1 0,1-1,-1 1,1 0,0 3,0-4,1 1,-1-1,1 0,0 1,0-1,-1 0,1 1,0-1,0 0,0 0,0 0,1 0,-1 0,0 0,0 0,1 0,-1 0,0 0,1-1,-1 1,1-1,2 2,12 2,-1 1,1-2,0 0,29 1,70-4,-75-1,-26 0,1 1,-1 1,0 0,0 1,0 0,15 6,-23-6,1 1,-1 0,1 1,-1-1,0 1,0 0,-1 1,1 0,-1 0,0 0,0 0,0 1,6 11,-7-11,-1-1,1 2,-1-1,-1 0,1 1,-1-1,0 1,-1 0,2 6,-3-10,0 0,0 0,0 0,0 0,-1 0,1 0,-1 0,0 0,0 0,0 0,0-1,0 1,0 0,-1-1,1 1,-1-1,0 1,0-1,0 0,0 0,0 0,-5 4,-8 4,-1-1,0-1,0 0,0-2,-1 1,0-2,-1 0,1-1,-26 2,-17-1,-88-5,101-1,39 1,-1-1,0 0,-17-3,8-3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29:47.94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1184 97,'-13'-1,"-1"-1,0 0,-25-8,-25-3,-11 10,53 3,1-1,0 0,-40-9,24 3,1 1,-1 2,0 2,-53 2,50 1,24 1,0 1,1 0,-1 1,1 1,0 0,0 1,1 1,-18 10,-20 9,-70 21,109-41,0 1,1 0,0 1,0 0,1 1,0 0,1 1,0 0,0 1,1 0,0 0,1 1,1 0,-8 15,3 0,0 0,2 0,1 1,1 1,-8 55,14-71,0 0,1 0,1 0,0 0,0 0,2 0,-1 0,2 0,-1 0,2 0,8 21,-1-10,1-1,24 37,1-4,-24-35,2 0,22 27,31 20,107 83,-152-134,0-2,2 0,-1-2,2-1,0-1,0-1,42 10,200 28,-223-42,50 4,45 8,-93-12,-1-2,65-2,-99-3,-1-1,0 1,1-2,-1 1,20-9,53-27,-78 35,29-16,-1-1,-1-2,-1-2,-1-1,-1-1,39-44,-63 63,1-1,-1 0,-1-1,1 0,-2 0,1 0,-1 0,0-1,-1 1,0-1,2-17,-2-2,-1-1,-3-49,-1 44,0 22,0 1,-1 1,-1-1,0 0,0 1,-1 0,-1 0,0 0,-13-18,-8-16,10 15,-2 1,-1 1,-36-39,-79-68,119 120,-29-30,22 21,-1 1,-1 1,-29-19,2 11,-1 2,-1 3,-2 2,0 2,-87-19,94 30,0 2,0 2,-1 3,0 1,-75 9,89-2,-45 12,30-3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51:08.28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119 172,'-1'1,"-1"1,1-1,0 0,-1 1,1-1,0 0,0 1,0-1,0 1,0 0,1-1,-1 1,0 0,1-1,-1 1,1 0,-1 0,1 0,0-1,0 1,0 0,0 0,0 2,1-2,0-1,0 1,0 0,1 0,-1 0,0-1,1 1,-1 0,1-1,-1 1,1-1,0 0,-1 0,1 0,0 1,3 0,3 1,0 0,0 0,0-1,1 0,-1 0,0-1,1 0,15-1,-16-1,-1 0,1-1,-1 0,0 0,0-1,0 0,0 0,-1 0,1-1,-1 0,0-1,0 1,0-1,-1 0,1-1,5-7,0-1,-1 0,-1-1,0-1,-2 1,13-33,-19 46,0 0,-1 0,1 0,-1 0,1 0,-1 0,1 0,-1 0,0 0,0 0,0 0,-1 0,1 0,0 0,-1 0,1 0,-1 0,1 0,-1 0,0 0,-2-3,1 3,0 1,0-1,0 0,0 1,0-1,-1 1,1-1,0 1,-1 0,1 0,-1 0,1 1,-1-1,-4 0,-2 0,0 0,1 1,-1 0,0 1,0 0,0 0,0 1,1 0,-12 4,5 1,0 1,1 1,0 0,0 1,1 0,0 1,1 1,0 0,-13 17,9-8,2 0,0 1,1 0,1 1,-13 36,21-47,0 0,0 0,1 1,1-1,0 1,1 0,1 25,0-32,1 0,0 0,1-1,-1 1,1 0,0-1,1 0,-1 1,1-1,0 0,0 0,1 0,-1-1,1 1,0-1,0 0,1 0,-1 0,8 4,-3-3,2 0,-1 0,0-1,1 0,0 0,0-2,0 1,0-1,0-1,0 0,0-1,1 0,-1 0,0-1,0-1,1 0,-1 0,-1-1,1-1,0 0,-1 0,0-1,0 0,13-10,1-3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29:40.21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29 1328,'-16'11,"16"-11,-1 0,1 0,-1 0,1 0,0 0,-1 0,1 0,0 0,-1 0,1 0,-1 0,1-1,0 1,-1 0,1 0,0 0,-1 0,1-1,0 1,0 0,-1 0,1-1,0 1,0 0,-1-1,1 1,0-1,-1-1,0 0,1 0,-1 0,1 0,-1 0,1 0,0 0,0 0,0 0,0-1,1 1,-1 0,1-3,10-28,1 0,2 2,32-56,5-12,103-284,-137 338,42-118,46-208,-89 318,-16 53,0 0,0 0,0-1,0 1,0 0,0 0,0 0,0 0,0 0,0-1,0 1,0 0,0 0,0 0,0 0,0 0,1-1,-1 1,0 0,0 0,0 0,0 0,0 0,0 0,1 0,-1 0,0 0,0-1,0 1,0 0,0 0,1 0,-1 0,0 0,0 0,0 0,0 0,1 0,-1 0,0 0,0 0,0 0,0 0,0 0,1 1,-1-1,5 9,3 22,-7-27,10 70,-3 0,-1 99,-11-106,-2 0,-3 0,-27 102,-1 10,-37 144,46-211,13-36,12-49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29:41.03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25 162,'14'-6,"1"0,0 1,0 1,20-3,6-1,317-72,-355 79,3 1,1-1,-1-1,1 1,-1-1,1-1,-1 1,0-1,0 0,0 0,5-4,-11 6,1 1,-1 0,0 0,1 0,-1-1,0 1,0 0,1 0,-1-1,0 1,0 0,0-1,1 1,-1 0,0-1,0 1,0 0,0-1,0 1,0 0,0-1,0 1,0 0,0-1,0 1,0 0,0-1,0 1,0-1,0 1,0 0,0-1,0 1,0 0,-1 0,1-1,-14-4,-22 5,12 6,0 1,0 1,1 1,0 1,0 1,1 1,-28 21,22-13,2 2,0 1,2 0,1 2,-21 28,-50 81,81-113,2 1,0 0,1 1,-10 37,19-57,0-1,0 0,1 1,-1-1,1 1,0-1,-1 1,1 0,0-1,1 1,-1-1,0 1,1-1,0 1,-1-1,1 1,0-1,0 0,0 0,1 1,-1-1,3 4,0-3,0 0,0-1,0 1,0-1,0 0,1 0,-1 0,1 0,-1-1,1 0,9 1,0 0,1 0,0-2,-1 1,1-2,0 0,-1-1,1 0,22-8,9-5,57-29,-75 30,0 2,1 0,1 2,-1 1,57-9,-66 16,1 1,-1 1,0 1,28 4,-41-4,-1 1,1 0,0 0,-1 1,0-1,1 1,-1 1,0-1,-1 1,1 0,-1 0,1 1,-1 0,0 0,-1 0,6 8,-3-1,-1-1,0 1,-1 1,0-1,-1 1,0 0,-1 0,-1 0,0 1,0-1,-2 0,1 1,-2-1,0 0,0 1,-2-1,1 0,-9 22,-1-7,-2 0,-1-2,-2 1,0-2,-1-1,-2 0,0-1,-31 26,34-35,0-1,-1 0,0-2,-1 0,0-1,-1-1,0-1,0-1,-1 0,0-2,0 0,-37 3,33-6,-1-1,1 0,-1-2,-36-7,54 7,0-1,0-1,1 1,-1-1,1-1,-1 0,1 0,0 0,0-1,1 1,0-2,0 1,0-1,0 0,1 0,0 0,0-1,-4-7,-3-12,4 3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29:41.41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543 1,'-6'0,"0"1,1 0,-1 0,0 1,0 0,1 0,-1 0,1 1,0-1,0 1,0 1,0-1,0 1,1 0,-1 0,-4 6,-9 10,2 1,-19 31,22-34,-27 41,-3-3,-2-1,-2-3,-3-1,-77 60,112-101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29:41.76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0,'1'8,"0"1,1-1,0 0,0 0,0 0,1 0,1-1,-1 1,1-1,0 0,1 0,8 11,7 5,0 0,25 20,-9-10,1-1,-2 1,-1 2,53 71,-68-77,20 44,-29-52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29:42.46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0 180,'0'-3,"1"1,-1-1,1 0,0 1,-1-1,1 1,1-1,-1 1,0-1,0 1,1 0,-1 0,1 0,0 0,0 0,0 0,0 0,0 0,4-2,5-3,0 0,21-9,-26 14,40-18,2 3,0 1,1 3,0 2,1 2,0 2,86 0,-131 7,-1 0,1 1,0-1,0 1,0 0,0 1,-1-1,1 1,-1 0,1 0,-1 0,1 0,-1 1,6 5,-7-6,-1 1,0-1,0 0,0 1,-1-1,1 1,-1 0,1 0,-1-1,0 1,0 0,0 0,0 0,-1 0,1 0,-1 1,0-1,1 0,-2 0,1 0,0 0,-1 0,1 0,-2 3,-1 5,-2-1,1 0,-1 0,-1 0,0 0,0-1,-1 0,0-1,0 1,-1-1,0-1,-17 12,-7 5,-2-3,-43 21,-75 35,151-77,0 0,1 0,-1 1,1-1,-1 0,0 1,1-1,-1 0,1 1,-1-1,1 1,-1-1,1 1,-1-1,1 1,0-1,-1 1,1 0,0-1,-1 1,1-1,0 2,10 3,25-4,172-29,-150 17,1 3,0 2,1 3,61 4,-115-1,0 1,0-1,0 1,0 0,0 1,0-1,0 1,-1 0,1 0,0 1,-1 0,0-1,0 1,0 0,0 1,6 5,-6-3,0 0,-1 1,1-1,-1 1,0 0,-1 0,0 0,0 0,0 0,-1 0,1 8,-2-8,0 1,-1-1,0 0,0 0,0 0,-1 0,0 0,0 0,0 0,-1 0,0-1,-1 0,0 1,0-1,-8 9,-7 8,-1-2,-33 28,20-20,-2-2,-1-1,-1-1,-63 30,74-44,0 0,-1-2,0 0,-1-2,0-1,0-2,0 0,-35-1,54-3,-1-1,1 0,-1 0,1-1,0 0,-1-1,1 0,0 0,1-1,-1 0,1 0,-1-1,1 0,-14-13,4 4,2 3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29:51.15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73 287,'-7'0,"1"0,0 0,-1 1,1 0,-1 0,1 0,0 0,0 1,-7 3,13-5,0 0,0 0,0 0,-1 0,1 0,0 1,0-1,0 0,0 0,0 0,0 0,-1 0,1 0,0 1,0-1,0 0,0 0,0 0,0 0,0 1,0-1,0 0,0 0,0 0,0 0,0 1,0-1,0 0,0 0,0 0,0 0,0 1,0-1,0 0,0 0,0 0,0 0,0 1,0-1,0 0,0 0,0 0,0 0,1 0,-1 1,0-1,0 0,0 0,0 0,0 0,1 0,-1 0,0 0,0 0,0 0,0 1,0-1,1 0,-1 0,0 0,0 0,0 0,0 0,1 0,-1 0,0 0,0 0,0 0,1 0,15 3,1-2,1-1,-1-1,1 0,-1-2,1 0,28-9,-6 3,590-105,-459 92,419-64,-372 34,-194 45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29:53.63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25 625,'0'0,"-1"0,0 0,0-1,0 1,0 0,1-1,-1 1,0 0,0-1,1 1,-1-1,0 0,1 1,-1-1,0 1,1-1,-1 0,1 0,-1 1,1-1,-1 0,1 0,0 0,-1 1,1-1,0 0,0-1,-6-28,6 25,-2-9,1 0,1 0,1 1,0-1,0 0,5-18,4-3,17-41,36-110,-55 163,8-36,-4 13,-12 44,0 0,1 1,-1-1,1 0,0 1,-1-1,1 1,0-1,0 1,0-1,0 1,0-1,0 1,0 0,0 0,1 0,-1 0,0 0,1 0,-1 0,1 0,-1 0,3 0,-3 1,1 0,-1 0,1 0,-1 1,1-1,-1 1,1-1,-1 1,0-1,1 1,-1 0,0 0,1 0,-1 0,0 0,0 0,0 0,0 0,0 0,0 0,0 0,0 1,-1-1,1 0,0 1,0 2,9 23,0 1,-2 0,-2 0,0 0,2 46,-6-59,7 293,-9-270,-1-14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29:54.28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24 109,'-10'0,"-3"-5,15-1,8-6,11 1,14 1,14-3,5 2,-2 2,-5 3,-5-4,-5 2,-8 0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29:54.90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215 1,'-10'11,"0"1,1 0,1 1,0 0,0 0,1 1,1 0,1 0,0 0,0 1,2 0,0 0,-2 17,-2 8,-2-1,-2 0,-28 68,38-105,0 0,1 0,-1 0,0 0,1 0,-1 1,1-1,0 0,0 0,0 0,0 0,0 0,0 1,1-1,-1 0,1 3,0-4,0 0,0 0,-1 0,1 0,0 0,0 0,0 0,0 0,0-1,1 1,-1 0,0 0,0-1,0 1,1-1,-1 1,0-1,1 0,-1 1,0-1,1 0,-1 0,0 0,1 0,-1 0,0 0,2-1,20-3,-1 0,1-2,-2 0,34-15,-3 1,175-49,-185 59,0 1,0 3,66-2,-101 9,1 0,-1 0,1 0,-1 1,1 0,-1 0,0 1,0 0,0 0,-1 1,1 0,-1 0,0 1,0-1,0 1,0 1,-1-1,0 1,0 0,-1 0,0 0,0 0,6 13,-4-7,-1 0,0 1,-1-1,0 1,-1 0,0 0,-1 0,-1 0,0 0,-1 0,0 0,-1 1,-3 13,2-20,0-1,-1 0,0 0,0 0,0 0,-1-1,0 1,0-1,0 0,-1 0,0 0,0-1,0 1,0-1,-1-1,-5 4,-12 6,0-1,-41 15,24-13,-1-2,-1-2,0-1,-62 3,-172-6,270-7,-5 1,0 0,0-1,0 0,1-1,-1-1,0 0,-12-5,16 5,0-1,0 0,0 0,1-1,0 0,0 0,0 0,0-1,1 0,-8-10,-4-9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29:57.60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136 10,'0'0,"0"-1,0 1,1 0,-1 0,0 0,0-1,0 1,0 0,0 0,0-1,0 1,0 0,0 0,0 0,0-1,0 1,0 0,0 0,0-1,0 1,0 0,0 0,0-1,0 1,0 0,0 0,-1-1,1 1,0 0,0 0,0 0,0 0,0-1,-1 1,1 0,0 0,0 0,0 0,-1-1,1 1,0 0,0 0,0 0,-1 0,1 0,0 0,0 0,-1 0,1 0,0 0,0 0,-1 0,1 0,0 0,0 0,-1 0,1 0,0 0,0 0,-1 0,1 0,0 1,-11 15,2 41,7-43,1-1,-2 1,-5 16,-51 113,29-76,29-66,1 1,-1-1,0 1,1 0,-1-1,1 1,-1 0,1-1,0 1,0 0,0-1,0 1,0 0,0 0,0-1,1 1,-1 0,0-1,1 1,0-1,-1 1,1 0,0-1,0 1,0-1,0 0,0 1,0-1,0 0,0 1,0-1,1 0,-1 0,0 0,1 0,-1-1,1 1,-1 0,1 0,3 0,4 2,0-1,0 0,0-1,0 1,0-2,14 0,10-3,-1-3,0 0,-1-2,51-19,-26 8,-44 15,15-4,33-16,-54 22,-1-1,1 0,-1 0,0-1,0 1,0-1,0 0,0-1,-1 1,0-1,0 0,3-5,1-7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51:08.78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 46,'0'20,"-1"-8,0 1,2 0,-1-1,2 1,0-1,0 1,1-1,0 0,9 19,9 11,1-1,2-1,47 58,-38-53,-33-44,0-1,0 0,0 1,1-1,-1 0,0 0,0 1,0-1,0 0,1 0,-1 1,0-1,0 0,0 0,1 1,-1-1,0 0,0 0,1 0,-1 0,0 1,0-1,1 0,-1 0,0 0,1 0,-1 0,0 0,1 0,-1 0,0 0,1 0,-1 0,0 0,0 0,1 0,-1 0,0 0,1 0,-1 0,0 0,0-1,1 1,5-17,-4-29,-2 43,-4-249,4 246,0 0,1-1,0 1,1 0,-1 0,1 0,0 0,0 0,1 0,0 1,0-1,4-4,0 0,0 1,1 0,0 1,1 0,14-11,0 3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29:58.01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88 1,'-1'0,"0"1,0-1,0 1,0 0,0-1,0 1,0 0,0-1,0 1,0 0,0 0,0 0,0 0,1 0,-1 0,0 0,1 0,-1 0,1 0,-1 1,1-1,-1 0,1 0,0 0,0 1,-1 1,-4 41,4-38,-3 331,4-58,-5-219,-3 1,-2-1,-21 63,28-110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30:32.84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6 0,'-5'0,"8"0,4 0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30:33.52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292 1,'-19'-1,"0"2,0 0,0 1,-22 6,36-7,0 0,1 1,-1-1,1 1,-1 1,1-1,0 0,0 1,0 0,0 0,0 0,1 0,-1 1,1 0,0-1,0 1,0 0,1 0,0 1,-1-1,-2 9,5-11,-1 0,1 0,0 1,0-1,0 0,0 0,0 1,0-1,0 0,1 0,-1 1,1-1,0 0,0 0,-1 0,1 0,1 0,-1 0,0 0,0 0,1 0,-1-1,1 1,0 0,-1-1,1 1,0-1,0 0,3 2,7 4,1 0,-1-1,23 7,-26-10,3 1,0 1,1 0,-2 1,1 1,18 13,-27-18,0 0,-1 0,0 0,0 0,1 1,-1-1,0 1,-1-1,1 1,0 0,-1-1,0 1,1 0,-1 0,0 0,-1 0,1 0,0 0,-1 1,0-1,0 0,0 0,0 0,0 0,0 1,-1-1,0 0,0 0,0 0,-1 3,-3 4,-1 1,-1-1,1 0,-2-1,1 1,-1-2,-1 1,1-1,-1 0,-19 12,11-9,-1-1,0 0,-1-2,0 0,-31 8,-1-7,27-8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30:52.47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24 1,'-10'0,"2"0,2 0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30:53.29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13 171,'0'0,"-1"0,1 0,0 0,-1 0,1 0,-1 0,1 0,-1 0,1 0,0 0,-1 0,1 0,-1 0,1-1,-1 1,1 0,0 0,-1-1,1 1,0 0,-1 0,1-1,0 1,-1 0,1-1,0 1,-1 0,1-1,0 1,0 0,0-1,-1 1,1-1,0 1,0-1,0 0,6-18,18-15,-8 16,32-28,-42 41,1-1,0 1,0 1,0-1,1 1,-1 1,1-1,12-2,-19 5,1 1,-1 0,0-1,0 1,0 0,0 0,1 0,-1 0,0 0,0 0,0 0,1 0,-1 1,0-1,0 0,0 1,0-1,0 1,0-1,0 1,0 0,0-1,0 1,2 1,-2 0,0 0,0 0,0-1,-1 1,1 0,0 0,-1 0,1 0,-1 0,0 0,0 0,0 0,0 3,0 1,-1 0,0 0,0 1,0-2,-1 1,0 0,0 0,0 0,-4 5,-23 27,-53 57,80-94,1 0,0 0,0 0,-1 1,1-1,0 1,0-1,1 1,-1-1,0 1,0-1,1 1,-1 0,0 2,1-3,0-1,1 1,-1-1,0 1,0-1,0 1,1-1,-1 1,0-1,0 1,1-1,-1 1,0-1,1 0,-1 1,0-1,1 0,-1 1,1-1,-1 0,1 1,-1-1,1 0,-1 0,1 0,-1 1,1-1,-1 0,2 0,2 1,0-1,1 0,-1 0,1 0,-1-1,1 1,-1-1,0 0,8-3,2-1,-1-1,0 2,0-1,0 2,28-4,-39 6,1 1,0 0,0 0,-1 0,1 1,0-1,0 1,-1-1,1 1,0 0,-1 0,1 0,0 0,-1 1,0-1,1 1,-1-1,0 1,0 0,0 0,0 0,0 0,0 0,-1 0,1 1,-1-1,1 1,-1-1,0 1,1 3,0 1,0-1,-1 1,0 0,0 0,-1 0,0 0,0 0,-1 0,1 0,-1-1,-1 1,0 0,0-1,0 1,-1-1,1 1,-2-1,1 0,-1 0,1-1,-2 1,-7 8,7-8,0-1,0 0,0-1,-1 1,0-1,0 0,0 0,0-1,-1 0,1 0,-1 0,1-1,-1 0,0 0,0-1,0 0,0 0,-1 0,1-1,0 0,-14-3,0-3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30:01.42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0,'2'0,"37"0,0 2,45 7,53 13,219 8,142-29,-260-4,2084 2,-2306 1,-10 1,0-1,0 0,0 0,0 0,0-1,0 0,-1 0,1-1,0 1,7-5,1-7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30:02.16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58 0,'0'5,"1"12,-1 1,-1 0,0-1,-2 1,0-1,0 1,-11 27,11-37,-2 3,0 1,0 0,1 0,1 0,0 0,1 1,-1 18,3-28,1-1,-1 1,1-1,0 0,0 1,0-1,0 0,0 0,0 1,1-1,-1 0,1 0,0-1,-1 1,1 0,0-1,0 1,0-1,0 1,0-1,1 0,-1 0,0 0,0 0,1 0,3 0,9 3,-1-1,1 0,18 0,-27-3,20 2,0-2,0-1,-1-1,50-10,-57 8,1-1,-1-1,0-1,-1-1,0 0,0-1,21-15,-21 10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30:02.58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139 1,'1'42,"0"-4,-1-1,-2 0,-1 1,-17 71,-27 28,-14 47,54-158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30:02.98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 87,'-5'0,"13"0,16 0,13-10,11-3,7 0,-1 3,-4 3,-6 3,-5-4,-5 1,-2 0,-3 3,-5 1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30:03.65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176 0,'-45'39,"35"-32,1 1,0-1,0 2,1-1,0 1,1 0,-12 19,7-4,-13 35,22-50,0 0,0 1,1-1,1 1,0-1,0 1,1 12,0-20,0 0,0 0,0 0,1 0,-1 0,1 0,0-1,-1 1,1 0,0 0,0-1,0 1,0 0,0-1,1 1,-1-1,0 0,1 1,-1-1,1 0,1 2,1-2,-1 0,0 1,1-1,-1 0,1 0,-1-1,1 1,0-1,-1 0,7 0,6-2,0-1,0 0,29-10,-43 12,110-46,-73 28,50-16,-77 32,-1-1,1 2,0-1,0 2,0 0,1 0,-1 1,23 3,-30-2,-1 0,0 0,1 1,-1-1,0 1,0 0,0 0,-1 1,1-1,0 1,-1 0,0 0,1 0,-1 0,-1 1,1-1,0 1,-1 0,0 0,1 0,-2 0,1 0,0 0,-1 0,2 7,0 7,0 1,0-1,-2 1,-1 32,-1-43,-1 0,0 1,0-2,0 1,-1 0,0 0,0-1,-1 1,0-1,-1 0,1-1,-1 1,-1-1,1 0,-1 0,-11 9,-3 1,1-2,-2 0,0-2,-32 15,36-21,1 0,-2-2,1 0,0-1,-1-1,0 0,-25-2,15 1,-52 7,69-5,6-2,0 0,0 0,0 0,0 0,-1-1,1 0,0 0,0 0,0 0,0-1,-10-3,-4-6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51:09.71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390 17,'-28'-1,"10"1,-1 0,-22 4,35-3,-1 0,1 1,0 0,0 0,-1 0,2 1,-1 0,0 0,1 1,-6 4,-11 10,0 2,2 1,1 0,0 1,2 1,0 1,2 0,0 2,-16 40,28-59,0 1,1-1,0 1,0 0,1 0,0 0,0 14,1-19,1 0,-1 0,1-1,-1 1,1 0,0-1,0 1,1-1,-1 1,0-1,1 1,-1-1,1 0,0 0,0 0,0 0,0 0,0 0,0-1,0 1,1-1,-1 1,1-1,-1 0,5 2,0-1,1 1,-1-1,1-1,0 1,-1-1,1-1,0 0,0 0,0 0,0-1,8-1,-3-1,-1-1,1 0,-1-1,0 0,-1 0,16-11,-10 5,0-2,0 0,-2-1,0 0,0-1,-1-1,-1 0,15-25,-19 24,0-1,-1 0,11-34,-16 41,0 0,-1 0,-1 0,1 0,-2-1,1 1,-2 0,-1-12,2 20,-1 1,1 0,-1 0,0 0,0-1,0 1,0 0,0 0,0 0,-1 0,1 1,-1-1,1 0,-1 1,0-1,0 1,1-1,-1 1,0 0,0 0,0 0,0 0,-1 0,1 0,0 0,0 1,-1-1,1 1,0 0,0-1,-5 2,-5-1,-1 0,1 2,0 0,-21 5,14-1,-1 0,1 1,0 1,1 1,-1 1,2 0,0 2,0-1,-16 16,24-19,1 1,0 0,0 0,0 0,1 1,1 0,0 1,0-1,1 1,1 0,-1 0,2 1,0-1,0 1,1 0,-2 23,4-31,0-1,1 1,-1 0,1 0,0-1,-1 1,2 0,-1-1,0 1,1-1,-1 0,1 1,0-1,0 0,5 5,-3-4,1 0,-1 0,1 0,0-1,0 1,1-1,-1-1,12 5,4-1,1 0,0-2,1 0,25 0,-29-4,0 0,0-1,1 0,-1-2,0 0,0-1,-1-1,24-10,9-8,73-43,-105 55,-12 8,0-1,1 1,0 0,0 0,0 1,0 0,9 0,5 0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30:34.40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59,'51'-2,"-1"-3,0-2,0-3,74-23,-123 33,0-1,0 1,-1 0,1 0,0 0,0 0,0 0,0 0,0 0,0 0,0 0,0 0,0 0,0 0,-1 1,1-1,0 0,0 1,0-1,0 1,-1-1,1 1,0-1,1 2,-1 0,1 0,-1 0,0 0,0 0,0 0,0 0,0 0,-1 0,1 0,0 3,1 8,-1 0,-1-1,0 14,-1-17,1 37,0 2,-2 1,-2 0,-2 0,-12 48,7-60,3 1,0 1,3-1,1 1,2 40,2-75,0 0,0 1,0-1,1 0,0 1,0-1,0 0,1 0,-1 0,4 5,8 10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30:34.77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13 77,'-5'0,"-2"-5,16-2,16 1,19 1,12 1,6-8,3-3,-4 2,-13 3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30:35.10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30 0,'-5'0,"-6"0,-2 0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30:35.45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12 54,'-4'0,"-3"-5,16-2,15 1,15 1,6 1,-1 2,-7-4,-5-1,-3 0,-6 3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30:35.99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375 1,'-6'0,"1"1,-1 1,0-1,1 1,-1 0,1 0,0 0,-1 1,1 0,0 0,1 0,-1 1,1-1,-1 1,1 0,0 1,0-1,1 1,-5 6,-7 11,1 1,-18 43,5-10,7-15,-26 73,46-112,-1 0,0 1,0-1,1 1,-1-1,1 1,0-1,0 1,0-1,0 1,0-1,1 1,-1-1,1 1,-1-1,1 1,0-1,0 0,0 1,0-1,1 0,-1 0,0 0,1 0,0 0,-1 0,1 0,0 0,0-1,0 1,0-1,0 1,1-1,-1 0,0 0,1 0,-1 0,0 0,1-1,-1 1,1-1,-1 0,6 1,1-1,-1 0,1 0,0-1,0 0,-1 0,1-1,8-3,61-25,-40 14,6-2,-29 10,1 2,0 0,0 0,0 2,0 0,30-3,-37 6,-1 1,0 0,1 1,-1-1,0 2,1-1,-1 1,12 5,-16-6,0 2,-1-1,1 0,-1 1,1 0,-1 0,0 0,0 0,0 0,-1 0,1 1,-1-1,0 1,0 0,0 0,0 0,-1 0,2 6,0 1,0 0,-1 0,0 0,-1 0,0 0,-1 0,-2 22,1-27,0 0,0 0,-1 1,0-1,-1 0,1-1,-1 1,0 0,0-1,-1 1,0-1,0 0,0 0,0-1,-7 6,-10 6,-2 0,0-2,0 0,-29 10,-104 35,134-52,-1-2,1 0,-1-1,0-1,-42 0,54-3,1-1,-1 0,1 0,-1-1,1 0,0-1,0 0,0-1,0 0,1 0,-1-1,1 0,0-1,-15-12,12 5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30:36.54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61 9,'-3'-9,"-2"12,-5 16,3 22,3 1,1-1,2 45,2-36,-11 81,1-66,0 118,9-158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30:36.91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 32,'0'-5,"-5"-2,8 0,14 2,19 1,14 2,3 1,2 0,2 1,2 0,-5 1,-6-1,-1 0,-4 0,-4 0,-3 1,-4-1,-6 0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30:54.58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72 225,'-6'10,"6"-10,0 0,0 0,0 0,0 0,0 0,0 0,0 0,0 0,0 0,0 0,0 0,0 0,0 0,0 0,0 0,0 0,-1 0,1 0,0 0,0 0,0 0,0 0,0 0,27-31,73-79,-86 96,0 2,1 0,1 0,0 2,28-16,-42 25,0 0,0 0,1 0,-1 1,0-1,0 0,1 1,-1-1,0 1,0 0,1 0,-1 0,0 0,1 0,-1 0,0 1,1-1,-1 1,0 0,0-1,4 3,-3-1,-1 1,1-1,-1 0,0 1,0 0,0-1,0 1,0 0,-1 0,1 0,-1 0,0 0,0 0,0 1,0 3,2 9,0 0,-1 1,-1-1,-1 1,0-1,-1 1,-1-1,-1 0,0 0,-1 0,-6 16,-3 3,-3-1,0-1,-39 58,30-58,-1-2,-43 42,-5 6,1 4,72-82,0 0,0 0,0 0,0 0,1 1,-1-1,0 0,0 0,1 1,-1-1,1 1,0-1,-1 0,1 1,0-1,0 1,-1-1,1 1,1-1,-1 0,0 1,0 1,1-2,0 0,0 0,0 0,0 0,0 0,0 0,0 0,0-1,0 1,0 0,0-1,0 1,1-1,-1 1,0-1,0 1,1-1,-1 0,2 0,10 2,0-2,-1 0,25-3,-29 2,137-21,-95 13,0 1,56 0,-81 8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30:54.95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24 0,'-10'0,"-3"0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30:55.62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89 192,'-1'0,"0"0,1 1,-1-1,0 0,0 0,1 0,-1 0,0-1,0 1,1 0,-1 0,0 0,1 0,-1-1,0 1,1 0,-1-1,0 1,1-1,-1 1,1-1,-1 1,1-1,-1 1,1-1,-1 1,1-1,-1 1,1-1,0 0,-1 1,1-1,0 0,0 1,-1-1,1 0,0 0,0 1,0-1,0 0,0 0,0 1,0-1,0 0,0 1,0-1,1 0,-1 0,0 1,0-1,1 0,-1 1,0-1,1 0,-1 1,1-1,0 0,2-5,1 0,0 1,0-1,0 1,8-7,0 1,1 1,0 1,1 0,0 1,20-8,80-27,-78 31,-33 11,0 0,0 0,0 0,0 1,0-1,0 1,1-1,-1 1,0 0,0 0,0 1,0-1,0 1,0-1,0 1,0 0,0 0,0 1,4 1,-5-1,-1-1,1 1,0 0,-1 0,1 0,-1 0,0 0,0 0,1 0,-1 0,-1 1,1-1,0 0,-1 1,1-1,-1 0,1 1,-1-1,0 1,0-1,0 0,-1 1,1-1,-1 1,1-1,-2 3,-2 9,0 0,-2 0,1 0,-2-1,0 0,0 0,-1 0,-1-1,0-1,-1 1,-17 15,-11 5,-1-2,-48 29,50-34,35-23,-23 17,24-18,1-1,0 0,-1 0,1 1,0-1,-1 0,1 1,0-1,0 0,0 1,-1-1,1 1,0-1,0 0,0 1,0-1,0 1,0-1,0 0,0 1,0-1,0 1,0-1,0 1,0-1,0 0,0 1,0-1,0 1,0-1,0 0,1 1,-1-1,0 0,0 1,1-1,-1 1,0-1,0 0,1 0,-1 1,0-1,1 0,-1 0,0 1,1-1,-1 0,1 0,-1 0,0 1,1-1,-1 0,1 0,-1 0,0 0,1 0,-1 0,1 0,-1 0,0 0,1 0,-1 0,1-1,14 2,-1-1,1-1,-1 0,0-1,1-1,21-6,-8 2,17-4,56-10,-90 19,0 1,1 0,-1 1,0 0,1 1,18 4,-25-4,0 1,-1 0,1 0,0 1,-1 0,0-1,0 1,0 1,0-1,0 1,0-1,-1 1,0 0,0 0,0 1,0-1,-1 0,1 1,-1 0,0-1,-1 1,1 0,-1 0,1 7,0-4,-1 1,0-1,-1 1,0-1,0 1,-1 0,0-1,0 1,-1-1,0 0,0 0,-1 0,0 0,-5 9,0-5,-1 0,0-1,0 0,-1 0,-1-1,0-1,0 0,-1 0,0-1,0 0,-1-1,0-1,-25 9,1-3,0-3,-1-1,0-1,-39 1,-62 12,113-17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51:10.46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414 607,'-10'-1,"1"0,-1-1,1 0,-18-6,-28-5,44 12,0 0,0 0,0 2,0-1,0 1,0 1,-20 5,24-5,1 1,0 0,0 0,0 0,1 1,-1 0,1 0,0 0,0 1,0-1,1 1,-1 1,1-1,-5 8,-9 19,2 1,0 1,3 0,0 0,-10 52,22-83,1 0,-1 0,1 0,-1-1,1 1,0 0,0 0,1 0,-1 0,1 0,-1 0,1 0,0 0,0 0,0 0,0-1,3 5,-3-6,1 1,-1-1,1 1,0-1,0 0,0 1,-1-1,1 0,0 0,0-1,1 1,-1 0,0-1,0 1,0-1,0 1,0-1,1 0,-1 0,0 0,0 0,1-1,-1 1,4-2,5-1,1-1,-1 0,0-1,0 0,-1-1,1 0,-1-1,0 0,-1 0,11-11,2-5,0 0,32-46,-37 42,-1-1,-2-1,-1 0,-1 0,-1-1,-2-1,-1 0,-1 0,2-35,0-38,-7-143,-4 137,4 146,2-1,2 0,10 38,10 64,-18 320,-11-271,3-115,0-44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30:56.44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0,'10'0,"14"0,12 0,5 0,6 0,0 0,-3 0,-9 0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30:56.79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12 23,'-4'0,"-3"5,11 2,19-1,16-1,17-1,-2-12,1-4,-5 0,-5 2,-11 2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31:03.39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12,'0'-5,"0"-1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31:09.88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27 179,'0'-4,"1"1,0-1,0 0,0 0,0 0,0 1,1-1,0 0,0 1,0-1,0 1,0 0,1 0,-1 0,1 0,0 0,3-2,9-7,0 0,22-11,-22 14,-1 0,1 0,-1 2,1-1,1 2,26-8,-35 12,0 1,0 0,0 0,-1 1,1 0,0 0,0 1,0-1,0 2,0-1,0 1,-1 0,1 0,-1 0,0 1,8 4,-7-2,1 0,-1 1,0-1,0 1,-1 1,0-1,0 1,0 0,-1 0,0 1,6 13,-9-17,0 0,-1 0,1 1,-1-1,0 1,0-1,-1 1,1 0,-1-1,0 1,-1-1,1 1,-1 0,0-1,0 1,0-1,0 0,-1 1,0-1,0 0,0 0,0 0,-1 0,-4 5,-16 16,-2-1,0 0,-2-2,0-2,-1 0,-1-2,-38 18,61-33,0 0,-1-1,1 1,-1-1,-8 1,15-3,0-1,0 1,1 0,-1 0,0 0,0 0,0-1,0 1,0 0,0 0,0 0,0-1,0 1,0 0,0 0,0 0,0-1,0 1,0 0,0 0,0 0,0-1,0 1,0 0,0 0,0 0,0-1,-1 1,1 0,0 0,0 0,0 0,0-1,0 1,0 0,-1 0,1 0,0 0,0 0,0 0,-1-1,1 1,0 0,0 0,0 0,0 0,-1 0,1 0,0 0,0 0,0 0,-1 0,1 0,0 0,0 0,-1 0,16-12,6 0,2 0,-1 1,2 1,-1 1,1 2,1 0,-1 1,1 2,0 0,49 0,-68 5,0 0,0 0,0 0,0 1,-1-1,1 2,0-1,-1 0,1 1,-1 0,0 1,0-1,0 1,-1 0,1 0,-1 0,0 1,0-1,0 1,-1 0,1 0,-1 1,3 7,0 1,0 0,-1 0,-1 1,-1-1,0 1,0-1,-2 1,1 23,-3-31,1 1,-1 0,-1 0,1 0,-1-1,0 1,-1-1,0 0,0 0,-1 0,0 0,0 0,0-1,-1 1,0-1,0 0,-1-1,0 1,0-1,-6 4,-2 0,-1 0,1-2,-1 1,-1-2,1 0,-1-1,0-1,-24 4,-20 4,40-7,0-1,0 0,0-2,-1 0,1-1,-38-4,49 0,0 0,-1-1,2 0,-1 0,-14-9,-4-3,23 14,0 0,0-1,0 0,0 0,0 0,0 0,-4-6,-3-7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31:10.27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12 144,'-5'-4,"-1"-8,9-2,15 3,5-3,8 1,8-2,9 2,5 2,-1 4,-4-2,-5 0,-6 2,-8 2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31:10.95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140 1,'-1'0,"0"0,1 0,-1 1,0-1,1 0,-1 0,1 1,-1-1,1 0,-1 1,1-1,-1 1,1-1,-1 1,1-1,-1 1,1-1,0 1,-1-1,1 1,0-1,-1 1,1 0,0-1,0 2,-6 18,6-17,-25 192,22-175,-1-1,-2 0,0 0,-15 32,19-47,1 0,-1 0,1 0,-1 0,1 0,0 0,1 0,-1 0,1 8,0-10,0-1,0 0,0 0,1 0,-1 0,1 0,-1 0,1 0,-1 0,1 0,-1 0,1 0,0 0,0 0,-1 0,1 0,0 0,0-1,0 1,0 0,0-1,0 1,0-1,0 1,0-1,0 1,0-1,1 0,-1 0,0 1,0-1,0 0,0 0,1 0,-1 0,0 0,0-1,0 1,0 0,2-1,13-2,-1 0,0-1,0 0,0-2,15-7,73-43,8-4,-93 52,1 0,0 1,0 1,1 1,36-5,-51 9,-1 1,1 0,-1 0,1 0,-1 1,1-1,-1 1,0 0,1 1,-1-1,0 1,0-1,0 1,0 1,0-1,-1 0,1 1,-1 0,1 0,-1 0,0 0,0 0,0 1,-1-1,1 1,-1 0,0 0,0 0,0 0,0 0,-1 0,2 6,0-1,-1 0,0-1,0 1,-1 0,0 0,-1 0,1 0,-2 0,1 0,-1 0,-1-1,0 1,0 0,-1-1,0 1,0-1,-1 0,0 0,0 0,-1 0,0-1,0 0,-1 0,0 0,-10 8,1-2,0-1,-1-1,0 0,-1-1,-35 15,-98 27,91-33,42-14,0 0,0-2,-1 0,1 0,-30-1,40-2,-1 0,1-1,0 0,0 0,0 0,0-1,1 0,-1 0,0-1,1 0,0 0,-1 0,1-1,0 0,1 0,-9-8,0-5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31:11.40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90 0,'-5'0,"-7"0,-1 5,2 12,2 12,3 7,3 3,1-1,2-2,-5-2,-1-1,0-2,1-1,2 0,1-1,1 0,1 0,0-5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31:11.75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44 106,'-9'0,"-15"0,13 0,24 0,18 0,15 0,10 0,5-5,-3-2,-1 1,-5 1,-2-4,-4 0,-5-3,-4 0,-9-3,-3 1,-7 3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31:13.89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478 1,'0'0,"0"0,1 0,-1 0,0 0,0-1,1 1,-1 0,0 0,0 0,1 0,-1 0,0 0,0 0,1 0,-1 0,0 0,0 1,1-1,-1 0,0 0,0 0,1 0,-1 0,0 0,0 0,0 1,1-1,-1 0,0 0,0 0,0 0,0 1,1-1,-1 0,0 0,0 1,0-1,0 0,0 0,0 0,0 1,0-1,0 0,1 1,-11 10,-23 13,31-23,-42 26,25-17,1 1,0 2,0-1,2 2,-23 23,14-7,2 2,1 1,2 0,1 1,2 2,2-1,1 2,1 0,2 0,-11 76,21-105,0-1,0 1,1-1,0 1,1 0,0-1,0 1,0-1,1 0,0 1,1-1,-1 0,1 0,1 0,-1-1,1 1,0-1,1 0,0 0,0 0,0-1,0 1,1-1,10 7,10 7,50 28,-68-43,-1 0,1-1,0 0,0 0,0-1,1 0,-1 0,0-1,1 0,-1-1,1 1,10-2,-13-1,1 0,0 0,-1-1,0 0,0 0,0-1,0 1,0-1,-1-1,9-7,3-4,25-33,-30 34,-1 0,0-1,12-26,-20 35,0 0,-1 1,0-1,0 0,0-1,-1 1,0 0,-1 0,0 0,0-1,0 1,-2-10,1 14,-1 0,1 0,0 0,-1 1,1-1,-1 1,0-1,0 1,0-1,0 1,0 0,0 0,-1 0,1 0,-1 0,1 1,-1-1,0 1,1 0,-1 0,0 0,0 0,-4-1,-5-1,0 1,0 0,0 0,-19 1,15 2,0 1,1 0,-1 2,1-1,0 2,-1 0,2 1,-1 1,1 0,0 0,1 2,-1 0,-18 17,7-4,1 0,1 2,2 1,0 1,-27 45,41-59,0 0,1 1,1 0,0 0,-6 25,7-11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31:15.19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1,'2151'0,"-1829"28,-87-3,220-16,75 5,-320-1,-232-13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49:38.27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295 0,'-6'2,"0"0,0 1,0-1,0 1,1 0,-1 1,1-1,0 1,0 0,-9 9,6-5,1 1,0 0,0 0,0 0,1 1,-8 18,4-5,2 0,-7 26,4 3,3 1,-2 74,4-42,-7 6,-4 0,-38 120,46-178,2-6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51:10.94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89 201,'-2'1,"1"-1,-1 1,1-1,-1 1,1 0,0-1,-1 1,1 0,0 0,-1 0,1 0,0 0,0 0,0 0,0 1,0-1,0 0,0 1,0-1,0 0,0 3,-14 33,12-28,1 0,0 0,0 0,1 1,1-1,-1 0,1 1,1-1,-1 0,2 1,2 11,-2-16,0 0,0-1,0 1,0-1,1 1,0-1,0 0,0 0,0 0,1-1,-1 1,1-1,0 0,0 0,0 0,1 0,-1-1,1 0,-1 1,1-2,0 1,8 1,-4 0,-1-2,1 0,0 0,-1 0,1-1,0 0,0-1,-1 0,1 0,-1-1,1 0,-1 0,1-1,-1-1,0 1,-1-1,1 0,-1-1,1 0,-1 0,-1 0,1-1,-1 0,0-1,0 1,-1-1,1 0,-2 0,1-1,-1 1,0-1,-1 0,0 0,0-1,0 1,1-15,1-5,-1 0,-2 0,-1-1,-1 1,-7-50,6 74,0 0,0 0,0 0,-1 0,0 0,0 0,0 0,0 1,0-1,-1 1,0 0,1-1,-1 1,-1 0,1 1,0-1,-1 1,1-1,-1 1,0 0,0 0,1 1,-1-1,-1 1,1 0,0 0,0 0,0 0,0 1,-6 0,0-1,0 1,0 1,0 0,0 0,0 1,1 0,-1 0,1 1,-1 1,1 0,-17 9,3 4,1 0,1 1,1 2,-23 28,17-17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31:16.10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229 1,'0'15,"0"1,0-1,-2 0,0 0,0 0,-2 0,-9 29,-7-4,-1-1,-48 66,-13 24,80-126,0 0,1 0,-1 0,1 0,0 0,0 0,0 0,0 1,1-1,-1 0,1 1,0-1,0 5,1-6,0 0,-1 0,1 0,0 0,0 0,1 0,-1 0,0-1,0 1,1 0,-1-1,1 1,0-1,-1 0,1 0,0 1,0-1,0 0,0 0,0-1,0 1,2 0,12 4,-1-1,1-1,-1 0,1-1,0-1,0 0,0-2,0 1,0-2,29-6,-12-1,0-1,-1-1,0-1,33-20,-48 22,-1 0,0-2,-1 0,0-1,17-19,-14 14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31:16.44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167 0,'0'19,"1"19,-2 0,-1 0,-2 0,-13 54,-43 138,27-81,25-106,-1-1,-18 50,20-73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31:17.25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392 14,'0'-1,"0"0,0 1,0-1,-1 0,1 1,0-1,0 0,-1 1,1-1,-1 1,1-1,0 1,-1-1,1 1,-1-1,1 1,-1-1,1 1,-1-1,0 1,1 0,-1 0,1-1,-1 1,0 0,1 0,-1-1,0 1,1 0,-1 0,0 0,0 0,1 0,-1 0,0 0,1 0,-1 1,0-1,1 0,-1 0,0 0,1 1,-1-1,-33 11,34-10,-38 17,1 3,0 1,2 1,1 3,-57 53,88-76,-3 3,0 0,0 0,1 0,0 0,-6 10,11-15,-1 0,1 0,-1 0,1 1,-1-1,1 0,0 0,0 0,-1 1,1-1,0 0,0 0,0 1,0-1,0 0,1 0,-1 0,0 1,1-1,-1 0,0 0,1 0,-1 0,1 1,0-1,-1 0,1 0,0 0,0-1,0 1,0 0,-1 0,1 0,0 0,0-1,1 1,-1-1,0 1,0-1,0 1,0-1,3 1,9 4,0-1,1-1,-1 0,1-1,22 1,77-4,-71-1,4 0,-25 0,-1 1,1 1,27 4,-43-2,0-1,0 1,-1 0,1 0,-1 1,0 0,0-1,0 2,0-1,0 0,0 1,-1-1,0 1,0 0,0 0,0 0,-1 1,1-1,-1 1,0-1,0 1,-1 0,1 0,0 6,0-4,-1 0,0 0,0-1,0 1,-1 0,0 0,0 0,-1 0,0 0,0-1,-1 1,0 0,0-1,0 1,-1-1,0 0,-5 9,0-6,-1-1,1 0,-2 0,1-1,-1-1,0 1,0-2,-16 7,-92 32,92-38,-2-1,1-1,0-2,-1 0,-37-3,60 0,-1 1,0 0,1-1,-1 0,0 0,0-1,1 1,-1-1,1-1,0 1,-1-1,-8-6,-5-4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31:17.90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5 138,'-5'0,"9"0,18 0,10 0,6 0,-5-10,3-4,0 2,-1-4,-2 2,0 3,-8-2,-1 2,-6-3,-1 2,-2 2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31:18.28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17 85,'-5'0,"-6"0,13 0,16 0,6-5,9-2,8 1,2-4,-1 0,-2 1,-3 3,-4 2,-1-4,-2 0,0 1,-6 2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31:27.55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149 11,'0'0,"0"-1,0 1,0 0,0-1,0 1,0-1,0 1,0 0,0-1,0 1,0-1,-1 1,1 0,0-1,0 1,0 0,-1-1,1 1,0 0,-1-1,1 1,0 0,0-1,-1 1,1 0,0 0,-1 0,1-1,-1 1,1 0,0 0,-1 0,1 0,-1 0,1 0,0-1,-1 1,1 0,-1 0,1 0,0 1,-1-1,1 0,-1 0,1 0,0 0,-1 0,1 0,-1 0,1 1,0-1,-1 0,1 1,-2 0,0 0,0 0,0 0,0 0,1 0,-1 0,0 1,1-1,-1 1,-1 2,-1 5,0 1,0-1,1 1,1-1,0 1,0 0,0 15,0-10,0-1,-1 0,-4 14,-24 41,-2 3,30-65,1 0,0 0,1 0,-1 0,1 1,1-1,-1 0,2 11,-1-16,1 0,-1 0,1 1,-1-1,1 0,0 0,0 0,0 0,0 0,0 0,0 0,1 0,-1-1,1 1,-1 0,1-1,0 1,1 0,1 1,1-1,-1 0,0 0,1 0,-1 0,1-1,-1 0,7 1,1 0,0-1,0-1,0 0,1-1,21-3,16-10,-1-3,0-1,64-34,-32 14,-79 37,11-5,0 0,0 0,-1-1,16-12,-9 1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31:27.95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31 0,'1'138,"-3"204,-12-205,-2 45,16-151,0-5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31:28.63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0 616,'19'-20,"27"-41,-11 13,42-46,-15 21,-3-2,69-119,-101 149,-26 45,-1 0,0 0,0-1,0 1,0 0,0-1,1 1,-1 0,0 0,0-1,0 1,1 0,-1 0,0 0,0-1,1 1,-1 0,0 0,0 0,1 0,-1-1,0 1,1 0,-1 0,0 0,1 0,-1 0,0 0,0 0,1 0,-1 0,0 0,1 0,-1 0,0 0,1 0,-1 0,0 0,1 1,-1-1,0 0,0 0,1 0,6 18,-3 25,-4-43,0 77,-20 152,10-64,6-50,-12-29,11-61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31:29.20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0 209,'90'1,"186"-4,-197-2,116-22,475-56,-452 64,433-48,-583 63,-41 2,-21 2,-7 1,-60 11,21-5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31:29.87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0,'0'268,"0"-262,0 0,1 0,0 0,0 0,0 0,1 0,0-1,0 1,1 0,-1-1,1 0,1 0,-1 0,1 0,-1 0,1-1,1 1,-1-1,0 0,1 0,0-1,0 1,0-1,1 0,-1-1,1 1,10 2,0 0,0 0,1-2,0 0,-1-1,1 0,0-2,0 0,33-4,-20-3,0-1,-1-1,29-13,15-5,-54 21,-1-1,23-11,-36 15,0 0,0 0,-1 0,1-1,-1 1,0-1,0 0,0 0,0-1,-1 1,1-1,3-8,0-4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51:11.72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17 21,'-1'0,"1"1,-1-1,0 0,0 1,0-1,0 0,1 1,-1-1,0 1,0 0,1-1,-1 1,0-1,1 1,-1 0,1 0,-1-1,1 1,-1 0,1 0,0 0,-1-1,1 1,0 0,-1 0,1 0,0 0,0 0,0 0,0-1,0 1,0 0,0 0,1 1,2 34,0-23,2 1,-1-1,2 0,0 0,0 0,1-1,1 0,13 17,12 9,42 38,7 8,-79-80,-1-1,1 0,-1 1,1-1,-1 1,0 0,-1 0,1 0,-1 0,3 8,-4-11,0 0,0 1,0-1,0 0,-1 1,1-1,0 0,-1 0,1 1,0-1,-1 0,0 0,1 0,-1 1,0-1,1 0,-1 0,0 0,0 0,0 0,0 0,0-1,0 1,0 0,0 0,0-1,-1 1,1-1,0 1,0-1,-1 1,1-1,0 0,0 0,-1 1,1-1,-3 0,-1 0,0 0,0-1,0 1,0-1,0 0,0 0,1 0,-1 0,0-1,1 0,-1 0,1-1,-1 1,1-1,0 0,-4-3,-4-5,-1 0,1-1,-14-18,9 8,-23-36,36 51,0 1,1-1,0 0,0 0,0-1,1 1,0 0,0-1,1 0,-1-11,3 14,0 1,0 0,0-1,1 1,0 0,-1 0,2 0,-1 1,0-1,1 0,-1 1,1-1,0 1,0 0,1 0,-1 0,0 1,7-5,8-4,-1 1,32-13,8 3,1 2,1 3,84-11,-1-1,-112 20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31:30.28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85 0,'0'455,"-2"-430,-1-1,-1 0,-1-1,-1 1,-10 23,-2 11,-7 15,20-53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31:31.05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588 19,'-1'-1,"1"0,0 0,0 0,0 0,-1 1,1-1,-1 0,1 0,-1 0,1 0,-1 1,1-1,-1 0,1 1,-1-1,0 0,0 1,1-1,-1 1,0-1,0 1,0-1,1 1,-1 0,0-1,0 1,0 0,0 0,0-1,0 1,0 0,0 0,0 0,0 0,1 0,-1 1,0-1,-1 0,-38 9,29-3,1 0,-1 1,1 0,1 1,-1 1,1-1,-11 14,-28 26,-158 142,200-184,3-3,-1 0,1 1,-1 0,1 0,1 0,-6 8,8-11,0 0,0-1,-1 1,1 0,0 0,0-1,0 1,0 0,0 0,0 0,0-1,0 1,0 0,0 0,1-1,-1 1,0 0,0 0,2 1,-1-1,0 0,0 0,0 0,0 0,1 0,-1 0,1 0,-1 0,0 0,1 0,0-1,2 2,6 1,1 0,-1-1,1-1,-1 0,1 0,0 0,-1-2,19-2,8-3,43-15,-50 13,0 0,48-5,-71 13,1-1,-1 1,0 0,0 1,0 0,0 0,0 1,0 0,0 0,12 5,-15-4,0-1,-1 1,1-1,-1 1,1 0,-1 1,0-1,0 0,-1 1,1 0,-1-1,0 1,0 0,0 0,0 1,-1-1,1 0,0 8,1 1,-1-1,0 1,-1 0,0 0,-1 0,-1 0,0-1,0 1,-1 0,-1 0,-1-1,1 0,-2 1,0-1,0-1,-1 1,0-1,-1 0,-1-1,1 1,-2-1,1-1,-2 0,1 0,-1-1,0 0,-1 0,0-1,-18 8,10-6,0-2,0 0,-1-1,0-1,0-1,-25 2,-122-4,97-3,63 1,0 0,1-1,-1 0,0 0,0 0,-10-4,14 3,0 1,-1-1,1 0,0 0,0 0,0 0,1-1,-1 1,0-1,1 0,-1 0,1 0,-3-5,-7-16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31:31.66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719 0,'-1'10,"-1"-1,0 0,0 0,-1 0,0 0,-1 0,0-1,-6 10,-48 74,-344 432,194-287,188-216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20:31:32.14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879 0,'-7'0,"0"0,0 1,0 0,0 0,0 1,0-1,1 1,-1 1,1-1,-1 1,1 1,0-1,0 1,-7 5,0 4,-1 1,1 0,-21 31,-36 52,-235 308,-5-3,297-383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1T18:09:18.849"/>
    </inkml:context>
    <inkml:brush xml:id="br0">
      <inkml:brushProperty name="width" value="0.1" units="cm"/>
      <inkml:brushProperty name="height" value="0.1" units="cm"/>
      <inkml:brushProperty name="color" value="#FF0066"/>
      <inkml:brushProperty name="ignorePressure" value="1"/>
    </inkml:brush>
  </inkml:definitions>
  <inkml:trace contextRef="#ctx0" brushRef="#br0">7 129,'-1'0,"1"0,0 0,0 0,0 0,0 0,0 0,-1 0,1 0,0 0,0 0,0 0,0 0,-1 0,1 0,0 0,0 0,0 0,-1 0,1 0,0 0,0 0,0 0,0 0,-1 0,1 0,0 0,0 0,0 0,0-1,0 1,-1 0,1 0,0 0,0 0,0 0,0 0,0-1,0 1,0 0,0 0,0 0,-1 0,1-1,0 1,0 0,0 0,0 0,0-1,9-6,19-7,22-3,2 2,-1 3,2 2,-1 2,1 2,77 3,-81 4,-24 1,0-1,0-1,0-2,-1 0,34-8,-30 3,0 1,1 2,41-2,89 8,-58 0,1813-2,-1884 2,0 1,-1 2,53 15,37 6,-25-19,156-6,-106-3,571 2,-689 0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1T18:09:20.006"/>
    </inkml:context>
    <inkml:brush xml:id="br0">
      <inkml:brushProperty name="width" value="0.1" units="cm"/>
      <inkml:brushProperty name="height" value="0.1" units="cm"/>
      <inkml:brushProperty name="color" value="#FF0066"/>
      <inkml:brushProperty name="ignorePressure" value="1"/>
    </inkml:brush>
  </inkml:definitions>
  <inkml:trace contextRef="#ctx0" brushRef="#br0">2 248,'-1'-33,"0"11,1 0,1 0,4-24,-4 40,1-1,0 1,0-1,0 1,0 0,1 0,0 0,1 0,-1 0,1 1,0-1,1 1,-1 0,1 0,6-4,-11 9,1-1,-1 1,1-1,-1 1,1-1,0 1,-1 0,1-1,-1 1,1 0,0 0,-1-1,1 1,0 0,-1 0,1 0,0 0,0 0,-1 0,1 0,0 0,-1 0,1 0,0 1,-1-1,1 0,0 0,-1 1,1-1,0 0,-1 1,1-1,-1 0,1 1,-1-1,1 1,-1-1,1 1,-1-1,1 1,-1 0,0-1,1 1,-1-1,0 1,1 0,-1-1,0 1,0 0,0-1,0 1,1 1,5 42,-6-41,1 275,-4-123,3-125,0-3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1T18:09:20.757"/>
    </inkml:context>
    <inkml:brush xml:id="br0">
      <inkml:brushProperty name="width" value="0.1" units="cm"/>
      <inkml:brushProperty name="height" value="0.1" units="cm"/>
      <inkml:brushProperty name="color" value="#FF0066"/>
      <inkml:brushProperty name="ignorePressure" value="1"/>
    </inkml:brush>
  </inkml:definitions>
  <inkml:trace contextRef="#ctx0" brushRef="#br0">159 126,'-8'0,"0"1,0 0,0 0,0 1,0 0,0 0,0 1,0 0,1 0,-1 1,1 0,0 0,-8 7,11-8,1 0,-1 0,1 1,0-1,0 1,0 0,1 0,-1 0,1 0,0 0,0 0,0 1,1-1,-1 0,1 1,0 0,0-1,1 1,0 0,-1-1,1 1,1 0,-1-1,3 9,-2-9,1 1,0-1,0 0,0 0,0 1,1-2,0 1,0 0,0-1,0 1,1-1,-1 0,1 0,0 0,-1 0,1-1,1 0,-1 0,0 0,0 0,6 1,8 3,1-2,0 1,31 1,26 1,1-4,105-10,-165 5,-1-1,1 0,-1-1,1-1,-1-1,-1 0,1-1,-1 0,20-14,-7 0,-1 0,0-2,36-40,-58 58,0-1,-1 1,1-1,-1 0,0 0,0 0,-1-1,0 0,3-8,-5 12,-1 1,0-1,1 0,-1 1,0-1,-1 0,1 1,0-1,-1 1,1-1,-1 1,0-1,0 1,0-1,0 1,-1 0,1-1,0 1,-1 0,0 0,1 0,-1 0,0 0,0 1,0-1,0 0,0 1,-5-3,-5-2,-1-1,0 2,0-1,0 2,-1 0,1 0,-1 2,-25-3,13 3,0 2,0 0,-49 8,33 1,0 1,0 1,1 3,1 2,-66 34,80-34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1T18:09:21.676"/>
    </inkml:context>
    <inkml:brush xml:id="br0">
      <inkml:brushProperty name="width" value="0.1" units="cm"/>
      <inkml:brushProperty name="height" value="0.1" units="cm"/>
      <inkml:brushProperty name="color" value="#FF0066"/>
      <inkml:brushProperty name="ignorePressure" value="1"/>
    </inkml:brush>
  </inkml:definitions>
  <inkml:trace contextRef="#ctx0" brushRef="#br0">284 93,'-56'-1,"29"-1,0 2,-42 5,63-4,1 0,0 1,-1 0,1 0,0 0,0 0,0 1,1 0,-1 0,1 0,-1 1,1-1,0 1,1 0,-1 0,1 1,-1-1,1 1,0-1,1 1,-1 0,-1 7,2-8,1 0,0 1,0-1,0 0,0 1,1 0,0-1,0 1,0-1,0 1,1-1,0 1,0-1,0 1,0-1,1 0,-1 0,1 1,0-1,1 0,-1-1,1 1,0 0,-1-1,2 1,5 4,3 1,0-1,0 0,1-1,0-1,1 0,-1-1,1 0,28 5,-5-3,1-3,47 1,-73-4,32 0,0-1,72-10,-105 6,0 1,0-2,-1 1,1-1,-1-1,0 0,-1-1,1 0,13-13,33-21,-50 36,1 1,-1-1,0 0,-1 0,1 0,-1-1,0 0,-1 0,0 0,1-1,-2 1,6-13,-8 16,0-1,0 1,0-1,0 1,0-1,-1 1,0-1,0 1,0-1,0 1,0-1,-1 1,1-1,-1 1,0-1,0 1,-1 0,1-1,0 1,-1 0,0 0,0 0,0 0,0 0,-1 1,1-1,-1 0,-5-3,-2-1,-1 0,0 1,0 1,-1 0,0 0,0 1,-17-4,-94-12,112 19,-12-3,0 1,0 2,0 0,1 2,-1 0,0 2,0 0,1 1,-1 2,1 0,-39 17,-38 29,59-29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1T18:09:23.277"/>
    </inkml:context>
    <inkml:brush xml:id="br0">
      <inkml:brushProperty name="width" value="0.1" units="cm"/>
      <inkml:brushProperty name="height" value="0.1" units="cm"/>
      <inkml:brushProperty name="color" value="#FF0066"/>
      <inkml:brushProperty name="ignorePressure" value="1"/>
    </inkml:brush>
  </inkml:definitions>
  <inkml:trace contextRef="#ctx0" brushRef="#br0">1 0,'0'11,"10"3,14-1,14-2,6-4,0-2,-2-3,-3-1,-3 0,-2-2,-1-5,-7-1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1T18:09:23.979"/>
    </inkml:context>
    <inkml:brush xml:id="br0">
      <inkml:brushProperty name="width" value="0.1" units="cm"/>
      <inkml:brushProperty name="height" value="0.1" units="cm"/>
      <inkml:brushProperty name="color" value="#FF0066"/>
      <inkml:brushProperty name="ignorePressure" value="1"/>
    </inkml:brush>
  </inkml:definitions>
  <inkml:trace contextRef="#ctx0" brushRef="#br0">0 390,'1'-2,"1"-1,-1 1,0 0,1 0,-1-1,1 1,0 0,0 1,-1-1,5-3,10-13,65-108,-67 101,-1-1,-1-1,13-42,-1 3,-24 66,0 0,0 0,0-1,0 1,0 0,0 0,0 0,0-1,0 1,0 0,0 0,0 0,1-1,-1 1,0 0,0 0,0 0,0-1,0 1,0 0,0 0,0 0,1-1,-1 1,0 0,0 0,0 0,0 0,1 0,-1 0,0-1,0 1,0 0,1 0,-1 0,0 0,0 0,0 0,1 0,-1 0,0 0,0 0,0 0,1 0,-1 0,0 0,0 0,1 0,-1 0,4 14,-2 23,-4 334,2-366,0-1,0 1,0 0,1-1,0 1,0-1,0 1,0-1,1 1,2 4,10 11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51:24.93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33 1,'-2'0,"0"0,0 0,-1 0,1 1,0-1,0 1,0 0,0-1,0 1,0 0,-2 2,3-3,1 1,-1-1,1 0,0 1,-1-1,1 1,0-1,-1 0,1 1,0-1,-1 1,1-1,0 1,0-1,0 1,0-1,-1 1,1-1,0 1,0 0,0-1,0 1,0-1,0 1,0-1,1 1,-1-1,0 1,0-1,0 1,0-1,1 1,-1-1,0 1,1-1,-1 1,0-1,1 1,-1-1,0 0,1 1,-1-1,1 0,-1 1,0-1,1 0,-1 0,1 1,0-1,9 6,-1 0,1-1,0 0,0-1,1 0,15 4,75 13,-63-14,173 26,264 8,217-30,-639-11,345-2,285 3,-293 21,-361-18,-29-2,-14-1,-12 0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1T18:09:24.987"/>
    </inkml:context>
    <inkml:brush xml:id="br0">
      <inkml:brushProperty name="width" value="0.1" units="cm"/>
      <inkml:brushProperty name="height" value="0.1" units="cm"/>
      <inkml:brushProperty name="color" value="#FF0066"/>
      <inkml:brushProperty name="ignorePressure" value="1"/>
    </inkml:brush>
  </inkml:definitions>
  <inkml:trace contextRef="#ctx0" brushRef="#br0">64 319,'-2'0,"-1"0,1-1,-1 1,1-1,-1 1,1-1,0 0,-1 0,1 0,0 0,0 0,0 0,-1-1,1 1,0-1,1 0,-1 1,0-1,0 0,1 0,-1 0,1 0,0 0,0-1,0 1,0 0,0-1,0 1,0 0,0-5,-2-7,1-1,0 0,1 0,1-15,0 17,0 7,1 1,-1-1,1 0,0 0,0 0,1 1,0-1,0 1,0-1,1 1,-1 0,1 0,0 0,7-7,-4 5,0 1,1 0,0 1,0-1,0 1,0 0,1 1,0 0,9-3,-4 2,1 1,-1 0,1 1,0 0,0 1,0 1,0 0,0 1,0 1,0 0,0 1,17 4,-27-4,0-1,0 1,0 0,0 0,-1 1,1-1,-1 1,1 0,-1 0,0 0,0 0,0 1,-1-1,1 1,-1 0,0-1,0 1,0 0,-1 0,1 1,-1-1,0 0,0 0,1 8,0 11,0 1,-1 0,-4 33,1-26,2-21,-2-1,1 1,-1-1,-1 0,0 1,0-1,-1 0,0-1,0 1,-10 12,-6 7,-39 41,23-29,6-12,25-24,0 0,0 0,0 1,-6 8,10-12,1-1,0 0,0 1,-1-1,1 1,0-1,0 0,-1 1,1-1,0 1,0-1,0 0,0 1,0-1,0 1,0-1,0 1,0-1,0 0,0 1,0-1,0 1,0-1,0 1,0-1,0 0,1 1,-1-1,0 1,0-1,1 0,-1 1,0-1,0 0,1 1,-1-1,0 0,1 1,-1-1,0 0,1 0,-1 1,1-1,-1 0,0 0,1 0,-1 0,1 0,-1 0,0 1,1-1,-1 0,1 0,0 0,28 0,-26 0,112-9,-47 3,1 2,75 6,-138-1,-1-1,0 1,1 0,-1 1,0-1,0 1,0 0,0 0,0 1,0 0,5 3,3 6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1T18:09:25.667"/>
    </inkml:context>
    <inkml:brush xml:id="br0">
      <inkml:brushProperty name="width" value="0.1" units="cm"/>
      <inkml:brushProperty name="height" value="0.1" units="cm"/>
      <inkml:brushProperty name="color" value="#FF0066"/>
      <inkml:brushProperty name="ignorePressure" value="1"/>
    </inkml:brush>
  </inkml:definitions>
  <inkml:trace contextRef="#ctx0" brushRef="#br0">32 34,'-6'0,"-6"0,-1-5,22-3,20 1,16 2,11 1,0 1,-3 2,-5 1,-11 0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1T18:09:26.467"/>
    </inkml:context>
    <inkml:brush xml:id="br0">
      <inkml:brushProperty name="width" value="0.1" units="cm"/>
      <inkml:brushProperty name="height" value="0.1" units="cm"/>
      <inkml:brushProperty name="color" value="#FF0066"/>
      <inkml:brushProperty name="ignorePressure" value="1"/>
    </inkml:brush>
  </inkml:definitions>
  <inkml:trace contextRef="#ctx0" brushRef="#br0">220 119,'-35'-1,"16"0,1 1,0 0,-35 6,49-6,0 1,1 0,-1 0,1 0,-1 1,1-1,-1 1,1 0,0 0,0 0,0 0,0 0,0 1,0 0,0-1,1 1,0 0,-1 0,1 0,0 1,1-1,-1 0,0 1,-1 4,2-3,0 0,0 0,0 1,1-1,0 0,0 0,0 1,0-1,1 0,0 0,0 0,1 0,-1 0,1 0,0 0,0 0,1-1,-1 1,1-1,0 1,0-1,1 0,-1 0,1-1,0 1,0-1,0 0,8 5,10 5,1 0,0-2,1-1,36 11,-50-18,16 5,1 0,0-2,1-1,0-1,39 1,-53-5,1-1,-1 0,0-1,1-1,-1 0,0-1,0 0,-1-1,1-1,-1 0,0-1,14-10,-9 4,0-1,-1-1,-1 0,-1-1,24-31,-34 40,0 0,-1 0,0 0,0 0,-1-1,1 1,-2-1,1 0,-1 0,0 0,-1 0,0 0,0 0,-1 0,0 0,0-1,-1 1,0 0,-2-8,0 11,1 0,0 0,-1 0,0 1,0-1,0 1,-1 0,0 0,0 0,0 0,0 0,0 1,-1 0,1 0,-1 0,0 1,0-1,0 1,0 0,0 1,0-1,-9-1,1 1,0 0,0 1,0 0,0 1,0 0,0 1,0 0,-16 5,-27 12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1T18:09:27.263"/>
    </inkml:context>
    <inkml:brush xml:id="br0">
      <inkml:brushProperty name="width" value="0.1" units="cm"/>
      <inkml:brushProperty name="height" value="0.1" units="cm"/>
      <inkml:brushProperty name="color" value="#FF0066"/>
      <inkml:brushProperty name="ignorePressure" value="1"/>
    </inkml:brush>
  </inkml:definitions>
  <inkml:trace contextRef="#ctx0" brushRef="#br0">346 1,'-12'1,"0"0,0 1,0 0,1 1,-1 1,1 0,0 0,0 1,0 0,1 1,-16 11,-2 4,2 0,-44 46,61-57,1-1,-1 2,2-1,-1 1,-8 17,14-22,0-1,-1 1,2 0,-1 0,1 0,0-1,0 1,0 0,1 0,0 0,0 1,1-1,0-1,2 9,-2-9,1-1,0 1,0-1,1 0,-1 0,1 0,0 0,0 0,0-1,1 1,-1-1,1 0,0 0,0 0,0 0,0-1,0 0,1 0,-1 0,7 2,7 1,1 0,0-1,31 3,4-2,53-1,-87-5,0 0,0-1,-1-1,0-1,0-1,22-8,-14 2,0 0,0-2,48-32,-67 39,-1 0,0 0,0 0,-1-1,1 0,-2-1,1 1,-1-1,0 0,0 0,-1 0,0-1,-1 0,0 0,0 0,2-14,-5 19,1 1,-1-1,0 0,0 1,0-1,-1 1,1-1,-1 1,0-1,0 1,0 0,0-1,0 1,-1 0,0 0,1 0,-4-4,1 3,0 0,0 0,0 0,-1 0,0 1,1 0,-1 0,0 0,-10-3,-5 0,1 0,-1 2,1 0,-1 1,-22 0,24 2,0 0,0 1,0 0,0 2,0 0,-22 6,3 7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1T18:09:28.213"/>
    </inkml:context>
    <inkml:brush xml:id="br0">
      <inkml:brushProperty name="width" value="0.1" units="cm"/>
      <inkml:brushProperty name="height" value="0.1" units="cm"/>
      <inkml:brushProperty name="color" value="#FF0066"/>
      <inkml:brushProperty name="ignorePressure" value="1"/>
    </inkml:brush>
  </inkml:definitions>
  <inkml:trace contextRef="#ctx0" brushRef="#br0">32 109,'-6'0,"-6"0,-1-6,22-1,25 0,24 1,17 2,6-8,-5-4,-10 3,-12 2,-9 3,-7-1,-10 0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1T18:09:28.695"/>
    </inkml:context>
    <inkml:brush xml:id="br0">
      <inkml:brushProperty name="width" value="0.1" units="cm"/>
      <inkml:brushProperty name="height" value="0.1" units="cm"/>
      <inkml:brushProperty name="color" value="#FF0066"/>
      <inkml:brushProperty name="ignorePressure" value="1"/>
    </inkml:brush>
  </inkml:definitions>
  <inkml:trace contextRef="#ctx0" brushRef="#br0">1 96,'21'0,"7"-5,9-2,9 0,-3-3,6-1,1 2,-9-3,-5 0,-4 3,-3 2,1 3,-7 2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1T18:09:29.537"/>
    </inkml:context>
    <inkml:brush xml:id="br0">
      <inkml:brushProperty name="width" value="0.1" units="cm"/>
      <inkml:brushProperty name="height" value="0.1" units="cm"/>
      <inkml:brushProperty name="color" value="#FF0066"/>
      <inkml:brushProperty name="ignorePressure" value="1"/>
    </inkml:brush>
  </inkml:definitions>
  <inkml:trace contextRef="#ctx0" brushRef="#br0">0 104,'0'-5,"16"-2,26 0,6-4,5 1,5 1,-3 2,-5 3,-12-4,-6 0,-4 1,-1-3,-5 0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1T18:09:30.517"/>
    </inkml:context>
    <inkml:brush xml:id="br0">
      <inkml:brushProperty name="width" value="0.1" units="cm"/>
      <inkml:brushProperty name="height" value="0.1" units="cm"/>
      <inkml:brushProperty name="color" value="#FF0066"/>
      <inkml:brushProperty name="ignorePressure" value="1"/>
    </inkml:brush>
  </inkml:definitions>
  <inkml:trace contextRef="#ctx0" brushRef="#br0">49 191,'-3'0,"1"0,-1 0,1-1,0 1,-1-1,1 1,-1-1,1 0,0 0,0 0,-1 0,1 0,0 0,0-1,0 1,-3-4,4 4,1 0,-1 0,0 0,1 0,-1 0,1 0,-1 0,1 0,0 0,-1 0,1 0,0 0,0-1,0 1,0 0,0 0,0 0,0 0,0 0,0-1,1 1,-1 0,0 0,1 0,-1 0,1 0,-1 0,1 0,0 0,-1 0,1 0,0 0,0 0,0 0,1 0,16-14,1 0,1 2,0 1,1 0,0 1,37-12,-49 19,6-2,1 0,-1 2,1-1,0 2,27-3,-35 6,-1-1,0 1,0 1,1 0,-1 0,0 0,0 1,0 0,0 0,0 1,0 0,-1 0,1 0,10 9,2 3,0 0,-1 2,-1 0,19 26,-31-37,-1 0,0 0,0 1,-1-1,1 1,-1 0,-1 0,0 0,0 0,0 0,-1 1,0-1,0 1,-1-1,0 1,0-1,-1 1,-2 10,1-10,-1-1,-1 1,0-1,0 0,0 0,-1 0,1-1,-2 0,1 1,-1-2,-8 8,-12 8,-38 23,61-41,-45 28,-88 44,120-66,16-9,0 0,0 0,0 0,0 0,0 0,0 0,0 0,0 0,0 1,0-1,0 0,0 0,0 0,0 0,0 0,0 0,0 0,0 0,0 1,1-1,-1 0,0 0,0 0,0 0,0 0,0 0,0 0,0 0,0 0,0 0,0 0,0 1,0-1,1 0,-1 0,0 0,0 0,0 0,0 0,0 0,0 0,0 0,0 0,0 0,1 0,-1 0,0 0,0 0,0 0,0 0,0 0,0 0,0 0,0 0,1 0,-1 0,0 0,0 0,0-1,0 1,0 0,0 0,0 0,36-6,105-33,51-13,-154 44,1 2,0 1,43 1,-71 4,1-1,-1 0,1-1,20-5,-12 1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1T18:09:32.367"/>
    </inkml:context>
    <inkml:brush xml:id="br0">
      <inkml:brushProperty name="width" value="0.1" units="cm"/>
      <inkml:brushProperty name="height" value="0.1" units="cm"/>
      <inkml:brushProperty name="color" value="#FF0066"/>
      <inkml:brushProperty name="ignorePressure" value="1"/>
    </inkml:brush>
  </inkml:definitions>
  <inkml:trace contextRef="#ctx0" brushRef="#br0">0 94,'959'0,"-923"-2,0-2,42-9,-8 1,3-1,-36 6,69-5,536 11,-299 3,-30-18,3 0,-309 16,-16 1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1T18:09:33.517"/>
    </inkml:context>
    <inkml:brush xml:id="br0">
      <inkml:brushProperty name="width" value="0.1" units="cm"/>
      <inkml:brushProperty name="height" value="0.1" units="cm"/>
      <inkml:brushProperty name="color" value="#FF0066"/>
      <inkml:brushProperty name="ignorePressure" value="1"/>
    </inkml:brush>
  </inkml:definitions>
  <inkml:trace contextRef="#ctx0" brushRef="#br0">2 447,'0'-32,"-1"13,1 0,0 0,2-1,0 1,1 0,1 1,11-33,-8 32,0-1,-1 1,0-1,-2 0,4-40,-7 55,0 0,0 0,0 0,1 0,-1 0,1 1,0-1,1 0,-1 1,5-6,-7 9,1 0,0 0,0 0,-1 0,1 1,0-1,0 0,0 0,0 0,0 1,0-1,0 0,0 1,0-1,0 1,0-1,1 1,-1 0,0-1,0 1,0 0,1 0,-1 0,0 0,0 0,0 0,1 0,-1 0,0 1,0-1,0 0,1 1,-1-1,0 1,0-1,0 1,0 0,0-1,0 1,0 0,0 0,0 0,-1-1,1 1,0 0,0 0,-1 0,2 2,1 2,0 0,0 0,-1 1,1-1,-1 1,0 0,-1-1,1 1,-1 0,0 11,0 65,-2-57,0-12,1-1,1 0,0 0,0 1,1-1,1 0,0 0,8 19,6 6,1 1,29 42,-39-66,-1 0,0 1,-1 1,0-1,-1 1,-1 0,0 0,-2 0,2 30,-3-42,-1 0,0 0,0 0,1 0,-1 0,1 0,0 0,0 0,1-1,-1 1,1 0,0-1,2 5,1-8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51:25.94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13 0,'-11'2,"9"1,19 8,36 9,-9-10,0-2,1-2,0-2,0-2,0-2,52-6,-69 1,-21 3,0 0,0 1,1 0,13 0,-20 1,1 0,-1 0,1 0,-1 1,1-1,0 1,-1-1,1 1,-1 0,0-1,1 1,-1 0,1 0,-1 0,0 0,0 0,0 0,1 0,-1 1,0-1,-1 0,1 1,0-1,0 0,0 1,0 2,4 16,-2 0,0 1,-1-1,-1 0,-1 1,-5 36,2 2,2-11,1-2,-2 0,-2 0,-15 72,13-97,-50 211,52-225,2-23,1-26,2 6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1T18:09:34.347"/>
    </inkml:context>
    <inkml:brush xml:id="br0">
      <inkml:brushProperty name="width" value="0.1" units="cm"/>
      <inkml:brushProperty name="height" value="0.1" units="cm"/>
      <inkml:brushProperty name="color" value="#FF0066"/>
      <inkml:brushProperty name="ignorePressure" value="1"/>
    </inkml:brush>
  </inkml:definitions>
  <inkml:trace contextRef="#ctx0" brushRef="#br0">436 38,'-38'0,"4"-1,0 2,-1 1,-56 10,81-9,0 0,-1 0,2 1,-1 0,0 1,1 0,0 0,0 1,1 0,-1 1,1 0,1 0,-1 1,1-1,0 2,-7 11,7-9,0 1,1-1,0 2,0-1,2 0,-6 21,9-29,0 1,1-1,0 1,-1-1,2 0,-1 1,0-1,1 0,0 1,0-1,0 0,0 0,1 0,0 0,0 0,0 0,0 0,0 0,1-1,0 1,-1-1,1 0,7 5,4 3,2 0,-1-2,1 0,1 0,29 9,-16-7,1-3,47 9,-65-15,0 0,0 0,1-1,-1-1,0 0,1-1,-1 0,0-1,1-1,-1 0,-1-1,1 0,0-1,-1 0,22-13,-22 10,10-5,1-1,-2-1,0-1,-1-1,0 0,19-24,-30 30,0 0,-1-1,-1 1,0-1,0-1,8-24,-13 32,-1 1,-1-1,1 1,-1-1,1 0,-1 1,0-1,-1 0,1 1,-1-1,0 0,0 1,-1-1,1 1,-1 0,0-1,0 1,0 0,-1 0,0 0,1 1,-1-1,-1 1,-3-5,-2 1,0 0,-1 0,0 1,0 0,-1 1,1 0,-1 1,0 0,0 0,0 1,-1 1,-17-2,-17 0,-80 3,122 1,-10 1,1 0,-1 1,0 0,0 2,1-1,0 2,-22 9,6 2,1 0,-28 22,24-15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1T18:09:35.355"/>
    </inkml:context>
    <inkml:brush xml:id="br0">
      <inkml:brushProperty name="width" value="0.1" units="cm"/>
      <inkml:brushProperty name="height" value="0.1" units="cm"/>
      <inkml:brushProperty name="color" value="#FF0066"/>
      <inkml:brushProperty name="ignorePressure" value="1"/>
    </inkml:brush>
  </inkml:definitions>
  <inkml:trace contextRef="#ctx0" brushRef="#br0">315 1,'-12'0,"0"1,0 1,0 0,1 0,-1 1,1 1,0 0,0 0,0 1,0 1,-11 7,9-4,-1 2,1-1,1 1,0 1,1 0,0 1,-12 18,16-20,0 0,0 0,1 1,1 0,0 0,0 1,1 0,1-1,0 1,1 0,0 0,1 1,1 12,0-19,0 0,0 0,1 0,0 0,0 0,1 0,2 8,-2-11,0 0,1 0,-1-1,1 1,0 0,0-1,0 0,0 0,0 0,1 0,-1 0,8 3,4 2,1 0,-1-1,2-1,-1-1,22 5,89 11,-107-19,1 1,2 1,1-2,25 1,-42-4,0 1,0-1,-1 0,1 0,-1 0,1-1,-1 0,0-1,1 0,-1 0,-1 0,7-4,138-115,-109 87,-34 29,0 0,-1-1,1 0,-2-1,1 0,-1 1,0-2,-1 1,6-14,-8 18,-1 1,0-1,0 0,0 1,0-1,0 0,-1 0,0 0,0 0,0 1,0-1,-1 0,1 0,-1 0,0 1,0-1,0 0,-1 1,1-1,-1 1,0-1,0 1,0 0,0 0,-4-4,-4-1,0 1,0-1,0 2,-1 0,0 0,0 1,0 0,-1 1,0 0,0 1,0 0,-22-2,-15 2,-94 4,79 2,46-3,0 1,0 0,-29 7,41-6,0 0,0 0,0 1,1 0,-1 0,1 0,-1 1,1-1,0 1,1 0,-1 1,1-1,-1 1,-2 5,-34 45,21-29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1T18:09:37.457"/>
    </inkml:context>
    <inkml:brush xml:id="br0">
      <inkml:brushProperty name="width" value="0.1" units="cm"/>
      <inkml:brushProperty name="height" value="0.1" units="cm"/>
      <inkml:brushProperty name="color" value="#FF0066"/>
      <inkml:brushProperty name="ignorePressure" value="1"/>
    </inkml:brush>
  </inkml:definitions>
  <inkml:trace contextRef="#ctx0" brushRef="#br0">1 60,'15'0,"17"0,2-5,0-2,1 1,-1-5,-1 0,-1 2,-1 3,-5 1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1T18:09:36.867"/>
    </inkml:context>
    <inkml:brush xml:id="br0">
      <inkml:brushProperty name="width" value="0.1" units="cm"/>
      <inkml:brushProperty name="height" value="0.1" units="cm"/>
      <inkml:brushProperty name="color" value="#FF0066"/>
      <inkml:brushProperty name="ignorePressure" value="1"/>
    </inkml:brush>
  </inkml:definitions>
  <inkml:trace contextRef="#ctx0" brushRef="#br0">6 1,'-6'0,"15"0,16 0,9 0,4 0,1 0,-1 0,-2 0,-6 0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1T18:09:39.697"/>
    </inkml:context>
    <inkml:brush xml:id="br0">
      <inkml:brushProperty name="width" value="0.1" units="cm"/>
      <inkml:brushProperty name="height" value="0.1" units="cm"/>
      <inkml:brushProperty name="color" value="#FF0066"/>
      <inkml:brushProperty name="ignorePressure" value="1"/>
    </inkml:brush>
  </inkml:definitions>
  <inkml:trace contextRef="#ctx0" brushRef="#br0">64 707,'-1'1,"0"0,1 0,-1-1,0 1,1 0,-1 0,0-1,0 1,0-1,0 1,0-1,0 1,1-1,-1 1,0-1,0 0,0 0,0 1,0-1,0 0,-1 0,1 0,0 0,0 0,0 0,0-1,0 1,-1-1,0 0,0 0,1-1,-1 1,1 0,-1-1,1 0,0 1,0-1,0 0,0 0,0 1,0-1,-1-3,-2-6,1-1,0 0,-2-22,4 26,1 0,0 0,0 0,1 0,-1 0,2 0,-1 1,1-1,1 0,-1 1,1 0,0-1,1 1,0 0,7-9,-3 3,0 0,-1 0,0-1,-1 0,0 0,-1 0,3-18,-4 19,0 0,1 0,0 0,1 1,0-1,11-14,-10 15,0 1,0-1,-1-1,-1 1,0-1,6-26,-7-18,-4 45,1 0,0 0,1 0,5-23,-7 35,0-1,0 1,0 0,0 0,0-1,0 1,0 0,0 0,0-1,0 1,1 0,-1 0,0-1,0 1,0 0,0 0,0 0,0-1,0 1,0 0,1 0,-1 0,0 0,0-1,0 1,0 0,1 0,-1 0,0 0,0 0,0-1,1 1,-1 0,0 0,0 0,1 0,-1 0,0 0,0 0,1 0,-1 0,0 0,0 0,1 0,-1 0,5 13,-1 20,-2 246,-3-143,1-130,1 0,-1 0,1 1,1-1,-1 0,1 0,0 0,1 0,5 9,-6-12,-1 0,1 0,0-1,0 1,0 0,1-1,-1 0,0 1,1-1,0 0,-1 0,1-1,0 1,0-1,0 1,0-1,0 0,1 0,5 1,10-2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1T18:09:40.337"/>
    </inkml:context>
    <inkml:brush xml:id="br0">
      <inkml:brushProperty name="width" value="0.1" units="cm"/>
      <inkml:brushProperty name="height" value="0.1" units="cm"/>
      <inkml:brushProperty name="color" value="#FF0066"/>
      <inkml:brushProperty name="ignorePressure" value="1"/>
    </inkml:brush>
  </inkml:definitions>
  <inkml:trace contextRef="#ctx0" brushRef="#br0">1 124,'64'-4,"117"-23,-64 7,96 3,-69 9,219-10,1-1,-261 11,-68 5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1T18:09:40.802"/>
    </inkml:context>
    <inkml:brush xml:id="br0">
      <inkml:brushProperty name="width" value="0.1" units="cm"/>
      <inkml:brushProperty name="height" value="0.1" units="cm"/>
      <inkml:brushProperty name="color" value="#FF0066"/>
      <inkml:brushProperty name="ignorePressure" value="1"/>
    </inkml:brush>
  </inkml:definitions>
  <inkml:trace contextRef="#ctx0" brushRef="#br0">1 174,'15'0,"22"0,20 0,0-5,1-2,-4 1,0-5,-5 0,-5-3,-5 0,-4-2,-2 2,-2-3,-1 2,-5-2,-2 2,-5 3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1T18:09:41.715"/>
    </inkml:context>
    <inkml:brush xml:id="br0">
      <inkml:brushProperty name="width" value="0.1" units="cm"/>
      <inkml:brushProperty name="height" value="0.1" units="cm"/>
      <inkml:brushProperty name="color" value="#FF0066"/>
      <inkml:brushProperty name="ignorePressure" value="1"/>
    </inkml:brush>
  </inkml:definitions>
  <inkml:trace contextRef="#ctx0" brushRef="#br0">140 0,'-10'13,"0"1,1 0,1 0,0 1,-10 27,15-35,2-5,0 0,0 0,0 0,0 0,0 0,1 0,-1 0,1 0,-1 0,1 0,0 1,0-1,0 0,0 0,1 0,-1 0,0 0,1 0,-1 0,1 0,0 0,0 0,0 0,0 0,1 2,0-2,1-1,-1 1,0-1,1 0,-1 0,1 1,-1-2,1 1,-1 0,1 0,0-1,-1 0,1 1,0-1,-1 0,1 0,0-1,-1 1,1 0,2-2,19-3,0-1,25-11,-26 8,48-10,73-8,-123 23,-1 0,1 2,30-1,-41 3,-1 1,1 0,-1 0,1 1,-1 0,0 1,1 0,-1 0,14 8,-10-3,1 1,-1 0,0 1,-1 1,0-1,-1 2,0 0,9 13,-14-15,0 0,0 1,-1-1,0 1,0 1,-2-1,1 0,-1 1,-1 0,0 0,0 16,-2-21,1 0,-1 0,-1 0,1-1,-1 1,-1 0,1 0,-1 0,-4 9,3-12,0 1,0-1,0 0,0 1,-1-1,0-1,0 1,0-1,0 1,-1-1,1 0,-11 4,-23 9,-2-1,0-2,-65 13,8-2,52-11,11-2,0-2,0-2,0-1,-50 3,67-8,0-2,0 0,-29-5,39 4,1 0,0 0,-1-1,1 1,0-2,1 1,-1 0,0-1,1 0,0-1,0 1,-6-8,-9-12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1T18:09:42.826"/>
    </inkml:context>
    <inkml:brush xml:id="br0">
      <inkml:brushProperty name="width" value="0.1" units="cm"/>
      <inkml:brushProperty name="height" value="0.1" units="cm"/>
      <inkml:brushProperty name="color" value="#FF0066"/>
      <inkml:brushProperty name="ignorePressure" value="1"/>
    </inkml:brush>
  </inkml:definitions>
  <inkml:trace contextRef="#ctx0" brushRef="#br0">17 64,'-5'0,"-7"0,14 0,18-6,15-1,8 1,1 0,-1 3,-3 0,-8-3,-4-2,-2 2,0 1,1 1,1 2,1 1,-4 1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1T18:09:55.258"/>
    </inkml:context>
    <inkml:brush xml:id="br0">
      <inkml:brushProperty name="width" value="0.1" units="cm"/>
      <inkml:brushProperty name="height" value="0.1" units="cm"/>
      <inkml:brushProperty name="color" value="#FF0066"/>
      <inkml:brushProperty name="ignorePressure" value="1"/>
    </inkml:brush>
  </inkml:definitions>
  <inkml:trace contextRef="#ctx0" brushRef="#br0">186 15,'0'-1,"1"0,-1 0,0 0,1 0,0 0,-1 0,1 1,-1-1,1 0,0 0,0 1,-1-1,1 1,0-1,0 0,0 1,0 0,1-2,4 4,-13 14,-7 3,-1 0,-1-1,-22 20,-28 32,59-62,1 1,0 0,0 0,1 1,0 0,-6 17,10-24,1-1,-1 1,0 0,1 0,0 0,-1 1,1-1,0 0,1 0,-1 0,0 0,1 0,0 0,0 0,0-1,0 1,2 5,0-4,0 0,0 0,1 0,-1-1,1 0,-1 1,1-1,0 0,0-1,6 3,9 4,1-1,-1-1,2-1,22 5,-36-10,24 6,0-2,-1-1,1-2,0-1,1-1,-1-2,35-6,-56 6,0-1,0 0,-1 0,0-1,0-1,0 1,0-2,-1 1,1-1,-1 0,-1-1,1 0,-1 0,-1 0,1-1,-1 0,-1 0,1-1,-1 0,-1 0,0 0,6-17,-9 22,-1 0,1 0,-1 0,0 0,0 0,-1 0,1 0,-1 0,0 0,0 0,0 0,0 0,-1 0,0 1,1-1,-1 1,-1-1,1 1,0 0,-1 0,0 0,1 0,-1 0,-1 0,-3-2,-1-1,0 0,0 0,-1 1,0 1,0-1,0 1,-1 1,1 0,-14-3,-41 1,45 4,1 0,-29-6,40 5,-2-1,1 1,-1 0,0 1,0 0,0 0,1 1,-1 0,-14 2,5 3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51:26.28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19 201,'0'0,"-1"0,0 1,1-1,-1 0,1 0,-1 0,0 0,1 0,-1 0,0 0,1 0,-1 0,1-1,-1 1,0 0,1 0,-1 0,1-1,-1 1,1 0,-1-1,1 1,-1 0,1-1,-1 1,1-1,-1 1,1-1,0 1,-1-1,1 1,0-1,-1 1,1-1,0 1,0-2,0 1,0 0,1 0,0 1,-1-1,1 0,0 0,-1 1,1-1,0 0,0 1,-1-1,1 0,0 1,0-1,0 1,0 0,0-1,0 1,0 0,0-1,0 1,0 0,0 0,1 0,130-9,-87 8,49-8,277-70,-127 24,-236 53,-5 2,-1 0,1-1,0 1,-1-1,1 0,0 0,-1 0,1 0,-1 0,1 0,-1-1,0 1,4-4,-5-2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1T18:10:04.78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13 0,'-5'0,"-3"0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1T18:10:05.22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12,'0'-5,"0"-2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1T18:10:06.14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54,'6'-1,"-1"0,1 0,0 0,-1-1,1 0,-1 0,0-1,1 1,-1-1,8-6,-9 6,0 0,-1 0,1 1,1-1,-1 1,0 0,0 1,1-1,-1 1,1 0,-1 0,1 0,-1 0,1 1,0 0,8 0,-10 2,-1-1,1 1,-1-1,1 1,-1 0,0 0,0 0,1 0,-1 0,-1 0,1 1,0-1,-1 1,1-1,-1 1,0 0,0-1,0 1,0 0,0 0,0 0,-1 0,0 0,1 3,0 3,0 0,-1 0,1 0,-2 0,1 0,-4 16,2-21,0 1,0-1,-1 0,1 0,-1 0,0 0,0 0,0 0,0-1,-1 0,1 1,-5 2,3-3,1 1,0 0,0 0,0 0,0 1,-3 5,6-9,1-1,0 1,0-1,0 0,0 1,0-1,0 0,0 1,0-1,0 1,0-1,0 0,0 1,0-1,0 1,0-1,0 0,0 1,0-1,1 0,-1 1,0-1,0 0,0 1,1-1,-1 0,0 1,0-1,1 0,-1 1,0-1,1 0,-1 0,0 0,1 1,-1-1,0 0,1 0,-1 0,0 0,1 0,-1 0,1 1,-1-1,0 0,1 0,0 0,22 2,-21-2,189-5,-163 5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1T18:10:06.81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128 56,'-5'0,"1"0,-1 0,1 1,0 0,-1-1,1 1,-1 1,1-1,0 0,0 1,0 0,-6 4,6-3,-1 1,1 0,0 1,0-1,1 1,-1-1,1 1,0 0,-3 8,2-4,0 0,0 1,1-1,0 1,-2 16,4-23,0 0,1 0,0 1,0-1,0 0,0 0,0 0,1 0,0 0,-1 0,1 0,0 0,0 0,1-1,-1 1,0 0,1 0,0-1,-1 1,1-1,0 0,3 3,3 0,1 0,-1 0,1-1,0 0,0-1,0 0,0-1,0 0,1 0,-1 0,1-2,-1 1,1-1,0 0,17-4,-14 2,1-1,0 0,-1-1,0 0,0-1,0-1,-1 0,1-1,-1 0,15-12,-14 8,-1-1,0 0,-1-1,-1 0,0 0,0-1,-1-1,-1 1,11-28,-19 41,1-1,-1 1,1-1,-1 1,0-1,0 0,1 1,-1-1,0 1,0-1,-1 0,1 1,0-1,0 1,-1-1,1 0,-1 1,1-1,-1 1,0 0,0-1,0 1,1-1,-1 1,-2-2,0 0,-1 1,0-1,0 0,0 1,0 0,0 0,0 0,-5-1,-30-9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1T18:10:01.72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28 1,'-5'0,"-2"5,0 7,2-4,1-3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1T18:10:02.16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32,'0'-5,"0"-7,0-2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1T18:10:03.22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1 126,'0'-3,"1"1,-1-1,1 1,0-1,0 1,0-1,0 1,0 0,1-1,-1 1,1 0,-1 0,1 0,0 0,0 0,0 1,0-1,4-2,49-28,-42 25,5-1,-1 0,33-10,-44 16,0 0,0 1,1 0,-1 0,0 0,1 1,-1 0,1 0,-1 1,0-1,13 4,-17-3,-1 0,0-1,1 1,-1 0,0 0,1 0,-1 0,0 0,0 0,0 0,0 0,0 0,0 1,0-1,0 0,0 1,-1-1,1 1,0-1,0 3,-1-1,1 1,-1 0,1-1,-1 1,-1-1,1 1,0-1,-1 1,-1 3,0 1,0 0,-1 0,-1 0,1 0,-1-1,-1 0,-7 11,2-9,0 1,0-2,-1 0,0 0,-1-1,0 0,-21 9,-6 3,38-19,0 1,0-1,0 0,0 1,0-1,1 0,-1 1,0-1,0 1,0-1,0 1,1 0,-1-1,0 1,1 0,-1 0,1-1,-1 1,0 0,1 0,0 0,-1 0,1 0,-1-1,1 1,0 0,0 0,0 0,-1 2,2-2,0 0,0 0,1 1,-1-1,0 0,0-1,1 1,-1 0,0 0,1 0,-1-1,1 1,-1-1,0 1,4 0,12 2,1 0,18 1,3-1,65-5,-86 0,0 0,0-2,0 0,0-1,30-12,14-12,-46 18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1T18:10:03.82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66 27,'-1'0,"-1"1,1-1,-1 1,1 0,0 0,-1 0,1 0,0 0,0 0,-1 0,1 0,0 1,0-1,0 0,-1 2,-14 23,16-26,-5 8,1 0,0 0,0 0,1 1,-5 16,8-22,-1 0,1-1,0 1,1 0,-1 0,0-1,1 1,-1 0,1-1,0 1,0-1,0 1,0-1,1 1,-1-1,0 1,1-1,0 0,-1 0,1 0,0 0,0 0,4 2,3 2,0 0,0-1,1 0,-1-1,1 0,0 0,1-1,-1 0,13 1,-4-1,1-1,0-1,40-2,-51-1,1 0,-1 0,1-1,-1 0,0 0,0-1,0-1,-1 1,10-8,-3 1,-2 1,1-2,-2 0,14-16,-22 24,0-1,-1 0,1 0,-1 0,-1-1,1 1,3-11,-6 14,1 0,-1 0,1 0,-1 1,0-1,0 0,0 0,0 0,0 0,0 0,-1 0,1 1,0-1,-1 0,0 0,1 0,-1 1,0-1,0 0,0 1,0-1,0 1,0-1,-1 1,1-1,0 1,-1 0,-1-1,-37-17,-8 6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1T18:10:08.26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304 1,'-16'0,"-5"5,-10 2,-10 0,-3-2,1-1,7 3,4 2,9 3,7 1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1T18:10:51.296"/>
    </inkml:context>
    <inkml:brush xml:id="br0">
      <inkml:brushProperty name="width" value="0.1" units="cm"/>
      <inkml:brushProperty name="height" value="0.1" units="cm"/>
      <inkml:brushProperty name="color" value="#FF0066"/>
      <inkml:brushProperty name="ignorePressure" value="1"/>
    </inkml:brush>
  </inkml:definitions>
  <inkml:trace contextRef="#ctx0" brushRef="#br0">0 0,'0'0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51:29.12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30 0,'1'0,"-1"0,1 1,0-1,-1 0,1 0,-1 1,1-1,0 0,-1 1,1-1,-1 0,1 1,-1-1,1 1,-1-1,0 1,1-1,-1 1,1-1,-1 1,0 0,0-1,1 1,-1-1,0 1,0 0,0-1,0 1,1 0,-1-1,0 1,0 0,-1 0,1 27,-1-25,-2 22,-1-1,-9 26,8-34,0 0,2 0,0 1,0-1,2 0,0 1,2 23,0-38,-1 1,1 0,0 0,0 0,1-1,-1 1,0-1,1 1,0-1,-1 1,1-1,0 0,0 0,0 0,1 0,-1 0,0 0,1-1,-1 1,1-1,0 0,-1 0,1 1,0-2,4 2,8 1,-1 0,1-1,26 0,-32-2,12 0,-1-1,1-1,0 0,-1-2,0 0,40-15,-34 8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1T18:10:51.927"/>
    </inkml:context>
    <inkml:brush xml:id="br0">
      <inkml:brushProperty name="width" value="0.1" units="cm"/>
      <inkml:brushProperty name="height" value="0.1" units="cm"/>
      <inkml:brushProperty name="color" value="#FF0066"/>
      <inkml:brushProperty name="ignorePressure" value="1"/>
    </inkml:brush>
  </inkml:definitions>
  <inkml:trace contextRef="#ctx0" brushRef="#br0">0 0,'0'10,"0"10,0 5,11 0,13-5,14-12,0-6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1T18:10:52.307"/>
    </inkml:context>
    <inkml:brush xml:id="br0">
      <inkml:brushProperty name="width" value="0.1" units="cm"/>
      <inkml:brushProperty name="height" value="0.1" units="cm"/>
      <inkml:brushProperty name="color" value="#FF0066"/>
      <inkml:brushProperty name="ignorePressure" value="1"/>
    </inkml:brush>
  </inkml:definitions>
  <inkml:trace contextRef="#ctx0" brushRef="#br0">124 0,'0'11,"0"13,0 14,-15 5,-6 7,1-1,-1-3,2-4,6-4,4-4,3-6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1T18:10:36.847"/>
    </inkml:context>
    <inkml:brush xml:id="br0">
      <inkml:brushProperty name="width" value="0.1" units="cm"/>
      <inkml:brushProperty name="height" value="0.1" units="cm"/>
      <inkml:brushProperty name="color" value="#FF0066"/>
      <inkml:brushProperty name="ignorePressure" value="1"/>
    </inkml:brush>
  </inkml:definitions>
  <inkml:trace contextRef="#ctx0" brushRef="#br0">18 1,'-18'0,"44"0,0 0,1895 0,-1911 0,-1 2,1-1,0 2,-1-1,0 1,1 1,-1-1,13 9,-11-6,0-1,0 0,1-1,-1 0,20 3,40-1,123-7,-77-3,509 4,-586 2,68 12,-67-7,62 2,398-10,-457 3,66 12,-64-7,59 2,-79-9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1T18:10:38.347"/>
    </inkml:context>
    <inkml:brush xml:id="br0">
      <inkml:brushProperty name="width" value="0.1" units="cm"/>
      <inkml:brushProperty name="height" value="0.1" units="cm"/>
      <inkml:brushProperty name="color" value="#FF0066"/>
      <inkml:brushProperty name="ignorePressure" value="1"/>
    </inkml:brush>
  </inkml:definitions>
  <inkml:trace contextRef="#ctx0" brushRef="#br0">691 98,'-2'2,"1"0,-1 0,0 0,0-1,0 1,0-1,0 1,0-1,0 0,0 1,-1-1,1 0,-4 1,-1 0,2 1,0-1,0-1,0 1,0-1,-1 0,-4 1,7-2,1 0,0 1,0-1,0-1,0 1,0 0,0 0,0-1,0 1,0-1,0 0,0 0,0 1,0-1,0 0,0-1,-2-1,3 3,1-1,0 1,-1 0,1-1,0 1,0 0,-1-1,1 1,0-1,0 1,-1 0,1-1,0 1,0-1,0 1,0-1,0 1,0-1,0 1,0-1,0 1,0 0,0-1,0 1,0-1,0 1,0-1,0 1,0-1,1 1,-1 0,0-1,0 1,0-1,1 1,-1 0,0-1,1 1,-1 0,0-1,1 1,0-1,20-11,-21 12,39-14,0 2,0 2,59-8,-24 4,-19 4,0 3,0 2,0 3,93 7,-137-4,-1 1,1 0,-1 1,1 0,-1 0,0 1,19 11,-25-14,-1 1,0 0,0 1,0-1,0 0,0 1,0 0,-1 0,1 0,-1 0,0 0,0 0,0 1,0-1,0 0,-1 1,1 0,-1-1,0 1,-1 0,1 0,0 0,-1-1,0 1,0 6,-1-6,0 0,-1 0,1 0,-1 0,0-1,0 1,0-1,0 1,-1-1,1 1,-1-1,0 0,0 0,0-1,0 1,-1 0,1-1,-5 2,-10 6,1-1,-28 10,45-19,-80 29,-102 22,-91 4,134-28,-374 80,436-89,70-12,12-3,19 1,339 4,-238-10,1419 1,-1538 1,-1 0,1 0,0-1,0 1,-1-1,10-3,-15 4,0 0,1 0,-1 0,0 0,0 0,0 0,1-1,-1 1,0 0,0 0,0 0,0 0,1 0,-1 0,0-1,0 1,0 0,0 0,0 0,0 0,0-1,1 1,-1 0,0 0,0 0,0-1,0 1,0 0,0 0,0 0,0-1,0 1,0 0,0 0,0 0,0-1,0 1,0 0,0 0,0 0,0-1,-1 1,-7-7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1T18:10:39.497"/>
    </inkml:context>
    <inkml:brush xml:id="br0">
      <inkml:brushProperty name="width" value="0.1" units="cm"/>
      <inkml:brushProperty name="height" value="0.1" units="cm"/>
      <inkml:brushProperty name="color" value="#FF0066"/>
      <inkml:brushProperty name="ignorePressure" value="1"/>
    </inkml:brush>
  </inkml:definitions>
  <inkml:trace contextRef="#ctx0" brushRef="#br0">1 28,'0'-1,"0"0,0 0,0 0,0 0,0-1,0 1,1 0,-1 0,1 0,-1 0,0 0,1 0,0 0,-1 0,1 0,0 0,-1 0,1 0,0 0,0 1,0-1,0 0,0 1,0-1,0 0,0 1,0-1,0 1,0-1,0 1,0 0,0 0,0-1,0 1,1 0,-1 0,0 0,2 0,-1 0,1 1,-1-1,0 0,1 1,-1-1,0 1,0 0,1 0,-1 0,0 0,0 0,0 0,0 1,0-1,0 0,-1 1,1 0,0-1,1 3,0 4,1 0,-1 0,0 0,-1 0,0 0,0 1,-1-1,0 17,0-14,0-1,1 1,0 0,4 12,-5-20,1 1,-1-1,1 0,0 1,0-1,0 0,1 0,-1 0,1-1,-1 1,1-1,0 1,0-1,0 0,1 0,3 2,5 1,0 0,0-1,0-1,1 0,0 0,-1-2,19 2,97-7,-56 0,-12 3,-33 1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1T18:10:40.877"/>
    </inkml:context>
    <inkml:brush xml:id="br0">
      <inkml:brushProperty name="width" value="0.1" units="cm"/>
      <inkml:brushProperty name="height" value="0.1" units="cm"/>
      <inkml:brushProperty name="color" value="#FF0066"/>
      <inkml:brushProperty name="ignorePressure" value="1"/>
    </inkml:brush>
  </inkml:definitions>
  <inkml:trace contextRef="#ctx0" brushRef="#br0">255 0,'0'151,"0"-147,-1 0,1 0,-1 0,0 0,0 0,0 0,0 0,-1-1,1 1,-1 0,0-1,-3 5,-36 36,34-38,0 1,0 0,1 1,-1 0,2 0,-9 15,9-12,2 0,-1 0,2 0,-1 1,1 0,0 20,6 75,0-39,-4-64,-1 1,1-1,-1 0,0 1,0-1,0 0,0 1,-1-1,0 0,0 0,-3 5,-34 40,-1 1,35-41,0 1,1 0,0 0,1 0,0 0,0 1,1-1,-1 15,1 9,4 43,0-46,-1-5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1T18:10:54.177"/>
    </inkml:context>
    <inkml:brush xml:id="br0">
      <inkml:brushProperty name="width" value="0.1" units="cm"/>
      <inkml:brushProperty name="height" value="0.1" units="cm"/>
      <inkml:brushProperty name="color" value="#FF0066"/>
      <inkml:brushProperty name="ignorePressure" value="1"/>
    </inkml:brush>
  </inkml:definitions>
  <inkml:trace contextRef="#ctx0" brushRef="#br0">694 0,'-31'0,"-151"5,153-3,0 2,1 1,-1 2,-33 11,53-15,-1 1,0 1,1 0,-1 0,1 0,1 1,-1 1,1-1,0 1,-7 9,14-15,1 0,-1 0,1 0,-1 0,1 0,0 0,0 0,-1 0,1 0,0 0,0 0,0 0,0 0,0 0,0 0,0 0,1 1,-1-1,0 0,1 0,-1 0,0-1,1 1,-1 0,1 0,0 0,-1 0,1 0,0 0,-1-1,1 1,0 0,1 0,1 2,1 0,0-1,0 0,0 1,0-1,7 2,22 4,0 0,1-2,52 2,10 2,83 7,-171-16,-1 1,1 0,-1 0,0 1,1 0,-1 0,-1 1,1 0,11 8,-16-10,0-1,-1 0,1 1,-1 0,1-1,-1 1,0 0,1 0,-1-1,0 1,0 0,-1 0,1 0,0 0,-1 0,2 4,-3-4,1 0,0 0,-1 0,1 0,-1 0,0-1,1 1,-1 0,0 0,0 0,0-1,0 1,0 0,-1-1,1 1,-1-1,1 0,-1 1,1-1,-1 0,-2 2,-14 6,-1-1,1 0,-1-2,0 0,-1-1,-32 4,20-2,-139 17,51-10,90-8,0-2,0-2,0 0,0-2,-40-4,64 2,-1 0,1 0,0-1,0 0,-12-7,17 10,0-1,-1 0,1 1,0-1,-1 0,1 0,0 0,0 0,0 0,0 0,0-1,0 1,0 0,0 0,0-1,0 1,1 0,-1-1,1 1,-1-1,1 1,-1-1,1 1,0-1,0 1,0-1,0 0,0-2,11-11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1T18:10:54.657"/>
    </inkml:context>
    <inkml:brush xml:id="br0">
      <inkml:brushProperty name="width" value="0.1" units="cm"/>
      <inkml:brushProperty name="height" value="0.1" units="cm"/>
      <inkml:brushProperty name="color" value="#FF0066"/>
      <inkml:brushProperty name="ignorePressure" value="1"/>
    </inkml:brush>
  </inkml:definitions>
  <inkml:trace contextRef="#ctx0" brushRef="#br0">101 12,'-11'0,"-8"0,-7 0,1-5,6-2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1T18:10:55.697"/>
    </inkml:context>
    <inkml:brush xml:id="br0">
      <inkml:brushProperty name="width" value="0.1" units="cm"/>
      <inkml:brushProperty name="height" value="0.1" units="cm"/>
      <inkml:brushProperty name="color" value="#FF0066"/>
      <inkml:brushProperty name="ignorePressure" value="1"/>
    </inkml:brush>
  </inkml:definitions>
  <inkml:trace contextRef="#ctx0" brushRef="#br0">1 6,'18'-3,"-17"3,0-1,0 1,0 0,0-1,0 1,0 0,1 0,-1-1,0 1,0 0,0 0,0 0,0 0,0 0,0 1,1-1,-1 0,0 1,0-1,0 0,0 1,0-1,0 1,0 0,0-1,-1 1,1 0,0-1,0 1,0 0,-1 0,1 0,0 0,-1 0,1-1,-1 1,1 0,-1 1,1 0,2 10,0 0,-1 1,-1-1,0 1,0-1,-1 1,-3 16,2-12,0 0,2 0,1 18,-1-32,0 1,0-1,1 0,-1 0,1 1,0-1,0 0,0 0,0-1,0 1,1 0,-1-1,1 1,-1-1,1 0,0 0,0 0,0 0,0-1,1 1,-1-1,0 0,1 0,-1 0,1 0,3 0,12 2,0 0,0-1,27-2,-44 0,22 1,0-2,0 0,-1-1,1-2,0-1,-1 0,0-2,37-15,-21 1,-24 10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1T18:10:56.435"/>
    </inkml:context>
    <inkml:brush xml:id="br0">
      <inkml:brushProperty name="width" value="0.1" units="cm"/>
      <inkml:brushProperty name="height" value="0.1" units="cm"/>
      <inkml:brushProperty name="color" value="#FF0066"/>
      <inkml:brushProperty name="ignorePressure" value="1"/>
    </inkml:brush>
  </inkml:definitions>
  <inkml:trace contextRef="#ctx0" brushRef="#br0">98 1,'0'313,"-1"-304,0 0,-1 0,0-1,-1 1,0-1,0 1,-1-1,0 0,0 0,-1-1,-7 10,4-5,1-1,0 1,1 0,-6 17,8-14,1 0,0 0,1 0,1 17,0-5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51:29.51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51 1,'-1'0,"0"0,0 1,0-1,0 1,0-1,0 1,0-1,0 1,0 0,0-1,0 1,0 0,0 0,1 0,-1-1,0 1,1 0,-1 0,0 0,1 0,-1 0,1 0,0 1,-1-1,1 0,0 0,-1 2,-4 37,4-33,-1 249,1-13,-9-193,7-44,1 0,1 1,-1 0,1-1,0 1,1 0,-1 0,2-1,-1 1,0 0,1 0,2 6,8 6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1T18:10:57.043"/>
    </inkml:context>
    <inkml:brush xml:id="br0">
      <inkml:brushProperty name="width" value="0.1" units="cm"/>
      <inkml:brushProperty name="height" value="0.1" units="cm"/>
      <inkml:brushProperty name="color" value="#FF0066"/>
      <inkml:brushProperty name="ignorePressure" value="1"/>
    </inkml:brush>
  </inkml:definitions>
  <inkml:trace contextRef="#ctx0" brushRef="#br0">12 66,'-5'0,"-2"-6,16-1,7-5,16 0,13 1,5 3,-2 3,-3 2,-4 1,-4 2,-3 0,-7 1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1T18:10:59.858"/>
    </inkml:context>
    <inkml:brush xml:id="br0">
      <inkml:brushProperty name="width" value="0.1" units="cm"/>
      <inkml:brushProperty name="height" value="0.1" units="cm"/>
      <inkml:brushProperty name="color" value="#FF0066"/>
      <inkml:brushProperty name="ignorePressure" value="1"/>
    </inkml:brush>
  </inkml:definitions>
  <inkml:trace contextRef="#ctx0" brushRef="#br0">46 186,'1'-2,"-1"0,1 0,-1-1,1 1,0 0,0 0,0 0,0 1,0-1,0 0,1 0,-1 0,0 1,3-3,38-30,-15 18,40-21,-50 29,85-35,-92 39,1 1,0 0,0 1,0 0,0 0,0 2,17-1,-25 2,0-1,0 1,-1 0,1 0,0 0,0 0,-1 0,1 1,-1-1,1 1,-1 0,0 0,1 0,-1 0,0 0,0 0,0 0,-1 1,1-1,0 1,-1-1,0 1,0 0,0-1,0 1,0 0,1 5,1 7,-1 0,-1 0,0 31,-1-41,0 0,0 0,-1 0,0 0,0 0,0 0,0 0,-1 0,0 0,0-1,0 1,-1-1,1 1,-1-1,0 0,0 0,-1 0,1 0,-1-1,0 1,0-1,0 0,0 0,-6 2,-8 3,0-1,0-1,-1 0,0-2,-22 3,21-3,0 0,1 1,-26 9,93-31,1 2,1 1,0 3,1 3,61-4,-106 12,-1 1,1 0,0 0,0 0,0 0,0 1,-1 0,1 0,-1 1,1 0,-1 0,0 0,0 0,0 1,-1 0,1 0,5 6,-8-7,0-1,0 1,0 0,0-1,0 1,0 0,-1 0,1 0,-1 0,0 1,0-1,0 0,0 0,-1 1,1-1,-1 0,0 1,0-1,0 0,0 1,-1-1,0 0,1 1,-1-1,0 0,0 0,-1 0,1 0,-1 0,1 0,-1 0,-3 3,-4 3,1 0,-2-1,1 0,-1-1,-1 0,1 0,-1-1,0-1,-1 0,-22 7,-12 1,-68 10,111-23,-32 6,-1-2,1-2,-1-1,0-1,-65-11,92 10,1-2,-1 1,1-1,-14-7,3-2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1T18:11:00.507"/>
    </inkml:context>
    <inkml:brush xml:id="br0">
      <inkml:brushProperty name="width" value="0.1" units="cm"/>
      <inkml:brushProperty name="height" value="0.1" units="cm"/>
      <inkml:brushProperty name="color" value="#FF0066"/>
      <inkml:brushProperty name="ignorePressure" value="1"/>
    </inkml:brush>
  </inkml:definitions>
  <inkml:trace contextRef="#ctx0" brushRef="#br0">38 1,'-11'0,"-3"5,1 2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1T18:11:06.677"/>
    </inkml:context>
    <inkml:brush xml:id="br0">
      <inkml:brushProperty name="width" value="0.1" units="cm"/>
      <inkml:brushProperty name="height" value="0.1" units="cm"/>
      <inkml:brushProperty name="color" value="#FF0066"/>
      <inkml:brushProperty name="ignorePressure" value="1"/>
    </inkml:brush>
  </inkml:definitions>
  <inkml:trace contextRef="#ctx0" brushRef="#br0">92 64,'1'-1,"-1"0,1 0,-1 0,1 0,-1 0,1 0,-1 0,1 1,0-1,-1 0,1 0,0 1,0-1,0 0,-1 1,1-1,0 1,0-1,0 1,0 0,0-1,0 1,0 0,2-1,29-5,-28 5,74-15,-48 9,1 1,54-4,-73 10,0 0,1 1,-1 1,0 0,0 0,-1 1,18 7,-22-7,0 0,-1 0,1 1,-1 0,0 1,0-1,-1 1,1 0,-1 0,0 1,0-1,-1 1,7 11,-10-15,0 0,0 0,0 0,0 0,0 0,0 1,-1-1,1 0,-1 1,0-1,0 0,1 1,-2-1,1 1,0-1,0 0,-1 1,1-1,-1 0,0 0,1 1,-2 1,-1 0,0 0,1-1,-1 1,0-1,-1 0,1 0,0 0,-1 0,0-1,-7 5,-8 2,0-1,0-1,-40 9,-138 28,164-40,22-7,11-1,16-7,5 3,1 1,0 0,0 2,1 1,29-2,120 0,-171 6,10 0,-1 1,1 0,-1 0,0 1,1 0,-1 1,0 0,16 7,-21-7,0 0,0 0,0 0,0 1,-1 0,1-1,-1 2,0-1,-1 0,1 1,-1 0,1 0,-2 0,1 0,0 0,-1 1,2 5,-4-9,1 0,-1 0,1 0,-1 0,0 0,0 0,0 0,0 0,0 0,0 0,-1 0,1 0,-1 0,1 0,-1 0,0-1,0 1,0 0,0 0,-1 2,-1-1,0 0,-1 1,1-1,-1 0,1-1,-1 1,0 0,-7 2,-4 2,0-2,0 1,-1-2,-18 3,-82 12,-1-4,-131-2,242-13,1-1,-1 1,1-1,-1 0,1 0,-1 0,1-1,-9-3,-11-10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1T18:11:07.426"/>
    </inkml:context>
    <inkml:brush xml:id="br0">
      <inkml:brushProperty name="width" value="0.1" units="cm"/>
      <inkml:brushProperty name="height" value="0.1" units="cm"/>
      <inkml:brushProperty name="color" value="#FF0066"/>
      <inkml:brushProperty name="ignorePressure" value="1"/>
    </inkml:brush>
  </inkml:definitions>
  <inkml:trace contextRef="#ctx0" brushRef="#br0">12 1,'-11'0,"13"0,21 0,18 0,12 0,2 0,-2 0,-6 0,-5 0,-4 0,-4 0,-2 0,-7 0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1T18:11:07.790"/>
    </inkml:context>
    <inkml:brush xml:id="br0">
      <inkml:brushProperty name="width" value="0.1" units="cm"/>
      <inkml:brushProperty name="height" value="0.1" units="cm"/>
      <inkml:brushProperty name="color" value="#FF0066"/>
      <inkml:brushProperty name="ignorePressure" value="1"/>
    </inkml:brush>
  </inkml:definitions>
  <inkml:trace contextRef="#ctx0" brushRef="#br0">6 0,'-6'0,"20"0,28 0,23 0,11 0,4 0,-3 0,-8 0,-11 0,-9 0,-14 0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1T18:11:09.857"/>
    </inkml:context>
    <inkml:brush xml:id="br0">
      <inkml:brushProperty name="width" value="0.1" units="cm"/>
      <inkml:brushProperty name="height" value="0.1" units="cm"/>
      <inkml:brushProperty name="color" value="#FF0066"/>
      <inkml:brushProperty name="ignorePressure" value="1"/>
    </inkml:brush>
  </inkml:definitions>
  <inkml:trace contextRef="#ctx0" brushRef="#br0">0 278,'1'-2,"-1"0,1 0,-1 0,1 0,0 0,0 0,0 1,0-1,0 0,0 1,0-1,0 1,1-1,-1 1,1-1,-1 1,3-1,34-23,-29 20,37-26,-2-3,-2-1,40-41,-78 71,1 1,0 0,0 0,0 0,1 1,-1-1,1 1,0 1,10-5,-14 7,0 0,-1-1,1 1,0 0,-1 0,1 0,0 0,-1 1,1-1,-1 0,1 1,0-1,-1 1,1-1,-1 1,3 1,-2 0,0 0,0-1,0 1,-1 0,1 0,-1 0,1 0,-1 1,0-1,0 0,0 0,0 1,0-1,0 4,4 21,-1 0,-2 0,0 0,-4 42,1-45,1-17,-1-1,0 1,-1 0,1-1,-2 1,1-1,0 0,-1 1,0-1,-1 0,1-1,-1 1,0-1,-8 9,-7 4,0-1,-33 24,15-14,-20 13,39-29,1 1,-29 26,46-38,0 1,-1-1,1 0,-1 1,1-1,0 0,-1 1,1-1,0 1,0-1,-1 1,1-1,0 1,0-1,0 1,0-1,-1 1,1-1,0 1,0-1,0 1,0-1,0 1,0-1,0 1,0-1,1 1,-1-1,0 1,0-1,0 1,1-1,-1 1,0 0,20 10,27-2,-46-9,33 3,0-2,1-1,-1-2,0-2,35-7,170-51,-227 59,39-13,86-13,-107 24,-4-2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1T18:11:10.708"/>
    </inkml:context>
    <inkml:brush xml:id="br0">
      <inkml:brushProperty name="width" value="0.1" units="cm"/>
      <inkml:brushProperty name="height" value="0.1" units="cm"/>
      <inkml:brushProperty name="color" value="#FF0066"/>
      <inkml:brushProperty name="ignorePressure" value="1"/>
    </inkml:brush>
  </inkml:definitions>
  <inkml:trace contextRef="#ctx0" brushRef="#br0">272 1,'-5'0,"0"1,0 0,0 0,1 0,-1 0,0 1,1 0,-1 0,1 0,-8 6,-42 34,34-25,7-7,0 1,1 0,1 0,0 1,1 1,0-1,0 2,2-1,0 2,0-1,1 1,1 0,-5 17,11-28,-1 0,1 0,0 0,1 0,-1 0,1 0,0 0,0 0,0 0,0-1,0 1,1 0,0-1,0 1,0-1,0 1,0-1,1 0,0 0,-1 0,1 0,0-1,4 3,8 7,0 0,1-1,28 14,-27-17,0-1,1 0,0-2,0 0,0-1,1-1,0 0,28-1,-21-2,1-1,0-1,-1-2,0-1,37-11,-34 7,-1-1,-1-1,0-2,-1-1,41-28,-57 36,-2-1,1-1,-1 1,0-2,0 1,-1-1,-1 0,1 0,-1-1,-1 0,0 0,0 0,-1-1,0 0,-1 0,0 0,2-21,-5 29,0-1,0 0,0 0,0 1,0-1,-1 0,0 0,0 1,0-1,0 1,-1-1,1 1,-1-1,0 1,0 0,0 0,-3-3,1 1,-1 1,1 0,-1 0,0 1,-1-1,1 1,-1 1,1-1,-10-3,-8 0,0 1,-1 0,1 2,-32 0,29 1,-1 2,0 1,0 2,0 0,1 2,-30 9,-38 11,56-16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1T18:11:11.320"/>
    </inkml:context>
    <inkml:brush xml:id="br0">
      <inkml:brushProperty name="width" value="0.1" units="cm"/>
      <inkml:brushProperty name="height" value="0.1" units="cm"/>
      <inkml:brushProperty name="color" value="#FF0066"/>
      <inkml:brushProperty name="ignorePressure" value="1"/>
    </inkml:brush>
  </inkml:definitions>
  <inkml:trace contextRef="#ctx0" brushRef="#br0">1 1,'0'5,"21"2,17-1,14 0,7-2,0-2,-5-6,-7-3,-11 1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1T18:11:12.378"/>
    </inkml:context>
    <inkml:brush xml:id="br0">
      <inkml:brushProperty name="width" value="0.1" units="cm"/>
      <inkml:brushProperty name="height" value="0.1" units="cm"/>
      <inkml:brushProperty name="color" value="#FF0066"/>
      <inkml:brushProperty name="ignorePressure" value="1"/>
    </inkml:brush>
  </inkml:definitions>
  <inkml:trace contextRef="#ctx0" brushRef="#br0">404 25,'-30'0,"0"-2,0-1,-45-10,67 11,0 0,0 1,0 0,0 1,0-1,-1 2,1-1,0 1,0 0,0 1,0 0,0 0,0 1,0 0,1 0,-1 1,1 0,0 0,0 1,1 0,-1 0,1 0,0 1,1 0,-1 0,1 0,0 1,1 0,-1 0,1 0,-3 10,4-11,0 1,1-1,0 1,0-1,1 1,0 0,0 0,1 0,-1 0,2 9,0-12,-1-1,1 1,1 0,-1-1,0 1,1 0,0-1,0 0,0 1,0-1,0 0,1 0,-1 0,1 0,0-1,0 1,0-1,0 0,5 4,5 0,1 1,-1-2,1 1,0-2,0 0,1-1,-1 0,1-1,-1-1,24 0,-19-2,-1-1,0 0,0-1,0-1,-1-1,1 0,-1-1,20-11,-33 15,30-15,40-28,-64 38,0-1,-1 0,0 0,0-1,0-1,-1 1,11-19,-19 27,1 0,-1 0,0 0,1 1,-1-1,1 0,-1 0,1 1,0-1,-1 0,1 1,0-1,-1 1,1-1,0 0,-1 1,1 0,0-1,0 1,1-1,-1 1,-1 1,1-1,-1 0,1 1,-1-1,1 0,-1 1,0-1,1 1,-1-1,0 1,1-1,-1 1,0-1,0 1,1-1,-1 1,0 0,0-1,0 1,0-1,0 2,3 46,-3-41,-3 111,4 90,10-148,-4-33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51:29.89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74 0,'0'10,"0"9,0 11,0 10,0 4,0 0,0 2,0-2,-10-3,-4-3,1-4,3-1,2-3,-2-5,1-7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1T18:11:13.476"/>
    </inkml:context>
    <inkml:brush xml:id="br0">
      <inkml:brushProperty name="width" value="0.1" units="cm"/>
      <inkml:brushProperty name="height" value="0.1" units="cm"/>
      <inkml:brushProperty name="color" value="#FF0066"/>
      <inkml:brushProperty name="ignorePressure" value="1"/>
    </inkml:brush>
  </inkml:definitions>
  <inkml:trace contextRef="#ctx0" brushRef="#br0">63 76,'-47'0,"31"0,32 0,1135 0,-910-16,-7 0,-59 18,137-4,-216-12,6-1,-92 15,1-1,-1-1,13-3,-3-2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1T18:11:14.507"/>
    </inkml:context>
    <inkml:brush xml:id="br0">
      <inkml:brushProperty name="width" value="0.1" units="cm"/>
      <inkml:brushProperty name="height" value="0.1" units="cm"/>
      <inkml:brushProperty name="color" value="#FF0066"/>
      <inkml:brushProperty name="ignorePressure" value="1"/>
    </inkml:brush>
  </inkml:definitions>
  <inkml:trace contextRef="#ctx0" brushRef="#br0">187 59,'-10'0,"-11"0,21-2,11-2,6 0,22-9,0 3,1 1,1 2,62-3,-98 10,0 1,0-1,0 1,0 0,0 0,0 0,-1 1,1 0,0 0,-1 0,1 0,-1 1,0-1,1 1,-1 0,-1 1,1-1,0 1,-1 0,0 0,0 0,0 0,0 0,-1 1,1-1,-1 1,0-1,-1 1,3 7,-3-5,0 1,0-1,0 0,-1 1,0-1,0 1,-1-1,0 0,0 1,-1-1,0 0,0 0,-1 0,1 0,-2 0,1-1,-1 1,0-1,-8 10,-6 2,0-1,0-1,-36 23,-69 36,101-62,-117 53,37-20,99-44,0-1,0 1,0 0,0 0,1 0,-1 0,-3 4,6-6,0 1,-1 0,1-1,-1 1,1 0,0-1,-1 1,1 0,0-1,0 1,0 0,0 0,0-1,-1 1,1 0,1 0,-1 0,0-1,0 1,0 0,0 0,0-1,1 1,-1 0,0-1,1 1,-1 0,0-1,1 1,-1 0,1-1,-1 1,1-1,-1 1,1-1,-1 1,1-1,0 1,-1-1,1 0,1 1,5 3,-1 0,1-1,0 0,0-1,0 1,0-1,1 0,7 0,65 4,-49-4,506 5,-301-10,-231 3,0 0,0 0,0-1,0 0,0 0,0 0,0-1,-1 1,1-1,0-1,-1 1,1 0,-1-1,0 0,0 0,0 0,0-1,-1 1,1-1,-1 0,0 0,0 0,0-1,0 1,-1-1,0 1,0-1,0 0,2-8,0-12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1T18:11:15.187"/>
    </inkml:context>
    <inkml:brush xml:id="br0">
      <inkml:brushProperty name="width" value="0.1" units="cm"/>
      <inkml:brushProperty name="height" value="0.1" units="cm"/>
      <inkml:brushProperty name="color" value="#FF0066"/>
      <inkml:brushProperty name="ignorePressure" value="1"/>
    </inkml:brush>
  </inkml:definitions>
  <inkml:trace contextRef="#ctx0" brushRef="#br0">0 1,'0'248,"0"-243,0-1,1 0,-1 0,1 0,-1 1,1-1,0 0,1 0,-1 0,1 0,0 0,0-1,0 1,0-1,1 1,-1-1,4 4,-2-4,1 1,-1-1,1 0,0-1,-1 1,1-1,0 0,1 0,-1 0,0-1,10 2,0-1,0-1,0-1,1-1,-1 0,0-1,0 0,0-1,23-8,-27 7,0-1,0 0,0 0,-1-1,1-1,-2 1,1-2,-1 1,0-1,11-13,-5 4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1T18:11:15.787"/>
    </inkml:context>
    <inkml:brush xml:id="br0">
      <inkml:brushProperty name="width" value="0.1" units="cm"/>
      <inkml:brushProperty name="height" value="0.1" units="cm"/>
      <inkml:brushProperty name="color" value="#FF0066"/>
      <inkml:brushProperty name="ignorePressure" value="1"/>
    </inkml:brush>
  </inkml:definitions>
  <inkml:trace contextRef="#ctx0" brushRef="#br0">1 1,'0'559,"1"-550,1 0,-1 0,2 0,0 0,0 0,0 0,1-1,0 0,1 0,0 0,7 9,14 26,-3 8,-16-34,1 0,9 15,-15-28,0-2,1 1,-1 0,1 0,-1-1,1 1,0-1,0 0,0 0,0 0,4 2,13 3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1T18:11:16.633"/>
    </inkml:context>
    <inkml:brush xml:id="br0">
      <inkml:brushProperty name="width" value="0.1" units="cm"/>
      <inkml:brushProperty name="height" value="0.1" units="cm"/>
      <inkml:brushProperty name="color" value="#FF0066"/>
      <inkml:brushProperty name="ignorePressure" value="1"/>
    </inkml:brush>
  </inkml:definitions>
  <inkml:trace contextRef="#ctx0" brushRef="#br0">11 1,'-11'0,"13"0,16 0,16 0,13 0,3 0,-2 0,-8 0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1T18:11:16.968"/>
    </inkml:context>
    <inkml:brush xml:id="br0">
      <inkml:brushProperty name="width" value="0.1" units="cm"/>
      <inkml:brushProperty name="height" value="0.1" units="cm"/>
      <inkml:brushProperty name="color" value="#FF0066"/>
      <inkml:brushProperty name="ignorePressure" value="1"/>
    </inkml:brush>
  </inkml:definitions>
  <inkml:trace contextRef="#ctx0" brushRef="#br0">12 56,'-5'0,"-2"-5,21-2,25 1,15 0,-1-3,1 0,2 1,-9 2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1T18:11:18.397"/>
    </inkml:context>
    <inkml:brush xml:id="br0">
      <inkml:brushProperty name="width" value="0.1" units="cm"/>
      <inkml:brushProperty name="height" value="0.1" units="cm"/>
      <inkml:brushProperty name="color" value="#FF0066"/>
      <inkml:brushProperty name="ignorePressure" value="1"/>
    </inkml:brush>
  </inkml:definitions>
  <inkml:trace contextRef="#ctx0" brushRef="#br0">2 562,'0'-24,"-1"10,1 0,0 0,1 0,0 0,1 0,1 1,0-1,1 1,9-23,32-47,28-57,-64 120,-2-1,0 0,-1 0,-1-1,3-22,-7 39,-1 9,1 22,-2 58,1-56,-1 343,3-350,1 0,1 0,1 0,1-1,0 0,13 27,-5-12,0-5,2-4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1T18:11:19.208"/>
    </inkml:context>
    <inkml:brush xml:id="br0">
      <inkml:brushProperty name="width" value="0.1" units="cm"/>
      <inkml:brushProperty name="height" value="0.1" units="cm"/>
      <inkml:brushProperty name="color" value="#FF0066"/>
      <inkml:brushProperty name="ignorePressure" value="1"/>
    </inkml:brush>
  </inkml:definitions>
  <inkml:trace contextRef="#ctx0" brushRef="#br0">63 478,'-16'1,"15"0,0-1,-1 0,1 1,0-1,0 0,0 0,0 0,0 0,-1 0,1 0,0 0,0 0,0 0,0-1,0 1,-1 0,1-1,0 1,0-1,0 1,0-1,0 1,0-1,0 0,1 0,-1 1,0-1,0 0,0 0,1 0,-1 0,0 0,1 0,-1 0,1 0,-1 0,1 0,-1-2,-1-4,0-1,0 1,1-1,0 0,0 1,1-1,0 0,0 0,0 0,1 1,1-1,-1 0,1 1,1-1,-1 1,1 0,0 0,1 0,0 0,5-6,47-92,-27 48,-22 44,-1-1,-1 1,0-1,-1 1,0-1,-1-1,2-24,-9 583,4-539,1-1,-1 1,1-1,0 1,0-1,0 0,1 1,0-1,0 0,0 0,0 0,0 0,1 0,0-1,-1 1,1-1,6 6,12 10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1T18:11:20.087"/>
    </inkml:context>
    <inkml:brush xml:id="br0">
      <inkml:brushProperty name="width" value="0.1" units="cm"/>
      <inkml:brushProperty name="height" value="0.1" units="cm"/>
      <inkml:brushProperty name="color" value="#FF0066"/>
      <inkml:brushProperty name="ignorePressure" value="1"/>
    </inkml:brush>
  </inkml:definitions>
  <inkml:trace contextRef="#ctx0" brushRef="#br0">0 125,'548'0,"-510"-2,-1-2,0-1,49-15,-42 10,74-9,19 4,76-3,-27 2,16 1,20 16,-223-1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1T18:11:21.676"/>
    </inkml:context>
    <inkml:brush xml:id="br0">
      <inkml:brushProperty name="width" value="0.1" units="cm"/>
      <inkml:brushProperty name="height" value="0.1" units="cm"/>
      <inkml:brushProperty name="color" value="#FF0066"/>
      <inkml:brushProperty name="ignorePressure" value="1"/>
    </inkml:brush>
  </inkml:definitions>
  <inkml:trace contextRef="#ctx0" brushRef="#br0">270 248,'-2'0,"1"0,0 0,-1 0,1 0,0 0,-1 0,1 0,0-1,-1 1,1 0,0-1,0 1,-1-1,1 0,0 1,0-1,0 0,0 0,0 0,0 0,0 0,0 0,-1-1,1 0,0 0,1 0,-1 0,1 0,-1 0,1 0,0 0,0 0,0 0,0 0,0 0,0 0,1 0,0-2,1-4,1 0,-1 0,2 0,-1 1,1-1,7-9,-1 4,0 1,0 0,1 1,1 0,0 1,0 0,1 1,0 0,1 1,0 0,0 1,24-7,-34 13,0 0,0 0,-1 0,1 1,0-1,0 1,0 0,0 1,0-1,-1 1,1-1,0 1,0 0,-1 0,1 1,0-1,-1 1,7 4,-6-3,0 1,0 0,-1 0,0 0,1 0,-1 1,-1-1,1 1,-1 0,0 0,0 0,2 6,1 13,0-1,-2 1,-1 0,-1 45,-2-62,0 0,-1 0,1 1,-1-1,-1 0,1 0,-1-1,0 1,-1-1,0 1,0-1,0 0,-1 0,-9 9,-10 8,0-1,-30 19,15-11,-51 42,-123 103,206-169,-5 4,1-1,0 2,0-1,1 2,-11 16,20-27,1-1,0 0,-1 1,1-1,0 1,-1-1,1 0,0 1,0-1,0 1,0-1,-1 1,1-1,0 1,0-1,0 1,0-1,0 1,0-1,0 1,0-1,0 1,1-1,-1 1,0-1,0 1,0-1,0 1,1-1,-1 1,0-1,1 0,-1 1,0-1,1 1,-1-1,0 0,1 1,-1-1,1 0,-1 0,0 1,1-1,-1 0,1 0,-1 0,1 1,-1-1,1 0,-1 0,1 0,-1 0,1 0,-1 0,1 0,-1 0,2 0,36-5,-31 4,273-71,-152 35,-6 11,-77 19,-1-3,46-17,-82 25,0-1,-1-1,1 1,-1-1,1-1,-1 0,0 0,-1 0,1 0,-1-1,0 0,-1-1,0 1,6-10,-1-6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51:30.25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1 120,'10'0,"14"0,18-6,12-1,7 1,-3-5,1 1,-6 1,-6-3,-7 2,-10-4,1-4,-6 1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1T18:11:22.268"/>
    </inkml:context>
    <inkml:brush xml:id="br0">
      <inkml:brushProperty name="width" value="0.1" units="cm"/>
      <inkml:brushProperty name="height" value="0.1" units="cm"/>
      <inkml:brushProperty name="color" value="#FF0066"/>
      <inkml:brushProperty name="ignorePressure" value="1"/>
    </inkml:brush>
  </inkml:definitions>
  <inkml:trace contextRef="#ctx0" brushRef="#br0">1 0,'0'280,"0"-277,0 1,0 0,0-1,1 1,-1-1,1 1,0-1,0 1,0-1,0 0,1 1,-1-1,1 0,0 0,0 0,3 3,-1-3,-1 0,1 0,0 0,1-1,-1 0,0 1,1-2,-1 1,1 0,-1-1,1 0,5 1,7 0,1-1,-1 0,1-1,-1-1,1-1,-1 0,22-6,-2-2,0-2,45-20,-73 27,0 0,-1 0,0-1,0 0,-1 0,1-1,-1 0,-1-1,1 1,-1-1,-1 0,8-13,-1 0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1T18:11:22.760"/>
    </inkml:context>
    <inkml:brush xml:id="br0">
      <inkml:brushProperty name="width" value="0.1" units="cm"/>
      <inkml:brushProperty name="height" value="0.1" units="cm"/>
      <inkml:brushProperty name="color" value="#FF0066"/>
      <inkml:brushProperty name="ignorePressure" value="1"/>
    </inkml:brush>
  </inkml:definitions>
  <inkml:trace contextRef="#ctx0" brushRef="#br0">131 0,'-5'0,"-1"0,1 1,0-1,-1 1,1 0,0 0,0 1,0 0,0-1,0 2,0-1,0 1,1-1,-1 1,1 0,-5 5,5-4,0 1,0 0,1 0,0 0,0 1,0-1,0 1,1 0,0-1,0 1,0 0,1 0,-1 11,-2 39,7 93,1-38,-4 74,0-158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1T18:11:26.303"/>
    </inkml:context>
    <inkml:brush xml:id="br0">
      <inkml:brushProperty name="width" value="0.1" units="cm"/>
      <inkml:brushProperty name="height" value="0.1" units="cm"/>
      <inkml:brushProperty name="color" value="#FF0066"/>
      <inkml:brushProperty name="ignorePressure" value="1"/>
    </inkml:brush>
  </inkml:definitions>
  <inkml:trace contextRef="#ctx0" brushRef="#br0">271 32,'-45'16,"28"-9,-1 0,-30 5,-95 9,704-20,-258-4,990 3,-1178-5,142-25,-106 10,-53 12,125 8,-92 2,276-21,25 7,-321 12,61 15,-45-2,52 3,89 3,-200-21,51 3,-125-1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1T18:12:16.567"/>
    </inkml:context>
    <inkml:brush xml:id="br0">
      <inkml:brushProperty name="width" value="0.1" units="cm"/>
      <inkml:brushProperty name="height" value="0.1" units="cm"/>
      <inkml:brushProperty name="color" value="#FF0066"/>
      <inkml:brushProperty name="ignorePressure" value="1"/>
    </inkml:brush>
  </inkml:definitions>
  <inkml:trace contextRef="#ctx0" brushRef="#br0">1100 66,'0'-1,"-1"-1,0 1,0 0,0 0,0 0,0 0,0 0,0 0,0 0,0 0,0 0,0 1,-1-1,1 0,0 1,0-1,-1 1,1-1,-1 1,1 0,0 0,-3-1,-3-1,-27-9,-1 2,1 1,-2 1,-59-3,78 9,-1 2,1-1,0 2,0 1,-1 0,2 1,-1 0,0 2,1 0,0 0,-26 17,16-7,4-3,-1 1,2 1,0 1,1 1,-29 31,46-45,1 0,0-1,0 1,0 0,1 0,-1 0,0 1,1-1,0 0,0 0,0 1,0-1,1 0,-1 1,1-1,0 5,1-5,0-1,0 0,0 1,0-1,0 0,0 0,1 0,-1 0,1 0,0 0,-1-1,1 1,0 0,0-1,0 0,0 1,0-1,1 0,-1 0,0 0,1 0,-1-1,0 1,3 0,22 6,-1-1,0-2,44 3,86-7,-19-1,-129 1,0 1,-1 0,1 0,0 0,0 1,0 0,-1 1,1 0,-1 0,0 0,0 1,0 0,0 0,-1 1,0 0,0 0,0 1,0-1,-1 1,0 1,0-1,-1 1,0-1,0 1,0 0,-1 1,0-1,0 1,2 10,5 23,-1 1,-2 0,2 58,-10-96,1 1,-1-1,0 1,-1-1,1 1,-1-1,0 0,0 1,0-1,0 0,-1 0,1-1,-1 1,0 0,0-1,-1 0,1 0,-1 0,0 0,-6 4,-11 6,0-2,-40 17,43-21,-43 16,0-4,-79 15,105-27,-25 3,-1-3,0-3,-90-4,82-2,43 3,0-3,1 0,-1-1,1-1,-50-16,51 9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1T18:12:19.982"/>
    </inkml:context>
    <inkml:brush xml:id="br0">
      <inkml:brushProperty name="width" value="0.1" units="cm"/>
      <inkml:brushProperty name="height" value="0.1" units="cm"/>
      <inkml:brushProperty name="color" value="#FF0066"/>
      <inkml:brushProperty name="ignorePressure" value="1"/>
    </inkml:brush>
  </inkml:definitions>
  <inkml:trace contextRef="#ctx0" brushRef="#br0">312 1,'-8'0,"-1"2,1-1,-1 1,1 0,0 1,-1 0,1 0,1 1,-1 0,0 0,1 1,0 0,0 0,1 1,-10 10,3-3,1 1,0 0,1 1,1 1,0 0,-10 23,6-7,2 1,1 0,-10 49,16-58,-5 27,2 0,-1 72,9-116,1-1,1 1,-1-1,1 1,1-1,-1 0,1 1,0-1,0-1,1 1,-1 0,1-1,1 0,-1 0,1 0,9 8,5 2,0 0,1-1,28 14,-18-12,0-1,0-2,2-1,-1-1,1-2,1-2,-1 0,54 2,-77-9,-1-1,1 0,0-1,-1 0,0-1,1 0,-1 0,0 0,0-1,-1 0,1-1,-1 0,0 0,8-8,2-2,-1-1,0 0,-2-2,18-25,3-4,-25 35,-1 0,0 0,-1 0,0-1,-1-1,-1 1,0-1,5-19,-10 30,-1 0,0 0,0 0,0-1,0 1,-1 0,1 0,-1 0,0 0,0 0,0 0,0 0,0 0,-1 0,1 0,-1 0,0 1,0-1,0 1,0-1,0 1,-1 0,1 0,-1 0,1 0,-1 0,-3-1,-9-6,-1 2,1-1,-29-8,41 15,-18-6,-1 1,1 1,-1 1,0 0,0 2,0 0,0 2,-29 3,36-1,-1 1,1 0,0 1,0 1,1 1,-1 0,1 1,0 0,1 1,0 0,0 1,-17 16,11-6,0 1,1 0,1 1,1 1,-15 28,21-33,1 1,1 0,1 1,1 0,0 0,1 0,-4 35,9-51,0 0,-1 0,1 0,1 0,-1 0,0 0,1 0,-1 0,1 0,0 0,0-1,0 1,0 0,1 0,-1-1,1 1,2 3,16 14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1T18:11:29.675"/>
    </inkml:context>
    <inkml:brush xml:id="br0">
      <inkml:brushProperty name="width" value="0.1" units="cm"/>
      <inkml:brushProperty name="height" value="0.1" units="cm"/>
      <inkml:brushProperty name="color" value="#FF0066"/>
      <inkml:brushProperty name="ignorePressure" value="1"/>
    </inkml:brush>
  </inkml:definitions>
  <inkml:trace contextRef="#ctx0" brushRef="#br0">147 467,'7'2,"-1"0,1 0,0-1,0 0,-1 0,1-1,0 0,0 0,0-1,-1 0,1 0,0 0,-1-1,1 0,-1 0,1-1,-1 0,0 0,0 0,0-1,-1 0,1 0,-1 0,0-1,0 1,0-1,-1-1,5-5,14-20,-13 19,0-1,-1 0,0 0,12-29,-17 34,0 0,0 1,1-1,0 1,1 0,-1 0,1 1,0-1,1 2,-1-1,1 0,12-6,11-5,62-26,-38 20,-11 1,-20 10,0 1,46-15,-27 16,0 1,0 2,1 2,68 1,-90 4,-8 0,1 0,-1 1,25 5,-34-5,0 0,0 0,0 1,0-1,0 1,-1 0,1 1,-1-1,1 1,-1-1,0 1,0 0,0 0,0 0,0 1,3 5,3 6,-1 1,-1 0,-1 1,0-1,-1 1,0 0,-2 1,0-1,1 34,-4-46,0 0,-1 0,0-1,0 1,0 0,-1-1,0 1,1 0,-2-1,1 0,0 0,-1 0,0 0,0 0,0 0,-6 5,-7 6,0-2,-29 19,23-18,-57 35,-2-3,-163 64,97-46,-130 87,227-124,-1-3,-1-1,-1-3,-82 19,134-39,0 0,0 0,-1 1,1-1,0 0,0 0,0 1,0-1,0 1,0-1,0 1,0-1,0 1,1-1,-1 1,0 0,0 0,0-1,1 1,-2 1,2-1,1-1,-1 1,1 0,-1-1,1 1,-1-1,1 1,-1-1,1 1,-1-1,1 1,0-1,-1 0,1 1,0-1,-1 0,1 0,0 1,-1-1,1 0,1 0,8 3,0-1,0-1,18 1,20-5,82-17,-26 3,54 4,208 9,-196 5,-150-2,0-2,-1 0,1-1,-1-2,31-11,18-5,145-27,-184 41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1T18:11:31.579"/>
    </inkml:context>
    <inkml:brush xml:id="br0">
      <inkml:brushProperty name="width" value="0.1" units="cm"/>
      <inkml:brushProperty name="height" value="0.1" units="cm"/>
      <inkml:brushProperty name="color" value="#FF0066"/>
      <inkml:brushProperty name="ignorePressure" value="1"/>
    </inkml:brush>
  </inkml:definitions>
  <inkml:trace contextRef="#ctx0" brushRef="#br0">127 798,'-5'0,"1"0,-1-1,1 1,-1-1,1 0,-1-1,1 1,0-1,0 0,0 0,0 0,0 0,0-1,0 0,1 1,-1-2,1 1,0 0,0 0,0-1,0 0,1 0,-4-7,0 0,1-2,0 1,1 0,1-1,0 0,0 1,0-16,3 22,0 1,0 0,1 0,-1 0,1 0,0 0,1 0,-1 0,1 0,0 0,0 1,6-9,3-3,1 0,15-16,1-1,-14 16,-5 7,0-1,-1 0,0 0,-1-1,0 0,0 0,-2-1,1 1,4-21,-8 26,1-1,0 1,0 0,0 0,1 0,0 0,0 1,1 0,0-1,0 2,1-1,-1 1,9-7,13-8,51-30,-68 44,39-23,89-57,-116 75,-22 11,1 0,-1 0,1 0,0 0,-1 0,1 0,-1 0,1 0,-1 0,1 0,0 0,-1 1,1-1,-1 0,1 0,-1 1,1-1,-1 0,1 1,-1-1,0 0,1 1,0 0,0 2,0 0,1 0,-1 0,0 0,-1 0,1 0,0 0,-1 1,0-1,0 6,-4 186,0-38,3-149,0-1,-1 0,0 0,0 0,-1 0,0 0,0-1,0 1,-1-1,0 0,0 0,-1 0,-7 7,-14 22,18-22,2 0,-1 0,1 0,1 1,0 0,1 0,1 0,-3 24,3 5,4 68,1-51,-2-55,0 0,0 0,-1 0,0 0,0 0,0 0,-1-1,1 1,-1 0,0-1,-1 1,1-1,-5 6,-2 1,0 0,-2-1,-13 11,17-15,-1 0,1 1,0-1,1 1,0 1,0-1,0 1,1 0,0 0,-6 15,6-11,0 0,-1 0,-1-1,0 0,-11 13,10-12,0 0,0 0,-10 22,14-24,4-13,10-18,30-41,-22 31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1T18:11:34.587"/>
    </inkml:context>
    <inkml:brush xml:id="br0">
      <inkml:brushProperty name="width" value="0.1" units="cm"/>
      <inkml:brushProperty name="height" value="0.1" units="cm"/>
      <inkml:brushProperty name="color" value="#FF0066"/>
      <inkml:brushProperty name="ignorePressure" value="1"/>
    </inkml:brush>
  </inkml:definitions>
  <inkml:trace contextRef="#ctx0" brushRef="#br0">1 0,'0'0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1T18:11:35.896"/>
    </inkml:context>
    <inkml:brush xml:id="br0">
      <inkml:brushProperty name="width" value="0.1" units="cm"/>
      <inkml:brushProperty name="height" value="0.1" units="cm"/>
      <inkml:brushProperty name="color" value="#FF0066"/>
      <inkml:brushProperty name="ignorePressure" value="1"/>
    </inkml:brush>
  </inkml:definitions>
  <inkml:trace contextRef="#ctx0" brushRef="#br0">2 191,'-1'-7,"1"0,0 0,0 1,1-1,0 0,0 0,1 1,0-1,0 1,0-1,1 1,0 0,0 0,1 0,0 0,0 0,0 1,0 0,1 0,0 0,0 1,9-7,-4 4,1 1,-1 1,1-1,0 2,19-6,-23 8,0 0,-1 1,1 0,0 0,0 0,0 1,0 0,0 1,0 0,0 0,7 2,-12-2,0-1,1 1,-1 1,1-1,-1 0,0 0,0 1,0-1,0 1,0 0,0 0,0 0,-1 0,1 0,-1 0,1 0,-1 0,0 0,0 1,0-1,0 1,0-1,0 1,-1-1,1 1,-1-1,0 1,0-1,0 1,0 3,0-1,-1-1,0 1,0 0,0-1,-1 1,0-1,0 1,0-1,0 0,0 0,-1 0,0 0,0 0,0 0,-5 4,-7 2,0 0,0 0,-1-2,1 0,-2-1,1 0,-1-2,-31 7,20-3,27-9,1 0,0 0,0 0,-1 0,1 0,0 0,0 0,0 0,-1 1,1-1,0 0,0 0,0 0,-1 0,1 0,0 0,0 1,0-1,-1 0,1 0,0 0,0 0,0 1,0-1,0 0,0 0,-1 0,1 1,0-1,0 0,0 0,0 1,0-1,0 0,0 0,0 0,0 1,0-1,0 0,0 0,0 1,0-1,0 0,0 0,1 1,11 5,20 0,-19-5,47 9,-58-10,1 1,-1-1,1 1,-1 0,1 0,-1 1,1-1,-1 0,0 1,0-1,0 1,0 0,0 0,0-1,0 1,0 1,-1-1,3 4,-4-5,0 1,1 0,-1 0,0 0,0-1,-1 1,1 0,0 0,0 0,-1-1,1 1,-1 0,0-1,1 1,-1 0,0-1,0 1,0-1,0 1,0-1,-1 0,1 1,0-1,-1 0,1 0,-3 2,-2 1,0 1,0-2,0 1,0-1,-10 4,-10-2,5-6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1T18:11:36.579"/>
    </inkml:context>
    <inkml:brush xml:id="br0">
      <inkml:brushProperty name="width" value="0.1" units="cm"/>
      <inkml:brushProperty name="height" value="0.1" units="cm"/>
      <inkml:brushProperty name="color" value="#FF0066"/>
      <inkml:brushProperty name="ignorePressure" value="1"/>
    </inkml:brush>
  </inkml:definitions>
  <inkml:trace contextRef="#ctx0" brushRef="#br0">1 0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51:30.90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59 268,'-5'0,"0"0,0 0,0-1,0 1,-1-2,-6-1,11 3,0-1,0 1,1 0,-1-1,0 1,0-1,0 0,1 1,-1-1,0 1,0-1,1 0,-1 0,1 1,-1-1,1 0,-1 0,1 0,-1 1,1-1,0 0,-1 0,1 0,0 0,0 0,0 0,0 0,0 0,0 0,0 0,0 0,0 0,0 0,0 1,1-1,-1 0,0 0,1 0,-1 0,1 0,-1 0,2-1,2-4,1 0,1 0,-1 0,1 1,0-1,0 2,1-1,-1 1,1 0,11-5,7-6,137-76,-137 79,1 1,0 2,0 0,47-8,-68 17,-1-1,1 1,0 0,-1 0,1 0,0 0,-1 1,1 0,-1 0,8 3,-10-3,-1-1,1 1,-1 0,1 0,-1 0,0 0,1 0,-1 0,0 1,0-1,0 0,0 1,0-1,0 1,0-1,-1 1,1-1,0 1,-1-1,0 1,1 0,-1-1,0 1,1 0,-1-1,0 1,0 0,-1 0,1-1,0 1,0 0,-2 2,-2 10,-1 0,0-1,-1 0,-1 0,0 0,0 0,-2-1,1-1,-18 18,3-5,-1-2,-1 0,-36 22,-9 0,-29 19,98-62,-1 1,0-1,0 1,1-1,-1 1,1 0,-1-1,1 1,0 0,0 0,0 0,0 0,0 0,0 0,-1 5,2-7,0 0,0 1,0-1,0 1,0-1,0 1,0-1,1 1,-1-1,0 0,0 1,0-1,1 1,-1-1,0 0,0 1,1-1,-1 1,0-1,1 0,-1 0,0 1,1-1,-1 0,0 1,1-1,-1 0,1 0,1 1,0-1,0 1,0-1,0 0,0 0,0 0,0 0,0 0,0-1,4 0,43-12,-1-2,61-27,36-13,-111 44,-20 5,0 1,1 0,0 1,0 1,0 1,0 0,0 0,24 2,-36 1,0 0,0 1,0-1,0 1,0-1,0 1,0 0,-1 0,1 0,0 0,-1 1,0-1,1 1,-1-1,0 1,-1 0,1 0,0 0,-1 0,0 0,1 0,-1 0,0 1,-1-1,1 0,0 7,0-1,1 1,-2-1,1 1,-2-1,1 1,-1-1,-1 0,-3 15,-1-7,-1-1,0 0,-2 0,0 0,0-1,-1-1,-1 0,-1 0,0-1,0-1,-1 0,-1 0,0-1,-1-1,0-1,0 0,-1-1,0 0,0-1,-1-1,-27 6,5-3,-98 18,133-27,2 1,1-1,0 1,-1-1,1 0,0 1,-1-1,1 0,0 0,-1 0,1 0,0 0,-1 0,1-1,0 1,-1 0,1-1,0 1,0-1,-1 1,1-1,0 1,0-1,0 0,0 0,-2-1,3-10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1T18:11:37.206"/>
    </inkml:context>
    <inkml:brush xml:id="br0">
      <inkml:brushProperty name="width" value="0.1" units="cm"/>
      <inkml:brushProperty name="height" value="0.1" units="cm"/>
      <inkml:brushProperty name="color" value="#FF0066"/>
      <inkml:brushProperty name="ignorePressure" value="1"/>
    </inkml:brush>
  </inkml:definitions>
  <inkml:trace contextRef="#ctx0" brushRef="#br0">1 146,'0'-1,"0"-1,1 1,-1 0,1-1,-1 1,1 0,0-1,0 1,-1 0,1 0,0 0,0-1,0 1,0 0,0 0,1 1,-1-1,0 0,2-1,29-15,-30 16,55-22,2 3,-1 3,101-16,-154 32,3-1,3 0,0 0,1 0,-1 1,17 1,-25 0,0 0,-1 1,1-1,-1 1,1-1,0 1,-1 0,1 0,-1 1,1-1,-1 0,0 1,0-1,0 1,0 0,0 0,0 0,0 0,0 0,-1 0,1 0,-1 0,1 1,0 2,1 3,0 1,-1 0,0 0,0-1,-1 1,0 0,0 13,-8 68,2-30,3-29,2-4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1T18:11:37.585"/>
    </inkml:context>
    <inkml:brush xml:id="br0">
      <inkml:brushProperty name="width" value="0.1" units="cm"/>
      <inkml:brushProperty name="height" value="0.1" units="cm"/>
      <inkml:brushProperty name="color" value="#FF0066"/>
      <inkml:brushProperty name="ignorePressure" value="1"/>
    </inkml:brush>
  </inkml:definitions>
  <inkml:trace contextRef="#ctx0" brushRef="#br0">1 157,'15'0,"7"-11,13-14,13-2,13-3,2 5,1 6,-1 6,-10 6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1T18:11:38.758"/>
    </inkml:context>
    <inkml:brush xml:id="br0">
      <inkml:brushProperty name="width" value="0.1" units="cm"/>
      <inkml:brushProperty name="height" value="0.1" units="cm"/>
      <inkml:brushProperty name="color" value="#FF0066"/>
      <inkml:brushProperty name="ignorePressure" value="1"/>
    </inkml:brush>
  </inkml:definitions>
  <inkml:trace contextRef="#ctx0" brushRef="#br0">780 35,'0'-1,"-1"1,1-1,0 0,-1 0,0 0,1 0,-1 0,1 0,-1 1,0-1,0 0,1 0,-1 1,0-1,0 1,0-1,0 1,0-1,0 1,0-1,0 1,0 0,0-1,-1 1,-31-7,30 7,-31-5,0 1,0 2,-1 2,1 1,0 1,-48 11,71-11,0 2,1 0,-1 0,1 1,0 0,-14 11,-55 46,14-9,22-23,21-17,1 2,1 0,-24 25,38-34,1 1,-1 0,1 0,1 0,-1 1,1 0,1-1,-1 2,1-1,0 0,1 1,0-1,-1 15,3-20,0 1,0-1,0 0,0 0,0 0,1 1,0-1,0 0,0 0,0 0,0 0,0 0,1 0,-1-1,1 1,0 0,2 2,1 0,0-1,-1 0,1 0,1 0,-1-1,0 1,1-1,7 2,7 2,0-1,0 0,0-2,29 3,-9-3,0-2,77-4,-102 0,0 0,-1 0,1-2,-1 0,0 0,0-2,-1 1,1-2,-1 0,-1 0,16-12,-23 15,0 0,-1-1,0 1,0-1,7-10,-10 14,0 0,0-1,-1 1,1 0,-1-1,1 1,-1 0,1-1,-1 1,0-1,1 1,-1-1,0 1,0-1,0 1,0-1,0 1,-1-1,1 1,0-1,-1 1,1 0,-1-1,1 1,-1-1,0 1,0 0,0 0,-1-2,-3-1,0 0,0 0,0 1,-1 0,1 0,-1 0,0 1,0-1,0 1,0 1,0-1,-12 0,-1 0,0 1,-39 2,49-1,-1 1,1 0,0 1,0 0,0 1,0 0,0 0,0 1,1 0,-15 9,1 6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1T18:11:39.458"/>
    </inkml:context>
    <inkml:brush xml:id="br0">
      <inkml:brushProperty name="width" value="0.1" units="cm"/>
      <inkml:brushProperty name="height" value="0.1" units="cm"/>
      <inkml:brushProperty name="color" value="#FF0066"/>
      <inkml:brushProperty name="ignorePressure" value="1"/>
    </inkml:brush>
  </inkml:definitions>
  <inkml:trace contextRef="#ctx0" brushRef="#br0">22 24,'0'-5,"-16"-2,11 0,6 2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1T18:11:40.614"/>
    </inkml:context>
    <inkml:brush xml:id="br0">
      <inkml:brushProperty name="width" value="0.1" units="cm"/>
      <inkml:brushProperty name="height" value="0.1" units="cm"/>
      <inkml:brushProperty name="color" value="#FF0066"/>
      <inkml:brushProperty name="ignorePressure" value="1"/>
    </inkml:brush>
  </inkml:definitions>
  <inkml:trace contextRef="#ctx0" brushRef="#br0">100 220,'-4'-1,"1"1,-1-1,1 0,-1 1,1-2,0 1,-1 0,1-1,0 1,0-1,0 0,0 0,1 0,-1-1,0 1,1-1,-1 1,1-1,0 0,-2-3,3 5,0-1,0 0,0 0,0 0,0 0,0 0,1 0,-1 0,1 0,-1 0,1 0,0 0,0-1,0 1,0 0,0 0,0 0,1 0,-1 0,1 0,-1 0,1 0,0 0,0 0,0 0,0 0,0 0,0 0,0 1,1-1,-1 1,1-1,-1 1,3-3,9-4,0 0,1 0,-1 1,1 1,1 0,24-6,99-15,-79 17,-36 5,52-7,-69 11,1 0,0 1,0 0,0 1,-1 0,1 0,0 0,8 3,-13-4,0 1,-1 0,1 0,0-1,0 1,0 0,-1 0,1 1,0-1,-1 0,1 1,-1-1,0 1,1-1,-1 1,0-1,0 1,0 0,0 0,0 0,0-1,-1 1,1 0,-1 0,1 0,-1 0,0 0,1 0,-1 0,0 0,-1 0,1 0,0 0,0 0,-1 0,1 0,-1 0,0 0,0 0,1 0,-1-1,0 1,-2 2,-2 4,1-1,-2 1,1-1,-1 0,-1 0,1-1,-1 0,-8 6,-20 11,-2-2,0-1,-77 28,-39-5,153-43,0 0,0 0,0 0,1 0,-1 0,0 0,0 0,0 0,0 0,0 0,0 1,0-1,0 0,0 0,0 0,1 0,-1 0,0 0,0 0,0 0,0 0,0 0,0 0,0 0,0 0,0 0,0 0,0 0,0 0,0 1,0-1,0 0,0 0,1 0,-1 0,0 0,0 0,0 0,0 0,0 0,0 1,0-1,0 0,0 0,0 0,0 0,0 0,-1 0,1 0,0 0,0 0,0 0,0 1,0-1,0 0,0 0,0 0,17 3,21 0,270-2,-130-3,-172 2,0 1,1-1,-1 1,1 0,-1 1,0-1,9 5,-13-6,0 1,-1 0,1 0,-1 0,1 0,-1 0,1 0,-1 0,0 0,1 0,-1 1,0-1,0 1,0-1,0 1,0-1,0 1,-1-1,1 1,0 0,-1 0,1-1,-1 1,0 0,0 0,1-1,-1 1,0 0,-1 0,1-1,0 1,-1 2,-1 1,0 0,0 0,0 0,-1-1,0 1,0-1,0 0,0 0,-1 0,1 0,-1 0,0-1,0 0,-5 3,-12 7,-34 18,53-30,-40 20,0-1,-2-3,0-1,-90 19,117-32,-51 8,-124 6,157-18,42 1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1T18:11:41.586"/>
    </inkml:context>
    <inkml:brush xml:id="br0">
      <inkml:brushProperty name="width" value="0.1" units="cm"/>
      <inkml:brushProperty name="height" value="0.1" units="cm"/>
      <inkml:brushProperty name="color" value="#FF0066"/>
      <inkml:brushProperty name="ignorePressure" value="1"/>
    </inkml:brush>
  </inkml:definitions>
  <inkml:trace contextRef="#ctx0" brushRef="#br0">309 0,'-16'0,"-5"6,1 11,4 9,-11 5,-2 3,6 0,-6-5,4-3,5 0,6 1,6 1,4 1,-13-5,-4-16,3-10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1T18:11:42.137"/>
    </inkml:context>
    <inkml:brush xml:id="br0">
      <inkml:brushProperty name="width" value="0.1" units="cm"/>
      <inkml:brushProperty name="height" value="0.1" units="cm"/>
      <inkml:brushProperty name="color" value="#FF0066"/>
      <inkml:brushProperty name="ignorePressure" value="1"/>
    </inkml:brush>
  </inkml:definitions>
  <inkml:trace contextRef="#ctx0" brushRef="#br0">0 1,'237'12,"268"7,-409-20,-70 1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1T18:11:43.367"/>
    </inkml:context>
    <inkml:brush xml:id="br0">
      <inkml:brushProperty name="width" value="0.1" units="cm"/>
      <inkml:brushProperty name="height" value="0.1" units="cm"/>
      <inkml:brushProperty name="color" value="#FF0066"/>
      <inkml:brushProperty name="ignorePressure" value="1"/>
    </inkml:brush>
  </inkml:definitions>
  <inkml:trace contextRef="#ctx0" brushRef="#br0">158 36,'-22'0,"12"-1,0 1,-1 1,1-1,0 1,-13 4,20-4,0 0,0 0,0 1,0-1,0 1,0 0,0 0,1 0,-1 0,1 1,-1-1,1 1,0-1,0 1,0 0,0 0,0 0,1 0,0 0,-2 3,1-2,1-1,-1 0,1 1,0-1,0 1,0-1,1 1,-1-1,1 1,0-1,0 1,0 0,0-1,1 1,0-1,-1 1,1-1,0 1,1-1,-1 1,1-1,-1 0,1 0,0 0,0 0,0 0,1 0,-1 0,1-1,-1 0,1 1,0-1,0 0,6 3,4 2,1 0,-1-1,1-1,1 0,-1-1,22 3,1-2,54 1,-80-7,0 1,0-2,0 1,0-1,0-1,-1 0,1-1,-1 0,0 0,0-1,0-1,0 0,-1 0,0 0,0-1,-1-1,0 1,0-1,-1-1,0 0,7-11,-13 18,0 1,0-1,-1 1,1-1,-1 0,1 1,-1-1,1 0,-1 0,0 1,0-1,0 0,0 0,0 1,0-1,-1 0,1 0,0 1,-1-1,1 0,-1 1,0-1,0 1,1-1,-1 1,0-1,0 1,-1-1,1 1,0 0,0 0,-1-1,1 1,0 0,-4-1,-5-5,-1 0,0 1,-23-8,28 11,-19-6,-1 1,0 1,0 1,-1 1,0 1,0 2,0 1,-50 4,66-1,0 0,0 1,0 1,-18 8,0 2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1T18:11:44.167"/>
    </inkml:context>
    <inkml:brush xml:id="br0">
      <inkml:brushProperty name="width" value="0.1" units="cm"/>
      <inkml:brushProperty name="height" value="0.1" units="cm"/>
      <inkml:brushProperty name="color" value="#FF0066"/>
      <inkml:brushProperty name="ignorePressure" value="1"/>
    </inkml:brush>
  </inkml:definitions>
  <inkml:trace contextRef="#ctx0" brushRef="#br0">373 1,'-20'-1,"0"2,0 0,-1 2,1 0,1 1,-1 1,1 1,-30 13,14-5,22-9,0 0,1 1,-19 12,26-15,1 1,0 0,0 0,0 0,0 1,0-1,1 1,0 0,0 0,0 0,0 0,-1 6,1-5,1 0,0 0,1 1,-1-1,1 0,0 1,1-1,-1 1,1-1,2 12,-1-14,0 0,0 0,1 0,0 0,0 0,0 0,0-1,0 1,1-1,0 1,0-1,0 0,0 0,0 0,0-1,8 5,1 0,0-1,0 0,1-1,0 0,0-1,1-1,-1 0,23 2,114 0,-132-6,-17 1,16 1,1-1,0-1,-1 0,1-1,-1-1,1-1,-1-1,22-8,-18 3,-1-1,0-1,-1-1,25-21,-36 27,0-1,0 0,0 0,-1-1,0 0,-1 0,0-1,0 0,-1 0,0 0,3-11,-8 19,1 0,-1 0,1 0,-1 0,0 0,0 0,0 0,0 0,0 0,0 1,-1-1,1 0,-1 0,1 0,-1 0,1 0,-1 1,0-1,0 0,0 1,-2-4,0 2,0 1,-1-1,1 0,0 1,-1 0,0 0,1 0,-1 0,-7-2,-8-1,0 1,0 0,-28-1,43 5,-218-3,181 4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1T18:11:44.632"/>
    </inkml:context>
    <inkml:brush xml:id="br0">
      <inkml:brushProperty name="width" value="0.1" units="cm"/>
      <inkml:brushProperty name="height" value="0.1" units="cm"/>
      <inkml:brushProperty name="color" value="#FF0066"/>
      <inkml:brushProperty name="ignorePressure" value="1"/>
    </inkml:brush>
  </inkml:definitions>
  <inkml:trace contextRef="#ctx0" brushRef="#br0">25 0,'-10'0,"-4"0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49:38.67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36,'11'0,"18"0,14 0,11 0,0 0,-3 0,-11-5,-7-2,-9-4,-8-1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51:31.38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6 1,'-5'0,"8"0,9 0,13 0,11 0,11 0,2 0,-2 0,-4 0,-5 0,-8 0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1T18:11:45.673"/>
    </inkml:context>
    <inkml:brush xml:id="br0">
      <inkml:brushProperty name="width" value="0.1" units="cm"/>
      <inkml:brushProperty name="height" value="0.1" units="cm"/>
      <inkml:brushProperty name="color" value="#FF0066"/>
      <inkml:brushProperty name="ignorePressure" value="1"/>
    </inkml:brush>
  </inkml:definitions>
  <inkml:trace contextRef="#ctx0" brushRef="#br0">0 132,'54'-4,"-1"-2,0-2,0-3,73-24,-71 18,2 2,0 3,86-7,-120 17,-18 1,1 0,0 1,0-1,-1 2,1-1,8 2,-13-2,1 1,-1-1,1 1,-1 0,1 0,-1 0,0-1,1 1,-1 1,0-1,0 0,1 0,-1 0,0 1,0-1,-1 0,1 1,0-1,0 1,-1-1,1 1,0-1,-1 1,0 0,1-1,-1 4,3 28,-2 0,-6 63,1-8,4 191,0-276,0-1,0 1,0 0,-1 0,1 0,-1-1,1 1,-1 0,0 0,0-1,0 1,0-1,-1 1,1-1,-1 1,1-1,-1 0,0 0,-4 4,-21 14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1T18:11:46.217"/>
    </inkml:context>
    <inkml:brush xml:id="br0">
      <inkml:brushProperty name="width" value="0.1" units="cm"/>
      <inkml:brushProperty name="height" value="0.1" units="cm"/>
      <inkml:brushProperty name="color" value="#FF0066"/>
      <inkml:brushProperty name="ignorePressure" value="1"/>
    </inkml:brush>
  </inkml:definitions>
  <inkml:trace contextRef="#ctx0" brushRef="#br0">1 120,'0'-6,"16"-1,5-4,25-2,6-2,8 0,11 3,-1 4,-3 3,-8-3,-7 0,-8 2,-12 1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1T18:11:46.937"/>
    </inkml:context>
    <inkml:brush xml:id="br0">
      <inkml:brushProperty name="width" value="0.1" units="cm"/>
      <inkml:brushProperty name="height" value="0.1" units="cm"/>
      <inkml:brushProperty name="color" value="#FF0066"/>
      <inkml:brushProperty name="ignorePressure" value="1"/>
    </inkml:brush>
  </inkml:definitions>
  <inkml:trace contextRef="#ctx0" brushRef="#br0">0 0,'16'0,"16"0,12 0,5 0,-1 0,-3 0,-5 0,-3 0,-3 0,-1 0,-8 0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1T18:11:47.397"/>
    </inkml:context>
    <inkml:brush xml:id="br0">
      <inkml:brushProperty name="width" value="0.1" units="cm"/>
      <inkml:brushProperty name="height" value="0.1" units="cm"/>
      <inkml:brushProperty name="color" value="#FF0066"/>
      <inkml:brushProperty name="ignorePressure" value="1"/>
    </inkml:brush>
  </inkml:definitions>
  <inkml:trace contextRef="#ctx0" brushRef="#br0">23 0,'-21'0,"20"0,20 0,22 0,16 0,3 0,1 0,-9 0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1T18:11:57.858"/>
    </inkml:context>
    <inkml:brush xml:id="br0">
      <inkml:brushProperty name="width" value="0.1" units="cm"/>
      <inkml:brushProperty name="height" value="0.1" units="cm"/>
      <inkml:brushProperty name="color" value="#FF0066"/>
      <inkml:brushProperty name="ignorePressure" value="1"/>
    </inkml:brush>
  </inkml:definitions>
  <inkml:trace contextRef="#ctx0" brushRef="#br0">86 8,'-25'-3,"22"2,0 0,0 0,-1 1,1-1,0 1,-1 0,1 0,0 0,-1 0,1 1,0-1,-1 1,1 0,0 0,-4 2,7-2,-1-1,1 1,-1 0,1 0,-1 0,1 0,0 1,-1-1,1 0,0 0,0 0,0 0,-1 0,1 0,1 0,-1 0,0 1,0-1,0 0,0 0,1 0,-1 0,1 0,-1 0,1 0,-1 0,1 0,0 1,25 37,-13-22,-6-3,0 0,-1 0,0 0,-2 1,1 0,-2 0,0 0,1 23,-2 15,-5 60,0-23,3-29,0-34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1T18:11:58.557"/>
    </inkml:context>
    <inkml:brush xml:id="br0">
      <inkml:brushProperty name="width" value="0.1" units="cm"/>
      <inkml:brushProperty name="height" value="0.1" units="cm"/>
      <inkml:brushProperty name="color" value="#FF0066"/>
      <inkml:brushProperty name="ignorePressure" value="1"/>
    </inkml:brush>
  </inkml:definitions>
  <inkml:trace contextRef="#ctx0" brushRef="#br0">20 187,'-1'1,"0"-1,0 0,0 0,0 0,0-1,0 1,0 0,0 0,0 0,0-1,0 1,0-1,1 1,-1 0,0-1,-1 0,2 0,-1 1,1 0,0-1,0 1,0-1,-1 1,1-1,0 1,0-1,0 1,0 0,0-1,0 1,0-1,0 1,0-1,0 1,0-1,0 1,0-1,0 1,0 0,1-1,-1 0,1-1,1-1,-1 1,1-1,0 1,0 0,0 0,0 0,0 0,0 0,3-2,33-17,0 0,56-20,-79 35,10-2,1 1,-1 1,1 1,40-3,12-2,-16 3,0 3,78 4,-112 0,-22 0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1T18:12:32.089"/>
    </inkml:context>
    <inkml:brush xml:id="br0">
      <inkml:brushProperty name="width" value="0.1" units="cm"/>
      <inkml:brushProperty name="height" value="0.1" units="cm"/>
      <inkml:brushProperty name="color" value="#FF0066"/>
      <inkml:brushProperty name="ignorePressure" value="1"/>
    </inkml:brush>
  </inkml:definitions>
  <inkml:trace contextRef="#ctx0" brushRef="#br0">59 487,'-30'5,"3"-1,25-11,13-11,9-6,2 1,29-26,22-22,-25 21,-32 35,-1-1,0 0,-1-1,-1-1,-1 0,16-30,-14 13,-9 21,1 1,12-23,-18 36,0-1,0 1,0 0,0-1,0 1,0 0,1-1,-1 1,0 0,0-1,0 1,1 0,-1-1,0 1,1 0,-1 0,0-1,0 1,1 0,-1 0,0 0,1-1,-1 1,1 0,-1 0,0 0,1 0,-1 0,0 0,1 0,-1 0,1 0,-1 0,0 0,1 0,-1 0,1 0,6 16,-4 27,-3-42,-1 246,1-239,0 0,1 0,1-1,-1 1,1 0,1-1,-1 1,8 13,3 2,21 30,-19-33,22 43,-28-38,0 1,-2 0,0 1,3 33,-6-30,2-1,18 56,-15-67,-2-11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1T18:12:32.697"/>
    </inkml:context>
    <inkml:brush xml:id="br0">
      <inkml:brushProperty name="width" value="0.1" units="cm"/>
      <inkml:brushProperty name="height" value="0.1" units="cm"/>
      <inkml:brushProperty name="color" value="#FF0066"/>
      <inkml:brushProperty name="ignorePressure" value="1"/>
    </inkml:brush>
  </inkml:definitions>
  <inkml:trace contextRef="#ctx0" brushRef="#br0">93 211,'-4'0,"1"0,0 1,-1-1,1 1,0-1,0 1,-1 0,1 0,0 1,0-1,0 1,0-1,1 1,-1 0,0 0,-4 5,4-3,-1 0,1 1,0-1,0 1,0 0,1 0,0 0,0 0,-3 9,4-6,-1-1,1 1,0-1,0 1,1-1,0 1,1-1,-1 1,1-1,1 1,0-1,0 0,0 1,1-1,4 8,0-3,1 1,1-2,0 1,1-1,0 0,0-1,1 0,1-1,0-1,0 1,0-2,1 0,0 0,1-1,-1-1,1 0,0-1,0 0,1-1,-1-1,20 1,-19-3,0 1,0-2,-1 0,1 0,0-2,20-5,-26 5,1-1,-1 0,0-1,0 0,-1 0,0-1,0 0,0 0,0-1,8-10,0-1,-1 0,0-2,-2 0,22-41,-29 46,0 0,0-1,-2 0,0 0,-1 0,0 0,-2 0,1-18,-2 20,0 0,-1 0,0 0,-1 0,-6-19,6 28,0-1,0 1,-1 0,0 0,0 0,0 1,-1-1,1 1,-1 0,0-1,0 2,-1-1,1 0,-1 1,0 0,-6-3,0 1,0 0,0 1,0 0,-1 1,0 0,0 1,0 0,1 1,-1 1,0 0,-23 2,-20 8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1T18:12:33.367"/>
    </inkml:context>
    <inkml:brush xml:id="br0">
      <inkml:brushProperty name="width" value="0.1" units="cm"/>
      <inkml:brushProperty name="height" value="0.1" units="cm"/>
      <inkml:brushProperty name="color" value="#FF0066"/>
      <inkml:brushProperty name="ignorePressure" value="1"/>
    </inkml:brush>
  </inkml:definitions>
  <inkml:trace contextRef="#ctx0" brushRef="#br0">438 2,'-36'-1,"10"0,1 2,-1 0,-27 6,44-5,0 0,0 1,1 0,-1 1,1-1,0 2,0-1,0 1,1 0,-1 1,1 0,-9 10,-4 6,1 1,1 0,1 2,-19 35,28-44,1 1,0 0,1 0,1 1,0-1,2 1,0 1,-1 22,5-36,-1 0,1 0,1 0,-1-1,1 1,-1 0,2 0,-1-1,0 1,1-1,0 0,0 0,0 0,0 0,1 0,-1-1,1 0,0 1,5 2,9 6,0 0,1-1,26 11,-19-13,0-1,1 0,1-2,-1-2,1 0,52-1,-70-3,-1-1,1 0,0-1,-1 0,0-1,1 0,-1 0,0-1,-1 0,1 0,-1-1,0 0,0-1,0 0,-1 0,12-13,-2 0,0 0,-2-1,0-1,-2-1,14-27,-21 38,-1 0,-1 0,0 0,4-22,-7 30,-1 0,1 0,-1 0,0 0,0 0,0 0,0 0,0 0,-1 0,1 0,-1 0,0 0,0 0,0 0,0 1,-1-1,1 0,-1 1,1-1,-1 1,0-1,0 1,-5-4,-5-2,-2 0,1 1,-1 1,0 0,0 1,-1 1,0 0,0 1,-18-2,2 2,0 1,-1 2,-48 5,48-1,0 1,0 2,0 1,-36 15,20-1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1T18:12:34.429"/>
    </inkml:context>
    <inkml:brush xml:id="br0">
      <inkml:brushProperty name="width" value="0.1" units="cm"/>
      <inkml:brushProperty name="height" value="0.1" units="cm"/>
      <inkml:brushProperty name="color" value="#FF0066"/>
      <inkml:brushProperty name="ignorePressure" value="1"/>
    </inkml:brush>
  </inkml:definitions>
  <inkml:trace contextRef="#ctx0" brushRef="#br0">0 34,'1'1,"-1"-1,1 1,-1 0,1 0,-1-1,1 1,-1 0,1-1,0 1,-1-1,1 1,0-1,-1 1,1-1,0 1,0-1,0 0,-1 1,1-1,0 0,0 0,0 0,0 1,0-1,0 0,1 0,2 0,62 11,1-4,133-3,-124-5,143 3,439-6,-380-14,-125 7,-34 3,474-18,-490 24,156 7,-93 23,-13-1,163-20,-88-7,-90 15,15 0,52 1,22 0,-3-1,18 0,-121-16,-94 1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51:31.71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6 24,'-5'0,"8"0,14 0,14 0,8 0,1 0,4 0,0 0,-2 0,1 0,-1 0,-3 0,-2 0,-4 0,-6-5,-3-2,-1 1,-4 1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1T18:12:54.514"/>
    </inkml:context>
    <inkml:brush xml:id="br0">
      <inkml:brushProperty name="width" value="0.1" units="cm"/>
      <inkml:brushProperty name="height" value="0.1" units="cm"/>
      <inkml:brushProperty name="color" value="#FF0066"/>
      <inkml:brushProperty name="ignorePressure" value="1"/>
    </inkml:brush>
  </inkml:definitions>
  <inkml:trace contextRef="#ctx0" brushRef="#br0">37 0,'-5'0,"-8"0,-6 0,21 0,31 0,26 0,14 0,4 0,0 0,-8 0,-10 0,-16 0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1T18:12:54.871"/>
    </inkml:context>
    <inkml:brush xml:id="br0">
      <inkml:brushProperty name="width" value="0.1" units="cm"/>
      <inkml:brushProperty name="height" value="0.1" units="cm"/>
      <inkml:brushProperty name="color" value="#FF0066"/>
      <inkml:brushProperty name="ignorePressure" value="1"/>
    </inkml:brush>
  </inkml:definitions>
  <inkml:trace contextRef="#ctx0" brushRef="#br0">13 32,'-5'0,"-2"-5,21-2,19 1,14 0,10 3,1 0,-5 2,-6 0,-5 1,-5 1,-4-1,-1 0,-2 0,5 1,2-1,5 0,-5 0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1T18:12:55.584"/>
    </inkml:context>
    <inkml:brush xml:id="br0">
      <inkml:brushProperty name="width" value="0.1" units="cm"/>
      <inkml:brushProperty name="height" value="0.1" units="cm"/>
      <inkml:brushProperty name="color" value="#FF0066"/>
      <inkml:brushProperty name="ignorePressure" value="1"/>
    </inkml:brush>
  </inkml:definitions>
  <inkml:trace contextRef="#ctx0" brushRef="#br0">1 0,'-1'8,"2"-2,13-1,37 2,2-2,95-3,-76-3,-25 0,0-2,62-12,-106 14,-1 1,1-1,0 1,0-1,0 1,0 0,0 0,0 0,-1 1,1-1,0 1,0 0,0-1,-1 1,1 0,0 1,2 1,-2-1,-1 1,1-1,-1 1,0 0,0 0,0 0,0 1,0-1,-1 0,1 1,-1-1,0 1,1 5,11 55,8 108,-11-77,7 348,-17-311,0-146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1T18:12:55.941"/>
    </inkml:context>
    <inkml:brush xml:id="br0">
      <inkml:brushProperty name="width" value="0.1" units="cm"/>
      <inkml:brushProperty name="height" value="0.1" units="cm"/>
      <inkml:brushProperty name="color" value="#FF0066"/>
      <inkml:brushProperty name="ignorePressure" value="1"/>
    </inkml:brush>
  </inkml:definitions>
  <inkml:trace contextRef="#ctx0" brushRef="#br0">19 115,'-5'0,"-2"-6,0-6,23-2,24-4,22 2,15 3,5 4,0 4,-9 2,-12 2,-6-4,-6-2,-12 1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1T18:12:56.449"/>
    </inkml:context>
    <inkml:brush xml:id="br0">
      <inkml:brushProperty name="width" value="0.1" units="cm"/>
      <inkml:brushProperty name="height" value="0.1" units="cm"/>
      <inkml:brushProperty name="color" value="#FF0066"/>
      <inkml:brushProperty name="ignorePressure" value="1"/>
    </inkml:brush>
  </inkml:definitions>
  <inkml:trace contextRef="#ctx0" brushRef="#br0">69 4,'-16'-2,"-26"1,41 1,1 0,-1 0,1 0,-1 0,1 0,-1 0,1 1,-1-1,1 0,-1 0,1 0,-1 1,1-1,0 0,-1 1,1-1,-1 0,1 1,0-1,-1 0,1 1,0-1,0 1,-1 0,1-1,0 1,0 0,0 0,1 0,-1 0,0 0,0 0,1-1,-1 1,0 0,1 0,-1 0,1-1,-1 1,1 0,-1-1,1 1,1 1,6 8,9 8,-1 2,21 33,1 15,-18-31,1 0,29 37,-45-68,0-1,1 1,-1-1,1 0,1 0,-1-1,1 0,-1 0,1 0,0-1,0 0,1 0,-1-1,12 3,6-2,0-1,0 0,29-3,-46 0,12-1,0-1,0-2,-1 0,1-1,-1 0,-1-2,1 0,21-14,-21 10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1T18:12:56.912"/>
    </inkml:context>
    <inkml:brush xml:id="br0">
      <inkml:brushProperty name="width" value="0.1" units="cm"/>
      <inkml:brushProperty name="height" value="0.1" units="cm"/>
      <inkml:brushProperty name="color" value="#FF0066"/>
      <inkml:brushProperty name="ignorePressure" value="1"/>
    </inkml:brush>
  </inkml:definitions>
  <inkml:trace contextRef="#ctx0" brushRef="#br0">0 0,'2'33,"2"0,1 0,15 53,-10-47,9 79,-11-58,2 0,22 68,-18-73,10 31,-8-30,9 59,-20-90,2-6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1T18:12:57.648"/>
    </inkml:context>
    <inkml:brush xml:id="br0">
      <inkml:brushProperty name="width" value="0.1" units="cm"/>
      <inkml:brushProperty name="height" value="0.1" units="cm"/>
      <inkml:brushProperty name="color" value="#FF0066"/>
      <inkml:brushProperty name="ignorePressure" value="1"/>
    </inkml:brush>
  </inkml:definitions>
  <inkml:trace contextRef="#ctx0" brushRef="#br0">120 175,'-4'-1,"-1"0,1 0,-1 0,1-1,-1 1,1-1,0 0,0-1,0 1,0-1,-5-4,-30-16,38 23,-22-11,24 10,1 1,0-1,-1 0,1 1,0-1,0 1,-1-1,1 1,0 0,0 0,0 0,0 0,-1 0,5 1,181-4,117-6,76-12,61-6,343-6,-771 34,1-1,0-1,0-1,-1 0,18-5,-12 1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1T18:12:58.627"/>
    </inkml:context>
    <inkml:brush xml:id="br0">
      <inkml:brushProperty name="width" value="0.1" units="cm"/>
      <inkml:brushProperty name="height" value="0.1" units="cm"/>
      <inkml:brushProperty name="color" value="#FF0066"/>
      <inkml:brushProperty name="ignorePressure" value="1"/>
    </inkml:brush>
  </inkml:definitions>
  <inkml:trace contextRef="#ctx0" brushRef="#br0">161 200,'-1'0,"0"0,0 0,0 0,1-1,-1 1,0 0,1 0,-1-1,0 1,1-1,-1 1,0 0,1-1,-1 1,1-1,-1 0,1 1,-1-1,1 1,-1-1,1 0,-1 1,1-1,0 0,-1 0,1 1,0-1,0 0,0 0,0 1,-1-1,1 0,0 0,0 1,0-1,1 0,-1 0,0 1,0-2,8-30,-2 22,0 1,1 0,0 0,0 1,1 0,0 0,0 1,0 0,12-6,-7 4,1 1,1 0,0 1,0 0,23-6,-35 12,-1 0,1 1,0-1,0 0,0 1,0 0,0 0,0 0,0 0,0 0,0 1,0-1,0 1,0 0,0 0,0 0,0 0,-1 0,1 1,0-1,-1 1,0 0,1 0,-1-1,0 2,0-1,0 0,0 0,0 1,0-1,-1 1,1-1,-1 1,1 0,-1 0,1 3,0 1,0 0,-1 0,0 1,0-1,-1 0,0 0,0 1,0-1,-1 0,0 0,-1 0,1 0,-1 0,-4 9,-3 2,-1-1,0 0,-1-1,-24 28,-59 49,41-43,22-17,2 2,1 1,-39 70,33-53,28-43,4-7,0-1,0 0,1 1,-1-1,1 1,0 0,0-1,0 1,0 0,0 2,1-3,0-1,1 0,-1 0,1 0,-1 0,1 0,0 0,-1 0,1 0,0 0,-1 0,1 0,0 0,0 0,0-1,0 1,0 0,0-1,0 1,0 0,0-1,1 0,-1 1,0-1,0 0,0 1,0-1,1 0,1 0,37 7,0-2,1-1,-1-3,65-5,-27 1,147 2,-222 1,1 0,-1 0,0 0,0 0,0 0,0-1,1 1,-1-1,0 0,0 0,0 0,0 0,-1-1,1 1,0-1,0 0,-1 0,1 0,-1 0,0 0,1 0,-1 0,0-1,3-5,8-18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1T18:12:59.127"/>
    </inkml:context>
    <inkml:brush xml:id="br0">
      <inkml:brushProperty name="width" value="0.1" units="cm"/>
      <inkml:brushProperty name="height" value="0.1" units="cm"/>
      <inkml:brushProperty name="color" value="#FF0066"/>
      <inkml:brushProperty name="ignorePressure" value="1"/>
    </inkml:brush>
  </inkml:definitions>
  <inkml:trace contextRef="#ctx0" brushRef="#br0">1 292,'-1'-62,"2"48,-1 0,2 0,0 1,0-1,9-24,-4 23,1 0,0 1,2 0,-1 0,22-21,-30 34,0 0,0 0,0 0,0-1,0 1,0 0,1 0,-1 1,0-1,1 0,-1 0,1 1,-1-1,1 1,-1-1,1 1,0-1,-1 1,1 0,-1 0,1 0,0 0,2 0,-2 1,-1 0,1 0,-1 0,0 0,1 1,-1-1,0 0,0 1,0-1,1 0,-2 1,1 0,0-1,0 1,0-1,-1 1,2 2,1 10,0 0,0 0,0 28,-3 274,-4-145,4-162,0-1,-1 1,-1 0,1 0,-1 0,-1-1,0 1,0-1,0 0,-1 0,-1 0,1 0,-1-1,0 0,-11 11,0-5,4-11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1T18:13:02.247"/>
    </inkml:context>
    <inkml:brush xml:id="br0">
      <inkml:brushProperty name="width" value="0.1" units="cm"/>
      <inkml:brushProperty name="height" value="0.1" units="cm"/>
      <inkml:brushProperty name="color" value="#FF0066"/>
      <inkml:brushProperty name="ignorePressure" value="1"/>
    </inkml:brush>
  </inkml:definitions>
  <inkml:trace contextRef="#ctx0" brushRef="#br0">276 219,'0'1,"0"-1,-1 0,1 0,0 0,-1 0,1 0,-1 0,1 0,0 0,-1 0,1 0,-1 0,1 0,0 0,-1 0,1 0,-1 0,1 0,0 0,-1-1,1 1,0 0,-1 0,1-1,0 1,-1 0,1 0,0-1,-1 1,1 0,0-1,0 1,-1 0,1-1,0 1,0 0,0-1,0 1,-1 0,1-1,0 0,13-15,29-15,-4 8,0 1,2 3,1 1,0 2,70-17,-56 21,1 3,0 2,112 1,-156 7,0-1,1 2,-1-1,0 2,0 0,0 0,19 9,-24-9,-1 0,0 1,0 0,-1 0,1 0,-1 1,0 0,0 0,0 0,-1 1,0 0,0-1,0 1,5 13,-5-10,0 1,-1 0,0 0,-1 0,0 1,0-1,-1 0,-1 1,0 19,-1-22,-1 0,0 0,0 0,0 0,-1 0,0-1,-1 1,0-1,0 0,-1 0,1 0,-12 12,-40 34,-2-2,-90 61,-63 53,115-71,-36 32,107-105,-1-1,-1-1,-44 23,-14-2,43-21,1 1,-57 39,87-47,19-10,24-9,243-74,-203 64,141-14,-36 29,16-2,-164 0,0-2,42-13,-45 11,1 1,0 1,36-3,-38 7,-1-1,1-2,0 0,-1-1,0-2,41-18,-38 13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51:43.75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3 141,'-1'-16,"1"15,-1 0,1 0,0 0,0 0,-1 0,1 0,0 0,0-1,0 1,0 0,1 0,-1 0,0 0,0 0,1 0,-1 0,0 0,1 0,-1 0,1 0,0 0,-1 0,1 0,0 1,-1-1,1 0,0 0,0 1,0-1,-1 0,1 1,0-1,0 1,0-1,0 1,0 0,0-1,0 1,0 0,1 0,-1-1,1 1,39-8,77-6,-35 6,156-40,-197 39,-38 8,1 0,-1 0,1 1,-1 0,1 0,0 0,-1 0,9 2,-12-2,0 1,0-1,0 1,1-1,-1 1,0-1,0 1,0 0,0 0,0-1,0 1,0 0,0 0,0 0,0 0,0 0,-1 0,1 0,0 0,-1 0,1 1,-1-1,1 0,-1 0,0 1,1-1,-1 0,0 0,0 1,0-1,0 0,0 1,0-1,0 0,-1 0,1 2,-9 33,0-1,-19 42,11-29,-79 186,49-123,33-81,9-19,0 0,0 0,1 1,0-1,1 1,-3 19,6-30,0 0,0 0,0 0,0 0,0 0,1-1,-1 1,0 0,0 0,1 0,-1 0,0 0,1-1,-1 1,1 0,0 1,10 4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1T18:13:02.858"/>
    </inkml:context>
    <inkml:brush xml:id="br0">
      <inkml:brushProperty name="width" value="0.1" units="cm"/>
      <inkml:brushProperty name="height" value="0.1" units="cm"/>
      <inkml:brushProperty name="color" value="#FF0066"/>
      <inkml:brushProperty name="ignorePressure" value="1"/>
    </inkml:brush>
  </inkml:definitions>
  <inkml:trace contextRef="#ctx0" brushRef="#br0">68 408,'-4'1,"0"0,0 0,1 0,-1 1,1-1,-1 1,1 0,-6 4,-12 6,21-12,0 0,0 0,0 0,-1 1,1-1,0 0,0 0,0 0,-1 0,1 0,0 0,0 0,0 0,-1 1,1-1,0 0,0 0,-1 0,1 0,0 0,0 0,0 0,-1 0,1 0,0-1,0 1,-1 0,1 0,0 0,0 0,0 0,-1 0,1 0,0 0,0-1,0 1,0 0,-1 0,1 0,0 0,0-1,0 1,0 0,0 0,0 0,-1-1,1 1,6-13,17-17,26-24,159-162,-205 213,25-23,33-23,-54 43,0 1,1 1,-1-1,1 1,1 0,-1 1,0 0,1 0,-1 1,14-2,-20 4,0 0,0 0,0 0,0 0,0 1,0-1,0 0,-1 1,1 0,0-1,0 1,0 0,-1 0,1 0,0 0,-1 0,1 0,-1 1,1-1,1 2,-1 1,1 0,-1 0,0 0,0 0,0 0,-1 0,1 0,1 8,0 7,-1 1,-1-1,-1 25,0-35,-10 539,10-520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1T18:13:22.875"/>
    </inkml:context>
    <inkml:brush xml:id="br0">
      <inkml:brushProperty name="width" value="0.1" units="cm"/>
      <inkml:brushProperty name="height" value="0.1" units="cm"/>
      <inkml:brushProperty name="color" value="#FF0066"/>
      <inkml:brushProperty name="ignorePressure" value="1"/>
    </inkml:brush>
  </inkml:definitions>
  <inkml:trace contextRef="#ctx0" brushRef="#br0">0 0,'0'0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1T18:13:24.008"/>
    </inkml:context>
    <inkml:brush xml:id="br0">
      <inkml:brushProperty name="width" value="0.1" units="cm"/>
      <inkml:brushProperty name="height" value="0.1" units="cm"/>
      <inkml:brushProperty name="color" value="#FF0066"/>
      <inkml:brushProperty name="ignorePressure" value="1"/>
    </inkml:brush>
  </inkml:definitions>
  <inkml:trace contextRef="#ctx0" brushRef="#br0">1 213,'1'-4,"0"0,0 0,1 0,0 1,-1-1,2 0,-1 1,0-1,1 1,-1 0,1 0,0 0,0 0,0 0,6-4,12-12,64-89,-83 106,-1 0,1 0,-1 0,1 0,0 0,-1 1,1-1,0 1,0-1,0 1,0 0,1 0,-1 0,0 0,0 0,1 0,-1 1,0-1,5 1,-4 0,-1 0,0 1,1-1,-1 1,0 0,0 0,1 0,-1 0,0 0,0 1,0-1,0 0,0 1,-1 0,1-1,2 4,2 2,0 1,-1 1,0-1,-1 1,1-1,-2 1,1 1,3 15,-5-16,-1 0,1 1,-2-1,1 1,-1-1,-1 0,0 1,0-1,-1 0,0 1,0-1,-1 0,-1-1,1 1,-1 0,-1-1,1 0,-2 0,1 0,-7 7,-27 32,21-26,1 0,-19 30,32-45,1 0,0 1,0-1,1 0,-1 1,1 0,1-1,-1 1,1 0,1 0,-1 0,1 0,0 0,1 7,0-13,-1 1,1 0,0 0,-1-1,1 1,0-1,0 1,0 0,0-1,0 1,0-1,1 0,-1 0,0 1,1-1,-1 0,1 0,-1 0,1 0,0 0,-1-1,1 1,0 0,0-1,-1 1,1-1,0 0,0 0,0 1,-1-1,1 0,3-1,9 0,0 0,0-1,19-5,-14 2,27-3,47-2,-65 9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1T18:13:27.062"/>
    </inkml:context>
    <inkml:brush xml:id="br0">
      <inkml:brushProperty name="width" value="0.1" units="cm"/>
      <inkml:brushProperty name="height" value="0.1" units="cm"/>
      <inkml:brushProperty name="color" value="#FF0066"/>
      <inkml:brushProperty name="ignorePressure" value="1"/>
    </inkml:brush>
  </inkml:definitions>
  <inkml:trace contextRef="#ctx0" brushRef="#br0">0 51,'0'-10,"16"-5,5-3,-2 11,-3 6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1T18:13:28.088"/>
    </inkml:context>
    <inkml:brush xml:id="br0">
      <inkml:brushProperty name="width" value="0.1" units="cm"/>
      <inkml:brushProperty name="height" value="0.1" units="cm"/>
      <inkml:brushProperty name="color" value="#FF0066"/>
      <inkml:brushProperty name="ignorePressure" value="1"/>
    </inkml:brush>
  </inkml:definitions>
  <inkml:trace contextRef="#ctx0" brushRef="#br0">1 122,'1'-7,"0"1,0 0,1 0,0 0,0 0,0 1,1-1,0 0,0 1,0 0,1 0,0 0,0 0,0 0,0 1,1 0,7-6,-9 8,1 0,-1 0,0 0,1 0,-1 0,1 1,0-1,0 1,-1 0,1 0,0 1,7-1,-9 1,1 0,0 1,-1-1,1 1,-1 0,1-1,-1 1,1 0,-1 1,0-1,1 0,-1 1,0-1,0 1,0 0,0 0,0-1,0 1,-1 1,3 2,-2-2,1 0,-1 1,0-1,0 1,-1-1,1 1,-1 0,0 0,0 0,0 0,0 0,-1 0,1 0,-1 0,0 0,0 0,-1 0,1 0,-1 0,-1 5,-2 0,0 0,-1 0,0 0,0-1,-1 1,0-1,-8 8,14-16,-4 4,1 0,-1 0,1 0,0 1,1-1,-3 6,4-9,1 0,0 0,0 1,-1-1,1 0,0 0,0 0,0 0,0 0,0 0,0 1,0-1,1 0,-1 0,0 0,1 0,-1 0,1 0,-1 0,1 0,-1 0,1 0,0 0,-1 0,1 0,0 0,0-1,0 1,-1 0,1 0,0-1,0 1,0-1,0 1,2 0,9 4,1-1,1 0,-1-1,0-1,1 0,-1 0,25-2,18 4,-55-4,19 2,-1 1,25 8,-39-10,-1 0,0 1,1-1,-1 1,0 1,0-1,0 0,0 1,0 0,-1 0,1 0,-1 0,0 1,0-1,5 8,-7-9,-1 0,1 1,-1-1,1 0,-1 0,0 1,0-1,0 0,0 1,0-1,0 0,-1 1,1-1,-1 0,0 0,1 0,-1 0,0 0,0 1,-1-1,1-1,0 1,0 0,-1 0,0 0,1-1,-3 2,-3 4,-1 0,0-1,0 0,0 0,-11 5,3-3,-1-2,1 0,-30 6,3-3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1T18:13:15.887"/>
    </inkml:context>
    <inkml:brush xml:id="br0">
      <inkml:brushProperty name="width" value="0.1" units="cm"/>
      <inkml:brushProperty name="height" value="0.1" units="cm"/>
      <inkml:brushProperty name="color" value="#FF0066"/>
      <inkml:brushProperty name="ignorePressure" value="1"/>
    </inkml:brush>
  </inkml:definitions>
  <inkml:trace contextRef="#ctx0" brushRef="#br0">61 0,'-42'4,"41"-4,1 0,-1 0,0 0,0 0,1 0,-1 0,0 1,0-1,1 0,-1 0,0 1,1-1,-1 0,0 1,1-1,-1 1,1-1,-1 1,0-1,1 1,-1-1,1 1,0 0,-1-1,1 1,-1 0,1-1,0 1,-1 0,1-1,0 1,0 0,0 0,0-1,0 1,0 0,0 0,0-1,0 1,0 0,0 0,0-1,0 1,0 0,1 0,-1-1,1 2,1 1,0 0,0-1,1 1,-1 0,1-1,0 0,-1 0,1 0,0 0,0 0,0-1,1 1,-1-1,5 2,54 11,-51-12,62 8,1-4,131-5,-179-2,-3 2,1 1,-1 1,24 6,-19-3,37 2,333-5,-205-5,1603 2,-1783 1,0 0,-1 2,1-1,-1 2,0-1,18 9,33 9,-14-12,1-3,0-2,0-2,61-6,0 1,17 2,202 8,-326-7,23 5,-27-5,1 0,-1 0,1 0,-1 0,1 0,-1 1,1-1,-1 0,1 0,-1 1,1-1,-1 0,0 1,1-1,-1 0,1 1,-1-1,0 1,1-1,-1 0,0 1,0-1,1 1,-1-1,0 1,0-1,0 1,0-1,1 1,-1-1,0 1,0 0,0-1,0 1,-8 11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1T18:13:17.907"/>
    </inkml:context>
    <inkml:brush xml:id="br0">
      <inkml:brushProperty name="width" value="0.1" units="cm"/>
      <inkml:brushProperty name="height" value="0.1" units="cm"/>
      <inkml:brushProperty name="color" value="#FF0066"/>
      <inkml:brushProperty name="ignorePressure" value="1"/>
    </inkml:brush>
  </inkml:definitions>
  <inkml:trace contextRef="#ctx0" brushRef="#br0">158 1,'0'303,"-2"-281,-1-1,-1 0,-1 1,-1-2,-1 1,-1-1,-15 29,8-14,-15 27,21-47,1 2,0-1,1 1,1 0,1 0,-6 35,11-48,0 0,0 0,0 0,0-1,1 1,0 0,0 0,0-1,0 1,1-1,-1 1,1-1,0 1,0-1,0 0,0 0,0 0,1 0,0 0,-1-1,1 1,0-1,0 0,1 0,-1 0,0 0,1 0,6 2,6 2,0-1,1 0,0-2,34 5,-31-7,-1-1,1 0,0-1,0-1,22-6,97-31,-21 5,-89 28,-7 1,0 0,39-15,-56 18,-1 0,1 0,-1 0,0-1,0 0,0 0,0 0,0 0,0 0,-1-1,0 1,0-1,0 0,0 0,0 0,-1-1,0 1,3-8,0-10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1T18:13:18.407"/>
    </inkml:context>
    <inkml:brush xml:id="br0">
      <inkml:brushProperty name="width" value="0.1" units="cm"/>
      <inkml:brushProperty name="height" value="0.1" units="cm"/>
      <inkml:brushProperty name="color" value="#FF0066"/>
      <inkml:brushProperty name="ignorePressure" value="1"/>
    </inkml:brush>
  </inkml:definitions>
  <inkml:trace contextRef="#ctx0" brushRef="#br0">1 14,'0'-1,"0"0,0 1,0-1,1 0,-1 1,0-1,1 0,-1 1,1-1,-1 0,1 1,-1-1,1 1,-1-1,1 1,-1-1,1 1,0 0,-1-1,1 1,0 0,-1-1,1 1,0 0,0 0,-1-1,1 1,0 0,0 0,-1 0,1 0,0 0,0 0,-1 0,1 1,0-1,0 0,-1 0,2 1,1-1,-1 1,1-1,0 1,-1 0,1 0,-1 0,1 0,-1 0,1 0,3 4,-2 1,1-1,-2 1,1 1,-1-1,0 0,0 1,-1-1,0 1,0 0,0 0,0 9,1 14,0 38,-3-57,-1 611,-2-218,2-382,0 0,-2 0,-1 0,0-1,-2 1,0-1,-2 0,0-1,-1 0,-14 22,23-42,0 0,0-1,0 1,0 0,0-1,0 1,0 0,0-1,0 1,0 0,0-1,0 1,-1 0,1-1,0 1,0 0,0-1,-1 1,1 0,0 0,0-1,-1 1,1 0,0 0,-1 0,1-1,0 1,0 0,-1 0,1 0,0 0,-1 0,1-1,0 1,-1 0,1 0,-1 0,1 0,0 0,-1 0,1 0,0 0,-1 0,1 1,0-1,-1 0,1 0,0 0,-1 0,1 0,0 1,-1-1,1 0,0 0,0 0,-1 1,1-1,0 0,0 0,-1 1,1-1,0 0,0 1,0-1,0 0,-1 1,1 0,-4-20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1T18:13:19.326"/>
    </inkml:context>
    <inkml:brush xml:id="br0">
      <inkml:brushProperty name="width" value="0.1" units="cm"/>
      <inkml:brushProperty name="height" value="0.1" units="cm"/>
      <inkml:brushProperty name="color" value="#FF0066"/>
      <inkml:brushProperty name="ignorePressure" value="1"/>
    </inkml:brush>
  </inkml:definitions>
  <inkml:trace contextRef="#ctx0" brushRef="#br0">131 332,'-9'0,"0"1,0 0,0 0,0 1,1 0,-1 1,1 0,-1 0,1 1,0 0,0 0,-13 10,21-14,-1 0,1 0,-1 0,1 1,0-1,-1 0,1 0,0 1,-1-1,1 0,0 1,-1-1,1 0,0 1,0-1,0 0,-1 1,1-1,0 1,0-1,0 1,0-1,-1 0,1 1,0-1,0 1,0-1,0 1,0-1,0 0,0 1,1-1,-1 1,0-1,0 1,0-1,0 0,0 1,1-1,-1 1,0-1,0 0,1 1,-1-1,1 1,-1-1,1 0,0 0,0 0,0 0,0 0,0 0,0 0,-1 0,1 0,0 0,0 0,0-1,0 1,-1 0,1-1,0 1,0-1,0 1,-1 0,1-1,0 0,0 0,134-134,-109 112,1 2,1 0,1 2,52-25,-3 0,-61 34,0-1,1 0,-1 2,2 0,0 1,26-8,-41 15,0 0,0 0,0 1,0 0,0-1,0 1,0 1,0-1,0 0,0 1,0 0,0 0,0 0,-1 1,1-1,0 1,-1 0,1 0,-1 0,1 0,-1 1,0-1,0 1,0 0,0 0,-1 0,1 0,-1 0,0 1,0-1,0 1,0 0,1 4,4 9,-1 1,-1-1,0 1,-2 1,0-1,-1 0,0 1,-2-1,-1 22,-3-1,-2 1,-2-1,-14 45,10-49,-1 0,-2-2,-33 55,-71 89,116-173,-39 50,-3-3,-71 63,17-17,70-68,19-21,1 1,-1 0,2 1,-1 0,2 1,-8 11,14-22,1 1,-1 0,1 0,-1-1,1 1,0 0,-1 0,1-1,0 1,0 0,-1 0,1 0,0-1,0 1,0 0,0 0,0 0,0 0,0-1,0 1,1 0,-1 0,0 0,0 0,1-1,-1 1,0 0,1 0,-1-1,1 1,-1 0,1-1,-1 1,1 0,-1-1,1 1,0-1,-1 1,1-1,0 1,0-1,-1 0,1 1,1-1,3 1,0 0,0 0,0-1,0 0,0 0,8-1,51-9,85-24,17-4,-65 27,0 4,117 7,-85 2,-106-2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1T18:13:36.817"/>
    </inkml:context>
    <inkml:brush xml:id="br0">
      <inkml:brushProperty name="width" value="0.1" units="cm"/>
      <inkml:brushProperty name="height" value="0.1" units="cm"/>
      <inkml:brushProperty name="color" value="#FF0066"/>
      <inkml:brushProperty name="ignorePressure" value="1"/>
    </inkml:brush>
  </inkml:definitions>
  <inkml:trace contextRef="#ctx0" brushRef="#br0">344 0,'-2'19,"-1"0,-1-1,0 0,-1 0,-2 0,1 0,-17 28,18-35,-88 154,65-120,2 1,1 1,-26 76,36-77,2 0,2 1,3 1,1-1,0 73,7-117,0 0,0 0,0 0,1 1,-1-1,1 0,0 0,0 0,0 0,1 0,-1 0,1 0,-1-1,1 1,0-1,0 1,0-1,0 1,4 2,-2-2,1-1,-1 1,1 0,0-1,0 0,0 0,0-1,1 0,-1 1,9-1,3 0,1 0,0-2,-1 0,1-2,-1 1,20-7,-15 3,-1-2,0 0,0-1,-1-1,0-1,27-20,-35 22,0-1,0-1,-1 0,-1 0,0-1,0 0,-1-1,-1 0,0 0,8-19,-9 14,-3 10,0 0,-1 0,0 0,-1 0,0-1,2-12,-4 19,0 0,-1 0,1 0,0 0,-1 1,1-1,-1 0,0 0,1 0,-1 0,0 1,0-1,0 0,0 1,-1-1,1 1,0-1,-1 1,1-1,-1 1,1 0,-1 0,1 0,-1 0,0 0,0 0,0 0,1 1,-1-1,0 1,0-1,0 1,-3 0,-4-2,-1 2,1-1,0 1,-1 1,1-1,0 2,0-1,0 1,0 1,0 0,0 0,-12 6,-1 2,-1 2,2 0,-28 22,20-10,2 2,1 1,1 0,2 2,0 1,2 1,2 0,-25 57,31-57,5-4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51:44.11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40 0,'-1'0,"-28"2,19 1,21 4,36 6,1-1,0-3,1-2,0-2,59-2,-67-2,0 1,-1-2,1-1,74-14,-90 8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1T18:13:38.307"/>
    </inkml:context>
    <inkml:brush xml:id="br0">
      <inkml:brushProperty name="width" value="0.1" units="cm"/>
      <inkml:brushProperty name="height" value="0.1" units="cm"/>
      <inkml:brushProperty name="color" value="#FF0066"/>
      <inkml:brushProperty name="ignorePressure" value="1"/>
    </inkml:brush>
  </inkml:definitions>
  <inkml:trace contextRef="#ctx0" brushRef="#br0">122 353,'-3'0,"0"1,0-1,0 1,0 0,1-1,-1 1,0 1,1-1,-1 0,1 1,-1-1,1 1,-1-1,-1 3,-31 34,11-12,24-26,0 1,0-1,-1 0,1 1,0-1,-1 0,1 0,0 1,-1-1,1 0,0 0,-1 1,1-1,-1 0,1 0,-1 0,1 0,0 0,-1 0,1 0,-1 0,1 0,-1 0,1 0,0 0,-1 0,1 0,-1 0,1 0,-1 0,1 0,0 0,-1-1,1 1,-1 0,1 0,0-1,-1 1,1 0,0 0,-1-1,1 1,0 0,0-1,-1 1,1-1,0 1,0 0,0-1,-1 1,1-1,0 1,0-1,-3-26,5 17,1 1,-1-1,2 1,-1 0,1 0,1 1,5-9,45-61,-25 39,-14 15,1 1,0 1,2 1,1 1,0 0,1 2,40-28,-58 45,-1-1,1 1,0 0,0-1,-1 1,1 0,0 1,0-1,0 0,0 1,0 0,0 0,0 0,0 0,0 0,0 0,0 1,0-1,0 1,0 0,4 2,-4-1,1 0,-1 0,0 1,0-1,-1 1,1 0,0 0,-1 0,0 0,0 0,0 0,0 1,0-1,-1 1,1-1,1 8,3 13,-1 0,-2 1,2 42,-9 80,1-47,1-90,0 1,0-1,-1-1,-1 1,1 0,-1-1,-1 0,0 0,0 0,-13 16,-3 7,-146 210,163-236,-30 43,11-16,-1 0,-1-2,-33 31,58-62,0 0,0 0,-1 0,1 1,0-1,-1 0,1 0,0 0,0 0,-1 1,1-1,0 0,0 0,-1 1,1-1,0 0,0 0,0 1,0-1,-1 0,1 1,0-1,0 0,0 0,0 1,0-1,0 0,0 1,0-1,0 0,0 1,0-1,0 0,0 1,0-1,0 0,0 1,0-1,1 0,-1 0,0 1,0-1,1 1,17 1,30-8,-46 6,81-14,0 4,100 0,-178 10,1 0,-1 0,0-1,0 1,1-1,-1 0,0-1,0 1,7-4,-10 4,1-1,-1 1,0-1,0 0,0 0,0 0,0 0,0 0,-1-1,1 1,-1 0,1-1,-1 1,0-1,0 1,0-1,0 0,0 1,0-5,2-16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1T18:13:39.427"/>
    </inkml:context>
    <inkml:brush xml:id="br0">
      <inkml:brushProperty name="width" value="0.1" units="cm"/>
      <inkml:brushProperty name="height" value="0.1" units="cm"/>
      <inkml:brushProperty name="color" value="#FF0066"/>
      <inkml:brushProperty name="ignorePressure" value="1"/>
    </inkml:brush>
  </inkml:definitions>
  <inkml:trace contextRef="#ctx0" brushRef="#br0">1 88,'0'-5,"16"-2,15 1,3-5,6 0,7 2,1 3,-9-4,-4 1,-4 1,-7 3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1T18:13:41.706"/>
    </inkml:context>
    <inkml:brush xml:id="br0">
      <inkml:brushProperty name="width" value="0.1" units="cm"/>
      <inkml:brushProperty name="height" value="0.1" units="cm"/>
      <inkml:brushProperty name="color" value="#FF0066"/>
      <inkml:brushProperty name="ignorePressure" value="1"/>
    </inkml:brush>
  </inkml:definitions>
  <inkml:trace contextRef="#ctx0" brushRef="#br0">685 0,'-22'1,"0"1,-1 1,1 1,1 1,-1 1,1 1,-30 13,-136 81,139-72,32-20,0 1,0 0,1 1,0 1,1 0,0 1,1 1,1 0,0 1,1 0,0 1,1 0,1 0,-9 25,10-21,-2 4,-9 35,17-52,1 0,-1 0,1 0,1 0,0 1,0-1,0 0,1 1,2 11,-2-17,-1 0,1 1,0-1,0 0,0 0,1 0,-1 0,0 0,1 0,-1 0,1 0,0 0,0-1,-1 1,1-1,0 1,0-1,3 1,-1 0,0 0,1-1,0 0,-1 0,1 0,-1 0,1-1,9 0,0-1,0 0,0-2,-1 0,1 0,18-8,-17 5,0-2,0 0,-1 0,0-2,-1 1,0-2,-1 0,0 0,0-1,-1-1,-1 0,0 0,-1-1,0 0,-1 0,-1-1,0 0,6-23,-10 22,-2 0,0 0,0-1,-3-22,1-22,-2 355,5-156,-2 222,0-356,0-1,0 0,0 1,0-1,1 0,0 1,-1-1,1 0,0 0,1 0,-1 0,0 0,1 0,0 0,3 4,15 12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1T18:13:43.238"/>
    </inkml:context>
    <inkml:brush xml:id="br0">
      <inkml:brushProperty name="width" value="0.1" units="cm"/>
      <inkml:brushProperty name="height" value="0.1" units="cm"/>
      <inkml:brushProperty name="color" value="#FF0066"/>
      <inkml:brushProperty name="ignorePressure" value="1"/>
    </inkml:brush>
  </inkml:definitions>
  <inkml:trace contextRef="#ctx0" brushRef="#br0">0 69,'0'-1,"0"-1,1 1,-1 0,0-1,1 1,-1 0,1 0,-1 0,1 0,-1-1,1 1,0 0,0 0,0 0,0 0,-1 0,1 1,0-1,0 0,1 0,-1 1,0-1,2-1,32-10,-33 12,44-10,-1 2,2 2,45 0,149 8,-85 1,-130-3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1T18:13:43.947"/>
    </inkml:context>
    <inkml:brush xml:id="br0">
      <inkml:brushProperty name="width" value="0.1" units="cm"/>
      <inkml:brushProperty name="height" value="0.1" units="cm"/>
      <inkml:brushProperty name="color" value="#FF0066"/>
      <inkml:brushProperty name="ignorePressure" value="1"/>
    </inkml:brush>
  </inkml:definitions>
  <inkml:trace contextRef="#ctx0" brushRef="#br0">0 33,'0'-6,"21"-1,23 1,14 0,14 3,4 0,-4 2,-6 1,-7 0,-9 0,-8 0,-10 0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1T18:13:46.769"/>
    </inkml:context>
    <inkml:brush xml:id="br0">
      <inkml:brushProperty name="width" value="0.1" units="cm"/>
      <inkml:brushProperty name="height" value="0.1" units="cm"/>
      <inkml:brushProperty name="color" value="#FF0066"/>
      <inkml:brushProperty name="ignorePressure" value="1"/>
    </inkml:brush>
  </inkml:definitions>
  <inkml:trace contextRef="#ctx0" brushRef="#br0">0 89,'226'15,"-57"-2,-143-11,0-1,1-1,-1-1,0-1,0-2,46-12,144-62,-187 68,-3 2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1T18:13:47.687"/>
    </inkml:context>
    <inkml:brush xml:id="br0">
      <inkml:brushProperty name="width" value="0.1" units="cm"/>
      <inkml:brushProperty name="height" value="0.1" units="cm"/>
      <inkml:brushProperty name="color" value="#FF0066"/>
      <inkml:brushProperty name="ignorePressure" value="1"/>
    </inkml:brush>
  </inkml:definitions>
  <inkml:trace contextRef="#ctx0" brushRef="#br0">70 1,'-3'0,"1"0,-1 1,0-1,1 1,-1-1,1 1,-1 0,1 0,0 0,-1 1,1-1,0 1,0-1,0 1,0-1,0 1,0 0,0 0,1 0,-1 0,1 0,-1 1,1-1,0 0,0 1,0-1,0 1,0-1,1 1,-1 4,-3 11,2-1,0 1,2 28,0-24,0-8,-1-1,1 0,0 0,1-1,5 25,-5-33,0 0,1 0,-1 0,1 0,0-1,0 1,0-1,1 1,0-1,-1 0,1 0,0 0,0 0,0-1,1 1,-1-1,1 0,-1 0,8 3,0-1,0-1,-1-1,1 0,0 0,0-1,1 0,-1-1,22-2,90-21,-112 21,1-1,48-12,1 3,0 2,116-3,-147 13,-12 0,0 1,29 4,-40-4,-1 1,0 0,0 0,0 1,0-1,0 1,-1 0,1 1,-1 0,0-1,6 7,-6-5,0 1,0-1,0 1,-1 0,0 0,0 1,-1-1,0 1,0 0,4 11,-4-3,-1 0,0-1,-1 1,0 20,-1-31,-1 0,1-1,-1 1,0 0,0 0,0-1,0 1,-1 0,1-1,-1 0,0 1,0-1,0 0,0 0,-1 0,1 0,-1 0,0-1,0 1,0-1,0 1,0-1,-5 2,-8 4,0-1,0-1,-34 8,27-8,-249 53,89-36,158-18,1-1,-1 0,0-3,-1 0,-28-2,48 0,0 0,0 0,0 0,0-1,1 0,-1 0,0 0,1-1,0 0,0 0,0 0,0-1,0 1,0-1,1 0,0 0,0-1,0 0,1 1,-1-1,1 0,0-1,0 1,1 0,0-1,0 0,-2-9,-3-23,4 1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1T18:13:48.945"/>
    </inkml:context>
    <inkml:brush xml:id="br0">
      <inkml:brushProperty name="width" value="0.1" units="cm"/>
      <inkml:brushProperty name="height" value="0.1" units="cm"/>
      <inkml:brushProperty name="color" value="#FF0066"/>
      <inkml:brushProperty name="ignorePressure" value="1"/>
    </inkml:brush>
  </inkml:definitions>
  <inkml:trace contextRef="#ctx0" brushRef="#br0">307 223,'-47'1,"-56"-3,100 3,1-1,0-1,0 1,0 0,-1 0,1-1,0 0,0 1,0-1,0 0,0 0,0 0,0 0,0 0,0 0,1-1,-1 1,0-1,1 1,-1-1,1 0,-1 0,1 1,0-1,0 0,0 0,0 0,-1-4,1 2,1 0,0 0,0 0,0 1,1-1,-1 0,1 0,0 1,0-1,0 1,1-1,-1 1,1-1,0 1,4-6,0 1,0 1,1 0,0 0,0 1,0 0,1 0,0 1,0 0,0 1,1-1,12-3,6-2,1 1,42-6,-19 8,0 3,0 2,52 4,-25 0,-73-2,0 0,0 1,0 0,0 0,0 0,0 1,-1-1,1 1,0 0,-1 1,1-1,-1 1,0 0,0 0,0 0,0 0,0 1,-1-1,1 1,-1 0,0 0,0 1,4 8,-3-5,-1 1,0-1,0 1,-1 0,0 0,0 0,-1 0,0 0,-1 0,0 1,0-1,-4 16,0-13,-1 0,-1 0,0 0,0-1,-1 1,-1-2,0 1,-17 16,11-14,0-1,-1 0,-1-2,1 1,-2-2,-18 8,-16 11,39-22,-1 0,0 0,-1-1,-21 4,28-7,0 0,0-1,1 0,-1-1,0 1,0-2,0 1,0-1,0 0,-12-3,19 4,-1 0,1 0,0 0,0 0,-1 0,1 0,0-1,0 1,-1 0,1 0,0 0,0 0,0-1,-1 1,1 0,0 0,0 0,0-1,0 1,-1 0,1 0,0-1,0 1,0 0,0 0,0-1,0 1,0 0,0-1,0 1,0 0,0 0,0-1,0 1,0 0,0 0,0-1,0 1,9-12,14-5,0 4,0 2,1 0,1 2,-1 1,1 1,30-5,-3 4,1 3,54 1,-101 3,0 1,0 1,0-1,0 1,-1 0,1 0,0 1,-1 0,1 0,-1 0,10 6,-11-6,-1 1,0 0,0 0,0 0,-1 0,1 0,-1 1,0-1,0 1,0 0,0-1,0 1,-1 0,0 0,0 0,0 0,1 8,-1-3,0 0,0 0,-1 0,0 0,-1 0,0 0,-4 17,3-19,-1-1,1 0,-1 0,-1 0,1 0,-1-1,0 1,0-1,0 0,-1 0,-7 5,-3 3,-2-1,1-1,-1-1,-1 0,0-2,0 0,-1 0,-24 5,-19 1,-80 8,-27 6,149-23,-104 20,107-23,0 0,0-1,0-1,0-1,-23-3,11-6,2-4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1T18:14:20.539"/>
    </inkml:context>
    <inkml:brush xml:id="br0">
      <inkml:brushProperty name="width" value="0.1" units="cm"/>
      <inkml:brushProperty name="height" value="0.1" units="cm"/>
      <inkml:brushProperty name="color" value="#FF0066"/>
      <inkml:brushProperty name="ignorePressure" value="1"/>
    </inkml:brush>
  </inkml:definitions>
  <inkml:trace contextRef="#ctx0" brushRef="#br0">1 157,'0'1,"0"1,1-1,0 0,-1 1,1-1,0 0,-1 1,1-1,0 0,0 0,0 0,0 0,0 0,0 0,1 0,-1 0,0 0,0-1,1 1,-1 0,0-1,1 1,-1-1,3 1,43 11,-40-11,55 8,1-3,0-3,0-2,0-3,-1-3,87-18,145-17,-229 32,105-4,-5 1,526-9,-462 22,-196-4,0-1,0-2,57-16,-54 11,0 2,58-6,-8 13,-54 2,0-2,63-9,-51 2,1 2,83-1,-102 7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1T18:14:21.207"/>
    </inkml:context>
    <inkml:brush xml:id="br0">
      <inkml:brushProperty name="width" value="0.1" units="cm"/>
      <inkml:brushProperty name="height" value="0.1" units="cm"/>
      <inkml:brushProperty name="color" value="#FF0066"/>
      <inkml:brushProperty name="ignorePressure" value="1"/>
    </inkml:brush>
  </inkml:definitions>
  <inkml:trace contextRef="#ctx0" brushRef="#br0">1 158,'21'0,"28"0,22-10,8-4,8-5,-6 2,-12 3,-17-2,-8 2,-5 4,-10-2,-9-4,-9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51:44.73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201 1,'-27'25,"-52"37,61-48,6-5,7-6,0 0,0 0,0 1,0 0,1 0,-1 0,1 1,0-1,1 1,-1 0,1 0,0 1,0-1,-3 9,6-13,-1 0,1 1,0-1,0 0,0 0,0 1,0-1,1 0,-1 0,0 0,1 1,-1-1,1 0,-1 0,1 0,-1 0,1 0,0 0,-1 0,1 0,0 0,1 1,0 0,1 0,0 0,0 0,0 0,0-1,0 1,7 1,5 1,-1-1,27 2,-38-4,237 2,-171-4,13-5,-1-3,94-22,31-6,88-2,-245 32,57-14,-101 19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1T18:14:21.617"/>
    </inkml:context>
    <inkml:brush xml:id="br0">
      <inkml:brushProperty name="width" value="0.1" units="cm"/>
      <inkml:brushProperty name="height" value="0.1" units="cm"/>
      <inkml:brushProperty name="color" value="#FF0066"/>
      <inkml:brushProperty name="ignorePressure" value="1"/>
    </inkml:brush>
  </inkml:definitions>
  <inkml:trace contextRef="#ctx0" brushRef="#br0">0 96,'21'0,"7"-10,14-4,11 1,2 2,1 3,-2-2,-12-5,-12 1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1T18:14:06.647"/>
    </inkml:context>
    <inkml:brush xml:id="br0">
      <inkml:brushProperty name="width" value="0.1" units="cm"/>
      <inkml:brushProperty name="height" value="0.1" units="cm"/>
      <inkml:brushProperty name="color" value="#FF0066"/>
      <inkml:brushProperty name="ignorePressure" value="1"/>
    </inkml:brush>
  </inkml:definitions>
  <inkml:trace contextRef="#ctx0" brushRef="#br0">64 1,'5'0,"0"0,0 0,0 0,0 1,0 0,0 0,0 1,0-1,4 3,-7-3,0 0,-1 0,1 1,0-1,-1 0,1 1,-1-1,0 1,1 0,-1-1,0 1,0 0,0 0,0 0,0-1,-1 1,1 0,0 0,-1 0,0 0,1 0,-1 0,0 1,0 2,0 4,-1 1,0-1,-1 1,0-1,0 0,-1 0,0 1,-5 9,-5 5,-24 34,27-43,0-1,1 2,0-1,2 1,-1 0,2 1,-5 18,11-32,-1 0,1 1,0-1,0 0,1 0,-1 0,1 0,-1 0,1 1,0-1,0 0,0 0,1-1,-1 1,1 0,-1 0,1-1,0 1,0-1,0 1,1-1,-1 0,0 0,1 0,0 0,-1 0,1-1,0 1,5 1,5 3,1 0,0-1,1-1,-1-1,18 3,61 3,0-3,98-8,-142 1,-26-1,-1-1,-1-1,1-1,37-13,-34 9,-1 2,1 1,31-4,-27 8,-7 0,1 0,-1-1,-1-1,33-11,-37 9,7-2,0-1,0-1,39-23,-60 30,0 1,-1 0,1-1,-1 0,1 0,-1 1,0-2,0 1,0 0,0 0,1-4,4-13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1T18:14:07.123"/>
    </inkml:context>
    <inkml:brush xml:id="br0">
      <inkml:brushProperty name="width" value="0.1" units="cm"/>
      <inkml:brushProperty name="height" value="0.1" units="cm"/>
      <inkml:brushProperty name="color" value="#FF0066"/>
      <inkml:brushProperty name="ignorePressure" value="1"/>
    </inkml:brush>
  </inkml:definitions>
  <inkml:trace contextRef="#ctx0" brushRef="#br0">157 1,'0'383,"-1"-367,0 0,-1 0,-1 0,-1 0,-5 16,-33 75,30-80,-17 31,15-31,-12 34,23-54,0 1,1 0,0-1,1 1,0 0,0 0,1 0,0 0,1 11,-1-17,1 0,-1 0,0 0,1-1,-1 1,1 0,0 0,0-1,0 1,0 0,0-1,0 1,0-1,0 1,0-1,1 0,-1 1,1-1,-1 0,1 0,-1 0,1 0,0 0,-1-1,1 1,2 0,17 0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1T18:14:08.048"/>
    </inkml:context>
    <inkml:brush xml:id="br0">
      <inkml:brushProperty name="width" value="0.1" units="cm"/>
      <inkml:brushProperty name="height" value="0.1" units="cm"/>
      <inkml:brushProperty name="color" value="#FF0066"/>
      <inkml:brushProperty name="ignorePressure" value="1"/>
    </inkml:brush>
  </inkml:definitions>
  <inkml:trace contextRef="#ctx0" brushRef="#br0">267 277,'-1'1,"0"0,0 0,0 1,-1-1,1 0,0 0,-1 0,1 0,0 0,-1-1,1 1,-1 0,1-1,-1 1,0-1,1 1,-1-1,0 0,1 0,-1 0,0 0,1 0,-1 0,0 0,1 0,-4-2,5 2,-1 0,1-1,-1 1,1 0,0-1,-1 1,1-1,0 1,-1-1,1 1,0-1,0 1,0-1,-1 1,1-1,0 1,0-1,0 1,0-1,0 1,0-1,0 0,0 1,0-1,0 1,0-1,0 1,1-1,-1-2,1 1,0 0,1 0,-1 0,0 0,1 0,-1 0,1 0,-1 0,4-2,31-26,75-45,-80 55,11-4,1 2,0 2,70-22,-101 38,0 0,0 1,0 1,0 0,1 0,-1 1,24 2,-31-1,0 1,-1 0,1 0,0 0,0 1,-1-1,1 1,-1 1,0-1,1 0,-1 1,0 0,0 0,-1 0,1 1,-1-1,1 1,-1 0,0-1,-1 2,1-1,3 8,-2-4,-1 1,0-1,0 1,-1 0,0 0,0 1,-1-1,-1 0,1 0,-2 1,1-1,-1 0,0 0,-1 1,0-1,-1-1,0 1,0 0,-1-1,0 1,0-1,-1 0,0 0,-8 8,-8 11,-2 0,-2-2,0-1,-48 36,-125 70,99-67,32-21,-1-3,-127 54,195-93,-9 3,1 0,0 1,-13 8,21-12,0 0,0 0,0 0,0 0,0 0,0 0,1 0,-1 0,0 0,0 0,0 0,0 0,0 1,0-1,0 0,1 0,-1 0,0 0,0 0,0 0,0 0,0 0,0 0,0 1,0-1,0 0,0 0,0 0,0 0,0 0,1 0,-1 1,0-1,0 0,0 0,0 0,0 0,0 0,-1 1,1-1,0 0,0 0,0 0,0 0,0 0,0 0,0 1,0-1,0 0,0 0,0 0,0 0,0 0,0 0,-1 0,1 0,15-2,37-12,0 2,1 3,85-4,170 11,-192 4,-98-1,0-1,-1 0,0-1,1-1,-1-1,0-1,0 0,0-1,30-13,1-6,-25 11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1T18:15:36.099"/>
    </inkml:context>
    <inkml:brush xml:id="br0">
      <inkml:brushProperty name="width" value="0.1" units="cm"/>
      <inkml:brushProperty name="height" value="0.1" units="cm"/>
      <inkml:brushProperty name="color" value="#FF0066"/>
      <inkml:brushProperty name="ignorePressure" value="1"/>
    </inkml:brush>
  </inkml:definitions>
  <inkml:trace contextRef="#ctx0" brushRef="#br0">8039 0,'-537'42,"253"-12,-540 70,563-66,162-24,1 3,-161 45,-626 292,636-242,-478 223,-1157 720,1445-768,-641 386,972-610,-197 75,342-155,58-23,-74 37,64-20,95-17,-165 40,-1 0,0-1,0-1,0 0,-1-1,15-10,-9 6,39-17,-30 14,0 0,-1-2,-1-2,0 0,32-31,-37 32,38-30,42-38,-85 69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1T18:31:30.155"/>
    </inkml:context>
    <inkml:brush xml:id="br0">
      <inkml:brushProperty name="width" value="0.1" units="cm"/>
      <inkml:brushProperty name="height" value="0.1" units="cm"/>
      <inkml:brushProperty name="color" value="#FF0066"/>
      <inkml:brushProperty name="ignorePressure" value="1"/>
    </inkml:brush>
  </inkml:definitions>
  <inkml:trace contextRef="#ctx0" brushRef="#br0">1 1,'0'0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19:59:58.607"/>
    </inkml:context>
    <inkml:brush xml:id="br0">
      <inkml:brushProperty name="width" value="0.1" units="cm"/>
      <inkml:brushProperty name="height" value="0.1" units="cm"/>
      <inkml:brushProperty name="color" value="#5B2D90"/>
      <inkml:brushProperty name="ignorePressure" value="1"/>
    </inkml:brush>
  </inkml:definitions>
  <inkml:trace contextRef="#ctx0" brushRef="#br0">423 305,'5'-2,"0"-1,-1 1,1-1,-1 0,1 0,-1-1,0 1,0-1,0 0,5-8,-5 8,0-1,-1 0,0 0,0 0,0 0,-1 0,0-1,0 1,0-1,0 1,-1-1,0 0,0 0,-1 1,0-1,0 0,0 0,0 0,-1 0,-2-7,1 8,1 1,-1 0,0 0,0 0,0 1,0-1,-1 0,0 1,0 0,0 0,0-1,0 2,0-1,-1 0,1 1,-1-1,0 1,0 0,0 1,0-1,0 0,0 1,-1 0,1 0,0 1,0-1,-9 1,4 0,0 1,0 0,1 0,-1 1,0 0,1 1,0 0,-1 0,1 1,0 0,1 0,-14 11,10-7,0 1,1 0,0 1,0 0,1 1,1 0,-12 18,9-10,1 1,0 1,2 0,0 0,1 1,1 0,2 0,0 0,-2 37,6-55,1-1,-1 1,0 0,1 0,0 0,0 0,0 0,0-1,1 1,-1 0,1-1,0 1,0-1,0 0,1 1,2 2,-1-2,1 0,0 0,0 0,0 0,1-1,-1 0,1 0,0 0,8 2,-2-2,0 0,0 0,0-1,0-1,1 0,-1-1,0 0,1-1,23-4,-22 1,0-1,0 0,-1-1,1 0,-1-1,0-1,-1 0,0-1,0 0,-1 0,-1-2,1 1,-1-1,-1-1,0 0,-1 0,0 0,-1-1,0-1,-1 1,-1-1,0 0,-1 0,0 0,-1-1,-1 1,1-18,-2 17,0-1,-1 0,-4-23,3 32,-1 1,0-1,0 1,-1-1,0 1,0 0,0 0,-1 0,1 0,-7-7,4 6,-1 0,0 0,-1 0,1 1,-1-1,0 2,-1 0,0 0,-15-7,9 7,-1 1,1 0,-1 1,0 1,-20-1,13 1,1 2,0 0,0 1,0 2,-33 7,45-7,0 0,0 1,0 1,1-1,-1 1,1 1,0 0,1 0,-1 1,1 0,1 0,-1 1,-9 14,9-11,1 1,0 0,1 0,0 1,1 0,1-1,0 2,1-1,-3 21,2 7,3 76,1-110,1 0,-1 0,1-1,0 1,1-1,0 1,0-1,0 1,1-1,4 7,-5-9,1 0,0-1,0 1,0-1,1 0,-1 0,1 0,-1 0,1-1,0 1,0-1,0 0,1 0,-1-1,0 1,5 0,4 1,1-1,-1-1,0 0,1 0,-1-2,0 0,1 0,-1-1,0-1,0 0,0 0,0-2,-1 0,21-10,-1-4,-1 0,0-2,-2-2,32-30,-52 45,0 0,0 1,0 0,1 1,0 0,1 1,-1 0,1 0,13-3,-18 6,1 1,-1 0,1 0,-1 1,1 0,-1 0,1 0,0 1,-1 0,1 0,-1 0,0 1,1 0,-1 1,0-1,0 1,9 6,74 58,-64-50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19:59:59.055"/>
    </inkml:context>
    <inkml:brush xml:id="br0">
      <inkml:brushProperty name="width" value="0.1" units="cm"/>
      <inkml:brushProperty name="height" value="0.1" units="cm"/>
      <inkml:brushProperty name="color" value="#5B2D90"/>
      <inkml:brushProperty name="ignorePressure" value="1"/>
    </inkml:brush>
  </inkml:definitions>
  <inkml:trace contextRef="#ctx0" brushRef="#br0">53 0,'-5'0,"-29"2,33-2,1 0,-1 0,1-1,-1 1,1 0,0 0,-1 1,1-1,-1 0,1 0,-1 0,1 0,-1 0,1 0,-1 1,1-1,0 0,-1 0,1 1,-1-1,1 0,0 0,-1 1,1-1,0 0,0 1,-1-1,1 1,0-1,0 0,-1 1,1-1,0 1,0-1,0 1,0-1,0 1,0-1,-1 0,1 1,0-1,0 1,1-1,-1 1,0-1,0 1,0-1,0 1,0-1,0 0,1 1,-1-1,0 1,0-1,1 1,8 10,1 0,1-1,0 0,0-1,16 10,0 2,56 41,-33-26,78 73,-112-93,-2 0,0 1,0 1,-2 0,0 1,-1 1,-1-1,12 35,-12-17,-1-1,-1 1,4 62,-9-27,-5 70,-4-82,-2 0,-2-1,-4-1,-1 0,-4 0,-2-2,-28 56,-7-6,-5-2,-109 142,154-225,11-12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00:06.053"/>
    </inkml:context>
    <inkml:brush xml:id="br0">
      <inkml:brushProperty name="width" value="0.1" units="cm"/>
      <inkml:brushProperty name="height" value="0.1" units="cm"/>
      <inkml:brushProperty name="color" value="#5B2D90"/>
      <inkml:brushProperty name="ignorePressure" value="1"/>
    </inkml:brush>
  </inkml:definitions>
  <inkml:trace contextRef="#ctx0" brushRef="#br0">1 24,'0'-10,"0"-4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00:06.395"/>
    </inkml:context>
    <inkml:brush xml:id="br0">
      <inkml:brushProperty name="width" value="0.1" units="cm"/>
      <inkml:brushProperty name="height" value="0.1" units="cm"/>
      <inkml:brushProperty name="color" value="#5B2D90"/>
      <inkml:brushProperty name="ignorePressure" value="1"/>
    </inkml:brush>
  </inkml:definitions>
  <inkml:trace contextRef="#ctx0" brushRef="#br0">25 69,'0'-5,"0"-6,0-8,-10 1,-4 3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51:45.43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57,'329'0,"-308"-1,0-1,0-2,0 0,-1-1,24-9,49-11,-90 25,1-1,-1 1,1 0,-1 0,1 0,-1 0,1 1,-1-1,0 1,1 0,-1 0,0 0,1 0,-1 1,0 0,4 2,-5-3,-1 1,1-1,-1 1,1-1,-1 1,1 0,-1 0,0 0,0 0,0 0,0 0,0 0,0 0,-1 0,1 0,-1 1,1-1,-1 0,0 0,0 1,0-1,0 0,0 0,0 1,-1-1,-1 4,-12 35,-1 0,-2-2,-30 49,21-40,-28 73,33-63,-71 234,84-259,-5 20,11-31,14-34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00:06.739"/>
    </inkml:context>
    <inkml:brush xml:id="br0">
      <inkml:brushProperty name="width" value="0.1" units="cm"/>
      <inkml:brushProperty name="height" value="0.1" units="cm"/>
      <inkml:brushProperty name="color" value="#5B2D90"/>
      <inkml:brushProperty name="ignorePressure" value="1"/>
    </inkml:brush>
  </inkml:definitions>
  <inkml:trace contextRef="#ctx0" brushRef="#br0">0 13,'0'-5,"0"-2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00:07.455"/>
    </inkml:context>
    <inkml:brush xml:id="br0">
      <inkml:brushProperty name="width" value="0.1" units="cm"/>
      <inkml:brushProperty name="height" value="0.1" units="cm"/>
      <inkml:brushProperty name="color" value="#5B2D90"/>
      <inkml:brushProperty name="ignorePressure" value="1"/>
    </inkml:brush>
  </inkml:definitions>
  <inkml:trace contextRef="#ctx0" brushRef="#br0">392 0,'0'19,"1"57,-13 111,-97 288,23-125,68-285,13-53,2-14,7-21,36-72,65-110,-100 195,0 1,1 0,0 0,1 1,0 0,0 0,1 0,10-8,-11 12,-1 0,1 0,0 1,0-1,1 1,-1 1,1 0,0 0,-1 0,1 1,15 0,-9 0,0 0,0 2,-1 0,27 5,-36-5,0 0,0 1,0-1,0 1,0 0,0 0,0 1,-1-1,1 1,-1 0,0 0,0 0,0 0,0 0,0 1,-1-1,1 1,-1 0,2 5,2 6,-1 0,-1 0,0 0,-1 0,-1 0,-1 1,0 0,-2 28,-4 5,-16 70,19-111,0 0,-1 0,0 0,-1 0,0 0,0-1,0 0,-1 0,0 0,-1 0,1-1,-1 0,0 0,-1-1,1 1,-1-1,-1-1,1 1,0-1,-13 4,-2 0,1 0,-1-2,-1-1,1-1,-1 0,-35 0,38-6,1 0,0-1,0-1,1-1,-1-1,1 0,-23-12,5 3,22 10,1 0,0-2,-16-9,25 13,0 0,0 0,0 0,1-1,-1 1,1-1,0 0,0 0,0 0,1-1,-1 1,-2-9,-2-11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00:07.967"/>
    </inkml:context>
    <inkml:brush xml:id="br0">
      <inkml:brushProperty name="width" value="0.1" units="cm"/>
      <inkml:brushProperty name="height" value="0.1" units="cm"/>
      <inkml:brushProperty name="color" value="#5B2D90"/>
      <inkml:brushProperty name="ignorePressure" value="1"/>
    </inkml:brush>
  </inkml:definitions>
  <inkml:trace contextRef="#ctx0" brushRef="#br0">109 0,'1'2,"0"1,0-1,0 0,0 0,0 0,0 0,0 0,1 0,-1 0,1 0,3 3,2 3,15 19,-2 1,0 1,-2 1,-2 0,-1 2,-1-1,17 58,-20-39,-3 0,4 79,-10 103,-3-153,-4 18,-4 0,-5-1,-28 109,15-108,-49 118,56-173,-2-1,-1-2,-37 48,48-69,0-1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00:08.667"/>
    </inkml:context>
    <inkml:brush xml:id="br0">
      <inkml:brushProperty name="width" value="0.1" units="cm"/>
      <inkml:brushProperty name="height" value="0.1" units="cm"/>
      <inkml:brushProperty name="color" value="#5B2D90"/>
      <inkml:brushProperty name="ignorePressure" value="1"/>
    </inkml:brush>
  </inkml:definitions>
  <inkml:trace contextRef="#ctx0" brushRef="#br0">395 27,'0'0,"0"0,1 0,-1 0,0 0,1 0,-1 0,0 0,1 0,-1 0,0-1,1 1,-1 0,0 0,1 0,-1 0,0 0,0-1,1 1,-1 0,0 0,1 0,-1-1,0 1,0 0,0-1,1 1,-1 0,0 0,0-1,0 1,0 0,1-1,-1 1,0 0,0-1,0 1,0 0,0-1,0 1,0 0,0-1,0 1,0 0,0-1,0 1,0-1,-1 1,1 0,0 0,0-1,0 1,0 0,-1-1,1 1,-1-1,1 0,-1 0,1 0,-1 0,0 1,1-1,-1 0,0 1,1-1,-1 0,0 1,0-1,0 1,0-1,0 1,0-1,0 1,0 0,0-1,0 1,0 0,-1 0,-4 0,0 1,1 0,-1 1,1-1,0 1,-1 0,1 0,0 1,0-1,0 1,0 1,-4 2,-10 10,-25 26,25-24,-4 4,-10 9,1 1,-36 47,59-67,1 0,1 1,0 0,0 0,1 1,1 0,0 0,1 0,1 0,0 1,-1 16,2-7,1 0,1 0,5 35,-4-52,0 0,1 0,0-1,0 1,1 0,0-1,0 0,0 1,1-1,0-1,0 1,0 0,1-1,0 0,0 0,8 5,8 3,0-1,2-1,-1-1,1-2,1 0,-1-1,27 4,29 9,-72-18,1 0,-1 0,1-1,-1 1,1-2,0 1,8-2,-10 1,-1-2,0 1,0-1,1 1,-1-1,0-1,-1 1,1-1,0 0,7-6,4-3,0-1,0-1,18-21,-15 8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00:09.182"/>
    </inkml:context>
    <inkml:brush xml:id="br0">
      <inkml:brushProperty name="width" value="0.1" units="cm"/>
      <inkml:brushProperty name="height" value="0.1" units="cm"/>
      <inkml:brushProperty name="color" value="#5B2D90"/>
      <inkml:brushProperty name="ignorePressure" value="1"/>
    </inkml:brush>
  </inkml:definitions>
  <inkml:trace contextRef="#ctx0" brushRef="#br0">1 1,'26'36,"-11"-19,56 63,109 159,-162-207,-1 1,-1 1,-2 1,-2 0,-1 1,-1 0,8 66,-9 7,-4 145,-7-201,-3-1,-1-1,-3 1,-2-1,-29 82,16-70,-3-2,-3-2,-74 112,84-139,-17 37,15-28,10-19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03:56.167"/>
    </inkml:context>
    <inkml:brush xml:id="br0">
      <inkml:brushProperty name="width" value="0.1" units="cm"/>
      <inkml:brushProperty name="height" value="0.1" units="cm"/>
      <inkml:brushProperty name="color" value="#5B2D90"/>
      <inkml:brushProperty name="ignorePressure" value="1"/>
    </inkml:brush>
  </inkml:definitions>
  <inkml:trace contextRef="#ctx0" brushRef="#br0">64 9,'0'-1,"0"1,0 0,0-1,0 1,0 0,0-1,0 1,0 0,1-1,-1 1,0 0,0-1,0 1,0 0,1-1,-1 1,0 0,0 0,0-1,1 1,-1 0,0 0,1 0,-1-1,0 1,0 0,1 0,-1 0,0 0,1 0,-1-1,0 1,1 0,-1 0,0 0,1 0,-1 0,0 0,1 0,-1 0,0 0,1 1,-1-1,0 0,1 0,-1 0,0 0,1 0,-1 0,0 1,1-1,0 1,1-1,-1 1,0 0,0-1,1 1,-1 0,0 0,0 0,0 0,0 0,2 2,-2 1,0-1,0 0,0 1,-1-1,1 1,-1 0,0-1,0 1,0-1,-1 1,1-1,-1 1,0-1,0 1,0-1,-2 4,-1 4,-1 0,-1 0,-10 15,-36 42,52-68,-1 1,0 0,1 0,-1-1,1 1,-1 0,1 0,-1 0,1-1,0 1,-1 0,1 0,0 0,0 0,-1 0,1 0,0 0,0 0,0 0,0 0,0 0,1 0,-1 0,0-1,0 1,1 0,-1 0,0 0,1 0,-1 0,1-1,-1 1,1 0,-1 0,1 0,0-1,-1 1,1-1,0 1,-1 0,1-1,0 1,0-1,0 1,0-1,0 0,-1 1,1-1,0 0,0 0,1 1,7 1,0-1,0 1,0-1,11-1,-17 0,16 1,-1-2,1 0,-1-1,31-8,-17 4,-23 4,0 0,1 0,-1 0,0-1,0-1,0 0,10-6,-7 1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03:56.785"/>
    </inkml:context>
    <inkml:brush xml:id="br0">
      <inkml:brushProperty name="width" value="0.1" units="cm"/>
      <inkml:brushProperty name="height" value="0.1" units="cm"/>
      <inkml:brushProperty name="color" value="#5B2D90"/>
      <inkml:brushProperty name="ignorePressure" value="1"/>
    </inkml:brush>
  </inkml:definitions>
  <inkml:trace contextRef="#ctx0" brushRef="#br0">158 0,'1'0,"0"0,0 0,0 1,0-1,0 0,0 0,0 1,0-1,0 1,0-1,0 1,0-1,0 1,-1-1,1 1,0 0,0-1,-1 1,1 0,1 1,-1 1,1 1,0-1,-1 0,1 0,-1 1,1 4,0 6,0 0,1 19,-3-20,0 0,-1-1,-1 1,0 0,-4 13,-25 59,15-44,-48 113,50-120,2 1,1 1,2 0,-4 37,11-61,-7 17,5-18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03:58.208"/>
    </inkml:context>
    <inkml:brush xml:id="br0">
      <inkml:brushProperty name="width" value="0.1" units="cm"/>
      <inkml:brushProperty name="height" value="0.1" units="cm"/>
      <inkml:brushProperty name="color" value="#5B2D90"/>
      <inkml:brushProperty name="ignorePressure" value="1"/>
    </inkml:brush>
  </inkml:definitions>
  <inkml:trace contextRef="#ctx0" brushRef="#br0">44 1,'-3'0,"-5"0,-3 0,-3 0,6 0,12 0,5 3,13 1,6 0,7-1,2-1,-3-1,-5 0,-6-1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03:58.904"/>
    </inkml:context>
    <inkml:brush xml:id="br0">
      <inkml:brushProperty name="width" value="0.1" units="cm"/>
      <inkml:brushProperty name="height" value="0.1" units="cm"/>
      <inkml:brushProperty name="color" value="#5B2D90"/>
      <inkml:brushProperty name="ignorePressure" value="1"/>
    </inkml:brush>
  </inkml:definitions>
  <inkml:trace contextRef="#ctx0" brushRef="#br0">281 0,'-3'0,"-1"1,1-1,-1 1,1-1,-1 1,1 0,-1 1,1-1,0 1,0-1,-1 1,1 0,0 0,1 0,-1 0,0 1,1-1,-1 1,1 0,-2 3,-5 7,1 0,1 0,-9 23,0-2,-41 79,54-107,1-2,-1 0,1 1,-1-1,2 1,-1 0,0-1,1 1,0 0,-1 7,2-12,0 1,1-1,-1 0,0 1,0-1,1 0,-1 1,0-1,1 0,-1 1,0-1,1 0,-1 0,0 1,1-1,-1 0,1 0,-1 0,0 0,1 1,-1-1,1 0,-1 0,1 0,-1 0,1 0,-1 0,0 0,1 0,-1 0,1 0,0-1,14-2,25-15,-32 13,1 1,0 0,0 0,13-3,0 4,0 1,1 0,-1 2,40 4,-59-4,0 0,1 1,-1 0,0-1,0 1,0 0,1 1,-1-1,0 1,-1-1,1 1,0 0,0 0,-1 0,1 0,-1 0,4 5,-4-3,0 0,1 0,-1 0,-1 0,1 0,-1 1,1-1,-1 0,0 1,-1-1,1 1,-1 5,0-2,0 0,0 0,-1 0,0 0,0 0,-5 13,4-16,-1 0,1 0,-1 0,0-1,0 1,0-1,-1 1,0-1,0 0,-6 5,-4 2,-1 0,1-1,-32 15,36-21,0 0,0 0,-1-1,1-1,-1 0,1 0,-19 0,14-2,1 0,-25-5,33 4,0-1,0 1,0-2,0 1,0-1,0 1,1-2,-8-4,-39-39,42 38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03:59.928"/>
    </inkml:context>
    <inkml:brush xml:id="br0">
      <inkml:brushProperty name="width" value="0.1" units="cm"/>
      <inkml:brushProperty name="height" value="0.1" units="cm"/>
      <inkml:brushProperty name="color" value="#5B2D90"/>
      <inkml:brushProperty name="ignorePressure" value="1"/>
    </inkml:brush>
  </inkml:definitions>
  <inkml:trace contextRef="#ctx0" brushRef="#br0">314 15,'-1'-1,"0"-1,-1 1,0 0,1-1,-1 1,1 0,-1 0,0 1,0-1,0 0,0 0,1 1,-1-1,0 1,0 0,0 0,-2-1,0 2,1-1,0 1,0-1,0 1,0 0,0 0,0 0,0 1,-5 2,-2 3,0 0,1 1,-1 1,-9 10,19-19,-81 97,48-55,23-30,1 1,1 0,0 0,1 1,-9 23,13-28,0 1,0-1,1 1,1-1,-1 1,1-1,1 1,0 0,0 0,3 10,-1-13,0 0,0 0,1-1,0 1,0-1,1 1,-1-1,1 0,1-1,-1 1,1-1,0 1,0-2,1 1,0 0,-1-1,1 0,1-1,-1 1,0-1,1 0,0-1,0 0,0 0,0 0,11 1,8-1,1-2,34-2,-49 0,0 1,0-2,0 0,-1 0,1-1,-1 0,14-8,-14 6,0 0,-1-1,0 0,0-1,-1 0,0 0,0-1,-1 0,0 0,-1-1,7-11,-14 20,1 0,-1 1,1-1,-1 0,0 0,1 0,-1 1,0-1,0 0,1 0,-1 0,0 0,0 0,0 0,0 0,0 1,-1-1,1 0,0 0,0 0,0 0,-1 0,1 1,-1-2,0 0,0 1,0 0,-1 0,1 0,0 0,-1 0,1 0,0 0,-1 1,1-1,-1 0,-2 0,-6-2,0 1,1 1,-17-1,20 1,-18 0,0 0,-1 2,1 0,-36 8,50-7,1 0,-1 1,1 0,0 1,-1 0,2 0,-1 1,0 0,1 0,0 1,0 0,1 1,-12 12,6-1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51:45.78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58,'471'0,"-454"0,0-1,26-4,-38 4,0 0,0 0,0-1,-1 1,1-1,-1 0,1-1,-1 1,0-1,0 1,0-1,0-1,4-3,4-10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04:01.850"/>
    </inkml:context>
    <inkml:brush xml:id="br0">
      <inkml:brushProperty name="width" value="0.1" units="cm"/>
      <inkml:brushProperty name="height" value="0.1" units="cm"/>
      <inkml:brushProperty name="color" value="#5B2D90"/>
      <inkml:brushProperty name="ignorePressure" value="1"/>
    </inkml:brush>
  </inkml:definitions>
  <inkml:trace contextRef="#ctx0" brushRef="#br0">2 0,'-1'5,"1"-5,0 0,0 0,0 1,0-1,0 0,0 0,-1 0,1 0,0 1,0-1,0 0,0 0,0 0,0 1,0-1,0 0,1 0,-1 0,0 0,0 1,0-1,0 0,0 0,0 0,0 0,0 1,0-1,0 0,1 0,-1 0,0 0,0 0,0 1,0-1,1 0,-1 0,0 0,0 0,0 0,0 0,1 0,-1 0,0 0,0 0,0 0,0 0,1 0,-1 0,0 0,0 0,13 3,0 0,0-1,1-1,-1 0,0-1,15-1,1 0,565 0,-579 2,0 1,23 4,-21-2,25 1,-3-1,41 9,19 3,-18-6,-31-4,59 1,40 4,-76-4,2 1,67 3,340-12,-373-7,-21 0,362 5,-249 4,-139-2,72 2,-88 7,-38-6,-1-1,1 1,0-2,-1 1,1-1,0 0,0 0,12-3,-11 2,16-6,-25 6,1 1,-1 0,1 0,-1 0,1-1,-1 1,1 0,-1-1,1 1,-1 0,0-1,1 1,-1-1,1 1,-1-1,0 1,0-1,1 1,-1-1,0 1,0-1,1 1,-1-1,0 1,0-1,0 1,0-1,0 0,0 1,0-1,0 1,0-1,0 1,0-1,0 1,-1-2,-3-6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04:03.458"/>
    </inkml:context>
    <inkml:brush xml:id="br0">
      <inkml:brushProperty name="width" value="0.1" units="cm"/>
      <inkml:brushProperty name="height" value="0.1" units="cm"/>
      <inkml:brushProperty name="color" value="#5B2D90"/>
      <inkml:brushProperty name="ignorePressure" value="1"/>
    </inkml:brush>
  </inkml:definitions>
  <inkml:trace contextRef="#ctx0" brushRef="#br0">451 0,'-4'2,"1"-1,-1 0,1 1,0 0,0 0,-1 0,1 0,0 1,1-1,-4 4,6-6,-4 3,1 0,1 1,-1-1,0 1,1-1,0 1,0 0,0 0,0-1,-2 10,1-1,1 0,-1 18,-4 20,-2-16,3-13,2 0,-5 37,0 25,4-52,0 39,6 9,-2 61,-8-84,6-36,-3 32,4-31,-6 33,1-16,-36 165,18-99,21-74,1 1,1-1,3 54,1-21,-2 557,-1-605,-1-1,0 1,-1-1,-1 0,0 0,-8 16,6-14,1 0,0 1,-5 30,8-4,3 44,1-55,-2 0,-1 1,-7 36,4-46,-1-1,-12 32,0-3,-15 65,10-30,-26 59,43-124,5-20,0-1,0 1,0-1,0 1,0-1,-1 1,1-1,0 1,0-1,0 1,1-1,-1 1,0-1,0 1,0-1,0 1,0-1,1 1,-1-1,0 1,0-1,1 1,-1-1,0 0,1 1,-1-1,0 1,1-1,-1 0,1 0,-1 1,0-1,1 0,-1 1,2-1,-1 0,-1-1,1 1,0 0,0-1,-1 1,1-1,0 1,-1-1,1 0,0 1,-1-1,1 0,-1 1,1-1,-1 0,0 1,1-1,-1 0,0 0,1-1,-1 2,5-13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04:05.95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42 1,'-5'0,"-12"0,-3 0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04:08.21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25,'0'-3,"0"5,0 5,7 2,4-1,4-5,3-6,0-2,-1-4,-5-3,-10 0,-9 3,-3 8,1 5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04:08.87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15,'0'-3,"0"-4,0 2,0 5,3 3,1-3,6-1,-5 0,-3 3,-8 1,-4 0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04:09.72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79 0,'-30'2,"28"-1,0-1,0 1,0-1,1 1,-1-1,0 1,0 0,0 0,1 0,-1 0,1 0,-3 2,4-2,-1-1,1 0,0 0,0 0,0 1,-1-1,1 0,0 0,0 0,0 1,0-1,-1 0,1 0,0 1,0-1,0 0,0 1,0-1,0 0,0 0,0 1,0-1,0 0,0 1,0-1,0 0,0 0,0 1,0-1,0 0,0 1,0-1,0 0,0 0,1 1,-1-1,0 0,0 0,0 1,1-1,-1 0,0 0,0 0,0 1,1-1,-1 0,0 0,0 0,1 0,-1 0,0 1,0-1,1 0,-1 0,0 0,1 0,-1 0,0 0,0 0,1 0,17 1,-14-3,-6 1,-10 2,10 0,-1 1,0 0,1 0,-1 0,1 0,-1 0,1 1,0-1,0 1,0 0,-2 3,3-5,1 0,-1 0,0 0,1 0,-1 0,1 0,0 0,-1 0,1 0,0 0,-1 0,1 1,0-1,0 0,0 0,0 0,0 0,0 0,0 0,1 1,-1-1,0 0,1 0,-1 0,1 0,-1 0,1 0,-1 0,1 0,0 0,-1 0,1 0,0-1,1 2,0-1,-1 0,1-1,0 1,0-1,0 1,0-1,-1 0,1 0,0 0,0 0,0 0,0 0,0 0,0 0,0-1,0 1,-1-1,1 0,0 1,0-1,-1 0,1 0,3-2,0-1,1 0,-1-1,1 1,-1-1,6-7,-10 10,1 0,-1 0,1 0,-1-1,0 1,2-5,-3 6,0 1,0 0,1-1,-1 1,0-1,0 1,0-1,0 1,0-1,0 1,0-1,0 1,0-1,-1 1,1-1,0 1,0-1,0 1,0 0,-1-1,1 1,0-1,0 1,-1 0,1-1,0 1,-1 0,1-1,0 1,-1 0,1-1,-1 1,1 0,0 0,-1-1,1 1,-1 0,1 0,-1 0,1 0,-1 0,0-1,-13 1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04:10.59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81 68,'0'0,"0"-1,0 1,0 0,0 0,0 0,0 0,0-1,0 1,0 0,0 0,0 0,0 0,0 0,0-1,0 1,0 0,0 0,0 0,0 0,0 0,0 0,0-1,-1 1,1 0,0 0,0 0,0 0,0 0,0 0,0 0,-1 0,1-1,0 1,0 0,0 0,0 0,0 0,0 0,-1 0,1 0,0 0,0 0,0 0,0 0,-1 0,1 0,0 0,0 0,0 0,0 0,-8 6,8-6,-1 0,1 0,0 1,0-1,0 0,0 0,-1 1,1-1,0 0,0 0,0 1,0-1,0 0,0 0,0 1,0-1,-1 0,1 0,0 1,0-1,0 0,0 1,0-1,1 1,-1-1,1 0,-1 0,1 0,-1 0,1 0,-1 1,1-1,-1 0,1 0,-1 0,1 0,-1-1,1 1,-1 0,1 0,-1 0,1 0,-1 0,1-1,-1 1,1-1,4-1,0 0,-1-1,0 0,1 0,-1 0,0 0,5-6,-8 8,0 0,-1 0,1-1,0 1,0 0,0-1,-1 1,1 0,0-1,-1 1,1-1,-1 1,0-2,0 2,0 0,0 0,0 0,0 0,0 1,-1-1,1 0,0 0,-1 0,1 1,-1-1,1 0,-1 1,1-1,-1 0,1 1,-1-1,0 0,1 1,-1-1,0 1,1 0,-1-1,0 1,-1-1,-1 0,0 0,-1 0,1 0,0 0,-1 0,1 1,0 0,-1 0,1 0,-1 0,1 0,0 1,-1-1,-4 2,3 0,0 0,1-1,-1 1,1 1,-1-1,1 1,0 0,0-1,-6 7,10-8,-1 0,0 0,0 0,0 0,1 0,-1 0,0 0,1 0,-1 0,1 0,0 0,-1 0,1 1,0-1,-1 0,1 0,0 0,0 1,0-1,0 0,0 0,1 2,-1-2,1 0,-1 0,1 0,-1 0,1-1,-1 1,1 0,0 0,-1-1,1 1,0-1,0 1,0 0,-1-1,1 1,0-1,0 0,0 1,0-1,0 0,0 1,0-1,0 0,0 0,0 0,-1 0,1 0,0 0,0 0,1-1,6 1,-1-2,0 1,0-1,-1 0,12-5,-14 5,0 0,0 0,0 0,-1-1,1 1,-1-1,1 0,-1 0,0 0,3-4,-5 6,-1 1,0-1,1 0,-1 1,0-1,1 1,-1-1,0 0,0 1,1-1,-1 0,0 1,0-1,0 0,0 1,0-1,0 0,0 1,0-1,0 0,0 1,-1-1,1 0,0 1,0-1,-1 1,1-1,0 0,-1 1,1-1,0 1,-1-1,1 1,-1-1,1 1,-1-1,1 1,-1 0,0-1,1 1,-1 0,1-1,-1 1,0 0,1 0,-1-1,0 1,0 0,-1 0,1-1,-1 1,0 0,1-1,-1 1,0 0,1 0,-1 0,0 0,1 1,-1-1,0 0,1 1,-1-1,1 1,-1-1,1 1,-1 0,-1 1,-2 5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04:11.11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11 0,'-3'0,"-1"3,0 4,7 1,7-1,0-1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04:11.98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 0,'-3'0,"5"0,2 0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04:18.86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173 185,'0'3,"0"-1,1 1,-1 0,0 0,1 0,0 0,0-1,1 6,-1-8,-1 1,1 0,-1-1,0 1,1-1,-1 1,1-1,-1 1,1-1,0 1,-1-1,1 0,-1 1,1-1,0 0,-1 1,1-1,0 0,-1 0,1 0,0 0,-1 0,1 1,0-1,-1 0,1-1,0 1,0 0,-1 0,1 0,0 0,-1 0,1-1,0 1,-1 0,1-1,-1 1,1 0,0-1,-1 1,1-1,8-6,0 0,0-1,-1 0,-1 0,9-11,16-17,-16 22,0 1,1 1,28-15,13-9,-54 33,1 0,0 0,0 0,1 1,-1 0,1 0,-1 1,1-1,7 0,-11 2,0-1,1 1,-1 0,0 0,1 0,-1 1,0-1,0 0,1 1,-1 0,0-1,0 1,0 0,0 0,0 0,0 0,0 1,0-1,0 1,-1-1,1 1,0-1,-1 1,1 0,1 3,-1-1,1 1,-1-1,0 1,-1 0,1-1,-1 1,0 0,0 0,0 0,-1 0,0 0,0 0,0 0,0 0,-1 0,0 0,0 0,0 0,-1 0,0 0,0-1,0 1,0-1,-1 1,1-1,-1 0,0 0,-7 7,-113 94,-6 5,86-67,-43 59,49-56,-60 57,71-77,26-26,0 0,0 0,0 0,0 0,0 0,0 0,0 0,0 0,0 0,0 0,0 0,0 0,0 0,1 0,-1 0,0 0,0 0,0 0,0 0,0 0,0 0,0 0,0 0,0 0,0 0,0 0,0 0,0 0,0 0,0 0,0 1,0-1,1 0,-1 0,0 0,0 0,0 0,0 0,0 0,0 0,0 0,0 0,0 0,0 0,0 0,0 0,0 1,0-1,0 0,0 0,0 0,0 0,0 0,0 0,0 0,0 0,0 0,0 0,-1 0,1 0,0 0,0 0,0 0,0 0,0 1,10-4,16-6,-23 8,33-12,0 2,1 1,50-6,45 2,-113 10,0 2,0 0,1 1,-1 1,20 3,-33-2,0 1,0 0,0 0,-1 1,1-1,-1 1,1 0,-1 1,9 8,4 4,19 24,-16-17,2 9,-16-23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51:46.68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92,'192'2,"245"-5,-239-15,-88 6,-2-1,87-5,-24 3,6 0,-152 15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04:46.13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117 185,'1'6,"4"-10,0 0,5-7,-1 1,0-2,13-22,-13 20,20-25,-25 34,1 1,-1 0,1 0,0 0,0 0,0 1,1 0,9-5,-4 3,0 1,0 1,0 0,0 0,1 1,-1 0,1 1,-1 1,1 0,14 1,-24 0,0-1,0 1,0 0,0 0,0 0,-1 0,1 0,0 0,0 0,-1 0,1 1,-1-1,0 1,1-1,-1 1,0-1,0 1,0 0,0 0,0 0,0-1,0 1,-1 0,1 0,0 3,1 6,-1-1,0 0,0 18,-1-23,-1 3,0 0,0 0,0 0,-1 0,0 0,-1 0,1-1,-2 1,1-1,-1 1,0-1,0-1,-1 1,0 0,-7 6,-10 8,0-1,-47 32,6-5,22-13,-12 11,-65 42,117-87,1 0,-1 0,1 0,0 1,-1-1,1 0,-1 0,1 1,0-1,-1 0,1 1,0-1,-1 0,1 1,0-1,0 0,-1 1,1-1,0 1,0-1,0 1,0-1,-1 0,1 2,1-2,-1 0,0 1,0-1,1 0,-1 1,0-1,1 0,-1 0,1 1,-1-1,0 0,1 0,-1 0,1 1,-1-1,0 0,1 0,-1 0,1 0,29 2,-27-2,100-1,-57-1,-1 3,59 6,-62-1,79 0,-105-6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04:54.47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 37,'-6'-1,"10"-3,12-2,34-4,1 3,91-2,-121 10,39 8,-33-4,-11-3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04:55.48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180 0,'0'4,"-1"0,0 0,0 1,0-1,-2 5,-4 14,1 24,3-24,0 0,-1-1,-2 1,-9 25,11-40,3-5,0-1,0 1,-1-1,1 1,1-1,-1 1,0-1,1 1,-1 0,1 0,0-1,0 6,0-8,0 1,0-1,1 0,-1 1,0-1,0 0,1 0,-1 1,0-1,0 0,1 0,-1 0,0 1,1-1,-1 0,0 0,1 0,-1 0,0 0,1 0,-1 1,0-1,1 0,-1 0,0 0,1 0,-1 0,1-1,0 1,12-3,-12 2,63-24,-39 14,1 1,48-12,-43 16,34-6,-57 12,-1-1,1 1,0 0,0 1,0 0,9 2,-13-2,0 1,0 0,0 0,0 0,0 0,0 1,0 0,-1 0,1 0,-1 0,0 0,0 1,0-1,-1 1,1 0,-1 0,0 0,0 0,2 6,-1-3,-1 0,0 0,0 1,0-1,-1 1,0-1,-1 1,0 0,0-1,-2 15,0-17,0 1,0-1,0 0,0 1,-1-1,0 0,0-1,-1 1,1-1,-1 1,0-1,0 0,-6 4,-2 1,0 0,-1-1,-26 12,32-17,1-1,-1 0,0 0,0-1,0 1,-10-1,-45-2,29 0,12 0,-1-1,1-1,0-1,-35-10,-76-39,116 46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04:56.39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0,'6'0,"3"3,5 1,6 0,7-1,2 0,-2-2,-1 0,-3-1,-2 0,-4 0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04:59.94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255 94,'0'2,"0"-1,-1 0,1 0,-1 1,1-1,-1 0,1 0,-1 0,0 0,1 0,-1 0,0 0,0 0,0 0,0 0,0 0,0 0,0-1,0 1,0 0,0-1,0 1,0-1,-1 1,-1 0,1-1,0 1,1 0,-1-1,0 0,0 1,0-1,0 0,0 0,1 0,-1 0,0 0,0 0,0-1,0 1,0-1,-3-1,4 2,0-1,0 0,0 1,1-1,-1 0,0 0,0 0,0 1,0-1,1 0,-1 0,1 0,-1 0,0 0,1-1,0 1,-1 0,1 0,0 0,-1 0,1 0,0-2,0 1,1 0,-1 0,1 1,-1-1,1 0,-1 0,1 1,0-1,0 0,0 1,0-1,3-2,0-1,1 0,0 1,1 0,-1-1,1 2,11-7,-1 3,0 1,29-8,-36 12,1 0,-1 1,1 0,-1 0,1 1,16 2,-23-1,-1 0,1 0,0 0,0 0,-1 0,1 1,-1-1,0 1,1 0,-1 0,0 0,0 0,0 0,0 0,0 1,-1-1,1 1,-1-1,1 1,-1-1,0 1,0 0,1 4,-1-1,1-1,-1 0,0 1,-1-1,1 1,-1-1,0 1,0-1,-1 1,0-1,-2 11,0-10,0 0,0-1,-1 1,1-1,-1 1,0-1,-1 0,1 0,-1-1,0 1,0-1,-11 6,-6 3,0-1,-26 9,26-12,3-1,0 0,-1-1,0-2,-32 6,198-11,-138 1,0 0,0 1,0 0,-1 0,1 0,-1 1,1 0,-1 0,0 1,8 5,13 6,-22-11,1-1,-1 1,0 0,0 1,0 0,0 0,-1 0,6 7,-8-8,0 1,0-1,-1 1,1-1,-1 1,0 0,0 0,-1 0,0 0,0 0,0 0,0 8,0-9,-1 0,0-1,0 1,0 0,0-1,-1 1,0 0,1-1,-1 1,0-1,-1 1,1-1,-1 0,1 1,-1-1,0 0,0 0,-1 0,1-1,-1 1,1 0,-1-1,0 0,0 1,0-1,0 0,-5 2,0 0,0-1,-1 1,1-2,-1 1,1-1,-1 0,-11 0,-63-1,52-2,21-1,0 1,0-1,0-1,0 0,0 0,-15-8,8 4,-2-2,-20-13,20 11,-21-9,22 13,2 2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05:01.90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52 0,'-3'0,"-4"0,-1 6,-3 3,2 2,1 2,3 3,5-2,8-4,4-5,2-5,5-5,3-2,-3-2,-4-3,-12 0,-5 3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05:02.41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45,'0'-3,"3"-1,7 0,6-2,-1-4,-9 1,-5 1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05:03.75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22 148,'-10'2,"-1"0,11-3,0 1,0-1,0 1,0-1,0 1,0 0,-1-1,1 1,0-1,0 1,1-1,-1 1,0-1,0 1,0-1,0 1,0-1,0 1,1-1,-1 1,0 0,0-1,1 1,-1-1,0 1,0 0,1-1,5-8,1 0,-1 0,1 1,0 0,1 0,0 0,13-8,-4 4,0 1,38-18,-49 27,0 0,0 0,1 0,-1 1,0 0,1 0,-1 1,0-1,1 1,-1 1,13 1,-16-1,1 0,-1-1,0 1,0 0,0 1,0-1,0 1,-1-1,1 1,0 0,-1 0,1 0,-1 0,1 0,-1 1,0-1,0 1,0-1,0 1,-1 0,1 0,-1-1,0 1,1 0,0 4,-1-2,-1 0,1 0,0 0,-1 1,0-1,-1 0,1 0,-1 0,0 0,0 0,0 0,-1-1,-3 9,0-3,-1-1,0-1,0 1,-1-1,-11 12,-57 63,54-61,-18 26,24-28,-2 0,-21 19,35-36,0-1,0 0,0 0,0 0,-1 0,-3 1,15-9,10-3,-3 5,-1 1,1 0,-1 1,19 0,61 3,-33 1,-54-2,1 0,-1 1,1 1,-1-1,1 1,10 4,-1 2,25 14,-32-17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05:07.30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39 357,'0'0,"0"0,0 0,0 1,0-1,0 0,0 0,0 0,0 0,0 1,-1-1,1 0,0 0,0 0,0 0,0 0,0 0,0 0,-1 1,1-1,0 0,0 0,0 0,0 0,-1 0,1 0,0 0,0 0,0 0,0 0,-1 0,1 0,0 0,0 0,0 0,0 0,-1 0,1 0,0 0,0 0,0 0,0 0,-1 0,1 0,0-1,0 1,0 0,0 0,0 0,-1 0,1 0,0 0,0 0,0-1,0 1,0 0,0 0,2-12,8-8,22-32,-5 10,-13 16,-1 0,-1-1,-2-1,9-35,-16 54,-2 4,0 0,0 0,1 0,-1 1,1-1,0 0,1 1,-1 0,5-6,-7 9,0 1,0 0,0 0,0 0,0 0,1 0,-1 0,0 0,0 0,0 0,0 0,0 0,0 0,0 0,0 0,1 0,-1 0,0 0,0 0,0 0,0 0,0 0,0 0,0 0,0 1,0-1,1 0,-1 0,0 0,0 0,0 0,0 0,0 0,0 0,0 0,0 0,0 0,0 1,0-1,0 0,0 0,0 0,0 0,0 0,0 0,1 1,1 8,0 9,-1 3,-1 0,-1 0,-1 0,-1 0,-7 28,-9 11,-3-1,-3-1,-36 62,11-23,39-79,18-22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05:23.30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0 344,'30'-37,"68"-107,-69 97,49-62,-78 109,0-1,0 1,1 0,-1-1,0 1,1-1,-1 1,0 0,1-1,-1 1,1 0,-1-1,0 1,1 0,-1 0,1-1,-1 1,1 0,-1 0,1 0,-1 0,1 0,-1 0,1 0,-1 0,1 0,-1 0,1 0,0 0,0 0,-1 1,1 0,-1-1,1 1,-1 0,1-1,-1 1,1 0,-1 0,0-1,1 1,-1 0,0 0,0 0,1 1,0 7,0 0,0 13,-1-18,0-2,-2 216,-1-196,-1 0,0 0,-2-1,0 0,-15 31,-57 94,78-146,-32 66,26-55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51:47.25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1,'0'5,"10"7,13 1,4 3,6 0,9-4,6-3,1-4,-3-2,-4-2,-5-1,-3-1,-7 1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05:16.52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42 113,'0'0,"-1"0,1 0,0 0,-1 0,1 0,-1 0,1 0,0 0,-1 0,1 0,0 0,-1-1,1 1,-1 0,1 0,0 0,-1 0,1-1,0 1,0 0,-1 0,1-1,0 1,-1 0,1 0,0-1,0 1,0 0,-1-1,1 0,0 1,0-1,0 0,0 0,0 0,0 0,0 0,0 0,0 1,1-1,-1 0,0 0,1-1,1-2,0 1,0 0,0 0,1 0,2-4,4 0,-1 0,1 0,1 1,-1 0,1 0,0 1,0 1,1 0,19-5,-14 5,0 2,0-1,1 2,-1 0,0 1,19 3,-31-2,-1 0,1 0,0 0,-1 0,1 0,-1 1,1 0,-1 0,0 0,0 0,0 0,0 1,0-1,0 1,-1 0,1 0,2 4,-4-5,1 1,0-1,-1 1,0 0,0-1,1 1,-1 0,-1 0,1 0,0 0,-1 0,0 0,0 0,0 0,0 0,0 0,0 0,-1 0,1 0,-1 0,0 0,-1 3,-3 1,1 1,-1-1,0-1,-1 1,0-1,0 0,-12 10,0-3,-35 21,11-14,-62 23,10-17,115-30,0 0,0 2,0 0,0 1,0 1,0 2,0 0,0 0,0 2,-1 1,0 1,1 0,-2 1,1 2,23 13,-38-19,7 3,-1 1,0 0,19 16,-28-21,-1 0,1-1,0 1,0 0,-1 0,1 0,-1 0,0 1,1-1,-1 0,0 0,0 1,-1-1,1 1,0-1,-1 1,0-1,1 1,-1-1,0 1,0-1,0 1,-1-1,1 1,-1-1,1 1,-2 2,0-2,0 1,0-1,-1 0,1 0,-1 0,0 0,0-1,0 1,0-1,-1 1,1-1,0 0,-1 0,0-1,-7 3,1 0,-1-1,0 0,-1-1,-15 2,2-2,1-1,-1-2,-26-2,36-1,0-1,0 0,1-1,-18-10,28 14,0 0,0-1,0 0,1 1,-1-1,1-1,0 1,0 0,0-1,0 0,1 1,-4-7,5 7,-1 0,1 0,0-1,0 1,0 0,0-1,1 1,-1 0,1-1,0 1,0-1,0 1,0-1,1 1,-1 0,1-1,1-3,6-10,0 1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05:17.29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51 0,'-6'3,"4"-2,5-1,-6-1,-10 0,-3 3,3 2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05:17.88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108 1,'-6'0,"-3"3,5 1,1-3,-3-2,-8-1,-2 7,0 1,1 4,1 0,9-2,9-2,3-5,4-3,-1-5,-1 0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05:19.15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18,'0'-3,"9"-1,13 0,12 1,6 1,2 0,-5 4,-6 2,-6 0,-6-1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05:19.97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139 0,'-1'0,"0"1,0-1,0 0,-1 1,1-1,0 1,0-1,0 1,0 0,0-1,0 1,0 0,0 0,0 0,0 0,0 0,1 0,-1 0,0 0,-1 2,-12 28,12-24,-31 81,-20 45,51-129,0 0,0 1,0 0,0 0,-1 6,2-10,1-1,0 1,0 0,0-1,0 1,-1 0,1-1,0 1,0 0,0-1,1 1,-1 0,0-1,0 1,0-1,0 1,1 0,-1-1,0 1,0-1,1 1,-1-1,1 1,-1 0,0-1,1 0,-1 1,1-1,-1 1,1-1,-1 0,1 1,0-1,-1 0,1 1,-1-1,1 0,0 0,-1 0,1 1,0-1,0 0,13 0,0-1,-1 0,1 0,20-6,-16 3,24-4,-18 2,1 1,-1 2,27-1,-42 5,0-1,-1 1,1 1,0-1,0 1,-1 1,1 0,-1 0,0 1,13 7,-18-9,0 0,0 0,-1 0,1 0,-1 0,0 0,1 1,-1-1,0 1,0 0,-1 0,1-1,-1 1,1 0,-1 0,0 0,0 1,0-1,-1 0,1 0,-1 0,1 1,-1-1,0 0,-1 1,1-1,0 0,-1 0,0 1,0-1,0 0,-1 3,-1 0,0-1,0 0,0 0,0 0,-1 0,0 0,0-1,0 1,0-1,-1 0,0-1,0 1,0-1,0 0,0 0,-1 0,-6 1,0 1,-1-2,0 1,0-2,0 0,0 0,-25-1,3-1,20 1,0-1,0-1,0 0,-14-4,27 5,-1-1,1 1,0-1,0 0,0 0,0 0,0 0,1 0,-1 0,0 0,0-1,1 1,-1-1,1 1,-1-1,-1-2,-2-7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05:28.82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185 37,'26'-2,"35"-8,-21 3,-4 0,-26 4,0 0,0 2,0-1,17 0,-25 2,1 1,0-1,-1 0,1 1,-1-1,1 1,-1 0,1 0,-1 0,0 0,1 1,-1-1,0 1,0-1,0 1,0-1,0 1,0 0,-1 0,1 0,-1 0,3 5,-3-5,0 0,0 0,0 0,0 0,-1 0,1 0,-1 0,1 1,-1-1,0 0,0 0,0 1,0-1,0 0,-1 0,1 0,-1 3,-1-1,1-1,-1 1,0 0,0-1,0 1,0-1,-1 0,-5 6,-2 0,0 0,-1-1,-1 0,-18 10,8-8,-33 11,17-6,29-9,15-3,20 0,-21-3,24 3,-1 2,1 1,29 10,-46-12,1 1,-1 0,0 1,0 0,0 1,-1 1,0-1,18 19,-26-23,0 1,0-1,0 1,0 0,-1 0,0 0,0 0,0 0,0 0,-1 1,1-1,-1 1,0-1,0 1,-1-1,0 1,1 0,-2 7,0-6,0 0,-1-1,1 1,-1-1,0 1,-1-1,0 0,1 0,-1 0,-1-1,1 1,-1 0,0-1,-6 6,2-4,0 1,0-2,0 1,-1-1,0-1,0 1,0-1,-1-1,1 0,-1 0,1-1,-1 0,0-1,0 0,0 0,-13-2,-1 1,1-1,-1-2,-44-10,43 7,2-1,-1-2,1 0,-24-15,41 21,-1-1,1 0,0-1,0 1,0-1,1 0,0-1,0 1,0-1,0 0,1 0,0-1,0 1,1-1,0 0,0 0,-3-13,3 4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05:29.46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7 47,'0'-3,"3"-1,4-3,1-3,3-3,-8 3,-7 10,-2 8,-4 3,0 2,1 3,9-2,11-3,6-10,6-8,0-6,-4-1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05:29.86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86 24,'0'-4,"0"-3,-7-1,-1 4,-6 3,-1 7,0 7,2 3,3 3,6-3,11-3,3-10,1-10,-2-2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05:30.77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15 95,'0'0,"-1"0,0 1,0-1,1 0,-1 0,0 0,1 0,-1 0,0-1,1 1,-1 0,0 0,1 0,-1-1,0 1,1 0,-1-1,1 1,-1 0,1-1,-2 0,2 1,0-1,0 1,1-1,-1 1,0-1,0 1,0-1,0 1,1 0,-1-1,0 1,0-1,1 1,-1 0,0-1,1 1,-1 0,0-1,1 1,-1 0,1-1,30-17,5 4,67-18,-81 26,30-4,-43 9,0 0,-1 1,1 0,-1 1,1-1,15 4,-22-3,-1-1,1 1,0 0,0-1,-1 1,1 0,0 0,-1 0,1 0,-1 0,1 1,-1-1,0 0,1 1,-1-1,0 1,0-1,2 4,-2-2,0-1,-1 1,1 0,-1-1,1 1,-1 0,0 0,0-1,0 1,0 0,-2 4,0 2,0-1,-1 0,0 1,-1-2,0 1,0 0,-7 8,4-7,0-1,-1 1,0-1,-1 0,0-1,0 0,-20 11,-3-1,-41 14,-6 2,77-32,-13 8,13-4,11-2,22 1,1-2,55-3,-35-1,-15 1,-15 0,0 1,1 0,-1 2,0 1,22 5,-40-7,0 1,1 0,-1 0,-1 0,1 1,0-1,0 1,-1 0,0 0,1 0,-1 1,0-1,-1 1,1 0,-1-1,1 1,-1 0,0 1,-1-1,1 0,-1 0,1 1,-1-1,-1 1,1-1,-1 1,1-1,-1 1,-1-1,1 1,-1-1,1 1,-1-1,-1 1,1-1,-1 0,1 0,-1 1,0-1,-1 0,1-1,-1 1,-4 5,2-4,-1 0,-1-1,1 1,0-1,-1-1,0 1,0-1,-12 4,-7 0,-30 5,27-7,10 0,0-2,-33 2,46-5,1 0,-1-1,1 1,-1-1,1 0,0 0,-1-1,1 0,0 0,0 0,0 0,0-1,0 0,-5-4,-1-4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05:32.53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1 492,'0'-14,"2"0,0 0,0 0,2 0,-1 0,2 1,0-1,1 1,8-16,8-7,47-61,28-32,-95 126,6-10,1 2,0-1,1 1,14-13,-24 24,0 0,1-1,-1 1,0 0,1 0,-1-1,0 1,1 0,-1 0,1 0,-1-1,0 1,1 0,-1 0,0 0,1 0,-1 0,1 0,-1 0,0 0,1 0,-1 0,1 0,-1 0,0 0,1 1,-1-1,1 0,-1 0,0 0,1 0,-1 1,0-1,1 0,-1 0,0 1,1-1,-1 0,0 1,0-1,1 0,-1 1,0-1,0 0,0 1,0-1,1 0,-1 1,0-1,0 1,0-1,0 0,0 1,0 0,3 26,-3-24,0 138,-2-66,1-49,-1-1,-8 40,-19 49,13-56,7-23,-39 130,47-163,0 1,0 1,0-1,-1 0,0 1,0-1,0 0,-4 5,-1-3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51:47.76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1,'0'5,"10"2,14-1,8-1,3-1,1-2,-1-1,-1 0,-1-1,-1 0,-6-1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05:11.79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0,'0'3,"6"5,8 3,9 0,2-1,4-4,0-1,-2-3,-2-1,-3-1,-1 0,-2 0,-1-1,0 1,-3-4,-1 0,-3 0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05:12.70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302 0,'-2'1,"1"-1,0 1,0 0,-1 0,1 0,0 0,0 0,0 0,0 0,0 1,1-1,-1 0,-1 2,0 0,-63 100,58-91,2 0,0 0,-5 16,6-15,0 0,-11 19,51-47,-15 6,1 1,-1 1,1 0,1 2,-1 1,1 1,0 0,26 2,-35 1,5 0,20 3,-34-2,0 0,1 0,-1 0,0 1,0 0,0 0,0 0,6 5,-5-4,-1 1,1 0,-1 0,0 0,-1 1,1 0,-1 0,0 0,0 0,0 1,-1 0,4 6,-5-6,1 0,-1 0,-1 0,1 0,-1 0,0 0,1 10,-2-13,0 1,0-1,-1 0,1 0,-1 0,0 0,0 0,0 0,0 0,0 0,-1 0,1 0,-1-1,0 1,1-1,-5 5,-5 2,0 0,-1-1,0-1,0 0,0-1,-1 0,0 0,-23 5,20-8,-1-1,1 0,-1-1,1-1,-20-2,-5 1,32 0,0 1,0-2,0 1,0-1,1 0,-1-1,1 0,-16-8,2-2,-36-27,37 24,-40-22,10 18,39 15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05:13.38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8 0,'-3'0,"-2"3,8 2,5-1,5-1,6-1,3 0,1-1,0-1,-1 0,-1 0,1-1,-2 4,-1 1,-2 0,0-1,-2-1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05:36.51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643 75,'-21'-23,"18"19,-1 0,1 0,-1 0,0 0,0 1,0 0,0 0,0 0,-1 0,-9-4,5 5,0-1,0 2,0-1,0 1,-1 0,1 1,-1 0,1 1,0 0,0 0,-1 1,-14 5,-5 3,0 2,-40 22,46-21,0 0,1 2,1 1,0 0,2 2,0 0,0 1,-25 35,32-36,0 1,1 0,1 1,1 0,1 0,0 1,2 0,0 1,2-1,-4 38,7-39,0 0,2 1,0-1,6 29,-5-41,0 0,0 0,1 0,0 0,0 0,1-1,0 1,1-1,-1 0,1 0,1-1,-1 0,10 8,-2-3,1-2,0 0,1-1,0 0,1-1,-1-1,29 8,-13-7,0-1,0-2,39 1,-55-5,-1-1,0 0,0-1,0-1,-1 0,1-1,-1-1,15-6,3-4,-2-1,36-25,-15 4,-1-2,-3-3,67-75,-93 95,-2 0,-1-1,0-1,13-28,-25 43,-1-1,-1 0,1 0,-2 0,1 0,1-14,-4 17,0 0,0 1,0-1,-1 0,0 1,0-1,-1 0,0 1,0 0,-6-13,-4-2,-1 1,-1 0,-1 0,0 1,-2 1,-32-28,21 24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05:37.47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748 38,'-2'-1,"-1"1,1-1,0 0,-1 0,1 0,0 0,0-1,0 1,-3-3,-9-5,6 6,0 0,0 1,-1 0,1 0,-1 0,1 1,-1 1,1-1,-1 1,0 1,1 0,-1 0,0 1,-9 2,-13 6,1 1,-43 23,50-23,3 0,0 0,1 1,1 1,-26 24,-59 69,70-69,-48 74,69-91,1 0,0 1,1 0,2 0,0 1,-5 24,12-39,0 1,0-1,1 1,-1-1,2 1,-1-1,1 1,0-1,1 0,4 14,-2-11,0 0,1-1,1 1,-1-1,2 0,12 14,2-2,1-1,1-1,1-1,39 22,-31-20,0-2,47 18,-68-31,0-1,1-1,0 0,-1-1,1 0,0-1,0-1,0 1,0-2,0 0,16-3,-4-2,-1-1,1-2,-1 0,-1-2,0 0,0-1,-1-2,-1 0,30-26,-15 7,-1-2,-2-1,54-78,-61 75,-2-1,-1-1,-3-1,16-46,-30 73,0 0,-2-1,0 0,0 1,0-27,-3 35,-1 1,1 0,-1-1,0 1,-1 0,1 0,-1 0,0 0,-1 0,1 0,-1 0,0 1,-1 0,1-1,-1 1,-9-9,3 6,-1 0,0 1,0 0,0 0,-1 1,0 1,0 0,-1 1,-17-4,-2 1,1 2,-56-2,52 6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05:38.33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768 21,'0'-1,"0"1,-1-1,1 1,0 0,0-1,0 1,0 0,-1-1,1 1,0-1,0 1,-1 0,1 0,0-1,-1 1,1 0,0-1,-1 1,1 0,0 0,-1 0,1-1,0 1,-1 0,0 0,-12-3,12 2,-17-2,1 0,-1 2,1 0,-1 0,-23 4,29-1,0 0,0 0,1 2,-1-1,1 1,0 1,0 0,-19 13,-1 5,1 3,-38 39,9-7,22-24,2 3,1 0,-49 73,66-84,2 2,0 0,2 1,1 0,1 0,2 2,-7 34,12-45,1 0,1 0,1 0,2 20,-1-31,2 0,-1 0,1 0,0-1,1 1,0-1,0 0,1 0,0 0,1 0,7 10,1-2,0-1,1-1,1 0,0-1,1-1,0 0,1-2,33 17,-28-17,1-1,1-1,-1-1,1-1,0-2,46 4,-40-7,0-2,0-1,0-1,0-1,-1-2,1-1,-2-1,1-2,-1-1,-1-1,31-18,0-4,-2-2,65-55,-88 62,0-1,-2-2,-2-1,37-53,-53 66,-1-1,-1-1,-1 0,-1 0,-1-1,-1 0,0 0,-2-1,-1 0,-1 0,0-28,-3 43,0-1,0 1,-1-1,0 1,-1 0,0 0,-1-1,-5-12,5 16,-1-1,1 1,-2 0,1 0,0 0,-1 0,0 1,-1 0,1 0,-1 0,-9-5,-1 1,0 1,-1 1,0 0,0 1,0 1,-1 1,0 0,-33-2,3 3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05:41.707"/>
    </inkml:context>
    <inkml:brush xml:id="br0">
      <inkml:brushProperty name="width" value="0.1" units="cm"/>
      <inkml:brushProperty name="height" value="0.1" units="cm"/>
      <inkml:brushProperty name="color" value="#5B2D90"/>
      <inkml:brushProperty name="ignorePressure" value="1"/>
    </inkml:brush>
  </inkml:definitions>
  <inkml:trace contextRef="#ctx0" brushRef="#br0">0 0,'0'3,"0"4,0 4,0 1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05:44.049"/>
    </inkml:context>
    <inkml:brush xml:id="br0">
      <inkml:brushProperty name="width" value="0.1" units="cm"/>
      <inkml:brushProperty name="height" value="0.1" units="cm"/>
      <inkml:brushProperty name="color" value="#5B2D90"/>
      <inkml:brushProperty name="ignorePressure" value="1"/>
    </inkml:brush>
  </inkml:definitions>
  <inkml:trace contextRef="#ctx0" brushRef="#br0">92 0,'1'5,"-1"0,1 0,0 0,0 0,0 0,1 0,0 0,0-1,0 1,0-1,4 6,5 5,22 24,-6-8,2 6,4 3,50 82,-76-106,0-1,-2 1,0 1,3 17,-8-32,3 7,-1 0,-1 0,0 0,0 0,-1 1,0-1,-1 0,0 0,0 0,-1 0,0 0,-1 0,0 0,0 0,-1-1,0 0,-10 15,-7 6,-43 41,42-48,2 0,0 2,-18 29,36-51,1 1,-1-1,0 1,0-1,0 0,0 0,0 1,0-2,-1 1,-3 2,6-3,-1-1,1 0,-1 0,1 0,-1 1,1-1,-1 0,0 0,1 0,-1 0,1 0,-1 0,1 0,-1 0,0 0,1-1,-1 1,1 0,-1 0,1 0,-1-1,0 1,0-1,0 0,0 0,0 0,0 0,1 0,-1 0,0 0,1-1,-1 1,0 0,1 0,-1-1,1-1,-4-15,2-1,0 1,1 0,1-1,2-21,0-2,-9 66,0-1,-14 28,1-2,15-34,1 1,0 0,1 0,-1 27,4-39,-8 42,5-36,1-1,1 1,0 0,0-1,0 1,2 13,0-21,-1-1,1 0,-1 1,1-1,-1 0,1 0,0 1,-1-1,1 0,0 0,0 0,0 0,0 0,0 0,0 0,0 0,1-1,-1 1,0 0,0 0,1-1,-1 1,0-1,1 0,-1 1,0-1,1 0,-1 0,0 0,4 0,2 1,0-2,0 1,0-1,13-3,25-9,66-30,-104 40,91-47,-59 28,-37 21,-1 1,0 0,0-1,0 1,-1 0,1-1,0 1,0 0,-1-1,1 1,0-1,-1 1,1-1,-1 0,1 1,-1-1,1 0,-1 1,1-1,-1 0,1 1,-1-1,0 0,0 0,1 1,-1-1,0 0,0 0,0 0,0 1,0-1,0 0,0-1,-3-8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05:46.699"/>
    </inkml:context>
    <inkml:brush xml:id="br0">
      <inkml:brushProperty name="width" value="0.1" units="cm"/>
      <inkml:brushProperty name="height" value="0.1" units="cm"/>
      <inkml:brushProperty name="color" value="#5B2D90"/>
      <inkml:brushProperty name="ignorePressure" value="1"/>
    </inkml:brush>
  </inkml:definitions>
  <inkml:trace contextRef="#ctx0" brushRef="#br0">21 1,'-5'0,"5"0,-1 0,1 0,0-1,-1 1,1 0,0 0,-1 0,1 0,0 0,-1 0,1 1,0-1,0 0,-1 0,1 0,0 0,-1 0,1 0,0 0,0 1,-1-1,1 0,0 0,0 0,-1 1,1-1,0 0,0 0,0 1,-1-1,1 0,0 0,0 1,0-1,0 0,0 0,0 1,0-1,-1 0,1 1,0-1,0 0,0 1,0-1,0 1,-2 10,0 1,1 0,0 0,2 21,0-12,-2-19,1 0,0 0,1 1,-1-1,0 0,1 0,-1 0,1 0,-1 0,1 0,0 0,0 0,0 0,0 0,0 0,1-1,-1 1,0 0,1-1,-1 1,1-1,0 1,-1-1,1 0,0 0,0 0,0 0,0 0,0 0,0-1,0 1,0 0,4 0,12 2,0-1,0 0,1-2,-1 0,31-4,-44 3,0 0,0 0,0-1,0 0,0 0,0-1,-1 1,1-1,-1 0,0 0,0 0,0-1,5-5,-7 8,6-7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05:47.068"/>
    </inkml:context>
    <inkml:brush xml:id="br0">
      <inkml:brushProperty name="width" value="0.1" units="cm"/>
      <inkml:brushProperty name="height" value="0.1" units="cm"/>
      <inkml:brushProperty name="color" value="#5B2D90"/>
      <inkml:brushProperty name="ignorePressure" value="1"/>
    </inkml:brush>
  </inkml:definitions>
  <inkml:trace contextRef="#ctx0" brushRef="#br0">123 1,'0'0,"-1"0,0 0,1 0,-1 1,0-1,1 0,-1 1,1-1,-1 0,1 1,-1-1,1 1,-1-1,1 1,-1-1,1 1,-1 0,1-1,0 1,-1-1,1 1,0 0,0-1,-1 1,1 0,0-1,0 2,-4 23,4-21,-2 44,2-34,-1 1,0-1,-1 0,0 0,-6 18,7-29,-3 11,-1-1,0 0,-1 0,-1 0,0-1,0 0,-11 13,2-8,1-1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49:39.15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208 0,'-9'11,"0"0,0 1,-7 14,-4 5,-3 1,2 1,1 1,2 0,1 2,-20 62,36-95,0 0,0-1,1 1,-1 0,1 0,0-1,0 1,0 0,0 0,0 0,0-1,1 1,-1 0,1 0,0-1,0 1,0-1,0 1,1-1,-1 1,0-1,1 1,2 1,-1-2,-1 0,1 0,0 0,0-1,0 1,0-1,0 0,0 0,1 0,-1 0,0-1,0 1,1-1,-1 0,0 0,1 0,-1 0,0-1,1 1,2-2,18-5,-1-1,0 0,0-2,-1-1,-1-1,22-15,-22 14,0 0,1 1,0 1,1 1,0 1,27-7,-47 16,0-1,1 0,-1 1,1 0,-1 0,1 0,-1 0,1 0,-1 1,0-1,1 1,-1 0,5 2,-6-2,1 1,-1 0,0-1,0 1,0 0,0 0,-1 0,1 0,0 1,-1-1,1 0,-1 1,0-1,0 1,0-1,0 1,-1 0,2 2,0 6,0 0,0 0,-1 0,-1 0,0 0,0 0,-1 0,0 0,-1 0,0-1,-1 1,0 0,-1-1,-8 17,4-13,0-1,-1 0,-1-1,0 0,0 0,-1-1,-1-1,0 1,-25 15,12-9,-1-2,0 0,-1-2,-1-1,0-1,0-1,-1-2,-55 9,81-17,0 1,0-1,0 0,1 0,-1 0,0 0,0 0,0-1,1 1,-1-1,0 1,1-1,-1 0,0-1,1 1,-1 0,1-1,0 1,-1-1,1 0,0 1,0-1,0 0,0 0,0-1,1 1,-1 0,-1-4,-9-21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51:49.50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21 941,'-20'-2,"28"-9,9-6,21-22,-2-3,-2-1,-1-1,42-79,-43 49,-3-2,32-132,-34 109,-11 28,6-18,-22 89,0 0,0 0,0 0,0 1,0-1,1 0,-1 0,0 0,0 0,0 0,0 0,0 0,0 0,0 0,1 0,-1 0,0 0,0 0,0 0,0 0,0 0,0 0,1 0,-1 0,0 0,0 0,0 0,0 0,0 0,0 0,0 0,1 0,-1 0,0 0,0 0,0 0,0-1,0 1,0 0,0 0,0 0,1 0,-1 0,0 0,0 0,0 0,0-1,0 1,0 0,0 0,0 0,0 0,0 0,0 0,0 0,0-1,0 1,0 0,0 0,0 0,0 0,0 0,0 0,0-1,0 1,3 16,0 23,-5 18,-11 78,-2 18,-19 137,7-103,21-130,-20 302,28 38,-2-396,0 0,0 0,0 0,0 0,0 0,0 1,0-1,0 0,0 0,0 0,-1 0,1 0,0 0,-1 0,1 0,-1 0,1-1,-1 1,1 0,-1 0,0 0,1 0,-1-1,0 1,0 0,1-1,-1 1,0 0,0-1,0 1,0-1,0 0,0 1,0-1,0 0,0 1,0-1,0 0,0 0,0 0,0 0,0 0,0 0,-2-1,-5 0,-1-2,1 1,0-1,-14-7,-1 0,5 3,0 1,-1 1,0 1,1 1,-1 0,-27 1,44 2,-1 0,1 1,0-1,-1 1,1 0,0 0,0-1,-1 2,1-1,-3 2,5-3,-1 1,1-1,0 0,-1 0,1 1,0-1,-1 0,1 1,0-1,0 1,0-1,-1 0,1 1,0-1,0 1,0-1,0 0,0 1,0-1,0 1,0-1,0 1,0-1,0 1,0 0,1 0,-1 0,1 0,-1 0,1-1,0 1,-1 0,1 0,0-1,0 1,-1-1,1 1,0 0,0-1,0 0,1 1,10 4,0 0,1-1,-1 0,1-1,0-1,20 2,87-2,-93-2,-12 1,1-2,-1 0,0 0,1-2,-1 0,0 0,28-12,-24 8,0-1,1 2,0 1,0 0,0 2,1 0,37 0,-45 4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05:48.434"/>
    </inkml:context>
    <inkml:brush xml:id="br0">
      <inkml:brushProperty name="width" value="0.1" units="cm"/>
      <inkml:brushProperty name="height" value="0.1" units="cm"/>
      <inkml:brushProperty name="color" value="#5B2D90"/>
      <inkml:brushProperty name="ignorePressure" value="1"/>
    </inkml:brush>
  </inkml:definitions>
  <inkml:trace contextRef="#ctx0" brushRef="#br0">138 0,'0'2,"0"-1,1 1,-1 0,1-1,-1 1,1-1,0 1,0-1,-1 0,1 1,0-1,0 0,0 1,1-1,-1 0,0 0,0 0,2 1,29 18,-21-14,2 2,0 0,-1 0,0 2,16 16,-23-21,-1 0,0 1,0 0,0-1,-1 1,1 1,-2-1,1 0,-1 1,0 0,0-1,1 9,5 35,-3-21,-1-1,1 31,-6-50,0 0,0 0,0 0,-1 0,-1 0,1-1,-8 16,8-18,-28 67,23-58,-8 30,11-31,-1-1,0 1,-7 13,-52 79,49-82,0-1,-1-1,-1 0,-31 29,48-50,-1-1,0 1,1 0,-1-1,0 1,0 0,1-1,-1 1,0-1,0 0,0 1,0-1,0 1,0-1,0 0,1 0,-1 0,0 0,0 1,0-1,0 0,-2-1,2 1,1-1,-1 1,0-1,0 0,0 1,0-1,1 0,-1 0,0 0,1 1,-1-1,1 0,-1 0,1 0,-1 0,1 0,0 0,-1 0,1 0,0 0,0-1,-3-16,1 0,1 0,3-29,-3 59,2 4,-2 0,-4 28,-4-22,-1 3,10-24,-1 0,1 1,0-1,-1 0,1 0,0 0,0 1,0-1,0 0,0 0,0 1,0-1,1 0,-1 0,1 2,0-2,0 0,0 0,0 0,0 0,1 0,-1 0,0 0,1 0,-1-1,0 1,1 0,-1-1,1 0,-1 1,1-1,-1 0,1 1,-1-1,1 0,-1 0,1 0,-1-1,1 1,1-1,6 0,0-1,14-4,-16 4,1-1,-1 0,0 0,10-7,-14 8,-1 0,1 0,-1 0,0 0,0 0,0 0,0-1,0 1,0-1,0 1,-1-1,0 0,1 1,0-5,1-7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05:50.273"/>
    </inkml:context>
    <inkml:brush xml:id="br0">
      <inkml:brushProperty name="width" value="0.1" units="cm"/>
      <inkml:brushProperty name="height" value="0.1" units="cm"/>
      <inkml:brushProperty name="color" value="#5B2D90"/>
      <inkml:brushProperty name="ignorePressure" value="1"/>
    </inkml:brush>
  </inkml:definitions>
  <inkml:trace contextRef="#ctx0" brushRef="#br0">20 5,'-1'0,"0"0,1 0,-1 0,0 1,1-1,-1 0,1 1,-1-1,0 0,1 1,-1-1,1 1,-1-1,1 1,0-1,-1 1,1-1,-1 1,1-1,0 1,-1 0,1-1,0 1,0 0,0-1,-1 1,1 1,-3 20,2-19,1 1,-1 6,0-1,1 1,0 0,0-1,3 13,-3-20,0 0,1-1,-1 1,1 0,0-1,-1 1,1-1,0 1,0-1,0 1,0-1,0 1,0-1,0 0,1 0,-1 0,0 1,1-1,-1 0,1-1,-1 1,1 0,-1 0,1-1,0 1,-1-1,1 1,0-1,0 0,-1 0,1 0,0 0,-1 0,1 0,0 0,3-1,-2 0,1 0,0 0,-1 0,1 0,-1-1,0 1,1-1,-1 0,0 0,0 0,5-5,2-3,15-20,-14 16,-6 8,-1-1,0 0,5-10,9-15,-18 32,0 0,0-1,0 1,0 0,1-1,-1 1,0 0,0 0,0-1,1 1,-1 0,0 0,0 0,0-1,1 1,-1 0,0 0,1 0,-1 0,0 0,0 0,1-1,-1 1,0 0,1 0,-1 0,0 0,1 0,-1 0,0 0,4 8,-5 16,-23 42,21-58,-1 0,0 0,-1 0,0-1,-11 14,7-12,2 0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05:50.645"/>
    </inkml:context>
    <inkml:brush xml:id="br0">
      <inkml:brushProperty name="width" value="0.1" units="cm"/>
      <inkml:brushProperty name="height" value="0.1" units="cm"/>
      <inkml:brushProperty name="color" value="#5B2D90"/>
      <inkml:brushProperty name="ignorePressure" value="1"/>
    </inkml:brush>
  </inkml:definitions>
  <inkml:trace contextRef="#ctx0" brushRef="#br0">8 23,'0'-6,"-3"-3,-2 2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05:51.250"/>
    </inkml:context>
    <inkml:brush xml:id="br0">
      <inkml:brushProperty name="width" value="0.1" units="cm"/>
      <inkml:brushProperty name="height" value="0.1" units="cm"/>
      <inkml:brushProperty name="color" value="#5B2D90"/>
      <inkml:brushProperty name="ignorePressure" value="1"/>
    </inkml:brush>
  </inkml:definitions>
  <inkml:trace contextRef="#ctx0" brushRef="#br0">150 0,'-3'1,"0"-1,-1 1,1-1,0 1,0 0,-1 0,1 0,0 1,-3 1,-28 19,13-8,8-6,8-6,0 0,0 1,1 0,-1 0,1 0,0 1,0-1,-5 7,8-10,1 1,0-1,0 0,0 0,0 1,0-1,0 0,0 0,-1 1,1-1,0 0,0 1,0-1,0 0,0 1,0-1,1 0,-1 0,0 1,0-1,0 0,0 1,0-1,0 0,0 0,1 1,-1-1,0 0,0 0,1 1,9 5,14-1,-23-5,28 2,46-2,9 1,-82-1,0 0,0 0,0 1,1-1,-1 1,0 0,0-1,0 1,0 0,0 0,0 0,0 1,-1-1,1 0,0 1,-1-1,1 1,-1-1,1 1,-1 0,0 0,1 0,-1-1,0 1,0 0,-1 0,1 1,0-1,-1 0,1 0,-1 0,0 0,1 1,-1-1,0 0,-1 0,1 0,0 0,0 1,-1-1,0 0,1 0,-1 0,0 0,0 0,0 0,0 0,0 0,0 0,-1-1,1 1,-1 0,1-1,-1 1,0-1,-1 2,-7 2,0 0,-1 0,1-1,-1-1,0 0,0 0,-15 2,9-3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05:52.744"/>
    </inkml:context>
    <inkml:brush xml:id="br0">
      <inkml:brushProperty name="width" value="0.1" units="cm"/>
      <inkml:brushProperty name="height" value="0.1" units="cm"/>
      <inkml:brushProperty name="color" value="#5B2D90"/>
      <inkml:brushProperty name="ignorePressure" value="1"/>
    </inkml:brush>
  </inkml:definitions>
  <inkml:trace contextRef="#ctx0" brushRef="#br0">111 1,'0'2,"0"0,-1 1,1-1,-1 0,0 0,0 1,0-1,0 0,0 0,0 0,-2 2,-21 25,11-14,4-3,-2 1,-17 29,26-38,0 0,0 0,0 0,1 0,-1 0,1 0,0 0,0 1,1-1,-1 0,1 1,1 7,-1-10,1 0,0 0,-1-1,1 1,0 0,0-1,0 1,0-1,0 1,1-1,-1 1,0-1,1 0,-1 0,1 1,-1-1,1 0,-1 0,1-1,0 1,0 0,-1-1,1 1,0-1,3 1,2 1,1-1,-1 0,0-1,1 0,10-1,-4 0,-1-2,1 0,0 0,-1-1,0-1,1 0,-2-1,1-1,-1 1,0-2,21-16,-33 23,1 1,0-1,0 1,-1-1,1 0,0 1,-1-1,1 0,-1 1,1-1,-1 0,1 0,-1 1,1-1,-1 0,0 0,1 0,-1 0,0 0,0 1,0-1,1 0,-1 0,0 0,0 0,0 0,-1 0,1 0,0 0,0 1,0-1,-1 0,1 0,0 0,-1 0,1 1,-1-1,1 0,-1 0,1 1,-1-1,0 0,1 1,-1-1,0 0,1 1,-1-1,0 1,0 0,0-1,-1 0,2 1,-15-7,14 6,0 1,0-1,0 1,1 0,-1 0,0-1,0 1,0 0,0 0,1 0,-1 0,0 0,0 0,0 0,-1 0,2 1,1 1,-1-1,1 0,-1 0,1 0,-1 0,1 0,0 0,0 0,0 0,0 0,0 0,1 1,-1-1,3 3,0 1,0-1,0 1,-1-1,0 1,0 0,0 1,0-1,-1 0,2 7,-3-10,-1 1,1 0,-1 0,0-1,0 1,0 0,0 0,-1 0,1-1,-1 1,1 0,-1 0,0-1,0 1,0-1,-1 1,1-1,0 1,-1-1,0 0,1 0,-4 4,-25 22,16-15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05:53.351"/>
    </inkml:context>
    <inkml:brush xml:id="br0">
      <inkml:brushProperty name="width" value="0.1" units="cm"/>
      <inkml:brushProperty name="height" value="0.1" units="cm"/>
      <inkml:brushProperty name="color" value="#5B2D90"/>
      <inkml:brushProperty name="ignorePressure" value="1"/>
    </inkml:brush>
  </inkml:definitions>
  <inkml:trace contextRef="#ctx0" brushRef="#br0">0 0,'5'0,"0"0,0 1,0-1,0 1,0 0,0 1,7 2,-10-3,0 0,-1-1,1 1,-1 0,1 1,-1-1,1 0,-1 0,1 1,-1-1,0 1,0-1,0 1,0-1,0 1,0 0,0-1,-1 1,1 0,-1 0,1-1,-1 1,0 0,1 0,-1 0,0 0,0 2,-2 1,1 1,-1 0,0-1,0 0,0 0,-1 1,0-1,0-1,-5 8,-4 6,6-8,1 0,0-1,0 1,-5 20,10-28,-1-1,1 1,-1 0,1 0,0 0,0-1,0 1,0 0,0 0,0-1,0 1,1 0,-1 0,0-1,1 1,0 0,-1-1,1 1,0 0,0-1,0 1,0-1,0 0,0 1,0-1,1 0,-1 1,0-1,1 0,-1 0,1 0,-1 0,1-1,0 1,-1 0,1-1,0 1,2 0,2 0,0 0,0 0,1-1,-1 0,0 0,0 0,0-1,1 0,-1 0,0 0,0-1,0 0,9-5,7-5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05:53.786"/>
    </inkml:context>
    <inkml:brush xml:id="br0">
      <inkml:brushProperty name="width" value="0.1" units="cm"/>
      <inkml:brushProperty name="height" value="0.1" units="cm"/>
      <inkml:brushProperty name="color" value="#5B2D90"/>
      <inkml:brushProperty name="ignorePressure" value="1"/>
    </inkml:brush>
  </inkml:definitions>
  <inkml:trace contextRef="#ctx0" brushRef="#br0">184 16,'0'-1,"0"1,-1-1,1 1,0-1,0 0,-1 1,1-1,-1 1,1 0,0-1,-1 1,1-1,-1 1,1 0,-1-1,1 1,-1 0,1-1,-1 1,0 0,1 0,-1-1,1 1,-2 0,-17-4,17 4,-4-1,1 1,-1-1,1 1,-1 1,1-1,-1 1,1 0,0 0,-1 1,1 0,0-1,0 2,0-1,0 1,0-1,1 1,-1 1,1-1,0 1,0-1,0 1,-5 7,5-6,0 0,1 1,-1 0,1-1,0 1,1 1,0-1,-3 10,4-13,1 1,-1-1,1 0,0 1,0-1,0 0,1 0,-1 1,1-1,0 0,0 0,0 1,0-1,0 0,1 0,-1 0,1-1,3 5,-2-3,0-1,0 0,0 0,0 0,0 0,1-1,0 1,-1-1,1 0,0 0,0 0,0-1,0 1,0-1,1 0,-1 0,0-1,0 1,7-1,-5 0,1-1,-1 0,0 0,0-1,1 1,-1-1,0-1,-1 1,1-1,0 0,-1 0,10-8,-7 5,1-1,-1-1,0 0,0 0,7-10,-13 13,1 1,-1 0,0 0,0-1,0 1,0-1,-1 0,0 1,0-1,0 0,-1 0,0 0,0 0,0-6,-4-7,0 2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05:55.515"/>
    </inkml:context>
    <inkml:brush xml:id="br0">
      <inkml:brushProperty name="width" value="0.1" units="cm"/>
      <inkml:brushProperty name="height" value="0.1" units="cm"/>
      <inkml:brushProperty name="color" value="#5B2D90"/>
      <inkml:brushProperty name="ignorePressure" value="1"/>
    </inkml:brush>
  </inkml:definitions>
  <inkml:trace contextRef="#ctx0" brushRef="#br0">221 1,'1'6,"0"0,1 0,-1 1,1-1,0 0,1 0,0 0,-1-1,2 1,-1-1,7 8,11 23,-13-21,-3-6,-1-1,0 0,0 1,-1 0,0 0,-1 0,0 0,1 12,-3 178,-1-89,0-83,-7 39,3-38,0 35,5-51,0-1,-1 0,0 0,-5 17,4-23,1 0,-1-1,0 1,-1-1,1 0,-1 0,0 0,0 0,0 0,0 0,-1-1,-7 6,-37 24,-10 9,57-42,1 1,-1-1,1 0,-1 1,1-1,-1 1,1-1,-1 0,1 1,-1-1,1 0,-1 1,0-1,1 0,-1 0,1 0,-1 1,0-1,1 0,-1 0,0 0,1 0,-1 0,0 0,1-1,-1 1,0 0,1 0,-1 0,1 0,-2-1,1 0,1 0,-1 0,0 0,0-1,1 1,-1 0,0 0,1-1,-1 1,1 0,0-1,-1 1,1-3,-1-6,1 1,0-20,-1 27,-3 5,-3 5,-6 12,-20 41,2-2,29-56,-1 2,1-1,-1 1,1 0,0 0,-3 8,5-12,0 0,0-1,0 1,0 0,0 0,0 0,0-1,0 1,0 0,0 0,0 0,0-1,1 1,-1 0,0 0,1-1,-1 1,1 1,0-1,0-1,0 1,0 0,0-1,0 1,0-1,0 1,0-1,0 0,0 1,0-1,0 0,0 0,0 0,0 1,1-1,1-1,6 1,0-1,1-1,-1 0,0 0,0-1,14-6,50-28,-38 16,-22 12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05:56.522"/>
    </inkml:context>
    <inkml:brush xml:id="br0">
      <inkml:brushProperty name="width" value="0.1" units="cm"/>
      <inkml:brushProperty name="height" value="0.1" units="cm"/>
      <inkml:brushProperty name="color" value="#5B2D90"/>
      <inkml:brushProperty name="ignorePressure" value="1"/>
    </inkml:brush>
  </inkml:definitions>
  <inkml:trace contextRef="#ctx0" brushRef="#br0">4 35,'0'0,"0"0,0 0,0 0,0 0,0 0,0 0,0 0,0 0,0 0,-1 0,1 0,0 0,0 1,0-1,0 0,0 0,0 0,0 0,-1 0,1 0,0 0,0 0,0 0,0-1,0 1,0 0,0 0,-1 0,1 0,0 0,0 0,0 0,0 0,0 0,0 0,0 0,0 0,0 0,0 0,-1 0,1-1,0 1,0 0,0 0,0 0,0 0,0 0,0 0,0 0,0 0,0-1,0 1,0 0,0 0,0 0,0 0,0 0,0 0,0-1,8-4,13-5,-11 7,0 0,0 0,0 0,15 0,-21 2,-1 1,0 0,0 0,0 0,0 0,0 0,1 1,-1-1,0 1,0 0,0 0,0 0,0 0,-1 1,1-1,0 1,-1 0,1 0,2 2,-4-3,0 0,0 0,0 1,-1-1,1 0,0 1,-1-1,1 0,-1 1,1-1,-1 1,0-1,1 1,-1-1,0 1,0-1,0 1,-1 2,1-1,-1 1,0-1,0 0,-1 1,1-1,-1 0,-3 5,-3 3,0 0,-1-1,-12 10,2-2,11-12,0 1,1 0,0 0,1 1,-8 11,13-18,0 1,1-1,-1 0,0 0,1 0,0 1,-1-1,1 0,0 0,-1 1,1-1,0 0,0 1,0-1,0 0,1 1,-1-1,0 0,0 1,1 1,0-2,0 1,0 0,1-1,-1 1,0-1,0 1,1-1,-1 0,1 1,-1-1,1 0,2 1,3 2,0-1,0-1,0 1,1-1,14 2,-14-3,-1-1,0 0,0 0,1 0,-1-1,0-1,0 1,0-1,0 0,10-5,7-4,34-23,-41 23,-1 1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05:56.953"/>
    </inkml:context>
    <inkml:brush xml:id="br0">
      <inkml:brushProperty name="width" value="0.1" units="cm"/>
      <inkml:brushProperty name="height" value="0.1" units="cm"/>
      <inkml:brushProperty name="color" value="#5B2D90"/>
      <inkml:brushProperty name="ignorePressure" value="1"/>
    </inkml:brush>
  </inkml:definitions>
  <inkml:trace contextRef="#ctx0" brushRef="#br0">148 42,'-5'0,"0"0,0 0,0 0,0 0,0 1,0 0,0 0,0 1,0-1,0 1,0 0,1 0,-1 1,1-1,-1 1,1 0,-7 7,4-4,1 1,0 0,0 0,1 1,-5 8,8-12,0 0,0 0,0 1,1-1,-1 0,1 1,0 0,0-1,1 1,0 0,0 8,0-12,0 1,1 0,-1-1,0 1,1-1,-1 1,1-1,0 0,0 1,-1-1,1 0,0 1,0-1,0 0,0 0,1 0,-1 0,0 0,0 0,1 0,-1 0,0 0,1-1,-1 1,1-1,-1 1,1-1,-1 1,1-1,-1 0,1 0,2 0,3 1,0-2,0 1,0-1,0 0,12-3,-8 0,0 0,0 0,0-1,0 0,-1-1,0 0,17-15,-21 16,0 0,0-1,-1 0,1 0,-2-1,1 0,-1 1,0-1,0-1,0 1,-1-1,2-9,-4 15,-1-1,1 0,-1 0,0 1,0-1,0 0,0 0,0 1,-1-1,1 0,-1 0,0 1,0-1,0 1,0-1,0 1,-3-5,-4-5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51:53.39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1 0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05:57.292"/>
    </inkml:context>
    <inkml:brush xml:id="br0">
      <inkml:brushProperty name="width" value="0.1" units="cm"/>
      <inkml:brushProperty name="height" value="0.1" units="cm"/>
      <inkml:brushProperty name="color" value="#5B2D90"/>
      <inkml:brushProperty name="ignorePressure" value="1"/>
    </inkml:brush>
  </inkml:definitions>
  <inkml:trace contextRef="#ctx0" brushRef="#br0">15 0,'-6'0,"-3"0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05:57.895"/>
    </inkml:context>
    <inkml:brush xml:id="br0">
      <inkml:brushProperty name="width" value="0.1" units="cm"/>
      <inkml:brushProperty name="height" value="0.1" units="cm"/>
      <inkml:brushProperty name="color" value="#5B2D90"/>
      <inkml:brushProperty name="ignorePressure" value="1"/>
    </inkml:brush>
  </inkml:definitions>
  <inkml:trace contextRef="#ctx0" brushRef="#br0">57 38,'-9'1,"6"-1,0 0,0 0,0 0,1 0,-1 0,0 0,0-1,1 1,-1-1,0 0,1 0,-1 0,-4-3,6 4,1 0,0 0,0 0,-1 0,1-1,0 1,0 0,-1 0,1-1,0 1,0 0,0 0,0-1,-1 1,1 0,0 0,0-1,0 1,0 0,0-1,0 1,0 0,0-1,0 1,0 0,0-1,0 1,0 0,0-1,0 1,0 0,0 0,0-1,10-7,17 1,-11 4,0 1,0 1,26 1,-41 1,1-1,0 0,-1 0,1 1,0-1,-1 1,1-1,-1 1,1-1,-1 1,3 2,-3-3,0 1,-1-1,1 1,-1 0,1-1,-1 1,1 0,-1 0,1-1,-1 1,0 0,1 0,-1 0,0-1,0 1,1 0,-1 1,0 0,-1 0,1 0,0 0,-1 0,1 0,-1 0,0 0,0 0,1 0,-1 0,0-1,-1 1,1 0,0-1,0 1,-1-1,-2 3,-10 7,-27 16,12-8,28-18,0-1,1 0,-1 1,1-1,-1 1,0-1,1 1,-1-1,1 1,0-1,-1 1,1-1,-1 1,1 0,0-1,-1 2,1-2,0 0,0 1,0-1,0 0,1 0,-1 1,0-1,0 0,0 0,0 1,0-1,1 0,-1 0,0 0,0 1,0-1,1 0,-1 0,0 0,0 0,1 0,-1 1,0-1,0 0,1 0,-1 0,1 0,25 3,-24-3,44-2,-34 1,0 0,1 1,-1 0,0 1,0 1,22 4,-32-5,-1-1,0 0,0 1,1-1,-1 1,0-1,0 1,1 0,-1-1,0 1,0 0,0 0,0 0,0 0,0 0,-1 0,1 0,0 0,0 0,-1 1,1-1,-1 0,1 0,-1 1,1-1,-1 0,0 0,1 1,-1-1,0 0,0 1,0-1,0 0,0 1,-1-1,1 0,0 1,-1-1,1 0,-1 1,0 1,-2 2,0 0,0 1,0-2,-1 1,0 0,0-1,0 1,-5 3,1-2,0-1,0 0,-1 0,1-1,-1 0,0-1,-1 0,1 0,0-1,-17 2,5-1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05:59.073"/>
    </inkml:context>
    <inkml:brush xml:id="br0">
      <inkml:brushProperty name="width" value="0.1" units="cm"/>
      <inkml:brushProperty name="height" value="0.1" units="cm"/>
      <inkml:brushProperty name="color" value="#5B2D90"/>
      <inkml:brushProperty name="ignorePressure" value="1"/>
    </inkml:brush>
  </inkml:definitions>
  <inkml:trace contextRef="#ctx0" brushRef="#br0">184 0,'-5'0,"0"1,0 0,0 0,0 1,0-1,0 1,0 0,0 0,1 1,-1 0,1-1,0 1,0 1,0-1,0 1,-6 6,-2 4,0 1,2 0,-13 23,17-26,0 0,0 1,1 0,1 0,-5 23,6-13,1 0,0 36,3-55,-1-1,1 1,-1 0,1-1,0 1,0-1,1 1,-1-1,1 0,0 1,0-1,0 0,0 0,0 0,1 0,-1-1,1 1,0-1,-1 0,1 1,0-1,1 0,-1-1,7 4,-2-2,0 0,1 0,-1-1,1 0,0-1,0 1,-1-2,1 1,13-2,-15-1,0 1,-1-1,1 0,0 0,-1-1,0 0,1 0,-1-1,-1 0,1 0,9-8,-1-1,-1-1,0 0,12-17,-24 29,0 0,1 0,-1 0,0 0,0 0,0 0,0-1,1-2,-2 4,0 0,0 0,0 0,0 1,0-1,-1 0,1 0,0 1,0-1,0 0,-1 0,1 1,0-1,-1 0,1 1,-1-1,1 0,-1 1,1-1,-1 0,1 1,-1-1,1 1,-1-1,0 1,1 0,-1-1,0 1,-1-1,-4-1,-1-1,0 1,0 1,0-1,0 1,0 1,-1-1,1 1,0 0,0 1,0-1,-10 4,5-2,-1 1,1 1,0 0,0 1,1 1,-14 7,0 4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05:59.643"/>
    </inkml:context>
    <inkml:brush xml:id="br0">
      <inkml:brushProperty name="width" value="0.1" units="cm"/>
      <inkml:brushProperty name="height" value="0.1" units="cm"/>
      <inkml:brushProperty name="color" value="#5B2D90"/>
      <inkml:brushProperty name="ignorePressure" value="1"/>
    </inkml:brush>
  </inkml:definitions>
  <inkml:trace contextRef="#ctx0" brushRef="#br0">198 58,'-5'0,"-7"0,0 0,0 1,-12 2,20-2,0 0,1 0,-1 0,1 1,-1-1,1 1,0 0,0 0,0 0,0 0,0 1,0-1,0 1,-2 2,-8 11,1 1,1 0,0 0,1 1,-11 28,21-44,-1-1,0 1,1 0,-1 0,1 0,0 0,0 0,0 0,0 0,0 0,0-1,0 1,0 0,1 0,-1 0,1 0,0 0,-1 0,1-1,0 1,0 0,0-1,0 1,0-1,0 1,1-1,-1 1,1-1,-1 0,1 0,-1 1,1-1,-1 0,1 0,0-1,2 2,5 1,1 0,-1 0,1-1,-1-1,20 2,-18-3,0-1,1 0,-1 0,0-1,0-1,0 0,0 0,-1-1,1-1,-1 1,0-2,0 1,0-1,-1-1,0 0,-1 0,1-1,-1 0,-1 0,1-1,-2 0,8-12,-9 13,0-1,-1 0,0 0,-1-1,0 1,3-14,-6 21,1-1,-1 0,0 1,0-1,0 0,0 0,0 1,-1-1,1 0,-1 1,1-1,-1 1,0-1,0 1,0-1,-1 1,1-1,-1 1,1 0,-1 0,0 0,0 0,1 0,-1 0,-1 0,1 1,-3-3,-5 0,1 0,0 1,-1 0,0 0,0 1,0 0,-12 0,-6 0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06:00.681"/>
    </inkml:context>
    <inkml:brush xml:id="br0">
      <inkml:brushProperty name="width" value="0.1" units="cm"/>
      <inkml:brushProperty name="height" value="0.1" units="cm"/>
      <inkml:brushProperty name="color" value="#5B2D90"/>
      <inkml:brushProperty name="ignorePressure" value="1"/>
    </inkml:brush>
  </inkml:definitions>
  <inkml:trace contextRef="#ctx0" brushRef="#br0">1155 57,'-6'-6,"-2"0,1 0,0 1,-1 1,0-1,0 1,-1 0,1 1,-1 0,1 0,-1 1,0 0,0 0,0 1,-15 0,-12 1,1 2,-58 9,52-3,-77 16,84-17,-43 3,24-3,-97 11,117-13,0 3,0 0,-47 21,61-22,2 2,-1 1,1 0,1 1,0 0,0 2,-19 19,31-28,0 1,1 0,-1 0,1 0,0 1,0-1,1 1,0-1,0 1,0 0,0 0,0 7,0 6,1 1,2 28,0-30,-1-8,1 0,1 0,0 0,0 0,1 0,0-1,0 1,9 14,-4-11,0 0,1-1,0 0,1 0,13 12,4-1,1-1,2-1,0-1,35 17,-29-20,1-1,0-2,1-1,0-2,1-2,56 7,13-7,120-5,-206-5,-1-1,1-2,-1 0,0-1,0-1,0-1,-1-1,0 0,31-20,-6 0,-1-2,71-63,-90 70,-1-2,-2 0,0-1,24-37,-40 52,0-1,-1 1,0-1,-1 0,3-13,10-64,-13 67,-4 21,2-7,-1-1,0 0,-1 1,0-16,0 22,-1-1,1 1,-1-1,0 0,0 1,0 0,0-1,0 1,0-1,-1 1,1 0,-1 0,0 0,0 0,1 0,-1 0,0 1,-1-1,-3-2,-13-6,-2 1,1 1,-1 1,-37-7,28 7,-111-24,87 20,10 2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06:01.795"/>
    </inkml:context>
    <inkml:brush xml:id="br0">
      <inkml:brushProperty name="width" value="0.1" units="cm"/>
      <inkml:brushProperty name="height" value="0.1" units="cm"/>
      <inkml:brushProperty name="color" value="#5B2D90"/>
      <inkml:brushProperty name="ignorePressure" value="1"/>
    </inkml:brush>
  </inkml:definitions>
  <inkml:trace contextRef="#ctx0" brushRef="#br0">199 0,'-1'0,"-1"0,1 1,-1-1,1 1,-1-1,1 1,-1-1,1 1,0 0,-1 0,1-1,0 1,-1 0,1 0,-2 2,-16 21,14-16,-15 22,2 1,1 0,-24 65,6-13,29-68,-8 24,22-49,10-19,-3 6,-4 7,1 1,1 1,0 0,18-15,65-44,-90 69,-2 1,0 0,0 0,0 1,1-1,5-1,-9 4,0-1,0 1,0 0,0 0,-1 0,1 0,0-1,0 1,0 1,0-1,0 0,0 0,0 0,0 0,0 1,0-1,0 0,-1 1,1-1,0 0,0 1,0-1,-1 1,1 0,0-1,0 1,-1 0,1-1,-1 1,1 0,0 0,-1-1,0 1,1 1,1 1,-1 0,0 0,0 1,-1-1,1 0,0 0,-1 0,0 1,0-1,0 0,0 1,-1 3,-2 6,-7 23,1-3,9-32,0-1,-1 0,1 1,0-1,0 0,0 1,0-1,0 1,0-1,0 1,0-1,-1 0,1 1,1-1,-1 1,0-1,0 0,0 1,0-1,0 1,0-1,0 0,0 1,1-1,-1 1,0-1,0 0,1 1,-1-1,0 0,0 1,1-1,-1 0,0 0,1 1,-1-1,0 0,1 0,-1 0,1 1,-1-1,0 0,1 0,-1 0,1 0,-1 0,0 0,1 0,-1 0,1 0,-1 0,1 0,-1 0,0 0,1 0,-1 0,1 0,-1-1,0 1,1 0,-1 0,0 0,1-1,0 1,25-16,26-24,45-32,-75 58,37-24,-50 34,0-1,0 1,1 0,16-3,-25 6,0 1,0 0,0 0,0 0,0-1,0 1,0 0,0 0,0 1,0-1,0 0,0 0,0 0,0 1,0-1,0 0,0 1,-1-1,1 1,0-1,0 1,0-1,0 1,0 1,0-1,0 1,0-1,0 1,-1 0,1-1,0 1,-1-1,0 1,1 0,-1 0,0-1,0 1,0 2,-1 3,1 1,-2-1,1 0,-1 1,-4 11,-3-1,-1 1,-19 25,18-28,0 1,1 0,-9 23,6-7,7-21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06:02.182"/>
    </inkml:context>
    <inkml:brush xml:id="br0">
      <inkml:brushProperty name="width" value="0.1" units="cm"/>
      <inkml:brushProperty name="height" value="0.1" units="cm"/>
      <inkml:brushProperty name="color" value="#5B2D90"/>
      <inkml:brushProperty name="ignorePressure" value="1"/>
    </inkml:brush>
  </inkml:definitions>
  <inkml:trace contextRef="#ctx0" brushRef="#br0">43 1,'-6'0,"-2"3,-6 1,0 0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06:02.536"/>
    </inkml:context>
    <inkml:brush xml:id="br0">
      <inkml:brushProperty name="width" value="0.1" units="cm"/>
      <inkml:brushProperty name="height" value="0.1" units="cm"/>
      <inkml:brushProperty name="color" value="#5B2D90"/>
      <inkml:brushProperty name="ignorePressure" value="1"/>
    </inkml:brush>
  </inkml:definitions>
  <inkml:trace contextRef="#ctx0" brushRef="#br0">266 27,'0'-1,"0"0,0 0,0 0,0 0,0 0,0 0,0 0,-1-1,1 1,0 0,0 0,-1 1,1-1,-1 0,1 0,-1 0,1 0,-1 0,0 0,1 0,-1 1,0-1,0 0,1 1,-1-1,-1 0,0 0,0 1,1 0,-1-1,0 1,1 0,-1 0,0 0,0 0,1 1,-1-1,0 0,0 1,1-1,-3 2,-5 2,0 0,0 1,0 0,-10 8,-78 65,78-62,17-14,-6 4,1 0,0 0,1 1,-11 14,16-20,0 0,0 0,1 0,-1 0,0 0,1 1,-1-1,1 0,0 0,-1 1,1-1,0 0,0 0,0 1,-1-1,2 0,-1 1,0-1,0 0,0 1,1-1,-1 0,0 0,1 1,-1-1,1 0,-1 0,1 0,0 0,0 0,-1 0,1 0,0 0,0 0,0 0,0 0,0 0,0-1,0 1,1 0,-1-1,0 1,2 0,7 3,0 0,0-1,1 0,-1-1,1 0,-1 0,1-1,21-1,-20-1,1 0,0-1,0 0,-1-1,1 0,-1-1,14-6,0-6,-8-1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06:02.875"/>
    </inkml:context>
    <inkml:brush xml:id="br0">
      <inkml:brushProperty name="width" value="0.1" units="cm"/>
      <inkml:brushProperty name="height" value="0.1" units="cm"/>
      <inkml:brushProperty name="color" value="#5B2D90"/>
      <inkml:brushProperty name="ignorePressure" value="1"/>
    </inkml:brush>
  </inkml:definitions>
  <inkml:trace contextRef="#ctx0" brushRef="#br0">7 0,'-3'0,"-1"0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06:03.696"/>
    </inkml:context>
    <inkml:brush xml:id="br0">
      <inkml:brushProperty name="width" value="0.1" units="cm"/>
      <inkml:brushProperty name="height" value="0.1" units="cm"/>
      <inkml:brushProperty name="color" value="#5B2D90"/>
      <inkml:brushProperty name="ignorePressure" value="1"/>
    </inkml:brush>
  </inkml:definitions>
  <inkml:trace contextRef="#ctx0" brushRef="#br0">53 0,'1'65,"1"-21,-6 53,2-82,-1 0,-1 0,0-1,-1 1,-1-1,0 0,-16 26,37-50,21-21,-11 10,172-132,-197 152,1 0,0 0,-1 1,1-1,0 0,0 1,0-1,0 1,0-1,0 1,-1-1,1 1,0 0,0-1,0 1,0 0,0 0,0 0,1 0,-1 0,0 0,0 0,0 0,0 0,1 1,-1 0,0 0,0 0,0 0,0 1,0-1,0 0,-1 1,1-1,0 0,-1 1,1-1,-1 1,0-1,1 1,-1-1,0 1,0 1,1 8,0-1,-1 1,0 0,-1-1,0 1,-1-1,0 1,-1-1,0 0,0 0,-1 0,-1 0,0-1,-7 12,49-50,-11 10,18-17,-7 6,2 1,57-33,-95 61,1 0,-1 0,1 0,0 1,-1-1,1 1,-1-1,1 1,0-1,-1 1,1 0,0 0,0 0,-1 0,1 0,0 0,3 1,-4 0,0 0,1 0,-1 0,0 0,0 0,0 0,0 0,0 0,0 1,0-1,0 0,0 1,-1-1,1 0,0 1,-1-1,0 1,1-1,-1 1,1 1,-1 3,1 0,-1 0,0-1,0 1,-1 0,0 0,0 0,0-1,0 1,-4 8,-5 9,-13 23,19-37,-12 18,0 1,-2-2,-27 30,34-44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52:41.57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1,'0'0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06:46.930"/>
    </inkml:context>
    <inkml:brush xml:id="br0">
      <inkml:brushProperty name="width" value="0.1" units="cm"/>
      <inkml:brushProperty name="height" value="0.1" units="cm"/>
      <inkml:brushProperty name="color" value="#5B2D90"/>
      <inkml:brushProperty name="ignorePressure" value="1"/>
    </inkml:brush>
  </inkml:definitions>
  <inkml:trace contextRef="#ctx0" brushRef="#br0">0 91,'0'6,"1"1,-1-1,1 0,0 0,0 0,1 0,0 0,0 0,0-1,1 1,0 0,3 4,-4-8,-1 0,1 0,-1-1,1 1,0 0,0-1,0 0,0 1,0-1,0 0,0 0,0 0,0 0,1 0,-1-1,0 1,1-1,-1 1,0-1,1 0,-1 0,0 0,1 0,-1 0,1-1,-1 1,0-1,0 1,1-1,-1 0,0 0,0 0,4-2,-2 0,-1 0,1 1,0-1,-1 0,0-1,0 1,0-1,0 1,0-1,-1 0,0 0,3-7,-3 8,-1 0,1 0,-1 0,0-1,0 1,-1 0,1-1,-1 1,0-1,1 1,-2 0,1-1,0 1,-1-1,1 1,-1 0,-1-4,1 6,1 0,-1-1,0 1,1 1,-1-1,0 0,0 0,0 0,0 0,0 0,0 1,0-1,0 0,0 1,0-1,0 1,0-1,-1 1,1 0,0-1,0 1,0 0,-1 0,1 0,0 0,0 0,-1 0,1 0,0 0,0 1,0-1,0 0,-1 1,1-1,0 1,0-1,0 1,0 0,0-1,0 1,-2 1,-2 2,0 0,0-1,0 2,1-1,-1 0,1 1,-4 6,5-6,1 1,0 0,0 0,0 0,-2 10,4-14,0-1,0 1,0-1,0 1,0-1,0 1,0-1,0 1,0-1,1 0,-1 1,1-1,0 2,-1-2,1-1,-1 1,1-1,-1 0,1 1,-1-1,1 0,-1 1,1-1,0 0,-1 1,1-1,-1 0,1 0,0 0,-1 0,1 0,0 0,-1 0,1 0,0 0,-1 0,1 0,0 0,-1 0,1 0,-1-1,1 1,0 0,-1 0,1-1,4-2,0 0,0 0,-1 0,1-1,-1 1,0-1,0 0,0 0,-1-1,1 1,-1-1,4-7,-5 8,1 0,-1 0,-1 1,1-1,0 0,-1-1,0 1,0 0,0 0,-1-1,1 1,-1 0,0 0,0-1,0 1,-2-7,0 9,0-1,0 0,0 0,0 1,0 0,-1-1,1 1,-1 0,1 0,-1 0,0 0,0 1,0-1,0 1,0 0,0-1,0 2,0-1,-1 0,1 1,0-1,-7 1,-15-3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06:50.480"/>
    </inkml:context>
    <inkml:brush xml:id="br0">
      <inkml:brushProperty name="width" value="0.1" units="cm"/>
      <inkml:brushProperty name="height" value="0.1" units="cm"/>
      <inkml:brushProperty name="color" value="#5B2D90"/>
      <inkml:brushProperty name="ignorePressure" value="1"/>
    </inkml:brush>
  </inkml:definitions>
  <inkml:trace contextRef="#ctx0" brushRef="#br0">0 556,'2'-20,"0"-1,2 1,0 0,12-34,3-14,-11 19,-3-1,-2 1,-5-78,0 49,27 129,-10-9,-1 1,-3 0,-1 0,-3 1,-1 0,0 83,-5-46,3 1,22 118,-24-191,0 0,1-1,0 1,7 13,2-3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06:51.439"/>
    </inkml:context>
    <inkml:brush xml:id="br0">
      <inkml:brushProperty name="width" value="0.1" units="cm"/>
      <inkml:brushProperty name="height" value="0.1" units="cm"/>
      <inkml:brushProperty name="color" value="#5B2D90"/>
      <inkml:brushProperty name="ignorePressure" value="1"/>
    </inkml:brush>
  </inkml:definitions>
  <inkml:trace contextRef="#ctx0" brushRef="#br0">203 0,'-1'1,"-49"48,-72 94,118-138,1 0,-1 0,1 1,1-1,-1 1,1-1,0 1,0 0,0 0,1 0,-1 6,2-9,1-1,-1 0,0 1,0-1,1 1,0-1,-1 0,1 0,0 1,0-1,0 0,0 0,1 0,-1 0,1 0,-1 0,1 0,-1-1,1 1,0 0,0-1,0 1,0-1,0 0,0 0,1 0,-1 0,0 0,5 1,11 2,0 0,1-1,-1-1,1-1,-1-1,24-2,-20 1,1 1,0 0,37 7,-39-2,0 1,35 14,-47-16,-1 0,1 1,-1 0,0 0,0 0,-1 1,0 1,11 11,-17-16,1-1,-1 1,1 0,-1 0,0 0,0 0,0 0,0 0,-1 1,1-1,0 0,-1 0,1 1,-1-1,0 0,0 1,0-1,0 0,0 0,-1 1,0 2,0-2,-1 1,1 0,-1-1,0 1,-1-1,1 0,-1 1,1-1,-1 0,0-1,-4 4,-6 4,-1-1,1-1,-2 0,-29 12,16-9,0-1,0-2,-1-1,0-1,0-1,-46 1,49-6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07:07.941"/>
    </inkml:context>
    <inkml:brush xml:id="br0">
      <inkml:brushProperty name="width" value="0.1" units="cm"/>
      <inkml:brushProperty name="height" value="0.1" units="cm"/>
      <inkml:brushProperty name="color" value="#5B2D90"/>
      <inkml:brushProperty name="ignorePressure" value="1"/>
    </inkml:brush>
  </inkml:definitions>
  <inkml:trace contextRef="#ctx0" brushRef="#br0">178 167,'17'-2,"-24"-5,5 5,-1 0,1 0,-1 0,1 0,0-1,0 1,0-1,0 1,-2-5,0-2,1 2,0-1,-1 1,1 0,-10-11,13 17,-1 0,0 0,1 0,-1 0,0 1,0-1,0 0,0 0,0 1,0-1,0 1,0-1,0 1,0-1,0 1,0 0,0-1,0 1,0 0,0 0,-1 0,1 0,0 0,0 0,0 0,0 0,0 0,-1 1,1-1,0 0,0 1,0-1,0 1,0-1,0 1,0-1,0 1,0 0,1 0,-1-1,-1 2,0 0,1 0,-1 1,1-1,-1 1,1-1,0 0,0 1,0 0,0-1,0 1,0 3,1-5,0 0,0-1,-1 1,1 0,0-1,0 1,0 0,0-1,0 1,0 0,0-1,0 1,1 0,-1-1,0 1,0 0,0-1,1 1,-1-1,0 1,1 0,-1-1,1 1,-1-1,0 1,1-1,-1 1,1-1,-1 0,1 1,0-1,-1 1,1-1,-1 0,1 0,0 1,-1-1,1 0,0 0,-1 0,1 0,0 0,-1 1,1-1,0 0,-1-1,1 1,0 0,-1 0,1 0,0-1,1 1,0-1,0 1,0-1,0 0,0 0,0 0,0 0,0 0,0 0,-1 0,1-1,-1 1,1-1,-1 1,1-1,-1 0,0 1,0-1,0 0,1-3,0 1,-1 1,0-1,0 0,0 1,0-1,-1 0,1 0,-1 0,0 0,-1-7,1 9,-1 0,1 0,-1 0,1-1,-1 1,0 0,0 0,0 0,0 0,0 1,0-1,0 0,-1 0,1 1,0-1,-1 0,-2-1,2 2,1 1,-1-1,0 0,1 1,-1 0,0-1,0 1,1 0,-1 0,0 0,1 0,-1 0,0 1,1-1,-1 0,0 1,1-1,-1 1,0 0,1-1,-1 1,1 0,-1 0,1 0,-3 2,2-1,-1 0,0 1,1-1,0 1,0-1,0 1,0 0,0-1,0 1,0 0,1 0,0 1,0-1,0 0,0 0,0 1,0 5,0-7,1 0,0 0,1 0,-1 0,0 0,0 0,1 0,-1 0,1 0,0-1,0 1,-1 0,1 0,0 0,0-1,1 1,-1-1,0 1,1-1,-1 1,0-1,1 0,0 1,-1-1,1 0,0 0,0 0,-1-1,1 1,3 1,-3-2,0 1,-1-1,1 0,0 0,0 0,-1 0,1 0,0 0,0 0,-1 0,1-1,0 1,-1-1,1 1,0-1,-1 0,1 1,-1-1,1 0,-1 0,1 0,-1 0,0 0,3-3,-2 1,1 0,-1 0,0 0,0-1,0 1,-1-1,1 1,-1-1,0 1,0-1,1-6,-1 8,-1-1,0 0,0 0,1 0,-2 0,1 1,0-1,-1 0,1 0,-1 0,0 1,0-1,0 0,0 1,-2-4,2 5,-1-1,1 1,0 0,-1 0,1-1,-1 1,1 0,-1 0,0 0,1 1,-1-1,0 0,0 1,1-1,-1 1,0-1,0 1,0 0,0 0,0 0,0 0,1 0,-1 0,0 1,-3 0,0 1,0 0,0 1,0-1,0 1,0 1,1-1,0 1,-1-1,1 1,1 0,-1 1,0-1,1 1,0-1,0 1,1 0,-1 0,1 0,0 0,-2 7,3-8,0 0,0 1,0-1,0 0,1 1,0-1,0 0,0 0,0 1,1-1,-1 0,2 5,-1-7,0 1,0-1,0 0,0 0,1 0,-1 0,1 0,-1 0,1-1,0 1,-1 0,1-1,0 1,0-1,0 0,0 1,0-1,0 0,1 0,-1 0,0-1,4 2,-2-2,0 0,1 0,-1 0,0-1,0 1,0-1,1 0,-1 0,0 0,0-1,-1 1,1-1,0 0,0 0,-1 0,1-1,-1 1,5-6,2-1,0-1,-1 0,0 0,11-17,-18 25,-1 0,0 0,0 0,0 0,0 0,-1 0,1 0,0 0,-1 0,0 0,1 0,-1-1,0 1,0 0,0 0,0 0,-1 0,1-1,-1-2,0 4,0-1,0 1,1 0,-1-1,0 1,0 0,-1 0,1 0,0 0,0 0,0 0,-1 0,1 0,0 1,-1-1,1 0,-1 1,1-1,-1 1,1 0,-1-1,1 1,-1 0,1 0,-1 0,1 0,-1 0,-2 1,-2 0,1 0,-1 1,1 0,-1 0,1 0,-1 0,1 1,0 0,0 0,-7 7,-15 14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07:09.867"/>
    </inkml:context>
    <inkml:brush xml:id="br0">
      <inkml:brushProperty name="width" value="0.1" units="cm"/>
      <inkml:brushProperty name="height" value="0.1" units="cm"/>
      <inkml:brushProperty name="color" value="#5B2D90"/>
      <inkml:brushProperty name="ignorePressure" value="1"/>
    </inkml:brush>
  </inkml:definitions>
  <inkml:trace contextRef="#ctx0" brushRef="#br0">1 478,'0'-3,"1"0,0 0,0 0,0 0,0 0,1 0,-1 0,1 1,3-6,4-6,83-210,-82 196,-3 2,-1 0,-2 0,-1-1,1-45,11 182,39 147,-41-212,-3-8,0 1,-3 0,3 39,-3-18,-1-34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07:10.563"/>
    </inkml:context>
    <inkml:brush xml:id="br0">
      <inkml:brushProperty name="width" value="0.1" units="cm"/>
      <inkml:brushProperty name="height" value="0.1" units="cm"/>
      <inkml:brushProperty name="color" value="#5B2D90"/>
      <inkml:brushProperty name="ignorePressure" value="1"/>
    </inkml:brush>
  </inkml:definitions>
  <inkml:trace contextRef="#ctx0" brushRef="#br0">23 299,'-1'0,"0"-1,0 1,0-1,0 1,0-1,0 1,0-1,0 0,1 0,-1 1,0-1,0 0,1 0,-1 0,0 0,1 0,-1 0,1 0,-1 0,1 0,0 0,-1 0,1 0,0-2,-5-28,6 20,1 0,1 0,0 0,1 1,0-1,0 1,6-10,1-3,-5 10,0 0,1 1,0 0,1 1,17-21,-22 29,0 0,0 0,0 0,0 1,0-1,1 1,-1 0,1 0,-1 0,1 0,0 1,0-1,0 1,0 0,0 0,0 0,0 1,0 0,0-1,1 1,-1 1,0-1,0 1,5 0,-6 1,1 0,0 0,-1 0,0 0,0 1,0-1,0 1,0 0,0 0,0 0,-1 0,0 0,1 1,-1-1,0 0,-1 1,1 0,-1 0,0-1,1 1,-1 5,3 10,0 0,0 38,-4-39,-1 0,-1-1,-1 1,0-1,-2 0,0 0,0 0,-2-1,0 0,-13 22,-8 8,-2-2,-41 48,55-73,-24 33,38-43,11-12,20-15,-24 15,241-142,-237 140,0 1,0 0,16-3,-3 2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07:11.615"/>
    </inkml:context>
    <inkml:brush xml:id="br0">
      <inkml:brushProperty name="width" value="0.1" units="cm"/>
      <inkml:brushProperty name="height" value="0.1" units="cm"/>
      <inkml:brushProperty name="color" value="#5B2D90"/>
      <inkml:brushProperty name="ignorePressure" value="1"/>
    </inkml:brush>
  </inkml:definitions>
  <inkml:trace contextRef="#ctx0" brushRef="#br0">9 153,'7'46,"-7"-45,1 1,-1-1,1 0,-1 0,1 0,-1 1,1-1,0 0,-1 0,1 0,0 0,0 0,2 1,-3-1,1-1,0 0,-1 0,1 0,-1 0,1 0,0 0,-1 0,1 0,-1 0,1 0,0 0,-1-1,1 1,-1 0,1 0,0-1,-1 1,1 0,-1-1,1 1,-1 0,1-1,-1 1,0-1,1 1,-1-1,1 1,-1-1,0 1,1-2,1-1,0-1,0 1,0-1,-1 0,1 0,-1 0,0 0,0 0,-1 0,1-7,-1 10,1 0,-1 0,0 0,0 0,0 0,0 0,0 0,0 0,0 0,-1 0,1 0,0 0,0 0,-1 0,1 0,-1 0,1 0,-1 0,1 0,-1 0,1 1,-1-1,0 0,0 0,1 1,-1-1,0 0,0 1,0-1,0 1,1-1,-1 1,0 0,0-1,0 1,0 0,0-1,0 1,0 0,0 0,0 0,0 0,0 0,0 0,-1 0,1 1,-1-1,1 0,0 0,-1 1,1-1,0 0,-1 1,1-1,0 1,0-1,0 1,-1 0,1-1,0 1,0 0,0 0,0 0,0-1,0 1,1 0,-1 1,0-1,0 0,1 0,-1 0,0 0,1 1,-1-1,1 0,0 0,-1 1,1-1,0 0,0 1,0-1,0 0,0 1,0-1,0 0,0 1,1-1,-1 0,0 0,1 1,-1-1,1 0,0 0,-1 0,1 0,0 1,0-1,-1 0,1 0,0 0,0-1,0 1,0 0,0 0,1 0,0 0,2 1,0 0,0 0,0 0,1-1,-1 1,1-1,-1 0,1-1,-1 1,1-1,-1 0,1 0,-1 0,1 0,-1-1,1 0,-1 0,1 0,-1-1,0 1,1-1,-1 0,0 0,0-1,3-2,-2 1,0 0,0 0,-1-1,0 1,1-1,-2 0,1 0,-1-1,0 1,0-1,0 1,-1-1,0 0,0 0,0 0,-1 0,0-1,1-5,-2 9,0 0,0 0,-1 1,1-1,-1 0,1 1,-1-1,0 1,0-1,0 1,0-1,0 1,0-1,-1 1,1 0,-1 0,0 0,0 0,0 0,0 0,0 0,0 0,0 1,0-1,-1 1,1 0,0 0,-1 0,-3-1,-20-7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06:06.451"/>
    </inkml:context>
    <inkml:brush xml:id="br0">
      <inkml:brushProperty name="width" value="0.1" units="cm"/>
      <inkml:brushProperty name="height" value="0.1" units="cm"/>
      <inkml:brushProperty name="color" value="#5B2D90"/>
      <inkml:brushProperty name="ignorePressure" value="1"/>
    </inkml:brush>
  </inkml:definitions>
  <inkml:trace contextRef="#ctx0" brushRef="#br0">39 3,'-4'0,"1"0,0 0,0 1,0-1,0 1,0 0,0 0,0 0,-4 2,7-3,0 0,0 1,-1-1,1 0,0 0,0 0,0 0,-1 0,1 0,0 1,0-1,0 0,0 0,-1 0,1 0,0 1,0-1,0 0,0 0,0 0,0 1,0-1,0 0,-1 0,1 0,0 1,0-1,0 0,0 0,0 1,0-1,0 0,0 0,1 1,-1-1,0 0,0 0,0 0,0 1,18 6,47 0,1-3,91-6,-47-1,-106 3,537-12,773-7,-884 21,-49 21,-132 16,-17-2,284 14,-511-50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06:07.488"/>
    </inkml:context>
    <inkml:brush xml:id="br0">
      <inkml:brushProperty name="width" value="0.1" units="cm"/>
      <inkml:brushProperty name="height" value="0.1" units="cm"/>
      <inkml:brushProperty name="color" value="#5B2D90"/>
      <inkml:brushProperty name="ignorePressure" value="1"/>
    </inkml:brush>
  </inkml:definitions>
  <inkml:trace contextRef="#ctx0" brushRef="#br0">603 1,'-16'1,"-1"1,1 0,0 2,0 0,0 0,1 2,-1 0,1 0,1 2,-1 0,1 0,-19 17,-15 13,-82 88,127-123,-23 24,1 2,1 1,1 1,-20 38,33-51,1 0,1 1,1 1,1-1,0 1,1 0,1 1,1-1,0 27,3-38,-1-1,2 1,-1-1,1 1,1-1,-1 1,1-1,1 0,0 0,0 0,0 0,1 0,0-1,1 1,0-1,0 0,0-1,1 1,0-1,0 0,0-1,11 8,-6-6,1 0,0 0,1-1,0 0,0-2,0 1,0-1,0-1,24 3,-26-6,-1 1,0-2,0 1,0-1,1-1,-1 0,0 0,-1-1,1 0,0-1,-1 0,0 0,15-10,7-7,-2-2,0-1,-2-1,-1-1,-1-1,-1-2,-1 0,32-56,-54 82,1 1,-1 0,0 0,0-1,0 1,0-1,0 1,0-1,-1 1,1-1,-1 1,0-1,0 0,0 1,0-1,0 0,-1 1,1-1,-1 1,0-3,-1 2,0 1,0 0,0 0,0 0,0 0,0 0,-1 0,1 1,-1-1,1 1,-1-1,1 1,-1 0,0 0,0 0,0 1,1-1,-6 0,-11-2,0 1,0 0,-1 1,1 2,-1 0,1 0,0 2,0 1,0 0,0 1,1 1,0 1,0 0,1 2,-1 0,2 1,0 0,-28 24,-42 52,68-64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06:08.047"/>
    </inkml:context>
    <inkml:brush xml:id="br0">
      <inkml:brushProperty name="width" value="0.1" units="cm"/>
      <inkml:brushProperty name="height" value="0.1" units="cm"/>
      <inkml:brushProperty name="color" value="#5B2D90"/>
      <inkml:brushProperty name="ignorePressure" value="1"/>
    </inkml:brush>
  </inkml:definitions>
  <inkml:trace contextRef="#ctx0" brushRef="#br0">362 121,'0'-4,"-1"0,0 0,0 0,0 0,0 1,-1-1,1 0,-1 1,0-1,0 1,0 0,0 0,-1-1,0 2,1-1,-1 0,0 0,0 1,0 0,-1-1,1 1,-1 1,1-1,-1 0,0 1,1 0,-1-1,0 2,0-1,0 0,0 1,0 0,0 0,1 0,-1 0,0 0,-5 2,-5 4,0 1,1 1,0 0,1 1,0 0,0 1,1 0,0 0,1 2,0-1,-15 23,12-14,2 1,-1 0,2 0,1 1,1 0,-10 44,14-47,0 1,2 0,0 0,1 0,3 24,-1-37,0 1,0-1,1 1,0-1,1 0,0 0,0 0,0 0,1 0,0-1,0 1,1-1,0 0,0 0,0-1,10 9,-3-7,-1 0,1 0,0-1,0 0,1-1,0-1,0 0,0-1,20 3,-9-3,1-1,-1-1,1-1,34-5,-43 2,0-1,0-1,-1 0,0-2,1 1,-2-2,1 0,-1 0,-1-1,1-1,-2-1,1 0,-1 0,15-20,8-13,-3-1,52-96,-74 123,0-1,-1-1,-2 1,0-2,-1 1,0-1,3-40,-8 57,-1 1,0-1,0 0,-1 0,1 1,-1-1,1 0,-1 1,-1-1,1 1,0-1,-1 1,0 0,1-1,-1 1,-5-5,3 4,0-1,-1 1,0 1,0-1,0 1,0 0,0 0,-1 0,-8-2,-4-1,0 2,0 0,-1 1,1 1,-37 0,24 4,-1 2,-38 9,7 1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52:51.81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0 720,'2'4,"0"1,0-1,0 1,1-1,-1 0,1 0,0 0,0 0,0-1,1 1,-1-1,1 0,5 4,-8-7,-1 0,1-1,-1 1,1 0,-1 0,1 0,-1-1,1 1,-1 0,1 0,-1-1,0 1,1 0,-1-1,1 1,-1-1,0 1,1-1,-1 1,0 0,0-1,1 1,-1-1,0 1,0-1,0 1,0-1,1 1,-1-1,0 0,4-24,-2 15,14-45,36-81,6-20,-33 68,39-118,-55 175,-8 25,1-1,0 1,0 0,0 0,1 0,3-7,-5 13,-1-1,0 0,1 1,-1-1,1 1,-1-1,0 1,1-1,-1 1,1 0,-1-1,1 1,-1 0,1-1,0 1,-1 0,1 0,-1-1,1 1,0 0,-1 0,1 0,0 0,-1 0,1 0,-1 0,1 0,0 0,0 0,1 1,-1 0,0-1,0 1,1 0,-1 0,0 0,0 0,0 0,0 0,0 1,0-1,0 2,19 42,-19-43,7 27,0-1,-2 1,-1 1,-2-1,-1 1,-2 48,-6-6,-23 108,17-92,3 0,5 173,4-256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07:18.473"/>
    </inkml:context>
    <inkml:brush xml:id="br0">
      <inkml:brushProperty name="width" value="0.1" units="cm"/>
      <inkml:brushProperty name="height" value="0.1" units="cm"/>
      <inkml:brushProperty name="color" value="#5B2D90"/>
      <inkml:brushProperty name="ignorePressure" value="1"/>
    </inkml:brush>
  </inkml:definitions>
  <inkml:trace contextRef="#ctx0" brushRef="#br0">0 338,'0'39,"1"-45,1-1,-1 1,1 0,0 0,0 0,1 1,-1-1,5-6,8-18,-2-10,-3 1,8-49,-14 66,6-75,-11 467,1-344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07:19.032"/>
    </inkml:context>
    <inkml:brush xml:id="br0">
      <inkml:brushProperty name="width" value="0.1" units="cm"/>
      <inkml:brushProperty name="height" value="0.1" units="cm"/>
      <inkml:brushProperty name="color" value="#5B2D90"/>
      <inkml:brushProperty name="ignorePressure" value="1"/>
    </inkml:brush>
  </inkml:definitions>
  <inkml:trace contextRef="#ctx0" brushRef="#br0">178 94,'-5'-1,"-1"1,1 0,0 1,-1-1,1 1,0 0,0 0,0 1,-1 0,1 0,1 0,-1 0,0 1,1-1,-1 1,1 1,0-1,0 0,0 1,0 0,0 0,1 0,0 0,0 1,0-1,1 1,-1 0,-1 6,-7 15,1 0,1 1,2-1,-6 35,13-58,-1 1,1 0,0-1,0 1,0 0,0-1,1 1,0 0,-1-1,1 1,1-1,-1 1,0-1,1 0,0 0,-1 1,1-1,1 0,-1-1,0 1,1 0,-1-1,1 1,0-1,0 0,0 0,0 0,0 0,0 0,1-1,-1 1,5 0,8 3,1-1,-1 0,1-1,0-1,27-1,-34-1,-1 0,1-1,-1-1,0 1,1-2,-1 1,0-1,0-1,-1 1,1-2,-1 1,15-11,3-5,-2-1,33-36,-55 54,12-12,0-2,-2 1,21-36,-28 43,0 0,-1 0,0 0,-1-1,0 1,-1-1,0 1,0-1,-1 0,0-14,-1 20,-1 0,0 0,0 0,0 0,0 1,-1-1,1 0,-1 1,0-1,0 1,-1 0,1-1,-1 1,1 0,-1 1,0-1,0 0,0 1,-1 0,1-1,-1 1,1 1,-1-1,1 0,-1 1,0 0,-7-2,-10-1,1 0,-1 2,-40-1,58 3,-40 0,6 1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07:20.429"/>
    </inkml:context>
    <inkml:brush xml:id="br0">
      <inkml:brushProperty name="width" value="0.1" units="cm"/>
      <inkml:brushProperty name="height" value="0.1" units="cm"/>
      <inkml:brushProperty name="color" value="#5B2D90"/>
      <inkml:brushProperty name="ignorePressure" value="1"/>
    </inkml:brush>
  </inkml:definitions>
  <inkml:trace contextRef="#ctx0" brushRef="#br0">1 199,'2'-4,"0"-1,0 0,0 1,1-1,0 1,0 0,0 0,0 0,1 0,-1 1,8-6,56-47,-39 38,0 1,1 1,37-15,-64 30,1 0,-1 0,0 1,1-1,-1 0,0 1,1 0,-1-1,1 1,-1 0,1 0,-1 1,1-1,-1 0,1 1,-1-1,1 1,-1 0,0 0,0 0,1 0,-1 0,0 1,0-1,0 0,0 1,0 0,0-1,-1 1,1 0,-1 0,1 0,-1 0,1 0,-1 1,0-1,0 0,1 3,0 1,0 0,0 0,-1 1,1-1,-1 0,-1 1,1-1,-1 1,0-1,-1 1,1-1,-1 0,-4 13,0-8,0 1,-1-1,-1 0,0-1,0 1,-1-2,0 1,-1-1,0 0,-13 10,1-4,0 0,-1-2,-46 22,103-43,1 2,-1 1,1 2,56 2,-86 2,1 0,-1 0,1 1,-1 0,0 0,0 0,0 1,0 0,0 0,0 0,-1 1,1 0,-1 0,7 7,-10-9,1 1,-1 0,1 0,-1 0,0 0,0 0,0 0,-1 0,1 1,-1-1,0 1,0-1,0 1,0-1,0 1,-1 0,0-1,0 1,0 0,0 0,0-1,-1 1,0-1,1 1,-1 0,-3 5,1-4,0 0,-1-1,1 1,-1-1,0 0,0 0,0-1,0 1,-1-1,0 0,1 0,-1 0,0-1,-1 0,1 0,0 0,-1 0,1-1,-8 1,-12 2,0-1,-46-1,40-1,2-1,-54-5,76 5,1-1,0 0,0-1,-1 1,1-1,0-1,0 1,1-1,-1 0,1 0,-1-1,1 0,0 0,-6-5,-1-8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07:20.765"/>
    </inkml:context>
    <inkml:brush xml:id="br0">
      <inkml:brushProperty name="width" value="0.1" units="cm"/>
      <inkml:brushProperty name="height" value="0.1" units="cm"/>
      <inkml:brushProperty name="color" value="#5B2D90"/>
      <inkml:brushProperty name="ignorePressure" value="1"/>
    </inkml:brush>
  </inkml:definitions>
  <inkml:trace contextRef="#ctx0" brushRef="#br0">31 0,'0'5,"-5"2,-7 4,-1 1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07:21.404"/>
    </inkml:context>
    <inkml:brush xml:id="br0">
      <inkml:brushProperty name="width" value="0.1" units="cm"/>
      <inkml:brushProperty name="height" value="0.1" units="cm"/>
      <inkml:brushProperty name="color" value="#5B2D90"/>
      <inkml:brushProperty name="ignorePressure" value="1"/>
    </inkml:brush>
  </inkml:definitions>
  <inkml:trace contextRef="#ctx0" brushRef="#br0">16 379,'1'1,"-1"-1,0 0,0 0,0 1,0-1,0 0,0 0,0 1,0-1,0 0,0 0,0 1,0-1,0 0,0 0,0 1,0-1,0 0,0 0,0 1,0-1,0 0,-1 0,1 1,0-1,0 0,0 0,0 0,-1 1,1-1,0 0,0 0,0 0,-1 0,1 1,0-1,0 0,-1 0,1 0,0 0,0 0,-1 0,1 0,0 0,0 0,-1 0,1 0,0 0,0 0,-1 0,1 0,0 0,0 0,-1 0,1 0,0 0,-1-1,0 1,1-1,-1 1,0-1,1 1,-1-1,1 0,-1 1,1-1,-1 0,1 0,0 1,-1-1,1 0,0 0,0 1,-1-1,1 0,0-1,1-8,1 1,-1 0,2 0,-1 0,1 0,7-14,1-6,7-25,1 1,48-88,-55 126,-12 14,0 1,0 0,1 0,-1 0,0 0,0-1,0 1,1 0,-1 0,0 0,0 0,1 0,-1 0,0 0,0 0,1 0,-1 0,0 0,0 0,1 0,-1 0,0 0,0 0,1 0,-1 0,0 0,0 0,1 0,-1 0,0 0,0 1,0-1,1 0,-1 0,1 3,1-1,-1 1,0 0,0-1,-1 1,1 0,-1 0,1-1,-1 1,0 4,2 51,-3 1,-16 110,11-120,1 107,2-33,-8-63,4-34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07:22.207"/>
    </inkml:context>
    <inkml:brush xml:id="br0">
      <inkml:brushProperty name="width" value="0.1" units="cm"/>
      <inkml:brushProperty name="height" value="0.1" units="cm"/>
      <inkml:brushProperty name="color" value="#5B2D90"/>
      <inkml:brushProperty name="ignorePressure" value="1"/>
    </inkml:brush>
  </inkml:definitions>
  <inkml:trace contextRef="#ctx0" brushRef="#br0">288 0,'-22'0,"0"2,0 0,0 1,-22 6,34-6,0 0,0 1,1-1,-1 2,1 0,0 0,0 0,1 1,0 0,-14 14,18-15,1-1,0 1,0-1,0 1,1 0,-1 0,1 1,1-1,-1 0,1 1,0-1,0 1,0-1,1 1,0-1,0 1,0 0,1-1,0 1,0-1,0 0,1 1,-1-1,1 0,1 0,-1 0,1 0,0 0,0 0,0-1,1 0,-1 1,1-1,5 4,0-3,0 1,1-2,-1 1,1-1,0-1,0 0,1 0,-1-1,1 0,-1-1,22 1,3-4,1-2,42-9,-46 8,-27 3,-1 1,1 1,0-1,0 0,-1 1,1 0,0 0,0 1,0-1,-1 1,1 0,0 1,-1-1,1 1,-1 0,0 0,1 0,-1 0,0 1,0-1,0 1,-1 0,1 1,-1-1,0 1,1-1,-2 1,1 0,0 0,-1 0,0 0,0 1,0-1,0 1,-1-1,1 1,-1 5,1-5,0 1,-1 0,1 0,-2 0,1 0,-1 0,0 0,0 0,0 0,-1 1,0-1,0-1,-1 1,0 0,0 0,0 0,0-1,-1 1,0-1,0 0,-1 0,1 0,-1 0,0-1,0 0,-1 1,0-1,1-1,-1 1,0-1,-1 0,1 0,0 0,-1-1,-9 3,-3 1,1-1,-1-1,0-1,-35 3,-76-7,91 0,32 1,0 1,1-2,-1 1,0-1,0 0,0 0,1 0,-1-1,0 0,1 0,0-1,-1 1,1-1,0 0,0-1,1 1,-1-1,1 0,-1 0,1 0,-3-6,-8-13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07:22.730"/>
    </inkml:context>
    <inkml:brush xml:id="br0">
      <inkml:brushProperty name="width" value="0.1" units="cm"/>
      <inkml:brushProperty name="height" value="0.1" units="cm"/>
      <inkml:brushProperty name="color" value="#5B2D90"/>
      <inkml:brushProperty name="ignorePressure" value="1"/>
    </inkml:brush>
  </inkml:definitions>
  <inkml:trace contextRef="#ctx0" brushRef="#br0">140 0,'-1'0,"0"1,0-1,-1 1,1-1,0 1,0 0,0 0,0-1,0 1,0 0,0 0,0 0,0 0,1 0,-1 0,0 0,1 0,-1 0,0 0,1 1,0-1,-1 0,1 0,0 0,-1 1,1-1,0 2,-6 41,5-38,-6 90,3-35,-2-1,-2 0,-22 78,-17 20,37-127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07:23.084"/>
    </inkml:context>
    <inkml:brush xml:id="br0">
      <inkml:brushProperty name="width" value="0.1" units="cm"/>
      <inkml:brushProperty name="height" value="0.1" units="cm"/>
      <inkml:brushProperty name="color" value="#5B2D90"/>
      <inkml:brushProperty name="ignorePressure" value="1"/>
    </inkml:brush>
  </inkml:definitions>
  <inkml:trace contextRef="#ctx0" brushRef="#br0">20 12,'-5'0,"-7"0,9 0,21 0,16 0,13 0,9 0,0 0,-9-5,-14-2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07:23.781"/>
    </inkml:context>
    <inkml:brush xml:id="br0">
      <inkml:brushProperty name="width" value="0.1" units="cm"/>
      <inkml:brushProperty name="height" value="0.1" units="cm"/>
      <inkml:brushProperty name="color" value="#5B2D90"/>
      <inkml:brushProperty name="ignorePressure" value="1"/>
    </inkml:brush>
  </inkml:definitions>
  <inkml:trace contextRef="#ctx0" brushRef="#br0">65 126,'0'0,"0"0,-1 0,1 0,0 0,0 0,-1 0,1 0,0 0,-1 0,1 0,0 0,-1 0,1 0,0 0,-1-1,1 1,0 0,0 0,-1 0,1 0,0 0,0-1,-1 1,1 0,0 0,0-1,-1 1,1 0,0 0,0-1,0 1,0 0,0 0,-1-1,1 1,0 0,0-1,0 1,0-1,6-13,17-13,-14 19,-1 0,1 1,0 1,0-1,1 1,-1 1,2 0,-1 0,0 1,1 0,0 1,0 0,0 1,0 0,0 1,0 0,1 0,-1 2,14 1,-22-2,0 1,0 0,0 0,0 0,0 0,0 0,0 0,0 1,-1 0,1-1,-1 1,1 0,-1 0,0 1,0-1,0 0,0 1,0-1,0 1,0 0,-1-1,0 1,1 0,-1 0,0 0,-1 0,1 0,0 5,2 9,-1 1,-1-1,-2 33,1-38,-1 1,-1 0,-1 0,0 0,-1-1,0 1,-1-1,0 0,0 0,-12 16,-10 12,-36 43,27-43,-47 42,-12 12,93-93,1 1,-1 0,1-1,-1 1,1 0,0 0,0 0,0 0,0 0,0 0,0 0,1 0,-1 4,1-5,0 0,0 0,1 0,-1 1,1-1,-1 0,1 0,-1 0,1 0,-1 0,1 0,0 0,0-1,0 1,-1 0,1 0,0 0,0-1,0 1,0-1,0 1,0 0,0-1,1 0,-1 1,0-1,0 0,2 1,4 1,1-1,1 0,-1 0,0 0,0-1,0 0,0-1,0 0,14-3,77-26,-74 21,96-26,-92 29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07:24.136"/>
    </inkml:context>
    <inkml:brush xml:id="br0">
      <inkml:brushProperty name="width" value="0.1" units="cm"/>
      <inkml:brushProperty name="height" value="0.1" units="cm"/>
      <inkml:brushProperty name="color" value="#5B2D90"/>
      <inkml:brushProperty name="ignorePressure" value="1"/>
    </inkml:brush>
  </inkml:definitions>
  <inkml:trace contextRef="#ctx0" brushRef="#br0">24 1,'-10'0,"-4"0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52:52.46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18 160,'-7'11,"-3"8,10-19,0 1,0 0,0-1,0 1,0 0,0-1,0 1,0-1,1 1,-1 0,0-1,0 1,1-1,-1 1,0 0,1-1,-1 1,1-1,-1 1,1-1,-1 0,1 1,-1-1,1 1,-1-1,1 0,-1 1,1-1,0 0,-1 0,2 1,15 4,0-1,1-1,0 0,-1-1,1-1,0-1,22-2,-3 1,152 2,242-6,-55-39,-11 0,51-5,-377 45,14-2,-49 6,-1-1,1 0,-1 0,0 0,1-1,-1 1,0-1,0 1,0-1,0 0,4-4,-6 5,0 0,0 0,-1 0,1 0,0 0,0 0,-1 0,1 0,-1 0,1 0,-1 0,1-1,-1 1,0 0,0 0,1-1,-1 1,0 0,0 0,0-1,0 1,-1 0,1 0,0-1,0 1,-1 0,1 0,-1-2,-9-12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07:24.601"/>
    </inkml:context>
    <inkml:brush xml:id="br0">
      <inkml:brushProperty name="width" value="0.1" units="cm"/>
      <inkml:brushProperty name="height" value="0.1" units="cm"/>
      <inkml:brushProperty name="color" value="#5B2D90"/>
      <inkml:brushProperty name="ignorePressure" value="1"/>
    </inkml:brush>
  </inkml:definitions>
  <inkml:trace contextRef="#ctx0" brushRef="#br0">17 316,'0'0,"0"0,0 1,0-1,0 0,1 0,-1 1,0-1,0 0,0 0,0 1,0-1,0 0,0 0,0 1,0-1,0 0,0 1,-1-1,1 0,0 0,0 1,0-1,0 0,0 0,0 0,0 1,-1-1,1 0,0 0,0 0,0 1,-1-1,1 0,0 0,0 0,0 0,-1 0,1 1,0-1,0 0,-1 0,1 0,0 0,0 0,-1 0,1 0,0 0,0 0,-1 0,1 0,0 0,0 0,-1 0,1 0,0 0,-1 0,1-1,-1 1,1-1,-1 1,0-1,1 1,-1-1,1 1,-1-1,1 0,-1 1,1-1,0 0,-1 1,1-1,0 0,-1 0,1 1,0-1,0 0,0-1,1-7,2-1,-1 0,1 1,1 0,0-1,0 1,1 1,9-16,-11 20,22-38,2 1,53-63,-79 103,1-1,-1 0,1 1,-1-1,1 1,0-1,-1 1,1 0,0 0,0 0,0 0,0 0,0 0,0 0,0 1,0-1,1 1,-1 0,0-1,0 1,3 0,-3 1,0 0,0 0,-1 0,1 0,0 0,-1 0,1 0,0 1,-1-1,0 0,1 1,-1 0,0-1,0 1,0 0,0-1,0 1,0 0,0 0,0 0,-1 0,1 0,0 3,4 28,0 1,-2 0,-2-1,-5 62,1-17,3-50,-1 0,-2-1,-1 1,-13 50,3-29,-11 76,19-101,0-5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07:25.298"/>
    </inkml:context>
    <inkml:brush xml:id="br0">
      <inkml:brushProperty name="width" value="0.1" units="cm"/>
      <inkml:brushProperty name="height" value="0.1" units="cm"/>
      <inkml:brushProperty name="color" value="#5B2D90"/>
      <inkml:brushProperty name="ignorePressure" value="1"/>
    </inkml:brush>
  </inkml:definitions>
  <inkml:trace contextRef="#ctx0" brushRef="#br0">46 183,'-2'0,"0"0,0 0,-1 0,1-1,0 1,0-1,-1 1,1-1,0 0,0 1,0-1,0 0,0-1,-3 0,4 1,1 0,-1 0,0 0,0 0,0-1,0 1,1 0,-1 0,1 0,-1-1,1 1,-1 0,1 0,0-1,-1 1,1 0,0-1,0-1,0 0,1-1,0 1,-1-1,1 1,0 0,1-1,-1 1,1 0,-1 0,1 0,0 0,0 0,0 0,1 1,-1-1,1 1,2-3,6-5,1 1,1 0,-1 0,1 2,1-1,-1 2,1 0,0 0,1 1,-1 1,1 0,0 2,0-1,0 2,0 0,19 1,-30 0,1 1,0 0,-1 0,1 0,-1 1,1 0,-1-1,0 2,0-1,0 0,0 1,0 0,0-1,4 6,-3-2,0 0,0 0,-1 0,1 1,-1 0,-1 0,1 0,2 10,-3-8,0 1,0-1,-2 1,1 0,-1 0,0-1,-1 1,0 0,-1 0,0 0,0 0,-1-1,0 1,-5 11,-10 12,-2 0,-40 51,13-19,17-27,-1-2,-1-1,-58 49,89-84,-7 6,0 1,1 0,-8 11,13-17,0 0,0 1,1-1,-1 0,0 0,1 0,0 1,-1-1,1 0,0 1,-1-1,1 0,0 1,0-1,0 2,0-2,1-1,-1 1,1 0,-1 0,1-1,-1 1,1 0,-1-1,1 1,0 0,-1-1,1 1,0-1,-1 1,1-1,0 0,0 1,0-1,-1 0,1 1,0-1,0 0,0 0,0 0,0 0,1 0,15 1,0-1,0-1,0-1,0 0,0-1,-1-1,19-7,39-7,-52 14,42-13,-45 10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07:25.730"/>
    </inkml:context>
    <inkml:brush xml:id="br0">
      <inkml:brushProperty name="width" value="0.1" units="cm"/>
      <inkml:brushProperty name="height" value="0.1" units="cm"/>
      <inkml:brushProperty name="color" value="#5B2D90"/>
      <inkml:brushProperty name="ignorePressure" value="1"/>
    </inkml:brush>
  </inkml:definitions>
  <inkml:trace contextRef="#ctx0" brushRef="#br0">140 1,'0'10,"0"13,-11 14,-2 5,0 5,3 0,-7-2,-1 0,2-1,5-4,4-4,3-2,2-2,-4-2,0 0,0-6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07:26.085"/>
    </inkml:context>
    <inkml:brush xml:id="br0">
      <inkml:brushProperty name="width" value="0.1" units="cm"/>
      <inkml:brushProperty name="height" value="0.1" units="cm"/>
      <inkml:brushProperty name="color" value="#5B2D90"/>
      <inkml:brushProperty name="ignorePressure" value="1"/>
    </inkml:brush>
  </inkml:definitions>
  <inkml:trace contextRef="#ctx0" brushRef="#br0">6 1,'-5'0,"13"0,16 0,14 0,11 0,1 0,-1 0,-6 0,-8 0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07:26.673"/>
    </inkml:context>
    <inkml:brush xml:id="br0">
      <inkml:brushProperty name="width" value="0.1" units="cm"/>
      <inkml:brushProperty name="height" value="0.1" units="cm"/>
      <inkml:brushProperty name="color" value="#5B2D90"/>
      <inkml:brushProperty name="ignorePressure" value="1"/>
    </inkml:brush>
  </inkml:definitions>
  <inkml:trace contextRef="#ctx0" brushRef="#br0">9 416,'-6'23,"4"-15,8-14,37-53,8-7,-4-3,49-94,-93 156,6-10,0-1,12-17,-20 35,-1-1,0 1,0 0,0-1,0 1,0 0,1-1,-1 1,0 0,0 0,1-1,-1 1,0 0,0 0,1-1,-1 1,0 0,1 0,-1 0,0-1,1 1,-1 0,0 0,1 0,-1 0,0 0,1 0,-1 0,0 0,1 0,-1 0,0 0,1 0,-1 0,0 0,1 0,-1 0,1 0,-1 0,0 1,0-1,1 0,-1 0,0 0,1 1,-1-1,0 0,0 0,1 1,-1-1,0 0,0 0,1 1,-1-1,0 0,0 1,0-1,0 0,0 1,1-1,-1 0,0 1,0-1,0 1,0-1,0 0,0 1,0 0,4 30,-4-29,2 307,-4-161,0-129,0 1,-1-1,-1 0,-1 0,-9 25,5-20,2 0,-5 35,9-34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07:26.997"/>
    </inkml:context>
    <inkml:brush xml:id="br0">
      <inkml:brushProperty name="width" value="0.1" units="cm"/>
      <inkml:brushProperty name="height" value="0.1" units="cm"/>
      <inkml:brushProperty name="color" value="#5B2D90"/>
      <inkml:brushProperty name="ignorePressure" value="1"/>
    </inkml:brush>
  </inkml:definitions>
  <inkml:trace contextRef="#ctx0" brushRef="#br0">24 1,'-10'0,"-4"0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07:27.443"/>
    </inkml:context>
    <inkml:brush xml:id="br0">
      <inkml:brushProperty name="width" value="0.1" units="cm"/>
      <inkml:brushProperty name="height" value="0.1" units="cm"/>
      <inkml:brushProperty name="color" value="#5B2D90"/>
      <inkml:brushProperty name="ignorePressure" value="1"/>
    </inkml:brush>
  </inkml:definitions>
  <inkml:trace contextRef="#ctx0" brushRef="#br0">1 412,'21'-32,"24"-48,-2 3,15-37,-13 24,-44 88,-1 1,1 0,0-1,-1 1,1 0,0 0,0 0,0-1,0 1,0 0,0 0,0 0,0 0,3-1,-4 2,1 0,-1 1,1-1,-1 0,0 0,1 0,-1 0,1 0,-1 1,0-1,1 0,-1 0,0 1,1-1,-1 0,0 1,0-1,1 0,-1 1,0-1,0 0,0 1,1-1,-1 0,0 1,0-1,0 1,0-1,0 0,0 1,0 0,5 50,-5-44,-2 42,-2 1,-2-1,-2-1,-17 56,-11 62,0 16,33-156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07:27.973"/>
    </inkml:context>
    <inkml:brush xml:id="br0">
      <inkml:brushProperty name="width" value="0.1" units="cm"/>
      <inkml:brushProperty name="height" value="0.1" units="cm"/>
      <inkml:brushProperty name="color" value="#5B2D90"/>
      <inkml:brushProperty name="ignorePressure" value="1"/>
    </inkml:brush>
  </inkml:definitions>
  <inkml:trace contextRef="#ctx0" brushRef="#br0">243 156,'-14'0,"1"0,-1 1,1 1,0 0,-25 8,31-8,0 1,0 1,0-1,1 1,-1 0,1 1,0-1,1 1,-1 0,1 1,0 0,-5 6,3-1,1-1,0 1,1-1,0 2,1-1,0 0,0 1,-2 21,2 0,1 65,4-92,-1 1,1 0,0 0,0 0,1-1,0 1,0-1,1 1,-1-1,1 0,1 0,-1 0,1 0,0-1,1 1,-1-1,1 0,0 0,0-1,0 0,1 0,0 0,0 0,0-1,12 5,2 0,1-2,0 0,0-1,1-1,0-1,41 0,-51-3,-1-1,0-1,0 0,0 0,0-1,0-1,-1 1,1-2,-1 0,0 0,-1 0,1-2,-1 1,0-1,0 0,7-9,4-5,0-1,-2-1,-1 0,0-2,12-26,-16 24,-2-1,-1 0,-2-1,0 0,-2 0,-1 0,-2-1,-1 0,-2-41,1 68,-1 0,-1 0,1-1,0 1,-1 0,0 0,1 0,-1-1,-1 1,1 0,0 0,-1 0,1 1,-1-1,0 0,0 1,-3-4,1 3,0 0,-1 0,1 0,-1 1,1 0,-1 0,0 0,0 0,0 1,-8-2,-10-1,1 2,-2 0,1 1,-28 2,-92 17,131-16,-33 5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07:29.225"/>
    </inkml:context>
    <inkml:brush xml:id="br0">
      <inkml:brushProperty name="width" value="0.1" units="cm"/>
      <inkml:brushProperty name="height" value="0.1" units="cm"/>
      <inkml:brushProperty name="color" value="#5B2D90"/>
      <inkml:brushProperty name="ignorePressure" value="1"/>
    </inkml:brush>
  </inkml:definitions>
  <inkml:trace contextRef="#ctx0" brushRef="#br0">0 1,'0'2,"1"0,0 0,-1 0,1 0,0 0,0 0,0 0,0-1,0 1,0 0,1-1,-1 1,0 0,1-1,-1 0,1 1,0-1,0 0,-1 0,1 0,0 0,0 0,0 0,0 0,0-1,2 1,10 3,-1 0,23 2,-32-6,61 6,1-3,73-6,85 4,-132 13,-61-8,54 3,485-7,-273-4,121 2,-382-2,62-11,16-1,27 12,-114 2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07:34.47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1 591,'0'1,"0"-1,0 0,0 0,0 1,0-1,0 0,0 1,0-1,0 0,0 0,0 1,0-1,0 0,0 0,0 1,0-1,0 0,0 0,0 1,1-1,-1 0,0 0,0 0,0 1,0-1,1 0,-1 0,0 0,0 0,1 1,-1-1,0 0,0 0,1 0,-1 0,0 0,0 0,1 0,-1 0,0 0,0 0,1 0,-1 0,0 0,1 0,15-8,13-19,-28 27,5-6,117-125,-105 108,21-35,-32 45,0 0,1 1,1 0,0 0,1 0,0 2,1-1,0 1,1 1,15-11,-13 13,-8 3,0 0,0 1,1 0,-1 1,10-3,-14 4,0 1,0 0,-1 0,1 0,0 0,0 0,0 0,-1 0,1 1,0-1,0 0,-1 1,1 0,0-1,-1 1,1 0,-1 0,1 0,-1 0,1 0,-1 0,0 1,1-1,-1 0,2 3,34 60,-31-51,1 0,0-1,1 0,0 0,0-1,12 12,-17-21,1 1,-1-1,1 1,-1-1,1 0,0-1,-1 1,1-1,0 1,0-1,0 0,0-1,0 1,1-1,-1 1,0-1,0 0,0-1,0 1,0-1,0 0,0 0,0 0,0-1,7-3,6-2,-1-1,-1-1,0 0,0-1,-1 0,0-2,-1 1,0-2,-1 0,0 0,11-18,-21 28,0-1,1 1,-1 0,1 0,0 0,0 0,0 0,0 1,0-1,0 1,1 0,5-3,-7 4,0 1,-1-1,1 1,0 0,0 0,-1 0,1 0,0 0,0 0,-1 0,1 1,0-1,0 1,-1-1,1 1,-1 0,1-1,0 1,-1 0,1 0,-1 0,0 0,1 0,-1 1,0-1,0 0,0 0,0 1,0-1,0 1,1 2,18 29,-13-18,1-2,1 1,13 15,-20-26,1 0,0-1,0 1,0 0,0-1,0 1,1-1,-1 0,1 0,-1-1,1 1,0-1,0 0,0 0,0 0,-1 0,9 0,-7-2,0 0,-1 0,1 0,0-1,-1 1,1-1,-1 0,0-1,0 1,0-1,0 0,0 0,0 0,-1 0,0-1,5-5,1-2,0 0,-1 0,-1-1,9-18,56-147,-71 174,0 0,0 0,1 1,-1-1,0 0,1 0,0 1,0-1,0 1,0 0,0-1,0 1,1 0,-1 0,1 0,-1 1,1-1,0 0,-1 1,1 0,0 0,0 0,0 0,5-1,-4 2,0 0,0 1,-1-1,1 1,0 0,0-1,-1 2,1-1,-1 0,1 1,-1 0,0-1,0 1,1 1,-1-1,-1 0,1 1,0-1,-1 1,4 4,-1 2,0 0,0 0,-1 0,-1 0,0 1,0-1,0 1,-2 0,1 0,0 16,4 20,1-5,-2 0,-1 58,-4-73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52:53.47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324 294,'-6'1,"-4"-2,16-11,10-7,1 1,1 1,1 0,25-17,0 5,48-25,-52 36,0 1,1 3,0 1,1 2,53-7,-92 17,1 0,0 1,-1 0,1 0,0 0,0 0,0 0,-1 1,1-1,0 1,-1 0,8 3,-9-2,1-1,-1 1,0 0,0 0,0 0,0 0,0 0,0 0,0 0,0 1,-1-1,0 1,1-1,-1 1,0 0,0-1,1 6,1 6,-1-1,-1 1,0 0,0 1,-1-1,-1 0,-1 0,0 0,0 0,-9 24,-2-3,-1 0,-34 62,30-68,-2 0,0-1,-29 30,-78 69,67-70,-104 89,-6 6,125-108,16-18,2 1,1 2,1 0,-27 44,45-62,3-5,0 0,0 0,1 1,-1 0,-2 9,6-15,0 0,0 0,-1-1,1 1,0 0,0 0,0 0,0 0,0 0,0-1,1 1,-1 0,0 0,0 0,1 0,-1-1,0 1,1 0,-1 0,1-1,0 2,0-1,0 0,1-1,-1 1,0 0,1-1,-1 1,1-1,-1 1,1-1,-1 0,1 1,-1-1,1 0,-1 0,1 0,2-1,51-4,-1-3,65-18,-54 11,104-26,112-21,-185 44,-40 6,1 3,67-2,-100 11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07:49.18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57,'0'-4,"0"1,0-1,1 0,-1 1,1-1,0 0,0 1,0-1,1 1,-1 0,1-1,0 1,0 0,2-3,-4 6,0 0,0-1,0 1,0 0,0 0,1 0,-1 0,0 0,0 0,0 0,0 0,0 0,0 0,0 0,0 0,0 0,1 0,-1-1,0 1,0 0,0 0,0 0,0 0,0 0,0 0,1 0,-1 0,0 0,0 1,0-1,0 0,0 0,0 0,0 0,1 0,-1 0,0 0,0 0,0 0,0 0,0 0,0 0,0 0,0 0,0 1,0-1,0 0,1 0,-1 0,0 0,0 0,0 0,0 1,2 9,-3 11,-6 13,-8 49,14-77,0 0,1 0,0 0,0 0,1 1,0-1,0-1,0 1,1 0,3 10,-2-13,-1 0,0 1,1-1,0 0,0-1,0 1,0 0,0-1,0 1,1-1,-1 0,1 0,-1-1,1 1,0-1,0 0,0 0,0 0,0 0,0-1,0 1,6-1,-2 0,0 0,0-1,0 0,0 0,0-1,0 0,0 0,-1-1,1 0,9-5,-11 4,1 0,-1-1,-1 1,1-1,-1 0,0-1,0 1,0-1,-1 0,7-13,0-5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07:49.57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117 0,'3'0,"1"1,-1-1,1 1,-1 0,0 0,1 0,-1 1,0-1,0 1,0 0,0 0,0 0,0 0,0 0,-1 1,1-1,-1 1,1-1,-1 1,0 0,0 0,-1 0,1 0,-1 1,1-1,-1 0,1 4,3 8,-1 0,-1 0,0 1,1 27,-4-25,-1 1,0-1,-1 1,-1-1,-1 0,-1 0,-8 22,-61 119,18-41,49-103,-28 77,28-64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07:50.31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285 0,'-5'0,"-1"1,2 0,-1-1,0 2,0-1,0 1,0-1,1 1,-1 0,1 1,-7 4,-44 39,13-10,33-30,-41 34,47-38,1 1,-1-1,0 1,1 0,0 0,-1 1,1-1,1 0,-1 1,0-1,1 1,0 0,-2 4,3-7,0 0,1 0,-1 0,0 0,0 0,1 1,-1-1,0 0,1 0,-1 0,1 0,0 0,-1 0,1 0,0 0,-1 0,1-1,0 1,0 0,0 0,0-1,0 1,0 0,0-1,0 1,0-1,0 1,2-1,33 10,-35-10,61 10,-12-3,59 18,-100-22,0 0,0 1,-1 0,1 1,-1 0,1 0,-2 1,1 0,-1 0,0 1,0 0,0 0,-1 0,0 1,-1 0,0 1,0-1,-1 1,0 0,4 12,-8-17,1-1,-1 1,0-1,0 1,-1-1,1 1,-1-1,1 0,-1 1,0-1,-1 0,1 1,-1-1,1 0,-1 0,0 0,0 0,0-1,0 1,-1 0,1-1,-1 1,1-1,-1 0,-6 3,-8 7,-1-2,0 0,-25 9,25-12,-12 7,-2-3,1 0,-1-2,0-1,-44 4,72-11,1-1,-1 0,0 0,0 0,0-1,0 1,0-1,0 0,1 0,-1 0,0 0,-3-2,-12-11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07:52.20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0 392,'20'4,"-19"-3,0-1,0 0,0 1,0-1,0 0,0 1,0-1,0 0,0 0,0 0,0 0,1 0,-1 0,0 0,0 0,0-1,0 1,0 0,0-1,0 1,0-1,0 1,0-1,0 1,0-1,0 0,0 1,1-2,1-2,0 1,0 0,0-1,0 0,0 1,-1-1,1 0,-1 0,0-1,2-8,13-51,-12 40,0 5,1 0,0 1,2-1,0 1,1 1,1 0,23-32,-29 43,1 0,1 0,-1 0,1 1,0 0,0 0,1 0,-1 1,1 0,0 0,0 1,0 0,1 0,-1 1,1-1,-1 2,1-1,0 1,0 0,0 1,0 0,13 1,-14 1,-1 0,1 0,-1 1,0 0,1 0,-1 0,0 1,-1 0,1 0,-1 0,0 1,7 7,2 4,0 0,19 31,-7-2,-19-31,0-1,1 0,1-1,0 0,0 0,16 14,-18-20,0 0,1 0,0-1,0 0,1 0,-1-1,1 0,0-1,15 4,-18-6,0 0,1 0,-1-1,0 0,0 0,1-1,-1 1,0-1,0-1,0 1,0-1,0 0,0-1,0 1,8-6,-1-2,1 0,-2-1,1-1,-2 0,1 0,-2-2,1 1,-2-1,15-29,9-10,-33 53,0-1,1 1,-1-1,0 1,0 0,1-1,-1 1,0 0,1-1,-1 1,1 0,-1-1,1 1,-1 0,0-1,1 1,-1 0,1 0,-1 0,1 0,-1 0,1-1,-1 1,1 0,-1 0,1 0,0 0,-1 0,1 0,-1 1,1-1,-1 0,1 0,-1 0,0 0,1 1,-1-1,1 0,-1 0,1 1,-1-1,1 0,-1 1,0-1,1 0,-1 1,0-1,1 1,-1-1,0 1,0-1,1 1,-1-1,0 0,0 1,0-1,0 2,16 34,-14-30,0 1,1 0,1-1,-1 1,1-1,0 0,0 0,1 0,0 0,0-1,0 0,1 0,-1 0,1-1,1 0,-1 0,0-1,9 4,0-1,0-2,0 0,0-1,1 0,-1-1,1-1,17-1,33-1,114-19,-157 16,-15 4,-1-1,1 0,-1 0,0 0,0-1,0-1,0 1,0-1,0 0,0-1,-1 1,0-1,0-1,9-6,10-13,2 1,0 2,2 0,0 2,2 2,0 0,59-22,-83 36,1 0,0 0,-1 0,1 1,0 0,0 0,0 1,0 0,0 1,1 0,-1 0,0 0,0 1,0 0,0 1,0 0,0 0,-1 1,12 5,52 25,-49-24,1 1,-2 1,1 1,26 20,-44-28,0 0,0 0,-1 1,1-1,-1 1,0-1,-1 1,1 0,-1 0,0 0,0 1,-1-1,2 8,0 1,-1 2,-1-1,-1 24,-1-25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08:03.76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38 211,'-2'0,"0"0,0 0,0 0,0-1,-1 1,1-1,0 1,0-1,0 1,0-1,-3-2,4 2,0 1,0-1,1 1,-1-1,1 0,-1 1,1-1,-1 0,1 0,-1 1,1-1,-1 0,1 0,0 0,0 0,-1 1,1-1,0 0,0 0,0-1,0-1,1 0,0 0,-1 0,1 0,0 1,1-1,-1 0,0 1,1-1,-1 1,1 0,0-1,0 1,0 0,0 0,3-2,19-14,0 1,2 1,0 1,0 1,1 2,1 1,0 0,0 3,42-8,-66 15,1 0,-1 0,1 1,-1 0,1 0,0 0,-1 0,1 1,-1 0,8 2,-9-2,-1 1,0-1,0 0,0 1,0 0,0-1,0 1,0 0,0 0,-1 0,1 0,-1 0,0 1,1-1,-1 0,0 1,0-1,-1 1,1-1,0 5,1 3,-1 0,0 0,-1 1,0-1,-1 0,0 0,-1 0,0 0,0 0,-1 0,0 0,-1 0,0-1,-1 0,0 0,0 0,-1-1,-7 10,-4 2,0 0,-1-1,-2 0,1-2,-45 29,23-21,-19 12,59-37,1 0,0 1,-1-1,1 0,-1 0,1 1,0-1,-1 0,1 0,0 1,-1-1,1 0,0 1,0-1,-1 1,1-1,0 0,0 1,0-1,-1 1,1-1,0 1,0-1,0 0,0 1,0-1,0 1,0-1,0 1,0-1,0 1,0-1,0 0,0 1,1-1,-1 1,0-1,0 1,1 0,19 8,33-3,-52-6,35 1,0-2,0-2,0-1,68-17,-75 10,-4-4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08:04.21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31 1,'-2'20,"0"0,-8 27,5-28,1 1,1 1,0-1,2 0,1 33,0-49,1-1,0 1,-1 0,1-1,0 1,1-1,-1 0,1 1,-1-1,1 0,0 0,0 0,0 0,1 0,-1 0,1-1,0 1,-1-1,1 0,0 0,0 0,1 0,-1 0,0-1,1 1,-1-1,7 2,-4-2,0-1,0 1,0-1,0-1,0 1,0-1,0 0,0 0,0 0,0-1,0 0,-1 0,1-1,-1 1,1-1,4-4,-2 1,1 0,-1-1,11-12,-4 1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08:04.58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116 1,'-1'0,"0"0,0 1,0-1,0 0,0 1,0-1,0 1,0-1,1 1,-1 0,0-1,0 1,0 0,1 0,-1-1,0 1,1 0,-1 0,0 0,1 0,-1 0,1 0,0 0,-1 0,1 0,-1 2,-5 31,6-30,-4 41,6 74,0-75,-7 81,0-101,0 0,-16 40,-1 1,-4 25,20-65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08:05.95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71 479,'-2'1,"0"1,0 0,0-1,0 1,0-1,0 0,0 0,0 0,-1 0,1 0,0 0,-1-1,1 1,-1-1,1 1,-1-1,1 0,-4 0,5-1,0 1,-1 0,1-1,0 1,0 0,0-1,0 1,0-1,0 0,0 1,0-1,0 0,0 0,0 0,0 1,0-1,0 0,1 0,-1 0,0 0,1 0,-1-1,1 1,-1 0,1 0,0 0,-1 0,1-1,0 1,0 0,0 0,0-1,0 1,0 0,0 0,1-3,1-9,1 0,1 0,0 0,0 0,1 1,1 0,0 0,10-14,68-86,-77 104,-1 0,1 1,0 0,1 0,0 1,12-9,-18 14,1 0,-1 0,0 0,1 0,-1 0,0 0,1 1,-1-1,1 1,-1 0,1 0,-1 0,1 0,-1 0,1 1,-1-1,1 1,-1-1,1 1,-1 0,0 0,1 0,-1 0,0 0,0 1,0-1,0 1,0-1,0 1,0 0,1 2,6 8,-2 0,1 0,-2 0,0 1,0-1,-1 2,4 15,-4-12,1 0,0-1,2 0,0 0,10 16,-15-28,0 0,1-1,-1 1,1-1,-1 0,1 0,0 0,0 0,0 0,1-1,-1 0,0 0,1 0,0-1,-1 1,1-1,0 0,0-1,0 1,-1-1,1 0,10-1,-8 0,0-1,0 0,-1 0,1 0,0-1,-1 0,0 0,1-1,-1 0,0 0,-1 0,10-10,7-8,31-39,-41 45,17-24,-21 28,1 0,0 0,0 1,1 0,17-13,-26 23,0 1,0-1,0 0,0 1,0 0,0-1,0 1,0 0,0-1,0 1,0 0,1 0,-1 0,0 0,0 0,0 0,0 0,0 0,0 0,0 1,1-1,-1 0,0 1,0-1,0 1,0-1,0 1,0 0,1 0,26 31,-1-3,-23-27,1 1,0-1,0 1,0-1,0-1,0 1,0-1,0 0,1 0,-1 0,1-1,-1 1,0-1,1-1,-1 1,0-1,1 0,-1 0,0-1,0 1,0-1,7-4,7-4,0-2,0 0,-1-1,18-17,-12 11,34-37,2-2,-54 53,0 1,1-1,-1 1,1 0,0 1,0-1,1 1,7-2,-12 4,0 1,0-1,0 1,0-1,0 1,1 0,-1 0,0 0,0 0,0 1,0 0,0-1,0 1,0 0,0 0,0 0,-1 1,1-1,0 1,4 3,-4-2,1 1,-1 0,1 1,-1-1,0 0,-1 1,1 0,-1 0,0 0,0 0,1 5,3 13,-2 0,-1 1,-1-1,-1 30,-5 102,3-149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08:06.78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1 654,'23'-49,"-10"14,84-195,-68 169,32-94,-54 136,0 1,0 0,2 0,16-26,-25 43,1 1,-1 0,0-1,0 1,0 0,0 0,0-1,0 1,1 0,-1 0,0-1,0 1,0 0,1 0,-1-1,0 1,0 0,1 0,-1 0,0 0,0-1,1 1,-1 0,0 0,1 0,-1 0,0 0,0 0,1 0,-1 0,0 0,1 0,-1 0,0 0,1 0,-1 0,0 0,0 0,1 0,-1 0,0 1,1-1,-1 0,0 0,0 0,1 0,-1 1,0-1,0 0,0 0,1 0,-1 1,0-1,0 0,0 0,0 1,1-1,-1 0,0 1,0-1,0 0,0 0,0 1,0-1,5 23,-2 99,-5-93,2-1,1 0,2 0,0 0,14 48,-8-45,0 0,-2 0,-2 1,-1-1,-1 1,-2 37,-1-44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08:07.35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304 88,'-9'0,"1"0,-1 1,1 0,-1 0,1 1,0 0,-1 1,1 0,0 0,1 1,-1 0,-12 8,8-2,0 0,1 1,0 1,1 0,0 0,-9 15,6-8,1 1,1 1,0 0,1 0,2 1,0 0,1 0,2 1,0 0,1 0,1 1,1 35,2-53,1 0,0 0,0 0,0 0,1 0,0-1,0 1,0-1,1 1,0-1,0 0,0 0,1 0,-1 0,1-1,0 0,1 1,-1-1,1-1,-1 1,1-1,0 0,1 0,-1 0,0-1,9 3,-2 0,0-1,1-1,0 0,0-1,0 0,0-1,0-1,0 0,0 0,0-1,15-4,-1-2,0-1,-1-2,-1-1,0 0,0-2,-1-1,-1-1,0-1,-1-1,-1-1,-1-1,0 0,29-39,-39 41,0 0,-2 0,0-1,-1-1,0 1,-2-1,0 0,-1 0,-1 0,-1-1,0 1,-2-26,0 38,-1 1,1-1,-1 0,0 1,0-1,-1 1,0-1,0 1,-1 0,0 0,0 0,0 0,0 0,-1 1,-6-7,4 6,0 0,-1 0,0 1,0 0,0 0,-1 1,0 0,0 0,0 1,-13-4,3 3,0 0,-1 1,1 1,0 1,-1 1,0 0,1 2,0 0,-1 1,-25 7,5 3,1 2,1 2,0 1,-48 32,39-19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52:55.59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37 13,'-10'0,"-4"-6,1-1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07:29.879"/>
    </inkml:context>
    <inkml:brush xml:id="br0">
      <inkml:brushProperty name="width" value="0.1" units="cm"/>
      <inkml:brushProperty name="height" value="0.1" units="cm"/>
      <inkml:brushProperty name="color" value="#5B2D90"/>
      <inkml:brushProperty name="ignorePressure" value="1"/>
    </inkml:brush>
  </inkml:definitions>
  <inkml:trace contextRef="#ctx0" brushRef="#br0">1 0,'0'5,"15"2,15-1,13-1,9-1,6-2,-2 0,-5-2,-6 0,-6 0,-5 0,-2-1,-8 1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07:30.278"/>
    </inkml:context>
    <inkml:brush xml:id="br0">
      <inkml:brushProperty name="width" value="0.1" units="cm"/>
      <inkml:brushProperty name="height" value="0.1" units="cm"/>
      <inkml:brushProperty name="color" value="#5B2D90"/>
      <inkml:brushProperty name="ignorePressure" value="1"/>
    </inkml:brush>
  </inkml:definitions>
  <inkml:trace contextRef="#ctx0" brushRef="#br0">7 0,'-5'19,"3"-5,3-13,0 0,0 0,0 0,0 0,0 0,0 0,0 0,0 0,0-1,0 1,0 0,0-1,1 1,-1-1,2 1,11 4,1-1,0-1,0 0,0-1,20 1,82-5,-53 0,54 1,-93 1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08:11.131"/>
    </inkml:context>
    <inkml:brush xml:id="br0">
      <inkml:brushProperty name="width" value="0.1" units="cm"/>
      <inkml:brushProperty name="height" value="0.1" units="cm"/>
      <inkml:brushProperty name="color" value="#5B2D90"/>
      <inkml:brushProperty name="ignorePressure" value="1"/>
    </inkml:brush>
  </inkml:definitions>
  <inkml:trace contextRef="#ctx0" brushRef="#br0">1 0,'1'2,"0"0,0 0,0 0,0 0,0-1,1 1,-1 0,0-1,1 1,0-1,-1 1,1-1,0 0,0 0,0 1,0-1,0-1,0 1,0 0,3 0,16 7,0-1,0-2,1 0,0-1,37 2,120-7,-79-2,2035 2,-1065 2,-890 7,208 37,-154-14,-135-15,-64-9,0-1,0-3,64 0,-77-6,36-10,-28 6,-19 4,-9 1,-7 1,-8-1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08:12.432"/>
    </inkml:context>
    <inkml:brush xml:id="br0">
      <inkml:brushProperty name="width" value="0.1" units="cm"/>
      <inkml:brushProperty name="height" value="0.1" units="cm"/>
      <inkml:brushProperty name="color" value="#5B2D90"/>
      <inkml:brushProperty name="ignorePressure" value="1"/>
    </inkml:brush>
  </inkml:definitions>
  <inkml:trace contextRef="#ctx0" brushRef="#br0">96 1,'-1'13,"-1"1,0-1,0 1,-1-1,-1 0,-1 0,0 0,0-1,-1 1,-9 12,-1 6,11-19,0-1,1 1,0 0,1 0,0 1,1-1,0 0,1 1,1 0,0-1,3 25,-2-34,-1 0,1 0,0 0,1 0,-1 0,0 0,1 0,0 0,0-1,0 1,0-1,0 1,0-1,0 0,1 0,-1 0,1 0,0 0,-1-1,1 1,0-1,0 1,0-1,0 0,0 0,0-1,1 1,-1-1,0 1,0-1,0 0,1 0,5-2,5 1,0-1,0-1,0 0,-1-1,1-1,15-7,-8 1,0 0,-1-1,28-23,-25 16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08:12.784"/>
    </inkml:context>
    <inkml:brush xml:id="br0">
      <inkml:brushProperty name="width" value="0.1" units="cm"/>
      <inkml:brushProperty name="height" value="0.1" units="cm"/>
      <inkml:brushProperty name="color" value="#5B2D90"/>
      <inkml:brushProperty name="ignorePressure" value="1"/>
    </inkml:brush>
  </inkml:definitions>
  <inkml:trace contextRef="#ctx0" brushRef="#br0">176 0,'-1'1,"0"-1,0 1,0-1,0 0,0 1,0 0,0-1,0 1,0 0,1-1,-1 1,0 0,1 0,-1-1,0 1,1 0,-1 0,1 0,-1 0,1 0,0 0,-1 0,1 0,0 0,-1 2,-5 31,6-30,-4 35,2 56,3-53,-6 43,-1-52,-2-1,-1 1,-25 58,20-57,1 0,-16 72,5 21,19-102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08:13.437"/>
    </inkml:context>
    <inkml:brush xml:id="br0">
      <inkml:brushProperty name="width" value="0.1" units="cm"/>
      <inkml:brushProperty name="height" value="0.1" units="cm"/>
      <inkml:brushProperty name="color" value="#5B2D90"/>
      <inkml:brushProperty name="ignorePressure" value="1"/>
    </inkml:brush>
  </inkml:definitions>
  <inkml:trace contextRef="#ctx0" brushRef="#br0">308 1,'-24'14,"1"1,-37 33,20-15,14-14,2 1,0 2,2 0,-30 38,51-59,-1 1,1-1,0 1,0-1,0 1,0-1,0 1,1 0,-1-1,0 1,1 0,-1 0,1 0,0 0,0-1,-1 1,1 0,0 0,1 0,-1 0,0 0,0-1,1 1,1 4,-1-4,1 0,0 0,0 0,1 0,-1-1,0 1,1 0,-1-1,1 0,-1 1,1-1,-1 0,1 0,0-1,0 1,4 0,18 2,1-2,-1 0,0-2,0-1,0-1,26-6,68-6,-112 15,1-1,0 1,1 0,-1 0,1 1,-1 0,9 2,-15-2,1 0,-1 0,1 0,-1 1,0-1,0 1,0-1,0 1,0 0,0 0,0 0,0 0,-1 0,1 0,-1 0,1 1,-1-1,0 0,0 1,0-1,0 1,0 5,3 7,-1 0,-1 0,0 0,-1 0,-1 1,0-1,-1 0,-4 19,4-26,-1-1,0 0,-1 0,1 0,-1-1,0 1,-1 0,0-1,0 0,0 0,-1 0,0-1,0 1,0-1,-1 0,1-1,-1 1,-1-1,-5 3,-15 6,0-1,-52 15,66-23,0-1,-1-1,1 0,-1-1,1 0,-1-1,1-1,-21-3,29 3,0-1,-1 0,1 0,0-1,0 1,1-1,-1 0,1 0,-1-1,1 1,0-1,-4-5,-6-9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08:13.854"/>
    </inkml:context>
    <inkml:brush xml:id="br0">
      <inkml:brushProperty name="width" value="0.1" units="cm"/>
      <inkml:brushProperty name="height" value="0.1" units="cm"/>
      <inkml:brushProperty name="color" value="#5B2D90"/>
      <inkml:brushProperty name="ignorePressure" value="1"/>
    </inkml:brush>
  </inkml:definitions>
  <inkml:trace contextRef="#ctx0" brushRef="#br0">48 0,'0'10,"0"9,0 10,0 7,0 1,0 0,0 4,0 0,0-2,0-3,0-2,-10-2,-4-1,1-1,2-5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08:14.178"/>
    </inkml:context>
    <inkml:brush xml:id="br0">
      <inkml:brushProperty name="width" value="0.1" units="cm"/>
      <inkml:brushProperty name="height" value="0.1" units="cm"/>
      <inkml:brushProperty name="color" value="#5B2D90"/>
      <inkml:brushProperty name="ignorePressure" value="1"/>
    </inkml:brush>
  </inkml:definitions>
  <inkml:trace contextRef="#ctx0" brushRef="#br0">0 33,'0'-5,"11"-2,12 0,14 2,4 1,2 2,-3 0,-7 2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08:14.877"/>
    </inkml:context>
    <inkml:brush xml:id="br0">
      <inkml:brushProperty name="width" value="0.1" units="cm"/>
      <inkml:brushProperty name="height" value="0.1" units="cm"/>
      <inkml:brushProperty name="color" value="#5B2D90"/>
      <inkml:brushProperty name="ignorePressure" value="1"/>
    </inkml:brush>
  </inkml:definitions>
  <inkml:trace contextRef="#ctx0" brushRef="#br0">1 155,'0'-4,"0"-1,1 1,-1-1,1 1,0 0,0-1,1 1,-1 0,1 0,0 0,0 0,1 0,-1 1,5-6,-2 3,1 1,0-1,0 1,1 0,-1 1,1-1,11-4,0 1,0 1,1 1,0 1,0 0,35-3,-51 8,11-2,0 1,0 0,0 1,23 3,-33-2,-1 0,1 0,0 0,-1 1,1-1,0 1,-1 0,0 0,1 0,-1 0,0 0,0 1,0 0,-1-1,1 1,-1 0,1 0,-1 1,0-1,0 0,2 5,1 7,1 0,-2 0,0 1,4 30,-7-39,-1 0,1 0,-1 0,0 0,-1 0,0 0,0 0,0 0,-1-1,0 1,0 0,-1-1,-5 11,-18 14,-2-1,-1-1,-2-1,-54 39,2-2,80-63,-25 26,27-27,0-1,1 1,-1 0,0 0,1 0,-1 0,1-1,-1 1,1 0,-1 0,1 0,0 0,-1 0,1 0,0 0,0 0,0 0,-1 0,1 0,1 0,-1 0,0 0,0 0,0 0,0 0,1 0,-1 0,0 0,1 0,-1 0,1 0,-1 0,2 1,-1-1,1-1,0 1,-1-1,1 1,0-1,-1 0,1 1,0-1,0 0,-1 0,1-1,0 1,0 0,-1 0,1-1,0 1,-1-1,4-1,4 0,80-14,128-5,-190 19,61-11,-40 4,-23 6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08:15.369"/>
    </inkml:context>
    <inkml:brush xml:id="br0">
      <inkml:brushProperty name="width" value="0.1" units="cm"/>
      <inkml:brushProperty name="height" value="0.1" units="cm"/>
      <inkml:brushProperty name="color" value="#5B2D90"/>
      <inkml:brushProperty name="ignorePressure" value="1"/>
    </inkml:brush>
  </inkml:definitions>
  <inkml:trace contextRef="#ctx0" brushRef="#br0">58 1,'1'42,"0"-21,-1-1,0 1,-1 0,-2 0,0-1,-1 1,-10 30,8-38,0 0,1 1,0 0,-6 28,11-39,-1-1,1 1,-1-1,1 1,0-1,0 1,0-1,1 1,-1-1,1 1,-1-1,1 1,0-1,0 1,0-1,0 0,0 0,0 1,1-1,-1 0,1 0,-1 0,1 0,0-1,0 1,0 0,0-1,0 0,4 3,7 0,-1 0,1 0,0-1,0-1,0 0,0-1,1-1,-1 0,0-1,14-2,6-2,0-1,60-20,-83 22,1 0,-1 0,0-1,0-1,-1 1,1-2,-1 1,9-10,2-5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52:57.29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78,'10'0,"4"-10,-1 2,2 2,4 2,4 2,-2-9,-10-3,-6 6,-5 0,-2 1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08:15.725"/>
    </inkml:context>
    <inkml:brush xml:id="br0">
      <inkml:brushProperty name="width" value="0.1" units="cm"/>
      <inkml:brushProperty name="height" value="0.1" units="cm"/>
      <inkml:brushProperty name="color" value="#5B2D90"/>
      <inkml:brushProperty name="ignorePressure" value="1"/>
    </inkml:brush>
  </inkml:definitions>
  <inkml:trace contextRef="#ctx0" brushRef="#br0">252 1,'-2'0,"0"1,-1-1,1 1,0 0,0 0,0 0,0 0,0 0,0 1,0-1,0 1,0-1,0 1,1 0,-1-1,1 1,-1 0,1 0,0 0,0 0,0 0,0 1,0-1,0 0,0 0,0 3,-3 9,1-1,0 1,-1 14,1 28,2-38,0 1,-1-1,-5 21,-65 171,17-58,38-93,-11 32,20-73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08:16.099"/>
    </inkml:context>
    <inkml:brush xml:id="br0">
      <inkml:brushProperty name="width" value="0.1" units="cm"/>
      <inkml:brushProperty name="height" value="0.1" units="cm"/>
      <inkml:brushProperty name="color" value="#5B2D90"/>
      <inkml:brushProperty name="ignorePressure" value="1"/>
    </inkml:brush>
  </inkml:definitions>
  <inkml:trace contextRef="#ctx0" brushRef="#br0">114 0,'-10'0,"-14"0,-2 10,-3 4,5-1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08:16.536"/>
    </inkml:context>
    <inkml:brush xml:id="br0">
      <inkml:brushProperty name="width" value="0.1" units="cm"/>
      <inkml:brushProperty name="height" value="0.1" units="cm"/>
      <inkml:brushProperty name="color" value="#5B2D90"/>
      <inkml:brushProperty name="ignorePressure" value="1"/>
    </inkml:brush>
  </inkml:definitions>
  <inkml:trace contextRef="#ctx0" brushRef="#br0">59 488,'-3'2,"1"1,-1-1,0 0,0 0,0 0,-1 0,1 0,0-1,-1 0,1 1,-1-1,1-1,-8 2,11-2,-1 0,1 0,0 0,0 0,-1 0,1 0,0 0,0 0,-1 0,1 0,0 0,0 0,-1 0,1-1,0 1,0 0,-1 0,1 0,0 0,0 0,0-1,0 1,-1 0,1 0,0 0,0-1,0 1,0 0,0 0,-1-1,1 1,0 0,0 0,0-1,0 1,0 0,0 0,0-1,0 1,0 0,0 0,0-1,0 1,0 0,0 0,0-1,0 1,1 0,-1 0,0-1,0 1,0 0,0 0,10-15,-8 12,37-45,63-62,-33 38,-39 36,40-62,3-4,-72 100,0 1,0 0,0-1,0 1,0 0,0 0,0 0,1 0,-1 0,0 0,1 0,-1 0,0 1,1-1,-1 0,1 1,3-1,-5 1,1 0,0 0,0 1,0-1,-1 0,1 0,0 1,0-1,-1 1,1-1,0 1,-1-1,1 1,0 0,-1-1,1 1,-1 0,1-1,-1 1,1 0,-1-1,0 1,1 1,2 6,-1 1,0-1,0 0,-1 0,0 11,0 183,-2-131,-1-49,0 0,-2-1,-1 1,-13 39,-7 25,20-60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08:17.063"/>
    </inkml:context>
    <inkml:brush xml:id="br0">
      <inkml:brushProperty name="width" value="0.1" units="cm"/>
      <inkml:brushProperty name="height" value="0.1" units="cm"/>
      <inkml:brushProperty name="color" value="#5B2D90"/>
      <inkml:brushProperty name="ignorePressure" value="1"/>
    </inkml:brush>
  </inkml:definitions>
  <inkml:trace contextRef="#ctx0" brushRef="#br0">155 98,'-4'-1,"-1"1,1 1,0-1,0 0,0 1,0 0,0 0,0 0,0 1,0-1,0 1,0 0,1 0,-1 0,1 1,-1-1,1 1,0 0,0 0,0 0,0 0,1 0,-1 0,1 1,0 0,0-1,0 1,-1 5,-8 14,1 1,1 0,-8 33,14-42,1-1,-1 0,2 1,0-1,1 0,1 1,3 20,-3-31,0 1,0-1,1 0,-1 1,1-1,1 0,-1 0,0 0,1-1,0 1,0-1,0 1,6 4,-2-2,1-1,-1 0,1-1,-1 0,1 0,15 4,2-1,1-1,1-2,44 3,-61-7,0-1,0 0,1 0,-1-1,0 0,0-1,-1 0,1 0,-1-1,1-1,-1 1,0-1,-1-1,1 0,7-7,12-12,-1-1,41-52,-53 59,0 0,21-37,-31 46,-1 0,0 0,0 0,-1 0,0-1,-1 1,0-1,0-17,-1 12,0 5,-1 0,0 0,-3-21,2 29,0 0,1 0,-1 0,0 1,0-1,-1 0,1 1,-1-1,1 1,-1-1,0 1,0 0,0 0,0 0,0 0,0 0,-1 0,1 0,-5-1,-9-3,0 1,-1 1,0 1,0 0,0 1,0 1,-34 2,36-1,-31 0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08:18.145"/>
    </inkml:context>
    <inkml:brush xml:id="br0">
      <inkml:brushProperty name="width" value="0.1" units="cm"/>
      <inkml:brushProperty name="height" value="0.1" units="cm"/>
      <inkml:brushProperty name="color" value="#5B2D90"/>
      <inkml:brushProperty name="ignorePressure" value="1"/>
    </inkml:brush>
  </inkml:definitions>
  <inkml:trace contextRef="#ctx0" brushRef="#br0">662 21,'0'-1,"0"1,0-1,-1 1,1-1,0 0,0 1,-1-1,1 1,0-1,-1 1,1-1,-1 1,1-1,-1 1,1-1,-1 1,1-1,-1 1,1 0,-1-1,1 1,-1 0,0 0,1-1,-2 1,-19-5,18 4,-8 0,-1 0,0 0,1 1,-1 1,0 0,1 1,-1 0,1 0,0 1,-1 1,2 0,-1 1,0 0,1 0,-19 14,-2 4,1 1,1 1,-40 46,59-60,-29 30,2 1,2 2,2 1,-30 53,55-81,0 0,0 0,2 1,0 0,1 1,-3 20,7-31,0 0,1 0,0 0,0 0,1-1,-1 1,2 0,-1 0,1 0,1-1,-1 1,1-1,0 0,1 0,0 0,0 0,5 6,3-1,-1 0,1-1,1-1,0 0,1 0,0-2,0 0,1 0,0-1,0-1,0 0,1-2,0 1,23 2,-23-5,1 0,0-1,0 0,-1-2,1 0,0 0,-1-2,1 0,-1-1,0-1,0 0,0-1,-1-1,15-8,0-4,-1-2,-1 0,25-27,-40 36,-1-2,0 1,-1-2,-1 1,0-1,-1-1,13-29,-21 42,0 1,0 0,0-1,-1 1,1 0,-1-1,1 1,-1-1,0 1,0-1,0 1,0-1,0 1,-1-1,1 1,-1-1,1 1,-1-1,0 1,0 0,0 0,-3-4,1 3,0 0,0 0,0 1,0 0,-1 0,1 0,-1 0,0 0,0 1,1-1,-1 1,0 0,-8-1,-9-1,-1 1,1 1,0 1,-1 0,1 2,0 1,0 0,0 2,-27 8,9 2,-1 1,2 2,-63 39,68-36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08:18.735"/>
    </inkml:context>
    <inkml:brush xml:id="br0">
      <inkml:brushProperty name="width" value="0.1" units="cm"/>
      <inkml:brushProperty name="height" value="0.1" units="cm"/>
      <inkml:brushProperty name="color" value="#5B2D90"/>
      <inkml:brushProperty name="ignorePressure" value="1"/>
    </inkml:brush>
  </inkml:definitions>
  <inkml:trace contextRef="#ctx0" brushRef="#br0">301 94,'0'-1,"0"0,0-1,0 1,0 0,0 0,0 0,-1-1,1 1,0 0,-1 0,1 0,-1 0,1 0,-1 0,1-1,-1 1,0 1,0-1,1 0,-1 0,0 0,0 0,0 0,-2-1,1 2,0-1,0 0,0 1,-1 0,1-1,0 1,0 0,0 0,-1 0,1 0,0 1,-4 0,-6 2,1 1,0 0,0 1,-14 8,11-5,1 1,0 0,1 1,0 0,0 1,1 0,1 1,0 0,0 0,1 1,1 1,0 0,1 0,0 0,1 1,1 0,1 0,0 0,0 0,2 1,-2 20,4-31,0 1,0-1,1 0,0 0,-1 0,2 0,-1 0,0 0,1-1,0 1,0 0,1-1,3 7,0-4,-1 0,1-1,0 0,0 0,1 0,0-1,10 7,-3-4,0-1,1 0,0-1,0 0,0-1,0-1,1-1,20 2,-20-3,1-1,-1-1,1-1,-1 0,1-1,-1-1,0-1,0 0,0-1,0-1,-1 0,0-1,-1 0,1-2,-1 1,-1-2,0 0,0-1,-1 0,0 0,-1-1,0-1,16-25,-14 18,-2-1,0 0,-1 0,-1-1,0 0,-2-1,-1 0,-1 0,-1 0,-1-1,0-40,-3 61,0-1,-1 0,1 1,-1-1,0 1,0-1,0 1,-1-1,1 1,-1 0,0 0,0 0,0 0,0 0,0 0,-1 0,1 1,-1-1,0 1,0 0,0-1,0 2,0-1,0 0,-1 0,1 1,0 0,-1 0,-6-1,-5-2,-1 1,1 1,-1 0,0 1,-27 3,18 0,0 2,1 1,-1 1,1 1,0 1,-36 17,21-3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08:40.491"/>
    </inkml:context>
    <inkml:brush xml:id="br0">
      <inkml:brushProperty name="width" value="0.1" units="cm"/>
      <inkml:brushProperty name="height" value="0.1" units="cm"/>
      <inkml:brushProperty name="color" value="#5B2D90"/>
      <inkml:brushProperty name="ignorePressure" value="1"/>
    </inkml:brush>
  </inkml:definitions>
  <inkml:trace contextRef="#ctx0" brushRef="#br0">0 19,'15'0,"16"0,12 0,9 0,5 0,0 0,-6 0,-7 0,-5 0,-10-5,-4-2,-7 0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08:40.859"/>
    </inkml:context>
    <inkml:brush xml:id="br0">
      <inkml:brushProperty name="width" value="0.1" units="cm"/>
      <inkml:brushProperty name="height" value="0.1" units="cm"/>
      <inkml:brushProperty name="color" value="#5B2D90"/>
      <inkml:brushProperty name="ignorePressure" value="1"/>
    </inkml:brush>
  </inkml:definitions>
  <inkml:trace contextRef="#ctx0" brushRef="#br0">5 0,'-5'0,"14"0,15 0,14 0,10 0,3 0,-3 0,-4 0,-10 0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08:41.335"/>
    </inkml:context>
    <inkml:brush xml:id="br0">
      <inkml:brushProperty name="width" value="0.1" units="cm"/>
      <inkml:brushProperty name="height" value="0.1" units="cm"/>
      <inkml:brushProperty name="color" value="#5B2D90"/>
      <inkml:brushProperty name="ignorePressure" value="1"/>
    </inkml:brush>
  </inkml:definitions>
  <inkml:trace contextRef="#ctx0" brushRef="#br0">27 120,'-2'0,"1"0,-1 0,0 0,1 0,-1 0,1 0,-1 1,1-1,-1 1,1-1,-1 1,1-1,-1 1,1 0,-3 1,8 4,14-1,-4-3,1-1,-1 0,1-1,0-1,17-3,74-17,-95 18,48-14,72-30,-5 1,-126 46,1 0,-1-1,1 1,0 0,-1-1,1 1,0 0,-1 0,1-1,0 1,-1 0,1 0,0 0,-1 0,1 0,0 0,0 0,-1 0,1 0,0 1,-1-1,1 0,0 0,-1 1,1-1,0 0,-1 1,1-1,-1 0,1 1,-1-1,1 1,-1-1,1 1,-1-1,1 1,-1 0,1-1,-1 1,0-1,0 1,1 0,-1-1,0 1,0 0,0-1,1 1,-1 0,0 0,0-1,0 1,0 0,0-1,0 1,-1 0,1-1,0 1,-1 1,-1 8,0 0,-1-1,-7 15,5-11,-29 69,-71 122,79-157,1-2,-124 241,106-199,15-33,-31 86,53-119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08:41.673"/>
    </inkml:context>
    <inkml:brush xml:id="br0">
      <inkml:brushProperty name="width" value="0.1" units="cm"/>
      <inkml:brushProperty name="height" value="0.1" units="cm"/>
      <inkml:brushProperty name="color" value="#5B2D90"/>
      <inkml:brushProperty name="ignorePressure" value="1"/>
    </inkml:brush>
  </inkml:definitions>
  <inkml:trace contextRef="#ctx0" brushRef="#br0">27 103,'-10'-5,"-4"-7,12-1,20 1,18 3,13 3,8-3,5 1,-4 1,-1 2,-5 2,-6 1,-7 1,-4 1,-3-5,-7-1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52:58.24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59 1,'-3'0,"0"1,1 0,-1 0,0 0,1 0,-1 0,1 0,-1 1,1-1,0 1,0 0,0-1,0 1,0 0,0 0,0 0,0 1,1-1,-1 0,1 1,0-1,0 1,0-1,0 1,0 0,0-1,0 6,0-4,-1 1,2-1,-1 0,0 1,1-1,0 1,0-1,0 1,1-1,-1 0,1 1,0-1,0 0,1 1,-1-1,1 0,2 4,-1-5,-1 0,1 0,0 0,0-1,0 1,0-1,0 0,0 0,1 0,-1-1,1 1,-1-1,1 0,0 0,0 0,4 1,-2-2,0 0,0 0,0 0,0-1,0 0,0 0,-1-1,1 1,10-5,-7 2,-1-1,1 1,-1-1,0-1,-1 0,1 0,-1 0,0-1,-1 0,0 0,0-1,0 1,5-12,-10 17,0 1,0-1,0 1,0-1,0 1,-1-1,1 0,-1 1,1-1,-1 0,0 1,0-1,0 0,0 0,0 1,0-1,0 0,0 0,-1 1,1-1,-1 0,1 1,-1-1,0 0,1 1,-1-1,0 1,-2-3,1 3,-1-1,1 1,0 0,0 0,-1 0,1 1,-1-1,1 1,-1-1,1 1,-1 0,1 0,-1 0,1 0,-1 0,1 1,-1-1,1 1,0-1,-4 2,-5 2,0 1,0 0,0 0,1 1,0 0,0 1,-14 12,2 2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08:42.256"/>
    </inkml:context>
    <inkml:brush xml:id="br0">
      <inkml:brushProperty name="width" value="0.1" units="cm"/>
      <inkml:brushProperty name="height" value="0.1" units="cm"/>
      <inkml:brushProperty name="color" value="#5B2D90"/>
      <inkml:brushProperty name="ignorePressure" value="1"/>
    </inkml:brush>
  </inkml:definitions>
  <inkml:trace contextRef="#ctx0" brushRef="#br0">483 179,'1'-31,"0"19,-1 0,0 0,-1 0,-2-13,3 22,-1 0,0-1,0 1,0 0,-1 0,1 0,-1 0,0 0,0 0,0 1,0-1,0 0,0 1,-1 0,1-1,-1 1,0 0,-5-3,0 2,1 0,0 0,-1 0,1 1,-1 0,0 1,0 0,1 0,-1 0,0 1,-10 1,4 1,1 0,0 1,-1 1,1 0,0 1,-13 6,5 0,1 1,1 0,0 1,0 2,1-1,1 2,-23 27,34-36,-1 1,2 1,-1-1,1 1,0 0,1 0,0 0,0 0,1 1,0 0,1 0,0 0,0 0,1 0,1 15,0-23,0 0,1 1,-1-1,1 0,0 0,0 1,0-1,0 0,0 0,0 0,1 0,-1 0,1 0,-1 0,1-1,0 1,-1 0,1-1,3 2,-1-1,0 0,0 0,1-1,-1 1,0-1,1 0,-1 0,1 0,6-1,5 0,1-1,-1-1,0 0,23-7,-14 3,-1-2,0 0,0-2,-1 0,36-23,-44 22,-1 0,0 0,-1-1,0-1,-1 0,0-1,-1-1,16-26,-4-3,16-23,-32 60,-9 16,-8 19,-48 98,24-57,4 1,-31 105,38-86,18-64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08:42.783"/>
    </inkml:context>
    <inkml:brush xml:id="br0">
      <inkml:brushProperty name="width" value="0.1" units="cm"/>
      <inkml:brushProperty name="height" value="0.1" units="cm"/>
      <inkml:brushProperty name="color" value="#5B2D90"/>
      <inkml:brushProperty name="ignorePressure" value="1"/>
    </inkml:brush>
  </inkml:definitions>
  <inkml:trace contextRef="#ctx0" brushRef="#br0">4 180,'-3'-3,"8"-5,9-6,-4 7,0 0,1 0,0 1,0 0,0 1,1 0,0 1,22-5,8 2,54-4,-31 5,278-14,-127 12,-4-4,223-17,-394 26,-10 1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08:43.400"/>
    </inkml:context>
    <inkml:brush xml:id="br0">
      <inkml:brushProperty name="width" value="0.1" units="cm"/>
      <inkml:brushProperty name="height" value="0.1" units="cm"/>
      <inkml:brushProperty name="color" value="#5B2D90"/>
      <inkml:brushProperty name="ignorePressure" value="1"/>
    </inkml:brush>
  </inkml:definitions>
  <inkml:trace contextRef="#ctx0" brushRef="#br0">514 17,'0'0,"1"-1,-1 0,0 1,0-1,0 1,0-1,0 0,0 1,-1-1,1 0,0 1,0-1,0 1,-1-1,1 0,0 1,0-1,-1 1,1-1,-1 1,1-1,0 1,-1-1,1 1,-1-1,1 1,-1 0,1-1,-1 1,0 0,0-1,0 1,-1 0,1 0,-1 0,0 0,1 1,-1-1,1 0,-1 1,1-1,0 1,-1-1,-2 3,-41 29,44-31,-52 44,2 2,2 3,-52 67,76-84,3 0,0 1,3 1,0 1,3 1,1 0,-11 42,21-59,0 0,2 1,0-1,1 1,1 0,1-1,4 25,-3-38,0 1,0-1,1 1,1-1,-1 0,1 0,0 0,1 0,0 0,0-1,0 0,1 1,0-2,0 1,0 0,1-1,-1 0,2-1,-1 1,0-1,1 0,9 4,-3-3,0 0,0-1,1-1,-1 0,1 0,0-2,-1 0,1 0,0-1,20-3,-15 0,-1-1,0-1,0 0,-1-1,0-1,0-1,18-11,-6 0,-1-1,-1-1,0-2,-2-1,-1 0,-1-2,-1-1,19-30,-35 48,0 0,-1-1,0 1,0-1,5-18,-10 26,1 0,-1 0,1 0,-1 0,0 0,0 0,0 0,0-1,0 1,0 0,0 0,-1 0,1 0,-1 0,0 0,1 0,-1 0,0 0,0 0,0 0,-1 1,1-1,0 0,-1 1,1-1,-1 1,1-1,-1 1,0 0,1 0,-1-1,0 1,0 0,0 1,-3-2,-6-1,0 0,0 1,-1 0,1 1,0 0,-1 1,1 0,-1 1,1 0,-1 1,1 1,-18 5,-15 7,-73 37,102-45,-4 2,1 1,0 1,0 0,1 1,0 1,1 1,1 0,0 1,1 0,1 2,0-1,2 2,0-1,-11 25,10-13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08:43.924"/>
    </inkml:context>
    <inkml:brush xml:id="br0">
      <inkml:brushProperty name="width" value="0.1" units="cm"/>
      <inkml:brushProperty name="height" value="0.1" units="cm"/>
      <inkml:brushProperty name="color" value="#5B2D90"/>
      <inkml:brushProperty name="ignorePressure" value="1"/>
    </inkml:brush>
  </inkml:definitions>
  <inkml:trace contextRef="#ctx0" brushRef="#br0">514 55,'-11'-4,"-1"1,1 1,0 0,-1 0,1 1,-1 1,1 0,-1 0,1 2,-1-1,1 1,0 1,0 0,-12 4,6 1,1 0,-1 1,2 1,-1 0,1 1,1 0,0 2,-13 14,0 1,1 2,1 1,-21 33,38-50,0 1,1-1,1 1,0 0,1 1,1-1,0 1,1 0,0 0,1 19,2-31,0 0,0-1,0 1,1 0,0 0,0 0,0-1,0 1,0 0,1-1,0 1,-1-1,1 0,1 0,-1 1,0-1,6 4,-3-2,1-1,0 0,0 0,0 0,0-1,0 0,1 0,0-1,8 3,2-2,0 1,0-2,0-1,0 0,1-1,-1 0,24-5,-14 0,-1-2,0 0,0-2,-1-1,0-1,0-1,-2-1,1-1,27-22,-40 27,0-1,0 0,-1 0,0-1,-1 0,-1-1,0 0,0 0,-1-1,0 0,-1 0,-1-1,0 0,-1 0,-1 0,0 0,-1 0,1-28,-2 29,-2 0,0 0,0-1,-1 2,-1-1,0 0,-1 0,-7-17,7 24,1-1,-1 1,-1 0,1 0,-1 1,0-1,-1 1,1 0,-1 0,0 1,0 0,-1 0,1 0,-1 1,1 0,-11-4,6 4,0 1,0 0,-1 0,1 1,0 1,-1 0,1 0,0 1,-1 1,1 0,0 0,0 1,-20 8,-10 7,2 1,-45 29,75-43,-62 39,8-2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09:20.110"/>
    </inkml:context>
    <inkml:brush xml:id="br0">
      <inkml:brushProperty name="width" value="0.1" units="cm"/>
      <inkml:brushProperty name="height" value="0.1" units="cm"/>
      <inkml:brushProperty name="color" value="#5B2D90"/>
      <inkml:brushProperty name="ignorePressure" value="1"/>
    </inkml:brush>
  </inkml:definitions>
  <inkml:trace contextRef="#ctx0" brushRef="#br0">638 0,'-3'1,"0"0,0 1,1-1,-1 1,1-1,-1 1,1 0,0 0,0 0,0 0,0 0,0 0,-3 5,-1 0,-33 42,-50 80,-4 7,-44 59,24-31,8-36,86-109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09:20.467"/>
    </inkml:context>
    <inkml:brush xml:id="br0">
      <inkml:brushProperty name="width" value="0.1" units="cm"/>
      <inkml:brushProperty name="height" value="0.1" units="cm"/>
      <inkml:brushProperty name="color" value="#5B2D90"/>
      <inkml:brushProperty name="ignorePressure" value="1"/>
    </inkml:brush>
  </inkml:definitions>
  <inkml:trace contextRef="#ctx0" brushRef="#br0">930 0,'-22'24,"2"1,-22 34,-6 7,-420 442,261-298,179-181,-42 32,46-42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13:08.258"/>
    </inkml:context>
    <inkml:brush xml:id="br0">
      <inkml:brushProperty name="width" value="0.1" units="cm"/>
      <inkml:brushProperty name="height" value="0.1" units="cm"/>
      <inkml:brushProperty name="color" value="#5B2D90"/>
      <inkml:brushProperty name="ignorePressure" value="1"/>
    </inkml:brush>
  </inkml:definitions>
  <inkml:trace contextRef="#ctx0" brushRef="#br0">7 52,'-3'0,"0"-3,5-1,8 0,3-2,5 1,5 0,1 1,3 2,-1-3,2 1,-2 0,-2 2,-2 0,-2 1,-5 0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13:12.810"/>
    </inkml:context>
    <inkml:brush xml:id="br0">
      <inkml:brushProperty name="width" value="0.1" units="cm"/>
      <inkml:brushProperty name="height" value="0.1" units="cm"/>
      <inkml:brushProperty name="color" value="#5B2D90"/>
      <inkml:brushProperty name="ignorePressure" value="1"/>
    </inkml:brush>
  </inkml:definitions>
  <inkml:trace contextRef="#ctx0" brushRef="#br0">269 0,'-1'0,"1"0,-1 1,1-1,0 0,-1 0,1 0,0 0,-1 1,1-1,0 0,-1 0,1 1,0-1,-1 0,1 1,0-1,0 0,0 1,-1-1,1 0,0 1,0-1,0 0,0 1,-1-1,1 1,-2 12,1 6,1 1,5 35,0-4,-4 23,-1-74,0 0,0 1,0-1,0 0,0 0,0 0,0 1,0-1,0 0,0 0,0 0,0 1,0-1,0 0,0 0,0 0,0 1,0-1,1 0,-1 0,0 0,0 0,0 1,0-1,0 0,1 0,-1 0,0 0,0 0,0 0,0 1,1-1,-1 0,0 0,0 0,1 0,7-4,14-14,-16 12,8-6,1-1,30-21,-39 31,0-1,1 1,-1 1,1-1,0 1,0 0,0 0,13 0,-10 1,1 0,0 1,14 1,-21 0,-1 0,1 0,0 0,-1 0,1 0,-1 1,1-1,-1 1,0 0,0 0,0 1,6 4,-4-1,0 0,-1 0,1 0,-1 1,0 0,0 0,-1 0,0 0,-1 1,1-1,-1 1,-1-1,0 1,0 0,0 0,-1 0,0-1,-1 11,-1-11,1 0,-1-1,-1 1,1-1,-1 1,0-1,-1 0,0 0,0 0,0-1,0 0,-1 1,0-1,0-1,0 1,-1-1,-8 6,3-4,0 1,-1-2,0 1,0-2,0 1,0-2,-1 0,-19 3,-13-3,-49-4,49 1,30-2,1 0,-1 0,1-1,0-1,0 0,0-1,1-1,-1 0,1 0,1-2,-1 1,1-2,-16-14,18 13,2 0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13:13.909"/>
    </inkml:context>
    <inkml:brush xml:id="br0">
      <inkml:brushProperty name="width" value="0.1" units="cm"/>
      <inkml:brushProperty name="height" value="0.1" units="cm"/>
      <inkml:brushProperty name="color" value="#5B2D90"/>
      <inkml:brushProperty name="ignorePressure" value="1"/>
    </inkml:brush>
  </inkml:definitions>
  <inkml:trace contextRef="#ctx0" brushRef="#br0">43 429,'-1'1,"0"0,0 0,0 0,0-1,0 1,0 0,0-1,0 1,0-1,0 1,0-1,0 1,0-1,-1 0,1 0,0 1,0-1,0 0,-1 0,1 0,0 0,0 0,-1-1,0 1,1-1,0 1,0-1,0 1,1-1,-1 1,0-1,0 0,1 1,-1-1,0 0,1 0,-1 0,1 1,-1-1,1 0,-1 0,1 0,0 0,-1 0,1 0,0 0,0 0,0 0,0 0,0 0,0 0,0 0,0 0,0 0,0-1,3-8,-1 0,2 1,-1-1,2 1,-1-1,10-13,-3 3,111-209,-112 207,-7 15,-1 0,2 0,-1 1,1-1,0 1,8-9,-12 15,0-1,1 1,-1 0,0-1,1 1,-1 0,0 0,1-1,-1 1,1 0,-1 0,0 0,1 0,-1 0,1-1,-1 1,0 0,1 0,-1 0,1 0,-1 0,1 0,-1 0,0 0,1 0,-1 1,1-1,-1 0,1 0,-1 0,0 0,1 1,0 0,1 0,-1 0,0 0,-1 1,1-1,0 0,0 0,0 1,0 2,2 3,-1 1,3 14,-3 0,0 0,-1 1,-2-1,0 0,-6 29,0-14,-3 0,-17 45,-46 122,66-181,2-5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13:14.588"/>
    </inkml:context>
    <inkml:brush xml:id="br0">
      <inkml:brushProperty name="width" value="0.1" units="cm"/>
      <inkml:brushProperty name="height" value="0.1" units="cm"/>
      <inkml:brushProperty name="color" value="#5B2D90"/>
      <inkml:brushProperty name="ignorePressure" value="1"/>
    </inkml:brush>
  </inkml:definitions>
  <inkml:trace contextRef="#ctx0" brushRef="#br0">265 0,'-7'1,"0"-1,1 1,-1 1,0-1,1 1,-1 0,1 0,0 1,-10 5,-4 4,-26 21,33-22,-10 7,1 2,-29 33,49-51,0 0,1 0,-1 0,1 1,-1-1,1 0,0 0,-2 5,3-6,0 0,0-1,0 1,0 0,0 0,0-1,0 1,0 0,1 0,-1-1,0 1,0 0,1-1,-1 1,0 0,1-1,-1 1,0 0,1-1,-1 1,1-1,-1 1,1-1,0 1,-1-1,1 1,-1-1,1 0,0 1,-1-1,1 0,0 0,0 1,-1-1,2 0,4 2,-1-1,1 0,0 0,-1-1,1 0,-1 0,12-1,43-10,-21 3,-27 6,6-2,-1 2,1 0,0 1,30 1,-44 1,-1 0,0 0,1 0,-1 0,0 0,0 1,0-1,0 1,0 0,0 0,0 0,-1 0,1 0,-1 1,1-1,-1 1,0 0,0 0,0-1,0 1,-1 1,3 4,-3-4,1 1,-1 0,0 0,0 0,0 0,-1 0,1 0,-1 0,-1 0,1 0,-1 0,1 0,-2 0,1-1,-2 7,-3 2,-1 1,0-2,-1 1,0-1,-13 15,3-8,0 0,-23 17,36-33,1 0,0 0,-1 0,1-1,-1 0,0 0,0 0,0-1,-10 2,6-2,-1 0,1 0,-1-1,-14-2,23 2,-1-1,1 1,-1 0,1-1,0 1,-1-1,1 1,0-1,-1 0,1 1,0-1,0 0,-1 0,1 0,0 0,0 0,-1-2,-6-9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9:52:59.14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18 91,'-1'0,"0"1,0-1,1 0,-1 0,0 0,1 0,-1 0,0 0,1 0,-1 0,0 0,1-1,-1 1,0 0,1 0,-1-1,0 1,1 0,-1-1,1 1,-1 0,0-1,1 1,-1-1,0 0,11-11,30-12,-22 15,1 1,-1 1,1 1,0 1,1 0,-1 1,1 1,0 1,0 1,25 2,-43-1,0 0,1 0,-1 1,0-1,1 1,-1-1,0 1,0 0,1 0,-1 0,0 0,0 0,0 1,0-1,-1 1,1-1,0 1,0 0,-1-1,1 1,-1 0,0 0,0 0,1 0,-1 0,0 1,-1-1,1 0,0 0,-1 1,1-1,-1 0,0 3,0 0,0-1,-1 1,0-1,0 0,0 1,0-1,-1 0,0 0,1 0,-2 0,1 0,0 0,-1 0,0-1,0 1,-6 5,-15 11,-1-1,-1 0,0-2,-1-2,-1 0,-42 15,62-24,17-3,21-1,-29-2,95-1,-44 0,0 2,1 2,83 15,-131-17,-1 0,1 1,-1-1,0 1,0 0,0 0,0 0,0 1,0 0,0-1,-1 1,1 0,-1 1,0-1,0 1,0-1,-1 1,1 0,-1 0,0 0,0 0,0 0,0 1,-1-1,1 7,-1-6,0 0,-1 0,0 0,0 1,0-1,-1 0,0 0,0 0,0 0,-1 0,0 0,1 0,-2 0,1 0,-1-1,1 1,-1-1,0 0,-1 0,1 0,-1 0,-4 3,-8 5,-1 0,0-1,0-1,-1-1,-1 0,1-2,-1 0,-1-1,-26 5,4-3,0-3,0-2,-63-2,80-2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13:15.350"/>
    </inkml:context>
    <inkml:brush xml:id="br0">
      <inkml:brushProperty name="width" value="0.1" units="cm"/>
      <inkml:brushProperty name="height" value="0.1" units="cm"/>
      <inkml:brushProperty name="color" value="#5B2D90"/>
      <inkml:brushProperty name="ignorePressure" value="1"/>
    </inkml:brush>
  </inkml:definitions>
  <inkml:trace contextRef="#ctx0" brushRef="#br0">35 297,'-12'4,"-3"2,15-6,-1 0,1 0,0 0,0 0,-1 0,1 0,0 0,-1 0,1 0,0 0,0 0,-1 0,1 0,0 0,-1-1,1 1,0 0,0 0,-1 0,1 0,0-1,0 1,0 0,-1 0,1 0,0-1,0 1,0 0,0 0,0-1,-1 1,1 0,0-1,0 1,0 0,0 0,0-1,0 1,0 0,0-1,0 1,0 0,0-1,0 1,1-3,0 0,-1 0,1 0,1 0,-1 0,0 0,1 0,-1 1,1-1,0 1,0-1,4-3,2-4,24-34,-2 0,47-95,-65 119,-12 19,0 1,0 0,0 0,0 0,0 0,0 0,0 0,0 0,0 0,0 0,1 0,-1 0,0 0,0-1,0 1,0 0,0 0,0 0,0 0,1 0,-1 0,0 0,0 0,0 0,0 0,0 0,0 0,1 0,-1 0,0 0,0 0,0 1,0-1,0 0,0 0,0 0,0 0,1 0,-1 0,0 0,0 0,0 0,0 0,0 0,0 0,0 1,0-1,3 14,-2 5,-2 1,0 0,-1-1,-8 39,-31 76,15-53,19-58,-4 12,-9 54,20-87,-1 0,1 0,0 0,0 1,0-1,0 0,0 0,0 0,1 0,-1 0,1 0,-1 0,1 0,0 0,0 0,1 2,9 8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13:15.827"/>
    </inkml:context>
    <inkml:brush xml:id="br0">
      <inkml:brushProperty name="width" value="0.1" units="cm"/>
      <inkml:brushProperty name="height" value="0.1" units="cm"/>
      <inkml:brushProperty name="color" value="#5B2D90"/>
      <inkml:brushProperty name="ignorePressure" value="1"/>
    </inkml:brush>
  </inkml:definitions>
  <inkml:trace contextRef="#ctx0" brushRef="#br0">292 21,'0'-1,"0"1,-1-1,1 1,0-1,0 0,-1 1,1 0,-1-1,1 1,0-1,-1 1,1-1,-1 1,1 0,-1-1,1 1,-1 0,1 0,-1-1,1 1,-1 0,0 0,1 0,-1-1,0 1,-18-3,16 3,-6-1,0 0,0 1,1 0,-1 1,0 0,0 0,0 1,1 0,-1 1,1-1,-1 2,1-1,-14 10,13-8,1 1,-1 1,2 0,-1 0,1 0,0 1,0 0,1 0,0 1,1 0,-8 16,7-10,0 1,1 0,1 1,1-1,0 1,1 0,1 23,0-36,2 0,-1 1,0-1,1 0,0 0,0 0,0 0,0 0,1 0,-1-1,1 1,0 0,1-1,-1 1,4 3,-2-3,0 0,1 0,-1 0,1-1,0 1,0-1,0-1,1 1,9 3,0-2,-1-1,1 0,0-1,0 0,0-2,1 0,22-2,-24-1,0 0,0 0,0-1,-1-1,0-1,0 0,0 0,0-1,-1-1,-1 0,1-1,13-13,-8 5,-1 0,-1 0,0-2,-2 0,0 0,18-39,-27 49,0 1,-1-1,0 0,0 0,-1 0,2-18,-4 24,0 1,0-1,0 1,0-1,-1 1,1-1,-1 1,1-1,-1 1,0-1,0 1,0 0,-1 0,1-1,0 1,-1 0,1 0,-1 0,0 0,0 1,1-1,-1 0,0 1,-1-1,1 1,0 0,0 0,-1 0,-2-2,-8 0,0-1,0 1,0 1,-22-1,-54 5,48 4,5 2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13:18.430"/>
    </inkml:context>
    <inkml:brush xml:id="br0">
      <inkml:brushProperty name="width" value="0.1" units="cm"/>
      <inkml:brushProperty name="height" value="0.1" units="cm"/>
      <inkml:brushProperty name="color" value="#5B2D90"/>
      <inkml:brushProperty name="ignorePressure" value="1"/>
    </inkml:brush>
  </inkml:definitions>
  <inkml:trace contextRef="#ctx0" brushRef="#br0">13 69,'-1'0,"0"0,0 0,1 0,-1 0,0 1,1-1,-1 0,0 0,0 1,1-1,-1 1,1-1,-1 0,0 1,0 0,0 4,9-2,32 1,0-2,50-3,-28 0,1 1,228 6,-4 4,-135-9,-11 8,23 0,252-9,-192-1,-41-9,-86 2,-3 2,108-5,-60 3,-19 0,4 0,8-1,-131 9,243-11,-32 6,-49 4,-67-7,30-1,-28 9,-40 2,92-11,-71 2,88 3,-134 4,-43 0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13:20.171"/>
    </inkml:context>
    <inkml:brush xml:id="br0">
      <inkml:brushProperty name="width" value="0.1" units="cm"/>
      <inkml:brushProperty name="height" value="0.1" units="cm"/>
      <inkml:brushProperty name="color" value="#5B2D90"/>
      <inkml:brushProperty name="ignorePressure" value="1"/>
    </inkml:brush>
  </inkml:definitions>
  <inkml:trace contextRef="#ctx0" brushRef="#br0">1 0,'0'495,"1"-484,0 0,1 1,1-1,0 0,0 0,8 15,5 17,-7-13,31 93,-29-90,-1 1,-2 0,8 69,-14-68,-1-19,0 0,4 19,1 4,-2 1,-1-1,-5 61,1-28,1 738,1-789,1 1,6 22,-2-5,1 1,-3-20,2 38,-5 216,-2-126,2-132,1 0,0 0,9 29,3 22,-9-4,-5 95,-1-65,2-49,0-21,-1 0,-3 26,0-37,0 0,-6 17,4-17,-5 25,6 14,4-47,0-7,0-10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13:50.36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66 401,'-5'0,"0"0,1 0,-1-1,1 0,-1 1,1-2,-1 1,-5-3,8 3,1 1,0-1,0 0,0 1,0-1,0 0,0 0,0 0,0 0,0 0,0 0,0 0,1-1,-1 1,1 0,-1 0,0-1,1 1,0 0,-1 0,1-1,0 1,0-1,0 1,0 0,0-1,0 1,0 0,0-1,0 1,1 0,0-3,5-14,16-35,-1 6,-8 12,-2 0,13-66,-22 90,-2 4,1 0,1 0,-1 0,1 0,4-10,-3 28,-2 224,-2-116,0-94,-2-1,0 1,-8 24,5-24,1 0,-2 42,7-51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13:53.85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20 121,'3'-5,"8"-3,24-12,1 1,72-24,-78 31,-22 9,0 1,0 0,0 0,0 0,1 1,-1 0,1 0,15 2,-22-1,1 1,0-1,0 1,-1-1,1 1,0 0,-1 0,1 0,-1 1,1-1,-1 1,1-1,-1 1,0 0,0 0,0 0,0 0,0 0,0 0,-1 0,1 1,-1-1,0 1,1-1,-1 1,0-1,0 1,-1 0,2 3,-2-2,0 0,0 1,0-1,0 0,0 0,-1 0,0 0,0 0,0 0,0 0,-1-1,-2 5,-3 7,-17 22,14-23,-14 20,-1-1,-1-2,-53 48,56-62,23-17,0 0,0 0,0 0,0 0,-1 0,1 0,0 0,0 1,0-1,0 0,0 0,0 0,0 0,-1 0,1 0,0 0,0 0,0 0,0 0,0 0,0 0,0 0,0 0,0 0,0 1,0-1,0 0,-1 0,1 0,0 0,0 0,0 0,0 0,0 0,0 1,0-1,0 0,0 0,0 0,0 0,0 0,0 0,0 0,0 1,0-1,0 0,0 0,0 0,1 0,6 0,15-3,-21 2,43-8,-11 1,60-5,-87 13,-1 1,1-1,0 1,-1 1,1-1,-1 1,1 0,-1 0,0 0,0 1,0-1,0 2,7 5,6 5,-1 1,15 18,-25-26,-1 0,0 1,0 0,-1 0,0 0,0 0,5 14,-9-18,0 0,0 0,0 0,0 0,0 1,-1-1,0 0,0 0,0 1,0-1,-1 0,0 0,0 0,0 0,0 0,-1 0,1 0,-1 0,-3 6,-1-3,1 1,-1-1,0-1,-1 1,1-1,-1 0,0 0,-1-1,0 0,1 0,-1-1,-1 0,1-1,-1 1,1-1,-14 2,-9 0,1-1,-1-2,-46-2,65-1,0-1,1-1,0 1,0-2,0 1,-20-11,-9-2,7 5,-34-13,60 20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13:56.91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154 257,'0'0,"0"0,-1 0,1 1,0-1,0 0,0 0,-1 0,1 1,0-1,0 0,-1 0,1 0,0 0,-1 0,1 0,0 0,0 0,-1 0,1 1,0-1,-1 0,1 0,0-1,0 1,-1 0,1 0,0 0,-1 0,1 0,0 0,0 0,-1 0,1 0,0-1,0 1,-1 0,1 0,0 0,0-1,0 1,-1 0,1 0,0 0,0-1,0 1,0 0,-1 0,1-1,0 1,0 0,0-1,0 1,0 0,0 0,0-1,0 1,0 0,0-1,0 1,-2-20,3 12,0 1,1 0,-1 1,2-1,5-12,19-31,-20 40,0 0,1 0,0 1,1 0,0 1,0 0,1 0,0 1,0 0,0 1,1 0,0 1,1 0,-1 1,1 0,-1 1,1 0,21-2,-31 5,1-1,-1 1,0 1,1-1,-1 0,1 0,-1 1,1-1,-1 1,0 0,0 0,1 0,-1 0,0 0,0 0,4 3,-4-1,0-1,0 1,0-1,0 1,0 0,0 0,-1 0,1 0,-1 0,0 0,1 4,1 7,-1 1,-1-1,0 1,-2 22,1-26,-1 17,-7 50,6-67,0 0,-1-1,-1 1,0 0,0-1,-1 0,-9 13,-16 19,-3-2,-64 63,76-85,0-1,-1-1,0 0,-2-2,0 0,0-2,-1-1,-48 15,168-58,-38 18,0 3,1 2,1 3,79 2,-106 3,-20 0,0 1,0 0,0 1,23 4,-25-2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14:04.23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7 437,'-1'0,"1"0,0 0,-1 0,1-1,0 1,-1 0,1 0,0 0,-1 0,1-1,0 1,0 0,-1 0,1-1,0 1,0 0,0 0,-1-1,1 1,0 0,0-1,0 1,0 0,0-1,0 1,-1 0,1-1,0 1,0 0,0-1,0 1,0 0,0-1,0 1,0 0,1-1,-1 1,0 0,0-1,0 1,0 0,1-1,4-17,-4 18,30-64,-19 42,15-39,1-31,-16 48,30-68,-35 101,-6 11,-1 0,0 0,0 0,0 0,0 0,0 0,1 0,-1 0,0-1,0 1,0 1,0-1,1 0,-1 0,0 0,0 0,0 0,0 0,0 0,1 0,-1 0,0 0,0 0,0 0,0 0,0 0,0 0,1 1,-1-1,0 0,0 0,0 0,0 0,0 0,0 0,0 1,0-1,0 0,0 0,1 4,0-1,0 0,0 1,-1-1,1 5,1 213,-4-118,0-78,0-1,-2 1,-1-1,-9 28,-5 22,18-68,1-5,0 0,0 1,0-1,0 0,-1 0,1 0,0 0,0 0,-1 0,1 0,-1 0,0 1,0-3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14:06.88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243 186,'-1'-22,"1"10,0 0,2-14,-2 22,1 0,0 1,0-1,0 0,0 1,1-1,0 1,-1-1,1 1,0 0,4-4,-1 2,1-1,0 1,0 0,0 0,1 1,0-1,-1 2,10-5,-3 3,-1 1,1 0,-1 1,17-2,-25 5,0-1,0 1,-1 1,1-1,0 0,0 1,0 0,0 0,-1 0,1 0,0 1,-1 0,1-1,-1 1,0 1,1-1,-1 0,0 1,-1-1,1 1,0 0,-1 0,1 0,2 5,-2-4,-1 0,0 0,0 1,0-1,0 1,-1-1,0 1,0-1,0 1,0 0,-1 0,1-1,-1 1,-1 0,1 0,-1-1,1 1,-1 0,-3 8,-4 1,0-1,-1 1,0-1,-1-1,-20 20,7-7,-96 98,35-39,64-65,-1-2,-2 0,1-1,-2-1,-36 18,27-19,33-14,0 0,0 0,0 0,-1 0,1 0,0 1,0-1,0 0,0 0,-1 0,1 0,0 0,0 0,0 0,0 0,0 0,-1 0,1 1,0-1,0 0,0 0,0 0,0 0,0 0,0 1,0-1,-1 0,1 0,0 0,0 0,0 1,0-1,0 0,0 0,6 3,13-2,-18-1,154 0,-61-1,97 11,-188-10,16 2,22 6,-34-6,-1 0,1 0,-1 1,1 0,-1 0,10 7,-5-2,-2-1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20:14:12.95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10 329,'-1'12,"1"-12,0 0,0 0,0 0,0 1,0-1,0 0,0 0,0 0,0 1,0-1,0 0,0 0,0 0,0 1,0-1,0 0,0 0,0 0,-1 0,1 1,0-1,0 0,0 0,0 0,0 0,-1 0,1 1,0-1,0 0,0 0,0 0,-1 0,1 0,0 0,0 0,0 0,-1 0,1 0,0 0,0 0,0 0,-1 0,1 0,0 0,0 0,-1 0,1 0,0 0,-1-1,1 1,0 0,0-1,-1 1,1 0,0-1,0 1,0 0,0-1,-1 1,1-1,0 1,0 0,0-1,0 1,0-1,0 1,0 0,0-1,0 1,0-1,0 1,0 0,1-1,4-14,-3 10,3-7,1 0,0 0,8-11,6-12,79-181,-95 210,-2 10,-1 14,-1-17,1 66,-3 0,-3 0,-20 97,-7-31,-7 29,29-124,10-38,0 1,0-1,0 0,-1 0,1 0,0 0,0 0,0 0,0 0,0 0,0 1,0-1,0 0,0 0,0 0,0 0,0 0,0 0,0 1,0-1,0 0,0 0,0 0,0 0,0 0,0 1,0-1,0 0,0 0,0 0,0 0,0 0,0 0,0 0,0 1,0-1,1 0,-1 0,0 0,0 0,0 0,0 0,6-4,12-13,-15 13,13-12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05E7A0-C6C8-49DB-840D-6EBBFC920D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0266148-8A6A-4365-8691-36A26CA6DD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154C170-13EF-4D2F-A353-4F33FCE00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4A3F7-048B-47D0-9471-38B0D3E3447E}" type="datetimeFigureOut">
              <a:rPr lang="es-CL" smtClean="0"/>
              <a:t>26-05-2021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D69AC5E-B1A8-4B3B-B39A-8E7D579EE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21E1D9-CB10-4D45-88EC-FB6B3A2D2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BE564-39B0-405E-B03D-50BEA238ACC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54816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F70F78-3C5F-4D07-9DEA-DBF784A8B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105BD4E-101D-4C2A-B0D9-C4D36613E9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005BCEF-9B3B-4BEA-824C-CDAB93984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4A3F7-048B-47D0-9471-38B0D3E3447E}" type="datetimeFigureOut">
              <a:rPr lang="es-CL" smtClean="0"/>
              <a:t>26-05-2021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73F662B-3D4E-4DA1-AF16-9A82763F6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FE02300-928D-4DD0-8181-EE3DF9ABE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BE564-39B0-405E-B03D-50BEA238ACC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25454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1F2F3B0-3CBA-4D1A-8ACE-9EB13EF80D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274AC5C-EF03-446A-A283-A873C5DD97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3B59EA6-4FA9-45A0-9F9C-4E615EDA4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4A3F7-048B-47D0-9471-38B0D3E3447E}" type="datetimeFigureOut">
              <a:rPr lang="es-CL" smtClean="0"/>
              <a:t>26-05-2021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5F28A4-4509-4306-87CA-F7AA58DB9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6F8B278-8924-47F3-85EE-4CD39EEEA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BE564-39B0-405E-B03D-50BEA238ACC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437152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3662E0-DA49-4684-8C15-1BB5FDB5C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4D0FF2E-2FC2-448C-8093-432F8C16FF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2369EE9-48CF-40A6-8399-8A774711A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EDFE5-BF6F-4B94-B55E-DFDDF1959265}" type="datetimeFigureOut">
              <a:rPr lang="es-CL" smtClean="0"/>
              <a:t>26-05-2021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1FF4B3A-8130-45A1-BCBE-94ECB8148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92D037-0533-445E-82A0-1B07CF444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CED2A-960A-43B8-8551-AE3971B448B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598715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5/26/2021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49F641-4236-49FD-9F94-AF870F2AB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7D69C41-6808-4BD5-9343-43292CDB07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94B616A-04B0-460C-9CC1-1311E00DB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4A3F7-048B-47D0-9471-38B0D3E3447E}" type="datetimeFigureOut">
              <a:rPr lang="es-CL" smtClean="0"/>
              <a:t>26-05-2021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276C171-9A34-4183-8B66-70EB84BAA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D6F30C1-E2FC-4A74-8A5F-31837DF0A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BE564-39B0-405E-B03D-50BEA238ACC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6212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3E7AB0-1625-4D3C-8FAF-973BB616E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A2A8AD6-D20D-453F-A3D0-0C7E339C2E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6FBD3EF-BB85-4DA3-903E-93EE36F5A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4A3F7-048B-47D0-9471-38B0D3E3447E}" type="datetimeFigureOut">
              <a:rPr lang="es-CL" smtClean="0"/>
              <a:t>26-05-2021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7970663-2535-420E-9B96-734F79667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E507449-B261-4CF0-A5FB-8E6C187C7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BE564-39B0-405E-B03D-50BEA238ACC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48077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08A38F-65ED-4449-AE54-1322C4491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31BC743-89D9-4A7C-A703-5CDC552689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AD946F4-CFAE-42C5-8FA5-5012755EAD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ED7C7CD-717F-4224-A87C-2906B4ECB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4A3F7-048B-47D0-9471-38B0D3E3447E}" type="datetimeFigureOut">
              <a:rPr lang="es-CL" smtClean="0"/>
              <a:t>26-05-2021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149AE23-86CD-47F3-9428-B62735991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2F07E1A-C69C-45C0-AA4E-1F2E62B77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BE564-39B0-405E-B03D-50BEA238ACC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39733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407BA7-A56A-4315-8FCC-A0779451C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27A8353-074C-4BBD-B525-10D80E47B6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FF3F16E-338A-43B0-A780-CCEAF83342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06C29C7-EEA8-4CB3-8134-0C17052EEE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1463E4B-A2C1-4F09-AB5C-33A5CE9675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9C199FB-45DC-4DC0-BE40-4F8C4B827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4A3F7-048B-47D0-9471-38B0D3E3447E}" type="datetimeFigureOut">
              <a:rPr lang="es-CL" smtClean="0"/>
              <a:t>26-05-2021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A993B86-79C4-48C5-A39F-978843622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8E64564-897E-4ABA-B9C9-AD48FB31B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BE564-39B0-405E-B03D-50BEA238ACC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37028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A2254B-4D49-4345-94E1-03277E6EE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918905A-D84D-4615-AAE0-482EC3C37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4A3F7-048B-47D0-9471-38B0D3E3447E}" type="datetimeFigureOut">
              <a:rPr lang="es-CL" smtClean="0"/>
              <a:t>26-05-2021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1837775-D1CB-43B9-979E-F2BDBDFB2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A22BE22-02BC-4EE0-BB4C-4CC898247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BE564-39B0-405E-B03D-50BEA238ACC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55449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421BA4F-281E-4F24-A953-716AB28D8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4A3F7-048B-47D0-9471-38B0D3E3447E}" type="datetimeFigureOut">
              <a:rPr lang="es-CL" smtClean="0"/>
              <a:t>26-05-2021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8487E30-0C62-4C11-8D79-E53A469A9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E45FD2E-8B85-42B9-8E7A-F8344BA3B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BE564-39B0-405E-B03D-50BEA238ACC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74761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2E910E-0950-4A76-8AD5-FE64E4080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D64293D-77E9-40AA-B2F7-37BAEB7995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C50C633-967B-4E5F-AC84-283E0D67B5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C89657D-5151-470B-A738-37FEB2E8B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4A3F7-048B-47D0-9471-38B0D3E3447E}" type="datetimeFigureOut">
              <a:rPr lang="es-CL" smtClean="0"/>
              <a:t>26-05-2021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0719464-D720-439F-B191-D73D5D4B8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350FEF8-DD66-41F0-A081-E898FF8BD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BE564-39B0-405E-B03D-50BEA238ACC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00614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F51851-BD4E-4E04-8CD5-B1A0040AC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C4143F1-D60A-4787-83BB-5ED94778AB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68F399F-B33A-489F-9018-42DBAEC468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68FB5DB-5375-42A6-895A-2E7040808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4A3F7-048B-47D0-9471-38B0D3E3447E}" type="datetimeFigureOut">
              <a:rPr lang="es-CL" smtClean="0"/>
              <a:t>26-05-2021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A29170A-C1A5-4CC3-BAF5-36CC03E69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497D907-FEBD-4829-A9EE-19EE8DCA3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BE564-39B0-405E-B03D-50BEA238ACC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49155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30790E9-B4B7-4F4E-B267-86E2AEC74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DE4CEAB-7F27-427F-9666-7B54BF8648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2CEA6F7-6022-4C91-B284-6D920BF78C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D4A3F7-048B-47D0-9471-38B0D3E3447E}" type="datetimeFigureOut">
              <a:rPr lang="es-CL" smtClean="0"/>
              <a:t>26-05-2021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5887DA5-88E9-4BCA-A8D0-2AFCD5D3C8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C7DD086-9A4D-420C-9244-4B628B0A15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BE564-39B0-405E-B03D-50BEA238ACC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67849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FD2122C-0ABD-4BDF-8543-FA049486D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C199F6E-5595-4BCE-B374-FCD754739F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5A1042F-65B0-4429-9125-F31561DCE6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EDFE5-BF6F-4B94-B55E-DFDDF1959265}" type="datetimeFigureOut">
              <a:rPr lang="es-CL" smtClean="0"/>
              <a:t>26-05-2021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1DA5A2-A07C-4D4C-8B26-9222E4943F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C570720-78E2-400E-856B-C5E79A5227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CED2A-960A-43B8-8551-AE3971B448B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72799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5/26/2021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189.xml"/><Relationship Id="rId18" Type="http://schemas.openxmlformats.org/officeDocument/2006/relationships/image" Target="../media/image1024.png"/><Relationship Id="rId26" Type="http://schemas.openxmlformats.org/officeDocument/2006/relationships/image" Target="../media/image1028.png"/><Relationship Id="rId39" Type="http://schemas.openxmlformats.org/officeDocument/2006/relationships/customXml" Target="../ink/ink1202.xml"/><Relationship Id="rId21" Type="http://schemas.openxmlformats.org/officeDocument/2006/relationships/customXml" Target="../ink/ink1193.xml"/><Relationship Id="rId34" Type="http://schemas.openxmlformats.org/officeDocument/2006/relationships/image" Target="../media/image1032.png"/><Relationship Id="rId42" Type="http://schemas.openxmlformats.org/officeDocument/2006/relationships/image" Target="../media/image1036.png"/><Relationship Id="rId47" Type="http://schemas.openxmlformats.org/officeDocument/2006/relationships/customXml" Target="../ink/ink1206.xml"/><Relationship Id="rId7" Type="http://schemas.openxmlformats.org/officeDocument/2006/relationships/customXml" Target="../ink/ink1186.xml"/><Relationship Id="rId2" Type="http://schemas.openxmlformats.org/officeDocument/2006/relationships/image" Target="../media/image6860.png"/><Relationship Id="rId16" Type="http://schemas.openxmlformats.org/officeDocument/2006/relationships/image" Target="../media/image1023.png"/><Relationship Id="rId29" Type="http://schemas.openxmlformats.org/officeDocument/2006/relationships/customXml" Target="../ink/ink119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4.png"/><Relationship Id="rId11" Type="http://schemas.openxmlformats.org/officeDocument/2006/relationships/customXml" Target="../ink/ink1188.xml"/><Relationship Id="rId24" Type="http://schemas.openxmlformats.org/officeDocument/2006/relationships/image" Target="../media/image1027.png"/><Relationship Id="rId32" Type="http://schemas.openxmlformats.org/officeDocument/2006/relationships/image" Target="../media/image1031.png"/><Relationship Id="rId37" Type="http://schemas.openxmlformats.org/officeDocument/2006/relationships/customXml" Target="../ink/ink1201.xml"/><Relationship Id="rId40" Type="http://schemas.openxmlformats.org/officeDocument/2006/relationships/image" Target="../media/image1035.png"/><Relationship Id="rId45" Type="http://schemas.openxmlformats.org/officeDocument/2006/relationships/customXml" Target="../ink/ink1205.xml"/><Relationship Id="rId5" Type="http://schemas.openxmlformats.org/officeDocument/2006/relationships/customXml" Target="../ink/ink1185.xml"/><Relationship Id="rId15" Type="http://schemas.openxmlformats.org/officeDocument/2006/relationships/customXml" Target="../ink/ink1190.xml"/><Relationship Id="rId23" Type="http://schemas.openxmlformats.org/officeDocument/2006/relationships/customXml" Target="../ink/ink1194.xml"/><Relationship Id="rId28" Type="http://schemas.openxmlformats.org/officeDocument/2006/relationships/image" Target="../media/image1029.png"/><Relationship Id="rId36" Type="http://schemas.openxmlformats.org/officeDocument/2006/relationships/image" Target="../media/image1033.png"/><Relationship Id="rId10" Type="http://schemas.openxmlformats.org/officeDocument/2006/relationships/image" Target="../media/image1020.png"/><Relationship Id="rId19" Type="http://schemas.openxmlformats.org/officeDocument/2006/relationships/customXml" Target="../ink/ink1192.xml"/><Relationship Id="rId31" Type="http://schemas.openxmlformats.org/officeDocument/2006/relationships/customXml" Target="../ink/ink1198.xml"/><Relationship Id="rId44" Type="http://schemas.openxmlformats.org/officeDocument/2006/relationships/image" Target="../media/image1037.png"/><Relationship Id="rId4" Type="http://schemas.openxmlformats.org/officeDocument/2006/relationships/image" Target="../media/image1018.png"/><Relationship Id="rId9" Type="http://schemas.openxmlformats.org/officeDocument/2006/relationships/customXml" Target="../ink/ink1187.xml"/><Relationship Id="rId14" Type="http://schemas.openxmlformats.org/officeDocument/2006/relationships/image" Target="../media/image1022.png"/><Relationship Id="rId22" Type="http://schemas.openxmlformats.org/officeDocument/2006/relationships/image" Target="../media/image1026.png"/><Relationship Id="rId27" Type="http://schemas.openxmlformats.org/officeDocument/2006/relationships/customXml" Target="../ink/ink1196.xml"/><Relationship Id="rId30" Type="http://schemas.openxmlformats.org/officeDocument/2006/relationships/image" Target="../media/image1030.png"/><Relationship Id="rId35" Type="http://schemas.openxmlformats.org/officeDocument/2006/relationships/customXml" Target="../ink/ink1200.xml"/><Relationship Id="rId43" Type="http://schemas.openxmlformats.org/officeDocument/2006/relationships/customXml" Target="../ink/ink1204.xml"/><Relationship Id="rId48" Type="http://schemas.openxmlformats.org/officeDocument/2006/relationships/image" Target="../media/image1039.png"/><Relationship Id="rId8" Type="http://schemas.openxmlformats.org/officeDocument/2006/relationships/image" Target="../media/image1019.png"/><Relationship Id="rId3" Type="http://schemas.openxmlformats.org/officeDocument/2006/relationships/customXml" Target="../ink/ink1184.xml"/><Relationship Id="rId12" Type="http://schemas.openxmlformats.org/officeDocument/2006/relationships/image" Target="../media/image1021.png"/><Relationship Id="rId17" Type="http://schemas.openxmlformats.org/officeDocument/2006/relationships/customXml" Target="../ink/ink1191.xml"/><Relationship Id="rId25" Type="http://schemas.openxmlformats.org/officeDocument/2006/relationships/customXml" Target="../ink/ink1195.xml"/><Relationship Id="rId33" Type="http://schemas.openxmlformats.org/officeDocument/2006/relationships/customXml" Target="../ink/ink1199.xml"/><Relationship Id="rId38" Type="http://schemas.openxmlformats.org/officeDocument/2006/relationships/image" Target="../media/image1034.png"/><Relationship Id="rId46" Type="http://schemas.openxmlformats.org/officeDocument/2006/relationships/image" Target="../media/image1038.png"/><Relationship Id="rId20" Type="http://schemas.openxmlformats.org/officeDocument/2006/relationships/image" Target="../media/image1025.png"/><Relationship Id="rId41" Type="http://schemas.openxmlformats.org/officeDocument/2006/relationships/customXml" Target="../ink/ink1203.xml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051.png"/><Relationship Id="rId21" Type="http://schemas.openxmlformats.org/officeDocument/2006/relationships/customXml" Target="../ink/ink1216.xml"/><Relationship Id="rId42" Type="http://schemas.openxmlformats.org/officeDocument/2006/relationships/image" Target="../media/image1059.png"/><Relationship Id="rId47" Type="http://schemas.openxmlformats.org/officeDocument/2006/relationships/customXml" Target="../ink/ink1229.xml"/><Relationship Id="rId63" Type="http://schemas.openxmlformats.org/officeDocument/2006/relationships/customXml" Target="../ink/ink1237.xml"/><Relationship Id="rId68" Type="http://schemas.openxmlformats.org/officeDocument/2006/relationships/image" Target="../media/image1072.png"/><Relationship Id="rId84" Type="http://schemas.openxmlformats.org/officeDocument/2006/relationships/image" Target="../media/image1080.png"/><Relationship Id="rId89" Type="http://schemas.openxmlformats.org/officeDocument/2006/relationships/customXml" Target="../ink/ink1250.xml"/><Relationship Id="rId16" Type="http://schemas.openxmlformats.org/officeDocument/2006/relationships/image" Target="../media/image1046.png"/><Relationship Id="rId11" Type="http://schemas.openxmlformats.org/officeDocument/2006/relationships/customXml" Target="../ink/ink1211.xml"/><Relationship Id="rId32" Type="http://schemas.openxmlformats.org/officeDocument/2006/relationships/image" Target="../media/image1054.png"/><Relationship Id="rId37" Type="http://schemas.openxmlformats.org/officeDocument/2006/relationships/customXml" Target="../ink/ink1224.xml"/><Relationship Id="rId53" Type="http://schemas.openxmlformats.org/officeDocument/2006/relationships/customXml" Target="../ink/ink1232.xml"/><Relationship Id="rId58" Type="http://schemas.openxmlformats.org/officeDocument/2006/relationships/image" Target="../media/image1067.png"/><Relationship Id="rId74" Type="http://schemas.openxmlformats.org/officeDocument/2006/relationships/image" Target="../media/image1075.png"/><Relationship Id="rId79" Type="http://schemas.openxmlformats.org/officeDocument/2006/relationships/customXml" Target="../ink/ink1245.xml"/><Relationship Id="rId5" Type="http://schemas.openxmlformats.org/officeDocument/2006/relationships/customXml" Target="../ink/ink1208.xml"/><Relationship Id="rId90" Type="http://schemas.openxmlformats.org/officeDocument/2006/relationships/image" Target="../media/image1083.png"/><Relationship Id="rId95" Type="http://schemas.openxmlformats.org/officeDocument/2006/relationships/customXml" Target="../ink/ink1253.xml"/><Relationship Id="rId22" Type="http://schemas.openxmlformats.org/officeDocument/2006/relationships/image" Target="../media/image1049.png"/><Relationship Id="rId27" Type="http://schemas.openxmlformats.org/officeDocument/2006/relationships/customXml" Target="../ink/ink1219.xml"/><Relationship Id="rId43" Type="http://schemas.openxmlformats.org/officeDocument/2006/relationships/customXml" Target="../ink/ink1227.xml"/><Relationship Id="rId48" Type="http://schemas.openxmlformats.org/officeDocument/2006/relationships/image" Target="../media/image1062.png"/><Relationship Id="rId64" Type="http://schemas.openxmlformats.org/officeDocument/2006/relationships/image" Target="../media/image1070.png"/><Relationship Id="rId69" Type="http://schemas.openxmlformats.org/officeDocument/2006/relationships/customXml" Target="../ink/ink1240.xml"/><Relationship Id="rId80" Type="http://schemas.openxmlformats.org/officeDocument/2006/relationships/image" Target="../media/image1078.png"/><Relationship Id="rId85" Type="http://schemas.openxmlformats.org/officeDocument/2006/relationships/customXml" Target="../ink/ink1248.xml"/><Relationship Id="rId3" Type="http://schemas.openxmlformats.org/officeDocument/2006/relationships/customXml" Target="../ink/ink1207.xml"/><Relationship Id="rId12" Type="http://schemas.openxmlformats.org/officeDocument/2006/relationships/image" Target="../media/image1044.png"/><Relationship Id="rId17" Type="http://schemas.openxmlformats.org/officeDocument/2006/relationships/customXml" Target="../ink/ink1214.xml"/><Relationship Id="rId25" Type="http://schemas.openxmlformats.org/officeDocument/2006/relationships/customXml" Target="../ink/ink1218.xml"/><Relationship Id="rId33" Type="http://schemas.openxmlformats.org/officeDocument/2006/relationships/customXml" Target="../ink/ink1222.xml"/><Relationship Id="rId38" Type="http://schemas.openxmlformats.org/officeDocument/2006/relationships/image" Target="../media/image1057.png"/><Relationship Id="rId46" Type="http://schemas.openxmlformats.org/officeDocument/2006/relationships/image" Target="../media/image1061.png"/><Relationship Id="rId59" Type="http://schemas.openxmlformats.org/officeDocument/2006/relationships/customXml" Target="../ink/ink1235.xml"/><Relationship Id="rId67" Type="http://schemas.openxmlformats.org/officeDocument/2006/relationships/customXml" Target="../ink/ink1239.xml"/><Relationship Id="rId20" Type="http://schemas.openxmlformats.org/officeDocument/2006/relationships/image" Target="../media/image1048.png"/><Relationship Id="rId41" Type="http://schemas.openxmlformats.org/officeDocument/2006/relationships/customXml" Target="../ink/ink1226.xml"/><Relationship Id="rId54" Type="http://schemas.openxmlformats.org/officeDocument/2006/relationships/image" Target="../media/image1065.png"/><Relationship Id="rId62" Type="http://schemas.openxmlformats.org/officeDocument/2006/relationships/image" Target="../media/image1069.png"/><Relationship Id="rId70" Type="http://schemas.openxmlformats.org/officeDocument/2006/relationships/image" Target="../media/image1073.png"/><Relationship Id="rId75" Type="http://schemas.openxmlformats.org/officeDocument/2006/relationships/customXml" Target="../ink/ink1243.xml"/><Relationship Id="rId83" Type="http://schemas.openxmlformats.org/officeDocument/2006/relationships/customXml" Target="../ink/ink1247.xml"/><Relationship Id="rId88" Type="http://schemas.openxmlformats.org/officeDocument/2006/relationships/image" Target="../media/image1082.png"/><Relationship Id="rId91" Type="http://schemas.openxmlformats.org/officeDocument/2006/relationships/customXml" Target="../ink/ink1251.xml"/><Relationship Id="rId96" Type="http://schemas.openxmlformats.org/officeDocument/2006/relationships/image" Target="../media/image10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1.png"/><Relationship Id="rId15" Type="http://schemas.openxmlformats.org/officeDocument/2006/relationships/customXml" Target="../ink/ink1213.xml"/><Relationship Id="rId23" Type="http://schemas.openxmlformats.org/officeDocument/2006/relationships/customXml" Target="../ink/ink1217.xml"/><Relationship Id="rId28" Type="http://schemas.openxmlformats.org/officeDocument/2006/relationships/image" Target="../media/image1052.png"/><Relationship Id="rId36" Type="http://schemas.openxmlformats.org/officeDocument/2006/relationships/image" Target="../media/image1056.png"/><Relationship Id="rId49" Type="http://schemas.openxmlformats.org/officeDocument/2006/relationships/customXml" Target="../ink/ink1230.xml"/><Relationship Id="rId57" Type="http://schemas.openxmlformats.org/officeDocument/2006/relationships/customXml" Target="../ink/ink1234.xml"/><Relationship Id="rId10" Type="http://schemas.openxmlformats.org/officeDocument/2006/relationships/image" Target="../media/image1043.png"/><Relationship Id="rId31" Type="http://schemas.openxmlformats.org/officeDocument/2006/relationships/customXml" Target="../ink/ink1221.xml"/><Relationship Id="rId44" Type="http://schemas.openxmlformats.org/officeDocument/2006/relationships/image" Target="../media/image1060.png"/><Relationship Id="rId52" Type="http://schemas.openxmlformats.org/officeDocument/2006/relationships/image" Target="../media/image1064.png"/><Relationship Id="rId60" Type="http://schemas.openxmlformats.org/officeDocument/2006/relationships/image" Target="../media/image1068.png"/><Relationship Id="rId65" Type="http://schemas.openxmlformats.org/officeDocument/2006/relationships/customXml" Target="../ink/ink1238.xml"/><Relationship Id="rId73" Type="http://schemas.openxmlformats.org/officeDocument/2006/relationships/customXml" Target="../ink/ink1242.xml"/><Relationship Id="rId78" Type="http://schemas.openxmlformats.org/officeDocument/2006/relationships/image" Target="../media/image1077.png"/><Relationship Id="rId81" Type="http://schemas.openxmlformats.org/officeDocument/2006/relationships/customXml" Target="../ink/ink1246.xml"/><Relationship Id="rId86" Type="http://schemas.openxmlformats.org/officeDocument/2006/relationships/image" Target="../media/image1081.png"/><Relationship Id="rId94" Type="http://schemas.openxmlformats.org/officeDocument/2006/relationships/image" Target="../media/image1085.png"/><Relationship Id="rId99" Type="http://schemas.openxmlformats.org/officeDocument/2006/relationships/customXml" Target="../ink/ink1255.xml"/><Relationship Id="rId4" Type="http://schemas.openxmlformats.org/officeDocument/2006/relationships/image" Target="../media/image1040.png"/><Relationship Id="rId9" Type="http://schemas.openxmlformats.org/officeDocument/2006/relationships/customXml" Target="../ink/ink1210.xml"/><Relationship Id="rId13" Type="http://schemas.openxmlformats.org/officeDocument/2006/relationships/customXml" Target="../ink/ink1212.xml"/><Relationship Id="rId18" Type="http://schemas.openxmlformats.org/officeDocument/2006/relationships/image" Target="../media/image1047.png"/><Relationship Id="rId39" Type="http://schemas.openxmlformats.org/officeDocument/2006/relationships/customXml" Target="../ink/ink1225.xml"/><Relationship Id="rId34" Type="http://schemas.openxmlformats.org/officeDocument/2006/relationships/image" Target="../media/image1055.png"/><Relationship Id="rId50" Type="http://schemas.openxmlformats.org/officeDocument/2006/relationships/image" Target="../media/image1063.png"/><Relationship Id="rId55" Type="http://schemas.openxmlformats.org/officeDocument/2006/relationships/customXml" Target="../ink/ink1233.xml"/><Relationship Id="rId76" Type="http://schemas.openxmlformats.org/officeDocument/2006/relationships/image" Target="../media/image1076.png"/><Relationship Id="rId97" Type="http://schemas.openxmlformats.org/officeDocument/2006/relationships/customXml" Target="../ink/ink1254.xml"/><Relationship Id="rId7" Type="http://schemas.openxmlformats.org/officeDocument/2006/relationships/customXml" Target="../ink/ink1209.xml"/><Relationship Id="rId71" Type="http://schemas.openxmlformats.org/officeDocument/2006/relationships/customXml" Target="../ink/ink1241.xml"/><Relationship Id="rId92" Type="http://schemas.openxmlformats.org/officeDocument/2006/relationships/image" Target="../media/image1084.png"/><Relationship Id="rId2" Type="http://schemas.openxmlformats.org/officeDocument/2006/relationships/image" Target="../media/image6880.png"/><Relationship Id="rId29" Type="http://schemas.openxmlformats.org/officeDocument/2006/relationships/customXml" Target="../ink/ink1220.xml"/><Relationship Id="rId24" Type="http://schemas.openxmlformats.org/officeDocument/2006/relationships/image" Target="../media/image1050.png"/><Relationship Id="rId40" Type="http://schemas.openxmlformats.org/officeDocument/2006/relationships/image" Target="../media/image1058.png"/><Relationship Id="rId45" Type="http://schemas.openxmlformats.org/officeDocument/2006/relationships/customXml" Target="../ink/ink1228.xml"/><Relationship Id="rId66" Type="http://schemas.openxmlformats.org/officeDocument/2006/relationships/image" Target="../media/image1071.png"/><Relationship Id="rId87" Type="http://schemas.openxmlformats.org/officeDocument/2006/relationships/customXml" Target="../ink/ink1249.xml"/><Relationship Id="rId61" Type="http://schemas.openxmlformats.org/officeDocument/2006/relationships/customXml" Target="../ink/ink1236.xml"/><Relationship Id="rId82" Type="http://schemas.openxmlformats.org/officeDocument/2006/relationships/image" Target="../media/image1079.png"/><Relationship Id="rId19" Type="http://schemas.openxmlformats.org/officeDocument/2006/relationships/customXml" Target="../ink/ink1215.xml"/><Relationship Id="rId14" Type="http://schemas.openxmlformats.org/officeDocument/2006/relationships/image" Target="../media/image1045.png"/><Relationship Id="rId30" Type="http://schemas.openxmlformats.org/officeDocument/2006/relationships/image" Target="../media/image1053.png"/><Relationship Id="rId35" Type="http://schemas.openxmlformats.org/officeDocument/2006/relationships/customXml" Target="../ink/ink1223.xml"/><Relationship Id="rId56" Type="http://schemas.openxmlformats.org/officeDocument/2006/relationships/image" Target="../media/image1066.png"/><Relationship Id="rId77" Type="http://schemas.openxmlformats.org/officeDocument/2006/relationships/customXml" Target="../ink/ink1244.xml"/><Relationship Id="rId100" Type="http://schemas.openxmlformats.org/officeDocument/2006/relationships/image" Target="../media/image1036.png"/><Relationship Id="rId8" Type="http://schemas.openxmlformats.org/officeDocument/2006/relationships/image" Target="../media/image1042.png"/><Relationship Id="rId51" Type="http://schemas.openxmlformats.org/officeDocument/2006/relationships/customXml" Target="../ink/ink1231.xml"/><Relationship Id="rId72" Type="http://schemas.openxmlformats.org/officeDocument/2006/relationships/image" Target="../media/image1074.png"/><Relationship Id="rId93" Type="http://schemas.openxmlformats.org/officeDocument/2006/relationships/customXml" Target="../ink/ink1252.xml"/><Relationship Id="rId98" Type="http://schemas.openxmlformats.org/officeDocument/2006/relationships/image" Target="../media/image1087.png"/></Relationships>
</file>

<file path=ppt/slides/_rels/slide1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098.png"/><Relationship Id="rId21" Type="http://schemas.openxmlformats.org/officeDocument/2006/relationships/customXml" Target="../ink/ink1265.xml"/><Relationship Id="rId42" Type="http://schemas.openxmlformats.org/officeDocument/2006/relationships/image" Target="../media/image1106.png"/><Relationship Id="rId47" Type="http://schemas.openxmlformats.org/officeDocument/2006/relationships/customXml" Target="../ink/ink1278.xml"/><Relationship Id="rId63" Type="http://schemas.openxmlformats.org/officeDocument/2006/relationships/customXml" Target="../ink/ink1286.xml"/><Relationship Id="rId68" Type="http://schemas.openxmlformats.org/officeDocument/2006/relationships/image" Target="../media/image1119.png"/><Relationship Id="rId84" Type="http://schemas.openxmlformats.org/officeDocument/2006/relationships/image" Target="../media/image1127.png"/><Relationship Id="rId89" Type="http://schemas.openxmlformats.org/officeDocument/2006/relationships/customXml" Target="../ink/ink1299.xml"/><Relationship Id="rId112" Type="http://schemas.openxmlformats.org/officeDocument/2006/relationships/image" Target="../media/image1141.png"/><Relationship Id="rId16" Type="http://schemas.openxmlformats.org/officeDocument/2006/relationships/image" Target="../media/image1093.png"/><Relationship Id="rId107" Type="http://schemas.openxmlformats.org/officeDocument/2006/relationships/customXml" Target="../ink/ink1308.xml"/><Relationship Id="rId11" Type="http://schemas.openxmlformats.org/officeDocument/2006/relationships/customXml" Target="../ink/ink1260.xml"/><Relationship Id="rId32" Type="http://schemas.openxmlformats.org/officeDocument/2006/relationships/image" Target="../media/image1101.png"/><Relationship Id="rId37" Type="http://schemas.openxmlformats.org/officeDocument/2006/relationships/customXml" Target="../ink/ink1273.xml"/><Relationship Id="rId53" Type="http://schemas.openxmlformats.org/officeDocument/2006/relationships/customXml" Target="../ink/ink1281.xml"/><Relationship Id="rId58" Type="http://schemas.openxmlformats.org/officeDocument/2006/relationships/image" Target="../media/image1114.png"/><Relationship Id="rId74" Type="http://schemas.openxmlformats.org/officeDocument/2006/relationships/image" Target="../media/image1122.png"/><Relationship Id="rId79" Type="http://schemas.openxmlformats.org/officeDocument/2006/relationships/customXml" Target="../ink/ink1294.xml"/><Relationship Id="rId102" Type="http://schemas.openxmlformats.org/officeDocument/2006/relationships/image" Target="../media/image1136.png"/><Relationship Id="rId5" Type="http://schemas.openxmlformats.org/officeDocument/2006/relationships/customXml" Target="../ink/ink1257.xml"/><Relationship Id="rId90" Type="http://schemas.openxmlformats.org/officeDocument/2006/relationships/image" Target="../media/image1130.png"/><Relationship Id="rId95" Type="http://schemas.openxmlformats.org/officeDocument/2006/relationships/customXml" Target="../ink/ink1302.xml"/><Relationship Id="rId22" Type="http://schemas.openxmlformats.org/officeDocument/2006/relationships/image" Target="../media/image1096.png"/><Relationship Id="rId27" Type="http://schemas.openxmlformats.org/officeDocument/2006/relationships/customXml" Target="../ink/ink1268.xml"/><Relationship Id="rId43" Type="http://schemas.openxmlformats.org/officeDocument/2006/relationships/customXml" Target="../ink/ink1276.xml"/><Relationship Id="rId48" Type="http://schemas.openxmlformats.org/officeDocument/2006/relationships/image" Target="../media/image1109.png"/><Relationship Id="rId64" Type="http://schemas.openxmlformats.org/officeDocument/2006/relationships/image" Target="../media/image1117.png"/><Relationship Id="rId69" Type="http://schemas.openxmlformats.org/officeDocument/2006/relationships/customXml" Target="../ink/ink1289.xml"/><Relationship Id="rId80" Type="http://schemas.openxmlformats.org/officeDocument/2006/relationships/image" Target="../media/image1125.png"/><Relationship Id="rId85" Type="http://schemas.openxmlformats.org/officeDocument/2006/relationships/customXml" Target="../ink/ink1297.xml"/><Relationship Id="rId12" Type="http://schemas.openxmlformats.org/officeDocument/2006/relationships/image" Target="../media/image1091.png"/><Relationship Id="rId17" Type="http://schemas.openxmlformats.org/officeDocument/2006/relationships/customXml" Target="../ink/ink1263.xml"/><Relationship Id="rId33" Type="http://schemas.openxmlformats.org/officeDocument/2006/relationships/customXml" Target="../ink/ink1271.xml"/><Relationship Id="rId38" Type="http://schemas.openxmlformats.org/officeDocument/2006/relationships/image" Target="../media/image1104.png"/><Relationship Id="rId59" Type="http://schemas.openxmlformats.org/officeDocument/2006/relationships/customXml" Target="../ink/ink1284.xml"/><Relationship Id="rId103" Type="http://schemas.openxmlformats.org/officeDocument/2006/relationships/customXml" Target="../ink/ink1306.xml"/><Relationship Id="rId108" Type="http://schemas.openxmlformats.org/officeDocument/2006/relationships/image" Target="../media/image1139.png"/><Relationship Id="rId54" Type="http://schemas.openxmlformats.org/officeDocument/2006/relationships/image" Target="../media/image1112.png"/><Relationship Id="rId70" Type="http://schemas.openxmlformats.org/officeDocument/2006/relationships/image" Target="../media/image1120.png"/><Relationship Id="rId75" Type="http://schemas.openxmlformats.org/officeDocument/2006/relationships/customXml" Target="../ink/ink1292.xml"/><Relationship Id="rId91" Type="http://schemas.openxmlformats.org/officeDocument/2006/relationships/customXml" Target="../ink/ink1300.xml"/><Relationship Id="rId96" Type="http://schemas.openxmlformats.org/officeDocument/2006/relationships/image" Target="../media/image11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8.png"/><Relationship Id="rId15" Type="http://schemas.openxmlformats.org/officeDocument/2006/relationships/customXml" Target="../ink/ink1262.xml"/><Relationship Id="rId23" Type="http://schemas.openxmlformats.org/officeDocument/2006/relationships/customXml" Target="../ink/ink1266.xml"/><Relationship Id="rId28" Type="http://schemas.openxmlformats.org/officeDocument/2006/relationships/image" Target="../media/image1099.png"/><Relationship Id="rId36" Type="http://schemas.openxmlformats.org/officeDocument/2006/relationships/image" Target="../media/image1103.png"/><Relationship Id="rId49" Type="http://schemas.openxmlformats.org/officeDocument/2006/relationships/customXml" Target="../ink/ink1279.xml"/><Relationship Id="rId57" Type="http://schemas.openxmlformats.org/officeDocument/2006/relationships/customXml" Target="../ink/ink1283.xml"/><Relationship Id="rId106" Type="http://schemas.openxmlformats.org/officeDocument/2006/relationships/image" Target="../media/image1138.png"/><Relationship Id="rId10" Type="http://schemas.openxmlformats.org/officeDocument/2006/relationships/image" Target="../media/image1090.png"/><Relationship Id="rId31" Type="http://schemas.openxmlformats.org/officeDocument/2006/relationships/customXml" Target="../ink/ink1270.xml"/><Relationship Id="rId44" Type="http://schemas.openxmlformats.org/officeDocument/2006/relationships/image" Target="../media/image1107.png"/><Relationship Id="rId52" Type="http://schemas.openxmlformats.org/officeDocument/2006/relationships/image" Target="../media/image1111.png"/><Relationship Id="rId60" Type="http://schemas.openxmlformats.org/officeDocument/2006/relationships/image" Target="../media/image1115.png"/><Relationship Id="rId65" Type="http://schemas.openxmlformats.org/officeDocument/2006/relationships/customXml" Target="../ink/ink1287.xml"/><Relationship Id="rId73" Type="http://schemas.openxmlformats.org/officeDocument/2006/relationships/customXml" Target="../ink/ink1291.xml"/><Relationship Id="rId78" Type="http://schemas.openxmlformats.org/officeDocument/2006/relationships/image" Target="../media/image1124.png"/><Relationship Id="rId81" Type="http://schemas.openxmlformats.org/officeDocument/2006/relationships/customXml" Target="../ink/ink1295.xml"/><Relationship Id="rId86" Type="http://schemas.openxmlformats.org/officeDocument/2006/relationships/image" Target="../media/image1128.png"/><Relationship Id="rId94" Type="http://schemas.openxmlformats.org/officeDocument/2006/relationships/image" Target="../media/image1132.png"/><Relationship Id="rId99" Type="http://schemas.openxmlformats.org/officeDocument/2006/relationships/customXml" Target="../ink/ink1304.xml"/><Relationship Id="rId101" Type="http://schemas.openxmlformats.org/officeDocument/2006/relationships/customXml" Target="../ink/ink1305.xml"/><Relationship Id="rId4" Type="http://schemas.openxmlformats.org/officeDocument/2006/relationships/image" Target="../media/image7090.png"/><Relationship Id="rId9" Type="http://schemas.openxmlformats.org/officeDocument/2006/relationships/customXml" Target="../ink/ink1259.xml"/><Relationship Id="rId13" Type="http://schemas.openxmlformats.org/officeDocument/2006/relationships/customXml" Target="../ink/ink1261.xml"/><Relationship Id="rId18" Type="http://schemas.openxmlformats.org/officeDocument/2006/relationships/image" Target="../media/image1094.png"/><Relationship Id="rId39" Type="http://schemas.openxmlformats.org/officeDocument/2006/relationships/customXml" Target="../ink/ink1274.xml"/><Relationship Id="rId109" Type="http://schemas.openxmlformats.org/officeDocument/2006/relationships/customXml" Target="../ink/ink1309.xml"/><Relationship Id="rId34" Type="http://schemas.openxmlformats.org/officeDocument/2006/relationships/image" Target="../media/image1102.png"/><Relationship Id="rId50" Type="http://schemas.openxmlformats.org/officeDocument/2006/relationships/image" Target="../media/image1110.png"/><Relationship Id="rId55" Type="http://schemas.openxmlformats.org/officeDocument/2006/relationships/customXml" Target="../ink/ink1282.xml"/><Relationship Id="rId76" Type="http://schemas.openxmlformats.org/officeDocument/2006/relationships/image" Target="../media/image1123.png"/><Relationship Id="rId97" Type="http://schemas.openxmlformats.org/officeDocument/2006/relationships/customXml" Target="../ink/ink1303.xml"/><Relationship Id="rId104" Type="http://schemas.openxmlformats.org/officeDocument/2006/relationships/image" Target="../media/image1137.png"/><Relationship Id="rId7" Type="http://schemas.openxmlformats.org/officeDocument/2006/relationships/customXml" Target="../ink/ink1258.xml"/><Relationship Id="rId71" Type="http://schemas.openxmlformats.org/officeDocument/2006/relationships/customXml" Target="../ink/ink1290.xml"/><Relationship Id="rId92" Type="http://schemas.openxmlformats.org/officeDocument/2006/relationships/image" Target="../media/image1131.png"/><Relationship Id="rId2" Type="http://schemas.openxmlformats.org/officeDocument/2006/relationships/image" Target="../media/image6890.png"/><Relationship Id="rId29" Type="http://schemas.openxmlformats.org/officeDocument/2006/relationships/customXml" Target="../ink/ink1269.xml"/><Relationship Id="rId24" Type="http://schemas.openxmlformats.org/officeDocument/2006/relationships/image" Target="../media/image1097.png"/><Relationship Id="rId40" Type="http://schemas.openxmlformats.org/officeDocument/2006/relationships/image" Target="../media/image1105.png"/><Relationship Id="rId45" Type="http://schemas.openxmlformats.org/officeDocument/2006/relationships/customXml" Target="../ink/ink1277.xml"/><Relationship Id="rId66" Type="http://schemas.openxmlformats.org/officeDocument/2006/relationships/image" Target="../media/image1118.png"/><Relationship Id="rId87" Type="http://schemas.openxmlformats.org/officeDocument/2006/relationships/customXml" Target="../ink/ink1298.xml"/><Relationship Id="rId110" Type="http://schemas.openxmlformats.org/officeDocument/2006/relationships/image" Target="../media/image1140.png"/><Relationship Id="rId61" Type="http://schemas.openxmlformats.org/officeDocument/2006/relationships/customXml" Target="../ink/ink1285.xml"/><Relationship Id="rId82" Type="http://schemas.openxmlformats.org/officeDocument/2006/relationships/image" Target="../media/image1126.png"/><Relationship Id="rId19" Type="http://schemas.openxmlformats.org/officeDocument/2006/relationships/customXml" Target="../ink/ink1264.xml"/><Relationship Id="rId14" Type="http://schemas.openxmlformats.org/officeDocument/2006/relationships/image" Target="../media/image1092.png"/><Relationship Id="rId30" Type="http://schemas.openxmlformats.org/officeDocument/2006/relationships/image" Target="../media/image1100.png"/><Relationship Id="rId35" Type="http://schemas.openxmlformats.org/officeDocument/2006/relationships/customXml" Target="../ink/ink1272.xml"/><Relationship Id="rId56" Type="http://schemas.openxmlformats.org/officeDocument/2006/relationships/image" Target="../media/image1113.png"/><Relationship Id="rId77" Type="http://schemas.openxmlformats.org/officeDocument/2006/relationships/customXml" Target="../ink/ink1293.xml"/><Relationship Id="rId100" Type="http://schemas.openxmlformats.org/officeDocument/2006/relationships/image" Target="../media/image1135.png"/><Relationship Id="rId105" Type="http://schemas.openxmlformats.org/officeDocument/2006/relationships/customXml" Target="../ink/ink1307.xml"/><Relationship Id="rId8" Type="http://schemas.openxmlformats.org/officeDocument/2006/relationships/image" Target="../media/image1089.png"/><Relationship Id="rId51" Type="http://schemas.openxmlformats.org/officeDocument/2006/relationships/customXml" Target="../ink/ink1280.xml"/><Relationship Id="rId72" Type="http://schemas.openxmlformats.org/officeDocument/2006/relationships/image" Target="../media/image1121.png"/><Relationship Id="rId93" Type="http://schemas.openxmlformats.org/officeDocument/2006/relationships/customXml" Target="../ink/ink1301.xml"/><Relationship Id="rId98" Type="http://schemas.openxmlformats.org/officeDocument/2006/relationships/image" Target="../media/image1134.png"/><Relationship Id="rId3" Type="http://schemas.openxmlformats.org/officeDocument/2006/relationships/customXml" Target="../ink/ink1256.xml"/><Relationship Id="rId25" Type="http://schemas.openxmlformats.org/officeDocument/2006/relationships/customXml" Target="../ink/ink1267.xml"/><Relationship Id="rId46" Type="http://schemas.openxmlformats.org/officeDocument/2006/relationships/image" Target="../media/image1108.png"/><Relationship Id="rId67" Type="http://schemas.openxmlformats.org/officeDocument/2006/relationships/customXml" Target="../ink/ink1288.xml"/><Relationship Id="rId20" Type="http://schemas.openxmlformats.org/officeDocument/2006/relationships/image" Target="../media/image1095.png"/><Relationship Id="rId41" Type="http://schemas.openxmlformats.org/officeDocument/2006/relationships/customXml" Target="../ink/ink1275.xml"/><Relationship Id="rId62" Type="http://schemas.openxmlformats.org/officeDocument/2006/relationships/image" Target="../media/image1116.png"/><Relationship Id="rId83" Type="http://schemas.openxmlformats.org/officeDocument/2006/relationships/customXml" Target="../ink/ink1296.xml"/><Relationship Id="rId88" Type="http://schemas.openxmlformats.org/officeDocument/2006/relationships/image" Target="../media/image1129.png"/><Relationship Id="rId111" Type="http://schemas.openxmlformats.org/officeDocument/2006/relationships/customXml" Target="../ink/ink1310.xml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368.xml"/><Relationship Id="rId671" Type="http://schemas.openxmlformats.org/officeDocument/2006/relationships/customXml" Target="../ink/ink1651.xml"/><Relationship Id="rId769" Type="http://schemas.openxmlformats.org/officeDocument/2006/relationships/customXml" Target="../ink/ink1700.xml"/><Relationship Id="rId21" Type="http://schemas.openxmlformats.org/officeDocument/2006/relationships/customXml" Target="../ink/ink1320.xml"/><Relationship Id="rId324" Type="http://schemas.openxmlformats.org/officeDocument/2006/relationships/image" Target="../media/image1301.png"/><Relationship Id="rId531" Type="http://schemas.openxmlformats.org/officeDocument/2006/relationships/image" Target="../media/image1402.png"/><Relationship Id="rId629" Type="http://schemas.openxmlformats.org/officeDocument/2006/relationships/image" Target="../media/image1449.png"/><Relationship Id="rId170" Type="http://schemas.openxmlformats.org/officeDocument/2006/relationships/image" Target="../media/image1225.png"/><Relationship Id="rId268" Type="http://schemas.openxmlformats.org/officeDocument/2006/relationships/image" Target="../media/image1273.png"/><Relationship Id="rId475" Type="http://schemas.openxmlformats.org/officeDocument/2006/relationships/customXml" Target="../ink/ink1550.xml"/><Relationship Id="rId682" Type="http://schemas.openxmlformats.org/officeDocument/2006/relationships/image" Target="../media/image1475.png"/><Relationship Id="rId32" Type="http://schemas.openxmlformats.org/officeDocument/2006/relationships/image" Target="../media/image1156.png"/><Relationship Id="rId128" Type="http://schemas.openxmlformats.org/officeDocument/2006/relationships/image" Target="../media/image1204.png"/><Relationship Id="rId335" Type="http://schemas.openxmlformats.org/officeDocument/2006/relationships/customXml" Target="../ink/ink1478.xml"/><Relationship Id="rId542" Type="http://schemas.openxmlformats.org/officeDocument/2006/relationships/customXml" Target="../ink/ink1584.xml"/><Relationship Id="rId181" Type="http://schemas.openxmlformats.org/officeDocument/2006/relationships/customXml" Target="../ink/ink1400.xml"/><Relationship Id="rId402" Type="http://schemas.openxmlformats.org/officeDocument/2006/relationships/image" Target="../media/image1339.png"/><Relationship Id="rId279" Type="http://schemas.openxmlformats.org/officeDocument/2006/relationships/customXml" Target="../ink/ink1450.xml"/><Relationship Id="rId486" Type="http://schemas.openxmlformats.org/officeDocument/2006/relationships/image" Target="../media/image1380.png"/><Relationship Id="rId693" Type="http://schemas.openxmlformats.org/officeDocument/2006/relationships/customXml" Target="../ink/ink1662.xml"/><Relationship Id="rId707" Type="http://schemas.openxmlformats.org/officeDocument/2006/relationships/customXml" Target="../ink/ink1669.xml"/><Relationship Id="rId43" Type="http://schemas.openxmlformats.org/officeDocument/2006/relationships/customXml" Target="../ink/ink1331.xml"/><Relationship Id="rId139" Type="http://schemas.openxmlformats.org/officeDocument/2006/relationships/customXml" Target="../ink/ink1379.xml"/><Relationship Id="rId346" Type="http://schemas.openxmlformats.org/officeDocument/2006/relationships/image" Target="../media/image1311.png"/><Relationship Id="rId553" Type="http://schemas.openxmlformats.org/officeDocument/2006/relationships/customXml" Target="../ink/ink1591.xml"/><Relationship Id="rId760" Type="http://schemas.openxmlformats.org/officeDocument/2006/relationships/image" Target="../media/image1514.png"/><Relationship Id="rId192" Type="http://schemas.openxmlformats.org/officeDocument/2006/relationships/image" Target="../media/image1236.png"/><Relationship Id="rId206" Type="http://schemas.openxmlformats.org/officeDocument/2006/relationships/customXml" Target="../ink/ink1413.xml"/><Relationship Id="rId413" Type="http://schemas.openxmlformats.org/officeDocument/2006/relationships/customXml" Target="../ink/ink1519.xml"/><Relationship Id="rId497" Type="http://schemas.openxmlformats.org/officeDocument/2006/relationships/customXml" Target="../ink/ink1561.xml"/><Relationship Id="rId620" Type="http://schemas.openxmlformats.org/officeDocument/2006/relationships/customXml" Target="../ink/ink1625.xml"/><Relationship Id="rId718" Type="http://schemas.openxmlformats.org/officeDocument/2006/relationships/image" Target="../media/image1493.png"/><Relationship Id="rId357" Type="http://schemas.openxmlformats.org/officeDocument/2006/relationships/customXml" Target="../ink/ink1490.xml"/><Relationship Id="rId54" Type="http://schemas.openxmlformats.org/officeDocument/2006/relationships/image" Target="../media/image1167.png"/><Relationship Id="rId217" Type="http://schemas.openxmlformats.org/officeDocument/2006/relationships/image" Target="../media/image1248.png"/><Relationship Id="rId564" Type="http://schemas.openxmlformats.org/officeDocument/2006/relationships/image" Target="../media/image1417.png"/><Relationship Id="rId771" Type="http://schemas.openxmlformats.org/officeDocument/2006/relationships/customXml" Target="../ink/ink1701.xml"/><Relationship Id="rId424" Type="http://schemas.openxmlformats.org/officeDocument/2006/relationships/image" Target="../media/image1349.png"/><Relationship Id="rId631" Type="http://schemas.openxmlformats.org/officeDocument/2006/relationships/image" Target="../media/image1450.png"/><Relationship Id="rId729" Type="http://schemas.openxmlformats.org/officeDocument/2006/relationships/customXml" Target="../ink/ink1680.xml"/><Relationship Id="rId270" Type="http://schemas.openxmlformats.org/officeDocument/2006/relationships/image" Target="../media/image1274.png"/><Relationship Id="rId65" Type="http://schemas.openxmlformats.org/officeDocument/2006/relationships/customXml" Target="../ink/ink1342.xml"/><Relationship Id="rId130" Type="http://schemas.openxmlformats.org/officeDocument/2006/relationships/image" Target="../media/image1205.png"/><Relationship Id="rId368" Type="http://schemas.openxmlformats.org/officeDocument/2006/relationships/image" Target="../media/image1322.png"/><Relationship Id="rId575" Type="http://schemas.openxmlformats.org/officeDocument/2006/relationships/customXml" Target="../ink/ink1602.xml"/><Relationship Id="rId782" Type="http://schemas.openxmlformats.org/officeDocument/2006/relationships/customXml" Target="../ink/ink1707.xml"/><Relationship Id="rId228" Type="http://schemas.openxmlformats.org/officeDocument/2006/relationships/customXml" Target="../ink/ink1424.xml"/><Relationship Id="rId435" Type="http://schemas.openxmlformats.org/officeDocument/2006/relationships/customXml" Target="../ink/ink1530.xml"/><Relationship Id="rId642" Type="http://schemas.openxmlformats.org/officeDocument/2006/relationships/image" Target="../media/image1455.png"/><Relationship Id="rId281" Type="http://schemas.openxmlformats.org/officeDocument/2006/relationships/customXml" Target="../ink/ink1451.xml"/><Relationship Id="rId502" Type="http://schemas.openxmlformats.org/officeDocument/2006/relationships/image" Target="../media/image1388.png"/><Relationship Id="rId76" Type="http://schemas.openxmlformats.org/officeDocument/2006/relationships/image" Target="../media/image1178.png"/><Relationship Id="rId141" Type="http://schemas.openxmlformats.org/officeDocument/2006/relationships/customXml" Target="../ink/ink1380.xml"/><Relationship Id="rId379" Type="http://schemas.openxmlformats.org/officeDocument/2006/relationships/customXml" Target="../ink/ink1501.xml"/><Relationship Id="rId586" Type="http://schemas.openxmlformats.org/officeDocument/2006/relationships/image" Target="../media/image1428.png"/><Relationship Id="rId793" Type="http://schemas.openxmlformats.org/officeDocument/2006/relationships/image" Target="../media/image1529.png"/><Relationship Id="rId807" Type="http://schemas.openxmlformats.org/officeDocument/2006/relationships/image" Target="../media/image1536.png"/><Relationship Id="rId7" Type="http://schemas.openxmlformats.org/officeDocument/2006/relationships/customXml" Target="../ink/ink1313.xml"/><Relationship Id="rId239" Type="http://schemas.openxmlformats.org/officeDocument/2006/relationships/customXml" Target="../ink/ink1430.xml"/><Relationship Id="rId446" Type="http://schemas.openxmlformats.org/officeDocument/2006/relationships/image" Target="../media/image1360.png"/><Relationship Id="rId653" Type="http://schemas.openxmlformats.org/officeDocument/2006/relationships/customXml" Target="../ink/ink1642.xml"/><Relationship Id="rId292" Type="http://schemas.openxmlformats.org/officeDocument/2006/relationships/image" Target="../media/image1285.png"/><Relationship Id="rId306" Type="http://schemas.openxmlformats.org/officeDocument/2006/relationships/image" Target="../media/image1292.png"/><Relationship Id="rId87" Type="http://schemas.openxmlformats.org/officeDocument/2006/relationships/customXml" Target="../ink/ink1353.xml"/><Relationship Id="rId513" Type="http://schemas.openxmlformats.org/officeDocument/2006/relationships/customXml" Target="../ink/ink1569.xml"/><Relationship Id="rId597" Type="http://schemas.openxmlformats.org/officeDocument/2006/relationships/image" Target="../media/image1433.png"/><Relationship Id="rId720" Type="http://schemas.openxmlformats.org/officeDocument/2006/relationships/image" Target="../media/image1494.png"/><Relationship Id="rId152" Type="http://schemas.openxmlformats.org/officeDocument/2006/relationships/image" Target="../media/image1216.png"/><Relationship Id="rId457" Type="http://schemas.openxmlformats.org/officeDocument/2006/relationships/customXml" Target="../ink/ink1541.xml"/><Relationship Id="rId664" Type="http://schemas.openxmlformats.org/officeDocument/2006/relationships/image" Target="../media/image1466.png"/><Relationship Id="rId14" Type="http://schemas.openxmlformats.org/officeDocument/2006/relationships/image" Target="../media/image1147.png"/><Relationship Id="rId317" Type="http://schemas.openxmlformats.org/officeDocument/2006/relationships/customXml" Target="../ink/ink1469.xml"/><Relationship Id="rId524" Type="http://schemas.openxmlformats.org/officeDocument/2006/relationships/customXml" Target="../ink/ink1575.xml"/><Relationship Id="rId731" Type="http://schemas.openxmlformats.org/officeDocument/2006/relationships/customXml" Target="../ink/ink1681.xml"/><Relationship Id="rId98" Type="http://schemas.openxmlformats.org/officeDocument/2006/relationships/image" Target="../media/image1189.png"/><Relationship Id="rId163" Type="http://schemas.openxmlformats.org/officeDocument/2006/relationships/customXml" Target="../ink/ink1391.xml"/><Relationship Id="rId370" Type="http://schemas.openxmlformats.org/officeDocument/2006/relationships/image" Target="../media/image1323.png"/><Relationship Id="rId230" Type="http://schemas.openxmlformats.org/officeDocument/2006/relationships/image" Target="../media/image1254.png"/><Relationship Id="rId468" Type="http://schemas.openxmlformats.org/officeDocument/2006/relationships/image" Target="../media/image1371.png"/><Relationship Id="rId675" Type="http://schemas.openxmlformats.org/officeDocument/2006/relationships/customXml" Target="../ink/ink1653.xml"/><Relationship Id="rId25" Type="http://schemas.openxmlformats.org/officeDocument/2006/relationships/customXml" Target="../ink/ink1322.xml"/><Relationship Id="rId328" Type="http://schemas.openxmlformats.org/officeDocument/2006/relationships/image" Target="../media/image1303.png"/><Relationship Id="rId535" Type="http://schemas.openxmlformats.org/officeDocument/2006/relationships/image" Target="../media/image1404.png"/><Relationship Id="rId742" Type="http://schemas.openxmlformats.org/officeDocument/2006/relationships/image" Target="../media/image1505.png"/><Relationship Id="rId174" Type="http://schemas.openxmlformats.org/officeDocument/2006/relationships/image" Target="../media/image1227.png"/><Relationship Id="rId381" Type="http://schemas.openxmlformats.org/officeDocument/2006/relationships/customXml" Target="../ink/ink1502.xml"/><Relationship Id="rId602" Type="http://schemas.openxmlformats.org/officeDocument/2006/relationships/customXml" Target="../ink/ink1616.xml"/><Relationship Id="rId241" Type="http://schemas.openxmlformats.org/officeDocument/2006/relationships/customXml" Target="../ink/ink1431.xml"/><Relationship Id="rId479" Type="http://schemas.openxmlformats.org/officeDocument/2006/relationships/customXml" Target="../ink/ink1552.xml"/><Relationship Id="rId686" Type="http://schemas.openxmlformats.org/officeDocument/2006/relationships/image" Target="../media/image1477.png"/><Relationship Id="rId36" Type="http://schemas.openxmlformats.org/officeDocument/2006/relationships/image" Target="../media/image1158.png"/><Relationship Id="rId339" Type="http://schemas.openxmlformats.org/officeDocument/2006/relationships/customXml" Target="../ink/ink1480.xml"/><Relationship Id="rId546" Type="http://schemas.openxmlformats.org/officeDocument/2006/relationships/customXml" Target="../ink/ink1587.xml"/><Relationship Id="rId753" Type="http://schemas.openxmlformats.org/officeDocument/2006/relationships/customXml" Target="../ink/ink1692.xml"/><Relationship Id="rId101" Type="http://schemas.openxmlformats.org/officeDocument/2006/relationships/customXml" Target="../ink/ink1360.xml"/><Relationship Id="rId185" Type="http://schemas.openxmlformats.org/officeDocument/2006/relationships/customXml" Target="../ink/ink1402.xml"/><Relationship Id="rId406" Type="http://schemas.openxmlformats.org/officeDocument/2006/relationships/image" Target="../media/image1341.png"/><Relationship Id="rId392" Type="http://schemas.openxmlformats.org/officeDocument/2006/relationships/image" Target="../media/image1334.png"/><Relationship Id="rId613" Type="http://schemas.openxmlformats.org/officeDocument/2006/relationships/image" Target="../media/image1441.png"/><Relationship Id="rId697" Type="http://schemas.openxmlformats.org/officeDocument/2006/relationships/customXml" Target="../ink/ink1664.xml"/><Relationship Id="rId252" Type="http://schemas.openxmlformats.org/officeDocument/2006/relationships/image" Target="../media/image1265.png"/><Relationship Id="rId47" Type="http://schemas.openxmlformats.org/officeDocument/2006/relationships/customXml" Target="../ink/ink1333.xml"/><Relationship Id="rId112" Type="http://schemas.openxmlformats.org/officeDocument/2006/relationships/image" Target="../media/image1196.png"/><Relationship Id="rId557" Type="http://schemas.openxmlformats.org/officeDocument/2006/relationships/customXml" Target="../ink/ink1593.xml"/><Relationship Id="rId764" Type="http://schemas.openxmlformats.org/officeDocument/2006/relationships/image" Target="../media/image1516.png"/><Relationship Id="rId196" Type="http://schemas.openxmlformats.org/officeDocument/2006/relationships/image" Target="../media/image1238.png"/><Relationship Id="rId417" Type="http://schemas.openxmlformats.org/officeDocument/2006/relationships/customXml" Target="../ink/ink1521.xml"/><Relationship Id="rId624" Type="http://schemas.openxmlformats.org/officeDocument/2006/relationships/customXml" Target="../ink/ink1627.xml"/><Relationship Id="rId263" Type="http://schemas.openxmlformats.org/officeDocument/2006/relationships/customXml" Target="../ink/ink1442.xml"/><Relationship Id="rId470" Type="http://schemas.openxmlformats.org/officeDocument/2006/relationships/image" Target="../media/image1372.png"/><Relationship Id="rId58" Type="http://schemas.openxmlformats.org/officeDocument/2006/relationships/image" Target="../media/image1169.png"/><Relationship Id="rId123" Type="http://schemas.openxmlformats.org/officeDocument/2006/relationships/customXml" Target="../ink/ink1371.xml"/><Relationship Id="rId330" Type="http://schemas.openxmlformats.org/officeDocument/2006/relationships/image" Target="../media/image1304.png"/><Relationship Id="rId568" Type="http://schemas.openxmlformats.org/officeDocument/2006/relationships/image" Target="../media/image1419.png"/><Relationship Id="rId775" Type="http://schemas.openxmlformats.org/officeDocument/2006/relationships/customXml" Target="../ink/ink1703.xml"/><Relationship Id="rId428" Type="http://schemas.openxmlformats.org/officeDocument/2006/relationships/image" Target="../media/image1351.png"/><Relationship Id="rId635" Type="http://schemas.openxmlformats.org/officeDocument/2006/relationships/customXml" Target="../ink/ink1633.xml"/><Relationship Id="rId274" Type="http://schemas.openxmlformats.org/officeDocument/2006/relationships/image" Target="../media/image1276.png"/><Relationship Id="rId481" Type="http://schemas.openxmlformats.org/officeDocument/2006/relationships/customXml" Target="../ink/ink1553.xml"/><Relationship Id="rId702" Type="http://schemas.openxmlformats.org/officeDocument/2006/relationships/image" Target="../media/image1485.png"/><Relationship Id="rId69" Type="http://schemas.openxmlformats.org/officeDocument/2006/relationships/customXml" Target="../ink/ink1344.xml"/><Relationship Id="rId134" Type="http://schemas.openxmlformats.org/officeDocument/2006/relationships/image" Target="../media/image1207.png"/><Relationship Id="rId579" Type="http://schemas.openxmlformats.org/officeDocument/2006/relationships/customXml" Target="../ink/ink1604.xml"/><Relationship Id="rId786" Type="http://schemas.openxmlformats.org/officeDocument/2006/relationships/image" Target="../media/image1526.png"/><Relationship Id="rId341" Type="http://schemas.openxmlformats.org/officeDocument/2006/relationships/customXml" Target="../ink/ink1481.xml"/><Relationship Id="rId439" Type="http://schemas.openxmlformats.org/officeDocument/2006/relationships/customXml" Target="../ink/ink1532.xml"/><Relationship Id="rId646" Type="http://schemas.openxmlformats.org/officeDocument/2006/relationships/image" Target="../media/image1457.png"/><Relationship Id="rId201" Type="http://schemas.openxmlformats.org/officeDocument/2006/relationships/image" Target="../media/image1240.png"/><Relationship Id="rId285" Type="http://schemas.openxmlformats.org/officeDocument/2006/relationships/customXml" Target="../ink/ink1453.xml"/><Relationship Id="rId506" Type="http://schemas.openxmlformats.org/officeDocument/2006/relationships/image" Target="../media/image1390.png"/><Relationship Id="rId492" Type="http://schemas.openxmlformats.org/officeDocument/2006/relationships/image" Target="../media/image1383.png"/><Relationship Id="rId713" Type="http://schemas.openxmlformats.org/officeDocument/2006/relationships/customXml" Target="../ink/ink1672.xml"/><Relationship Id="rId797" Type="http://schemas.openxmlformats.org/officeDocument/2006/relationships/image" Target="../media/image1531.png"/><Relationship Id="rId145" Type="http://schemas.openxmlformats.org/officeDocument/2006/relationships/customXml" Target="../ink/ink1382.xml"/><Relationship Id="rId352" Type="http://schemas.openxmlformats.org/officeDocument/2006/relationships/image" Target="../media/image1314.png"/><Relationship Id="rId212" Type="http://schemas.openxmlformats.org/officeDocument/2006/relationships/customXml" Target="../ink/ink1416.xml"/><Relationship Id="rId657" Type="http://schemas.openxmlformats.org/officeDocument/2006/relationships/customXml" Target="../ink/ink1644.xml"/><Relationship Id="rId296" Type="http://schemas.openxmlformats.org/officeDocument/2006/relationships/image" Target="../media/image1287.png"/><Relationship Id="rId517" Type="http://schemas.openxmlformats.org/officeDocument/2006/relationships/customXml" Target="../ink/ink1571.xml"/><Relationship Id="rId724" Type="http://schemas.openxmlformats.org/officeDocument/2006/relationships/image" Target="../media/image1496.png"/><Relationship Id="rId60" Type="http://schemas.openxmlformats.org/officeDocument/2006/relationships/image" Target="../media/image1170.png"/><Relationship Id="rId156" Type="http://schemas.openxmlformats.org/officeDocument/2006/relationships/image" Target="../media/image1218.png"/><Relationship Id="rId363" Type="http://schemas.openxmlformats.org/officeDocument/2006/relationships/customXml" Target="../ink/ink1493.xml"/><Relationship Id="rId570" Type="http://schemas.openxmlformats.org/officeDocument/2006/relationships/image" Target="../media/image1420.png"/><Relationship Id="rId223" Type="http://schemas.openxmlformats.org/officeDocument/2006/relationships/image" Target="../media/image1251.png"/><Relationship Id="rId430" Type="http://schemas.openxmlformats.org/officeDocument/2006/relationships/image" Target="../media/image1352.png"/><Relationship Id="rId668" Type="http://schemas.openxmlformats.org/officeDocument/2006/relationships/image" Target="../media/image1468.png"/><Relationship Id="rId18" Type="http://schemas.openxmlformats.org/officeDocument/2006/relationships/image" Target="../media/image1149.png"/><Relationship Id="rId528" Type="http://schemas.openxmlformats.org/officeDocument/2006/relationships/customXml" Target="../ink/ink1577.xml"/><Relationship Id="rId735" Type="http://schemas.openxmlformats.org/officeDocument/2006/relationships/customXml" Target="../ink/ink1683.xml"/><Relationship Id="rId167" Type="http://schemas.openxmlformats.org/officeDocument/2006/relationships/customXml" Target="../ink/ink1393.xml"/><Relationship Id="rId374" Type="http://schemas.openxmlformats.org/officeDocument/2006/relationships/image" Target="../media/image1325.png"/><Relationship Id="rId581" Type="http://schemas.openxmlformats.org/officeDocument/2006/relationships/customXml" Target="../ink/ink1605.xml"/><Relationship Id="rId71" Type="http://schemas.openxmlformats.org/officeDocument/2006/relationships/customXml" Target="../ink/ink1345.xml"/><Relationship Id="rId234" Type="http://schemas.openxmlformats.org/officeDocument/2006/relationships/image" Target="../media/image1256.png"/><Relationship Id="rId679" Type="http://schemas.openxmlformats.org/officeDocument/2006/relationships/customXml" Target="../ink/ink1655.xml"/><Relationship Id="rId802" Type="http://schemas.openxmlformats.org/officeDocument/2006/relationships/customXml" Target="../ink/ink1718.xml"/><Relationship Id="rId2" Type="http://schemas.openxmlformats.org/officeDocument/2006/relationships/image" Target="../media/image6900.png"/><Relationship Id="rId29" Type="http://schemas.openxmlformats.org/officeDocument/2006/relationships/customXml" Target="../ink/ink1324.xml"/><Relationship Id="rId441" Type="http://schemas.openxmlformats.org/officeDocument/2006/relationships/customXml" Target="../ink/ink1533.xml"/><Relationship Id="rId539" Type="http://schemas.openxmlformats.org/officeDocument/2006/relationships/image" Target="../media/image1406.png"/><Relationship Id="rId746" Type="http://schemas.openxmlformats.org/officeDocument/2006/relationships/image" Target="../media/image1507.png"/><Relationship Id="rId178" Type="http://schemas.openxmlformats.org/officeDocument/2006/relationships/image" Target="../media/image1229.png"/><Relationship Id="rId301" Type="http://schemas.openxmlformats.org/officeDocument/2006/relationships/customXml" Target="../ink/ink1461.xml"/><Relationship Id="rId82" Type="http://schemas.openxmlformats.org/officeDocument/2006/relationships/image" Target="../media/image1181.png"/><Relationship Id="rId385" Type="http://schemas.openxmlformats.org/officeDocument/2006/relationships/customXml" Target="../ink/ink1504.xml"/><Relationship Id="rId592" Type="http://schemas.openxmlformats.org/officeDocument/2006/relationships/customXml" Target="../ink/ink1611.xml"/><Relationship Id="rId606" Type="http://schemas.openxmlformats.org/officeDocument/2006/relationships/customXml" Target="../ink/ink1618.xml"/><Relationship Id="rId813" Type="http://schemas.openxmlformats.org/officeDocument/2006/relationships/image" Target="../media/image1539.png"/><Relationship Id="rId245" Type="http://schemas.openxmlformats.org/officeDocument/2006/relationships/customXml" Target="../ink/ink1433.xml"/><Relationship Id="rId452" Type="http://schemas.openxmlformats.org/officeDocument/2006/relationships/image" Target="../media/image1363.png"/><Relationship Id="rId105" Type="http://schemas.openxmlformats.org/officeDocument/2006/relationships/customXml" Target="../ink/ink1362.xml"/><Relationship Id="rId312" Type="http://schemas.openxmlformats.org/officeDocument/2006/relationships/image" Target="../media/image1295.png"/><Relationship Id="rId757" Type="http://schemas.openxmlformats.org/officeDocument/2006/relationships/customXml" Target="../ink/ink1694.xml"/><Relationship Id="rId93" Type="http://schemas.openxmlformats.org/officeDocument/2006/relationships/customXml" Target="../ink/ink1356.xml"/><Relationship Id="rId189" Type="http://schemas.openxmlformats.org/officeDocument/2006/relationships/customXml" Target="../ink/ink1404.xml"/><Relationship Id="rId396" Type="http://schemas.openxmlformats.org/officeDocument/2006/relationships/image" Target="../media/image1336.png"/><Relationship Id="rId617" Type="http://schemas.openxmlformats.org/officeDocument/2006/relationships/image" Target="../media/image1443.png"/><Relationship Id="rId256" Type="http://schemas.openxmlformats.org/officeDocument/2006/relationships/image" Target="../media/image1267.png"/><Relationship Id="rId463" Type="http://schemas.openxmlformats.org/officeDocument/2006/relationships/customXml" Target="../ink/ink1544.xml"/><Relationship Id="rId670" Type="http://schemas.openxmlformats.org/officeDocument/2006/relationships/image" Target="../media/image1469.png"/><Relationship Id="rId116" Type="http://schemas.openxmlformats.org/officeDocument/2006/relationships/image" Target="../media/image1198.png"/><Relationship Id="rId323" Type="http://schemas.openxmlformats.org/officeDocument/2006/relationships/customXml" Target="../ink/ink1472.xml"/><Relationship Id="rId530" Type="http://schemas.openxmlformats.org/officeDocument/2006/relationships/customXml" Target="../ink/ink1578.xml"/><Relationship Id="rId768" Type="http://schemas.openxmlformats.org/officeDocument/2006/relationships/image" Target="../media/image1518.png"/><Relationship Id="rId20" Type="http://schemas.openxmlformats.org/officeDocument/2006/relationships/image" Target="../media/image1150.png"/><Relationship Id="rId628" Type="http://schemas.openxmlformats.org/officeDocument/2006/relationships/customXml" Target="../ink/ink1629.xml"/><Relationship Id="rId267" Type="http://schemas.openxmlformats.org/officeDocument/2006/relationships/customXml" Target="../ink/ink1444.xml"/><Relationship Id="rId474" Type="http://schemas.openxmlformats.org/officeDocument/2006/relationships/image" Target="../media/image1374.png"/><Relationship Id="rId127" Type="http://schemas.openxmlformats.org/officeDocument/2006/relationships/customXml" Target="../ink/ink1373.xml"/><Relationship Id="rId681" Type="http://schemas.openxmlformats.org/officeDocument/2006/relationships/customXml" Target="../ink/ink1656.xml"/><Relationship Id="rId779" Type="http://schemas.openxmlformats.org/officeDocument/2006/relationships/customXml" Target="../ink/ink1705.xml"/><Relationship Id="rId31" Type="http://schemas.openxmlformats.org/officeDocument/2006/relationships/customXml" Target="../ink/ink1325.xml"/><Relationship Id="rId334" Type="http://schemas.openxmlformats.org/officeDocument/2006/relationships/image" Target="../media/image1306.png"/><Relationship Id="rId541" Type="http://schemas.openxmlformats.org/officeDocument/2006/relationships/image" Target="../media/image1407.png"/><Relationship Id="rId639" Type="http://schemas.openxmlformats.org/officeDocument/2006/relationships/customXml" Target="../ink/ink1635.xml"/><Relationship Id="rId180" Type="http://schemas.openxmlformats.org/officeDocument/2006/relationships/image" Target="../media/image1230.png"/><Relationship Id="rId278" Type="http://schemas.openxmlformats.org/officeDocument/2006/relationships/image" Target="../media/image1278.png"/><Relationship Id="rId401" Type="http://schemas.openxmlformats.org/officeDocument/2006/relationships/customXml" Target="../ink/ink1512.xml"/><Relationship Id="rId485" Type="http://schemas.openxmlformats.org/officeDocument/2006/relationships/customXml" Target="../ink/ink1555.xml"/><Relationship Id="rId692" Type="http://schemas.openxmlformats.org/officeDocument/2006/relationships/image" Target="../media/image1480.png"/><Relationship Id="rId706" Type="http://schemas.openxmlformats.org/officeDocument/2006/relationships/image" Target="../media/image1487.png"/><Relationship Id="rId42" Type="http://schemas.openxmlformats.org/officeDocument/2006/relationships/image" Target="../media/image1161.png"/><Relationship Id="rId138" Type="http://schemas.openxmlformats.org/officeDocument/2006/relationships/image" Target="../media/image1209.png"/><Relationship Id="rId345" Type="http://schemas.openxmlformats.org/officeDocument/2006/relationships/customXml" Target="../ink/ink1484.xml"/><Relationship Id="rId552" Type="http://schemas.openxmlformats.org/officeDocument/2006/relationships/image" Target="../media/image1411.png"/><Relationship Id="rId191" Type="http://schemas.openxmlformats.org/officeDocument/2006/relationships/customXml" Target="../ink/ink1405.xml"/><Relationship Id="rId205" Type="http://schemas.openxmlformats.org/officeDocument/2006/relationships/image" Target="../media/image1242.png"/><Relationship Id="rId412" Type="http://schemas.openxmlformats.org/officeDocument/2006/relationships/image" Target="../media/image1343.png"/><Relationship Id="rId289" Type="http://schemas.openxmlformats.org/officeDocument/2006/relationships/customXml" Target="../ink/ink1455.xml"/><Relationship Id="rId496" Type="http://schemas.openxmlformats.org/officeDocument/2006/relationships/image" Target="../media/image1385.png"/><Relationship Id="rId717" Type="http://schemas.openxmlformats.org/officeDocument/2006/relationships/customXml" Target="../ink/ink1674.xml"/><Relationship Id="rId53" Type="http://schemas.openxmlformats.org/officeDocument/2006/relationships/customXml" Target="../ink/ink1336.xml"/><Relationship Id="rId149" Type="http://schemas.openxmlformats.org/officeDocument/2006/relationships/customXml" Target="../ink/ink1384.xml"/><Relationship Id="rId356" Type="http://schemas.openxmlformats.org/officeDocument/2006/relationships/image" Target="../media/image1316.png"/><Relationship Id="rId563" Type="http://schemas.openxmlformats.org/officeDocument/2006/relationships/customXml" Target="../ink/ink1596.xml"/><Relationship Id="rId770" Type="http://schemas.openxmlformats.org/officeDocument/2006/relationships/image" Target="../media/image1519.png"/><Relationship Id="rId216" Type="http://schemas.openxmlformats.org/officeDocument/2006/relationships/customXml" Target="../ink/ink1418.xml"/><Relationship Id="rId423" Type="http://schemas.openxmlformats.org/officeDocument/2006/relationships/customXml" Target="../ink/ink1524.xml"/><Relationship Id="rId630" Type="http://schemas.openxmlformats.org/officeDocument/2006/relationships/customXml" Target="../ink/ink1630.xml"/><Relationship Id="rId728" Type="http://schemas.openxmlformats.org/officeDocument/2006/relationships/image" Target="../media/image1498.png"/><Relationship Id="rId64" Type="http://schemas.openxmlformats.org/officeDocument/2006/relationships/image" Target="../media/image1172.png"/><Relationship Id="rId367" Type="http://schemas.openxmlformats.org/officeDocument/2006/relationships/customXml" Target="../ink/ink1495.xml"/><Relationship Id="rId574" Type="http://schemas.openxmlformats.org/officeDocument/2006/relationships/image" Target="../media/image1422.png"/><Relationship Id="rId227" Type="http://schemas.openxmlformats.org/officeDocument/2006/relationships/image" Target="../media/image1253.png"/><Relationship Id="rId781" Type="http://schemas.openxmlformats.org/officeDocument/2006/relationships/customXml" Target="../ink/ink1706.xml"/><Relationship Id="rId434" Type="http://schemas.openxmlformats.org/officeDocument/2006/relationships/image" Target="../media/image1354.png"/><Relationship Id="rId641" Type="http://schemas.openxmlformats.org/officeDocument/2006/relationships/customXml" Target="../ink/ink1636.xml"/><Relationship Id="rId739" Type="http://schemas.openxmlformats.org/officeDocument/2006/relationships/customXml" Target="../ink/ink1685.xml"/><Relationship Id="rId280" Type="http://schemas.openxmlformats.org/officeDocument/2006/relationships/image" Target="../media/image1279.png"/><Relationship Id="rId501" Type="http://schemas.openxmlformats.org/officeDocument/2006/relationships/customXml" Target="../ink/ink1563.xml"/><Relationship Id="rId75" Type="http://schemas.openxmlformats.org/officeDocument/2006/relationships/customXml" Target="../ink/ink1347.xml"/><Relationship Id="rId140" Type="http://schemas.openxmlformats.org/officeDocument/2006/relationships/image" Target="../media/image1210.png"/><Relationship Id="rId378" Type="http://schemas.openxmlformats.org/officeDocument/2006/relationships/image" Target="../media/image1327.png"/><Relationship Id="rId585" Type="http://schemas.openxmlformats.org/officeDocument/2006/relationships/customXml" Target="../ink/ink1607.xml"/><Relationship Id="rId792" Type="http://schemas.openxmlformats.org/officeDocument/2006/relationships/customXml" Target="../ink/ink1713.xml"/><Relationship Id="rId806" Type="http://schemas.openxmlformats.org/officeDocument/2006/relationships/customXml" Target="../ink/ink1720.xml"/><Relationship Id="rId6" Type="http://schemas.openxmlformats.org/officeDocument/2006/relationships/image" Target="../media/image1143.png"/><Relationship Id="rId238" Type="http://schemas.openxmlformats.org/officeDocument/2006/relationships/image" Target="../media/image1258.png"/><Relationship Id="rId445" Type="http://schemas.openxmlformats.org/officeDocument/2006/relationships/customXml" Target="../ink/ink1535.xml"/><Relationship Id="rId487" Type="http://schemas.openxmlformats.org/officeDocument/2006/relationships/customXml" Target="../ink/ink1556.xml"/><Relationship Id="rId610" Type="http://schemas.openxmlformats.org/officeDocument/2006/relationships/customXml" Target="../ink/ink1620.xml"/><Relationship Id="rId652" Type="http://schemas.openxmlformats.org/officeDocument/2006/relationships/image" Target="../media/image1460.png"/><Relationship Id="rId694" Type="http://schemas.openxmlformats.org/officeDocument/2006/relationships/image" Target="../media/image1481.png"/><Relationship Id="rId708" Type="http://schemas.openxmlformats.org/officeDocument/2006/relationships/image" Target="../media/image1488.png"/><Relationship Id="rId291" Type="http://schemas.openxmlformats.org/officeDocument/2006/relationships/customXml" Target="../ink/ink1456.xml"/><Relationship Id="rId305" Type="http://schemas.openxmlformats.org/officeDocument/2006/relationships/customXml" Target="../ink/ink1463.xml"/><Relationship Id="rId347" Type="http://schemas.openxmlformats.org/officeDocument/2006/relationships/customXml" Target="../ink/ink1485.xml"/><Relationship Id="rId512" Type="http://schemas.openxmlformats.org/officeDocument/2006/relationships/image" Target="../media/image1393.png"/><Relationship Id="rId44" Type="http://schemas.openxmlformats.org/officeDocument/2006/relationships/image" Target="../media/image1162.png"/><Relationship Id="rId86" Type="http://schemas.openxmlformats.org/officeDocument/2006/relationships/image" Target="../media/image1183.png"/><Relationship Id="rId151" Type="http://schemas.openxmlformats.org/officeDocument/2006/relationships/customXml" Target="../ink/ink1385.xml"/><Relationship Id="rId389" Type="http://schemas.openxmlformats.org/officeDocument/2006/relationships/customXml" Target="../ink/ink1506.xml"/><Relationship Id="rId554" Type="http://schemas.openxmlformats.org/officeDocument/2006/relationships/image" Target="../media/image1412.png"/><Relationship Id="rId596" Type="http://schemas.openxmlformats.org/officeDocument/2006/relationships/customXml" Target="../ink/ink1613.xml"/><Relationship Id="rId761" Type="http://schemas.openxmlformats.org/officeDocument/2006/relationships/customXml" Target="../ink/ink1696.xml"/><Relationship Id="rId193" Type="http://schemas.openxmlformats.org/officeDocument/2006/relationships/customXml" Target="../ink/ink1406.xml"/><Relationship Id="rId207" Type="http://schemas.openxmlformats.org/officeDocument/2006/relationships/image" Target="../media/image1243.png"/><Relationship Id="rId249" Type="http://schemas.openxmlformats.org/officeDocument/2006/relationships/customXml" Target="../ink/ink1435.xml"/><Relationship Id="rId414" Type="http://schemas.openxmlformats.org/officeDocument/2006/relationships/image" Target="../media/image1344.png"/><Relationship Id="rId456" Type="http://schemas.openxmlformats.org/officeDocument/2006/relationships/image" Target="../media/image1365.png"/><Relationship Id="rId498" Type="http://schemas.openxmlformats.org/officeDocument/2006/relationships/image" Target="../media/image1386.png"/><Relationship Id="rId621" Type="http://schemas.openxmlformats.org/officeDocument/2006/relationships/image" Target="../media/image1445.png"/><Relationship Id="rId663" Type="http://schemas.openxmlformats.org/officeDocument/2006/relationships/customXml" Target="../ink/ink1647.xml"/><Relationship Id="rId13" Type="http://schemas.openxmlformats.org/officeDocument/2006/relationships/customXml" Target="../ink/ink1316.xml"/><Relationship Id="rId109" Type="http://schemas.openxmlformats.org/officeDocument/2006/relationships/customXml" Target="../ink/ink1364.xml"/><Relationship Id="rId260" Type="http://schemas.openxmlformats.org/officeDocument/2006/relationships/image" Target="../media/image1269.png"/><Relationship Id="rId316" Type="http://schemas.openxmlformats.org/officeDocument/2006/relationships/image" Target="../media/image1297.png"/><Relationship Id="rId523" Type="http://schemas.openxmlformats.org/officeDocument/2006/relationships/image" Target="../media/image1398.png"/><Relationship Id="rId719" Type="http://schemas.openxmlformats.org/officeDocument/2006/relationships/customXml" Target="../ink/ink1675.xml"/><Relationship Id="rId55" Type="http://schemas.openxmlformats.org/officeDocument/2006/relationships/customXml" Target="../ink/ink1337.xml"/><Relationship Id="rId97" Type="http://schemas.openxmlformats.org/officeDocument/2006/relationships/customXml" Target="../ink/ink1358.xml"/><Relationship Id="rId120" Type="http://schemas.openxmlformats.org/officeDocument/2006/relationships/image" Target="../media/image1200.png"/><Relationship Id="rId358" Type="http://schemas.openxmlformats.org/officeDocument/2006/relationships/image" Target="../media/image1317.png"/><Relationship Id="rId565" Type="http://schemas.openxmlformats.org/officeDocument/2006/relationships/customXml" Target="../ink/ink1597.xml"/><Relationship Id="rId730" Type="http://schemas.openxmlformats.org/officeDocument/2006/relationships/image" Target="../media/image1499.png"/><Relationship Id="rId772" Type="http://schemas.openxmlformats.org/officeDocument/2006/relationships/image" Target="../media/image1520.png"/><Relationship Id="rId162" Type="http://schemas.openxmlformats.org/officeDocument/2006/relationships/image" Target="../media/image1221.png"/><Relationship Id="rId218" Type="http://schemas.openxmlformats.org/officeDocument/2006/relationships/customXml" Target="../ink/ink1419.xml"/><Relationship Id="rId425" Type="http://schemas.openxmlformats.org/officeDocument/2006/relationships/customXml" Target="../ink/ink1525.xml"/><Relationship Id="rId467" Type="http://schemas.openxmlformats.org/officeDocument/2006/relationships/customXml" Target="../ink/ink1546.xml"/><Relationship Id="rId632" Type="http://schemas.openxmlformats.org/officeDocument/2006/relationships/customXml" Target="../ink/ink1631.xml"/><Relationship Id="rId271" Type="http://schemas.openxmlformats.org/officeDocument/2006/relationships/customXml" Target="../ink/ink1446.xml"/><Relationship Id="rId674" Type="http://schemas.openxmlformats.org/officeDocument/2006/relationships/image" Target="../media/image1471.png"/><Relationship Id="rId24" Type="http://schemas.openxmlformats.org/officeDocument/2006/relationships/image" Target="../media/image1152.png"/><Relationship Id="rId66" Type="http://schemas.openxmlformats.org/officeDocument/2006/relationships/image" Target="../media/image1173.png"/><Relationship Id="rId131" Type="http://schemas.openxmlformats.org/officeDocument/2006/relationships/customXml" Target="../ink/ink1375.xml"/><Relationship Id="rId327" Type="http://schemas.openxmlformats.org/officeDocument/2006/relationships/customXml" Target="../ink/ink1474.xml"/><Relationship Id="rId369" Type="http://schemas.openxmlformats.org/officeDocument/2006/relationships/customXml" Target="../ink/ink1496.xml"/><Relationship Id="rId534" Type="http://schemas.openxmlformats.org/officeDocument/2006/relationships/customXml" Target="../ink/ink1580.xml"/><Relationship Id="rId576" Type="http://schemas.openxmlformats.org/officeDocument/2006/relationships/image" Target="../media/image1423.png"/><Relationship Id="rId741" Type="http://schemas.openxmlformats.org/officeDocument/2006/relationships/customXml" Target="../ink/ink1686.xml"/><Relationship Id="rId783" Type="http://schemas.openxmlformats.org/officeDocument/2006/relationships/customXml" Target="../ink/ink1708.xml"/><Relationship Id="rId173" Type="http://schemas.openxmlformats.org/officeDocument/2006/relationships/customXml" Target="../ink/ink1396.xml"/><Relationship Id="rId229" Type="http://schemas.openxmlformats.org/officeDocument/2006/relationships/customXml" Target="../ink/ink1425.xml"/><Relationship Id="rId380" Type="http://schemas.openxmlformats.org/officeDocument/2006/relationships/image" Target="../media/image1328.png"/><Relationship Id="rId436" Type="http://schemas.openxmlformats.org/officeDocument/2006/relationships/image" Target="../media/image1355.png"/><Relationship Id="rId601" Type="http://schemas.openxmlformats.org/officeDocument/2006/relationships/image" Target="../media/image1435.png"/><Relationship Id="rId643" Type="http://schemas.openxmlformats.org/officeDocument/2006/relationships/customXml" Target="../ink/ink1637.xml"/><Relationship Id="rId240" Type="http://schemas.openxmlformats.org/officeDocument/2006/relationships/image" Target="../media/image1259.png"/><Relationship Id="rId478" Type="http://schemas.openxmlformats.org/officeDocument/2006/relationships/image" Target="../media/image1376.png"/><Relationship Id="rId685" Type="http://schemas.openxmlformats.org/officeDocument/2006/relationships/customXml" Target="../ink/ink1658.xml"/><Relationship Id="rId35" Type="http://schemas.openxmlformats.org/officeDocument/2006/relationships/customXml" Target="../ink/ink1327.xml"/><Relationship Id="rId77" Type="http://schemas.openxmlformats.org/officeDocument/2006/relationships/customXml" Target="../ink/ink1348.xml"/><Relationship Id="rId100" Type="http://schemas.openxmlformats.org/officeDocument/2006/relationships/image" Target="../media/image1190.png"/><Relationship Id="rId282" Type="http://schemas.openxmlformats.org/officeDocument/2006/relationships/image" Target="../media/image1280.png"/><Relationship Id="rId338" Type="http://schemas.openxmlformats.org/officeDocument/2006/relationships/image" Target="../media/image1308.png"/><Relationship Id="rId503" Type="http://schemas.openxmlformats.org/officeDocument/2006/relationships/customXml" Target="../ink/ink1564.xml"/><Relationship Id="rId545" Type="http://schemas.openxmlformats.org/officeDocument/2006/relationships/customXml" Target="../ink/ink1586.xml"/><Relationship Id="rId587" Type="http://schemas.openxmlformats.org/officeDocument/2006/relationships/customXml" Target="../ink/ink1608.xml"/><Relationship Id="rId710" Type="http://schemas.openxmlformats.org/officeDocument/2006/relationships/image" Target="../media/image1489.png"/><Relationship Id="rId752" Type="http://schemas.openxmlformats.org/officeDocument/2006/relationships/image" Target="../media/image1510.png"/><Relationship Id="rId808" Type="http://schemas.openxmlformats.org/officeDocument/2006/relationships/customXml" Target="../ink/ink1721.xml"/><Relationship Id="rId8" Type="http://schemas.openxmlformats.org/officeDocument/2006/relationships/image" Target="../media/image1144.png"/><Relationship Id="rId142" Type="http://schemas.openxmlformats.org/officeDocument/2006/relationships/image" Target="../media/image1211.png"/><Relationship Id="rId184" Type="http://schemas.openxmlformats.org/officeDocument/2006/relationships/image" Target="../media/image1232.png"/><Relationship Id="rId391" Type="http://schemas.openxmlformats.org/officeDocument/2006/relationships/customXml" Target="../ink/ink1507.xml"/><Relationship Id="rId405" Type="http://schemas.openxmlformats.org/officeDocument/2006/relationships/customXml" Target="../ink/ink1514.xml"/><Relationship Id="rId447" Type="http://schemas.openxmlformats.org/officeDocument/2006/relationships/customXml" Target="../ink/ink1536.xml"/><Relationship Id="rId612" Type="http://schemas.openxmlformats.org/officeDocument/2006/relationships/customXml" Target="../ink/ink1621.xml"/><Relationship Id="rId794" Type="http://schemas.openxmlformats.org/officeDocument/2006/relationships/customXml" Target="../ink/ink1714.xml"/><Relationship Id="rId251" Type="http://schemas.openxmlformats.org/officeDocument/2006/relationships/customXml" Target="../ink/ink1436.xml"/><Relationship Id="rId489" Type="http://schemas.openxmlformats.org/officeDocument/2006/relationships/customXml" Target="../ink/ink1557.xml"/><Relationship Id="rId654" Type="http://schemas.openxmlformats.org/officeDocument/2006/relationships/image" Target="../media/image1461.png"/><Relationship Id="rId696" Type="http://schemas.openxmlformats.org/officeDocument/2006/relationships/image" Target="../media/image1482.png"/><Relationship Id="rId46" Type="http://schemas.openxmlformats.org/officeDocument/2006/relationships/image" Target="../media/image1163.png"/><Relationship Id="rId293" Type="http://schemas.openxmlformats.org/officeDocument/2006/relationships/customXml" Target="../ink/ink1457.xml"/><Relationship Id="rId307" Type="http://schemas.openxmlformats.org/officeDocument/2006/relationships/customXml" Target="../ink/ink1464.xml"/><Relationship Id="rId349" Type="http://schemas.openxmlformats.org/officeDocument/2006/relationships/customXml" Target="../ink/ink1486.xml"/><Relationship Id="rId514" Type="http://schemas.openxmlformats.org/officeDocument/2006/relationships/image" Target="../media/image1394.png"/><Relationship Id="rId556" Type="http://schemas.openxmlformats.org/officeDocument/2006/relationships/image" Target="../media/image1413.png"/><Relationship Id="rId721" Type="http://schemas.openxmlformats.org/officeDocument/2006/relationships/customXml" Target="../ink/ink1676.xml"/><Relationship Id="rId763" Type="http://schemas.openxmlformats.org/officeDocument/2006/relationships/customXml" Target="../ink/ink1697.xml"/><Relationship Id="rId88" Type="http://schemas.openxmlformats.org/officeDocument/2006/relationships/image" Target="../media/image1184.png"/><Relationship Id="rId111" Type="http://schemas.openxmlformats.org/officeDocument/2006/relationships/customXml" Target="../ink/ink1365.xml"/><Relationship Id="rId153" Type="http://schemas.openxmlformats.org/officeDocument/2006/relationships/customXml" Target="../ink/ink1386.xml"/><Relationship Id="rId195" Type="http://schemas.openxmlformats.org/officeDocument/2006/relationships/customXml" Target="../ink/ink1407.xml"/><Relationship Id="rId209" Type="http://schemas.openxmlformats.org/officeDocument/2006/relationships/image" Target="../media/image1244.png"/><Relationship Id="rId360" Type="http://schemas.openxmlformats.org/officeDocument/2006/relationships/image" Target="../media/image1318.png"/><Relationship Id="rId416" Type="http://schemas.openxmlformats.org/officeDocument/2006/relationships/image" Target="../media/image1345.png"/><Relationship Id="rId598" Type="http://schemas.openxmlformats.org/officeDocument/2006/relationships/customXml" Target="../ink/ink1614.xml"/><Relationship Id="rId220" Type="http://schemas.openxmlformats.org/officeDocument/2006/relationships/customXml" Target="../ink/ink1420.xml"/><Relationship Id="rId458" Type="http://schemas.openxmlformats.org/officeDocument/2006/relationships/image" Target="../media/image1366.png"/><Relationship Id="rId623" Type="http://schemas.openxmlformats.org/officeDocument/2006/relationships/image" Target="../media/image1446.png"/><Relationship Id="rId665" Type="http://schemas.openxmlformats.org/officeDocument/2006/relationships/customXml" Target="../ink/ink1648.xml"/><Relationship Id="rId15" Type="http://schemas.openxmlformats.org/officeDocument/2006/relationships/customXml" Target="../ink/ink1317.xml"/><Relationship Id="rId57" Type="http://schemas.openxmlformats.org/officeDocument/2006/relationships/customXml" Target="../ink/ink1338.xml"/><Relationship Id="rId262" Type="http://schemas.openxmlformats.org/officeDocument/2006/relationships/image" Target="../media/image1270.png"/><Relationship Id="rId318" Type="http://schemas.openxmlformats.org/officeDocument/2006/relationships/image" Target="../media/image1298.png"/><Relationship Id="rId525" Type="http://schemas.openxmlformats.org/officeDocument/2006/relationships/image" Target="../media/image1399.png"/><Relationship Id="rId567" Type="http://schemas.openxmlformats.org/officeDocument/2006/relationships/customXml" Target="../ink/ink1598.xml"/><Relationship Id="rId732" Type="http://schemas.openxmlformats.org/officeDocument/2006/relationships/image" Target="../media/image1500.png"/><Relationship Id="rId99" Type="http://schemas.openxmlformats.org/officeDocument/2006/relationships/customXml" Target="../ink/ink1359.xml"/><Relationship Id="rId122" Type="http://schemas.openxmlformats.org/officeDocument/2006/relationships/image" Target="../media/image1201.png"/><Relationship Id="rId164" Type="http://schemas.openxmlformats.org/officeDocument/2006/relationships/image" Target="../media/image1222.png"/><Relationship Id="rId371" Type="http://schemas.openxmlformats.org/officeDocument/2006/relationships/customXml" Target="../ink/ink1497.xml"/><Relationship Id="rId774" Type="http://schemas.openxmlformats.org/officeDocument/2006/relationships/image" Target="../media/image1521.png"/><Relationship Id="rId427" Type="http://schemas.openxmlformats.org/officeDocument/2006/relationships/customXml" Target="../ink/ink1526.xml"/><Relationship Id="rId469" Type="http://schemas.openxmlformats.org/officeDocument/2006/relationships/customXml" Target="../ink/ink1547.xml"/><Relationship Id="rId634" Type="http://schemas.openxmlformats.org/officeDocument/2006/relationships/image" Target="../media/image1451.png"/><Relationship Id="rId676" Type="http://schemas.openxmlformats.org/officeDocument/2006/relationships/image" Target="../media/image1472.png"/><Relationship Id="rId26" Type="http://schemas.openxmlformats.org/officeDocument/2006/relationships/image" Target="../media/image1153.png"/><Relationship Id="rId231" Type="http://schemas.openxmlformats.org/officeDocument/2006/relationships/customXml" Target="../ink/ink1426.xml"/><Relationship Id="rId273" Type="http://schemas.openxmlformats.org/officeDocument/2006/relationships/customXml" Target="../ink/ink1447.xml"/><Relationship Id="rId329" Type="http://schemas.openxmlformats.org/officeDocument/2006/relationships/customXml" Target="../ink/ink1475.xml"/><Relationship Id="rId480" Type="http://schemas.openxmlformats.org/officeDocument/2006/relationships/image" Target="../media/image1377.png"/><Relationship Id="rId536" Type="http://schemas.openxmlformats.org/officeDocument/2006/relationships/customXml" Target="../ink/ink1581.xml"/><Relationship Id="rId701" Type="http://schemas.openxmlformats.org/officeDocument/2006/relationships/customXml" Target="../ink/ink1666.xml"/><Relationship Id="rId68" Type="http://schemas.openxmlformats.org/officeDocument/2006/relationships/image" Target="../media/image1174.png"/><Relationship Id="rId133" Type="http://schemas.openxmlformats.org/officeDocument/2006/relationships/customXml" Target="../ink/ink1376.xml"/><Relationship Id="rId175" Type="http://schemas.openxmlformats.org/officeDocument/2006/relationships/customXml" Target="../ink/ink1397.xml"/><Relationship Id="rId340" Type="http://schemas.openxmlformats.org/officeDocument/2006/relationships/image" Target="../media/image1309.png"/><Relationship Id="rId578" Type="http://schemas.openxmlformats.org/officeDocument/2006/relationships/image" Target="../media/image1424.png"/><Relationship Id="rId743" Type="http://schemas.openxmlformats.org/officeDocument/2006/relationships/customXml" Target="../ink/ink1687.xml"/><Relationship Id="rId785" Type="http://schemas.openxmlformats.org/officeDocument/2006/relationships/customXml" Target="../ink/ink1709.xml"/><Relationship Id="rId200" Type="http://schemas.openxmlformats.org/officeDocument/2006/relationships/customXml" Target="../ink/ink1410.xml"/><Relationship Id="rId382" Type="http://schemas.openxmlformats.org/officeDocument/2006/relationships/image" Target="../media/image1329.png"/><Relationship Id="rId438" Type="http://schemas.openxmlformats.org/officeDocument/2006/relationships/image" Target="../media/image1356.png"/><Relationship Id="rId603" Type="http://schemas.openxmlformats.org/officeDocument/2006/relationships/image" Target="../media/image1436.png"/><Relationship Id="rId645" Type="http://schemas.openxmlformats.org/officeDocument/2006/relationships/customXml" Target="../ink/ink1638.xml"/><Relationship Id="rId687" Type="http://schemas.openxmlformats.org/officeDocument/2006/relationships/customXml" Target="../ink/ink1659.xml"/><Relationship Id="rId810" Type="http://schemas.openxmlformats.org/officeDocument/2006/relationships/customXml" Target="../ink/ink1722.xml"/><Relationship Id="rId242" Type="http://schemas.openxmlformats.org/officeDocument/2006/relationships/image" Target="../media/image1260.png"/><Relationship Id="rId284" Type="http://schemas.openxmlformats.org/officeDocument/2006/relationships/image" Target="../media/image1281.png"/><Relationship Id="rId491" Type="http://schemas.openxmlformats.org/officeDocument/2006/relationships/customXml" Target="../ink/ink1558.xml"/><Relationship Id="rId505" Type="http://schemas.openxmlformats.org/officeDocument/2006/relationships/customXml" Target="../ink/ink1565.xml"/><Relationship Id="rId712" Type="http://schemas.openxmlformats.org/officeDocument/2006/relationships/image" Target="../media/image1490.png"/><Relationship Id="rId37" Type="http://schemas.openxmlformats.org/officeDocument/2006/relationships/customXml" Target="../ink/ink1328.xml"/><Relationship Id="rId79" Type="http://schemas.openxmlformats.org/officeDocument/2006/relationships/customXml" Target="../ink/ink1349.xml"/><Relationship Id="rId102" Type="http://schemas.openxmlformats.org/officeDocument/2006/relationships/image" Target="../media/image1191.png"/><Relationship Id="rId144" Type="http://schemas.openxmlformats.org/officeDocument/2006/relationships/image" Target="../media/image1212.png"/><Relationship Id="rId547" Type="http://schemas.openxmlformats.org/officeDocument/2006/relationships/image" Target="../media/image1409.png"/><Relationship Id="rId589" Type="http://schemas.openxmlformats.org/officeDocument/2006/relationships/image" Target="../media/image1429.png"/><Relationship Id="rId754" Type="http://schemas.openxmlformats.org/officeDocument/2006/relationships/image" Target="../media/image1511.png"/><Relationship Id="rId796" Type="http://schemas.openxmlformats.org/officeDocument/2006/relationships/customXml" Target="../ink/ink1715.xml"/><Relationship Id="rId90" Type="http://schemas.openxmlformats.org/officeDocument/2006/relationships/image" Target="../media/image1185.png"/><Relationship Id="rId186" Type="http://schemas.openxmlformats.org/officeDocument/2006/relationships/image" Target="../media/image1233.png"/><Relationship Id="rId351" Type="http://schemas.openxmlformats.org/officeDocument/2006/relationships/customXml" Target="../ink/ink1487.xml"/><Relationship Id="rId393" Type="http://schemas.openxmlformats.org/officeDocument/2006/relationships/customXml" Target="../ink/ink1508.xml"/><Relationship Id="rId407" Type="http://schemas.openxmlformats.org/officeDocument/2006/relationships/customXml" Target="../ink/ink1515.xml"/><Relationship Id="rId449" Type="http://schemas.openxmlformats.org/officeDocument/2006/relationships/customXml" Target="../ink/ink1537.xml"/><Relationship Id="rId614" Type="http://schemas.openxmlformats.org/officeDocument/2006/relationships/customXml" Target="../ink/ink1622.xml"/><Relationship Id="rId656" Type="http://schemas.openxmlformats.org/officeDocument/2006/relationships/image" Target="../media/image1462.png"/><Relationship Id="rId211" Type="http://schemas.openxmlformats.org/officeDocument/2006/relationships/image" Target="../media/image1245.png"/><Relationship Id="rId253" Type="http://schemas.openxmlformats.org/officeDocument/2006/relationships/customXml" Target="../ink/ink1437.xml"/><Relationship Id="rId295" Type="http://schemas.openxmlformats.org/officeDocument/2006/relationships/customXml" Target="../ink/ink1458.xml"/><Relationship Id="rId309" Type="http://schemas.openxmlformats.org/officeDocument/2006/relationships/customXml" Target="../ink/ink1465.xml"/><Relationship Id="rId460" Type="http://schemas.openxmlformats.org/officeDocument/2006/relationships/image" Target="../media/image1367.png"/><Relationship Id="rId516" Type="http://schemas.openxmlformats.org/officeDocument/2006/relationships/image" Target="../media/image1395.png"/><Relationship Id="rId698" Type="http://schemas.openxmlformats.org/officeDocument/2006/relationships/image" Target="../media/image1483.png"/><Relationship Id="rId48" Type="http://schemas.openxmlformats.org/officeDocument/2006/relationships/image" Target="../media/image1164.png"/><Relationship Id="rId113" Type="http://schemas.openxmlformats.org/officeDocument/2006/relationships/customXml" Target="../ink/ink1366.xml"/><Relationship Id="rId320" Type="http://schemas.openxmlformats.org/officeDocument/2006/relationships/image" Target="../media/image1299.png"/><Relationship Id="rId558" Type="http://schemas.openxmlformats.org/officeDocument/2006/relationships/image" Target="../media/image1414.png"/><Relationship Id="rId723" Type="http://schemas.openxmlformats.org/officeDocument/2006/relationships/customXml" Target="../ink/ink1677.xml"/><Relationship Id="rId765" Type="http://schemas.openxmlformats.org/officeDocument/2006/relationships/customXml" Target="../ink/ink1698.xml"/><Relationship Id="rId155" Type="http://schemas.openxmlformats.org/officeDocument/2006/relationships/customXml" Target="../ink/ink1387.xml"/><Relationship Id="rId197" Type="http://schemas.openxmlformats.org/officeDocument/2006/relationships/customXml" Target="../ink/ink1408.xml"/><Relationship Id="rId362" Type="http://schemas.openxmlformats.org/officeDocument/2006/relationships/image" Target="../media/image1319.png"/><Relationship Id="rId418" Type="http://schemas.openxmlformats.org/officeDocument/2006/relationships/image" Target="../media/image1346.png"/><Relationship Id="rId625" Type="http://schemas.openxmlformats.org/officeDocument/2006/relationships/image" Target="../media/image1447.png"/><Relationship Id="rId222" Type="http://schemas.openxmlformats.org/officeDocument/2006/relationships/customXml" Target="../ink/ink1421.xml"/><Relationship Id="rId264" Type="http://schemas.openxmlformats.org/officeDocument/2006/relationships/image" Target="../media/image1271.png"/><Relationship Id="rId471" Type="http://schemas.openxmlformats.org/officeDocument/2006/relationships/customXml" Target="../ink/ink1548.xml"/><Relationship Id="rId667" Type="http://schemas.openxmlformats.org/officeDocument/2006/relationships/customXml" Target="../ink/ink1649.xml"/><Relationship Id="rId17" Type="http://schemas.openxmlformats.org/officeDocument/2006/relationships/customXml" Target="../ink/ink1318.xml"/><Relationship Id="rId59" Type="http://schemas.openxmlformats.org/officeDocument/2006/relationships/customXml" Target="../ink/ink1339.xml"/><Relationship Id="rId124" Type="http://schemas.openxmlformats.org/officeDocument/2006/relationships/image" Target="../media/image1202.png"/><Relationship Id="rId527" Type="http://schemas.openxmlformats.org/officeDocument/2006/relationships/image" Target="../media/image1400.png"/><Relationship Id="rId569" Type="http://schemas.openxmlformats.org/officeDocument/2006/relationships/customXml" Target="../ink/ink1599.xml"/><Relationship Id="rId734" Type="http://schemas.openxmlformats.org/officeDocument/2006/relationships/image" Target="../media/image1501.png"/><Relationship Id="rId776" Type="http://schemas.openxmlformats.org/officeDocument/2006/relationships/image" Target="../media/image1522.png"/><Relationship Id="rId70" Type="http://schemas.openxmlformats.org/officeDocument/2006/relationships/image" Target="../media/image1175.png"/><Relationship Id="rId166" Type="http://schemas.openxmlformats.org/officeDocument/2006/relationships/image" Target="../media/image1223.png"/><Relationship Id="rId331" Type="http://schemas.openxmlformats.org/officeDocument/2006/relationships/customXml" Target="../ink/ink1476.xml"/><Relationship Id="rId373" Type="http://schemas.openxmlformats.org/officeDocument/2006/relationships/customXml" Target="../ink/ink1498.xml"/><Relationship Id="rId429" Type="http://schemas.openxmlformats.org/officeDocument/2006/relationships/customXml" Target="../ink/ink1527.xml"/><Relationship Id="rId580" Type="http://schemas.openxmlformats.org/officeDocument/2006/relationships/image" Target="../media/image1425.png"/><Relationship Id="rId636" Type="http://schemas.openxmlformats.org/officeDocument/2006/relationships/image" Target="../media/image1452.png"/><Relationship Id="rId801" Type="http://schemas.openxmlformats.org/officeDocument/2006/relationships/image" Target="../media/image1533.png"/><Relationship Id="rId1" Type="http://schemas.openxmlformats.org/officeDocument/2006/relationships/slideLayout" Target="../slideLayouts/slideLayout2.xml"/><Relationship Id="rId233" Type="http://schemas.openxmlformats.org/officeDocument/2006/relationships/customXml" Target="../ink/ink1427.xml"/><Relationship Id="rId440" Type="http://schemas.openxmlformats.org/officeDocument/2006/relationships/image" Target="../media/image1357.png"/><Relationship Id="rId678" Type="http://schemas.openxmlformats.org/officeDocument/2006/relationships/image" Target="../media/image1473.png"/><Relationship Id="rId28" Type="http://schemas.openxmlformats.org/officeDocument/2006/relationships/image" Target="../media/image1154.png"/><Relationship Id="rId275" Type="http://schemas.openxmlformats.org/officeDocument/2006/relationships/customXml" Target="../ink/ink1448.xml"/><Relationship Id="rId300" Type="http://schemas.openxmlformats.org/officeDocument/2006/relationships/image" Target="../media/image1289.png"/><Relationship Id="rId482" Type="http://schemas.openxmlformats.org/officeDocument/2006/relationships/image" Target="../media/image1378.png"/><Relationship Id="rId538" Type="http://schemas.openxmlformats.org/officeDocument/2006/relationships/customXml" Target="../ink/ink1582.xml"/><Relationship Id="rId703" Type="http://schemas.openxmlformats.org/officeDocument/2006/relationships/customXml" Target="../ink/ink1667.xml"/><Relationship Id="rId745" Type="http://schemas.openxmlformats.org/officeDocument/2006/relationships/customXml" Target="../ink/ink1688.xml"/><Relationship Id="rId81" Type="http://schemas.openxmlformats.org/officeDocument/2006/relationships/customXml" Target="../ink/ink1350.xml"/><Relationship Id="rId135" Type="http://schemas.openxmlformats.org/officeDocument/2006/relationships/customXml" Target="../ink/ink1377.xml"/><Relationship Id="rId177" Type="http://schemas.openxmlformats.org/officeDocument/2006/relationships/customXml" Target="../ink/ink1398.xml"/><Relationship Id="rId342" Type="http://schemas.openxmlformats.org/officeDocument/2006/relationships/customXml" Target="../ink/ink1482.xml"/><Relationship Id="rId384" Type="http://schemas.openxmlformats.org/officeDocument/2006/relationships/image" Target="../media/image1330.png"/><Relationship Id="rId591" Type="http://schemas.openxmlformats.org/officeDocument/2006/relationships/image" Target="../media/image1430.png"/><Relationship Id="rId605" Type="http://schemas.openxmlformats.org/officeDocument/2006/relationships/image" Target="../media/image1437.png"/><Relationship Id="rId787" Type="http://schemas.openxmlformats.org/officeDocument/2006/relationships/customXml" Target="../ink/ink1710.xml"/><Relationship Id="rId812" Type="http://schemas.openxmlformats.org/officeDocument/2006/relationships/customXml" Target="../ink/ink1723.xml"/><Relationship Id="rId202" Type="http://schemas.openxmlformats.org/officeDocument/2006/relationships/customXml" Target="../ink/ink1411.xml"/><Relationship Id="rId244" Type="http://schemas.openxmlformats.org/officeDocument/2006/relationships/image" Target="../media/image1261.png"/><Relationship Id="rId647" Type="http://schemas.openxmlformats.org/officeDocument/2006/relationships/customXml" Target="../ink/ink1639.xml"/><Relationship Id="rId689" Type="http://schemas.openxmlformats.org/officeDocument/2006/relationships/customXml" Target="../ink/ink1660.xml"/><Relationship Id="rId39" Type="http://schemas.openxmlformats.org/officeDocument/2006/relationships/customXml" Target="../ink/ink1329.xml"/><Relationship Id="rId286" Type="http://schemas.openxmlformats.org/officeDocument/2006/relationships/image" Target="../media/image1282.png"/><Relationship Id="rId451" Type="http://schemas.openxmlformats.org/officeDocument/2006/relationships/customXml" Target="../ink/ink1538.xml"/><Relationship Id="rId493" Type="http://schemas.openxmlformats.org/officeDocument/2006/relationships/customXml" Target="../ink/ink1559.xml"/><Relationship Id="rId507" Type="http://schemas.openxmlformats.org/officeDocument/2006/relationships/customXml" Target="../ink/ink1566.xml"/><Relationship Id="rId549" Type="http://schemas.openxmlformats.org/officeDocument/2006/relationships/image" Target="../media/image1410.png"/><Relationship Id="rId714" Type="http://schemas.openxmlformats.org/officeDocument/2006/relationships/image" Target="../media/image1491.png"/><Relationship Id="rId756" Type="http://schemas.openxmlformats.org/officeDocument/2006/relationships/image" Target="../media/image1512.png"/><Relationship Id="rId50" Type="http://schemas.openxmlformats.org/officeDocument/2006/relationships/image" Target="../media/image1165.png"/><Relationship Id="rId104" Type="http://schemas.openxmlformats.org/officeDocument/2006/relationships/image" Target="../media/image1192.png"/><Relationship Id="rId146" Type="http://schemas.openxmlformats.org/officeDocument/2006/relationships/image" Target="../media/image1213.png"/><Relationship Id="rId188" Type="http://schemas.openxmlformats.org/officeDocument/2006/relationships/image" Target="../media/image1234.png"/><Relationship Id="rId311" Type="http://schemas.openxmlformats.org/officeDocument/2006/relationships/customXml" Target="../ink/ink1466.xml"/><Relationship Id="rId353" Type="http://schemas.openxmlformats.org/officeDocument/2006/relationships/customXml" Target="../ink/ink1488.xml"/><Relationship Id="rId395" Type="http://schemas.openxmlformats.org/officeDocument/2006/relationships/customXml" Target="../ink/ink1509.xml"/><Relationship Id="rId409" Type="http://schemas.openxmlformats.org/officeDocument/2006/relationships/customXml" Target="../ink/ink1517.xml"/><Relationship Id="rId560" Type="http://schemas.openxmlformats.org/officeDocument/2006/relationships/image" Target="../media/image1415.png"/><Relationship Id="rId798" Type="http://schemas.openxmlformats.org/officeDocument/2006/relationships/customXml" Target="../ink/ink1716.xml"/><Relationship Id="rId92" Type="http://schemas.openxmlformats.org/officeDocument/2006/relationships/image" Target="../media/image1186.png"/><Relationship Id="rId213" Type="http://schemas.openxmlformats.org/officeDocument/2006/relationships/image" Target="../media/image1246.png"/><Relationship Id="rId420" Type="http://schemas.openxmlformats.org/officeDocument/2006/relationships/image" Target="../media/image1347.png"/><Relationship Id="rId616" Type="http://schemas.openxmlformats.org/officeDocument/2006/relationships/customXml" Target="../ink/ink1623.xml"/><Relationship Id="rId658" Type="http://schemas.openxmlformats.org/officeDocument/2006/relationships/image" Target="../media/image1463.png"/><Relationship Id="rId255" Type="http://schemas.openxmlformats.org/officeDocument/2006/relationships/customXml" Target="../ink/ink1438.xml"/><Relationship Id="rId297" Type="http://schemas.openxmlformats.org/officeDocument/2006/relationships/customXml" Target="../ink/ink1459.xml"/><Relationship Id="rId462" Type="http://schemas.openxmlformats.org/officeDocument/2006/relationships/image" Target="../media/image1368.png"/><Relationship Id="rId518" Type="http://schemas.openxmlformats.org/officeDocument/2006/relationships/image" Target="../media/image1396.png"/><Relationship Id="rId725" Type="http://schemas.openxmlformats.org/officeDocument/2006/relationships/customXml" Target="../ink/ink1678.xml"/><Relationship Id="rId115" Type="http://schemas.openxmlformats.org/officeDocument/2006/relationships/customXml" Target="../ink/ink1367.xml"/><Relationship Id="rId157" Type="http://schemas.openxmlformats.org/officeDocument/2006/relationships/customXml" Target="../ink/ink1388.xml"/><Relationship Id="rId322" Type="http://schemas.openxmlformats.org/officeDocument/2006/relationships/image" Target="../media/image1300.png"/><Relationship Id="rId364" Type="http://schemas.openxmlformats.org/officeDocument/2006/relationships/image" Target="../media/image1320.png"/><Relationship Id="rId767" Type="http://schemas.openxmlformats.org/officeDocument/2006/relationships/customXml" Target="../ink/ink1699.xml"/><Relationship Id="rId61" Type="http://schemas.openxmlformats.org/officeDocument/2006/relationships/customXml" Target="../ink/ink1340.xml"/><Relationship Id="rId199" Type="http://schemas.openxmlformats.org/officeDocument/2006/relationships/customXml" Target="../ink/ink1409.xml"/><Relationship Id="rId571" Type="http://schemas.openxmlformats.org/officeDocument/2006/relationships/customXml" Target="../ink/ink1600.xml"/><Relationship Id="rId627" Type="http://schemas.openxmlformats.org/officeDocument/2006/relationships/image" Target="../media/image1448.png"/><Relationship Id="rId669" Type="http://schemas.openxmlformats.org/officeDocument/2006/relationships/customXml" Target="../ink/ink1650.xml"/><Relationship Id="rId19" Type="http://schemas.openxmlformats.org/officeDocument/2006/relationships/customXml" Target="../ink/ink1319.xml"/><Relationship Id="rId224" Type="http://schemas.openxmlformats.org/officeDocument/2006/relationships/customXml" Target="../ink/ink1422.xml"/><Relationship Id="rId266" Type="http://schemas.openxmlformats.org/officeDocument/2006/relationships/image" Target="../media/image1272.png"/><Relationship Id="rId431" Type="http://schemas.openxmlformats.org/officeDocument/2006/relationships/customXml" Target="../ink/ink1528.xml"/><Relationship Id="rId473" Type="http://schemas.openxmlformats.org/officeDocument/2006/relationships/customXml" Target="../ink/ink1549.xml"/><Relationship Id="rId529" Type="http://schemas.openxmlformats.org/officeDocument/2006/relationships/image" Target="../media/image1401.png"/><Relationship Id="rId680" Type="http://schemas.openxmlformats.org/officeDocument/2006/relationships/image" Target="../media/image1474.png"/><Relationship Id="rId736" Type="http://schemas.openxmlformats.org/officeDocument/2006/relationships/image" Target="../media/image1502.png"/><Relationship Id="rId30" Type="http://schemas.openxmlformats.org/officeDocument/2006/relationships/image" Target="../media/image1155.png"/><Relationship Id="rId126" Type="http://schemas.openxmlformats.org/officeDocument/2006/relationships/image" Target="../media/image1203.png"/><Relationship Id="rId168" Type="http://schemas.openxmlformats.org/officeDocument/2006/relationships/image" Target="../media/image1224.png"/><Relationship Id="rId333" Type="http://schemas.openxmlformats.org/officeDocument/2006/relationships/customXml" Target="../ink/ink1477.xml"/><Relationship Id="rId540" Type="http://schemas.openxmlformats.org/officeDocument/2006/relationships/customXml" Target="../ink/ink1583.xml"/><Relationship Id="rId778" Type="http://schemas.openxmlformats.org/officeDocument/2006/relationships/image" Target="../media/image1523.png"/><Relationship Id="rId72" Type="http://schemas.openxmlformats.org/officeDocument/2006/relationships/image" Target="../media/image1176.png"/><Relationship Id="rId375" Type="http://schemas.openxmlformats.org/officeDocument/2006/relationships/customXml" Target="../ink/ink1499.xml"/><Relationship Id="rId582" Type="http://schemas.openxmlformats.org/officeDocument/2006/relationships/image" Target="../media/image1426.png"/><Relationship Id="rId638" Type="http://schemas.openxmlformats.org/officeDocument/2006/relationships/image" Target="../media/image1453.png"/><Relationship Id="rId803" Type="http://schemas.openxmlformats.org/officeDocument/2006/relationships/image" Target="../media/image1534.png"/><Relationship Id="rId3" Type="http://schemas.openxmlformats.org/officeDocument/2006/relationships/customXml" Target="../ink/ink1311.xml"/><Relationship Id="rId235" Type="http://schemas.openxmlformats.org/officeDocument/2006/relationships/customXml" Target="../ink/ink1428.xml"/><Relationship Id="rId277" Type="http://schemas.openxmlformats.org/officeDocument/2006/relationships/customXml" Target="../ink/ink1449.xml"/><Relationship Id="rId400" Type="http://schemas.openxmlformats.org/officeDocument/2006/relationships/image" Target="../media/image1338.png"/><Relationship Id="rId442" Type="http://schemas.openxmlformats.org/officeDocument/2006/relationships/image" Target="../media/image1358.png"/><Relationship Id="rId484" Type="http://schemas.openxmlformats.org/officeDocument/2006/relationships/image" Target="../media/image1379.png"/><Relationship Id="rId705" Type="http://schemas.openxmlformats.org/officeDocument/2006/relationships/customXml" Target="../ink/ink1668.xml"/><Relationship Id="rId137" Type="http://schemas.openxmlformats.org/officeDocument/2006/relationships/customXml" Target="../ink/ink1378.xml"/><Relationship Id="rId302" Type="http://schemas.openxmlformats.org/officeDocument/2006/relationships/image" Target="../media/image1290.png"/><Relationship Id="rId344" Type="http://schemas.openxmlformats.org/officeDocument/2006/relationships/image" Target="../media/image1310.png"/><Relationship Id="rId691" Type="http://schemas.openxmlformats.org/officeDocument/2006/relationships/customXml" Target="../ink/ink1661.xml"/><Relationship Id="rId747" Type="http://schemas.openxmlformats.org/officeDocument/2006/relationships/customXml" Target="../ink/ink1689.xml"/><Relationship Id="rId789" Type="http://schemas.openxmlformats.org/officeDocument/2006/relationships/image" Target="../media/image1527.png"/><Relationship Id="rId41" Type="http://schemas.openxmlformats.org/officeDocument/2006/relationships/customXml" Target="../ink/ink1330.xml"/><Relationship Id="rId83" Type="http://schemas.openxmlformats.org/officeDocument/2006/relationships/customXml" Target="../ink/ink1351.xml"/><Relationship Id="rId179" Type="http://schemas.openxmlformats.org/officeDocument/2006/relationships/customXml" Target="../ink/ink1399.xml"/><Relationship Id="rId386" Type="http://schemas.openxmlformats.org/officeDocument/2006/relationships/image" Target="../media/image1331.png"/><Relationship Id="rId551" Type="http://schemas.openxmlformats.org/officeDocument/2006/relationships/customXml" Target="../ink/ink1590.xml"/><Relationship Id="rId593" Type="http://schemas.openxmlformats.org/officeDocument/2006/relationships/image" Target="../media/image1431.png"/><Relationship Id="rId607" Type="http://schemas.openxmlformats.org/officeDocument/2006/relationships/image" Target="../media/image1438.png"/><Relationship Id="rId649" Type="http://schemas.openxmlformats.org/officeDocument/2006/relationships/customXml" Target="../ink/ink1640.xml"/><Relationship Id="rId814" Type="http://schemas.openxmlformats.org/officeDocument/2006/relationships/customXml" Target="../ink/ink1724.xml"/><Relationship Id="rId190" Type="http://schemas.openxmlformats.org/officeDocument/2006/relationships/image" Target="../media/image1235.png"/><Relationship Id="rId204" Type="http://schemas.openxmlformats.org/officeDocument/2006/relationships/customXml" Target="../ink/ink1412.xml"/><Relationship Id="rId246" Type="http://schemas.openxmlformats.org/officeDocument/2006/relationships/image" Target="../media/image1262.png"/><Relationship Id="rId288" Type="http://schemas.openxmlformats.org/officeDocument/2006/relationships/image" Target="../media/image1283.png"/><Relationship Id="rId411" Type="http://schemas.openxmlformats.org/officeDocument/2006/relationships/customXml" Target="../ink/ink1518.xml"/><Relationship Id="rId453" Type="http://schemas.openxmlformats.org/officeDocument/2006/relationships/customXml" Target="../ink/ink1539.xml"/><Relationship Id="rId509" Type="http://schemas.openxmlformats.org/officeDocument/2006/relationships/customXml" Target="../ink/ink1567.xml"/><Relationship Id="rId660" Type="http://schemas.openxmlformats.org/officeDocument/2006/relationships/image" Target="../media/image1464.png"/><Relationship Id="rId106" Type="http://schemas.openxmlformats.org/officeDocument/2006/relationships/image" Target="../media/image1193.png"/><Relationship Id="rId313" Type="http://schemas.openxmlformats.org/officeDocument/2006/relationships/customXml" Target="../ink/ink1467.xml"/><Relationship Id="rId495" Type="http://schemas.openxmlformats.org/officeDocument/2006/relationships/customXml" Target="../ink/ink1560.xml"/><Relationship Id="rId716" Type="http://schemas.openxmlformats.org/officeDocument/2006/relationships/image" Target="../media/image1492.png"/><Relationship Id="rId758" Type="http://schemas.openxmlformats.org/officeDocument/2006/relationships/image" Target="../media/image1513.png"/><Relationship Id="rId10" Type="http://schemas.openxmlformats.org/officeDocument/2006/relationships/image" Target="../media/image1145.png"/><Relationship Id="rId52" Type="http://schemas.openxmlformats.org/officeDocument/2006/relationships/image" Target="../media/image1166.png"/><Relationship Id="rId94" Type="http://schemas.openxmlformats.org/officeDocument/2006/relationships/image" Target="../media/image1187.png"/><Relationship Id="rId148" Type="http://schemas.openxmlformats.org/officeDocument/2006/relationships/image" Target="../media/image1214.png"/><Relationship Id="rId355" Type="http://schemas.openxmlformats.org/officeDocument/2006/relationships/customXml" Target="../ink/ink1489.xml"/><Relationship Id="rId397" Type="http://schemas.openxmlformats.org/officeDocument/2006/relationships/customXml" Target="../ink/ink1510.xml"/><Relationship Id="rId520" Type="http://schemas.openxmlformats.org/officeDocument/2006/relationships/customXml" Target="../ink/ink1573.xml"/><Relationship Id="rId562" Type="http://schemas.openxmlformats.org/officeDocument/2006/relationships/image" Target="../media/image1416.png"/><Relationship Id="rId618" Type="http://schemas.openxmlformats.org/officeDocument/2006/relationships/customXml" Target="../ink/ink1624.xml"/><Relationship Id="rId215" Type="http://schemas.openxmlformats.org/officeDocument/2006/relationships/image" Target="../media/image1247.png"/><Relationship Id="rId257" Type="http://schemas.openxmlformats.org/officeDocument/2006/relationships/customXml" Target="../ink/ink1439.xml"/><Relationship Id="rId422" Type="http://schemas.openxmlformats.org/officeDocument/2006/relationships/image" Target="../media/image1348.png"/><Relationship Id="rId464" Type="http://schemas.openxmlformats.org/officeDocument/2006/relationships/image" Target="../media/image1369.png"/><Relationship Id="rId299" Type="http://schemas.openxmlformats.org/officeDocument/2006/relationships/customXml" Target="../ink/ink1460.xml"/><Relationship Id="rId727" Type="http://schemas.openxmlformats.org/officeDocument/2006/relationships/customXml" Target="../ink/ink1679.xml"/><Relationship Id="rId63" Type="http://schemas.openxmlformats.org/officeDocument/2006/relationships/customXml" Target="../ink/ink1341.xml"/><Relationship Id="rId159" Type="http://schemas.openxmlformats.org/officeDocument/2006/relationships/customXml" Target="../ink/ink1389.xml"/><Relationship Id="rId366" Type="http://schemas.openxmlformats.org/officeDocument/2006/relationships/image" Target="../media/image1321.png"/><Relationship Id="rId573" Type="http://schemas.openxmlformats.org/officeDocument/2006/relationships/customXml" Target="../ink/ink1601.xml"/><Relationship Id="rId780" Type="http://schemas.openxmlformats.org/officeDocument/2006/relationships/image" Target="../media/image1524.png"/><Relationship Id="rId226" Type="http://schemas.openxmlformats.org/officeDocument/2006/relationships/customXml" Target="../ink/ink1423.xml"/><Relationship Id="rId433" Type="http://schemas.openxmlformats.org/officeDocument/2006/relationships/customXml" Target="../ink/ink1529.xml"/><Relationship Id="rId640" Type="http://schemas.openxmlformats.org/officeDocument/2006/relationships/image" Target="../media/image1454.png"/><Relationship Id="rId738" Type="http://schemas.openxmlformats.org/officeDocument/2006/relationships/image" Target="../media/image1503.png"/><Relationship Id="rId74" Type="http://schemas.openxmlformats.org/officeDocument/2006/relationships/image" Target="../media/image1177.png"/><Relationship Id="rId377" Type="http://schemas.openxmlformats.org/officeDocument/2006/relationships/customXml" Target="../ink/ink1500.xml"/><Relationship Id="rId500" Type="http://schemas.openxmlformats.org/officeDocument/2006/relationships/image" Target="../media/image1387.png"/><Relationship Id="rId584" Type="http://schemas.openxmlformats.org/officeDocument/2006/relationships/image" Target="../media/image1427.png"/><Relationship Id="rId805" Type="http://schemas.openxmlformats.org/officeDocument/2006/relationships/image" Target="../media/image1535.png"/><Relationship Id="rId5" Type="http://schemas.openxmlformats.org/officeDocument/2006/relationships/customXml" Target="../ink/ink1312.xml"/><Relationship Id="rId237" Type="http://schemas.openxmlformats.org/officeDocument/2006/relationships/customXml" Target="../ink/ink1429.xml"/><Relationship Id="rId791" Type="http://schemas.openxmlformats.org/officeDocument/2006/relationships/image" Target="../media/image1528.png"/><Relationship Id="rId444" Type="http://schemas.openxmlformats.org/officeDocument/2006/relationships/image" Target="../media/image1359.png"/><Relationship Id="rId651" Type="http://schemas.openxmlformats.org/officeDocument/2006/relationships/customXml" Target="../ink/ink1641.xml"/><Relationship Id="rId749" Type="http://schemas.openxmlformats.org/officeDocument/2006/relationships/customXml" Target="../ink/ink1690.xml"/><Relationship Id="rId290" Type="http://schemas.openxmlformats.org/officeDocument/2006/relationships/image" Target="../media/image1284.png"/><Relationship Id="rId304" Type="http://schemas.openxmlformats.org/officeDocument/2006/relationships/image" Target="../media/image1291.png"/><Relationship Id="rId388" Type="http://schemas.openxmlformats.org/officeDocument/2006/relationships/image" Target="../media/image1332.png"/><Relationship Id="rId511" Type="http://schemas.openxmlformats.org/officeDocument/2006/relationships/customXml" Target="../ink/ink1568.xml"/><Relationship Id="rId609" Type="http://schemas.openxmlformats.org/officeDocument/2006/relationships/image" Target="../media/image1439.png"/><Relationship Id="rId85" Type="http://schemas.openxmlformats.org/officeDocument/2006/relationships/customXml" Target="../ink/ink1352.xml"/><Relationship Id="rId150" Type="http://schemas.openxmlformats.org/officeDocument/2006/relationships/image" Target="../media/image1215.png"/><Relationship Id="rId595" Type="http://schemas.openxmlformats.org/officeDocument/2006/relationships/image" Target="../media/image1432.png"/><Relationship Id="rId816" Type="http://schemas.openxmlformats.org/officeDocument/2006/relationships/customXml" Target="../ink/ink1725.xml"/><Relationship Id="rId248" Type="http://schemas.openxmlformats.org/officeDocument/2006/relationships/image" Target="../media/image1263.png"/><Relationship Id="rId455" Type="http://schemas.openxmlformats.org/officeDocument/2006/relationships/customXml" Target="../ink/ink1540.xml"/><Relationship Id="rId662" Type="http://schemas.openxmlformats.org/officeDocument/2006/relationships/image" Target="../media/image1465.png"/><Relationship Id="rId12" Type="http://schemas.openxmlformats.org/officeDocument/2006/relationships/image" Target="../media/image1146.png"/><Relationship Id="rId108" Type="http://schemas.openxmlformats.org/officeDocument/2006/relationships/image" Target="../media/image1194.png"/><Relationship Id="rId315" Type="http://schemas.openxmlformats.org/officeDocument/2006/relationships/customXml" Target="../ink/ink1468.xml"/><Relationship Id="rId522" Type="http://schemas.openxmlformats.org/officeDocument/2006/relationships/customXml" Target="../ink/ink1574.xml"/><Relationship Id="rId96" Type="http://schemas.openxmlformats.org/officeDocument/2006/relationships/image" Target="../media/image1188.png"/><Relationship Id="rId161" Type="http://schemas.openxmlformats.org/officeDocument/2006/relationships/customXml" Target="../ink/ink1390.xml"/><Relationship Id="rId399" Type="http://schemas.openxmlformats.org/officeDocument/2006/relationships/customXml" Target="../ink/ink1511.xml"/><Relationship Id="rId259" Type="http://schemas.openxmlformats.org/officeDocument/2006/relationships/customXml" Target="../ink/ink1440.xml"/><Relationship Id="rId466" Type="http://schemas.openxmlformats.org/officeDocument/2006/relationships/image" Target="../media/image1370.png"/><Relationship Id="rId673" Type="http://schemas.openxmlformats.org/officeDocument/2006/relationships/customXml" Target="../ink/ink1652.xml"/><Relationship Id="rId23" Type="http://schemas.openxmlformats.org/officeDocument/2006/relationships/customXml" Target="../ink/ink1321.xml"/><Relationship Id="rId119" Type="http://schemas.openxmlformats.org/officeDocument/2006/relationships/customXml" Target="../ink/ink1369.xml"/><Relationship Id="rId326" Type="http://schemas.openxmlformats.org/officeDocument/2006/relationships/image" Target="../media/image1302.png"/><Relationship Id="rId533" Type="http://schemas.openxmlformats.org/officeDocument/2006/relationships/image" Target="../media/image1403.png"/><Relationship Id="rId740" Type="http://schemas.openxmlformats.org/officeDocument/2006/relationships/image" Target="../media/image1504.png"/><Relationship Id="rId172" Type="http://schemas.openxmlformats.org/officeDocument/2006/relationships/image" Target="../media/image1226.png"/><Relationship Id="rId477" Type="http://schemas.openxmlformats.org/officeDocument/2006/relationships/customXml" Target="../ink/ink1551.xml"/><Relationship Id="rId600" Type="http://schemas.openxmlformats.org/officeDocument/2006/relationships/customXml" Target="../ink/ink1615.xml"/><Relationship Id="rId684" Type="http://schemas.openxmlformats.org/officeDocument/2006/relationships/image" Target="../media/image1476.png"/><Relationship Id="rId337" Type="http://schemas.openxmlformats.org/officeDocument/2006/relationships/customXml" Target="../ink/ink1479.xml"/><Relationship Id="rId34" Type="http://schemas.openxmlformats.org/officeDocument/2006/relationships/image" Target="../media/image1157.png"/><Relationship Id="rId544" Type="http://schemas.openxmlformats.org/officeDocument/2006/relationships/customXml" Target="../ink/ink1585.xml"/><Relationship Id="rId751" Type="http://schemas.openxmlformats.org/officeDocument/2006/relationships/customXml" Target="../ink/ink1691.xml"/><Relationship Id="rId183" Type="http://schemas.openxmlformats.org/officeDocument/2006/relationships/customXml" Target="../ink/ink1401.xml"/><Relationship Id="rId390" Type="http://schemas.openxmlformats.org/officeDocument/2006/relationships/image" Target="../media/image1333.png"/><Relationship Id="rId404" Type="http://schemas.openxmlformats.org/officeDocument/2006/relationships/image" Target="../media/image1340.png"/><Relationship Id="rId611" Type="http://schemas.openxmlformats.org/officeDocument/2006/relationships/image" Target="../media/image1440.png"/><Relationship Id="rId250" Type="http://schemas.openxmlformats.org/officeDocument/2006/relationships/image" Target="../media/image1264.png"/><Relationship Id="rId488" Type="http://schemas.openxmlformats.org/officeDocument/2006/relationships/image" Target="../media/image1381.png"/><Relationship Id="rId695" Type="http://schemas.openxmlformats.org/officeDocument/2006/relationships/customXml" Target="../ink/ink1663.xml"/><Relationship Id="rId709" Type="http://schemas.openxmlformats.org/officeDocument/2006/relationships/customXml" Target="../ink/ink1670.xml"/><Relationship Id="rId45" Type="http://schemas.openxmlformats.org/officeDocument/2006/relationships/customXml" Target="../ink/ink1332.xml"/><Relationship Id="rId110" Type="http://schemas.openxmlformats.org/officeDocument/2006/relationships/image" Target="../media/image1195.png"/><Relationship Id="rId348" Type="http://schemas.openxmlformats.org/officeDocument/2006/relationships/image" Target="../media/image1312.png"/><Relationship Id="rId555" Type="http://schemas.openxmlformats.org/officeDocument/2006/relationships/customXml" Target="../ink/ink1592.xml"/><Relationship Id="rId762" Type="http://schemas.openxmlformats.org/officeDocument/2006/relationships/image" Target="../media/image1515.png"/><Relationship Id="rId194" Type="http://schemas.openxmlformats.org/officeDocument/2006/relationships/image" Target="../media/image1237.png"/><Relationship Id="rId208" Type="http://schemas.openxmlformats.org/officeDocument/2006/relationships/customXml" Target="../ink/ink1414.xml"/><Relationship Id="rId415" Type="http://schemas.openxmlformats.org/officeDocument/2006/relationships/customXml" Target="../ink/ink1520.xml"/><Relationship Id="rId622" Type="http://schemas.openxmlformats.org/officeDocument/2006/relationships/customXml" Target="../ink/ink1626.xml"/><Relationship Id="rId261" Type="http://schemas.openxmlformats.org/officeDocument/2006/relationships/customXml" Target="../ink/ink1441.xml"/><Relationship Id="rId499" Type="http://schemas.openxmlformats.org/officeDocument/2006/relationships/customXml" Target="../ink/ink1562.xml"/><Relationship Id="rId56" Type="http://schemas.openxmlformats.org/officeDocument/2006/relationships/image" Target="../media/image1168.png"/><Relationship Id="rId359" Type="http://schemas.openxmlformats.org/officeDocument/2006/relationships/customXml" Target="../ink/ink1491.xml"/><Relationship Id="rId566" Type="http://schemas.openxmlformats.org/officeDocument/2006/relationships/image" Target="../media/image1418.png"/><Relationship Id="rId773" Type="http://schemas.openxmlformats.org/officeDocument/2006/relationships/customXml" Target="../ink/ink1702.xml"/><Relationship Id="rId121" Type="http://schemas.openxmlformats.org/officeDocument/2006/relationships/customXml" Target="../ink/ink1370.xml"/><Relationship Id="rId219" Type="http://schemas.openxmlformats.org/officeDocument/2006/relationships/image" Target="../media/image1249.png"/><Relationship Id="rId426" Type="http://schemas.openxmlformats.org/officeDocument/2006/relationships/image" Target="../media/image1350.png"/><Relationship Id="rId633" Type="http://schemas.openxmlformats.org/officeDocument/2006/relationships/customXml" Target="../ink/ink1632.xml"/><Relationship Id="rId67" Type="http://schemas.openxmlformats.org/officeDocument/2006/relationships/customXml" Target="../ink/ink1343.xml"/><Relationship Id="rId272" Type="http://schemas.openxmlformats.org/officeDocument/2006/relationships/image" Target="../media/image1275.png"/><Relationship Id="rId577" Type="http://schemas.openxmlformats.org/officeDocument/2006/relationships/customXml" Target="../ink/ink1603.xml"/><Relationship Id="rId700" Type="http://schemas.openxmlformats.org/officeDocument/2006/relationships/image" Target="../media/image1484.png"/><Relationship Id="rId132" Type="http://schemas.openxmlformats.org/officeDocument/2006/relationships/image" Target="../media/image1206.png"/><Relationship Id="rId784" Type="http://schemas.openxmlformats.org/officeDocument/2006/relationships/image" Target="../media/image1525.png"/><Relationship Id="rId437" Type="http://schemas.openxmlformats.org/officeDocument/2006/relationships/customXml" Target="../ink/ink1531.xml"/><Relationship Id="rId644" Type="http://schemas.openxmlformats.org/officeDocument/2006/relationships/image" Target="../media/image1456.png"/><Relationship Id="rId283" Type="http://schemas.openxmlformats.org/officeDocument/2006/relationships/customXml" Target="../ink/ink1452.xml"/><Relationship Id="rId490" Type="http://schemas.openxmlformats.org/officeDocument/2006/relationships/image" Target="../media/image1382.png"/><Relationship Id="rId504" Type="http://schemas.openxmlformats.org/officeDocument/2006/relationships/image" Target="../media/image1389.png"/><Relationship Id="rId711" Type="http://schemas.openxmlformats.org/officeDocument/2006/relationships/customXml" Target="../ink/ink1671.xml"/><Relationship Id="rId78" Type="http://schemas.openxmlformats.org/officeDocument/2006/relationships/image" Target="../media/image1179.png"/><Relationship Id="rId143" Type="http://schemas.openxmlformats.org/officeDocument/2006/relationships/customXml" Target="../ink/ink1381.xml"/><Relationship Id="rId350" Type="http://schemas.openxmlformats.org/officeDocument/2006/relationships/image" Target="../media/image1313.png"/><Relationship Id="rId588" Type="http://schemas.openxmlformats.org/officeDocument/2006/relationships/customXml" Target="../ink/ink1609.xml"/><Relationship Id="rId795" Type="http://schemas.openxmlformats.org/officeDocument/2006/relationships/image" Target="../media/image1530.png"/><Relationship Id="rId809" Type="http://schemas.openxmlformats.org/officeDocument/2006/relationships/image" Target="../media/image1537.png"/><Relationship Id="rId9" Type="http://schemas.openxmlformats.org/officeDocument/2006/relationships/customXml" Target="../ink/ink1314.xml"/><Relationship Id="rId210" Type="http://schemas.openxmlformats.org/officeDocument/2006/relationships/customXml" Target="../ink/ink1415.xml"/><Relationship Id="rId448" Type="http://schemas.openxmlformats.org/officeDocument/2006/relationships/image" Target="../media/image1361.png"/><Relationship Id="rId655" Type="http://schemas.openxmlformats.org/officeDocument/2006/relationships/customXml" Target="../ink/ink1643.xml"/><Relationship Id="rId294" Type="http://schemas.openxmlformats.org/officeDocument/2006/relationships/image" Target="../media/image1286.png"/><Relationship Id="rId308" Type="http://schemas.openxmlformats.org/officeDocument/2006/relationships/image" Target="../media/image1293.png"/><Relationship Id="rId515" Type="http://schemas.openxmlformats.org/officeDocument/2006/relationships/customXml" Target="../ink/ink1570.xml"/><Relationship Id="rId722" Type="http://schemas.openxmlformats.org/officeDocument/2006/relationships/image" Target="../media/image1495.png"/><Relationship Id="rId89" Type="http://schemas.openxmlformats.org/officeDocument/2006/relationships/customXml" Target="../ink/ink1354.xml"/><Relationship Id="rId154" Type="http://schemas.openxmlformats.org/officeDocument/2006/relationships/image" Target="../media/image1217.png"/><Relationship Id="rId361" Type="http://schemas.openxmlformats.org/officeDocument/2006/relationships/customXml" Target="../ink/ink1492.xml"/><Relationship Id="rId599" Type="http://schemas.openxmlformats.org/officeDocument/2006/relationships/image" Target="../media/image1434.png"/><Relationship Id="rId459" Type="http://schemas.openxmlformats.org/officeDocument/2006/relationships/customXml" Target="../ink/ink1542.xml"/><Relationship Id="rId666" Type="http://schemas.openxmlformats.org/officeDocument/2006/relationships/image" Target="../media/image1467.png"/><Relationship Id="rId16" Type="http://schemas.openxmlformats.org/officeDocument/2006/relationships/image" Target="../media/image1148.png"/><Relationship Id="rId221" Type="http://schemas.openxmlformats.org/officeDocument/2006/relationships/image" Target="../media/image1250.png"/><Relationship Id="rId319" Type="http://schemas.openxmlformats.org/officeDocument/2006/relationships/customXml" Target="../ink/ink1470.xml"/><Relationship Id="rId526" Type="http://schemas.openxmlformats.org/officeDocument/2006/relationships/customXml" Target="../ink/ink1576.xml"/><Relationship Id="rId733" Type="http://schemas.openxmlformats.org/officeDocument/2006/relationships/customXml" Target="../ink/ink1682.xml"/><Relationship Id="rId165" Type="http://schemas.openxmlformats.org/officeDocument/2006/relationships/customXml" Target="../ink/ink1392.xml"/><Relationship Id="rId372" Type="http://schemas.openxmlformats.org/officeDocument/2006/relationships/image" Target="../media/image1324.png"/><Relationship Id="rId677" Type="http://schemas.openxmlformats.org/officeDocument/2006/relationships/customXml" Target="../ink/ink1654.xml"/><Relationship Id="rId800" Type="http://schemas.openxmlformats.org/officeDocument/2006/relationships/customXml" Target="../ink/ink1717.xml"/><Relationship Id="rId232" Type="http://schemas.openxmlformats.org/officeDocument/2006/relationships/image" Target="../media/image1255.png"/><Relationship Id="rId27" Type="http://schemas.openxmlformats.org/officeDocument/2006/relationships/customXml" Target="../ink/ink1323.xml"/><Relationship Id="rId537" Type="http://schemas.openxmlformats.org/officeDocument/2006/relationships/image" Target="../media/image1405.png"/><Relationship Id="rId744" Type="http://schemas.openxmlformats.org/officeDocument/2006/relationships/image" Target="../media/image1506.png"/><Relationship Id="rId80" Type="http://schemas.openxmlformats.org/officeDocument/2006/relationships/image" Target="../media/image1180.png"/><Relationship Id="rId176" Type="http://schemas.openxmlformats.org/officeDocument/2006/relationships/image" Target="../media/image1228.png"/><Relationship Id="rId383" Type="http://schemas.openxmlformats.org/officeDocument/2006/relationships/customXml" Target="../ink/ink1503.xml"/><Relationship Id="rId590" Type="http://schemas.openxmlformats.org/officeDocument/2006/relationships/customXml" Target="../ink/ink1610.xml"/><Relationship Id="rId604" Type="http://schemas.openxmlformats.org/officeDocument/2006/relationships/customXml" Target="../ink/ink1617.xml"/><Relationship Id="rId811" Type="http://schemas.openxmlformats.org/officeDocument/2006/relationships/image" Target="../media/image1538.png"/><Relationship Id="rId243" Type="http://schemas.openxmlformats.org/officeDocument/2006/relationships/customXml" Target="../ink/ink1432.xml"/><Relationship Id="rId450" Type="http://schemas.openxmlformats.org/officeDocument/2006/relationships/image" Target="../media/image1362.png"/><Relationship Id="rId688" Type="http://schemas.openxmlformats.org/officeDocument/2006/relationships/image" Target="../media/image1478.png"/><Relationship Id="rId38" Type="http://schemas.openxmlformats.org/officeDocument/2006/relationships/image" Target="../media/image1159.png"/><Relationship Id="rId103" Type="http://schemas.openxmlformats.org/officeDocument/2006/relationships/customXml" Target="../ink/ink1361.xml"/><Relationship Id="rId310" Type="http://schemas.openxmlformats.org/officeDocument/2006/relationships/image" Target="../media/image1294.png"/><Relationship Id="rId548" Type="http://schemas.openxmlformats.org/officeDocument/2006/relationships/customXml" Target="../ink/ink1588.xml"/><Relationship Id="rId755" Type="http://schemas.openxmlformats.org/officeDocument/2006/relationships/customXml" Target="../ink/ink1693.xml"/><Relationship Id="rId91" Type="http://schemas.openxmlformats.org/officeDocument/2006/relationships/customXml" Target="../ink/ink1355.xml"/><Relationship Id="rId187" Type="http://schemas.openxmlformats.org/officeDocument/2006/relationships/customXml" Target="../ink/ink1403.xml"/><Relationship Id="rId394" Type="http://schemas.openxmlformats.org/officeDocument/2006/relationships/image" Target="../media/image1335.png"/><Relationship Id="rId408" Type="http://schemas.openxmlformats.org/officeDocument/2006/relationships/customXml" Target="../ink/ink1516.xml"/><Relationship Id="rId615" Type="http://schemas.openxmlformats.org/officeDocument/2006/relationships/image" Target="../media/image1442.png"/><Relationship Id="rId254" Type="http://schemas.openxmlformats.org/officeDocument/2006/relationships/image" Target="../media/image1266.png"/><Relationship Id="rId699" Type="http://schemas.openxmlformats.org/officeDocument/2006/relationships/customXml" Target="../ink/ink1665.xml"/><Relationship Id="rId49" Type="http://schemas.openxmlformats.org/officeDocument/2006/relationships/customXml" Target="../ink/ink1334.xml"/><Relationship Id="rId114" Type="http://schemas.openxmlformats.org/officeDocument/2006/relationships/image" Target="../media/image1197.png"/><Relationship Id="rId461" Type="http://schemas.openxmlformats.org/officeDocument/2006/relationships/customXml" Target="../ink/ink1543.xml"/><Relationship Id="rId559" Type="http://schemas.openxmlformats.org/officeDocument/2006/relationships/customXml" Target="../ink/ink1594.xml"/><Relationship Id="rId766" Type="http://schemas.openxmlformats.org/officeDocument/2006/relationships/image" Target="../media/image1517.png"/><Relationship Id="rId198" Type="http://schemas.openxmlformats.org/officeDocument/2006/relationships/image" Target="../media/image1239.png"/><Relationship Id="rId321" Type="http://schemas.openxmlformats.org/officeDocument/2006/relationships/customXml" Target="../ink/ink1471.xml"/><Relationship Id="rId419" Type="http://schemas.openxmlformats.org/officeDocument/2006/relationships/customXml" Target="../ink/ink1522.xml"/><Relationship Id="rId626" Type="http://schemas.openxmlformats.org/officeDocument/2006/relationships/customXml" Target="../ink/ink1628.xml"/><Relationship Id="rId265" Type="http://schemas.openxmlformats.org/officeDocument/2006/relationships/customXml" Target="../ink/ink1443.xml"/><Relationship Id="rId472" Type="http://schemas.openxmlformats.org/officeDocument/2006/relationships/image" Target="../media/image1373.png"/><Relationship Id="rId125" Type="http://schemas.openxmlformats.org/officeDocument/2006/relationships/customXml" Target="../ink/ink1372.xml"/><Relationship Id="rId332" Type="http://schemas.openxmlformats.org/officeDocument/2006/relationships/image" Target="../media/image1305.png"/><Relationship Id="rId777" Type="http://schemas.openxmlformats.org/officeDocument/2006/relationships/customXml" Target="../ink/ink1704.xml"/><Relationship Id="rId637" Type="http://schemas.openxmlformats.org/officeDocument/2006/relationships/customXml" Target="../ink/ink1634.xml"/><Relationship Id="rId276" Type="http://schemas.openxmlformats.org/officeDocument/2006/relationships/image" Target="../media/image1277.png"/><Relationship Id="rId483" Type="http://schemas.openxmlformats.org/officeDocument/2006/relationships/customXml" Target="../ink/ink1554.xml"/><Relationship Id="rId690" Type="http://schemas.openxmlformats.org/officeDocument/2006/relationships/image" Target="../media/image1479.png"/><Relationship Id="rId704" Type="http://schemas.openxmlformats.org/officeDocument/2006/relationships/image" Target="../media/image1486.png"/><Relationship Id="rId40" Type="http://schemas.openxmlformats.org/officeDocument/2006/relationships/image" Target="../media/image1160.png"/><Relationship Id="rId136" Type="http://schemas.openxmlformats.org/officeDocument/2006/relationships/image" Target="../media/image1208.png"/><Relationship Id="rId343" Type="http://schemas.openxmlformats.org/officeDocument/2006/relationships/customXml" Target="../ink/ink1483.xml"/><Relationship Id="rId550" Type="http://schemas.openxmlformats.org/officeDocument/2006/relationships/customXml" Target="../ink/ink1589.xml"/><Relationship Id="rId788" Type="http://schemas.openxmlformats.org/officeDocument/2006/relationships/customXml" Target="../ink/ink1711.xml"/><Relationship Id="rId203" Type="http://schemas.openxmlformats.org/officeDocument/2006/relationships/image" Target="../media/image1241.png"/><Relationship Id="rId648" Type="http://schemas.openxmlformats.org/officeDocument/2006/relationships/image" Target="../media/image1458.png"/><Relationship Id="rId287" Type="http://schemas.openxmlformats.org/officeDocument/2006/relationships/customXml" Target="../ink/ink1454.xml"/><Relationship Id="rId410" Type="http://schemas.openxmlformats.org/officeDocument/2006/relationships/image" Target="../media/image1342.png"/><Relationship Id="rId494" Type="http://schemas.openxmlformats.org/officeDocument/2006/relationships/image" Target="../media/image1384.png"/><Relationship Id="rId508" Type="http://schemas.openxmlformats.org/officeDocument/2006/relationships/image" Target="../media/image1391.png"/><Relationship Id="rId715" Type="http://schemas.openxmlformats.org/officeDocument/2006/relationships/customXml" Target="../ink/ink1673.xml"/><Relationship Id="rId147" Type="http://schemas.openxmlformats.org/officeDocument/2006/relationships/customXml" Target="../ink/ink1383.xml"/><Relationship Id="rId354" Type="http://schemas.openxmlformats.org/officeDocument/2006/relationships/image" Target="../media/image1315.png"/><Relationship Id="rId799" Type="http://schemas.openxmlformats.org/officeDocument/2006/relationships/image" Target="../media/image1532.png"/><Relationship Id="rId51" Type="http://schemas.openxmlformats.org/officeDocument/2006/relationships/customXml" Target="../ink/ink1335.xml"/><Relationship Id="rId561" Type="http://schemas.openxmlformats.org/officeDocument/2006/relationships/customXml" Target="../ink/ink1595.xml"/><Relationship Id="rId659" Type="http://schemas.openxmlformats.org/officeDocument/2006/relationships/customXml" Target="../ink/ink1645.xml"/><Relationship Id="rId214" Type="http://schemas.openxmlformats.org/officeDocument/2006/relationships/customXml" Target="../ink/ink1417.xml"/><Relationship Id="rId298" Type="http://schemas.openxmlformats.org/officeDocument/2006/relationships/image" Target="../media/image1288.png"/><Relationship Id="rId421" Type="http://schemas.openxmlformats.org/officeDocument/2006/relationships/customXml" Target="../ink/ink1523.xml"/><Relationship Id="rId519" Type="http://schemas.openxmlformats.org/officeDocument/2006/relationships/customXml" Target="../ink/ink1572.xml"/><Relationship Id="rId158" Type="http://schemas.openxmlformats.org/officeDocument/2006/relationships/image" Target="../media/image1219.png"/><Relationship Id="rId726" Type="http://schemas.openxmlformats.org/officeDocument/2006/relationships/image" Target="../media/image1497.png"/><Relationship Id="rId62" Type="http://schemas.openxmlformats.org/officeDocument/2006/relationships/image" Target="../media/image1171.png"/><Relationship Id="rId365" Type="http://schemas.openxmlformats.org/officeDocument/2006/relationships/customXml" Target="../ink/ink1494.xml"/><Relationship Id="rId572" Type="http://schemas.openxmlformats.org/officeDocument/2006/relationships/image" Target="../media/image1421.png"/><Relationship Id="rId225" Type="http://schemas.openxmlformats.org/officeDocument/2006/relationships/image" Target="../media/image1252.png"/><Relationship Id="rId432" Type="http://schemas.openxmlformats.org/officeDocument/2006/relationships/image" Target="../media/image1353.png"/><Relationship Id="rId737" Type="http://schemas.openxmlformats.org/officeDocument/2006/relationships/customXml" Target="../ink/ink1684.xml"/><Relationship Id="rId73" Type="http://schemas.openxmlformats.org/officeDocument/2006/relationships/customXml" Target="../ink/ink1346.xml"/><Relationship Id="rId169" Type="http://schemas.openxmlformats.org/officeDocument/2006/relationships/customXml" Target="../ink/ink1394.xml"/><Relationship Id="rId376" Type="http://schemas.openxmlformats.org/officeDocument/2006/relationships/image" Target="../media/image1326.png"/><Relationship Id="rId583" Type="http://schemas.openxmlformats.org/officeDocument/2006/relationships/customXml" Target="../ink/ink1606.xml"/><Relationship Id="rId790" Type="http://schemas.openxmlformats.org/officeDocument/2006/relationships/customXml" Target="../ink/ink1712.xml"/><Relationship Id="rId804" Type="http://schemas.openxmlformats.org/officeDocument/2006/relationships/customXml" Target="../ink/ink1719.xml"/><Relationship Id="rId4" Type="http://schemas.openxmlformats.org/officeDocument/2006/relationships/image" Target="../media/image1142.png"/><Relationship Id="rId236" Type="http://schemas.openxmlformats.org/officeDocument/2006/relationships/image" Target="../media/image1257.png"/><Relationship Id="rId443" Type="http://schemas.openxmlformats.org/officeDocument/2006/relationships/customXml" Target="../ink/ink1534.xml"/><Relationship Id="rId650" Type="http://schemas.openxmlformats.org/officeDocument/2006/relationships/image" Target="../media/image1459.png"/><Relationship Id="rId303" Type="http://schemas.openxmlformats.org/officeDocument/2006/relationships/customXml" Target="../ink/ink1462.xml"/><Relationship Id="rId748" Type="http://schemas.openxmlformats.org/officeDocument/2006/relationships/image" Target="../media/image1508.png"/><Relationship Id="rId84" Type="http://schemas.openxmlformats.org/officeDocument/2006/relationships/image" Target="../media/image1182.png"/><Relationship Id="rId387" Type="http://schemas.openxmlformats.org/officeDocument/2006/relationships/customXml" Target="../ink/ink1505.xml"/><Relationship Id="rId510" Type="http://schemas.openxmlformats.org/officeDocument/2006/relationships/image" Target="../media/image1392.png"/><Relationship Id="rId594" Type="http://schemas.openxmlformats.org/officeDocument/2006/relationships/customXml" Target="../ink/ink1612.xml"/><Relationship Id="rId608" Type="http://schemas.openxmlformats.org/officeDocument/2006/relationships/customXml" Target="../ink/ink1619.xml"/><Relationship Id="rId815" Type="http://schemas.openxmlformats.org/officeDocument/2006/relationships/image" Target="../media/image1540.png"/><Relationship Id="rId247" Type="http://schemas.openxmlformats.org/officeDocument/2006/relationships/customXml" Target="../ink/ink1434.xml"/><Relationship Id="rId107" Type="http://schemas.openxmlformats.org/officeDocument/2006/relationships/customXml" Target="../ink/ink1363.xml"/><Relationship Id="rId454" Type="http://schemas.openxmlformats.org/officeDocument/2006/relationships/image" Target="../media/image1364.png"/><Relationship Id="rId661" Type="http://schemas.openxmlformats.org/officeDocument/2006/relationships/customXml" Target="../ink/ink1646.xml"/><Relationship Id="rId759" Type="http://schemas.openxmlformats.org/officeDocument/2006/relationships/customXml" Target="../ink/ink1695.xml"/><Relationship Id="rId11" Type="http://schemas.openxmlformats.org/officeDocument/2006/relationships/customXml" Target="../ink/ink1315.xml"/><Relationship Id="rId314" Type="http://schemas.openxmlformats.org/officeDocument/2006/relationships/image" Target="../media/image1296.png"/><Relationship Id="rId398" Type="http://schemas.openxmlformats.org/officeDocument/2006/relationships/image" Target="../media/image1337.png"/><Relationship Id="rId521" Type="http://schemas.openxmlformats.org/officeDocument/2006/relationships/image" Target="../media/image1397.png"/><Relationship Id="rId619" Type="http://schemas.openxmlformats.org/officeDocument/2006/relationships/image" Target="../media/image1444.png"/><Relationship Id="rId95" Type="http://schemas.openxmlformats.org/officeDocument/2006/relationships/customXml" Target="../ink/ink1357.xml"/><Relationship Id="rId160" Type="http://schemas.openxmlformats.org/officeDocument/2006/relationships/image" Target="../media/image1220.png"/><Relationship Id="rId258" Type="http://schemas.openxmlformats.org/officeDocument/2006/relationships/image" Target="../media/image1268.png"/><Relationship Id="rId465" Type="http://schemas.openxmlformats.org/officeDocument/2006/relationships/customXml" Target="../ink/ink1545.xml"/><Relationship Id="rId672" Type="http://schemas.openxmlformats.org/officeDocument/2006/relationships/image" Target="../media/image1470.png"/><Relationship Id="rId22" Type="http://schemas.openxmlformats.org/officeDocument/2006/relationships/image" Target="../media/image1151.png"/><Relationship Id="rId118" Type="http://schemas.openxmlformats.org/officeDocument/2006/relationships/image" Target="../media/image1199.png"/><Relationship Id="rId325" Type="http://schemas.openxmlformats.org/officeDocument/2006/relationships/customXml" Target="../ink/ink1473.xml"/><Relationship Id="rId532" Type="http://schemas.openxmlformats.org/officeDocument/2006/relationships/customXml" Target="../ink/ink1579.xml"/><Relationship Id="rId171" Type="http://schemas.openxmlformats.org/officeDocument/2006/relationships/customXml" Target="../ink/ink1395.xml"/><Relationship Id="rId269" Type="http://schemas.openxmlformats.org/officeDocument/2006/relationships/customXml" Target="../ink/ink1445.xml"/><Relationship Id="rId476" Type="http://schemas.openxmlformats.org/officeDocument/2006/relationships/image" Target="../media/image1375.png"/><Relationship Id="rId683" Type="http://schemas.openxmlformats.org/officeDocument/2006/relationships/customXml" Target="../ink/ink1657.xml"/><Relationship Id="rId33" Type="http://schemas.openxmlformats.org/officeDocument/2006/relationships/customXml" Target="../ink/ink1326.xml"/><Relationship Id="rId129" Type="http://schemas.openxmlformats.org/officeDocument/2006/relationships/customXml" Target="../ink/ink1374.xml"/><Relationship Id="rId336" Type="http://schemas.openxmlformats.org/officeDocument/2006/relationships/image" Target="../media/image1307.png"/><Relationship Id="rId543" Type="http://schemas.openxmlformats.org/officeDocument/2006/relationships/image" Target="../media/image1408.png"/><Relationship Id="rId182" Type="http://schemas.openxmlformats.org/officeDocument/2006/relationships/image" Target="../media/image1231.png"/><Relationship Id="rId403" Type="http://schemas.openxmlformats.org/officeDocument/2006/relationships/customXml" Target="../ink/ink1513.xml"/><Relationship Id="rId750" Type="http://schemas.openxmlformats.org/officeDocument/2006/relationships/image" Target="../media/image150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43.png"/><Relationship Id="rId3" Type="http://schemas.openxmlformats.org/officeDocument/2006/relationships/customXml" Target="../ink/ink1726.xml"/><Relationship Id="rId7" Type="http://schemas.openxmlformats.org/officeDocument/2006/relationships/customXml" Target="../ink/ink1728.xml"/><Relationship Id="rId2" Type="http://schemas.openxmlformats.org/officeDocument/2006/relationships/image" Target="../media/image114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42.png"/><Relationship Id="rId5" Type="http://schemas.openxmlformats.org/officeDocument/2006/relationships/customXml" Target="../ink/ink1727.xml"/><Relationship Id="rId4" Type="http://schemas.openxmlformats.org/officeDocument/2006/relationships/image" Target="../media/image154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1545.sv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54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6.png"/><Relationship Id="rId2" Type="http://schemas.openxmlformats.org/officeDocument/2006/relationships/customXml" Target="../ink/ink17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3.png"/><Relationship Id="rId21" Type="http://schemas.openxmlformats.org/officeDocument/2006/relationships/customXml" Target="../ink/ink10.xml"/><Relationship Id="rId42" Type="http://schemas.openxmlformats.org/officeDocument/2006/relationships/image" Target="../media/image21.png"/><Relationship Id="rId47" Type="http://schemas.openxmlformats.org/officeDocument/2006/relationships/customXml" Target="../ink/ink23.xml"/><Relationship Id="rId63" Type="http://schemas.openxmlformats.org/officeDocument/2006/relationships/customXml" Target="../ink/ink31.xml"/><Relationship Id="rId68" Type="http://schemas.openxmlformats.org/officeDocument/2006/relationships/image" Target="../media/image34.png"/><Relationship Id="rId84" Type="http://schemas.openxmlformats.org/officeDocument/2006/relationships/image" Target="../media/image42.png"/><Relationship Id="rId89" Type="http://schemas.openxmlformats.org/officeDocument/2006/relationships/customXml" Target="../ink/ink44.xml"/><Relationship Id="rId16" Type="http://schemas.openxmlformats.org/officeDocument/2006/relationships/image" Target="../media/image8.png"/><Relationship Id="rId11" Type="http://schemas.openxmlformats.org/officeDocument/2006/relationships/customXml" Target="../ink/ink5.xml"/><Relationship Id="rId32" Type="http://schemas.openxmlformats.org/officeDocument/2006/relationships/image" Target="../media/image16.png"/><Relationship Id="rId37" Type="http://schemas.openxmlformats.org/officeDocument/2006/relationships/customXml" Target="../ink/ink18.xml"/><Relationship Id="rId53" Type="http://schemas.openxmlformats.org/officeDocument/2006/relationships/customXml" Target="../ink/ink26.xml"/><Relationship Id="rId58" Type="http://schemas.openxmlformats.org/officeDocument/2006/relationships/image" Target="../media/image29.png"/><Relationship Id="rId74" Type="http://schemas.openxmlformats.org/officeDocument/2006/relationships/image" Target="../media/image37.png"/><Relationship Id="rId79" Type="http://schemas.openxmlformats.org/officeDocument/2006/relationships/customXml" Target="../ink/ink39.xml"/><Relationship Id="rId5" Type="http://schemas.openxmlformats.org/officeDocument/2006/relationships/customXml" Target="../ink/ink2.xml"/><Relationship Id="rId90" Type="http://schemas.openxmlformats.org/officeDocument/2006/relationships/image" Target="../media/image45.png"/><Relationship Id="rId14" Type="http://schemas.openxmlformats.org/officeDocument/2006/relationships/image" Target="../media/image7.png"/><Relationship Id="rId22" Type="http://schemas.openxmlformats.org/officeDocument/2006/relationships/image" Target="../media/image11.png"/><Relationship Id="rId27" Type="http://schemas.openxmlformats.org/officeDocument/2006/relationships/customXml" Target="../ink/ink13.xml"/><Relationship Id="rId30" Type="http://schemas.openxmlformats.org/officeDocument/2006/relationships/image" Target="../media/image15.png"/><Relationship Id="rId35" Type="http://schemas.openxmlformats.org/officeDocument/2006/relationships/customXml" Target="../ink/ink17.xml"/><Relationship Id="rId43" Type="http://schemas.openxmlformats.org/officeDocument/2006/relationships/customXml" Target="../ink/ink21.xml"/><Relationship Id="rId48" Type="http://schemas.openxmlformats.org/officeDocument/2006/relationships/image" Target="../media/image24.png"/><Relationship Id="rId56" Type="http://schemas.openxmlformats.org/officeDocument/2006/relationships/image" Target="../media/image28.png"/><Relationship Id="rId64" Type="http://schemas.openxmlformats.org/officeDocument/2006/relationships/image" Target="../media/image32.png"/><Relationship Id="rId69" Type="http://schemas.openxmlformats.org/officeDocument/2006/relationships/customXml" Target="../ink/ink34.xml"/><Relationship Id="rId77" Type="http://schemas.openxmlformats.org/officeDocument/2006/relationships/customXml" Target="../ink/ink38.xml"/><Relationship Id="rId8" Type="http://schemas.openxmlformats.org/officeDocument/2006/relationships/image" Target="../media/image4.png"/><Relationship Id="rId51" Type="http://schemas.openxmlformats.org/officeDocument/2006/relationships/customXml" Target="../ink/ink25.xml"/><Relationship Id="rId72" Type="http://schemas.openxmlformats.org/officeDocument/2006/relationships/image" Target="../media/image36.png"/><Relationship Id="rId80" Type="http://schemas.openxmlformats.org/officeDocument/2006/relationships/image" Target="../media/image40.png"/><Relationship Id="rId85" Type="http://schemas.openxmlformats.org/officeDocument/2006/relationships/customXml" Target="../ink/ink42.xml"/><Relationship Id="rId3" Type="http://schemas.openxmlformats.org/officeDocument/2006/relationships/customXml" Target="../ink/ink1.xml"/><Relationship Id="rId12" Type="http://schemas.openxmlformats.org/officeDocument/2006/relationships/image" Target="../media/image6.png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33" Type="http://schemas.openxmlformats.org/officeDocument/2006/relationships/customXml" Target="../ink/ink16.xml"/><Relationship Id="rId38" Type="http://schemas.openxmlformats.org/officeDocument/2006/relationships/image" Target="../media/image19.png"/><Relationship Id="rId46" Type="http://schemas.openxmlformats.org/officeDocument/2006/relationships/image" Target="../media/image23.png"/><Relationship Id="rId59" Type="http://schemas.openxmlformats.org/officeDocument/2006/relationships/customXml" Target="../ink/ink29.xml"/><Relationship Id="rId67" Type="http://schemas.openxmlformats.org/officeDocument/2006/relationships/customXml" Target="../ink/ink33.xml"/><Relationship Id="rId20" Type="http://schemas.openxmlformats.org/officeDocument/2006/relationships/image" Target="../media/image10.png"/><Relationship Id="rId41" Type="http://schemas.openxmlformats.org/officeDocument/2006/relationships/customXml" Target="../ink/ink20.xml"/><Relationship Id="rId54" Type="http://schemas.openxmlformats.org/officeDocument/2006/relationships/image" Target="../media/image27.png"/><Relationship Id="rId62" Type="http://schemas.openxmlformats.org/officeDocument/2006/relationships/image" Target="../media/image31.png"/><Relationship Id="rId70" Type="http://schemas.openxmlformats.org/officeDocument/2006/relationships/image" Target="../media/image35.png"/><Relationship Id="rId75" Type="http://schemas.openxmlformats.org/officeDocument/2006/relationships/customXml" Target="../ink/ink37.xml"/><Relationship Id="rId83" Type="http://schemas.openxmlformats.org/officeDocument/2006/relationships/customXml" Target="../ink/ink41.xml"/><Relationship Id="rId88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14.png"/><Relationship Id="rId36" Type="http://schemas.openxmlformats.org/officeDocument/2006/relationships/image" Target="../media/image18.png"/><Relationship Id="rId49" Type="http://schemas.openxmlformats.org/officeDocument/2006/relationships/customXml" Target="../ink/ink24.xml"/><Relationship Id="rId57" Type="http://schemas.openxmlformats.org/officeDocument/2006/relationships/customXml" Target="../ink/ink28.xml"/><Relationship Id="rId10" Type="http://schemas.openxmlformats.org/officeDocument/2006/relationships/image" Target="../media/image5.png"/><Relationship Id="rId31" Type="http://schemas.openxmlformats.org/officeDocument/2006/relationships/customXml" Target="../ink/ink15.xml"/><Relationship Id="rId44" Type="http://schemas.openxmlformats.org/officeDocument/2006/relationships/image" Target="../media/image22.png"/><Relationship Id="rId52" Type="http://schemas.openxmlformats.org/officeDocument/2006/relationships/image" Target="../media/image26.png"/><Relationship Id="rId60" Type="http://schemas.openxmlformats.org/officeDocument/2006/relationships/image" Target="../media/image30.png"/><Relationship Id="rId65" Type="http://schemas.openxmlformats.org/officeDocument/2006/relationships/customXml" Target="../ink/ink32.xml"/><Relationship Id="rId73" Type="http://schemas.openxmlformats.org/officeDocument/2006/relationships/customXml" Target="../ink/ink36.xml"/><Relationship Id="rId78" Type="http://schemas.openxmlformats.org/officeDocument/2006/relationships/image" Target="../media/image39.png"/><Relationship Id="rId81" Type="http://schemas.openxmlformats.org/officeDocument/2006/relationships/customXml" Target="../ink/ink40.xml"/><Relationship Id="rId86" Type="http://schemas.openxmlformats.org/officeDocument/2006/relationships/image" Target="../media/image43.png"/><Relationship Id="rId4" Type="http://schemas.openxmlformats.org/officeDocument/2006/relationships/image" Target="../media/image2101.png"/><Relationship Id="rId9" Type="http://schemas.openxmlformats.org/officeDocument/2006/relationships/customXml" Target="../ink/ink4.xml"/><Relationship Id="rId13" Type="http://schemas.openxmlformats.org/officeDocument/2006/relationships/customXml" Target="../ink/ink6.xml"/><Relationship Id="rId18" Type="http://schemas.openxmlformats.org/officeDocument/2006/relationships/image" Target="../media/image9.png"/><Relationship Id="rId39" Type="http://schemas.openxmlformats.org/officeDocument/2006/relationships/customXml" Target="../ink/ink19.xml"/><Relationship Id="rId34" Type="http://schemas.openxmlformats.org/officeDocument/2006/relationships/image" Target="../media/image17.png"/><Relationship Id="rId50" Type="http://schemas.openxmlformats.org/officeDocument/2006/relationships/image" Target="../media/image25.png"/><Relationship Id="rId55" Type="http://schemas.openxmlformats.org/officeDocument/2006/relationships/customXml" Target="../ink/ink27.xml"/><Relationship Id="rId76" Type="http://schemas.openxmlformats.org/officeDocument/2006/relationships/image" Target="../media/image38.png"/><Relationship Id="rId7" Type="http://schemas.openxmlformats.org/officeDocument/2006/relationships/customXml" Target="../ink/ink3.xml"/><Relationship Id="rId71" Type="http://schemas.openxmlformats.org/officeDocument/2006/relationships/customXml" Target="../ink/ink35.xml"/><Relationship Id="rId2" Type="http://schemas.openxmlformats.org/officeDocument/2006/relationships/image" Target="../media/image1.png"/><Relationship Id="rId29" Type="http://schemas.openxmlformats.org/officeDocument/2006/relationships/customXml" Target="../ink/ink14.xml"/><Relationship Id="rId24" Type="http://schemas.openxmlformats.org/officeDocument/2006/relationships/image" Target="../media/image12.png"/><Relationship Id="rId40" Type="http://schemas.openxmlformats.org/officeDocument/2006/relationships/image" Target="../media/image20.png"/><Relationship Id="rId45" Type="http://schemas.openxmlformats.org/officeDocument/2006/relationships/customXml" Target="../ink/ink22.xml"/><Relationship Id="rId66" Type="http://schemas.openxmlformats.org/officeDocument/2006/relationships/image" Target="../media/image33.png"/><Relationship Id="rId87" Type="http://schemas.openxmlformats.org/officeDocument/2006/relationships/customXml" Target="../ink/ink43.xml"/><Relationship Id="rId61" Type="http://schemas.openxmlformats.org/officeDocument/2006/relationships/customXml" Target="../ink/ink30.xml"/><Relationship Id="rId82" Type="http://schemas.openxmlformats.org/officeDocument/2006/relationships/image" Target="../media/image41.png"/><Relationship Id="rId19" Type="http://schemas.openxmlformats.org/officeDocument/2006/relationships/customXml" Target="../ink/ink9.xml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57.png"/><Relationship Id="rId21" Type="http://schemas.openxmlformats.org/officeDocument/2006/relationships/customXml" Target="../ink/ink54.xml"/><Relationship Id="rId42" Type="http://schemas.openxmlformats.org/officeDocument/2006/relationships/image" Target="../media/image65.png"/><Relationship Id="rId47" Type="http://schemas.openxmlformats.org/officeDocument/2006/relationships/customXml" Target="../ink/ink67.xml"/><Relationship Id="rId63" Type="http://schemas.openxmlformats.org/officeDocument/2006/relationships/customXml" Target="../ink/ink75.xml"/><Relationship Id="rId68" Type="http://schemas.openxmlformats.org/officeDocument/2006/relationships/image" Target="../media/image78.png"/><Relationship Id="rId84" Type="http://schemas.openxmlformats.org/officeDocument/2006/relationships/image" Target="../media/image86.png"/><Relationship Id="rId89" Type="http://schemas.openxmlformats.org/officeDocument/2006/relationships/customXml" Target="../ink/ink88.xml"/><Relationship Id="rId16" Type="http://schemas.openxmlformats.org/officeDocument/2006/relationships/image" Target="../media/image52.png"/><Relationship Id="rId11" Type="http://schemas.openxmlformats.org/officeDocument/2006/relationships/customXml" Target="../ink/ink49.xml"/><Relationship Id="rId32" Type="http://schemas.openxmlformats.org/officeDocument/2006/relationships/image" Target="../media/image60.png"/><Relationship Id="rId37" Type="http://schemas.openxmlformats.org/officeDocument/2006/relationships/customXml" Target="../ink/ink62.xml"/><Relationship Id="rId53" Type="http://schemas.openxmlformats.org/officeDocument/2006/relationships/customXml" Target="../ink/ink70.xml"/><Relationship Id="rId58" Type="http://schemas.openxmlformats.org/officeDocument/2006/relationships/image" Target="../media/image73.png"/><Relationship Id="rId74" Type="http://schemas.openxmlformats.org/officeDocument/2006/relationships/image" Target="../media/image81.png"/><Relationship Id="rId79" Type="http://schemas.openxmlformats.org/officeDocument/2006/relationships/customXml" Target="../ink/ink83.xml"/><Relationship Id="rId5" Type="http://schemas.openxmlformats.org/officeDocument/2006/relationships/customXml" Target="../ink/ink46.xml"/><Relationship Id="rId90" Type="http://schemas.openxmlformats.org/officeDocument/2006/relationships/image" Target="../media/image89.png"/><Relationship Id="rId95" Type="http://schemas.openxmlformats.org/officeDocument/2006/relationships/customXml" Target="../ink/ink91.xml"/><Relationship Id="rId22" Type="http://schemas.openxmlformats.org/officeDocument/2006/relationships/image" Target="../media/image55.png"/><Relationship Id="rId27" Type="http://schemas.openxmlformats.org/officeDocument/2006/relationships/customXml" Target="../ink/ink57.xml"/><Relationship Id="rId43" Type="http://schemas.openxmlformats.org/officeDocument/2006/relationships/customXml" Target="../ink/ink65.xml"/><Relationship Id="rId48" Type="http://schemas.openxmlformats.org/officeDocument/2006/relationships/image" Target="../media/image68.png"/><Relationship Id="rId64" Type="http://schemas.openxmlformats.org/officeDocument/2006/relationships/image" Target="../media/image76.png"/><Relationship Id="rId69" Type="http://schemas.openxmlformats.org/officeDocument/2006/relationships/customXml" Target="../ink/ink78.xml"/><Relationship Id="rId8" Type="http://schemas.openxmlformats.org/officeDocument/2006/relationships/image" Target="../media/image48.png"/><Relationship Id="rId51" Type="http://schemas.openxmlformats.org/officeDocument/2006/relationships/customXml" Target="../ink/ink69.xml"/><Relationship Id="rId72" Type="http://schemas.openxmlformats.org/officeDocument/2006/relationships/image" Target="../media/image80.png"/><Relationship Id="rId80" Type="http://schemas.openxmlformats.org/officeDocument/2006/relationships/image" Target="../media/image84.png"/><Relationship Id="rId85" Type="http://schemas.openxmlformats.org/officeDocument/2006/relationships/customXml" Target="../ink/ink86.xml"/><Relationship Id="rId93" Type="http://schemas.openxmlformats.org/officeDocument/2006/relationships/customXml" Target="../ink/ink90.xml"/><Relationship Id="rId3" Type="http://schemas.openxmlformats.org/officeDocument/2006/relationships/customXml" Target="../ink/ink45.xml"/><Relationship Id="rId12" Type="http://schemas.openxmlformats.org/officeDocument/2006/relationships/image" Target="../media/image50.png"/><Relationship Id="rId17" Type="http://schemas.openxmlformats.org/officeDocument/2006/relationships/customXml" Target="../ink/ink52.xml"/><Relationship Id="rId25" Type="http://schemas.openxmlformats.org/officeDocument/2006/relationships/customXml" Target="../ink/ink56.xml"/><Relationship Id="rId33" Type="http://schemas.openxmlformats.org/officeDocument/2006/relationships/customXml" Target="../ink/ink60.xml"/><Relationship Id="rId38" Type="http://schemas.openxmlformats.org/officeDocument/2006/relationships/image" Target="../media/image63.png"/><Relationship Id="rId46" Type="http://schemas.openxmlformats.org/officeDocument/2006/relationships/image" Target="../media/image67.png"/><Relationship Id="rId59" Type="http://schemas.openxmlformats.org/officeDocument/2006/relationships/customXml" Target="../ink/ink73.xml"/><Relationship Id="rId67" Type="http://schemas.openxmlformats.org/officeDocument/2006/relationships/customXml" Target="../ink/ink77.xml"/><Relationship Id="rId20" Type="http://schemas.openxmlformats.org/officeDocument/2006/relationships/image" Target="../media/image54.png"/><Relationship Id="rId41" Type="http://schemas.openxmlformats.org/officeDocument/2006/relationships/customXml" Target="../ink/ink64.xml"/><Relationship Id="rId54" Type="http://schemas.openxmlformats.org/officeDocument/2006/relationships/image" Target="../media/image71.png"/><Relationship Id="rId62" Type="http://schemas.openxmlformats.org/officeDocument/2006/relationships/image" Target="../media/image75.png"/><Relationship Id="rId70" Type="http://schemas.openxmlformats.org/officeDocument/2006/relationships/image" Target="../media/image79.png"/><Relationship Id="rId75" Type="http://schemas.openxmlformats.org/officeDocument/2006/relationships/customXml" Target="../ink/ink81.xml"/><Relationship Id="rId83" Type="http://schemas.openxmlformats.org/officeDocument/2006/relationships/customXml" Target="../ink/ink85.xml"/><Relationship Id="rId88" Type="http://schemas.openxmlformats.org/officeDocument/2006/relationships/image" Target="../media/image88.png"/><Relationship Id="rId91" Type="http://schemas.openxmlformats.org/officeDocument/2006/relationships/customXml" Target="../ink/ink89.xml"/><Relationship Id="rId96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5" Type="http://schemas.openxmlformats.org/officeDocument/2006/relationships/customXml" Target="../ink/ink51.xml"/><Relationship Id="rId23" Type="http://schemas.openxmlformats.org/officeDocument/2006/relationships/customXml" Target="../ink/ink55.xml"/><Relationship Id="rId28" Type="http://schemas.openxmlformats.org/officeDocument/2006/relationships/image" Target="../media/image58.png"/><Relationship Id="rId36" Type="http://schemas.openxmlformats.org/officeDocument/2006/relationships/image" Target="../media/image62.png"/><Relationship Id="rId49" Type="http://schemas.openxmlformats.org/officeDocument/2006/relationships/customXml" Target="../ink/ink68.xml"/><Relationship Id="rId57" Type="http://schemas.openxmlformats.org/officeDocument/2006/relationships/customXml" Target="../ink/ink72.xml"/><Relationship Id="rId10" Type="http://schemas.openxmlformats.org/officeDocument/2006/relationships/image" Target="../media/image49.png"/><Relationship Id="rId31" Type="http://schemas.openxmlformats.org/officeDocument/2006/relationships/customXml" Target="../ink/ink59.xml"/><Relationship Id="rId44" Type="http://schemas.openxmlformats.org/officeDocument/2006/relationships/image" Target="../media/image66.png"/><Relationship Id="rId52" Type="http://schemas.openxmlformats.org/officeDocument/2006/relationships/image" Target="../media/image70.png"/><Relationship Id="rId60" Type="http://schemas.openxmlformats.org/officeDocument/2006/relationships/image" Target="../media/image74.png"/><Relationship Id="rId65" Type="http://schemas.openxmlformats.org/officeDocument/2006/relationships/customXml" Target="../ink/ink76.xml"/><Relationship Id="rId73" Type="http://schemas.openxmlformats.org/officeDocument/2006/relationships/customXml" Target="../ink/ink80.xml"/><Relationship Id="rId78" Type="http://schemas.openxmlformats.org/officeDocument/2006/relationships/image" Target="../media/image83.png"/><Relationship Id="rId81" Type="http://schemas.openxmlformats.org/officeDocument/2006/relationships/customXml" Target="../ink/ink84.xml"/><Relationship Id="rId86" Type="http://schemas.openxmlformats.org/officeDocument/2006/relationships/image" Target="../media/image87.png"/><Relationship Id="rId94" Type="http://schemas.openxmlformats.org/officeDocument/2006/relationships/image" Target="../media/image91.png"/><Relationship Id="rId4" Type="http://schemas.openxmlformats.org/officeDocument/2006/relationships/image" Target="../media/image46.png"/><Relationship Id="rId9" Type="http://schemas.openxmlformats.org/officeDocument/2006/relationships/customXml" Target="../ink/ink48.xml"/><Relationship Id="rId13" Type="http://schemas.openxmlformats.org/officeDocument/2006/relationships/customXml" Target="../ink/ink50.xml"/><Relationship Id="rId18" Type="http://schemas.openxmlformats.org/officeDocument/2006/relationships/image" Target="../media/image53.png"/><Relationship Id="rId39" Type="http://schemas.openxmlformats.org/officeDocument/2006/relationships/customXml" Target="../ink/ink63.xml"/><Relationship Id="rId34" Type="http://schemas.openxmlformats.org/officeDocument/2006/relationships/image" Target="../media/image61.png"/><Relationship Id="rId50" Type="http://schemas.openxmlformats.org/officeDocument/2006/relationships/image" Target="../media/image69.png"/><Relationship Id="rId55" Type="http://schemas.openxmlformats.org/officeDocument/2006/relationships/customXml" Target="../ink/ink71.xml"/><Relationship Id="rId76" Type="http://schemas.openxmlformats.org/officeDocument/2006/relationships/image" Target="../media/image82.png"/><Relationship Id="rId7" Type="http://schemas.openxmlformats.org/officeDocument/2006/relationships/customXml" Target="../ink/ink47.xml"/><Relationship Id="rId71" Type="http://schemas.openxmlformats.org/officeDocument/2006/relationships/customXml" Target="../ink/ink79.xml"/><Relationship Id="rId92" Type="http://schemas.openxmlformats.org/officeDocument/2006/relationships/image" Target="../media/image90.png"/><Relationship Id="rId2" Type="http://schemas.openxmlformats.org/officeDocument/2006/relationships/image" Target="../media/image2100.png"/><Relationship Id="rId29" Type="http://schemas.openxmlformats.org/officeDocument/2006/relationships/customXml" Target="../ink/ink58.xml"/><Relationship Id="rId24" Type="http://schemas.openxmlformats.org/officeDocument/2006/relationships/image" Target="../media/image56.png"/><Relationship Id="rId40" Type="http://schemas.openxmlformats.org/officeDocument/2006/relationships/image" Target="../media/image64.png"/><Relationship Id="rId45" Type="http://schemas.openxmlformats.org/officeDocument/2006/relationships/customXml" Target="../ink/ink66.xml"/><Relationship Id="rId66" Type="http://schemas.openxmlformats.org/officeDocument/2006/relationships/image" Target="../media/image77.png"/><Relationship Id="rId87" Type="http://schemas.openxmlformats.org/officeDocument/2006/relationships/customXml" Target="../ink/ink87.xml"/><Relationship Id="rId61" Type="http://schemas.openxmlformats.org/officeDocument/2006/relationships/customXml" Target="../ink/ink74.xml"/><Relationship Id="rId82" Type="http://schemas.openxmlformats.org/officeDocument/2006/relationships/image" Target="../media/image85.png"/><Relationship Id="rId19" Type="http://schemas.openxmlformats.org/officeDocument/2006/relationships/customXml" Target="../ink/ink53.xml"/><Relationship Id="rId14" Type="http://schemas.openxmlformats.org/officeDocument/2006/relationships/image" Target="../media/image51.png"/><Relationship Id="rId30" Type="http://schemas.openxmlformats.org/officeDocument/2006/relationships/image" Target="../media/image59.png"/><Relationship Id="rId35" Type="http://schemas.openxmlformats.org/officeDocument/2006/relationships/customXml" Target="../ink/ink61.xml"/><Relationship Id="rId56" Type="http://schemas.openxmlformats.org/officeDocument/2006/relationships/image" Target="../media/image72.png"/><Relationship Id="rId77" Type="http://schemas.openxmlformats.org/officeDocument/2006/relationships/customXml" Target="../ink/ink82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50.xml"/><Relationship Id="rId21" Type="http://schemas.openxmlformats.org/officeDocument/2006/relationships/customXml" Target="../ink/ink101.xml"/><Relationship Id="rId42" Type="http://schemas.openxmlformats.org/officeDocument/2006/relationships/image" Target="../media/image111.png"/><Relationship Id="rId47" Type="http://schemas.openxmlformats.org/officeDocument/2006/relationships/customXml" Target="../ink/ink114.xml"/><Relationship Id="rId63" Type="http://schemas.openxmlformats.org/officeDocument/2006/relationships/customXml" Target="../ink/ink122.xml"/><Relationship Id="rId68" Type="http://schemas.openxmlformats.org/officeDocument/2006/relationships/customXml" Target="../ink/ink125.xml"/><Relationship Id="rId84" Type="http://schemas.openxmlformats.org/officeDocument/2006/relationships/image" Target="../media/image131.png"/><Relationship Id="rId89" Type="http://schemas.openxmlformats.org/officeDocument/2006/relationships/customXml" Target="../ink/ink136.xml"/><Relationship Id="rId112" Type="http://schemas.openxmlformats.org/officeDocument/2006/relationships/image" Target="../media/image145.png"/><Relationship Id="rId16" Type="http://schemas.openxmlformats.org/officeDocument/2006/relationships/image" Target="../media/image98.png"/><Relationship Id="rId107" Type="http://schemas.openxmlformats.org/officeDocument/2006/relationships/customXml" Target="../ink/ink145.xml"/><Relationship Id="rId11" Type="http://schemas.openxmlformats.org/officeDocument/2006/relationships/customXml" Target="../ink/ink96.xml"/><Relationship Id="rId32" Type="http://schemas.openxmlformats.org/officeDocument/2006/relationships/image" Target="../media/image106.png"/><Relationship Id="rId37" Type="http://schemas.openxmlformats.org/officeDocument/2006/relationships/customXml" Target="../ink/ink109.xml"/><Relationship Id="rId53" Type="http://schemas.openxmlformats.org/officeDocument/2006/relationships/customXml" Target="../ink/ink117.xml"/><Relationship Id="rId58" Type="http://schemas.openxmlformats.org/officeDocument/2006/relationships/image" Target="../media/image119.png"/><Relationship Id="rId74" Type="http://schemas.openxmlformats.org/officeDocument/2006/relationships/customXml" Target="../ink/ink128.xml"/><Relationship Id="rId79" Type="http://schemas.openxmlformats.org/officeDocument/2006/relationships/image" Target="../media/image129.png"/><Relationship Id="rId102" Type="http://schemas.openxmlformats.org/officeDocument/2006/relationships/image" Target="../media/image140.png"/><Relationship Id="rId123" Type="http://schemas.openxmlformats.org/officeDocument/2006/relationships/customXml" Target="../ink/ink153.xml"/><Relationship Id="rId128" Type="http://schemas.openxmlformats.org/officeDocument/2006/relationships/image" Target="../media/image153.png"/><Relationship Id="rId5" Type="http://schemas.openxmlformats.org/officeDocument/2006/relationships/customXml" Target="../ink/ink93.xml"/><Relationship Id="rId90" Type="http://schemas.openxmlformats.org/officeDocument/2006/relationships/image" Target="../media/image134.png"/><Relationship Id="rId95" Type="http://schemas.openxmlformats.org/officeDocument/2006/relationships/customXml" Target="../ink/ink139.xml"/><Relationship Id="rId22" Type="http://schemas.openxmlformats.org/officeDocument/2006/relationships/image" Target="../media/image101.png"/><Relationship Id="rId27" Type="http://schemas.openxmlformats.org/officeDocument/2006/relationships/customXml" Target="../ink/ink104.xml"/><Relationship Id="rId43" Type="http://schemas.openxmlformats.org/officeDocument/2006/relationships/customXml" Target="../ink/ink112.xml"/><Relationship Id="rId48" Type="http://schemas.openxmlformats.org/officeDocument/2006/relationships/image" Target="../media/image114.png"/><Relationship Id="rId64" Type="http://schemas.openxmlformats.org/officeDocument/2006/relationships/image" Target="../media/image122.png"/><Relationship Id="rId69" Type="http://schemas.openxmlformats.org/officeDocument/2006/relationships/image" Target="../media/image124.png"/><Relationship Id="rId113" Type="http://schemas.openxmlformats.org/officeDocument/2006/relationships/customXml" Target="../ink/ink148.xml"/><Relationship Id="rId118" Type="http://schemas.openxmlformats.org/officeDocument/2006/relationships/image" Target="../media/image148.png"/><Relationship Id="rId80" Type="http://schemas.openxmlformats.org/officeDocument/2006/relationships/customXml" Target="../ink/ink131.xml"/><Relationship Id="rId85" Type="http://schemas.openxmlformats.org/officeDocument/2006/relationships/customXml" Target="../ink/ink134.xml"/><Relationship Id="rId12" Type="http://schemas.openxmlformats.org/officeDocument/2006/relationships/image" Target="../media/image96.png"/><Relationship Id="rId17" Type="http://schemas.openxmlformats.org/officeDocument/2006/relationships/customXml" Target="../ink/ink99.xml"/><Relationship Id="rId33" Type="http://schemas.openxmlformats.org/officeDocument/2006/relationships/customXml" Target="../ink/ink107.xml"/><Relationship Id="rId38" Type="http://schemas.openxmlformats.org/officeDocument/2006/relationships/image" Target="../media/image109.png"/><Relationship Id="rId59" Type="http://schemas.openxmlformats.org/officeDocument/2006/relationships/customXml" Target="../ink/ink120.xml"/><Relationship Id="rId103" Type="http://schemas.openxmlformats.org/officeDocument/2006/relationships/customXml" Target="../ink/ink143.xml"/><Relationship Id="rId108" Type="http://schemas.openxmlformats.org/officeDocument/2006/relationships/image" Target="../media/image143.png"/><Relationship Id="rId124" Type="http://schemas.openxmlformats.org/officeDocument/2006/relationships/image" Target="../media/image151.png"/><Relationship Id="rId129" Type="http://schemas.openxmlformats.org/officeDocument/2006/relationships/customXml" Target="../ink/ink156.xml"/><Relationship Id="rId54" Type="http://schemas.openxmlformats.org/officeDocument/2006/relationships/image" Target="../media/image117.png"/><Relationship Id="rId70" Type="http://schemas.openxmlformats.org/officeDocument/2006/relationships/customXml" Target="../ink/ink126.xml"/><Relationship Id="rId75" Type="http://schemas.openxmlformats.org/officeDocument/2006/relationships/image" Target="../media/image127.png"/><Relationship Id="rId91" Type="http://schemas.openxmlformats.org/officeDocument/2006/relationships/customXml" Target="../ink/ink137.xml"/><Relationship Id="rId96" Type="http://schemas.openxmlformats.org/officeDocument/2006/relationships/image" Target="../media/image1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23" Type="http://schemas.openxmlformats.org/officeDocument/2006/relationships/customXml" Target="../ink/ink102.xml"/><Relationship Id="rId28" Type="http://schemas.openxmlformats.org/officeDocument/2006/relationships/image" Target="../media/image104.png"/><Relationship Id="rId49" Type="http://schemas.openxmlformats.org/officeDocument/2006/relationships/customXml" Target="../ink/ink115.xml"/><Relationship Id="rId114" Type="http://schemas.openxmlformats.org/officeDocument/2006/relationships/image" Target="../media/image146.png"/><Relationship Id="rId119" Type="http://schemas.openxmlformats.org/officeDocument/2006/relationships/customXml" Target="../ink/ink151.xml"/><Relationship Id="rId44" Type="http://schemas.openxmlformats.org/officeDocument/2006/relationships/image" Target="../media/image112.png"/><Relationship Id="rId60" Type="http://schemas.openxmlformats.org/officeDocument/2006/relationships/image" Target="../media/image120.png"/><Relationship Id="rId65" Type="http://schemas.openxmlformats.org/officeDocument/2006/relationships/customXml" Target="../ink/ink123.xml"/><Relationship Id="rId81" Type="http://schemas.openxmlformats.org/officeDocument/2006/relationships/customXml" Target="../ink/ink132.xml"/><Relationship Id="rId86" Type="http://schemas.openxmlformats.org/officeDocument/2006/relationships/image" Target="../media/image132.png"/><Relationship Id="rId130" Type="http://schemas.openxmlformats.org/officeDocument/2006/relationships/image" Target="../media/image154.png"/><Relationship Id="rId13" Type="http://schemas.openxmlformats.org/officeDocument/2006/relationships/customXml" Target="../ink/ink97.xml"/><Relationship Id="rId18" Type="http://schemas.openxmlformats.org/officeDocument/2006/relationships/image" Target="../media/image99.png"/><Relationship Id="rId39" Type="http://schemas.openxmlformats.org/officeDocument/2006/relationships/customXml" Target="../ink/ink110.xml"/><Relationship Id="rId109" Type="http://schemas.openxmlformats.org/officeDocument/2006/relationships/customXml" Target="../ink/ink146.xml"/><Relationship Id="rId34" Type="http://schemas.openxmlformats.org/officeDocument/2006/relationships/image" Target="../media/image107.png"/><Relationship Id="rId50" Type="http://schemas.openxmlformats.org/officeDocument/2006/relationships/image" Target="../media/image115.png"/><Relationship Id="rId55" Type="http://schemas.openxmlformats.org/officeDocument/2006/relationships/customXml" Target="../ink/ink118.xml"/><Relationship Id="rId76" Type="http://schemas.openxmlformats.org/officeDocument/2006/relationships/customXml" Target="../ink/ink129.xml"/><Relationship Id="rId97" Type="http://schemas.openxmlformats.org/officeDocument/2006/relationships/customXml" Target="../ink/ink140.xml"/><Relationship Id="rId104" Type="http://schemas.openxmlformats.org/officeDocument/2006/relationships/image" Target="../media/image141.png"/><Relationship Id="rId120" Type="http://schemas.openxmlformats.org/officeDocument/2006/relationships/image" Target="../media/image149.png"/><Relationship Id="rId125" Type="http://schemas.openxmlformats.org/officeDocument/2006/relationships/customXml" Target="../ink/ink154.xml"/><Relationship Id="rId7" Type="http://schemas.openxmlformats.org/officeDocument/2006/relationships/customXml" Target="../ink/ink94.xml"/><Relationship Id="rId71" Type="http://schemas.openxmlformats.org/officeDocument/2006/relationships/image" Target="../media/image125.png"/><Relationship Id="rId92" Type="http://schemas.openxmlformats.org/officeDocument/2006/relationships/image" Target="../media/image135.png"/><Relationship Id="rId2" Type="http://schemas.openxmlformats.org/officeDocument/2006/relationships/image" Target="../media/image3100.png"/><Relationship Id="rId29" Type="http://schemas.openxmlformats.org/officeDocument/2006/relationships/customXml" Target="../ink/ink105.xml"/><Relationship Id="rId24" Type="http://schemas.openxmlformats.org/officeDocument/2006/relationships/image" Target="../media/image102.png"/><Relationship Id="rId40" Type="http://schemas.openxmlformats.org/officeDocument/2006/relationships/image" Target="../media/image110.png"/><Relationship Id="rId45" Type="http://schemas.openxmlformats.org/officeDocument/2006/relationships/customXml" Target="../ink/ink113.xml"/><Relationship Id="rId66" Type="http://schemas.openxmlformats.org/officeDocument/2006/relationships/customXml" Target="../ink/ink124.xml"/><Relationship Id="rId87" Type="http://schemas.openxmlformats.org/officeDocument/2006/relationships/customXml" Target="../ink/ink135.xml"/><Relationship Id="rId110" Type="http://schemas.openxmlformats.org/officeDocument/2006/relationships/image" Target="../media/image144.png"/><Relationship Id="rId115" Type="http://schemas.openxmlformats.org/officeDocument/2006/relationships/customXml" Target="../ink/ink149.xml"/><Relationship Id="rId131" Type="http://schemas.openxmlformats.org/officeDocument/2006/relationships/customXml" Target="../ink/ink157.xml"/><Relationship Id="rId61" Type="http://schemas.openxmlformats.org/officeDocument/2006/relationships/customXml" Target="../ink/ink121.xml"/><Relationship Id="rId82" Type="http://schemas.openxmlformats.org/officeDocument/2006/relationships/image" Target="../media/image130.png"/><Relationship Id="rId19" Type="http://schemas.openxmlformats.org/officeDocument/2006/relationships/customXml" Target="../ink/ink100.xml"/><Relationship Id="rId14" Type="http://schemas.openxmlformats.org/officeDocument/2006/relationships/image" Target="../media/image97.png"/><Relationship Id="rId30" Type="http://schemas.openxmlformats.org/officeDocument/2006/relationships/image" Target="../media/image105.png"/><Relationship Id="rId35" Type="http://schemas.openxmlformats.org/officeDocument/2006/relationships/customXml" Target="../ink/ink108.xml"/><Relationship Id="rId56" Type="http://schemas.openxmlformats.org/officeDocument/2006/relationships/image" Target="../media/image118.png"/><Relationship Id="rId77" Type="http://schemas.openxmlformats.org/officeDocument/2006/relationships/image" Target="../media/image128.png"/><Relationship Id="rId100" Type="http://schemas.openxmlformats.org/officeDocument/2006/relationships/image" Target="../media/image139.png"/><Relationship Id="rId105" Type="http://schemas.openxmlformats.org/officeDocument/2006/relationships/customXml" Target="../ink/ink144.xml"/><Relationship Id="rId126" Type="http://schemas.openxmlformats.org/officeDocument/2006/relationships/image" Target="../media/image152.png"/><Relationship Id="rId8" Type="http://schemas.openxmlformats.org/officeDocument/2006/relationships/image" Target="../media/image94.png"/><Relationship Id="rId51" Type="http://schemas.openxmlformats.org/officeDocument/2006/relationships/customXml" Target="../ink/ink116.xml"/><Relationship Id="rId72" Type="http://schemas.openxmlformats.org/officeDocument/2006/relationships/customXml" Target="../ink/ink127.xml"/><Relationship Id="rId93" Type="http://schemas.openxmlformats.org/officeDocument/2006/relationships/customXml" Target="../ink/ink138.xml"/><Relationship Id="rId98" Type="http://schemas.openxmlformats.org/officeDocument/2006/relationships/image" Target="../media/image138.png"/><Relationship Id="rId121" Type="http://schemas.openxmlformats.org/officeDocument/2006/relationships/customXml" Target="../ink/ink152.xml"/><Relationship Id="rId3" Type="http://schemas.openxmlformats.org/officeDocument/2006/relationships/customXml" Target="../ink/ink92.xml"/><Relationship Id="rId25" Type="http://schemas.openxmlformats.org/officeDocument/2006/relationships/customXml" Target="../ink/ink103.xml"/><Relationship Id="rId46" Type="http://schemas.openxmlformats.org/officeDocument/2006/relationships/image" Target="../media/image113.png"/><Relationship Id="rId67" Type="http://schemas.openxmlformats.org/officeDocument/2006/relationships/image" Target="../media/image123.png"/><Relationship Id="rId116" Type="http://schemas.openxmlformats.org/officeDocument/2006/relationships/image" Target="../media/image147.png"/><Relationship Id="rId20" Type="http://schemas.openxmlformats.org/officeDocument/2006/relationships/image" Target="../media/image100.png"/><Relationship Id="rId41" Type="http://schemas.openxmlformats.org/officeDocument/2006/relationships/customXml" Target="../ink/ink111.xml"/><Relationship Id="rId62" Type="http://schemas.openxmlformats.org/officeDocument/2006/relationships/image" Target="../media/image121.png"/><Relationship Id="rId83" Type="http://schemas.openxmlformats.org/officeDocument/2006/relationships/customXml" Target="../ink/ink133.xml"/><Relationship Id="rId88" Type="http://schemas.openxmlformats.org/officeDocument/2006/relationships/image" Target="../media/image133.png"/><Relationship Id="rId111" Type="http://schemas.openxmlformats.org/officeDocument/2006/relationships/customXml" Target="../ink/ink147.xml"/><Relationship Id="rId132" Type="http://schemas.openxmlformats.org/officeDocument/2006/relationships/image" Target="../media/image155.png"/><Relationship Id="rId15" Type="http://schemas.openxmlformats.org/officeDocument/2006/relationships/customXml" Target="../ink/ink98.xml"/><Relationship Id="rId36" Type="http://schemas.openxmlformats.org/officeDocument/2006/relationships/image" Target="../media/image108.png"/><Relationship Id="rId57" Type="http://schemas.openxmlformats.org/officeDocument/2006/relationships/customXml" Target="../ink/ink119.xml"/><Relationship Id="rId106" Type="http://schemas.openxmlformats.org/officeDocument/2006/relationships/image" Target="../media/image142.png"/><Relationship Id="rId127" Type="http://schemas.openxmlformats.org/officeDocument/2006/relationships/customXml" Target="../ink/ink155.xml"/><Relationship Id="rId10" Type="http://schemas.openxmlformats.org/officeDocument/2006/relationships/image" Target="../media/image95.png"/><Relationship Id="rId31" Type="http://schemas.openxmlformats.org/officeDocument/2006/relationships/customXml" Target="../ink/ink106.xml"/><Relationship Id="rId52" Type="http://schemas.openxmlformats.org/officeDocument/2006/relationships/image" Target="../media/image116.png"/><Relationship Id="rId73" Type="http://schemas.openxmlformats.org/officeDocument/2006/relationships/image" Target="../media/image126.png"/><Relationship Id="rId78" Type="http://schemas.openxmlformats.org/officeDocument/2006/relationships/customXml" Target="../ink/ink130.xml"/><Relationship Id="rId94" Type="http://schemas.openxmlformats.org/officeDocument/2006/relationships/image" Target="../media/image136.png"/><Relationship Id="rId99" Type="http://schemas.openxmlformats.org/officeDocument/2006/relationships/customXml" Target="../ink/ink141.xml"/><Relationship Id="rId101" Type="http://schemas.openxmlformats.org/officeDocument/2006/relationships/customXml" Target="../ink/ink142.xml"/><Relationship Id="rId122" Type="http://schemas.openxmlformats.org/officeDocument/2006/relationships/image" Target="../media/image150.png"/><Relationship Id="rId4" Type="http://schemas.openxmlformats.org/officeDocument/2006/relationships/image" Target="../media/image92.png"/><Relationship Id="rId9" Type="http://schemas.openxmlformats.org/officeDocument/2006/relationships/customXml" Target="../ink/ink95.xml"/><Relationship Id="rId26" Type="http://schemas.openxmlformats.org/officeDocument/2006/relationships/image" Target="../media/image103.png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11.png"/><Relationship Id="rId299" Type="http://schemas.openxmlformats.org/officeDocument/2006/relationships/image" Target="../media/image301.png"/><Relationship Id="rId21" Type="http://schemas.openxmlformats.org/officeDocument/2006/relationships/image" Target="../media/image163.png"/><Relationship Id="rId63" Type="http://schemas.openxmlformats.org/officeDocument/2006/relationships/image" Target="../media/image184.png"/><Relationship Id="rId159" Type="http://schemas.openxmlformats.org/officeDocument/2006/relationships/image" Target="../media/image232.png"/><Relationship Id="rId324" Type="http://schemas.openxmlformats.org/officeDocument/2006/relationships/customXml" Target="../ink/ink321.xml"/><Relationship Id="rId170" Type="http://schemas.openxmlformats.org/officeDocument/2006/relationships/customXml" Target="../ink/ink242.xml"/><Relationship Id="rId226" Type="http://schemas.openxmlformats.org/officeDocument/2006/relationships/customXml" Target="../ink/ink271.xml"/><Relationship Id="rId268" Type="http://schemas.openxmlformats.org/officeDocument/2006/relationships/customXml" Target="../ink/ink292.xml"/><Relationship Id="rId32" Type="http://schemas.openxmlformats.org/officeDocument/2006/relationships/customXml" Target="../ink/ink173.xml"/><Relationship Id="rId74" Type="http://schemas.openxmlformats.org/officeDocument/2006/relationships/customXml" Target="../ink/ink194.xml"/><Relationship Id="rId128" Type="http://schemas.openxmlformats.org/officeDocument/2006/relationships/customXml" Target="../ink/ink221.xml"/><Relationship Id="rId335" Type="http://schemas.openxmlformats.org/officeDocument/2006/relationships/image" Target="../media/image318.png"/><Relationship Id="rId5" Type="http://schemas.openxmlformats.org/officeDocument/2006/relationships/customXml" Target="../ink/ink159.xml"/><Relationship Id="rId181" Type="http://schemas.openxmlformats.org/officeDocument/2006/relationships/customXml" Target="../ink/ink248.xml"/><Relationship Id="rId237" Type="http://schemas.openxmlformats.org/officeDocument/2006/relationships/image" Target="../media/image270.png"/><Relationship Id="rId279" Type="http://schemas.openxmlformats.org/officeDocument/2006/relationships/image" Target="../media/image291.png"/><Relationship Id="rId43" Type="http://schemas.openxmlformats.org/officeDocument/2006/relationships/image" Target="../media/image174.png"/><Relationship Id="rId139" Type="http://schemas.openxmlformats.org/officeDocument/2006/relationships/image" Target="../media/image222.png"/><Relationship Id="rId290" Type="http://schemas.openxmlformats.org/officeDocument/2006/relationships/customXml" Target="../ink/ink303.xml"/><Relationship Id="rId304" Type="http://schemas.openxmlformats.org/officeDocument/2006/relationships/image" Target="../media/image303.png"/><Relationship Id="rId85" Type="http://schemas.openxmlformats.org/officeDocument/2006/relationships/image" Target="../media/image195.png"/><Relationship Id="rId150" Type="http://schemas.openxmlformats.org/officeDocument/2006/relationships/customXml" Target="../ink/ink232.xml"/><Relationship Id="rId192" Type="http://schemas.openxmlformats.org/officeDocument/2006/relationships/image" Target="../media/image248.png"/><Relationship Id="rId206" Type="http://schemas.openxmlformats.org/officeDocument/2006/relationships/customXml" Target="../ink/ink261.xml"/><Relationship Id="rId248" Type="http://schemas.openxmlformats.org/officeDocument/2006/relationships/customXml" Target="../ink/ink282.xml"/><Relationship Id="rId12" Type="http://schemas.openxmlformats.org/officeDocument/2006/relationships/image" Target="../media/image160.png"/><Relationship Id="rId108" Type="http://schemas.openxmlformats.org/officeDocument/2006/relationships/customXml" Target="../ink/ink211.xml"/><Relationship Id="rId315" Type="http://schemas.openxmlformats.org/officeDocument/2006/relationships/customXml" Target="../ink/ink316.xml"/><Relationship Id="rId54" Type="http://schemas.openxmlformats.org/officeDocument/2006/relationships/customXml" Target="../ink/ink184.xml"/><Relationship Id="rId96" Type="http://schemas.openxmlformats.org/officeDocument/2006/relationships/customXml" Target="../ink/ink205.xml"/><Relationship Id="rId161" Type="http://schemas.openxmlformats.org/officeDocument/2006/relationships/image" Target="../media/image233.png"/><Relationship Id="rId217" Type="http://schemas.openxmlformats.org/officeDocument/2006/relationships/image" Target="../media/image260.png"/><Relationship Id="rId259" Type="http://schemas.openxmlformats.org/officeDocument/2006/relationships/image" Target="../media/image281.png"/><Relationship Id="rId23" Type="http://schemas.openxmlformats.org/officeDocument/2006/relationships/image" Target="../media/image164.png"/><Relationship Id="rId119" Type="http://schemas.openxmlformats.org/officeDocument/2006/relationships/image" Target="../media/image212.png"/><Relationship Id="rId270" Type="http://schemas.openxmlformats.org/officeDocument/2006/relationships/customXml" Target="../ink/ink293.xml"/><Relationship Id="rId326" Type="http://schemas.openxmlformats.org/officeDocument/2006/relationships/customXml" Target="../ink/ink322.xml"/><Relationship Id="rId65" Type="http://schemas.openxmlformats.org/officeDocument/2006/relationships/image" Target="../media/image185.png"/><Relationship Id="rId130" Type="http://schemas.openxmlformats.org/officeDocument/2006/relationships/customXml" Target="../ink/ink222.xml"/><Relationship Id="rId172" Type="http://schemas.openxmlformats.org/officeDocument/2006/relationships/image" Target="../media/image238.png"/><Relationship Id="rId228" Type="http://schemas.openxmlformats.org/officeDocument/2006/relationships/customXml" Target="../ink/ink272.xml"/><Relationship Id="rId281" Type="http://schemas.openxmlformats.org/officeDocument/2006/relationships/image" Target="../media/image292.png"/><Relationship Id="rId337" Type="http://schemas.openxmlformats.org/officeDocument/2006/relationships/image" Target="../media/image319.png"/><Relationship Id="rId34" Type="http://schemas.openxmlformats.org/officeDocument/2006/relationships/customXml" Target="../ink/ink174.xml"/><Relationship Id="rId76" Type="http://schemas.openxmlformats.org/officeDocument/2006/relationships/customXml" Target="../ink/ink195.xml"/><Relationship Id="rId141" Type="http://schemas.openxmlformats.org/officeDocument/2006/relationships/image" Target="../media/image223.png"/><Relationship Id="rId7" Type="http://schemas.openxmlformats.org/officeDocument/2006/relationships/customXml" Target="../ink/ink160.xml"/><Relationship Id="rId183" Type="http://schemas.openxmlformats.org/officeDocument/2006/relationships/customXml" Target="../ink/ink249.xml"/><Relationship Id="rId239" Type="http://schemas.openxmlformats.org/officeDocument/2006/relationships/image" Target="../media/image271.png"/><Relationship Id="rId250" Type="http://schemas.openxmlformats.org/officeDocument/2006/relationships/customXml" Target="../ink/ink283.xml"/><Relationship Id="rId292" Type="http://schemas.openxmlformats.org/officeDocument/2006/relationships/customXml" Target="../ink/ink304.xml"/><Relationship Id="rId306" Type="http://schemas.openxmlformats.org/officeDocument/2006/relationships/image" Target="../media/image304.png"/><Relationship Id="rId45" Type="http://schemas.openxmlformats.org/officeDocument/2006/relationships/image" Target="../media/image175.png"/><Relationship Id="rId87" Type="http://schemas.openxmlformats.org/officeDocument/2006/relationships/image" Target="../media/image196.png"/><Relationship Id="rId110" Type="http://schemas.openxmlformats.org/officeDocument/2006/relationships/customXml" Target="../ink/ink212.xml"/><Relationship Id="rId152" Type="http://schemas.openxmlformats.org/officeDocument/2006/relationships/customXml" Target="../ink/ink233.xml"/><Relationship Id="rId194" Type="http://schemas.openxmlformats.org/officeDocument/2006/relationships/image" Target="../media/image249.png"/><Relationship Id="rId208" Type="http://schemas.openxmlformats.org/officeDocument/2006/relationships/customXml" Target="../ink/ink262.xml"/><Relationship Id="rId261" Type="http://schemas.openxmlformats.org/officeDocument/2006/relationships/image" Target="../media/image282.png"/><Relationship Id="rId14" Type="http://schemas.openxmlformats.org/officeDocument/2006/relationships/image" Target="../media/image92.png"/><Relationship Id="rId35" Type="http://schemas.openxmlformats.org/officeDocument/2006/relationships/image" Target="../media/image170.png"/><Relationship Id="rId56" Type="http://schemas.openxmlformats.org/officeDocument/2006/relationships/customXml" Target="../ink/ink185.xml"/><Relationship Id="rId77" Type="http://schemas.openxmlformats.org/officeDocument/2006/relationships/image" Target="../media/image191.png"/><Relationship Id="rId100" Type="http://schemas.openxmlformats.org/officeDocument/2006/relationships/customXml" Target="../ink/ink207.xml"/><Relationship Id="rId282" Type="http://schemas.openxmlformats.org/officeDocument/2006/relationships/customXml" Target="../ink/ink299.xml"/><Relationship Id="rId317" Type="http://schemas.openxmlformats.org/officeDocument/2006/relationships/customXml" Target="../ink/ink317.xml"/><Relationship Id="rId338" Type="http://schemas.openxmlformats.org/officeDocument/2006/relationships/customXml" Target="../ink/ink328.xml"/><Relationship Id="rId8" Type="http://schemas.openxmlformats.org/officeDocument/2006/relationships/image" Target="../media/image158.png"/><Relationship Id="rId98" Type="http://schemas.openxmlformats.org/officeDocument/2006/relationships/customXml" Target="../ink/ink206.xml"/><Relationship Id="rId121" Type="http://schemas.openxmlformats.org/officeDocument/2006/relationships/image" Target="../media/image213.png"/><Relationship Id="rId142" Type="http://schemas.openxmlformats.org/officeDocument/2006/relationships/customXml" Target="../ink/ink228.xml"/><Relationship Id="rId163" Type="http://schemas.openxmlformats.org/officeDocument/2006/relationships/image" Target="../media/image234.png"/><Relationship Id="rId184" Type="http://schemas.openxmlformats.org/officeDocument/2006/relationships/image" Target="../media/image244.png"/><Relationship Id="rId219" Type="http://schemas.openxmlformats.org/officeDocument/2006/relationships/image" Target="../media/image261.png"/><Relationship Id="rId230" Type="http://schemas.openxmlformats.org/officeDocument/2006/relationships/customXml" Target="../ink/ink273.xml"/><Relationship Id="rId251" Type="http://schemas.openxmlformats.org/officeDocument/2006/relationships/image" Target="../media/image277.png"/><Relationship Id="rId25" Type="http://schemas.openxmlformats.org/officeDocument/2006/relationships/image" Target="../media/image165.png"/><Relationship Id="rId46" Type="http://schemas.openxmlformats.org/officeDocument/2006/relationships/customXml" Target="../ink/ink180.xml"/><Relationship Id="rId67" Type="http://schemas.openxmlformats.org/officeDocument/2006/relationships/image" Target="../media/image186.png"/><Relationship Id="rId272" Type="http://schemas.openxmlformats.org/officeDocument/2006/relationships/customXml" Target="../ink/ink294.xml"/><Relationship Id="rId293" Type="http://schemas.openxmlformats.org/officeDocument/2006/relationships/image" Target="../media/image298.png"/><Relationship Id="rId307" Type="http://schemas.openxmlformats.org/officeDocument/2006/relationships/customXml" Target="../ink/ink312.xml"/><Relationship Id="rId328" Type="http://schemas.openxmlformats.org/officeDocument/2006/relationships/customXml" Target="../ink/ink323.xml"/><Relationship Id="rId88" Type="http://schemas.openxmlformats.org/officeDocument/2006/relationships/customXml" Target="../ink/ink201.xml"/><Relationship Id="rId111" Type="http://schemas.openxmlformats.org/officeDocument/2006/relationships/image" Target="../media/image208.png"/><Relationship Id="rId132" Type="http://schemas.openxmlformats.org/officeDocument/2006/relationships/customXml" Target="../ink/ink223.xml"/><Relationship Id="rId153" Type="http://schemas.openxmlformats.org/officeDocument/2006/relationships/image" Target="../media/image229.png"/><Relationship Id="rId174" Type="http://schemas.openxmlformats.org/officeDocument/2006/relationships/image" Target="../media/image239.png"/><Relationship Id="rId195" Type="http://schemas.openxmlformats.org/officeDocument/2006/relationships/customXml" Target="../ink/ink255.xml"/><Relationship Id="rId209" Type="http://schemas.openxmlformats.org/officeDocument/2006/relationships/image" Target="../media/image256.png"/><Relationship Id="rId220" Type="http://schemas.openxmlformats.org/officeDocument/2006/relationships/customXml" Target="../ink/ink268.xml"/><Relationship Id="rId241" Type="http://schemas.openxmlformats.org/officeDocument/2006/relationships/image" Target="../media/image272.png"/><Relationship Id="rId15" Type="http://schemas.openxmlformats.org/officeDocument/2006/relationships/customXml" Target="../ink/ink164.xml"/><Relationship Id="rId36" Type="http://schemas.openxmlformats.org/officeDocument/2006/relationships/customXml" Target="../ink/ink175.xml"/><Relationship Id="rId57" Type="http://schemas.openxmlformats.org/officeDocument/2006/relationships/image" Target="../media/image181.png"/><Relationship Id="rId262" Type="http://schemas.openxmlformats.org/officeDocument/2006/relationships/customXml" Target="../ink/ink289.xml"/><Relationship Id="rId283" Type="http://schemas.openxmlformats.org/officeDocument/2006/relationships/image" Target="../media/image293.png"/><Relationship Id="rId318" Type="http://schemas.openxmlformats.org/officeDocument/2006/relationships/image" Target="../media/image310.png"/><Relationship Id="rId339" Type="http://schemas.openxmlformats.org/officeDocument/2006/relationships/image" Target="../media/image320.png"/><Relationship Id="rId78" Type="http://schemas.openxmlformats.org/officeDocument/2006/relationships/customXml" Target="../ink/ink196.xml"/><Relationship Id="rId99" Type="http://schemas.openxmlformats.org/officeDocument/2006/relationships/image" Target="../media/image202.png"/><Relationship Id="rId101" Type="http://schemas.openxmlformats.org/officeDocument/2006/relationships/image" Target="../media/image203.png"/><Relationship Id="rId122" Type="http://schemas.openxmlformats.org/officeDocument/2006/relationships/customXml" Target="../ink/ink218.xml"/><Relationship Id="rId143" Type="http://schemas.openxmlformats.org/officeDocument/2006/relationships/image" Target="../media/image224.png"/><Relationship Id="rId164" Type="http://schemas.openxmlformats.org/officeDocument/2006/relationships/customXml" Target="../ink/ink239.xml"/><Relationship Id="rId185" Type="http://schemas.openxmlformats.org/officeDocument/2006/relationships/customXml" Target="../ink/ink250.xml"/><Relationship Id="rId9" Type="http://schemas.openxmlformats.org/officeDocument/2006/relationships/customXml" Target="../ink/ink161.xml"/><Relationship Id="rId210" Type="http://schemas.openxmlformats.org/officeDocument/2006/relationships/customXml" Target="../ink/ink263.xml"/><Relationship Id="rId26" Type="http://schemas.openxmlformats.org/officeDocument/2006/relationships/customXml" Target="../ink/ink170.xml"/><Relationship Id="rId231" Type="http://schemas.openxmlformats.org/officeDocument/2006/relationships/image" Target="../media/image267.png"/><Relationship Id="rId252" Type="http://schemas.openxmlformats.org/officeDocument/2006/relationships/customXml" Target="../ink/ink284.xml"/><Relationship Id="rId273" Type="http://schemas.openxmlformats.org/officeDocument/2006/relationships/image" Target="../media/image288.png"/><Relationship Id="rId294" Type="http://schemas.openxmlformats.org/officeDocument/2006/relationships/customXml" Target="../ink/ink305.xml"/><Relationship Id="rId308" Type="http://schemas.openxmlformats.org/officeDocument/2006/relationships/image" Target="../media/image305.png"/><Relationship Id="rId329" Type="http://schemas.openxmlformats.org/officeDocument/2006/relationships/image" Target="../media/image315.png"/><Relationship Id="rId47" Type="http://schemas.openxmlformats.org/officeDocument/2006/relationships/image" Target="../media/image176.png"/><Relationship Id="rId68" Type="http://schemas.openxmlformats.org/officeDocument/2006/relationships/customXml" Target="../ink/ink191.xml"/><Relationship Id="rId89" Type="http://schemas.openxmlformats.org/officeDocument/2006/relationships/image" Target="../media/image197.png"/><Relationship Id="rId112" Type="http://schemas.openxmlformats.org/officeDocument/2006/relationships/customXml" Target="../ink/ink213.xml"/><Relationship Id="rId133" Type="http://schemas.openxmlformats.org/officeDocument/2006/relationships/image" Target="../media/image219.png"/><Relationship Id="rId154" Type="http://schemas.openxmlformats.org/officeDocument/2006/relationships/customXml" Target="../ink/ink234.xml"/><Relationship Id="rId175" Type="http://schemas.openxmlformats.org/officeDocument/2006/relationships/customXml" Target="../ink/ink245.xml"/><Relationship Id="rId340" Type="http://schemas.openxmlformats.org/officeDocument/2006/relationships/customXml" Target="../ink/ink329.xml"/><Relationship Id="rId196" Type="http://schemas.openxmlformats.org/officeDocument/2006/relationships/image" Target="../media/image250.png"/><Relationship Id="rId200" Type="http://schemas.openxmlformats.org/officeDocument/2006/relationships/image" Target="../media/image252.png"/><Relationship Id="rId16" Type="http://schemas.openxmlformats.org/officeDocument/2006/relationships/image" Target="../media/image161.png"/><Relationship Id="rId221" Type="http://schemas.openxmlformats.org/officeDocument/2006/relationships/image" Target="../media/image262.png"/><Relationship Id="rId242" Type="http://schemas.openxmlformats.org/officeDocument/2006/relationships/customXml" Target="../ink/ink279.xml"/><Relationship Id="rId263" Type="http://schemas.openxmlformats.org/officeDocument/2006/relationships/image" Target="../media/image283.png"/><Relationship Id="rId284" Type="http://schemas.openxmlformats.org/officeDocument/2006/relationships/customXml" Target="../ink/ink300.xml"/><Relationship Id="rId319" Type="http://schemas.openxmlformats.org/officeDocument/2006/relationships/customXml" Target="../ink/ink318.xml"/><Relationship Id="rId37" Type="http://schemas.openxmlformats.org/officeDocument/2006/relationships/image" Target="../media/image171.png"/><Relationship Id="rId58" Type="http://schemas.openxmlformats.org/officeDocument/2006/relationships/customXml" Target="../ink/ink186.xml"/><Relationship Id="rId79" Type="http://schemas.openxmlformats.org/officeDocument/2006/relationships/image" Target="../media/image192.png"/><Relationship Id="rId102" Type="http://schemas.openxmlformats.org/officeDocument/2006/relationships/customXml" Target="../ink/ink208.xml"/><Relationship Id="rId123" Type="http://schemas.openxmlformats.org/officeDocument/2006/relationships/image" Target="../media/image214.png"/><Relationship Id="rId144" Type="http://schemas.openxmlformats.org/officeDocument/2006/relationships/customXml" Target="../ink/ink229.xml"/><Relationship Id="rId330" Type="http://schemas.openxmlformats.org/officeDocument/2006/relationships/customXml" Target="../ink/ink324.xml"/><Relationship Id="rId90" Type="http://schemas.openxmlformats.org/officeDocument/2006/relationships/customXml" Target="../ink/ink202.xml"/><Relationship Id="rId165" Type="http://schemas.openxmlformats.org/officeDocument/2006/relationships/image" Target="../media/image235.png"/><Relationship Id="rId186" Type="http://schemas.openxmlformats.org/officeDocument/2006/relationships/image" Target="../media/image245.png"/><Relationship Id="rId211" Type="http://schemas.openxmlformats.org/officeDocument/2006/relationships/image" Target="../media/image257.png"/><Relationship Id="rId232" Type="http://schemas.openxmlformats.org/officeDocument/2006/relationships/customXml" Target="../ink/ink274.xml"/><Relationship Id="rId253" Type="http://schemas.openxmlformats.org/officeDocument/2006/relationships/image" Target="../media/image278.png"/><Relationship Id="rId274" Type="http://schemas.openxmlformats.org/officeDocument/2006/relationships/customXml" Target="../ink/ink295.xml"/><Relationship Id="rId295" Type="http://schemas.openxmlformats.org/officeDocument/2006/relationships/image" Target="../media/image299.png"/><Relationship Id="rId309" Type="http://schemas.openxmlformats.org/officeDocument/2006/relationships/customXml" Target="../ink/ink313.xml"/><Relationship Id="rId27" Type="http://schemas.openxmlformats.org/officeDocument/2006/relationships/image" Target="../media/image166.png"/><Relationship Id="rId48" Type="http://schemas.openxmlformats.org/officeDocument/2006/relationships/customXml" Target="../ink/ink181.xml"/><Relationship Id="rId69" Type="http://schemas.openxmlformats.org/officeDocument/2006/relationships/image" Target="../media/image187.png"/><Relationship Id="rId113" Type="http://schemas.openxmlformats.org/officeDocument/2006/relationships/image" Target="../media/image209.png"/><Relationship Id="rId134" Type="http://schemas.openxmlformats.org/officeDocument/2006/relationships/customXml" Target="../ink/ink224.xml"/><Relationship Id="rId320" Type="http://schemas.openxmlformats.org/officeDocument/2006/relationships/image" Target="../media/image311.png"/><Relationship Id="rId80" Type="http://schemas.openxmlformats.org/officeDocument/2006/relationships/customXml" Target="../ink/ink197.xml"/><Relationship Id="rId155" Type="http://schemas.openxmlformats.org/officeDocument/2006/relationships/image" Target="../media/image230.png"/><Relationship Id="rId176" Type="http://schemas.openxmlformats.org/officeDocument/2006/relationships/image" Target="../media/image240.png"/><Relationship Id="rId197" Type="http://schemas.openxmlformats.org/officeDocument/2006/relationships/customXml" Target="../ink/ink256.xml"/><Relationship Id="rId341" Type="http://schemas.openxmlformats.org/officeDocument/2006/relationships/image" Target="../media/image321.png"/><Relationship Id="rId201" Type="http://schemas.openxmlformats.org/officeDocument/2006/relationships/customXml" Target="../ink/ink258.xml"/><Relationship Id="rId222" Type="http://schemas.openxmlformats.org/officeDocument/2006/relationships/customXml" Target="../ink/ink269.xml"/><Relationship Id="rId243" Type="http://schemas.openxmlformats.org/officeDocument/2006/relationships/image" Target="../media/image273.png"/><Relationship Id="rId264" Type="http://schemas.openxmlformats.org/officeDocument/2006/relationships/customXml" Target="../ink/ink290.xml"/><Relationship Id="rId285" Type="http://schemas.openxmlformats.org/officeDocument/2006/relationships/image" Target="../media/image294.png"/><Relationship Id="rId17" Type="http://schemas.openxmlformats.org/officeDocument/2006/relationships/customXml" Target="../ink/ink165.xml"/><Relationship Id="rId38" Type="http://schemas.openxmlformats.org/officeDocument/2006/relationships/customXml" Target="../ink/ink176.xml"/><Relationship Id="rId59" Type="http://schemas.openxmlformats.org/officeDocument/2006/relationships/image" Target="../media/image182.png"/><Relationship Id="rId103" Type="http://schemas.openxmlformats.org/officeDocument/2006/relationships/image" Target="../media/image204.png"/><Relationship Id="rId124" Type="http://schemas.openxmlformats.org/officeDocument/2006/relationships/customXml" Target="../ink/ink219.xml"/><Relationship Id="rId310" Type="http://schemas.openxmlformats.org/officeDocument/2006/relationships/image" Target="../media/image306.png"/><Relationship Id="rId70" Type="http://schemas.openxmlformats.org/officeDocument/2006/relationships/customXml" Target="../ink/ink192.xml"/><Relationship Id="rId91" Type="http://schemas.openxmlformats.org/officeDocument/2006/relationships/image" Target="../media/image198.png"/><Relationship Id="rId145" Type="http://schemas.openxmlformats.org/officeDocument/2006/relationships/image" Target="../media/image225.png"/><Relationship Id="rId166" Type="http://schemas.openxmlformats.org/officeDocument/2006/relationships/customXml" Target="../ink/ink240.xml"/><Relationship Id="rId187" Type="http://schemas.openxmlformats.org/officeDocument/2006/relationships/customXml" Target="../ink/ink251.xml"/><Relationship Id="rId331" Type="http://schemas.openxmlformats.org/officeDocument/2006/relationships/image" Target="../media/image316.png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264.xml"/><Relationship Id="rId233" Type="http://schemas.openxmlformats.org/officeDocument/2006/relationships/image" Target="../media/image268.png"/><Relationship Id="rId254" Type="http://schemas.openxmlformats.org/officeDocument/2006/relationships/customXml" Target="../ink/ink285.xml"/><Relationship Id="rId28" Type="http://schemas.openxmlformats.org/officeDocument/2006/relationships/customXml" Target="../ink/ink171.xml"/><Relationship Id="rId49" Type="http://schemas.openxmlformats.org/officeDocument/2006/relationships/image" Target="../media/image177.png"/><Relationship Id="rId114" Type="http://schemas.openxmlformats.org/officeDocument/2006/relationships/customXml" Target="../ink/ink214.xml"/><Relationship Id="rId275" Type="http://schemas.openxmlformats.org/officeDocument/2006/relationships/image" Target="../media/image289.png"/><Relationship Id="rId296" Type="http://schemas.openxmlformats.org/officeDocument/2006/relationships/customXml" Target="../ink/ink306.xml"/><Relationship Id="rId300" Type="http://schemas.openxmlformats.org/officeDocument/2006/relationships/customXml" Target="../ink/ink308.xml"/><Relationship Id="rId60" Type="http://schemas.openxmlformats.org/officeDocument/2006/relationships/customXml" Target="../ink/ink187.xml"/><Relationship Id="rId81" Type="http://schemas.openxmlformats.org/officeDocument/2006/relationships/image" Target="../media/image193.png"/><Relationship Id="rId135" Type="http://schemas.openxmlformats.org/officeDocument/2006/relationships/image" Target="../media/image220.png"/><Relationship Id="rId156" Type="http://schemas.openxmlformats.org/officeDocument/2006/relationships/customXml" Target="../ink/ink235.xml"/><Relationship Id="rId177" Type="http://schemas.openxmlformats.org/officeDocument/2006/relationships/customXml" Target="../ink/ink246.xml"/><Relationship Id="rId198" Type="http://schemas.openxmlformats.org/officeDocument/2006/relationships/image" Target="../media/image251.png"/><Relationship Id="rId321" Type="http://schemas.openxmlformats.org/officeDocument/2006/relationships/customXml" Target="../ink/ink319.xml"/><Relationship Id="rId342" Type="http://schemas.openxmlformats.org/officeDocument/2006/relationships/customXml" Target="../ink/ink330.xml"/><Relationship Id="rId202" Type="http://schemas.openxmlformats.org/officeDocument/2006/relationships/image" Target="../media/image253.png"/><Relationship Id="rId223" Type="http://schemas.openxmlformats.org/officeDocument/2006/relationships/image" Target="../media/image263.png"/><Relationship Id="rId244" Type="http://schemas.openxmlformats.org/officeDocument/2006/relationships/customXml" Target="../ink/ink280.xml"/><Relationship Id="rId18" Type="http://schemas.openxmlformats.org/officeDocument/2006/relationships/image" Target="../media/image162.png"/><Relationship Id="rId39" Type="http://schemas.openxmlformats.org/officeDocument/2006/relationships/image" Target="../media/image172.png"/><Relationship Id="rId265" Type="http://schemas.openxmlformats.org/officeDocument/2006/relationships/image" Target="../media/image284.png"/><Relationship Id="rId286" Type="http://schemas.openxmlformats.org/officeDocument/2006/relationships/customXml" Target="../ink/ink301.xml"/><Relationship Id="rId50" Type="http://schemas.openxmlformats.org/officeDocument/2006/relationships/customXml" Target="../ink/ink182.xml"/><Relationship Id="rId104" Type="http://schemas.openxmlformats.org/officeDocument/2006/relationships/customXml" Target="../ink/ink209.xml"/><Relationship Id="rId125" Type="http://schemas.openxmlformats.org/officeDocument/2006/relationships/image" Target="../media/image215.png"/><Relationship Id="rId146" Type="http://schemas.openxmlformats.org/officeDocument/2006/relationships/customXml" Target="../ink/ink230.xml"/><Relationship Id="rId167" Type="http://schemas.openxmlformats.org/officeDocument/2006/relationships/image" Target="../media/image236.png"/><Relationship Id="rId188" Type="http://schemas.openxmlformats.org/officeDocument/2006/relationships/image" Target="../media/image246.png"/><Relationship Id="rId311" Type="http://schemas.openxmlformats.org/officeDocument/2006/relationships/customXml" Target="../ink/ink314.xml"/><Relationship Id="rId332" Type="http://schemas.openxmlformats.org/officeDocument/2006/relationships/customXml" Target="../ink/ink325.xml"/><Relationship Id="rId71" Type="http://schemas.openxmlformats.org/officeDocument/2006/relationships/image" Target="../media/image188.png"/><Relationship Id="rId92" Type="http://schemas.openxmlformats.org/officeDocument/2006/relationships/customXml" Target="../ink/ink203.xml"/><Relationship Id="rId213" Type="http://schemas.openxmlformats.org/officeDocument/2006/relationships/image" Target="../media/image258.png"/><Relationship Id="rId234" Type="http://schemas.openxmlformats.org/officeDocument/2006/relationships/customXml" Target="../ink/ink275.xml"/><Relationship Id="rId2" Type="http://schemas.openxmlformats.org/officeDocument/2006/relationships/image" Target="../media/image4100.png"/><Relationship Id="rId29" Type="http://schemas.openxmlformats.org/officeDocument/2006/relationships/image" Target="../media/image167.png"/><Relationship Id="rId255" Type="http://schemas.openxmlformats.org/officeDocument/2006/relationships/image" Target="../media/image279.png"/><Relationship Id="rId276" Type="http://schemas.openxmlformats.org/officeDocument/2006/relationships/customXml" Target="../ink/ink296.xml"/><Relationship Id="rId297" Type="http://schemas.openxmlformats.org/officeDocument/2006/relationships/image" Target="../media/image300.png"/><Relationship Id="rId40" Type="http://schemas.openxmlformats.org/officeDocument/2006/relationships/customXml" Target="../ink/ink177.xml"/><Relationship Id="rId115" Type="http://schemas.openxmlformats.org/officeDocument/2006/relationships/image" Target="../media/image210.png"/><Relationship Id="rId136" Type="http://schemas.openxmlformats.org/officeDocument/2006/relationships/customXml" Target="../ink/ink225.xml"/><Relationship Id="rId157" Type="http://schemas.openxmlformats.org/officeDocument/2006/relationships/image" Target="../media/image231.png"/><Relationship Id="rId178" Type="http://schemas.openxmlformats.org/officeDocument/2006/relationships/image" Target="../media/image241.png"/><Relationship Id="rId301" Type="http://schemas.openxmlformats.org/officeDocument/2006/relationships/image" Target="../media/image302.png"/><Relationship Id="rId322" Type="http://schemas.openxmlformats.org/officeDocument/2006/relationships/customXml" Target="../ink/ink320.xml"/><Relationship Id="rId343" Type="http://schemas.openxmlformats.org/officeDocument/2006/relationships/image" Target="../media/image322.png"/><Relationship Id="rId61" Type="http://schemas.openxmlformats.org/officeDocument/2006/relationships/image" Target="../media/image183.png"/><Relationship Id="rId82" Type="http://schemas.openxmlformats.org/officeDocument/2006/relationships/customXml" Target="../ink/ink198.xml"/><Relationship Id="rId199" Type="http://schemas.openxmlformats.org/officeDocument/2006/relationships/customXml" Target="../ink/ink257.xml"/><Relationship Id="rId203" Type="http://schemas.openxmlformats.org/officeDocument/2006/relationships/customXml" Target="../ink/ink259.xml"/><Relationship Id="rId19" Type="http://schemas.openxmlformats.org/officeDocument/2006/relationships/customXml" Target="../ink/ink166.xml"/><Relationship Id="rId224" Type="http://schemas.openxmlformats.org/officeDocument/2006/relationships/customXml" Target="../ink/ink270.xml"/><Relationship Id="rId245" Type="http://schemas.openxmlformats.org/officeDocument/2006/relationships/image" Target="../media/image274.png"/><Relationship Id="rId266" Type="http://schemas.openxmlformats.org/officeDocument/2006/relationships/customXml" Target="../ink/ink291.xml"/><Relationship Id="rId287" Type="http://schemas.openxmlformats.org/officeDocument/2006/relationships/image" Target="../media/image295.png"/><Relationship Id="rId30" Type="http://schemas.openxmlformats.org/officeDocument/2006/relationships/customXml" Target="../ink/ink172.xml"/><Relationship Id="rId105" Type="http://schemas.openxmlformats.org/officeDocument/2006/relationships/image" Target="../media/image205.png"/><Relationship Id="rId126" Type="http://schemas.openxmlformats.org/officeDocument/2006/relationships/customXml" Target="../ink/ink220.xml"/><Relationship Id="rId147" Type="http://schemas.openxmlformats.org/officeDocument/2006/relationships/image" Target="../media/image226.png"/><Relationship Id="rId168" Type="http://schemas.openxmlformats.org/officeDocument/2006/relationships/customXml" Target="../ink/ink241.xml"/><Relationship Id="rId312" Type="http://schemas.openxmlformats.org/officeDocument/2006/relationships/image" Target="../media/image307.png"/><Relationship Id="rId333" Type="http://schemas.openxmlformats.org/officeDocument/2006/relationships/image" Target="../media/image317.png"/><Relationship Id="rId51" Type="http://schemas.openxmlformats.org/officeDocument/2006/relationships/image" Target="../media/image178.png"/><Relationship Id="rId72" Type="http://schemas.openxmlformats.org/officeDocument/2006/relationships/customXml" Target="../ink/ink193.xml"/><Relationship Id="rId93" Type="http://schemas.openxmlformats.org/officeDocument/2006/relationships/image" Target="../media/image199.png"/><Relationship Id="rId189" Type="http://schemas.openxmlformats.org/officeDocument/2006/relationships/customXml" Target="../ink/ink252.xml"/><Relationship Id="rId3" Type="http://schemas.openxmlformats.org/officeDocument/2006/relationships/customXml" Target="../ink/ink158.xml"/><Relationship Id="rId214" Type="http://schemas.openxmlformats.org/officeDocument/2006/relationships/customXml" Target="../ink/ink265.xml"/><Relationship Id="rId235" Type="http://schemas.openxmlformats.org/officeDocument/2006/relationships/image" Target="../media/image269.png"/><Relationship Id="rId256" Type="http://schemas.openxmlformats.org/officeDocument/2006/relationships/customXml" Target="../ink/ink286.xml"/><Relationship Id="rId277" Type="http://schemas.openxmlformats.org/officeDocument/2006/relationships/image" Target="../media/image290.png"/><Relationship Id="rId298" Type="http://schemas.openxmlformats.org/officeDocument/2006/relationships/customXml" Target="../ink/ink307.xml"/><Relationship Id="rId116" Type="http://schemas.openxmlformats.org/officeDocument/2006/relationships/customXml" Target="../ink/ink215.xml"/><Relationship Id="rId137" Type="http://schemas.openxmlformats.org/officeDocument/2006/relationships/image" Target="../media/image221.png"/><Relationship Id="rId158" Type="http://schemas.openxmlformats.org/officeDocument/2006/relationships/customXml" Target="../ink/ink236.xml"/><Relationship Id="rId302" Type="http://schemas.openxmlformats.org/officeDocument/2006/relationships/customXml" Target="../ink/ink309.xml"/><Relationship Id="rId323" Type="http://schemas.openxmlformats.org/officeDocument/2006/relationships/image" Target="../media/image312.png"/><Relationship Id="rId344" Type="http://schemas.openxmlformats.org/officeDocument/2006/relationships/customXml" Target="../ink/ink331.xml"/><Relationship Id="rId20" Type="http://schemas.openxmlformats.org/officeDocument/2006/relationships/customXml" Target="../ink/ink167.xml"/><Relationship Id="rId41" Type="http://schemas.openxmlformats.org/officeDocument/2006/relationships/image" Target="../media/image173.png"/><Relationship Id="rId62" Type="http://schemas.openxmlformats.org/officeDocument/2006/relationships/customXml" Target="../ink/ink188.xml"/><Relationship Id="rId83" Type="http://schemas.openxmlformats.org/officeDocument/2006/relationships/image" Target="../media/image194.png"/><Relationship Id="rId179" Type="http://schemas.openxmlformats.org/officeDocument/2006/relationships/customXml" Target="../ink/ink247.xml"/><Relationship Id="rId190" Type="http://schemas.openxmlformats.org/officeDocument/2006/relationships/image" Target="../media/image247.png"/><Relationship Id="rId204" Type="http://schemas.openxmlformats.org/officeDocument/2006/relationships/image" Target="../media/image254.png"/><Relationship Id="rId225" Type="http://schemas.openxmlformats.org/officeDocument/2006/relationships/image" Target="../media/image264.png"/><Relationship Id="rId246" Type="http://schemas.openxmlformats.org/officeDocument/2006/relationships/customXml" Target="../ink/ink281.xml"/><Relationship Id="rId267" Type="http://schemas.openxmlformats.org/officeDocument/2006/relationships/image" Target="../media/image285.png"/><Relationship Id="rId288" Type="http://schemas.openxmlformats.org/officeDocument/2006/relationships/customXml" Target="../ink/ink302.xml"/><Relationship Id="rId106" Type="http://schemas.openxmlformats.org/officeDocument/2006/relationships/customXml" Target="../ink/ink210.xml"/><Relationship Id="rId127" Type="http://schemas.openxmlformats.org/officeDocument/2006/relationships/image" Target="../media/image216.png"/><Relationship Id="rId313" Type="http://schemas.openxmlformats.org/officeDocument/2006/relationships/customXml" Target="../ink/ink315.xml"/><Relationship Id="rId10" Type="http://schemas.openxmlformats.org/officeDocument/2006/relationships/image" Target="../media/image159.png"/><Relationship Id="rId31" Type="http://schemas.openxmlformats.org/officeDocument/2006/relationships/image" Target="../media/image168.png"/><Relationship Id="rId52" Type="http://schemas.openxmlformats.org/officeDocument/2006/relationships/customXml" Target="../ink/ink183.xml"/><Relationship Id="rId73" Type="http://schemas.openxmlformats.org/officeDocument/2006/relationships/image" Target="../media/image189.png"/><Relationship Id="rId94" Type="http://schemas.openxmlformats.org/officeDocument/2006/relationships/customXml" Target="../ink/ink204.xml"/><Relationship Id="rId148" Type="http://schemas.openxmlformats.org/officeDocument/2006/relationships/customXml" Target="../ink/ink231.xml"/><Relationship Id="rId169" Type="http://schemas.openxmlformats.org/officeDocument/2006/relationships/image" Target="../media/image237.png"/><Relationship Id="rId334" Type="http://schemas.openxmlformats.org/officeDocument/2006/relationships/customXml" Target="../ink/ink326.xml"/><Relationship Id="rId4" Type="http://schemas.openxmlformats.org/officeDocument/2006/relationships/image" Target="../media/image156.png"/><Relationship Id="rId180" Type="http://schemas.openxmlformats.org/officeDocument/2006/relationships/image" Target="../media/image242.png"/><Relationship Id="rId215" Type="http://schemas.openxmlformats.org/officeDocument/2006/relationships/image" Target="../media/image259.png"/><Relationship Id="rId236" Type="http://schemas.openxmlformats.org/officeDocument/2006/relationships/customXml" Target="../ink/ink276.xml"/><Relationship Id="rId257" Type="http://schemas.openxmlformats.org/officeDocument/2006/relationships/image" Target="../media/image280.png"/><Relationship Id="rId278" Type="http://schemas.openxmlformats.org/officeDocument/2006/relationships/customXml" Target="../ink/ink297.xml"/><Relationship Id="rId303" Type="http://schemas.openxmlformats.org/officeDocument/2006/relationships/customXml" Target="../ink/ink310.xml"/><Relationship Id="rId42" Type="http://schemas.openxmlformats.org/officeDocument/2006/relationships/customXml" Target="../ink/ink178.xml"/><Relationship Id="rId84" Type="http://schemas.openxmlformats.org/officeDocument/2006/relationships/customXml" Target="../ink/ink199.xml"/><Relationship Id="rId138" Type="http://schemas.openxmlformats.org/officeDocument/2006/relationships/customXml" Target="../ink/ink226.xml"/><Relationship Id="rId345" Type="http://schemas.openxmlformats.org/officeDocument/2006/relationships/image" Target="../media/image323.png"/><Relationship Id="rId191" Type="http://schemas.openxmlformats.org/officeDocument/2006/relationships/customXml" Target="../ink/ink253.xml"/><Relationship Id="rId205" Type="http://schemas.openxmlformats.org/officeDocument/2006/relationships/customXml" Target="../ink/ink260.xml"/><Relationship Id="rId247" Type="http://schemas.openxmlformats.org/officeDocument/2006/relationships/image" Target="../media/image275.png"/><Relationship Id="rId107" Type="http://schemas.openxmlformats.org/officeDocument/2006/relationships/image" Target="../media/image206.png"/><Relationship Id="rId289" Type="http://schemas.openxmlformats.org/officeDocument/2006/relationships/image" Target="../media/image296.png"/><Relationship Id="rId11" Type="http://schemas.openxmlformats.org/officeDocument/2006/relationships/customXml" Target="../ink/ink162.xml"/><Relationship Id="rId53" Type="http://schemas.openxmlformats.org/officeDocument/2006/relationships/image" Target="../media/image179.png"/><Relationship Id="rId149" Type="http://schemas.openxmlformats.org/officeDocument/2006/relationships/image" Target="../media/image227.png"/><Relationship Id="rId314" Type="http://schemas.openxmlformats.org/officeDocument/2006/relationships/image" Target="../media/image308.png"/><Relationship Id="rId95" Type="http://schemas.openxmlformats.org/officeDocument/2006/relationships/image" Target="../media/image200.png"/><Relationship Id="rId160" Type="http://schemas.openxmlformats.org/officeDocument/2006/relationships/customXml" Target="../ink/ink237.xml"/><Relationship Id="rId216" Type="http://schemas.openxmlformats.org/officeDocument/2006/relationships/customXml" Target="../ink/ink266.xml"/><Relationship Id="rId258" Type="http://schemas.openxmlformats.org/officeDocument/2006/relationships/customXml" Target="../ink/ink287.xml"/><Relationship Id="rId22" Type="http://schemas.openxmlformats.org/officeDocument/2006/relationships/customXml" Target="../ink/ink168.xml"/><Relationship Id="rId64" Type="http://schemas.openxmlformats.org/officeDocument/2006/relationships/customXml" Target="../ink/ink189.xml"/><Relationship Id="rId118" Type="http://schemas.openxmlformats.org/officeDocument/2006/relationships/customXml" Target="../ink/ink216.xml"/><Relationship Id="rId325" Type="http://schemas.openxmlformats.org/officeDocument/2006/relationships/image" Target="../media/image313.png"/><Relationship Id="rId171" Type="http://schemas.openxmlformats.org/officeDocument/2006/relationships/customXml" Target="../ink/ink243.xml"/><Relationship Id="rId227" Type="http://schemas.openxmlformats.org/officeDocument/2006/relationships/image" Target="../media/image265.png"/><Relationship Id="rId269" Type="http://schemas.openxmlformats.org/officeDocument/2006/relationships/image" Target="../media/image286.png"/><Relationship Id="rId33" Type="http://schemas.openxmlformats.org/officeDocument/2006/relationships/image" Target="../media/image169.png"/><Relationship Id="rId129" Type="http://schemas.openxmlformats.org/officeDocument/2006/relationships/image" Target="../media/image217.png"/><Relationship Id="rId280" Type="http://schemas.openxmlformats.org/officeDocument/2006/relationships/customXml" Target="../ink/ink298.xml"/><Relationship Id="rId336" Type="http://schemas.openxmlformats.org/officeDocument/2006/relationships/customXml" Target="../ink/ink327.xml"/><Relationship Id="rId75" Type="http://schemas.openxmlformats.org/officeDocument/2006/relationships/image" Target="../media/image190.png"/><Relationship Id="rId140" Type="http://schemas.openxmlformats.org/officeDocument/2006/relationships/customXml" Target="../ink/ink227.xml"/><Relationship Id="rId182" Type="http://schemas.openxmlformats.org/officeDocument/2006/relationships/image" Target="../media/image243.png"/><Relationship Id="rId6" Type="http://schemas.openxmlformats.org/officeDocument/2006/relationships/image" Target="../media/image157.png"/><Relationship Id="rId238" Type="http://schemas.openxmlformats.org/officeDocument/2006/relationships/customXml" Target="../ink/ink277.xml"/><Relationship Id="rId291" Type="http://schemas.openxmlformats.org/officeDocument/2006/relationships/image" Target="../media/image297.png"/><Relationship Id="rId305" Type="http://schemas.openxmlformats.org/officeDocument/2006/relationships/customXml" Target="../ink/ink311.xml"/><Relationship Id="rId44" Type="http://schemas.openxmlformats.org/officeDocument/2006/relationships/customXml" Target="../ink/ink179.xml"/><Relationship Id="rId86" Type="http://schemas.openxmlformats.org/officeDocument/2006/relationships/customXml" Target="../ink/ink200.xml"/><Relationship Id="rId151" Type="http://schemas.openxmlformats.org/officeDocument/2006/relationships/image" Target="../media/image228.png"/><Relationship Id="rId193" Type="http://schemas.openxmlformats.org/officeDocument/2006/relationships/customXml" Target="../ink/ink254.xml"/><Relationship Id="rId207" Type="http://schemas.openxmlformats.org/officeDocument/2006/relationships/image" Target="../media/image255.png"/><Relationship Id="rId249" Type="http://schemas.openxmlformats.org/officeDocument/2006/relationships/image" Target="../media/image276.png"/><Relationship Id="rId13" Type="http://schemas.openxmlformats.org/officeDocument/2006/relationships/customXml" Target="../ink/ink163.xml"/><Relationship Id="rId109" Type="http://schemas.openxmlformats.org/officeDocument/2006/relationships/image" Target="../media/image207.png"/><Relationship Id="rId260" Type="http://schemas.openxmlformats.org/officeDocument/2006/relationships/customXml" Target="../ink/ink288.xml"/><Relationship Id="rId316" Type="http://schemas.openxmlformats.org/officeDocument/2006/relationships/image" Target="../media/image309.png"/><Relationship Id="rId55" Type="http://schemas.openxmlformats.org/officeDocument/2006/relationships/image" Target="../media/image180.png"/><Relationship Id="rId97" Type="http://schemas.openxmlformats.org/officeDocument/2006/relationships/image" Target="../media/image201.png"/><Relationship Id="rId120" Type="http://schemas.openxmlformats.org/officeDocument/2006/relationships/customXml" Target="../ink/ink217.xml"/><Relationship Id="rId162" Type="http://schemas.openxmlformats.org/officeDocument/2006/relationships/customXml" Target="../ink/ink238.xml"/><Relationship Id="rId218" Type="http://schemas.openxmlformats.org/officeDocument/2006/relationships/customXml" Target="../ink/ink267.xml"/><Relationship Id="rId271" Type="http://schemas.openxmlformats.org/officeDocument/2006/relationships/image" Target="../media/image287.png"/><Relationship Id="rId24" Type="http://schemas.openxmlformats.org/officeDocument/2006/relationships/customXml" Target="../ink/ink169.xml"/><Relationship Id="rId66" Type="http://schemas.openxmlformats.org/officeDocument/2006/relationships/customXml" Target="../ink/ink190.xml"/><Relationship Id="rId131" Type="http://schemas.openxmlformats.org/officeDocument/2006/relationships/image" Target="../media/image218.png"/><Relationship Id="rId327" Type="http://schemas.openxmlformats.org/officeDocument/2006/relationships/image" Target="../media/image314.png"/><Relationship Id="rId173" Type="http://schemas.openxmlformats.org/officeDocument/2006/relationships/customXml" Target="../ink/ink244.xml"/><Relationship Id="rId229" Type="http://schemas.openxmlformats.org/officeDocument/2006/relationships/image" Target="../media/image266.png"/><Relationship Id="rId240" Type="http://schemas.openxmlformats.org/officeDocument/2006/relationships/customXml" Target="../ink/ink278.xml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89.xml"/><Relationship Id="rId299" Type="http://schemas.openxmlformats.org/officeDocument/2006/relationships/customXml" Target="../ink/ink482.xml"/><Relationship Id="rId21" Type="http://schemas.openxmlformats.org/officeDocument/2006/relationships/customXml" Target="../ink/ink341.xml"/><Relationship Id="rId63" Type="http://schemas.openxmlformats.org/officeDocument/2006/relationships/customXml" Target="../ink/ink362.xml"/><Relationship Id="rId159" Type="http://schemas.openxmlformats.org/officeDocument/2006/relationships/image" Target="../media/image400.png"/><Relationship Id="rId324" Type="http://schemas.openxmlformats.org/officeDocument/2006/relationships/customXml" Target="../ink/ink495.xml"/><Relationship Id="rId366" Type="http://schemas.openxmlformats.org/officeDocument/2006/relationships/customXml" Target="../ink/ink522.xml"/><Relationship Id="rId170" Type="http://schemas.openxmlformats.org/officeDocument/2006/relationships/customXml" Target="../ink/ink416.xml"/><Relationship Id="rId226" Type="http://schemas.openxmlformats.org/officeDocument/2006/relationships/customXml" Target="../ink/ink444.xml"/><Relationship Id="rId433" Type="http://schemas.openxmlformats.org/officeDocument/2006/relationships/image" Target="../media/image525.png"/><Relationship Id="rId268" Type="http://schemas.openxmlformats.org/officeDocument/2006/relationships/customXml" Target="../ink/ink465.xml"/><Relationship Id="rId475" Type="http://schemas.openxmlformats.org/officeDocument/2006/relationships/customXml" Target="../ink/ink577.xml"/><Relationship Id="rId32" Type="http://schemas.openxmlformats.org/officeDocument/2006/relationships/image" Target="../media/image338.png"/><Relationship Id="rId74" Type="http://schemas.openxmlformats.org/officeDocument/2006/relationships/image" Target="../media/image359.png"/><Relationship Id="rId128" Type="http://schemas.openxmlformats.org/officeDocument/2006/relationships/image" Target="../media/image386.png"/><Relationship Id="rId335" Type="http://schemas.openxmlformats.org/officeDocument/2006/relationships/customXml" Target="../ink/ink502.xml"/><Relationship Id="rId377" Type="http://schemas.openxmlformats.org/officeDocument/2006/relationships/image" Target="../media/image498.png"/><Relationship Id="rId5" Type="http://schemas.openxmlformats.org/officeDocument/2006/relationships/customXml" Target="../ink/ink333.xml"/><Relationship Id="rId181" Type="http://schemas.openxmlformats.org/officeDocument/2006/relationships/image" Target="../media/image411.png"/><Relationship Id="rId237" Type="http://schemas.openxmlformats.org/officeDocument/2006/relationships/image" Target="../media/image439.png"/><Relationship Id="rId402" Type="http://schemas.openxmlformats.org/officeDocument/2006/relationships/customXml" Target="../ink/ink540.xml"/><Relationship Id="rId279" Type="http://schemas.openxmlformats.org/officeDocument/2006/relationships/image" Target="../media/image460.png"/><Relationship Id="rId444" Type="http://schemas.openxmlformats.org/officeDocument/2006/relationships/image" Target="../media/image530.png"/><Relationship Id="rId486" Type="http://schemas.openxmlformats.org/officeDocument/2006/relationships/image" Target="../media/image551.png"/><Relationship Id="rId43" Type="http://schemas.openxmlformats.org/officeDocument/2006/relationships/customXml" Target="../ink/ink352.xml"/><Relationship Id="rId139" Type="http://schemas.openxmlformats.org/officeDocument/2006/relationships/image" Target="../media/image390.png"/><Relationship Id="rId290" Type="http://schemas.openxmlformats.org/officeDocument/2006/relationships/image" Target="../media/image463.png"/><Relationship Id="rId304" Type="http://schemas.openxmlformats.org/officeDocument/2006/relationships/image" Target="../media/image470.png"/><Relationship Id="rId346" Type="http://schemas.openxmlformats.org/officeDocument/2006/relationships/image" Target="../media/image487.png"/><Relationship Id="rId388" Type="http://schemas.openxmlformats.org/officeDocument/2006/relationships/customXml" Target="../ink/ink533.xml"/><Relationship Id="rId85" Type="http://schemas.openxmlformats.org/officeDocument/2006/relationships/customXml" Target="../ink/ink373.xml"/><Relationship Id="rId150" Type="http://schemas.openxmlformats.org/officeDocument/2006/relationships/customXml" Target="../ink/ink406.xml"/><Relationship Id="rId192" Type="http://schemas.openxmlformats.org/officeDocument/2006/relationships/customXml" Target="../ink/ink427.xml"/><Relationship Id="rId206" Type="http://schemas.openxmlformats.org/officeDocument/2006/relationships/customXml" Target="../ink/ink434.xml"/><Relationship Id="rId413" Type="http://schemas.openxmlformats.org/officeDocument/2006/relationships/image" Target="../media/image515.png"/><Relationship Id="rId248" Type="http://schemas.openxmlformats.org/officeDocument/2006/relationships/customXml" Target="../ink/ink455.xml"/><Relationship Id="rId455" Type="http://schemas.openxmlformats.org/officeDocument/2006/relationships/customXml" Target="../ink/ink567.xml"/><Relationship Id="rId12" Type="http://schemas.openxmlformats.org/officeDocument/2006/relationships/image" Target="../media/image328.png"/><Relationship Id="rId108" Type="http://schemas.openxmlformats.org/officeDocument/2006/relationships/image" Target="../media/image376.png"/><Relationship Id="rId315" Type="http://schemas.openxmlformats.org/officeDocument/2006/relationships/image" Target="../media/image473.png"/><Relationship Id="rId357" Type="http://schemas.openxmlformats.org/officeDocument/2006/relationships/customXml" Target="../ink/ink515.xml"/><Relationship Id="rId54" Type="http://schemas.openxmlformats.org/officeDocument/2006/relationships/image" Target="../media/image349.png"/><Relationship Id="rId96" Type="http://schemas.openxmlformats.org/officeDocument/2006/relationships/image" Target="../media/image370.png"/><Relationship Id="rId161" Type="http://schemas.openxmlformats.org/officeDocument/2006/relationships/image" Target="../media/image401.png"/><Relationship Id="rId217" Type="http://schemas.openxmlformats.org/officeDocument/2006/relationships/image" Target="../media/image429.png"/><Relationship Id="rId399" Type="http://schemas.openxmlformats.org/officeDocument/2006/relationships/image" Target="../media/image509.png"/><Relationship Id="rId259" Type="http://schemas.openxmlformats.org/officeDocument/2006/relationships/image" Target="../media/image450.png"/><Relationship Id="rId424" Type="http://schemas.openxmlformats.org/officeDocument/2006/relationships/customXml" Target="../ink/ink551.xml"/><Relationship Id="rId466" Type="http://schemas.openxmlformats.org/officeDocument/2006/relationships/image" Target="../media/image541.png"/><Relationship Id="rId23" Type="http://schemas.openxmlformats.org/officeDocument/2006/relationships/customXml" Target="../ink/ink342.xml"/><Relationship Id="rId119" Type="http://schemas.openxmlformats.org/officeDocument/2006/relationships/customXml" Target="../ink/ink390.xml"/><Relationship Id="rId270" Type="http://schemas.openxmlformats.org/officeDocument/2006/relationships/customXml" Target="../ink/ink466.xml"/><Relationship Id="rId326" Type="http://schemas.openxmlformats.org/officeDocument/2006/relationships/customXml" Target="../ink/ink496.xml"/><Relationship Id="rId65" Type="http://schemas.openxmlformats.org/officeDocument/2006/relationships/customXml" Target="../ink/ink363.xml"/><Relationship Id="rId130" Type="http://schemas.openxmlformats.org/officeDocument/2006/relationships/image" Target="../media/image387.png"/><Relationship Id="rId368" Type="http://schemas.openxmlformats.org/officeDocument/2006/relationships/customXml" Target="../ink/ink523.xml"/><Relationship Id="rId172" Type="http://schemas.openxmlformats.org/officeDocument/2006/relationships/customXml" Target="../ink/ink417.xml"/><Relationship Id="rId228" Type="http://schemas.openxmlformats.org/officeDocument/2006/relationships/customXml" Target="../ink/ink445.xml"/><Relationship Id="rId435" Type="http://schemas.openxmlformats.org/officeDocument/2006/relationships/image" Target="../media/image526.png"/><Relationship Id="rId477" Type="http://schemas.openxmlformats.org/officeDocument/2006/relationships/customXml" Target="../ink/ink578.xml"/><Relationship Id="rId281" Type="http://schemas.openxmlformats.org/officeDocument/2006/relationships/image" Target="../media/image209.png"/><Relationship Id="rId337" Type="http://schemas.openxmlformats.org/officeDocument/2006/relationships/customXml" Target="../ink/ink503.xml"/><Relationship Id="rId34" Type="http://schemas.openxmlformats.org/officeDocument/2006/relationships/image" Target="../media/image339.png"/><Relationship Id="rId76" Type="http://schemas.openxmlformats.org/officeDocument/2006/relationships/image" Target="../media/image360.png"/><Relationship Id="rId141" Type="http://schemas.openxmlformats.org/officeDocument/2006/relationships/image" Target="../media/image391.png"/><Relationship Id="rId379" Type="http://schemas.openxmlformats.org/officeDocument/2006/relationships/image" Target="../media/image499.png"/><Relationship Id="rId7" Type="http://schemas.openxmlformats.org/officeDocument/2006/relationships/customXml" Target="../ink/ink334.xml"/><Relationship Id="rId183" Type="http://schemas.openxmlformats.org/officeDocument/2006/relationships/image" Target="../media/image412.png"/><Relationship Id="rId239" Type="http://schemas.openxmlformats.org/officeDocument/2006/relationships/image" Target="../media/image440.png"/><Relationship Id="rId390" Type="http://schemas.openxmlformats.org/officeDocument/2006/relationships/customXml" Target="../ink/ink534.xml"/><Relationship Id="rId404" Type="http://schemas.openxmlformats.org/officeDocument/2006/relationships/customXml" Target="../ink/ink541.xml"/><Relationship Id="rId446" Type="http://schemas.openxmlformats.org/officeDocument/2006/relationships/image" Target="../media/image531.png"/><Relationship Id="rId250" Type="http://schemas.openxmlformats.org/officeDocument/2006/relationships/customXml" Target="../ink/ink456.xml"/><Relationship Id="rId292" Type="http://schemas.openxmlformats.org/officeDocument/2006/relationships/image" Target="../media/image464.png"/><Relationship Id="rId306" Type="http://schemas.openxmlformats.org/officeDocument/2006/relationships/image" Target="../media/image471.png"/><Relationship Id="rId45" Type="http://schemas.openxmlformats.org/officeDocument/2006/relationships/customXml" Target="../ink/ink353.xml"/><Relationship Id="rId87" Type="http://schemas.openxmlformats.org/officeDocument/2006/relationships/customXml" Target="../ink/ink374.xml"/><Relationship Id="rId110" Type="http://schemas.openxmlformats.org/officeDocument/2006/relationships/image" Target="../media/image377.png"/><Relationship Id="rId348" Type="http://schemas.openxmlformats.org/officeDocument/2006/relationships/image" Target="../media/image488.png"/><Relationship Id="rId152" Type="http://schemas.openxmlformats.org/officeDocument/2006/relationships/customXml" Target="../ink/ink407.xml"/><Relationship Id="rId194" Type="http://schemas.openxmlformats.org/officeDocument/2006/relationships/customXml" Target="../ink/ink428.xml"/><Relationship Id="rId208" Type="http://schemas.openxmlformats.org/officeDocument/2006/relationships/customXml" Target="../ink/ink435.xml"/><Relationship Id="rId415" Type="http://schemas.openxmlformats.org/officeDocument/2006/relationships/image" Target="../media/image516.png"/><Relationship Id="rId457" Type="http://schemas.openxmlformats.org/officeDocument/2006/relationships/customXml" Target="../ink/ink568.xml"/><Relationship Id="rId261" Type="http://schemas.openxmlformats.org/officeDocument/2006/relationships/image" Target="../media/image451.png"/><Relationship Id="rId14" Type="http://schemas.openxmlformats.org/officeDocument/2006/relationships/image" Target="../media/image329.png"/><Relationship Id="rId56" Type="http://schemas.openxmlformats.org/officeDocument/2006/relationships/image" Target="../media/image350.png"/><Relationship Id="rId317" Type="http://schemas.openxmlformats.org/officeDocument/2006/relationships/image" Target="../media/image474.png"/><Relationship Id="rId359" Type="http://schemas.openxmlformats.org/officeDocument/2006/relationships/customXml" Target="../ink/ink517.xml"/><Relationship Id="rId98" Type="http://schemas.openxmlformats.org/officeDocument/2006/relationships/image" Target="../media/image371.png"/><Relationship Id="rId121" Type="http://schemas.openxmlformats.org/officeDocument/2006/relationships/customXml" Target="../ink/ink391.xml"/><Relationship Id="rId163" Type="http://schemas.openxmlformats.org/officeDocument/2006/relationships/image" Target="../media/image402.png"/><Relationship Id="rId219" Type="http://schemas.openxmlformats.org/officeDocument/2006/relationships/image" Target="../media/image430.png"/><Relationship Id="rId370" Type="http://schemas.openxmlformats.org/officeDocument/2006/relationships/customXml" Target="../ink/ink524.xml"/><Relationship Id="rId426" Type="http://schemas.openxmlformats.org/officeDocument/2006/relationships/customXml" Target="../ink/ink552.xml"/><Relationship Id="rId230" Type="http://schemas.openxmlformats.org/officeDocument/2006/relationships/customXml" Target="../ink/ink446.xml"/><Relationship Id="rId468" Type="http://schemas.openxmlformats.org/officeDocument/2006/relationships/image" Target="../media/image542.png"/><Relationship Id="rId25" Type="http://schemas.openxmlformats.org/officeDocument/2006/relationships/customXml" Target="../ink/ink343.xml"/><Relationship Id="rId67" Type="http://schemas.openxmlformats.org/officeDocument/2006/relationships/customXml" Target="../ink/ink364.xml"/><Relationship Id="rId272" Type="http://schemas.openxmlformats.org/officeDocument/2006/relationships/customXml" Target="../ink/ink467.xml"/><Relationship Id="rId328" Type="http://schemas.openxmlformats.org/officeDocument/2006/relationships/customXml" Target="../ink/ink498.xml"/><Relationship Id="rId132" Type="http://schemas.openxmlformats.org/officeDocument/2006/relationships/image" Target="../media/image92.png"/><Relationship Id="rId174" Type="http://schemas.openxmlformats.org/officeDocument/2006/relationships/customXml" Target="../ink/ink418.xml"/><Relationship Id="rId381" Type="http://schemas.openxmlformats.org/officeDocument/2006/relationships/image" Target="../media/image500.png"/><Relationship Id="rId241" Type="http://schemas.openxmlformats.org/officeDocument/2006/relationships/image" Target="../media/image441.png"/><Relationship Id="rId437" Type="http://schemas.openxmlformats.org/officeDocument/2006/relationships/customXml" Target="../ink/ink558.xml"/><Relationship Id="rId479" Type="http://schemas.openxmlformats.org/officeDocument/2006/relationships/customXml" Target="../ink/ink579.xml"/><Relationship Id="rId36" Type="http://schemas.openxmlformats.org/officeDocument/2006/relationships/image" Target="../media/image340.png"/><Relationship Id="rId283" Type="http://schemas.openxmlformats.org/officeDocument/2006/relationships/customXml" Target="../ink/ink473.xml"/><Relationship Id="rId339" Type="http://schemas.openxmlformats.org/officeDocument/2006/relationships/customXml" Target="../ink/ink504.xml"/><Relationship Id="rId78" Type="http://schemas.openxmlformats.org/officeDocument/2006/relationships/image" Target="../media/image361.png"/><Relationship Id="rId101" Type="http://schemas.openxmlformats.org/officeDocument/2006/relationships/customXml" Target="../ink/ink381.xml"/><Relationship Id="rId143" Type="http://schemas.openxmlformats.org/officeDocument/2006/relationships/image" Target="../media/image392.png"/><Relationship Id="rId185" Type="http://schemas.openxmlformats.org/officeDocument/2006/relationships/image" Target="../media/image413.png"/><Relationship Id="rId350" Type="http://schemas.openxmlformats.org/officeDocument/2006/relationships/customXml" Target="../ink/ink510.xml"/><Relationship Id="rId406" Type="http://schemas.openxmlformats.org/officeDocument/2006/relationships/customXml" Target="../ink/ink542.xml"/><Relationship Id="rId9" Type="http://schemas.openxmlformats.org/officeDocument/2006/relationships/customXml" Target="../ink/ink335.xml"/><Relationship Id="rId210" Type="http://schemas.openxmlformats.org/officeDocument/2006/relationships/customXml" Target="../ink/ink436.xml"/><Relationship Id="rId392" Type="http://schemas.openxmlformats.org/officeDocument/2006/relationships/customXml" Target="../ink/ink535.xml"/><Relationship Id="rId448" Type="http://schemas.openxmlformats.org/officeDocument/2006/relationships/image" Target="../media/image532.png"/><Relationship Id="rId252" Type="http://schemas.openxmlformats.org/officeDocument/2006/relationships/customXml" Target="../ink/ink457.xml"/><Relationship Id="rId294" Type="http://schemas.openxmlformats.org/officeDocument/2006/relationships/image" Target="../media/image465.png"/><Relationship Id="rId308" Type="http://schemas.openxmlformats.org/officeDocument/2006/relationships/image" Target="../media/image208.png"/><Relationship Id="rId47" Type="http://schemas.openxmlformats.org/officeDocument/2006/relationships/customXml" Target="../ink/ink354.xml"/><Relationship Id="rId89" Type="http://schemas.openxmlformats.org/officeDocument/2006/relationships/customXml" Target="../ink/ink375.xml"/><Relationship Id="rId112" Type="http://schemas.openxmlformats.org/officeDocument/2006/relationships/image" Target="../media/image378.png"/><Relationship Id="rId154" Type="http://schemas.openxmlformats.org/officeDocument/2006/relationships/customXml" Target="../ink/ink408.xml"/><Relationship Id="rId361" Type="http://schemas.openxmlformats.org/officeDocument/2006/relationships/customXml" Target="../ink/ink518.xml"/><Relationship Id="rId196" Type="http://schemas.openxmlformats.org/officeDocument/2006/relationships/customXml" Target="../ink/ink429.xml"/><Relationship Id="rId417" Type="http://schemas.openxmlformats.org/officeDocument/2006/relationships/image" Target="../media/image517.png"/><Relationship Id="rId459" Type="http://schemas.openxmlformats.org/officeDocument/2006/relationships/customXml" Target="../ink/ink569.xml"/><Relationship Id="rId16" Type="http://schemas.openxmlformats.org/officeDocument/2006/relationships/image" Target="../media/image330.png"/><Relationship Id="rId221" Type="http://schemas.openxmlformats.org/officeDocument/2006/relationships/image" Target="../media/image431.png"/><Relationship Id="rId263" Type="http://schemas.openxmlformats.org/officeDocument/2006/relationships/image" Target="../media/image452.png"/><Relationship Id="rId319" Type="http://schemas.openxmlformats.org/officeDocument/2006/relationships/image" Target="../media/image475.png"/><Relationship Id="rId470" Type="http://schemas.openxmlformats.org/officeDocument/2006/relationships/image" Target="../media/image543.png"/><Relationship Id="rId58" Type="http://schemas.openxmlformats.org/officeDocument/2006/relationships/image" Target="../media/image351.png"/><Relationship Id="rId123" Type="http://schemas.openxmlformats.org/officeDocument/2006/relationships/customXml" Target="../ink/ink392.xml"/><Relationship Id="rId330" Type="http://schemas.openxmlformats.org/officeDocument/2006/relationships/customXml" Target="../ink/ink499.xml"/><Relationship Id="rId165" Type="http://schemas.openxmlformats.org/officeDocument/2006/relationships/image" Target="../media/image403.png"/><Relationship Id="rId372" Type="http://schemas.openxmlformats.org/officeDocument/2006/relationships/customXml" Target="../ink/ink525.xml"/><Relationship Id="rId428" Type="http://schemas.openxmlformats.org/officeDocument/2006/relationships/customXml" Target="../ink/ink553.xml"/><Relationship Id="rId232" Type="http://schemas.openxmlformats.org/officeDocument/2006/relationships/customXml" Target="../ink/ink447.xml"/><Relationship Id="rId274" Type="http://schemas.openxmlformats.org/officeDocument/2006/relationships/customXml" Target="../ink/ink468.xml"/><Relationship Id="rId481" Type="http://schemas.openxmlformats.org/officeDocument/2006/relationships/customXml" Target="../ink/ink580.xml"/><Relationship Id="rId27" Type="http://schemas.openxmlformats.org/officeDocument/2006/relationships/customXml" Target="../ink/ink344.xml"/><Relationship Id="rId69" Type="http://schemas.openxmlformats.org/officeDocument/2006/relationships/customXml" Target="../ink/ink365.xml"/><Relationship Id="rId134" Type="http://schemas.openxmlformats.org/officeDocument/2006/relationships/image" Target="../media/image388.png"/><Relationship Id="rId80" Type="http://schemas.openxmlformats.org/officeDocument/2006/relationships/image" Target="../media/image362.png"/><Relationship Id="rId176" Type="http://schemas.openxmlformats.org/officeDocument/2006/relationships/customXml" Target="../ink/ink419.xml"/><Relationship Id="rId341" Type="http://schemas.openxmlformats.org/officeDocument/2006/relationships/customXml" Target="../ink/ink505.xml"/><Relationship Id="rId383" Type="http://schemas.openxmlformats.org/officeDocument/2006/relationships/image" Target="../media/image501.png"/><Relationship Id="rId439" Type="http://schemas.openxmlformats.org/officeDocument/2006/relationships/customXml" Target="../ink/ink559.xml"/><Relationship Id="rId201" Type="http://schemas.openxmlformats.org/officeDocument/2006/relationships/image" Target="../media/image421.png"/><Relationship Id="rId243" Type="http://schemas.openxmlformats.org/officeDocument/2006/relationships/image" Target="../media/image442.png"/><Relationship Id="rId285" Type="http://schemas.openxmlformats.org/officeDocument/2006/relationships/customXml" Target="../ink/ink474.xml"/><Relationship Id="rId450" Type="http://schemas.openxmlformats.org/officeDocument/2006/relationships/image" Target="../media/image533.png"/><Relationship Id="rId38" Type="http://schemas.openxmlformats.org/officeDocument/2006/relationships/image" Target="../media/image341.png"/><Relationship Id="rId103" Type="http://schemas.openxmlformats.org/officeDocument/2006/relationships/customXml" Target="../ink/ink382.xml"/><Relationship Id="rId310" Type="http://schemas.openxmlformats.org/officeDocument/2006/relationships/image" Target="../media/image472.png"/><Relationship Id="rId91" Type="http://schemas.openxmlformats.org/officeDocument/2006/relationships/customXml" Target="../ink/ink376.xml"/><Relationship Id="rId145" Type="http://schemas.openxmlformats.org/officeDocument/2006/relationships/image" Target="../media/image393.png"/><Relationship Id="rId187" Type="http://schemas.openxmlformats.org/officeDocument/2006/relationships/image" Target="../media/image414.png"/><Relationship Id="rId352" Type="http://schemas.openxmlformats.org/officeDocument/2006/relationships/image" Target="../media/image489.png"/><Relationship Id="rId394" Type="http://schemas.openxmlformats.org/officeDocument/2006/relationships/customXml" Target="../ink/ink536.xml"/><Relationship Id="rId408" Type="http://schemas.openxmlformats.org/officeDocument/2006/relationships/customXml" Target="../ink/ink543.xml"/><Relationship Id="rId212" Type="http://schemas.openxmlformats.org/officeDocument/2006/relationships/customXml" Target="../ink/ink437.xml"/><Relationship Id="rId254" Type="http://schemas.openxmlformats.org/officeDocument/2006/relationships/customXml" Target="../ink/ink458.xml"/><Relationship Id="rId49" Type="http://schemas.openxmlformats.org/officeDocument/2006/relationships/customXml" Target="../ink/ink355.xml"/><Relationship Id="rId114" Type="http://schemas.openxmlformats.org/officeDocument/2006/relationships/image" Target="../media/image379.png"/><Relationship Id="rId296" Type="http://schemas.openxmlformats.org/officeDocument/2006/relationships/image" Target="../media/image466.png"/><Relationship Id="rId461" Type="http://schemas.openxmlformats.org/officeDocument/2006/relationships/customXml" Target="../ink/ink570.xml"/><Relationship Id="rId60" Type="http://schemas.openxmlformats.org/officeDocument/2006/relationships/image" Target="../media/image352.png"/><Relationship Id="rId156" Type="http://schemas.openxmlformats.org/officeDocument/2006/relationships/customXml" Target="../ink/ink409.xml"/><Relationship Id="rId198" Type="http://schemas.openxmlformats.org/officeDocument/2006/relationships/customXml" Target="../ink/ink430.xml"/><Relationship Id="rId321" Type="http://schemas.openxmlformats.org/officeDocument/2006/relationships/image" Target="../media/image476.png"/><Relationship Id="rId363" Type="http://schemas.openxmlformats.org/officeDocument/2006/relationships/customXml" Target="../ink/ink520.xml"/><Relationship Id="rId419" Type="http://schemas.openxmlformats.org/officeDocument/2006/relationships/image" Target="../media/image518.png"/><Relationship Id="rId223" Type="http://schemas.openxmlformats.org/officeDocument/2006/relationships/image" Target="../media/image432.png"/><Relationship Id="rId430" Type="http://schemas.openxmlformats.org/officeDocument/2006/relationships/customXml" Target="../ink/ink554.xml"/><Relationship Id="rId18" Type="http://schemas.openxmlformats.org/officeDocument/2006/relationships/image" Target="../media/image331.png"/><Relationship Id="rId265" Type="http://schemas.openxmlformats.org/officeDocument/2006/relationships/image" Target="../media/image453.png"/><Relationship Id="rId472" Type="http://schemas.openxmlformats.org/officeDocument/2006/relationships/image" Target="../media/image544.png"/><Relationship Id="rId125" Type="http://schemas.openxmlformats.org/officeDocument/2006/relationships/customXml" Target="../ink/ink393.xml"/><Relationship Id="rId167" Type="http://schemas.openxmlformats.org/officeDocument/2006/relationships/image" Target="../media/image404.png"/><Relationship Id="rId332" Type="http://schemas.openxmlformats.org/officeDocument/2006/relationships/customXml" Target="../ink/ink500.xml"/><Relationship Id="rId374" Type="http://schemas.openxmlformats.org/officeDocument/2006/relationships/customXml" Target="../ink/ink526.xml"/><Relationship Id="rId71" Type="http://schemas.openxmlformats.org/officeDocument/2006/relationships/customXml" Target="../ink/ink366.xml"/><Relationship Id="rId234" Type="http://schemas.openxmlformats.org/officeDocument/2006/relationships/customXml" Target="../ink/ink448.xml"/><Relationship Id="rId2" Type="http://schemas.openxmlformats.org/officeDocument/2006/relationships/image" Target="../media/image5100.png"/><Relationship Id="rId29" Type="http://schemas.openxmlformats.org/officeDocument/2006/relationships/customXml" Target="../ink/ink345.xml"/><Relationship Id="rId276" Type="http://schemas.openxmlformats.org/officeDocument/2006/relationships/customXml" Target="../ink/ink469.xml"/><Relationship Id="rId441" Type="http://schemas.openxmlformats.org/officeDocument/2006/relationships/customXml" Target="../ink/ink560.xml"/><Relationship Id="rId483" Type="http://schemas.openxmlformats.org/officeDocument/2006/relationships/customXml" Target="../ink/ink581.xml"/><Relationship Id="rId40" Type="http://schemas.openxmlformats.org/officeDocument/2006/relationships/image" Target="../media/image342.png"/><Relationship Id="rId136" Type="http://schemas.openxmlformats.org/officeDocument/2006/relationships/customXml" Target="../ink/ink399.xml"/><Relationship Id="rId178" Type="http://schemas.openxmlformats.org/officeDocument/2006/relationships/customXml" Target="../ink/ink420.xml"/><Relationship Id="rId301" Type="http://schemas.openxmlformats.org/officeDocument/2006/relationships/customXml" Target="../ink/ink483.xml"/><Relationship Id="rId343" Type="http://schemas.openxmlformats.org/officeDocument/2006/relationships/customXml" Target="../ink/ink506.xml"/><Relationship Id="rId82" Type="http://schemas.openxmlformats.org/officeDocument/2006/relationships/image" Target="../media/image363.png"/><Relationship Id="rId203" Type="http://schemas.openxmlformats.org/officeDocument/2006/relationships/image" Target="../media/image422.png"/><Relationship Id="rId385" Type="http://schemas.openxmlformats.org/officeDocument/2006/relationships/image" Target="../media/image502.png"/><Relationship Id="rId245" Type="http://schemas.openxmlformats.org/officeDocument/2006/relationships/image" Target="../media/image443.png"/><Relationship Id="rId287" Type="http://schemas.openxmlformats.org/officeDocument/2006/relationships/customXml" Target="../ink/ink476.xml"/><Relationship Id="rId410" Type="http://schemas.openxmlformats.org/officeDocument/2006/relationships/customXml" Target="../ink/ink544.xml"/><Relationship Id="rId452" Type="http://schemas.openxmlformats.org/officeDocument/2006/relationships/image" Target="../media/image534.png"/><Relationship Id="rId105" Type="http://schemas.openxmlformats.org/officeDocument/2006/relationships/customXml" Target="../ink/ink383.xml"/><Relationship Id="rId147" Type="http://schemas.openxmlformats.org/officeDocument/2006/relationships/image" Target="../media/image394.png"/><Relationship Id="rId312" Type="http://schemas.openxmlformats.org/officeDocument/2006/relationships/image" Target="../media/image205.png"/><Relationship Id="rId354" Type="http://schemas.openxmlformats.org/officeDocument/2006/relationships/customXml" Target="../ink/ink513.xml"/><Relationship Id="rId51" Type="http://schemas.openxmlformats.org/officeDocument/2006/relationships/customXml" Target="../ink/ink356.xml"/><Relationship Id="rId93" Type="http://schemas.openxmlformats.org/officeDocument/2006/relationships/customXml" Target="../ink/ink377.xml"/><Relationship Id="rId189" Type="http://schemas.openxmlformats.org/officeDocument/2006/relationships/image" Target="../media/image415.png"/><Relationship Id="rId396" Type="http://schemas.openxmlformats.org/officeDocument/2006/relationships/customXml" Target="../ink/ink537.xml"/><Relationship Id="rId214" Type="http://schemas.openxmlformats.org/officeDocument/2006/relationships/customXml" Target="../ink/ink438.xml"/><Relationship Id="rId256" Type="http://schemas.openxmlformats.org/officeDocument/2006/relationships/customXml" Target="../ink/ink459.xml"/><Relationship Id="rId298" Type="http://schemas.openxmlformats.org/officeDocument/2006/relationships/image" Target="../media/image467.png"/><Relationship Id="rId421" Type="http://schemas.openxmlformats.org/officeDocument/2006/relationships/image" Target="../media/image519.png"/><Relationship Id="rId463" Type="http://schemas.openxmlformats.org/officeDocument/2006/relationships/customXml" Target="../ink/ink571.xml"/><Relationship Id="rId116" Type="http://schemas.openxmlformats.org/officeDocument/2006/relationships/image" Target="../media/image380.png"/><Relationship Id="rId137" Type="http://schemas.openxmlformats.org/officeDocument/2006/relationships/image" Target="../media/image389.png"/><Relationship Id="rId158" Type="http://schemas.openxmlformats.org/officeDocument/2006/relationships/customXml" Target="../ink/ink410.xml"/><Relationship Id="rId302" Type="http://schemas.openxmlformats.org/officeDocument/2006/relationships/image" Target="../media/image469.png"/><Relationship Id="rId323" Type="http://schemas.openxmlformats.org/officeDocument/2006/relationships/image" Target="../media/image477.png"/><Relationship Id="rId344" Type="http://schemas.openxmlformats.org/officeDocument/2006/relationships/image" Target="../media/image486.png"/><Relationship Id="rId20" Type="http://schemas.openxmlformats.org/officeDocument/2006/relationships/image" Target="../media/image332.png"/><Relationship Id="rId41" Type="http://schemas.openxmlformats.org/officeDocument/2006/relationships/customXml" Target="../ink/ink351.xml"/><Relationship Id="rId62" Type="http://schemas.openxmlformats.org/officeDocument/2006/relationships/image" Target="../media/image353.png"/><Relationship Id="rId83" Type="http://schemas.openxmlformats.org/officeDocument/2006/relationships/customXml" Target="../ink/ink372.xml"/><Relationship Id="rId179" Type="http://schemas.openxmlformats.org/officeDocument/2006/relationships/image" Target="../media/image410.png"/><Relationship Id="rId365" Type="http://schemas.openxmlformats.org/officeDocument/2006/relationships/customXml" Target="../ink/ink521.xml"/><Relationship Id="rId386" Type="http://schemas.openxmlformats.org/officeDocument/2006/relationships/customXml" Target="../ink/ink532.xml"/><Relationship Id="rId190" Type="http://schemas.openxmlformats.org/officeDocument/2006/relationships/customXml" Target="../ink/ink426.xml"/><Relationship Id="rId204" Type="http://schemas.openxmlformats.org/officeDocument/2006/relationships/customXml" Target="../ink/ink433.xml"/><Relationship Id="rId225" Type="http://schemas.openxmlformats.org/officeDocument/2006/relationships/image" Target="../media/image433.png"/><Relationship Id="rId246" Type="http://schemas.openxmlformats.org/officeDocument/2006/relationships/customXml" Target="../ink/ink454.xml"/><Relationship Id="rId267" Type="http://schemas.openxmlformats.org/officeDocument/2006/relationships/image" Target="../media/image454.png"/><Relationship Id="rId288" Type="http://schemas.openxmlformats.org/officeDocument/2006/relationships/image" Target="../media/image462.png"/><Relationship Id="rId411" Type="http://schemas.openxmlformats.org/officeDocument/2006/relationships/image" Target="../media/image514.png"/><Relationship Id="rId432" Type="http://schemas.openxmlformats.org/officeDocument/2006/relationships/customXml" Target="../ink/ink555.xml"/><Relationship Id="rId453" Type="http://schemas.openxmlformats.org/officeDocument/2006/relationships/customXml" Target="../ink/ink566.xml"/><Relationship Id="rId474" Type="http://schemas.openxmlformats.org/officeDocument/2006/relationships/image" Target="../media/image545.png"/><Relationship Id="rId106" Type="http://schemas.openxmlformats.org/officeDocument/2006/relationships/image" Target="../media/image375.png"/><Relationship Id="rId127" Type="http://schemas.openxmlformats.org/officeDocument/2006/relationships/customXml" Target="../ink/ink394.xml"/><Relationship Id="rId313" Type="http://schemas.openxmlformats.org/officeDocument/2006/relationships/customXml" Target="../ink/ink489.xml"/><Relationship Id="rId10" Type="http://schemas.openxmlformats.org/officeDocument/2006/relationships/image" Target="../media/image327.png"/><Relationship Id="rId31" Type="http://schemas.openxmlformats.org/officeDocument/2006/relationships/customXml" Target="../ink/ink346.xml"/><Relationship Id="rId52" Type="http://schemas.openxmlformats.org/officeDocument/2006/relationships/image" Target="../media/image348.png"/><Relationship Id="rId73" Type="http://schemas.openxmlformats.org/officeDocument/2006/relationships/customXml" Target="../ink/ink367.xml"/><Relationship Id="rId94" Type="http://schemas.openxmlformats.org/officeDocument/2006/relationships/image" Target="../media/image369.png"/><Relationship Id="rId148" Type="http://schemas.openxmlformats.org/officeDocument/2006/relationships/customXml" Target="../ink/ink405.xml"/><Relationship Id="rId169" Type="http://schemas.openxmlformats.org/officeDocument/2006/relationships/image" Target="../media/image405.png"/><Relationship Id="rId334" Type="http://schemas.openxmlformats.org/officeDocument/2006/relationships/image" Target="../media/image481.png"/><Relationship Id="rId355" Type="http://schemas.openxmlformats.org/officeDocument/2006/relationships/customXml" Target="../ink/ink514.xml"/><Relationship Id="rId376" Type="http://schemas.openxmlformats.org/officeDocument/2006/relationships/customXml" Target="../ink/ink527.xml"/><Relationship Id="rId397" Type="http://schemas.openxmlformats.org/officeDocument/2006/relationships/image" Target="../media/image508.png"/><Relationship Id="rId4" Type="http://schemas.openxmlformats.org/officeDocument/2006/relationships/image" Target="../media/image324.png"/><Relationship Id="rId180" Type="http://schemas.openxmlformats.org/officeDocument/2006/relationships/customXml" Target="../ink/ink421.xml"/><Relationship Id="rId215" Type="http://schemas.openxmlformats.org/officeDocument/2006/relationships/image" Target="../media/image428.png"/><Relationship Id="rId236" Type="http://schemas.openxmlformats.org/officeDocument/2006/relationships/customXml" Target="../ink/ink449.xml"/><Relationship Id="rId257" Type="http://schemas.openxmlformats.org/officeDocument/2006/relationships/image" Target="../media/image449.png"/><Relationship Id="rId278" Type="http://schemas.openxmlformats.org/officeDocument/2006/relationships/customXml" Target="../ink/ink470.xml"/><Relationship Id="rId401" Type="http://schemas.openxmlformats.org/officeDocument/2006/relationships/image" Target="../media/image510.png"/><Relationship Id="rId422" Type="http://schemas.openxmlformats.org/officeDocument/2006/relationships/customXml" Target="../ink/ink550.xml"/><Relationship Id="rId443" Type="http://schemas.openxmlformats.org/officeDocument/2006/relationships/customXml" Target="../ink/ink561.xml"/><Relationship Id="rId464" Type="http://schemas.openxmlformats.org/officeDocument/2006/relationships/image" Target="../media/image540.png"/><Relationship Id="rId303" Type="http://schemas.openxmlformats.org/officeDocument/2006/relationships/customXml" Target="../ink/ink484.xml"/><Relationship Id="rId485" Type="http://schemas.openxmlformats.org/officeDocument/2006/relationships/customXml" Target="../ink/ink582.xml"/><Relationship Id="rId42" Type="http://schemas.openxmlformats.org/officeDocument/2006/relationships/image" Target="../media/image343.png"/><Relationship Id="rId84" Type="http://schemas.openxmlformats.org/officeDocument/2006/relationships/image" Target="../media/image364.png"/><Relationship Id="rId138" Type="http://schemas.openxmlformats.org/officeDocument/2006/relationships/customXml" Target="../ink/ink400.xml"/><Relationship Id="rId345" Type="http://schemas.openxmlformats.org/officeDocument/2006/relationships/customXml" Target="../ink/ink507.xml"/><Relationship Id="rId387" Type="http://schemas.openxmlformats.org/officeDocument/2006/relationships/image" Target="../media/image503.png"/><Relationship Id="rId191" Type="http://schemas.openxmlformats.org/officeDocument/2006/relationships/image" Target="../media/image416.png"/><Relationship Id="rId205" Type="http://schemas.openxmlformats.org/officeDocument/2006/relationships/image" Target="../media/image423.png"/><Relationship Id="rId247" Type="http://schemas.openxmlformats.org/officeDocument/2006/relationships/image" Target="../media/image444.png"/><Relationship Id="rId412" Type="http://schemas.openxmlformats.org/officeDocument/2006/relationships/customXml" Target="../ink/ink545.xml"/><Relationship Id="rId107" Type="http://schemas.openxmlformats.org/officeDocument/2006/relationships/customXml" Target="../ink/ink384.xml"/><Relationship Id="rId289" Type="http://schemas.openxmlformats.org/officeDocument/2006/relationships/customXml" Target="../ink/ink477.xml"/><Relationship Id="rId454" Type="http://schemas.openxmlformats.org/officeDocument/2006/relationships/image" Target="../media/image535.png"/><Relationship Id="rId11" Type="http://schemas.openxmlformats.org/officeDocument/2006/relationships/customXml" Target="../ink/ink336.xml"/><Relationship Id="rId53" Type="http://schemas.openxmlformats.org/officeDocument/2006/relationships/customXml" Target="../ink/ink357.xml"/><Relationship Id="rId149" Type="http://schemas.openxmlformats.org/officeDocument/2006/relationships/image" Target="../media/image395.png"/><Relationship Id="rId314" Type="http://schemas.openxmlformats.org/officeDocument/2006/relationships/customXml" Target="../ink/ink490.xml"/><Relationship Id="rId356" Type="http://schemas.openxmlformats.org/officeDocument/2006/relationships/image" Target="../media/image490.png"/><Relationship Id="rId398" Type="http://schemas.openxmlformats.org/officeDocument/2006/relationships/customXml" Target="../ink/ink538.xml"/><Relationship Id="rId95" Type="http://schemas.openxmlformats.org/officeDocument/2006/relationships/customXml" Target="../ink/ink378.xml"/><Relationship Id="rId160" Type="http://schemas.openxmlformats.org/officeDocument/2006/relationships/customXml" Target="../ink/ink411.xml"/><Relationship Id="rId216" Type="http://schemas.openxmlformats.org/officeDocument/2006/relationships/customXml" Target="../ink/ink439.xml"/><Relationship Id="rId423" Type="http://schemas.openxmlformats.org/officeDocument/2006/relationships/image" Target="../media/image520.png"/><Relationship Id="rId258" Type="http://schemas.openxmlformats.org/officeDocument/2006/relationships/customXml" Target="../ink/ink460.xml"/><Relationship Id="rId465" Type="http://schemas.openxmlformats.org/officeDocument/2006/relationships/customXml" Target="../ink/ink572.xml"/><Relationship Id="rId22" Type="http://schemas.openxmlformats.org/officeDocument/2006/relationships/image" Target="../media/image333.png"/><Relationship Id="rId64" Type="http://schemas.openxmlformats.org/officeDocument/2006/relationships/image" Target="../media/image354.png"/><Relationship Id="rId118" Type="http://schemas.openxmlformats.org/officeDocument/2006/relationships/image" Target="../media/image381.png"/><Relationship Id="rId325" Type="http://schemas.openxmlformats.org/officeDocument/2006/relationships/image" Target="../media/image478.png"/><Relationship Id="rId367" Type="http://schemas.openxmlformats.org/officeDocument/2006/relationships/image" Target="../media/image493.png"/><Relationship Id="rId171" Type="http://schemas.openxmlformats.org/officeDocument/2006/relationships/image" Target="../media/image406.png"/><Relationship Id="rId227" Type="http://schemas.openxmlformats.org/officeDocument/2006/relationships/image" Target="../media/image434.png"/><Relationship Id="rId269" Type="http://schemas.openxmlformats.org/officeDocument/2006/relationships/image" Target="../media/image455.png"/><Relationship Id="rId434" Type="http://schemas.openxmlformats.org/officeDocument/2006/relationships/customXml" Target="../ink/ink556.xml"/><Relationship Id="rId476" Type="http://schemas.openxmlformats.org/officeDocument/2006/relationships/image" Target="../media/image546.png"/><Relationship Id="rId33" Type="http://schemas.openxmlformats.org/officeDocument/2006/relationships/customXml" Target="../ink/ink347.xml"/><Relationship Id="rId129" Type="http://schemas.openxmlformats.org/officeDocument/2006/relationships/customXml" Target="../ink/ink395.xml"/><Relationship Id="rId280" Type="http://schemas.openxmlformats.org/officeDocument/2006/relationships/customXml" Target="../ink/ink471.xml"/><Relationship Id="rId336" Type="http://schemas.openxmlformats.org/officeDocument/2006/relationships/image" Target="../media/image482.png"/><Relationship Id="rId75" Type="http://schemas.openxmlformats.org/officeDocument/2006/relationships/customXml" Target="../ink/ink368.xml"/><Relationship Id="rId140" Type="http://schemas.openxmlformats.org/officeDocument/2006/relationships/customXml" Target="../ink/ink401.xml"/><Relationship Id="rId182" Type="http://schemas.openxmlformats.org/officeDocument/2006/relationships/customXml" Target="../ink/ink422.xml"/><Relationship Id="rId378" Type="http://schemas.openxmlformats.org/officeDocument/2006/relationships/customXml" Target="../ink/ink528.xml"/><Relationship Id="rId403" Type="http://schemas.openxmlformats.org/officeDocument/2006/relationships/image" Target="../media/image511.png"/><Relationship Id="rId6" Type="http://schemas.openxmlformats.org/officeDocument/2006/relationships/image" Target="../media/image325.png"/><Relationship Id="rId238" Type="http://schemas.openxmlformats.org/officeDocument/2006/relationships/customXml" Target="../ink/ink450.xml"/><Relationship Id="rId445" Type="http://schemas.openxmlformats.org/officeDocument/2006/relationships/customXml" Target="../ink/ink562.xml"/><Relationship Id="rId291" Type="http://schemas.openxmlformats.org/officeDocument/2006/relationships/customXml" Target="../ink/ink478.xml"/><Relationship Id="rId305" Type="http://schemas.openxmlformats.org/officeDocument/2006/relationships/customXml" Target="../ink/ink485.xml"/><Relationship Id="rId347" Type="http://schemas.openxmlformats.org/officeDocument/2006/relationships/customXml" Target="../ink/ink508.xml"/><Relationship Id="rId44" Type="http://schemas.openxmlformats.org/officeDocument/2006/relationships/image" Target="../media/image344.png"/><Relationship Id="rId86" Type="http://schemas.openxmlformats.org/officeDocument/2006/relationships/image" Target="../media/image365.png"/><Relationship Id="rId151" Type="http://schemas.openxmlformats.org/officeDocument/2006/relationships/image" Target="../media/image396.png"/><Relationship Id="rId389" Type="http://schemas.openxmlformats.org/officeDocument/2006/relationships/image" Target="../media/image504.png"/><Relationship Id="rId193" Type="http://schemas.openxmlformats.org/officeDocument/2006/relationships/image" Target="../media/image417.png"/><Relationship Id="rId207" Type="http://schemas.openxmlformats.org/officeDocument/2006/relationships/image" Target="../media/image424.png"/><Relationship Id="rId249" Type="http://schemas.openxmlformats.org/officeDocument/2006/relationships/image" Target="../media/image445.png"/><Relationship Id="rId414" Type="http://schemas.openxmlformats.org/officeDocument/2006/relationships/customXml" Target="../ink/ink546.xml"/><Relationship Id="rId456" Type="http://schemas.openxmlformats.org/officeDocument/2006/relationships/image" Target="../media/image536.png"/><Relationship Id="rId13" Type="http://schemas.openxmlformats.org/officeDocument/2006/relationships/customXml" Target="../ink/ink337.xml"/><Relationship Id="rId109" Type="http://schemas.openxmlformats.org/officeDocument/2006/relationships/customXml" Target="../ink/ink385.xml"/><Relationship Id="rId260" Type="http://schemas.openxmlformats.org/officeDocument/2006/relationships/customXml" Target="../ink/ink461.xml"/><Relationship Id="rId316" Type="http://schemas.openxmlformats.org/officeDocument/2006/relationships/customXml" Target="../ink/ink491.xml"/><Relationship Id="rId55" Type="http://schemas.openxmlformats.org/officeDocument/2006/relationships/customXml" Target="../ink/ink358.xml"/><Relationship Id="rId97" Type="http://schemas.openxmlformats.org/officeDocument/2006/relationships/customXml" Target="../ink/ink379.xml"/><Relationship Id="rId120" Type="http://schemas.openxmlformats.org/officeDocument/2006/relationships/image" Target="../media/image382.png"/><Relationship Id="rId358" Type="http://schemas.openxmlformats.org/officeDocument/2006/relationships/customXml" Target="../ink/ink516.xml"/><Relationship Id="rId162" Type="http://schemas.openxmlformats.org/officeDocument/2006/relationships/customXml" Target="../ink/ink412.xml"/><Relationship Id="rId218" Type="http://schemas.openxmlformats.org/officeDocument/2006/relationships/customXml" Target="../ink/ink440.xml"/><Relationship Id="rId425" Type="http://schemas.openxmlformats.org/officeDocument/2006/relationships/image" Target="../media/image521.png"/><Relationship Id="rId467" Type="http://schemas.openxmlformats.org/officeDocument/2006/relationships/customXml" Target="../ink/ink573.xml"/><Relationship Id="rId271" Type="http://schemas.openxmlformats.org/officeDocument/2006/relationships/image" Target="../media/image456.png"/><Relationship Id="rId24" Type="http://schemas.openxmlformats.org/officeDocument/2006/relationships/image" Target="../media/image334.png"/><Relationship Id="rId66" Type="http://schemas.openxmlformats.org/officeDocument/2006/relationships/image" Target="../media/image355.png"/><Relationship Id="rId131" Type="http://schemas.openxmlformats.org/officeDocument/2006/relationships/customXml" Target="../ink/ink396.xml"/><Relationship Id="rId327" Type="http://schemas.openxmlformats.org/officeDocument/2006/relationships/customXml" Target="../ink/ink497.xml"/><Relationship Id="rId369" Type="http://schemas.openxmlformats.org/officeDocument/2006/relationships/image" Target="../media/image494.png"/><Relationship Id="rId173" Type="http://schemas.openxmlformats.org/officeDocument/2006/relationships/image" Target="../media/image407.png"/><Relationship Id="rId229" Type="http://schemas.openxmlformats.org/officeDocument/2006/relationships/image" Target="../media/image435.png"/><Relationship Id="rId380" Type="http://schemas.openxmlformats.org/officeDocument/2006/relationships/customXml" Target="../ink/ink529.xml"/><Relationship Id="rId436" Type="http://schemas.openxmlformats.org/officeDocument/2006/relationships/customXml" Target="../ink/ink557.xml"/><Relationship Id="rId240" Type="http://schemas.openxmlformats.org/officeDocument/2006/relationships/customXml" Target="../ink/ink451.xml"/><Relationship Id="rId478" Type="http://schemas.openxmlformats.org/officeDocument/2006/relationships/image" Target="../media/image547.png"/><Relationship Id="rId35" Type="http://schemas.openxmlformats.org/officeDocument/2006/relationships/customXml" Target="../ink/ink348.xml"/><Relationship Id="rId77" Type="http://schemas.openxmlformats.org/officeDocument/2006/relationships/customXml" Target="../ink/ink369.xml"/><Relationship Id="rId100" Type="http://schemas.openxmlformats.org/officeDocument/2006/relationships/image" Target="../media/image372.png"/><Relationship Id="rId282" Type="http://schemas.openxmlformats.org/officeDocument/2006/relationships/customXml" Target="../ink/ink472.xml"/><Relationship Id="rId338" Type="http://schemas.openxmlformats.org/officeDocument/2006/relationships/image" Target="../media/image483.png"/><Relationship Id="rId8" Type="http://schemas.openxmlformats.org/officeDocument/2006/relationships/image" Target="../media/image326.png"/><Relationship Id="rId142" Type="http://schemas.openxmlformats.org/officeDocument/2006/relationships/customXml" Target="../ink/ink402.xml"/><Relationship Id="rId184" Type="http://schemas.openxmlformats.org/officeDocument/2006/relationships/customXml" Target="../ink/ink423.xml"/><Relationship Id="rId391" Type="http://schemas.openxmlformats.org/officeDocument/2006/relationships/image" Target="../media/image505.png"/><Relationship Id="rId405" Type="http://schemas.openxmlformats.org/officeDocument/2006/relationships/image" Target="../media/image512.png"/><Relationship Id="rId447" Type="http://schemas.openxmlformats.org/officeDocument/2006/relationships/customXml" Target="../ink/ink563.xml"/><Relationship Id="rId251" Type="http://schemas.openxmlformats.org/officeDocument/2006/relationships/image" Target="../media/image446.png"/><Relationship Id="rId46" Type="http://schemas.openxmlformats.org/officeDocument/2006/relationships/image" Target="../media/image345.png"/><Relationship Id="rId293" Type="http://schemas.openxmlformats.org/officeDocument/2006/relationships/customXml" Target="../ink/ink479.xml"/><Relationship Id="rId307" Type="http://schemas.openxmlformats.org/officeDocument/2006/relationships/customXml" Target="../ink/ink486.xml"/><Relationship Id="rId349" Type="http://schemas.openxmlformats.org/officeDocument/2006/relationships/customXml" Target="../ink/ink509.xml"/><Relationship Id="rId88" Type="http://schemas.openxmlformats.org/officeDocument/2006/relationships/image" Target="../media/image366.png"/><Relationship Id="rId111" Type="http://schemas.openxmlformats.org/officeDocument/2006/relationships/customXml" Target="../ink/ink386.xml"/><Relationship Id="rId153" Type="http://schemas.openxmlformats.org/officeDocument/2006/relationships/image" Target="../media/image397.png"/><Relationship Id="rId195" Type="http://schemas.openxmlformats.org/officeDocument/2006/relationships/image" Target="../media/image418.png"/><Relationship Id="rId209" Type="http://schemas.openxmlformats.org/officeDocument/2006/relationships/image" Target="../media/image425.png"/><Relationship Id="rId360" Type="http://schemas.openxmlformats.org/officeDocument/2006/relationships/image" Target="../media/image491.png"/><Relationship Id="rId416" Type="http://schemas.openxmlformats.org/officeDocument/2006/relationships/customXml" Target="../ink/ink547.xml"/><Relationship Id="rId220" Type="http://schemas.openxmlformats.org/officeDocument/2006/relationships/customXml" Target="../ink/ink441.xml"/><Relationship Id="rId458" Type="http://schemas.openxmlformats.org/officeDocument/2006/relationships/image" Target="../media/image537.png"/><Relationship Id="rId15" Type="http://schemas.openxmlformats.org/officeDocument/2006/relationships/customXml" Target="../ink/ink338.xml"/><Relationship Id="rId57" Type="http://schemas.openxmlformats.org/officeDocument/2006/relationships/customXml" Target="../ink/ink359.xml"/><Relationship Id="rId262" Type="http://schemas.openxmlformats.org/officeDocument/2006/relationships/customXml" Target="../ink/ink462.xml"/><Relationship Id="rId318" Type="http://schemas.openxmlformats.org/officeDocument/2006/relationships/customXml" Target="../ink/ink492.xml"/><Relationship Id="rId99" Type="http://schemas.openxmlformats.org/officeDocument/2006/relationships/customXml" Target="../ink/ink380.xml"/><Relationship Id="rId122" Type="http://schemas.openxmlformats.org/officeDocument/2006/relationships/image" Target="../media/image383.png"/><Relationship Id="rId164" Type="http://schemas.openxmlformats.org/officeDocument/2006/relationships/customXml" Target="../ink/ink413.xml"/><Relationship Id="rId371" Type="http://schemas.openxmlformats.org/officeDocument/2006/relationships/image" Target="../media/image495.png"/><Relationship Id="rId427" Type="http://schemas.openxmlformats.org/officeDocument/2006/relationships/image" Target="../media/image522.png"/><Relationship Id="rId469" Type="http://schemas.openxmlformats.org/officeDocument/2006/relationships/customXml" Target="../ink/ink574.xml"/><Relationship Id="rId26" Type="http://schemas.openxmlformats.org/officeDocument/2006/relationships/image" Target="../media/image335.png"/><Relationship Id="rId231" Type="http://schemas.openxmlformats.org/officeDocument/2006/relationships/image" Target="../media/image436.png"/><Relationship Id="rId273" Type="http://schemas.openxmlformats.org/officeDocument/2006/relationships/image" Target="../media/image457.png"/><Relationship Id="rId329" Type="http://schemas.openxmlformats.org/officeDocument/2006/relationships/image" Target="../media/image479.png"/><Relationship Id="rId480" Type="http://schemas.openxmlformats.org/officeDocument/2006/relationships/image" Target="../media/image548.png"/><Relationship Id="rId68" Type="http://schemas.openxmlformats.org/officeDocument/2006/relationships/image" Target="../media/image356.png"/><Relationship Id="rId133" Type="http://schemas.openxmlformats.org/officeDocument/2006/relationships/customXml" Target="../ink/ink397.xml"/><Relationship Id="rId175" Type="http://schemas.openxmlformats.org/officeDocument/2006/relationships/image" Target="../media/image408.png"/><Relationship Id="rId340" Type="http://schemas.openxmlformats.org/officeDocument/2006/relationships/image" Target="../media/image484.png"/><Relationship Id="rId200" Type="http://schemas.openxmlformats.org/officeDocument/2006/relationships/customXml" Target="../ink/ink431.xml"/><Relationship Id="rId382" Type="http://schemas.openxmlformats.org/officeDocument/2006/relationships/customXml" Target="../ink/ink530.xml"/><Relationship Id="rId438" Type="http://schemas.openxmlformats.org/officeDocument/2006/relationships/image" Target="../media/image527.png"/><Relationship Id="rId242" Type="http://schemas.openxmlformats.org/officeDocument/2006/relationships/customXml" Target="../ink/ink452.xml"/><Relationship Id="rId284" Type="http://schemas.openxmlformats.org/officeDocument/2006/relationships/image" Target="../media/image461.png"/><Relationship Id="rId37" Type="http://schemas.openxmlformats.org/officeDocument/2006/relationships/customXml" Target="../ink/ink349.xml"/><Relationship Id="rId79" Type="http://schemas.openxmlformats.org/officeDocument/2006/relationships/customXml" Target="../ink/ink370.xml"/><Relationship Id="rId102" Type="http://schemas.openxmlformats.org/officeDocument/2006/relationships/image" Target="../media/image373.png"/><Relationship Id="rId144" Type="http://schemas.openxmlformats.org/officeDocument/2006/relationships/customXml" Target="../ink/ink403.xml"/><Relationship Id="rId90" Type="http://schemas.openxmlformats.org/officeDocument/2006/relationships/image" Target="../media/image367.png"/><Relationship Id="rId186" Type="http://schemas.openxmlformats.org/officeDocument/2006/relationships/customXml" Target="../ink/ink424.xml"/><Relationship Id="rId351" Type="http://schemas.openxmlformats.org/officeDocument/2006/relationships/customXml" Target="../ink/ink511.xml"/><Relationship Id="rId393" Type="http://schemas.openxmlformats.org/officeDocument/2006/relationships/image" Target="../media/image506.png"/><Relationship Id="rId407" Type="http://schemas.openxmlformats.org/officeDocument/2006/relationships/image" Target="../media/image131.png"/><Relationship Id="rId449" Type="http://schemas.openxmlformats.org/officeDocument/2006/relationships/customXml" Target="../ink/ink564.xml"/><Relationship Id="rId211" Type="http://schemas.openxmlformats.org/officeDocument/2006/relationships/image" Target="../media/image426.png"/><Relationship Id="rId253" Type="http://schemas.openxmlformats.org/officeDocument/2006/relationships/image" Target="../media/image447.png"/><Relationship Id="rId295" Type="http://schemas.openxmlformats.org/officeDocument/2006/relationships/customXml" Target="../ink/ink480.xml"/><Relationship Id="rId309" Type="http://schemas.openxmlformats.org/officeDocument/2006/relationships/customXml" Target="../ink/ink487.xml"/><Relationship Id="rId460" Type="http://schemas.openxmlformats.org/officeDocument/2006/relationships/image" Target="../media/image538.png"/><Relationship Id="rId48" Type="http://schemas.openxmlformats.org/officeDocument/2006/relationships/image" Target="../media/image346.png"/><Relationship Id="rId113" Type="http://schemas.openxmlformats.org/officeDocument/2006/relationships/customXml" Target="../ink/ink387.xml"/><Relationship Id="rId320" Type="http://schemas.openxmlformats.org/officeDocument/2006/relationships/customXml" Target="../ink/ink493.xml"/><Relationship Id="rId155" Type="http://schemas.openxmlformats.org/officeDocument/2006/relationships/image" Target="../media/image398.png"/><Relationship Id="rId197" Type="http://schemas.openxmlformats.org/officeDocument/2006/relationships/image" Target="../media/image419.png"/><Relationship Id="rId362" Type="http://schemas.openxmlformats.org/officeDocument/2006/relationships/customXml" Target="../ink/ink519.xml"/><Relationship Id="rId418" Type="http://schemas.openxmlformats.org/officeDocument/2006/relationships/customXml" Target="../ink/ink548.xml"/><Relationship Id="rId222" Type="http://schemas.openxmlformats.org/officeDocument/2006/relationships/customXml" Target="../ink/ink442.xml"/><Relationship Id="rId264" Type="http://schemas.openxmlformats.org/officeDocument/2006/relationships/customXml" Target="../ink/ink463.xml"/><Relationship Id="rId471" Type="http://schemas.openxmlformats.org/officeDocument/2006/relationships/customXml" Target="../ink/ink575.xml"/><Relationship Id="rId17" Type="http://schemas.openxmlformats.org/officeDocument/2006/relationships/customXml" Target="../ink/ink339.xml"/><Relationship Id="rId59" Type="http://schemas.openxmlformats.org/officeDocument/2006/relationships/customXml" Target="../ink/ink360.xml"/><Relationship Id="rId124" Type="http://schemas.openxmlformats.org/officeDocument/2006/relationships/image" Target="../media/image384.png"/><Relationship Id="rId70" Type="http://schemas.openxmlformats.org/officeDocument/2006/relationships/image" Target="../media/image357.png"/><Relationship Id="rId166" Type="http://schemas.openxmlformats.org/officeDocument/2006/relationships/customXml" Target="../ink/ink414.xml"/><Relationship Id="rId331" Type="http://schemas.openxmlformats.org/officeDocument/2006/relationships/image" Target="../media/image480.png"/><Relationship Id="rId373" Type="http://schemas.openxmlformats.org/officeDocument/2006/relationships/image" Target="../media/image496.png"/><Relationship Id="rId429" Type="http://schemas.openxmlformats.org/officeDocument/2006/relationships/image" Target="../media/image523.png"/><Relationship Id="rId1" Type="http://schemas.openxmlformats.org/officeDocument/2006/relationships/slideLayout" Target="../slideLayouts/slideLayout2.xml"/><Relationship Id="rId233" Type="http://schemas.openxmlformats.org/officeDocument/2006/relationships/image" Target="../media/image437.png"/><Relationship Id="rId440" Type="http://schemas.openxmlformats.org/officeDocument/2006/relationships/image" Target="../media/image528.png"/><Relationship Id="rId28" Type="http://schemas.openxmlformats.org/officeDocument/2006/relationships/image" Target="../media/image336.png"/><Relationship Id="rId275" Type="http://schemas.openxmlformats.org/officeDocument/2006/relationships/image" Target="../media/image458.png"/><Relationship Id="rId300" Type="http://schemas.openxmlformats.org/officeDocument/2006/relationships/image" Target="../media/image468.png"/><Relationship Id="rId482" Type="http://schemas.openxmlformats.org/officeDocument/2006/relationships/image" Target="../media/image549.png"/><Relationship Id="rId81" Type="http://schemas.openxmlformats.org/officeDocument/2006/relationships/customXml" Target="../ink/ink371.xml"/><Relationship Id="rId135" Type="http://schemas.openxmlformats.org/officeDocument/2006/relationships/customXml" Target="../ink/ink398.xml"/><Relationship Id="rId177" Type="http://schemas.openxmlformats.org/officeDocument/2006/relationships/image" Target="../media/image409.png"/><Relationship Id="rId342" Type="http://schemas.openxmlformats.org/officeDocument/2006/relationships/image" Target="../media/image485.png"/><Relationship Id="rId384" Type="http://schemas.openxmlformats.org/officeDocument/2006/relationships/customXml" Target="../ink/ink531.xml"/><Relationship Id="rId202" Type="http://schemas.openxmlformats.org/officeDocument/2006/relationships/customXml" Target="../ink/ink432.xml"/><Relationship Id="rId244" Type="http://schemas.openxmlformats.org/officeDocument/2006/relationships/customXml" Target="../ink/ink453.xml"/><Relationship Id="rId39" Type="http://schemas.openxmlformats.org/officeDocument/2006/relationships/customXml" Target="../ink/ink350.xml"/><Relationship Id="rId286" Type="http://schemas.openxmlformats.org/officeDocument/2006/relationships/customXml" Target="../ink/ink475.xml"/><Relationship Id="rId451" Type="http://schemas.openxmlformats.org/officeDocument/2006/relationships/customXml" Target="../ink/ink565.xml"/><Relationship Id="rId50" Type="http://schemas.openxmlformats.org/officeDocument/2006/relationships/image" Target="../media/image347.png"/><Relationship Id="rId104" Type="http://schemas.openxmlformats.org/officeDocument/2006/relationships/image" Target="../media/image374.png"/><Relationship Id="rId146" Type="http://schemas.openxmlformats.org/officeDocument/2006/relationships/customXml" Target="../ink/ink404.xml"/><Relationship Id="rId188" Type="http://schemas.openxmlformats.org/officeDocument/2006/relationships/customXml" Target="../ink/ink425.xml"/><Relationship Id="rId311" Type="http://schemas.openxmlformats.org/officeDocument/2006/relationships/customXml" Target="../ink/ink488.xml"/><Relationship Id="rId353" Type="http://schemas.openxmlformats.org/officeDocument/2006/relationships/customXml" Target="../ink/ink512.xml"/><Relationship Id="rId395" Type="http://schemas.openxmlformats.org/officeDocument/2006/relationships/image" Target="../media/image507.png"/><Relationship Id="rId409" Type="http://schemas.openxmlformats.org/officeDocument/2006/relationships/image" Target="../media/image513.png"/><Relationship Id="rId92" Type="http://schemas.openxmlformats.org/officeDocument/2006/relationships/image" Target="../media/image368.png"/><Relationship Id="rId213" Type="http://schemas.openxmlformats.org/officeDocument/2006/relationships/image" Target="../media/image427.png"/><Relationship Id="rId420" Type="http://schemas.openxmlformats.org/officeDocument/2006/relationships/customXml" Target="../ink/ink549.xml"/><Relationship Id="rId255" Type="http://schemas.openxmlformats.org/officeDocument/2006/relationships/image" Target="../media/image448.png"/><Relationship Id="rId297" Type="http://schemas.openxmlformats.org/officeDocument/2006/relationships/customXml" Target="../ink/ink481.xml"/><Relationship Id="rId462" Type="http://schemas.openxmlformats.org/officeDocument/2006/relationships/image" Target="../media/image539.png"/><Relationship Id="rId115" Type="http://schemas.openxmlformats.org/officeDocument/2006/relationships/customXml" Target="../ink/ink388.xml"/><Relationship Id="rId157" Type="http://schemas.openxmlformats.org/officeDocument/2006/relationships/image" Target="../media/image399.png"/><Relationship Id="rId322" Type="http://schemas.openxmlformats.org/officeDocument/2006/relationships/customXml" Target="../ink/ink494.xml"/><Relationship Id="rId364" Type="http://schemas.openxmlformats.org/officeDocument/2006/relationships/image" Target="../media/image492.png"/><Relationship Id="rId61" Type="http://schemas.openxmlformats.org/officeDocument/2006/relationships/customXml" Target="../ink/ink361.xml"/><Relationship Id="rId199" Type="http://schemas.openxmlformats.org/officeDocument/2006/relationships/image" Target="../media/image420.png"/><Relationship Id="rId19" Type="http://schemas.openxmlformats.org/officeDocument/2006/relationships/customXml" Target="../ink/ink340.xml"/><Relationship Id="rId224" Type="http://schemas.openxmlformats.org/officeDocument/2006/relationships/customXml" Target="../ink/ink443.xml"/><Relationship Id="rId266" Type="http://schemas.openxmlformats.org/officeDocument/2006/relationships/customXml" Target="../ink/ink464.xml"/><Relationship Id="rId431" Type="http://schemas.openxmlformats.org/officeDocument/2006/relationships/image" Target="../media/image524.png"/><Relationship Id="rId473" Type="http://schemas.openxmlformats.org/officeDocument/2006/relationships/customXml" Target="../ink/ink576.xml"/><Relationship Id="rId30" Type="http://schemas.openxmlformats.org/officeDocument/2006/relationships/image" Target="../media/image337.png"/><Relationship Id="rId126" Type="http://schemas.openxmlformats.org/officeDocument/2006/relationships/image" Target="../media/image385.png"/><Relationship Id="rId168" Type="http://schemas.openxmlformats.org/officeDocument/2006/relationships/customXml" Target="../ink/ink415.xml"/><Relationship Id="rId333" Type="http://schemas.openxmlformats.org/officeDocument/2006/relationships/customXml" Target="../ink/ink501.xml"/><Relationship Id="rId72" Type="http://schemas.openxmlformats.org/officeDocument/2006/relationships/image" Target="../media/image358.png"/><Relationship Id="rId375" Type="http://schemas.openxmlformats.org/officeDocument/2006/relationships/image" Target="../media/image497.png"/><Relationship Id="rId3" Type="http://schemas.openxmlformats.org/officeDocument/2006/relationships/customXml" Target="../ink/ink332.xml"/><Relationship Id="rId235" Type="http://schemas.openxmlformats.org/officeDocument/2006/relationships/image" Target="../media/image438.png"/><Relationship Id="rId277" Type="http://schemas.openxmlformats.org/officeDocument/2006/relationships/image" Target="../media/image459.png"/><Relationship Id="rId400" Type="http://schemas.openxmlformats.org/officeDocument/2006/relationships/customXml" Target="../ink/ink539.xml"/><Relationship Id="rId442" Type="http://schemas.openxmlformats.org/officeDocument/2006/relationships/image" Target="../media/image529.png"/><Relationship Id="rId484" Type="http://schemas.openxmlformats.org/officeDocument/2006/relationships/image" Target="../media/image550.png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641.xml"/><Relationship Id="rId21" Type="http://schemas.openxmlformats.org/officeDocument/2006/relationships/customXml" Target="../ink/ink592.xml"/><Relationship Id="rId324" Type="http://schemas.openxmlformats.org/officeDocument/2006/relationships/customXml" Target="../ink/ink745.xml"/><Relationship Id="rId170" Type="http://schemas.openxmlformats.org/officeDocument/2006/relationships/image" Target="../media/image629.png"/><Relationship Id="rId226" Type="http://schemas.openxmlformats.org/officeDocument/2006/relationships/image" Target="../media/image655.png"/><Relationship Id="rId433" Type="http://schemas.openxmlformats.org/officeDocument/2006/relationships/customXml" Target="../ink/ink801.xml"/><Relationship Id="rId268" Type="http://schemas.openxmlformats.org/officeDocument/2006/relationships/image" Target="../media/image676.png"/><Relationship Id="rId475" Type="http://schemas.openxmlformats.org/officeDocument/2006/relationships/image" Target="../media/image778.png"/><Relationship Id="rId32" Type="http://schemas.openxmlformats.org/officeDocument/2006/relationships/image" Target="../media/image564.png"/><Relationship Id="rId74" Type="http://schemas.openxmlformats.org/officeDocument/2006/relationships/customXml" Target="../ink/ink619.xml"/><Relationship Id="rId128" Type="http://schemas.openxmlformats.org/officeDocument/2006/relationships/image" Target="../media/image609.png"/><Relationship Id="rId335" Type="http://schemas.openxmlformats.org/officeDocument/2006/relationships/customXml" Target="../ink/ink751.xml"/><Relationship Id="rId377" Type="http://schemas.openxmlformats.org/officeDocument/2006/relationships/customXml" Target="../ink/ink772.xml"/><Relationship Id="rId500" Type="http://schemas.openxmlformats.org/officeDocument/2006/relationships/customXml" Target="../ink/ink835.xml"/><Relationship Id="rId5" Type="http://schemas.openxmlformats.org/officeDocument/2006/relationships/customXml" Target="../ink/ink584.xml"/><Relationship Id="rId181" Type="http://schemas.openxmlformats.org/officeDocument/2006/relationships/customXml" Target="../ink/ink673.xml"/><Relationship Id="rId237" Type="http://schemas.openxmlformats.org/officeDocument/2006/relationships/customXml" Target="../ink/ink701.xml"/><Relationship Id="rId402" Type="http://schemas.openxmlformats.org/officeDocument/2006/relationships/image" Target="../media/image743.png"/><Relationship Id="rId279" Type="http://schemas.openxmlformats.org/officeDocument/2006/relationships/customXml" Target="../ink/ink722.xml"/><Relationship Id="rId444" Type="http://schemas.openxmlformats.org/officeDocument/2006/relationships/image" Target="../media/image763.png"/><Relationship Id="rId486" Type="http://schemas.openxmlformats.org/officeDocument/2006/relationships/customXml" Target="../ink/ink828.xml"/><Relationship Id="rId43" Type="http://schemas.openxmlformats.org/officeDocument/2006/relationships/image" Target="../media/image569.png"/><Relationship Id="rId139" Type="http://schemas.openxmlformats.org/officeDocument/2006/relationships/customXml" Target="../ink/ink652.xml"/><Relationship Id="rId290" Type="http://schemas.openxmlformats.org/officeDocument/2006/relationships/image" Target="../media/image688.png"/><Relationship Id="rId304" Type="http://schemas.openxmlformats.org/officeDocument/2006/relationships/image" Target="../media/image695.png"/><Relationship Id="rId346" Type="http://schemas.openxmlformats.org/officeDocument/2006/relationships/image" Target="../media/image715.png"/><Relationship Id="rId388" Type="http://schemas.openxmlformats.org/officeDocument/2006/relationships/image" Target="../media/image736.png"/><Relationship Id="rId511" Type="http://schemas.openxmlformats.org/officeDocument/2006/relationships/image" Target="../media/image796.png"/><Relationship Id="rId85" Type="http://schemas.openxmlformats.org/officeDocument/2006/relationships/image" Target="../media/image590.png"/><Relationship Id="rId150" Type="http://schemas.openxmlformats.org/officeDocument/2006/relationships/image" Target="../media/image619.png"/><Relationship Id="rId192" Type="http://schemas.openxmlformats.org/officeDocument/2006/relationships/image" Target="../media/image640.png"/><Relationship Id="rId206" Type="http://schemas.openxmlformats.org/officeDocument/2006/relationships/image" Target="../media/image647.png"/><Relationship Id="rId413" Type="http://schemas.openxmlformats.org/officeDocument/2006/relationships/customXml" Target="../ink/ink791.xml"/><Relationship Id="rId248" Type="http://schemas.openxmlformats.org/officeDocument/2006/relationships/image" Target="../media/image666.png"/><Relationship Id="rId455" Type="http://schemas.openxmlformats.org/officeDocument/2006/relationships/customXml" Target="../ink/ink812.xml"/><Relationship Id="rId497" Type="http://schemas.openxmlformats.org/officeDocument/2006/relationships/image" Target="../media/image789.png"/><Relationship Id="rId12" Type="http://schemas.openxmlformats.org/officeDocument/2006/relationships/image" Target="../media/image555.png"/><Relationship Id="rId108" Type="http://schemas.openxmlformats.org/officeDocument/2006/relationships/customXml" Target="../ink/ink636.xml"/><Relationship Id="rId315" Type="http://schemas.openxmlformats.org/officeDocument/2006/relationships/customXml" Target="../ink/ink740.xml"/><Relationship Id="rId357" Type="http://schemas.openxmlformats.org/officeDocument/2006/relationships/customXml" Target="../ink/ink762.xml"/><Relationship Id="rId54" Type="http://schemas.openxmlformats.org/officeDocument/2006/relationships/customXml" Target="../ink/ink609.xml"/><Relationship Id="rId96" Type="http://schemas.openxmlformats.org/officeDocument/2006/relationships/customXml" Target="../ink/ink630.xml"/><Relationship Id="rId161" Type="http://schemas.openxmlformats.org/officeDocument/2006/relationships/customXml" Target="../ink/ink663.xml"/><Relationship Id="rId217" Type="http://schemas.openxmlformats.org/officeDocument/2006/relationships/customXml" Target="../ink/ink691.xml"/><Relationship Id="rId399" Type="http://schemas.openxmlformats.org/officeDocument/2006/relationships/customXml" Target="../ink/ink783.xml"/><Relationship Id="rId259" Type="http://schemas.openxmlformats.org/officeDocument/2006/relationships/customXml" Target="../ink/ink712.xml"/><Relationship Id="rId424" Type="http://schemas.openxmlformats.org/officeDocument/2006/relationships/image" Target="../media/image753.png"/><Relationship Id="rId466" Type="http://schemas.openxmlformats.org/officeDocument/2006/relationships/image" Target="../media/image774.png"/><Relationship Id="rId23" Type="http://schemas.openxmlformats.org/officeDocument/2006/relationships/customXml" Target="../ink/ink593.xml"/><Relationship Id="rId119" Type="http://schemas.openxmlformats.org/officeDocument/2006/relationships/customXml" Target="../ink/ink642.xml"/><Relationship Id="rId270" Type="http://schemas.openxmlformats.org/officeDocument/2006/relationships/image" Target="../media/image677.png"/><Relationship Id="rId326" Type="http://schemas.openxmlformats.org/officeDocument/2006/relationships/customXml" Target="../ink/ink746.xml"/><Relationship Id="rId65" Type="http://schemas.openxmlformats.org/officeDocument/2006/relationships/image" Target="../media/image580.png"/><Relationship Id="rId130" Type="http://schemas.openxmlformats.org/officeDocument/2006/relationships/image" Target="../media/image610.png"/><Relationship Id="rId368" Type="http://schemas.openxmlformats.org/officeDocument/2006/relationships/image" Target="../media/image726.png"/><Relationship Id="rId172" Type="http://schemas.openxmlformats.org/officeDocument/2006/relationships/image" Target="../media/image630.png"/><Relationship Id="rId228" Type="http://schemas.openxmlformats.org/officeDocument/2006/relationships/image" Target="../media/image656.png"/><Relationship Id="rId435" Type="http://schemas.openxmlformats.org/officeDocument/2006/relationships/customXml" Target="../ink/ink802.xml"/><Relationship Id="rId477" Type="http://schemas.openxmlformats.org/officeDocument/2006/relationships/image" Target="../media/image779.png"/><Relationship Id="rId281" Type="http://schemas.openxmlformats.org/officeDocument/2006/relationships/customXml" Target="../ink/ink723.xml"/><Relationship Id="rId337" Type="http://schemas.openxmlformats.org/officeDocument/2006/relationships/customXml" Target="../ink/ink752.xml"/><Relationship Id="rId502" Type="http://schemas.openxmlformats.org/officeDocument/2006/relationships/customXml" Target="../ink/ink836.xml"/><Relationship Id="rId34" Type="http://schemas.openxmlformats.org/officeDocument/2006/relationships/customXml" Target="../ink/ink599.xml"/><Relationship Id="rId76" Type="http://schemas.openxmlformats.org/officeDocument/2006/relationships/customXml" Target="../ink/ink620.xml"/><Relationship Id="rId141" Type="http://schemas.openxmlformats.org/officeDocument/2006/relationships/customXml" Target="../ink/ink653.xml"/><Relationship Id="rId379" Type="http://schemas.openxmlformats.org/officeDocument/2006/relationships/customXml" Target="../ink/ink773.xml"/><Relationship Id="rId7" Type="http://schemas.openxmlformats.org/officeDocument/2006/relationships/customXml" Target="../ink/ink585.xml"/><Relationship Id="rId183" Type="http://schemas.openxmlformats.org/officeDocument/2006/relationships/customXml" Target="../ink/ink674.xml"/><Relationship Id="rId239" Type="http://schemas.openxmlformats.org/officeDocument/2006/relationships/customXml" Target="../ink/ink702.xml"/><Relationship Id="rId390" Type="http://schemas.openxmlformats.org/officeDocument/2006/relationships/image" Target="../media/image737.png"/><Relationship Id="rId404" Type="http://schemas.openxmlformats.org/officeDocument/2006/relationships/image" Target="../media/image744.png"/><Relationship Id="rId446" Type="http://schemas.openxmlformats.org/officeDocument/2006/relationships/image" Target="../media/image764.png"/><Relationship Id="rId250" Type="http://schemas.openxmlformats.org/officeDocument/2006/relationships/image" Target="../media/image667.png"/><Relationship Id="rId292" Type="http://schemas.openxmlformats.org/officeDocument/2006/relationships/image" Target="../media/image689.png"/><Relationship Id="rId306" Type="http://schemas.openxmlformats.org/officeDocument/2006/relationships/image" Target="../media/image696.png"/><Relationship Id="rId488" Type="http://schemas.openxmlformats.org/officeDocument/2006/relationships/customXml" Target="../ink/ink829.xml"/><Relationship Id="rId45" Type="http://schemas.openxmlformats.org/officeDocument/2006/relationships/image" Target="../media/image570.png"/><Relationship Id="rId87" Type="http://schemas.openxmlformats.org/officeDocument/2006/relationships/image" Target="../media/image591.png"/><Relationship Id="rId110" Type="http://schemas.openxmlformats.org/officeDocument/2006/relationships/customXml" Target="../ink/ink637.xml"/><Relationship Id="rId348" Type="http://schemas.openxmlformats.org/officeDocument/2006/relationships/image" Target="../media/image716.png"/><Relationship Id="rId513" Type="http://schemas.openxmlformats.org/officeDocument/2006/relationships/image" Target="../media/image797.png"/><Relationship Id="rId152" Type="http://schemas.openxmlformats.org/officeDocument/2006/relationships/image" Target="../media/image620.png"/><Relationship Id="rId194" Type="http://schemas.openxmlformats.org/officeDocument/2006/relationships/image" Target="../media/image641.png"/><Relationship Id="rId208" Type="http://schemas.openxmlformats.org/officeDocument/2006/relationships/image" Target="../media/image648.png"/><Relationship Id="rId415" Type="http://schemas.openxmlformats.org/officeDocument/2006/relationships/customXml" Target="../ink/ink792.xml"/><Relationship Id="rId457" Type="http://schemas.openxmlformats.org/officeDocument/2006/relationships/customXml" Target="../ink/ink813.xml"/><Relationship Id="rId261" Type="http://schemas.openxmlformats.org/officeDocument/2006/relationships/customXml" Target="../ink/ink713.xml"/><Relationship Id="rId499" Type="http://schemas.openxmlformats.org/officeDocument/2006/relationships/image" Target="../media/image790.png"/><Relationship Id="rId14" Type="http://schemas.openxmlformats.org/officeDocument/2006/relationships/image" Target="../media/image556.png"/><Relationship Id="rId56" Type="http://schemas.openxmlformats.org/officeDocument/2006/relationships/customXml" Target="../ink/ink610.xml"/><Relationship Id="rId317" Type="http://schemas.openxmlformats.org/officeDocument/2006/relationships/customXml" Target="../ink/ink741.xml"/><Relationship Id="rId359" Type="http://schemas.openxmlformats.org/officeDocument/2006/relationships/customXml" Target="../ink/ink763.xml"/><Relationship Id="rId98" Type="http://schemas.openxmlformats.org/officeDocument/2006/relationships/customXml" Target="../ink/ink631.xml"/><Relationship Id="rId121" Type="http://schemas.openxmlformats.org/officeDocument/2006/relationships/customXml" Target="../ink/ink643.xml"/><Relationship Id="rId163" Type="http://schemas.openxmlformats.org/officeDocument/2006/relationships/customXml" Target="../ink/ink664.xml"/><Relationship Id="rId219" Type="http://schemas.openxmlformats.org/officeDocument/2006/relationships/customXml" Target="../ink/ink692.xml"/><Relationship Id="rId370" Type="http://schemas.openxmlformats.org/officeDocument/2006/relationships/image" Target="../media/image727.png"/><Relationship Id="rId426" Type="http://schemas.openxmlformats.org/officeDocument/2006/relationships/image" Target="../media/image754.png"/><Relationship Id="rId230" Type="http://schemas.openxmlformats.org/officeDocument/2006/relationships/image" Target="../media/image657.png"/><Relationship Id="rId468" Type="http://schemas.openxmlformats.org/officeDocument/2006/relationships/image" Target="../media/image775.png"/><Relationship Id="rId25" Type="http://schemas.openxmlformats.org/officeDocument/2006/relationships/customXml" Target="../ink/ink594.xml"/><Relationship Id="rId67" Type="http://schemas.openxmlformats.org/officeDocument/2006/relationships/image" Target="../media/image581.png"/><Relationship Id="rId272" Type="http://schemas.openxmlformats.org/officeDocument/2006/relationships/image" Target="../media/image678.png"/><Relationship Id="rId328" Type="http://schemas.openxmlformats.org/officeDocument/2006/relationships/customXml" Target="../ink/ink747.xml"/><Relationship Id="rId132" Type="http://schemas.openxmlformats.org/officeDocument/2006/relationships/image" Target="../media/image611.png"/><Relationship Id="rId174" Type="http://schemas.openxmlformats.org/officeDocument/2006/relationships/image" Target="../media/image631.png"/><Relationship Id="rId381" Type="http://schemas.openxmlformats.org/officeDocument/2006/relationships/customXml" Target="../ink/ink774.xml"/><Relationship Id="rId241" Type="http://schemas.openxmlformats.org/officeDocument/2006/relationships/customXml" Target="../ink/ink703.xml"/><Relationship Id="rId437" Type="http://schemas.openxmlformats.org/officeDocument/2006/relationships/customXml" Target="../ink/ink803.xml"/><Relationship Id="rId479" Type="http://schemas.openxmlformats.org/officeDocument/2006/relationships/image" Target="../media/image780.png"/><Relationship Id="rId36" Type="http://schemas.openxmlformats.org/officeDocument/2006/relationships/customXml" Target="../ink/ink600.xml"/><Relationship Id="rId283" Type="http://schemas.openxmlformats.org/officeDocument/2006/relationships/customXml" Target="../ink/ink724.xml"/><Relationship Id="rId339" Type="http://schemas.openxmlformats.org/officeDocument/2006/relationships/customXml" Target="../ink/ink753.xml"/><Relationship Id="rId490" Type="http://schemas.openxmlformats.org/officeDocument/2006/relationships/customXml" Target="../ink/ink830.xml"/><Relationship Id="rId504" Type="http://schemas.openxmlformats.org/officeDocument/2006/relationships/customXml" Target="../ink/ink837.xml"/><Relationship Id="rId78" Type="http://schemas.openxmlformats.org/officeDocument/2006/relationships/customXml" Target="../ink/ink621.xml"/><Relationship Id="rId101" Type="http://schemas.openxmlformats.org/officeDocument/2006/relationships/image" Target="../media/image597.png"/><Relationship Id="rId143" Type="http://schemas.openxmlformats.org/officeDocument/2006/relationships/customXml" Target="../ink/ink654.xml"/><Relationship Id="rId185" Type="http://schemas.openxmlformats.org/officeDocument/2006/relationships/customXml" Target="../ink/ink675.xml"/><Relationship Id="rId350" Type="http://schemas.openxmlformats.org/officeDocument/2006/relationships/image" Target="../media/image717.png"/><Relationship Id="rId406" Type="http://schemas.openxmlformats.org/officeDocument/2006/relationships/image" Target="../media/image745.png"/><Relationship Id="rId9" Type="http://schemas.openxmlformats.org/officeDocument/2006/relationships/customXml" Target="../ink/ink586.xml"/><Relationship Id="rId210" Type="http://schemas.openxmlformats.org/officeDocument/2006/relationships/image" Target="../media/image649.png"/><Relationship Id="rId392" Type="http://schemas.openxmlformats.org/officeDocument/2006/relationships/image" Target="../media/image738.png"/><Relationship Id="rId448" Type="http://schemas.openxmlformats.org/officeDocument/2006/relationships/image" Target="../media/image765.png"/><Relationship Id="rId252" Type="http://schemas.openxmlformats.org/officeDocument/2006/relationships/image" Target="../media/image668.png"/><Relationship Id="rId294" Type="http://schemas.openxmlformats.org/officeDocument/2006/relationships/image" Target="../media/image690.png"/><Relationship Id="rId308" Type="http://schemas.openxmlformats.org/officeDocument/2006/relationships/image" Target="../media/image697.png"/><Relationship Id="rId515" Type="http://schemas.openxmlformats.org/officeDocument/2006/relationships/image" Target="../media/image798.png"/><Relationship Id="rId47" Type="http://schemas.openxmlformats.org/officeDocument/2006/relationships/image" Target="../media/image571.png"/><Relationship Id="rId89" Type="http://schemas.openxmlformats.org/officeDocument/2006/relationships/image" Target="../media/image592.png"/><Relationship Id="rId112" Type="http://schemas.openxmlformats.org/officeDocument/2006/relationships/customXml" Target="../ink/ink638.xml"/><Relationship Id="rId154" Type="http://schemas.openxmlformats.org/officeDocument/2006/relationships/image" Target="../media/image621.png"/><Relationship Id="rId361" Type="http://schemas.openxmlformats.org/officeDocument/2006/relationships/customXml" Target="../ink/ink764.xml"/><Relationship Id="rId196" Type="http://schemas.openxmlformats.org/officeDocument/2006/relationships/image" Target="../media/image642.png"/><Relationship Id="rId417" Type="http://schemas.openxmlformats.org/officeDocument/2006/relationships/customXml" Target="../ink/ink793.xml"/><Relationship Id="rId459" Type="http://schemas.openxmlformats.org/officeDocument/2006/relationships/customXml" Target="../ink/ink814.xml"/><Relationship Id="rId16" Type="http://schemas.openxmlformats.org/officeDocument/2006/relationships/image" Target="../media/image557.png"/><Relationship Id="rId221" Type="http://schemas.openxmlformats.org/officeDocument/2006/relationships/customXml" Target="../ink/ink693.xml"/><Relationship Id="rId263" Type="http://schemas.openxmlformats.org/officeDocument/2006/relationships/customXml" Target="../ink/ink714.xml"/><Relationship Id="rId319" Type="http://schemas.openxmlformats.org/officeDocument/2006/relationships/image" Target="../media/image702.png"/><Relationship Id="rId470" Type="http://schemas.openxmlformats.org/officeDocument/2006/relationships/image" Target="../media/image776.png"/><Relationship Id="rId58" Type="http://schemas.openxmlformats.org/officeDocument/2006/relationships/customXml" Target="../ink/ink611.xml"/><Relationship Id="rId123" Type="http://schemas.openxmlformats.org/officeDocument/2006/relationships/customXml" Target="../ink/ink644.xml"/><Relationship Id="rId330" Type="http://schemas.openxmlformats.org/officeDocument/2006/relationships/customXml" Target="../ink/ink748.xml"/><Relationship Id="rId165" Type="http://schemas.openxmlformats.org/officeDocument/2006/relationships/customXml" Target="../ink/ink665.xml"/><Relationship Id="rId372" Type="http://schemas.openxmlformats.org/officeDocument/2006/relationships/image" Target="../media/image728.png"/><Relationship Id="rId428" Type="http://schemas.openxmlformats.org/officeDocument/2006/relationships/image" Target="../media/image755.png"/><Relationship Id="rId232" Type="http://schemas.openxmlformats.org/officeDocument/2006/relationships/image" Target="../media/image658.png"/><Relationship Id="rId274" Type="http://schemas.openxmlformats.org/officeDocument/2006/relationships/image" Target="../media/image679.png"/><Relationship Id="rId481" Type="http://schemas.openxmlformats.org/officeDocument/2006/relationships/image" Target="../media/image781.png"/><Relationship Id="rId27" Type="http://schemas.openxmlformats.org/officeDocument/2006/relationships/customXml" Target="../ink/ink595.xml"/><Relationship Id="rId69" Type="http://schemas.openxmlformats.org/officeDocument/2006/relationships/image" Target="../media/image582.png"/><Relationship Id="rId134" Type="http://schemas.openxmlformats.org/officeDocument/2006/relationships/image" Target="../media/image612.png"/><Relationship Id="rId80" Type="http://schemas.openxmlformats.org/officeDocument/2006/relationships/customXml" Target="../ink/ink622.xml"/><Relationship Id="rId176" Type="http://schemas.openxmlformats.org/officeDocument/2006/relationships/image" Target="../media/image632.png"/><Relationship Id="rId341" Type="http://schemas.openxmlformats.org/officeDocument/2006/relationships/customXml" Target="../ink/ink754.xml"/><Relationship Id="rId383" Type="http://schemas.openxmlformats.org/officeDocument/2006/relationships/customXml" Target="../ink/ink775.xml"/><Relationship Id="rId439" Type="http://schemas.openxmlformats.org/officeDocument/2006/relationships/customXml" Target="../ink/ink804.xml"/><Relationship Id="rId201" Type="http://schemas.openxmlformats.org/officeDocument/2006/relationships/customXml" Target="../ink/ink683.xml"/><Relationship Id="rId243" Type="http://schemas.openxmlformats.org/officeDocument/2006/relationships/customXml" Target="../ink/ink704.xml"/><Relationship Id="rId285" Type="http://schemas.openxmlformats.org/officeDocument/2006/relationships/customXml" Target="../ink/ink725.xml"/><Relationship Id="rId450" Type="http://schemas.openxmlformats.org/officeDocument/2006/relationships/image" Target="../media/image766.png"/><Relationship Id="rId506" Type="http://schemas.openxmlformats.org/officeDocument/2006/relationships/customXml" Target="../ink/ink838.xml"/><Relationship Id="rId38" Type="http://schemas.openxmlformats.org/officeDocument/2006/relationships/customXml" Target="../ink/ink601.xml"/><Relationship Id="rId103" Type="http://schemas.openxmlformats.org/officeDocument/2006/relationships/image" Target="../media/image598.png"/><Relationship Id="rId310" Type="http://schemas.openxmlformats.org/officeDocument/2006/relationships/image" Target="../media/image698.png"/><Relationship Id="rId492" Type="http://schemas.openxmlformats.org/officeDocument/2006/relationships/customXml" Target="../ink/ink831.xml"/><Relationship Id="rId91" Type="http://schemas.openxmlformats.org/officeDocument/2006/relationships/image" Target="../media/image593.png"/><Relationship Id="rId145" Type="http://schemas.openxmlformats.org/officeDocument/2006/relationships/customXml" Target="../ink/ink655.xml"/><Relationship Id="rId187" Type="http://schemas.openxmlformats.org/officeDocument/2006/relationships/customXml" Target="../ink/ink676.xml"/><Relationship Id="rId352" Type="http://schemas.openxmlformats.org/officeDocument/2006/relationships/image" Target="../media/image718.png"/><Relationship Id="rId394" Type="http://schemas.openxmlformats.org/officeDocument/2006/relationships/image" Target="../media/image739.png"/><Relationship Id="rId408" Type="http://schemas.openxmlformats.org/officeDocument/2006/relationships/customXml" Target="../ink/ink788.xml"/><Relationship Id="rId212" Type="http://schemas.openxmlformats.org/officeDocument/2006/relationships/image" Target="../media/image498.png"/><Relationship Id="rId254" Type="http://schemas.openxmlformats.org/officeDocument/2006/relationships/image" Target="../media/image669.png"/><Relationship Id="rId49" Type="http://schemas.openxmlformats.org/officeDocument/2006/relationships/image" Target="../media/image572.png"/><Relationship Id="rId114" Type="http://schemas.openxmlformats.org/officeDocument/2006/relationships/image" Target="../media/image603.png"/><Relationship Id="rId296" Type="http://schemas.openxmlformats.org/officeDocument/2006/relationships/image" Target="../media/image691.png"/><Relationship Id="rId461" Type="http://schemas.openxmlformats.org/officeDocument/2006/relationships/customXml" Target="../ink/ink815.xml"/><Relationship Id="rId517" Type="http://schemas.openxmlformats.org/officeDocument/2006/relationships/image" Target="../media/image799.png"/><Relationship Id="rId60" Type="http://schemas.openxmlformats.org/officeDocument/2006/relationships/customXml" Target="../ink/ink612.xml"/><Relationship Id="rId156" Type="http://schemas.openxmlformats.org/officeDocument/2006/relationships/image" Target="../media/image622.png"/><Relationship Id="rId198" Type="http://schemas.openxmlformats.org/officeDocument/2006/relationships/image" Target="../media/image643.png"/><Relationship Id="rId321" Type="http://schemas.openxmlformats.org/officeDocument/2006/relationships/image" Target="../media/image703.png"/><Relationship Id="rId363" Type="http://schemas.openxmlformats.org/officeDocument/2006/relationships/customXml" Target="../ink/ink765.xml"/><Relationship Id="rId419" Type="http://schemas.openxmlformats.org/officeDocument/2006/relationships/customXml" Target="../ink/ink794.xml"/><Relationship Id="rId223" Type="http://schemas.openxmlformats.org/officeDocument/2006/relationships/customXml" Target="../ink/ink694.xml"/><Relationship Id="rId430" Type="http://schemas.openxmlformats.org/officeDocument/2006/relationships/image" Target="../media/image756.png"/><Relationship Id="rId18" Type="http://schemas.openxmlformats.org/officeDocument/2006/relationships/image" Target="../media/image558.png"/><Relationship Id="rId265" Type="http://schemas.openxmlformats.org/officeDocument/2006/relationships/customXml" Target="../ink/ink715.xml"/><Relationship Id="rId472" Type="http://schemas.openxmlformats.org/officeDocument/2006/relationships/image" Target="../media/image777.png"/><Relationship Id="rId125" Type="http://schemas.openxmlformats.org/officeDocument/2006/relationships/customXml" Target="../ink/ink645.xml"/><Relationship Id="rId167" Type="http://schemas.openxmlformats.org/officeDocument/2006/relationships/customXml" Target="../ink/ink666.xml"/><Relationship Id="rId332" Type="http://schemas.openxmlformats.org/officeDocument/2006/relationships/customXml" Target="../ink/ink749.xml"/><Relationship Id="rId374" Type="http://schemas.openxmlformats.org/officeDocument/2006/relationships/image" Target="../media/image729.png"/><Relationship Id="rId71" Type="http://schemas.openxmlformats.org/officeDocument/2006/relationships/image" Target="../media/image583.png"/><Relationship Id="rId234" Type="http://schemas.openxmlformats.org/officeDocument/2006/relationships/image" Target="../media/image659.png"/><Relationship Id="rId2" Type="http://schemas.openxmlformats.org/officeDocument/2006/relationships/image" Target="../media/image687.png"/><Relationship Id="rId29" Type="http://schemas.openxmlformats.org/officeDocument/2006/relationships/customXml" Target="../ink/ink596.xml"/><Relationship Id="rId276" Type="http://schemas.openxmlformats.org/officeDocument/2006/relationships/image" Target="../media/image680.png"/><Relationship Id="rId441" Type="http://schemas.openxmlformats.org/officeDocument/2006/relationships/customXml" Target="../ink/ink805.xml"/><Relationship Id="rId483" Type="http://schemas.openxmlformats.org/officeDocument/2006/relationships/image" Target="../media/image782.png"/><Relationship Id="rId40" Type="http://schemas.openxmlformats.org/officeDocument/2006/relationships/customXml" Target="../ink/ink602.xml"/><Relationship Id="rId136" Type="http://schemas.openxmlformats.org/officeDocument/2006/relationships/image" Target="../media/image613.png"/><Relationship Id="rId178" Type="http://schemas.openxmlformats.org/officeDocument/2006/relationships/image" Target="../media/image633.png"/><Relationship Id="rId301" Type="http://schemas.openxmlformats.org/officeDocument/2006/relationships/customXml" Target="../ink/ink733.xml"/><Relationship Id="rId343" Type="http://schemas.openxmlformats.org/officeDocument/2006/relationships/customXml" Target="../ink/ink755.xml"/><Relationship Id="rId82" Type="http://schemas.openxmlformats.org/officeDocument/2006/relationships/customXml" Target="../ink/ink623.xml"/><Relationship Id="rId203" Type="http://schemas.openxmlformats.org/officeDocument/2006/relationships/customXml" Target="../ink/ink684.xml"/><Relationship Id="rId385" Type="http://schemas.openxmlformats.org/officeDocument/2006/relationships/customXml" Target="../ink/ink776.xml"/><Relationship Id="rId245" Type="http://schemas.openxmlformats.org/officeDocument/2006/relationships/customXml" Target="../ink/ink705.xml"/><Relationship Id="rId287" Type="http://schemas.openxmlformats.org/officeDocument/2006/relationships/customXml" Target="../ink/ink726.xml"/><Relationship Id="rId410" Type="http://schemas.openxmlformats.org/officeDocument/2006/relationships/customXml" Target="../ink/ink789.xml"/><Relationship Id="rId452" Type="http://schemas.openxmlformats.org/officeDocument/2006/relationships/image" Target="../media/image767.png"/><Relationship Id="rId494" Type="http://schemas.openxmlformats.org/officeDocument/2006/relationships/customXml" Target="../ink/ink832.xml"/><Relationship Id="rId508" Type="http://schemas.openxmlformats.org/officeDocument/2006/relationships/customXml" Target="../ink/ink839.xml"/><Relationship Id="rId105" Type="http://schemas.openxmlformats.org/officeDocument/2006/relationships/image" Target="../media/image599.png"/><Relationship Id="rId147" Type="http://schemas.openxmlformats.org/officeDocument/2006/relationships/customXml" Target="../ink/ink656.xml"/><Relationship Id="rId312" Type="http://schemas.openxmlformats.org/officeDocument/2006/relationships/image" Target="../media/image699.png"/><Relationship Id="rId354" Type="http://schemas.openxmlformats.org/officeDocument/2006/relationships/image" Target="../media/image719.png"/><Relationship Id="rId51" Type="http://schemas.openxmlformats.org/officeDocument/2006/relationships/image" Target="../media/image573.png"/><Relationship Id="rId93" Type="http://schemas.openxmlformats.org/officeDocument/2006/relationships/image" Target="../media/image594.png"/><Relationship Id="rId189" Type="http://schemas.openxmlformats.org/officeDocument/2006/relationships/customXml" Target="../ink/ink677.xml"/><Relationship Id="rId396" Type="http://schemas.openxmlformats.org/officeDocument/2006/relationships/image" Target="../media/image740.png"/><Relationship Id="rId214" Type="http://schemas.openxmlformats.org/officeDocument/2006/relationships/image" Target="../media/image650.png"/><Relationship Id="rId256" Type="http://schemas.openxmlformats.org/officeDocument/2006/relationships/image" Target="../media/image670.png"/><Relationship Id="rId298" Type="http://schemas.openxmlformats.org/officeDocument/2006/relationships/image" Target="../media/image692.png"/><Relationship Id="rId421" Type="http://schemas.openxmlformats.org/officeDocument/2006/relationships/customXml" Target="../ink/ink795.xml"/><Relationship Id="rId463" Type="http://schemas.openxmlformats.org/officeDocument/2006/relationships/customXml" Target="../ink/ink816.xml"/><Relationship Id="rId519" Type="http://schemas.openxmlformats.org/officeDocument/2006/relationships/image" Target="../media/image800.png"/><Relationship Id="rId116" Type="http://schemas.openxmlformats.org/officeDocument/2006/relationships/image" Target="../media/image604.png"/><Relationship Id="rId158" Type="http://schemas.openxmlformats.org/officeDocument/2006/relationships/image" Target="../media/image623.png"/><Relationship Id="rId323" Type="http://schemas.openxmlformats.org/officeDocument/2006/relationships/image" Target="../media/image704.png"/><Relationship Id="rId20" Type="http://schemas.openxmlformats.org/officeDocument/2006/relationships/image" Target="../media/image559.png"/><Relationship Id="rId62" Type="http://schemas.openxmlformats.org/officeDocument/2006/relationships/customXml" Target="../ink/ink613.xml"/><Relationship Id="rId365" Type="http://schemas.openxmlformats.org/officeDocument/2006/relationships/customXml" Target="../ink/ink766.xml"/><Relationship Id="rId225" Type="http://schemas.openxmlformats.org/officeDocument/2006/relationships/customXml" Target="../ink/ink695.xml"/><Relationship Id="rId267" Type="http://schemas.openxmlformats.org/officeDocument/2006/relationships/customXml" Target="../ink/ink716.xml"/><Relationship Id="rId432" Type="http://schemas.openxmlformats.org/officeDocument/2006/relationships/image" Target="../media/image757.png"/><Relationship Id="rId474" Type="http://schemas.openxmlformats.org/officeDocument/2006/relationships/customXml" Target="../ink/ink822.xml"/><Relationship Id="rId127" Type="http://schemas.openxmlformats.org/officeDocument/2006/relationships/customXml" Target="../ink/ink646.xml"/><Relationship Id="rId31" Type="http://schemas.openxmlformats.org/officeDocument/2006/relationships/customXml" Target="../ink/ink597.xml"/><Relationship Id="rId73" Type="http://schemas.openxmlformats.org/officeDocument/2006/relationships/image" Target="../media/image584.png"/><Relationship Id="rId169" Type="http://schemas.openxmlformats.org/officeDocument/2006/relationships/customXml" Target="../ink/ink667.xml"/><Relationship Id="rId334" Type="http://schemas.openxmlformats.org/officeDocument/2006/relationships/image" Target="../media/image709.png"/><Relationship Id="rId376" Type="http://schemas.openxmlformats.org/officeDocument/2006/relationships/image" Target="../media/image730.png"/><Relationship Id="rId4" Type="http://schemas.openxmlformats.org/officeDocument/2006/relationships/image" Target="../media/image5510.png"/><Relationship Id="rId180" Type="http://schemas.openxmlformats.org/officeDocument/2006/relationships/image" Target="../media/image634.png"/><Relationship Id="rId236" Type="http://schemas.openxmlformats.org/officeDocument/2006/relationships/image" Target="../media/image660.png"/><Relationship Id="rId278" Type="http://schemas.openxmlformats.org/officeDocument/2006/relationships/image" Target="../media/image681.png"/><Relationship Id="rId401" Type="http://schemas.openxmlformats.org/officeDocument/2006/relationships/customXml" Target="../ink/ink784.xml"/><Relationship Id="rId443" Type="http://schemas.openxmlformats.org/officeDocument/2006/relationships/customXml" Target="../ink/ink806.xml"/><Relationship Id="rId303" Type="http://schemas.openxmlformats.org/officeDocument/2006/relationships/customXml" Target="../ink/ink734.xml"/><Relationship Id="rId485" Type="http://schemas.openxmlformats.org/officeDocument/2006/relationships/image" Target="../media/image783.png"/><Relationship Id="rId42" Type="http://schemas.openxmlformats.org/officeDocument/2006/relationships/customXml" Target="../ink/ink603.xml"/><Relationship Id="rId84" Type="http://schemas.openxmlformats.org/officeDocument/2006/relationships/customXml" Target="../ink/ink624.xml"/><Relationship Id="rId138" Type="http://schemas.openxmlformats.org/officeDocument/2006/relationships/image" Target="../media/image614.png"/><Relationship Id="rId345" Type="http://schemas.openxmlformats.org/officeDocument/2006/relationships/customXml" Target="../ink/ink756.xml"/><Relationship Id="rId387" Type="http://schemas.openxmlformats.org/officeDocument/2006/relationships/customXml" Target="../ink/ink777.xml"/><Relationship Id="rId510" Type="http://schemas.openxmlformats.org/officeDocument/2006/relationships/customXml" Target="../ink/ink840.xml"/><Relationship Id="rId191" Type="http://schemas.openxmlformats.org/officeDocument/2006/relationships/customXml" Target="../ink/ink678.xml"/><Relationship Id="rId205" Type="http://schemas.openxmlformats.org/officeDocument/2006/relationships/customXml" Target="../ink/ink685.xml"/><Relationship Id="rId247" Type="http://schemas.openxmlformats.org/officeDocument/2006/relationships/customXml" Target="../ink/ink706.xml"/><Relationship Id="rId412" Type="http://schemas.openxmlformats.org/officeDocument/2006/relationships/image" Target="../media/image747.png"/><Relationship Id="rId107" Type="http://schemas.openxmlformats.org/officeDocument/2006/relationships/image" Target="../media/image600.png"/><Relationship Id="rId289" Type="http://schemas.openxmlformats.org/officeDocument/2006/relationships/customXml" Target="../ink/ink727.xml"/><Relationship Id="rId454" Type="http://schemas.openxmlformats.org/officeDocument/2006/relationships/image" Target="../media/image768.png"/><Relationship Id="rId496" Type="http://schemas.openxmlformats.org/officeDocument/2006/relationships/customXml" Target="../ink/ink833.xml"/><Relationship Id="rId11" Type="http://schemas.openxmlformats.org/officeDocument/2006/relationships/customXml" Target="../ink/ink587.xml"/><Relationship Id="rId53" Type="http://schemas.openxmlformats.org/officeDocument/2006/relationships/image" Target="../media/image574.png"/><Relationship Id="rId149" Type="http://schemas.openxmlformats.org/officeDocument/2006/relationships/customXml" Target="../ink/ink657.xml"/><Relationship Id="rId314" Type="http://schemas.openxmlformats.org/officeDocument/2006/relationships/image" Target="../media/image700.png"/><Relationship Id="rId356" Type="http://schemas.openxmlformats.org/officeDocument/2006/relationships/image" Target="../media/image720.png"/><Relationship Id="rId398" Type="http://schemas.openxmlformats.org/officeDocument/2006/relationships/image" Target="../media/image741.png"/><Relationship Id="rId95" Type="http://schemas.openxmlformats.org/officeDocument/2006/relationships/image" Target="../media/image595.png"/><Relationship Id="rId160" Type="http://schemas.openxmlformats.org/officeDocument/2006/relationships/image" Target="../media/image624.png"/><Relationship Id="rId216" Type="http://schemas.openxmlformats.org/officeDocument/2006/relationships/image" Target="../media/image651.png"/><Relationship Id="rId423" Type="http://schemas.openxmlformats.org/officeDocument/2006/relationships/customXml" Target="../ink/ink796.xml"/><Relationship Id="rId258" Type="http://schemas.openxmlformats.org/officeDocument/2006/relationships/image" Target="../media/image671.png"/><Relationship Id="rId465" Type="http://schemas.openxmlformats.org/officeDocument/2006/relationships/customXml" Target="../ink/ink817.xml"/><Relationship Id="rId22" Type="http://schemas.openxmlformats.org/officeDocument/2006/relationships/image" Target="../media/image560.png"/><Relationship Id="rId64" Type="http://schemas.openxmlformats.org/officeDocument/2006/relationships/customXml" Target="../ink/ink614.xml"/><Relationship Id="rId118" Type="http://schemas.openxmlformats.org/officeDocument/2006/relationships/image" Target="../media/image605.png"/><Relationship Id="rId325" Type="http://schemas.openxmlformats.org/officeDocument/2006/relationships/image" Target="../media/image705.png"/><Relationship Id="rId367" Type="http://schemas.openxmlformats.org/officeDocument/2006/relationships/customXml" Target="../ink/ink767.xml"/><Relationship Id="rId171" Type="http://schemas.openxmlformats.org/officeDocument/2006/relationships/customXml" Target="../ink/ink668.xml"/><Relationship Id="rId227" Type="http://schemas.openxmlformats.org/officeDocument/2006/relationships/customXml" Target="../ink/ink696.xml"/><Relationship Id="rId269" Type="http://schemas.openxmlformats.org/officeDocument/2006/relationships/customXml" Target="../ink/ink717.xml"/><Relationship Id="rId434" Type="http://schemas.openxmlformats.org/officeDocument/2006/relationships/image" Target="../media/image758.png"/><Relationship Id="rId476" Type="http://schemas.openxmlformats.org/officeDocument/2006/relationships/customXml" Target="../ink/ink823.xml"/><Relationship Id="rId33" Type="http://schemas.openxmlformats.org/officeDocument/2006/relationships/customXml" Target="../ink/ink598.xml"/><Relationship Id="rId129" Type="http://schemas.openxmlformats.org/officeDocument/2006/relationships/customXml" Target="../ink/ink647.xml"/><Relationship Id="rId280" Type="http://schemas.openxmlformats.org/officeDocument/2006/relationships/image" Target="../media/image682.png"/><Relationship Id="rId336" Type="http://schemas.openxmlformats.org/officeDocument/2006/relationships/image" Target="../media/image710.png"/><Relationship Id="rId501" Type="http://schemas.openxmlformats.org/officeDocument/2006/relationships/image" Target="../media/image791.png"/><Relationship Id="rId75" Type="http://schemas.openxmlformats.org/officeDocument/2006/relationships/image" Target="../media/image585.png"/><Relationship Id="rId140" Type="http://schemas.openxmlformats.org/officeDocument/2006/relationships/image" Target="../media/image615.png"/><Relationship Id="rId182" Type="http://schemas.openxmlformats.org/officeDocument/2006/relationships/image" Target="../media/image635.png"/><Relationship Id="rId378" Type="http://schemas.openxmlformats.org/officeDocument/2006/relationships/image" Target="../media/image731.png"/><Relationship Id="rId403" Type="http://schemas.openxmlformats.org/officeDocument/2006/relationships/customXml" Target="../ink/ink785.xml"/><Relationship Id="rId6" Type="http://schemas.openxmlformats.org/officeDocument/2006/relationships/image" Target="../media/image552.png"/><Relationship Id="rId238" Type="http://schemas.openxmlformats.org/officeDocument/2006/relationships/image" Target="../media/image661.png"/><Relationship Id="rId445" Type="http://schemas.openxmlformats.org/officeDocument/2006/relationships/customXml" Target="../ink/ink807.xml"/><Relationship Id="rId487" Type="http://schemas.openxmlformats.org/officeDocument/2006/relationships/image" Target="../media/image784.png"/><Relationship Id="rId291" Type="http://schemas.openxmlformats.org/officeDocument/2006/relationships/customXml" Target="../ink/ink728.xml"/><Relationship Id="rId305" Type="http://schemas.openxmlformats.org/officeDocument/2006/relationships/customXml" Target="../ink/ink735.xml"/><Relationship Id="rId347" Type="http://schemas.openxmlformats.org/officeDocument/2006/relationships/customXml" Target="../ink/ink757.xml"/><Relationship Id="rId512" Type="http://schemas.openxmlformats.org/officeDocument/2006/relationships/customXml" Target="../ink/ink841.xml"/><Relationship Id="rId44" Type="http://schemas.openxmlformats.org/officeDocument/2006/relationships/customXml" Target="../ink/ink604.xml"/><Relationship Id="rId86" Type="http://schemas.openxmlformats.org/officeDocument/2006/relationships/customXml" Target="../ink/ink625.xml"/><Relationship Id="rId151" Type="http://schemas.openxmlformats.org/officeDocument/2006/relationships/customXml" Target="../ink/ink658.xml"/><Relationship Id="rId389" Type="http://schemas.openxmlformats.org/officeDocument/2006/relationships/customXml" Target="../ink/ink778.xml"/><Relationship Id="rId193" Type="http://schemas.openxmlformats.org/officeDocument/2006/relationships/customXml" Target="../ink/ink679.xml"/><Relationship Id="rId207" Type="http://schemas.openxmlformats.org/officeDocument/2006/relationships/customXml" Target="../ink/ink686.xml"/><Relationship Id="rId249" Type="http://schemas.openxmlformats.org/officeDocument/2006/relationships/customXml" Target="../ink/ink707.xml"/><Relationship Id="rId414" Type="http://schemas.openxmlformats.org/officeDocument/2006/relationships/image" Target="../media/image748.png"/><Relationship Id="rId456" Type="http://schemas.openxmlformats.org/officeDocument/2006/relationships/image" Target="../media/image769.png"/><Relationship Id="rId498" Type="http://schemas.openxmlformats.org/officeDocument/2006/relationships/customXml" Target="../ink/ink834.xml"/><Relationship Id="rId13" Type="http://schemas.openxmlformats.org/officeDocument/2006/relationships/customXml" Target="../ink/ink588.xml"/><Relationship Id="rId109" Type="http://schemas.openxmlformats.org/officeDocument/2006/relationships/image" Target="../media/image601.png"/><Relationship Id="rId260" Type="http://schemas.openxmlformats.org/officeDocument/2006/relationships/image" Target="../media/image672.png"/><Relationship Id="rId316" Type="http://schemas.openxmlformats.org/officeDocument/2006/relationships/image" Target="../media/image701.png"/><Relationship Id="rId55" Type="http://schemas.openxmlformats.org/officeDocument/2006/relationships/image" Target="../media/image575.png"/><Relationship Id="rId97" Type="http://schemas.openxmlformats.org/officeDocument/2006/relationships/image" Target="../media/image596.png"/><Relationship Id="rId120" Type="http://schemas.openxmlformats.org/officeDocument/2006/relationships/image" Target="../media/image606.png"/><Relationship Id="rId358" Type="http://schemas.openxmlformats.org/officeDocument/2006/relationships/image" Target="../media/image721.png"/><Relationship Id="rId162" Type="http://schemas.openxmlformats.org/officeDocument/2006/relationships/image" Target="../media/image625.png"/><Relationship Id="rId218" Type="http://schemas.openxmlformats.org/officeDocument/2006/relationships/image" Target="../media/image652.png"/><Relationship Id="rId425" Type="http://schemas.openxmlformats.org/officeDocument/2006/relationships/customXml" Target="../ink/ink797.xml"/><Relationship Id="rId467" Type="http://schemas.openxmlformats.org/officeDocument/2006/relationships/customXml" Target="../ink/ink818.xml"/><Relationship Id="rId271" Type="http://schemas.openxmlformats.org/officeDocument/2006/relationships/customXml" Target="../ink/ink718.xml"/><Relationship Id="rId24" Type="http://schemas.openxmlformats.org/officeDocument/2006/relationships/image" Target="../media/image561.png"/><Relationship Id="rId66" Type="http://schemas.openxmlformats.org/officeDocument/2006/relationships/customXml" Target="../ink/ink615.xml"/><Relationship Id="rId131" Type="http://schemas.openxmlformats.org/officeDocument/2006/relationships/customXml" Target="../ink/ink648.xml"/><Relationship Id="rId327" Type="http://schemas.openxmlformats.org/officeDocument/2006/relationships/image" Target="../media/image706.png"/><Relationship Id="rId369" Type="http://schemas.openxmlformats.org/officeDocument/2006/relationships/customXml" Target="../ink/ink768.xml"/><Relationship Id="rId173" Type="http://schemas.openxmlformats.org/officeDocument/2006/relationships/customXml" Target="../ink/ink669.xml"/><Relationship Id="rId229" Type="http://schemas.openxmlformats.org/officeDocument/2006/relationships/customXml" Target="../ink/ink697.xml"/><Relationship Id="rId380" Type="http://schemas.openxmlformats.org/officeDocument/2006/relationships/image" Target="../media/image732.png"/><Relationship Id="rId436" Type="http://schemas.openxmlformats.org/officeDocument/2006/relationships/image" Target="../media/image759.png"/><Relationship Id="rId240" Type="http://schemas.openxmlformats.org/officeDocument/2006/relationships/image" Target="../media/image662.png"/><Relationship Id="rId478" Type="http://schemas.openxmlformats.org/officeDocument/2006/relationships/customXml" Target="../ink/ink824.xml"/><Relationship Id="rId35" Type="http://schemas.openxmlformats.org/officeDocument/2006/relationships/image" Target="../media/image565.png"/><Relationship Id="rId77" Type="http://schemas.openxmlformats.org/officeDocument/2006/relationships/image" Target="../media/image586.png"/><Relationship Id="rId100" Type="http://schemas.openxmlformats.org/officeDocument/2006/relationships/customXml" Target="../ink/ink632.xml"/><Relationship Id="rId282" Type="http://schemas.openxmlformats.org/officeDocument/2006/relationships/image" Target="../media/image683.png"/><Relationship Id="rId338" Type="http://schemas.openxmlformats.org/officeDocument/2006/relationships/image" Target="../media/image711.png"/><Relationship Id="rId503" Type="http://schemas.openxmlformats.org/officeDocument/2006/relationships/image" Target="../media/image792.png"/><Relationship Id="rId8" Type="http://schemas.openxmlformats.org/officeDocument/2006/relationships/image" Target="../media/image553.png"/><Relationship Id="rId142" Type="http://schemas.openxmlformats.org/officeDocument/2006/relationships/image" Target="../media/image616.png"/><Relationship Id="rId184" Type="http://schemas.openxmlformats.org/officeDocument/2006/relationships/image" Target="../media/image636.png"/><Relationship Id="rId391" Type="http://schemas.openxmlformats.org/officeDocument/2006/relationships/customXml" Target="../ink/ink779.xml"/><Relationship Id="rId405" Type="http://schemas.openxmlformats.org/officeDocument/2006/relationships/customXml" Target="../ink/ink786.xml"/><Relationship Id="rId447" Type="http://schemas.openxmlformats.org/officeDocument/2006/relationships/customXml" Target="../ink/ink808.xml"/><Relationship Id="rId251" Type="http://schemas.openxmlformats.org/officeDocument/2006/relationships/customXml" Target="../ink/ink708.xml"/><Relationship Id="rId489" Type="http://schemas.openxmlformats.org/officeDocument/2006/relationships/image" Target="../media/image785.png"/><Relationship Id="rId46" Type="http://schemas.openxmlformats.org/officeDocument/2006/relationships/customXml" Target="../ink/ink605.xml"/><Relationship Id="rId293" Type="http://schemas.openxmlformats.org/officeDocument/2006/relationships/customXml" Target="../ink/ink729.xml"/><Relationship Id="rId307" Type="http://schemas.openxmlformats.org/officeDocument/2006/relationships/customXml" Target="../ink/ink736.xml"/><Relationship Id="rId349" Type="http://schemas.openxmlformats.org/officeDocument/2006/relationships/customXml" Target="../ink/ink758.xml"/><Relationship Id="rId514" Type="http://schemas.openxmlformats.org/officeDocument/2006/relationships/customXml" Target="../ink/ink842.xml"/><Relationship Id="rId88" Type="http://schemas.openxmlformats.org/officeDocument/2006/relationships/customXml" Target="../ink/ink626.xml"/><Relationship Id="rId111" Type="http://schemas.openxmlformats.org/officeDocument/2006/relationships/image" Target="../media/image602.png"/><Relationship Id="rId153" Type="http://schemas.openxmlformats.org/officeDocument/2006/relationships/customXml" Target="../ink/ink659.xml"/><Relationship Id="rId195" Type="http://schemas.openxmlformats.org/officeDocument/2006/relationships/customXml" Target="../ink/ink680.xml"/><Relationship Id="rId209" Type="http://schemas.openxmlformats.org/officeDocument/2006/relationships/customXml" Target="../ink/ink687.xml"/><Relationship Id="rId360" Type="http://schemas.openxmlformats.org/officeDocument/2006/relationships/image" Target="../media/image722.png"/><Relationship Id="rId416" Type="http://schemas.openxmlformats.org/officeDocument/2006/relationships/image" Target="../media/image749.png"/><Relationship Id="rId220" Type="http://schemas.openxmlformats.org/officeDocument/2006/relationships/image" Target="../media/image131.png"/><Relationship Id="rId458" Type="http://schemas.openxmlformats.org/officeDocument/2006/relationships/image" Target="../media/image770.png"/><Relationship Id="rId15" Type="http://schemas.openxmlformats.org/officeDocument/2006/relationships/customXml" Target="../ink/ink589.xml"/><Relationship Id="rId57" Type="http://schemas.openxmlformats.org/officeDocument/2006/relationships/image" Target="../media/image576.png"/><Relationship Id="rId262" Type="http://schemas.openxmlformats.org/officeDocument/2006/relationships/image" Target="../media/image673.png"/><Relationship Id="rId318" Type="http://schemas.openxmlformats.org/officeDocument/2006/relationships/customXml" Target="../ink/ink742.xml"/><Relationship Id="rId99" Type="http://schemas.openxmlformats.org/officeDocument/2006/relationships/image" Target="../media/image233.png"/><Relationship Id="rId122" Type="http://schemas.openxmlformats.org/officeDocument/2006/relationships/image" Target="../media/image607.png"/><Relationship Id="rId164" Type="http://schemas.openxmlformats.org/officeDocument/2006/relationships/image" Target="../media/image626.png"/><Relationship Id="rId371" Type="http://schemas.openxmlformats.org/officeDocument/2006/relationships/customXml" Target="../ink/ink769.xml"/><Relationship Id="rId427" Type="http://schemas.openxmlformats.org/officeDocument/2006/relationships/customXml" Target="../ink/ink798.xml"/><Relationship Id="rId469" Type="http://schemas.openxmlformats.org/officeDocument/2006/relationships/customXml" Target="../ink/ink819.xml"/><Relationship Id="rId26" Type="http://schemas.openxmlformats.org/officeDocument/2006/relationships/image" Target="../media/image92.png"/><Relationship Id="rId231" Type="http://schemas.openxmlformats.org/officeDocument/2006/relationships/customXml" Target="../ink/ink698.xml"/><Relationship Id="rId273" Type="http://schemas.openxmlformats.org/officeDocument/2006/relationships/customXml" Target="../ink/ink719.xml"/><Relationship Id="rId329" Type="http://schemas.openxmlformats.org/officeDocument/2006/relationships/image" Target="../media/image707.png"/><Relationship Id="rId480" Type="http://schemas.openxmlformats.org/officeDocument/2006/relationships/customXml" Target="../ink/ink825.xml"/><Relationship Id="rId68" Type="http://schemas.openxmlformats.org/officeDocument/2006/relationships/customXml" Target="../ink/ink616.xml"/><Relationship Id="rId133" Type="http://schemas.openxmlformats.org/officeDocument/2006/relationships/customXml" Target="../ink/ink649.xml"/><Relationship Id="rId175" Type="http://schemas.openxmlformats.org/officeDocument/2006/relationships/customXml" Target="../ink/ink670.xml"/><Relationship Id="rId340" Type="http://schemas.openxmlformats.org/officeDocument/2006/relationships/image" Target="../media/image712.png"/><Relationship Id="rId200" Type="http://schemas.openxmlformats.org/officeDocument/2006/relationships/image" Target="../media/image644.png"/><Relationship Id="rId382" Type="http://schemas.openxmlformats.org/officeDocument/2006/relationships/image" Target="../media/image733.png"/><Relationship Id="rId438" Type="http://schemas.openxmlformats.org/officeDocument/2006/relationships/image" Target="../media/image760.png"/><Relationship Id="rId242" Type="http://schemas.openxmlformats.org/officeDocument/2006/relationships/image" Target="../media/image663.png"/><Relationship Id="rId284" Type="http://schemas.openxmlformats.org/officeDocument/2006/relationships/image" Target="../media/image684.png"/><Relationship Id="rId491" Type="http://schemas.openxmlformats.org/officeDocument/2006/relationships/image" Target="../media/image786.png"/><Relationship Id="rId505" Type="http://schemas.openxmlformats.org/officeDocument/2006/relationships/image" Target="../media/image793.png"/><Relationship Id="rId37" Type="http://schemas.openxmlformats.org/officeDocument/2006/relationships/image" Target="../media/image566.png"/><Relationship Id="rId79" Type="http://schemas.openxmlformats.org/officeDocument/2006/relationships/image" Target="../media/image587.png"/><Relationship Id="rId102" Type="http://schemas.openxmlformats.org/officeDocument/2006/relationships/customXml" Target="../ink/ink633.xml"/><Relationship Id="rId144" Type="http://schemas.openxmlformats.org/officeDocument/2006/relationships/image" Target="../media/image386.png"/><Relationship Id="rId90" Type="http://schemas.openxmlformats.org/officeDocument/2006/relationships/customXml" Target="../ink/ink627.xml"/><Relationship Id="rId186" Type="http://schemas.openxmlformats.org/officeDocument/2006/relationships/image" Target="../media/image637.png"/><Relationship Id="rId351" Type="http://schemas.openxmlformats.org/officeDocument/2006/relationships/customXml" Target="../ink/ink759.xml"/><Relationship Id="rId393" Type="http://schemas.openxmlformats.org/officeDocument/2006/relationships/customXml" Target="../ink/ink780.xml"/><Relationship Id="rId407" Type="http://schemas.openxmlformats.org/officeDocument/2006/relationships/customXml" Target="../ink/ink787.xml"/><Relationship Id="rId449" Type="http://schemas.openxmlformats.org/officeDocument/2006/relationships/customXml" Target="../ink/ink809.xml"/><Relationship Id="rId211" Type="http://schemas.openxmlformats.org/officeDocument/2006/relationships/customXml" Target="../ink/ink688.xml"/><Relationship Id="rId253" Type="http://schemas.openxmlformats.org/officeDocument/2006/relationships/customXml" Target="../ink/ink709.xml"/><Relationship Id="rId295" Type="http://schemas.openxmlformats.org/officeDocument/2006/relationships/customXml" Target="../ink/ink730.xml"/><Relationship Id="rId309" Type="http://schemas.openxmlformats.org/officeDocument/2006/relationships/customXml" Target="../ink/ink737.xml"/><Relationship Id="rId460" Type="http://schemas.openxmlformats.org/officeDocument/2006/relationships/image" Target="../media/image771.png"/><Relationship Id="rId516" Type="http://schemas.openxmlformats.org/officeDocument/2006/relationships/customXml" Target="../ink/ink843.xml"/><Relationship Id="rId48" Type="http://schemas.openxmlformats.org/officeDocument/2006/relationships/customXml" Target="../ink/ink606.xml"/><Relationship Id="rId113" Type="http://schemas.openxmlformats.org/officeDocument/2006/relationships/customXml" Target="../ink/ink639.xml"/><Relationship Id="rId320" Type="http://schemas.openxmlformats.org/officeDocument/2006/relationships/customXml" Target="../ink/ink743.xml"/><Relationship Id="rId155" Type="http://schemas.openxmlformats.org/officeDocument/2006/relationships/customXml" Target="../ink/ink660.xml"/><Relationship Id="rId197" Type="http://schemas.openxmlformats.org/officeDocument/2006/relationships/customXml" Target="../ink/ink681.xml"/><Relationship Id="rId362" Type="http://schemas.openxmlformats.org/officeDocument/2006/relationships/image" Target="../media/image723.png"/><Relationship Id="rId418" Type="http://schemas.openxmlformats.org/officeDocument/2006/relationships/image" Target="../media/image750.png"/><Relationship Id="rId222" Type="http://schemas.openxmlformats.org/officeDocument/2006/relationships/image" Target="../media/image653.png"/><Relationship Id="rId264" Type="http://schemas.openxmlformats.org/officeDocument/2006/relationships/image" Target="../media/image674.png"/><Relationship Id="rId471" Type="http://schemas.openxmlformats.org/officeDocument/2006/relationships/customXml" Target="../ink/ink820.xml"/><Relationship Id="rId17" Type="http://schemas.openxmlformats.org/officeDocument/2006/relationships/customXml" Target="../ink/ink590.xml"/><Relationship Id="rId59" Type="http://schemas.openxmlformats.org/officeDocument/2006/relationships/image" Target="../media/image577.png"/><Relationship Id="rId124" Type="http://schemas.openxmlformats.org/officeDocument/2006/relationships/image" Target="../media/image433.png"/><Relationship Id="rId70" Type="http://schemas.openxmlformats.org/officeDocument/2006/relationships/customXml" Target="../ink/ink617.xml"/><Relationship Id="rId166" Type="http://schemas.openxmlformats.org/officeDocument/2006/relationships/image" Target="../media/image627.png"/><Relationship Id="rId331" Type="http://schemas.openxmlformats.org/officeDocument/2006/relationships/image" Target="../media/image708.png"/><Relationship Id="rId373" Type="http://schemas.openxmlformats.org/officeDocument/2006/relationships/customXml" Target="../ink/ink770.xml"/><Relationship Id="rId429" Type="http://schemas.openxmlformats.org/officeDocument/2006/relationships/customXml" Target="../ink/ink799.xml"/><Relationship Id="rId1" Type="http://schemas.openxmlformats.org/officeDocument/2006/relationships/slideLayout" Target="../slideLayouts/slideLayout2.xml"/><Relationship Id="rId233" Type="http://schemas.openxmlformats.org/officeDocument/2006/relationships/customXml" Target="../ink/ink699.xml"/><Relationship Id="rId440" Type="http://schemas.openxmlformats.org/officeDocument/2006/relationships/image" Target="../media/image761.png"/><Relationship Id="rId28" Type="http://schemas.openxmlformats.org/officeDocument/2006/relationships/image" Target="../media/image562.png"/><Relationship Id="rId275" Type="http://schemas.openxmlformats.org/officeDocument/2006/relationships/customXml" Target="../ink/ink720.xml"/><Relationship Id="rId300" Type="http://schemas.openxmlformats.org/officeDocument/2006/relationships/image" Target="../media/image693.png"/><Relationship Id="rId482" Type="http://schemas.openxmlformats.org/officeDocument/2006/relationships/customXml" Target="../ink/ink826.xml"/><Relationship Id="rId81" Type="http://schemas.openxmlformats.org/officeDocument/2006/relationships/image" Target="../media/image588.png"/><Relationship Id="rId135" Type="http://schemas.openxmlformats.org/officeDocument/2006/relationships/customXml" Target="../ink/ink650.xml"/><Relationship Id="rId177" Type="http://schemas.openxmlformats.org/officeDocument/2006/relationships/customXml" Target="../ink/ink671.xml"/><Relationship Id="rId342" Type="http://schemas.openxmlformats.org/officeDocument/2006/relationships/image" Target="../media/image713.png"/><Relationship Id="rId384" Type="http://schemas.openxmlformats.org/officeDocument/2006/relationships/image" Target="../media/image734.png"/><Relationship Id="rId202" Type="http://schemas.openxmlformats.org/officeDocument/2006/relationships/image" Target="../media/image645.png"/><Relationship Id="rId244" Type="http://schemas.openxmlformats.org/officeDocument/2006/relationships/image" Target="../media/image664.png"/><Relationship Id="rId39" Type="http://schemas.openxmlformats.org/officeDocument/2006/relationships/image" Target="../media/image567.png"/><Relationship Id="rId286" Type="http://schemas.openxmlformats.org/officeDocument/2006/relationships/image" Target="../media/image685.png"/><Relationship Id="rId451" Type="http://schemas.openxmlformats.org/officeDocument/2006/relationships/customXml" Target="../ink/ink810.xml"/><Relationship Id="rId493" Type="http://schemas.openxmlformats.org/officeDocument/2006/relationships/image" Target="../media/image787.png"/><Relationship Id="rId507" Type="http://schemas.openxmlformats.org/officeDocument/2006/relationships/image" Target="../media/image794.png"/><Relationship Id="rId50" Type="http://schemas.openxmlformats.org/officeDocument/2006/relationships/customXml" Target="../ink/ink607.xml"/><Relationship Id="rId104" Type="http://schemas.openxmlformats.org/officeDocument/2006/relationships/customXml" Target="../ink/ink634.xml"/><Relationship Id="rId146" Type="http://schemas.openxmlformats.org/officeDocument/2006/relationships/image" Target="../media/image617.png"/><Relationship Id="rId188" Type="http://schemas.openxmlformats.org/officeDocument/2006/relationships/image" Target="../media/image638.png"/><Relationship Id="rId311" Type="http://schemas.openxmlformats.org/officeDocument/2006/relationships/customXml" Target="../ink/ink738.xml"/><Relationship Id="rId353" Type="http://schemas.openxmlformats.org/officeDocument/2006/relationships/customXml" Target="../ink/ink760.xml"/><Relationship Id="rId395" Type="http://schemas.openxmlformats.org/officeDocument/2006/relationships/customXml" Target="../ink/ink781.xml"/><Relationship Id="rId409" Type="http://schemas.openxmlformats.org/officeDocument/2006/relationships/image" Target="../media/image746.png"/><Relationship Id="rId92" Type="http://schemas.openxmlformats.org/officeDocument/2006/relationships/customXml" Target="../ink/ink628.xml"/><Relationship Id="rId213" Type="http://schemas.openxmlformats.org/officeDocument/2006/relationships/customXml" Target="../ink/ink689.xml"/><Relationship Id="rId420" Type="http://schemas.openxmlformats.org/officeDocument/2006/relationships/image" Target="../media/image751.png"/><Relationship Id="rId255" Type="http://schemas.openxmlformats.org/officeDocument/2006/relationships/customXml" Target="../ink/ink710.xml"/><Relationship Id="rId297" Type="http://schemas.openxmlformats.org/officeDocument/2006/relationships/customXml" Target="../ink/ink731.xml"/><Relationship Id="rId462" Type="http://schemas.openxmlformats.org/officeDocument/2006/relationships/image" Target="../media/image772.png"/><Relationship Id="rId518" Type="http://schemas.openxmlformats.org/officeDocument/2006/relationships/customXml" Target="../ink/ink844.xml"/><Relationship Id="rId115" Type="http://schemas.openxmlformats.org/officeDocument/2006/relationships/customXml" Target="../ink/ink640.xml"/><Relationship Id="rId157" Type="http://schemas.openxmlformats.org/officeDocument/2006/relationships/customXml" Target="../ink/ink661.xml"/><Relationship Id="rId322" Type="http://schemas.openxmlformats.org/officeDocument/2006/relationships/customXml" Target="../ink/ink744.xml"/><Relationship Id="rId364" Type="http://schemas.openxmlformats.org/officeDocument/2006/relationships/image" Target="../media/image724.png"/><Relationship Id="rId61" Type="http://schemas.openxmlformats.org/officeDocument/2006/relationships/image" Target="../media/image578.png"/><Relationship Id="rId199" Type="http://schemas.openxmlformats.org/officeDocument/2006/relationships/customXml" Target="../ink/ink682.xml"/><Relationship Id="rId19" Type="http://schemas.openxmlformats.org/officeDocument/2006/relationships/customXml" Target="../ink/ink591.xml"/><Relationship Id="rId224" Type="http://schemas.openxmlformats.org/officeDocument/2006/relationships/image" Target="../media/image654.png"/><Relationship Id="rId266" Type="http://schemas.openxmlformats.org/officeDocument/2006/relationships/image" Target="../media/image675.png"/><Relationship Id="rId431" Type="http://schemas.openxmlformats.org/officeDocument/2006/relationships/customXml" Target="../ink/ink800.xml"/><Relationship Id="rId473" Type="http://schemas.openxmlformats.org/officeDocument/2006/relationships/customXml" Target="../ink/ink821.xml"/><Relationship Id="rId30" Type="http://schemas.openxmlformats.org/officeDocument/2006/relationships/image" Target="../media/image563.png"/><Relationship Id="rId126" Type="http://schemas.openxmlformats.org/officeDocument/2006/relationships/image" Target="../media/image608.png"/><Relationship Id="rId168" Type="http://schemas.openxmlformats.org/officeDocument/2006/relationships/image" Target="../media/image628.png"/><Relationship Id="rId333" Type="http://schemas.openxmlformats.org/officeDocument/2006/relationships/customXml" Target="../ink/ink750.xml"/><Relationship Id="rId72" Type="http://schemas.openxmlformats.org/officeDocument/2006/relationships/customXml" Target="../ink/ink618.xml"/><Relationship Id="rId375" Type="http://schemas.openxmlformats.org/officeDocument/2006/relationships/customXml" Target="../ink/ink771.xml"/><Relationship Id="rId3" Type="http://schemas.openxmlformats.org/officeDocument/2006/relationships/customXml" Target="../ink/ink583.xml"/><Relationship Id="rId235" Type="http://schemas.openxmlformats.org/officeDocument/2006/relationships/customXml" Target="../ink/ink700.xml"/><Relationship Id="rId277" Type="http://schemas.openxmlformats.org/officeDocument/2006/relationships/customXml" Target="../ink/ink721.xml"/><Relationship Id="rId400" Type="http://schemas.openxmlformats.org/officeDocument/2006/relationships/image" Target="../media/image742.png"/><Relationship Id="rId442" Type="http://schemas.openxmlformats.org/officeDocument/2006/relationships/image" Target="../media/image762.png"/><Relationship Id="rId484" Type="http://schemas.openxmlformats.org/officeDocument/2006/relationships/customXml" Target="../ink/ink827.xml"/><Relationship Id="rId137" Type="http://schemas.openxmlformats.org/officeDocument/2006/relationships/customXml" Target="../ink/ink651.xml"/><Relationship Id="rId302" Type="http://schemas.openxmlformats.org/officeDocument/2006/relationships/image" Target="../media/image694.png"/><Relationship Id="rId344" Type="http://schemas.openxmlformats.org/officeDocument/2006/relationships/image" Target="../media/image714.png"/><Relationship Id="rId41" Type="http://schemas.openxmlformats.org/officeDocument/2006/relationships/image" Target="../media/image568.png"/><Relationship Id="rId83" Type="http://schemas.openxmlformats.org/officeDocument/2006/relationships/image" Target="../media/image589.png"/><Relationship Id="rId179" Type="http://schemas.openxmlformats.org/officeDocument/2006/relationships/customXml" Target="../ink/ink672.xml"/><Relationship Id="rId386" Type="http://schemas.openxmlformats.org/officeDocument/2006/relationships/image" Target="../media/image735.png"/><Relationship Id="rId190" Type="http://schemas.openxmlformats.org/officeDocument/2006/relationships/image" Target="../media/image639.png"/><Relationship Id="rId204" Type="http://schemas.openxmlformats.org/officeDocument/2006/relationships/image" Target="../media/image646.png"/><Relationship Id="rId246" Type="http://schemas.openxmlformats.org/officeDocument/2006/relationships/image" Target="../media/image665.png"/><Relationship Id="rId288" Type="http://schemas.openxmlformats.org/officeDocument/2006/relationships/image" Target="../media/image686.png"/><Relationship Id="rId411" Type="http://schemas.openxmlformats.org/officeDocument/2006/relationships/customXml" Target="../ink/ink790.xml"/><Relationship Id="rId453" Type="http://schemas.openxmlformats.org/officeDocument/2006/relationships/customXml" Target="../ink/ink811.xml"/><Relationship Id="rId509" Type="http://schemas.openxmlformats.org/officeDocument/2006/relationships/image" Target="../media/image795.png"/><Relationship Id="rId106" Type="http://schemas.openxmlformats.org/officeDocument/2006/relationships/customXml" Target="../ink/ink635.xml"/><Relationship Id="rId313" Type="http://schemas.openxmlformats.org/officeDocument/2006/relationships/customXml" Target="../ink/ink739.xml"/><Relationship Id="rId495" Type="http://schemas.openxmlformats.org/officeDocument/2006/relationships/image" Target="../media/image788.png"/><Relationship Id="rId10" Type="http://schemas.openxmlformats.org/officeDocument/2006/relationships/image" Target="../media/image554.png"/><Relationship Id="rId52" Type="http://schemas.openxmlformats.org/officeDocument/2006/relationships/customXml" Target="../ink/ink608.xml"/><Relationship Id="rId94" Type="http://schemas.openxmlformats.org/officeDocument/2006/relationships/customXml" Target="../ink/ink629.xml"/><Relationship Id="rId148" Type="http://schemas.openxmlformats.org/officeDocument/2006/relationships/image" Target="../media/image618.png"/><Relationship Id="rId355" Type="http://schemas.openxmlformats.org/officeDocument/2006/relationships/customXml" Target="../ink/ink761.xml"/><Relationship Id="rId397" Type="http://schemas.openxmlformats.org/officeDocument/2006/relationships/customXml" Target="../ink/ink782.xml"/><Relationship Id="rId520" Type="http://schemas.openxmlformats.org/officeDocument/2006/relationships/customXml" Target="../ink/ink845.xml"/><Relationship Id="rId215" Type="http://schemas.openxmlformats.org/officeDocument/2006/relationships/customXml" Target="../ink/ink690.xml"/><Relationship Id="rId257" Type="http://schemas.openxmlformats.org/officeDocument/2006/relationships/customXml" Target="../ink/ink711.xml"/><Relationship Id="rId422" Type="http://schemas.openxmlformats.org/officeDocument/2006/relationships/image" Target="../media/image752.png"/><Relationship Id="rId464" Type="http://schemas.openxmlformats.org/officeDocument/2006/relationships/image" Target="../media/image773.png"/><Relationship Id="rId299" Type="http://schemas.openxmlformats.org/officeDocument/2006/relationships/customXml" Target="../ink/ink732.xml"/><Relationship Id="rId63" Type="http://schemas.openxmlformats.org/officeDocument/2006/relationships/image" Target="../media/image579.png"/><Relationship Id="rId159" Type="http://schemas.openxmlformats.org/officeDocument/2006/relationships/customXml" Target="../ink/ink662.xml"/><Relationship Id="rId366" Type="http://schemas.openxmlformats.org/officeDocument/2006/relationships/image" Target="../media/image725.png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903.xml"/><Relationship Id="rId21" Type="http://schemas.openxmlformats.org/officeDocument/2006/relationships/customXml" Target="../ink/ink855.xml"/><Relationship Id="rId324" Type="http://schemas.openxmlformats.org/officeDocument/2006/relationships/customXml" Target="../ink/ink1007.xml"/><Relationship Id="rId531" Type="http://schemas.openxmlformats.org/officeDocument/2006/relationships/image" Target="../media/image948.png"/><Relationship Id="rId629" Type="http://schemas.openxmlformats.org/officeDocument/2006/relationships/customXml" Target="../ink/ink1163.xml"/><Relationship Id="rId170" Type="http://schemas.openxmlformats.org/officeDocument/2006/relationships/image" Target="../media/image7710.png"/><Relationship Id="rId268" Type="http://schemas.openxmlformats.org/officeDocument/2006/relationships/customXml" Target="../ink/ink979.xml"/><Relationship Id="rId475" Type="http://schemas.openxmlformats.org/officeDocument/2006/relationships/image" Target="../media/image921.png"/><Relationship Id="rId32" Type="http://schemas.openxmlformats.org/officeDocument/2006/relationships/image" Target="../media/image7010.png"/><Relationship Id="rId128" Type="http://schemas.openxmlformats.org/officeDocument/2006/relationships/image" Target="../media/image7500.png"/><Relationship Id="rId335" Type="http://schemas.openxmlformats.org/officeDocument/2006/relationships/image" Target="../media/image853.png"/><Relationship Id="rId542" Type="http://schemas.openxmlformats.org/officeDocument/2006/relationships/customXml" Target="../ink/ink1119.xml"/><Relationship Id="rId181" Type="http://schemas.openxmlformats.org/officeDocument/2006/relationships/customXml" Target="../ink/ink935.xml"/><Relationship Id="rId402" Type="http://schemas.openxmlformats.org/officeDocument/2006/relationships/image" Target="../media/image885.png"/><Relationship Id="rId279" Type="http://schemas.openxmlformats.org/officeDocument/2006/relationships/image" Target="../media/image825.png"/><Relationship Id="rId486" Type="http://schemas.openxmlformats.org/officeDocument/2006/relationships/customXml" Target="../ink/ink1091.xml"/><Relationship Id="rId43" Type="http://schemas.openxmlformats.org/officeDocument/2006/relationships/customXml" Target="../ink/ink866.xml"/><Relationship Id="rId139" Type="http://schemas.openxmlformats.org/officeDocument/2006/relationships/customXml" Target="../ink/ink914.xml"/><Relationship Id="rId346" Type="http://schemas.openxmlformats.org/officeDocument/2006/relationships/customXml" Target="../ink/ink1018.xml"/><Relationship Id="rId553" Type="http://schemas.openxmlformats.org/officeDocument/2006/relationships/image" Target="../media/image959.png"/><Relationship Id="rId192" Type="http://schemas.openxmlformats.org/officeDocument/2006/relationships/image" Target="../media/image7820.png"/><Relationship Id="rId206" Type="http://schemas.openxmlformats.org/officeDocument/2006/relationships/image" Target="../media/image7890.png"/><Relationship Id="rId413" Type="http://schemas.openxmlformats.org/officeDocument/2006/relationships/image" Target="../media/image890.png"/><Relationship Id="rId497" Type="http://schemas.openxmlformats.org/officeDocument/2006/relationships/image" Target="../media/image931.png"/><Relationship Id="rId620" Type="http://schemas.openxmlformats.org/officeDocument/2006/relationships/image" Target="../media/image992.png"/><Relationship Id="rId357" Type="http://schemas.openxmlformats.org/officeDocument/2006/relationships/customXml" Target="../ink/ink1024.xml"/><Relationship Id="rId54" Type="http://schemas.openxmlformats.org/officeDocument/2006/relationships/image" Target="../media/image7130.png"/><Relationship Id="rId217" Type="http://schemas.openxmlformats.org/officeDocument/2006/relationships/customXml" Target="../ink/ink953.xml"/><Relationship Id="rId564" Type="http://schemas.openxmlformats.org/officeDocument/2006/relationships/customXml" Target="../ink/ink1130.xml"/><Relationship Id="rId424" Type="http://schemas.openxmlformats.org/officeDocument/2006/relationships/customXml" Target="../ink/ink1059.xml"/><Relationship Id="rId631" Type="http://schemas.openxmlformats.org/officeDocument/2006/relationships/customXml" Target="../ink/ink1164.xml"/><Relationship Id="rId270" Type="http://schemas.openxmlformats.org/officeDocument/2006/relationships/customXml" Target="../ink/ink980.xml"/><Relationship Id="rId65" Type="http://schemas.openxmlformats.org/officeDocument/2006/relationships/customXml" Target="../ink/ink877.xml"/><Relationship Id="rId130" Type="http://schemas.openxmlformats.org/officeDocument/2006/relationships/image" Target="../media/image7510.png"/><Relationship Id="rId368" Type="http://schemas.openxmlformats.org/officeDocument/2006/relationships/image" Target="../media/image869.png"/><Relationship Id="rId575" Type="http://schemas.openxmlformats.org/officeDocument/2006/relationships/customXml" Target="../ink/ink1136.xml"/><Relationship Id="rId228" Type="http://schemas.openxmlformats.org/officeDocument/2006/relationships/image" Target="../media/image8000.png"/><Relationship Id="rId435" Type="http://schemas.openxmlformats.org/officeDocument/2006/relationships/image" Target="../media/image901.png"/><Relationship Id="rId642" Type="http://schemas.openxmlformats.org/officeDocument/2006/relationships/image" Target="../media/image1003.png"/><Relationship Id="rId281" Type="http://schemas.openxmlformats.org/officeDocument/2006/relationships/image" Target="../media/image826.png"/><Relationship Id="rId502" Type="http://schemas.openxmlformats.org/officeDocument/2006/relationships/customXml" Target="../ink/ink1099.xml"/><Relationship Id="rId76" Type="http://schemas.openxmlformats.org/officeDocument/2006/relationships/image" Target="../media/image7240.png"/><Relationship Id="rId141" Type="http://schemas.openxmlformats.org/officeDocument/2006/relationships/customXml" Target="../ink/ink915.xml"/><Relationship Id="rId379" Type="http://schemas.openxmlformats.org/officeDocument/2006/relationships/customXml" Target="../ink/ink1035.xml"/><Relationship Id="rId586" Type="http://schemas.openxmlformats.org/officeDocument/2006/relationships/image" Target="../media/image975.png"/><Relationship Id="rId7" Type="http://schemas.openxmlformats.org/officeDocument/2006/relationships/customXml" Target="../ink/ink848.xml"/><Relationship Id="rId239" Type="http://schemas.openxmlformats.org/officeDocument/2006/relationships/customXml" Target="../ink/ink964.xml"/><Relationship Id="rId446" Type="http://schemas.openxmlformats.org/officeDocument/2006/relationships/customXml" Target="../ink/ink1070.xml"/><Relationship Id="rId653" Type="http://schemas.openxmlformats.org/officeDocument/2006/relationships/customXml" Target="../ink/ink1175.xml"/><Relationship Id="rId292" Type="http://schemas.openxmlformats.org/officeDocument/2006/relationships/customXml" Target="../ink/ink991.xml"/><Relationship Id="rId306" Type="http://schemas.openxmlformats.org/officeDocument/2006/relationships/customXml" Target="../ink/ink998.xml"/><Relationship Id="rId87" Type="http://schemas.openxmlformats.org/officeDocument/2006/relationships/customXml" Target="../ink/ink888.xml"/><Relationship Id="rId513" Type="http://schemas.openxmlformats.org/officeDocument/2006/relationships/image" Target="../media/image939.png"/><Relationship Id="rId597" Type="http://schemas.openxmlformats.org/officeDocument/2006/relationships/customXml" Target="../ink/ink1147.xml"/><Relationship Id="rId152" Type="http://schemas.openxmlformats.org/officeDocument/2006/relationships/image" Target="../media/image7620.png"/><Relationship Id="rId457" Type="http://schemas.openxmlformats.org/officeDocument/2006/relationships/image" Target="../media/image912.png"/><Relationship Id="rId664" Type="http://schemas.openxmlformats.org/officeDocument/2006/relationships/image" Target="../media/image1014.png"/><Relationship Id="rId14" Type="http://schemas.openxmlformats.org/officeDocument/2006/relationships/image" Target="../media/image6920.png"/><Relationship Id="rId317" Type="http://schemas.openxmlformats.org/officeDocument/2006/relationships/image" Target="../media/image844.png"/><Relationship Id="rId524" Type="http://schemas.openxmlformats.org/officeDocument/2006/relationships/customXml" Target="../ink/ink1110.xml"/><Relationship Id="rId98" Type="http://schemas.openxmlformats.org/officeDocument/2006/relationships/image" Target="../media/image7350.png"/><Relationship Id="rId163" Type="http://schemas.openxmlformats.org/officeDocument/2006/relationships/customXml" Target="../ink/ink926.xml"/><Relationship Id="rId370" Type="http://schemas.openxmlformats.org/officeDocument/2006/relationships/image" Target="../media/image870.png"/><Relationship Id="rId230" Type="http://schemas.openxmlformats.org/officeDocument/2006/relationships/image" Target="../media/image801.png"/><Relationship Id="rId468" Type="http://schemas.openxmlformats.org/officeDocument/2006/relationships/customXml" Target="../ink/ink1081.xml"/><Relationship Id="rId25" Type="http://schemas.openxmlformats.org/officeDocument/2006/relationships/customXml" Target="../ink/ink857.xml"/><Relationship Id="rId328" Type="http://schemas.openxmlformats.org/officeDocument/2006/relationships/customXml" Target="../ink/ink1009.xml"/><Relationship Id="rId535" Type="http://schemas.openxmlformats.org/officeDocument/2006/relationships/image" Target="../media/image950.png"/><Relationship Id="rId174" Type="http://schemas.openxmlformats.org/officeDocument/2006/relationships/image" Target="../media/image7730.png"/><Relationship Id="rId381" Type="http://schemas.openxmlformats.org/officeDocument/2006/relationships/customXml" Target="../ink/ink1036.xml"/><Relationship Id="rId602" Type="http://schemas.openxmlformats.org/officeDocument/2006/relationships/image" Target="../media/image983.png"/><Relationship Id="rId241" Type="http://schemas.openxmlformats.org/officeDocument/2006/relationships/customXml" Target="../ink/ink965.xml"/><Relationship Id="rId479" Type="http://schemas.openxmlformats.org/officeDocument/2006/relationships/customXml" Target="../ink/ink1087.xml"/><Relationship Id="rId36" Type="http://schemas.openxmlformats.org/officeDocument/2006/relationships/image" Target="../media/image7030.png"/><Relationship Id="rId339" Type="http://schemas.openxmlformats.org/officeDocument/2006/relationships/image" Target="../media/image855.png"/><Relationship Id="rId546" Type="http://schemas.openxmlformats.org/officeDocument/2006/relationships/customXml" Target="../ink/ink1121.xml"/><Relationship Id="rId101" Type="http://schemas.openxmlformats.org/officeDocument/2006/relationships/customXml" Target="../ink/ink895.xml"/><Relationship Id="rId185" Type="http://schemas.openxmlformats.org/officeDocument/2006/relationships/customXml" Target="../ink/ink937.xml"/><Relationship Id="rId406" Type="http://schemas.openxmlformats.org/officeDocument/2006/relationships/customXml" Target="../ink/ink1050.xml"/><Relationship Id="rId392" Type="http://schemas.openxmlformats.org/officeDocument/2006/relationships/customXml" Target="../ink/ink1042.xml"/><Relationship Id="rId613" Type="http://schemas.openxmlformats.org/officeDocument/2006/relationships/customXml" Target="../ink/ink1155.xml"/><Relationship Id="rId252" Type="http://schemas.openxmlformats.org/officeDocument/2006/relationships/image" Target="../media/image812.png"/><Relationship Id="rId47" Type="http://schemas.openxmlformats.org/officeDocument/2006/relationships/customXml" Target="../ink/ink868.xml"/><Relationship Id="rId112" Type="http://schemas.openxmlformats.org/officeDocument/2006/relationships/image" Target="../media/image7420.png"/><Relationship Id="rId557" Type="http://schemas.openxmlformats.org/officeDocument/2006/relationships/image" Target="../media/image961.png"/><Relationship Id="rId196" Type="http://schemas.openxmlformats.org/officeDocument/2006/relationships/image" Target="../media/image7840.png"/><Relationship Id="rId417" Type="http://schemas.openxmlformats.org/officeDocument/2006/relationships/image" Target="../media/image892.png"/><Relationship Id="rId624" Type="http://schemas.openxmlformats.org/officeDocument/2006/relationships/image" Target="../media/image994.png"/><Relationship Id="rId263" Type="http://schemas.openxmlformats.org/officeDocument/2006/relationships/customXml" Target="../ink/ink976.xml"/><Relationship Id="rId470" Type="http://schemas.openxmlformats.org/officeDocument/2006/relationships/customXml" Target="../ink/ink1082.xml"/><Relationship Id="rId58" Type="http://schemas.openxmlformats.org/officeDocument/2006/relationships/image" Target="../media/image7150.png"/><Relationship Id="rId123" Type="http://schemas.openxmlformats.org/officeDocument/2006/relationships/customXml" Target="../ink/ink906.xml"/><Relationship Id="rId330" Type="http://schemas.openxmlformats.org/officeDocument/2006/relationships/customXml" Target="../ink/ink1010.xml"/><Relationship Id="rId568" Type="http://schemas.openxmlformats.org/officeDocument/2006/relationships/image" Target="../media/image966.png"/><Relationship Id="rId428" Type="http://schemas.openxmlformats.org/officeDocument/2006/relationships/customXml" Target="../ink/ink1061.xml"/><Relationship Id="rId635" Type="http://schemas.openxmlformats.org/officeDocument/2006/relationships/customXml" Target="../ink/ink1166.xml"/><Relationship Id="rId274" Type="http://schemas.openxmlformats.org/officeDocument/2006/relationships/customXml" Target="../ink/ink982.xml"/><Relationship Id="rId481" Type="http://schemas.openxmlformats.org/officeDocument/2006/relationships/customXml" Target="../ink/ink1088.xml"/><Relationship Id="rId69" Type="http://schemas.openxmlformats.org/officeDocument/2006/relationships/customXml" Target="../ink/ink879.xml"/><Relationship Id="rId134" Type="http://schemas.openxmlformats.org/officeDocument/2006/relationships/image" Target="../media/image7530.png"/><Relationship Id="rId579" Type="http://schemas.openxmlformats.org/officeDocument/2006/relationships/customXml" Target="../ink/ink1138.xml"/><Relationship Id="rId80" Type="http://schemas.openxmlformats.org/officeDocument/2006/relationships/image" Target="../media/image7260.png"/><Relationship Id="rId176" Type="http://schemas.openxmlformats.org/officeDocument/2006/relationships/image" Target="../media/image7740.png"/><Relationship Id="rId341" Type="http://schemas.openxmlformats.org/officeDocument/2006/relationships/image" Target="../media/image856.png"/><Relationship Id="rId383" Type="http://schemas.openxmlformats.org/officeDocument/2006/relationships/customXml" Target="../ink/ink1037.xml"/><Relationship Id="rId439" Type="http://schemas.openxmlformats.org/officeDocument/2006/relationships/image" Target="../media/image903.png"/><Relationship Id="rId590" Type="http://schemas.openxmlformats.org/officeDocument/2006/relationships/image" Target="../media/image977.png"/><Relationship Id="rId604" Type="http://schemas.openxmlformats.org/officeDocument/2006/relationships/image" Target="../media/image984.png"/><Relationship Id="rId646" Type="http://schemas.openxmlformats.org/officeDocument/2006/relationships/image" Target="../media/image1005.png"/><Relationship Id="rId201" Type="http://schemas.openxmlformats.org/officeDocument/2006/relationships/customXml" Target="../ink/ink945.xml"/><Relationship Id="rId243" Type="http://schemas.openxmlformats.org/officeDocument/2006/relationships/customXml" Target="../ink/ink966.xml"/><Relationship Id="rId285" Type="http://schemas.openxmlformats.org/officeDocument/2006/relationships/image" Target="../media/image828.png"/><Relationship Id="rId450" Type="http://schemas.openxmlformats.org/officeDocument/2006/relationships/customXml" Target="../ink/ink1072.xml"/><Relationship Id="rId506" Type="http://schemas.openxmlformats.org/officeDocument/2006/relationships/customXml" Target="../ink/ink1101.xml"/><Relationship Id="rId38" Type="http://schemas.openxmlformats.org/officeDocument/2006/relationships/image" Target="../media/image7040.png"/><Relationship Id="rId103" Type="http://schemas.openxmlformats.org/officeDocument/2006/relationships/customXml" Target="../ink/ink896.xml"/><Relationship Id="rId310" Type="http://schemas.openxmlformats.org/officeDocument/2006/relationships/customXml" Target="../ink/ink1000.xml"/><Relationship Id="rId492" Type="http://schemas.openxmlformats.org/officeDocument/2006/relationships/customXml" Target="../ink/ink1094.xml"/><Relationship Id="rId548" Type="http://schemas.openxmlformats.org/officeDocument/2006/relationships/customXml" Target="../ink/ink1122.xml"/><Relationship Id="rId91" Type="http://schemas.openxmlformats.org/officeDocument/2006/relationships/customXml" Target="../ink/ink890.xml"/><Relationship Id="rId145" Type="http://schemas.openxmlformats.org/officeDocument/2006/relationships/customXml" Target="../ink/ink917.xml"/><Relationship Id="rId187" Type="http://schemas.openxmlformats.org/officeDocument/2006/relationships/customXml" Target="../ink/ink938.xml"/><Relationship Id="rId352" Type="http://schemas.openxmlformats.org/officeDocument/2006/relationships/customXml" Target="../ink/ink1021.xml"/><Relationship Id="rId394" Type="http://schemas.openxmlformats.org/officeDocument/2006/relationships/customXml" Target="../ink/ink1043.xml"/><Relationship Id="rId408" Type="http://schemas.openxmlformats.org/officeDocument/2006/relationships/customXml" Target="../ink/ink1051.xml"/><Relationship Id="rId615" Type="http://schemas.openxmlformats.org/officeDocument/2006/relationships/customXml" Target="../ink/ink1156.xml"/><Relationship Id="rId212" Type="http://schemas.openxmlformats.org/officeDocument/2006/relationships/image" Target="../media/image7920.png"/><Relationship Id="rId254" Type="http://schemas.openxmlformats.org/officeDocument/2006/relationships/image" Target="../media/image813.png"/><Relationship Id="rId657" Type="http://schemas.openxmlformats.org/officeDocument/2006/relationships/customXml" Target="../ink/ink1177.xml"/><Relationship Id="rId49" Type="http://schemas.openxmlformats.org/officeDocument/2006/relationships/customXml" Target="../ink/ink869.xml"/><Relationship Id="rId114" Type="http://schemas.openxmlformats.org/officeDocument/2006/relationships/image" Target="../media/image7430.png"/><Relationship Id="rId296" Type="http://schemas.openxmlformats.org/officeDocument/2006/relationships/customXml" Target="../ink/ink993.xml"/><Relationship Id="rId461" Type="http://schemas.openxmlformats.org/officeDocument/2006/relationships/image" Target="../media/image914.png"/><Relationship Id="rId517" Type="http://schemas.openxmlformats.org/officeDocument/2006/relationships/image" Target="../media/image941.png"/><Relationship Id="rId559" Type="http://schemas.openxmlformats.org/officeDocument/2006/relationships/image" Target="../media/image962.png"/><Relationship Id="rId60" Type="http://schemas.openxmlformats.org/officeDocument/2006/relationships/image" Target="../media/image7160.png"/><Relationship Id="rId156" Type="http://schemas.openxmlformats.org/officeDocument/2006/relationships/image" Target="../media/image7640.png"/><Relationship Id="rId198" Type="http://schemas.openxmlformats.org/officeDocument/2006/relationships/image" Target="../media/image7850.png"/><Relationship Id="rId321" Type="http://schemas.openxmlformats.org/officeDocument/2006/relationships/image" Target="../media/image846.png"/><Relationship Id="rId363" Type="http://schemas.openxmlformats.org/officeDocument/2006/relationships/customXml" Target="../ink/ink1027.xml"/><Relationship Id="rId419" Type="http://schemas.openxmlformats.org/officeDocument/2006/relationships/image" Target="../media/image893.png"/><Relationship Id="rId570" Type="http://schemas.openxmlformats.org/officeDocument/2006/relationships/image" Target="../media/image967.png"/><Relationship Id="rId626" Type="http://schemas.openxmlformats.org/officeDocument/2006/relationships/image" Target="../media/image995.png"/><Relationship Id="rId223" Type="http://schemas.openxmlformats.org/officeDocument/2006/relationships/customXml" Target="../ink/ink956.xml"/><Relationship Id="rId430" Type="http://schemas.openxmlformats.org/officeDocument/2006/relationships/customXml" Target="../ink/ink1062.xml"/><Relationship Id="rId668" Type="http://schemas.openxmlformats.org/officeDocument/2006/relationships/image" Target="../media/image1016.png"/><Relationship Id="rId18" Type="http://schemas.openxmlformats.org/officeDocument/2006/relationships/image" Target="../media/image6940.png"/><Relationship Id="rId265" Type="http://schemas.openxmlformats.org/officeDocument/2006/relationships/customXml" Target="../ink/ink977.xml"/><Relationship Id="rId472" Type="http://schemas.openxmlformats.org/officeDocument/2006/relationships/customXml" Target="../ink/ink1083.xml"/><Relationship Id="rId528" Type="http://schemas.openxmlformats.org/officeDocument/2006/relationships/customXml" Target="../ink/ink1112.xml"/><Relationship Id="rId125" Type="http://schemas.openxmlformats.org/officeDocument/2006/relationships/customXml" Target="../ink/ink907.xml"/><Relationship Id="rId167" Type="http://schemas.openxmlformats.org/officeDocument/2006/relationships/customXml" Target="../ink/ink928.xml"/><Relationship Id="rId332" Type="http://schemas.openxmlformats.org/officeDocument/2006/relationships/customXml" Target="../ink/ink1011.xml"/><Relationship Id="rId374" Type="http://schemas.openxmlformats.org/officeDocument/2006/relationships/image" Target="../media/image872.png"/><Relationship Id="rId581" Type="http://schemas.openxmlformats.org/officeDocument/2006/relationships/customXml" Target="../ink/ink1139.xml"/><Relationship Id="rId71" Type="http://schemas.openxmlformats.org/officeDocument/2006/relationships/customXml" Target="../ink/ink880.xml"/><Relationship Id="rId234" Type="http://schemas.openxmlformats.org/officeDocument/2006/relationships/image" Target="../media/image803.png"/><Relationship Id="rId637" Type="http://schemas.openxmlformats.org/officeDocument/2006/relationships/customXml" Target="../ink/ink1167.xml"/><Relationship Id="rId2" Type="http://schemas.openxmlformats.org/officeDocument/2006/relationships/image" Target="../media/image7100.png"/><Relationship Id="rId29" Type="http://schemas.openxmlformats.org/officeDocument/2006/relationships/customXml" Target="../ink/ink859.xml"/><Relationship Id="rId276" Type="http://schemas.openxmlformats.org/officeDocument/2006/relationships/customXml" Target="../ink/ink983.xml"/><Relationship Id="rId441" Type="http://schemas.openxmlformats.org/officeDocument/2006/relationships/image" Target="../media/image904.png"/><Relationship Id="rId483" Type="http://schemas.openxmlformats.org/officeDocument/2006/relationships/customXml" Target="../ink/ink1089.xml"/><Relationship Id="rId539" Type="http://schemas.openxmlformats.org/officeDocument/2006/relationships/image" Target="../media/image952.png"/><Relationship Id="rId40" Type="http://schemas.openxmlformats.org/officeDocument/2006/relationships/image" Target="../media/image7050.png"/><Relationship Id="rId136" Type="http://schemas.openxmlformats.org/officeDocument/2006/relationships/image" Target="../media/image7540.png"/><Relationship Id="rId178" Type="http://schemas.openxmlformats.org/officeDocument/2006/relationships/image" Target="../media/image7750.png"/><Relationship Id="rId301" Type="http://schemas.openxmlformats.org/officeDocument/2006/relationships/image" Target="../media/image836.png"/><Relationship Id="rId343" Type="http://schemas.openxmlformats.org/officeDocument/2006/relationships/image" Target="../media/image857.png"/><Relationship Id="rId550" Type="http://schemas.openxmlformats.org/officeDocument/2006/relationships/customXml" Target="../ink/ink1123.xml"/><Relationship Id="rId82" Type="http://schemas.openxmlformats.org/officeDocument/2006/relationships/image" Target="../media/image7270.png"/><Relationship Id="rId203" Type="http://schemas.openxmlformats.org/officeDocument/2006/relationships/customXml" Target="../ink/ink946.xml"/><Relationship Id="rId385" Type="http://schemas.openxmlformats.org/officeDocument/2006/relationships/customXml" Target="../ink/ink1038.xml"/><Relationship Id="rId592" Type="http://schemas.openxmlformats.org/officeDocument/2006/relationships/image" Target="../media/image978.png"/><Relationship Id="rId606" Type="http://schemas.openxmlformats.org/officeDocument/2006/relationships/image" Target="../media/image985.png"/><Relationship Id="rId648" Type="http://schemas.openxmlformats.org/officeDocument/2006/relationships/image" Target="../media/image1006.png"/><Relationship Id="rId245" Type="http://schemas.openxmlformats.org/officeDocument/2006/relationships/customXml" Target="../ink/ink967.xml"/><Relationship Id="rId287" Type="http://schemas.openxmlformats.org/officeDocument/2006/relationships/image" Target="../media/image829.png"/><Relationship Id="rId410" Type="http://schemas.openxmlformats.org/officeDocument/2006/relationships/customXml" Target="../ink/ink1052.xml"/><Relationship Id="rId452" Type="http://schemas.openxmlformats.org/officeDocument/2006/relationships/customXml" Target="../ink/ink1073.xml"/><Relationship Id="rId494" Type="http://schemas.openxmlformats.org/officeDocument/2006/relationships/customXml" Target="../ink/ink1095.xml"/><Relationship Id="rId508" Type="http://schemas.openxmlformats.org/officeDocument/2006/relationships/customXml" Target="../ink/ink1102.xml"/><Relationship Id="rId105" Type="http://schemas.openxmlformats.org/officeDocument/2006/relationships/customXml" Target="../ink/ink897.xml"/><Relationship Id="rId147" Type="http://schemas.openxmlformats.org/officeDocument/2006/relationships/customXml" Target="../ink/ink918.xml"/><Relationship Id="rId312" Type="http://schemas.openxmlformats.org/officeDocument/2006/relationships/customXml" Target="../ink/ink1001.xml"/><Relationship Id="rId354" Type="http://schemas.openxmlformats.org/officeDocument/2006/relationships/image" Target="../media/image862.png"/><Relationship Id="rId51" Type="http://schemas.openxmlformats.org/officeDocument/2006/relationships/customXml" Target="../ink/ink870.xml"/><Relationship Id="rId93" Type="http://schemas.openxmlformats.org/officeDocument/2006/relationships/customXml" Target="../ink/ink891.xml"/><Relationship Id="rId189" Type="http://schemas.openxmlformats.org/officeDocument/2006/relationships/customXml" Target="../ink/ink939.xml"/><Relationship Id="rId396" Type="http://schemas.openxmlformats.org/officeDocument/2006/relationships/customXml" Target="../ink/ink1044.xml"/><Relationship Id="rId561" Type="http://schemas.openxmlformats.org/officeDocument/2006/relationships/image" Target="../media/image963.png"/><Relationship Id="rId617" Type="http://schemas.openxmlformats.org/officeDocument/2006/relationships/customXml" Target="../ink/ink1157.xml"/><Relationship Id="rId659" Type="http://schemas.openxmlformats.org/officeDocument/2006/relationships/customXml" Target="../ink/ink1178.xml"/><Relationship Id="rId214" Type="http://schemas.openxmlformats.org/officeDocument/2006/relationships/image" Target="../media/image7930.png"/><Relationship Id="rId256" Type="http://schemas.openxmlformats.org/officeDocument/2006/relationships/image" Target="../media/image814.png"/><Relationship Id="rId298" Type="http://schemas.openxmlformats.org/officeDocument/2006/relationships/customXml" Target="../ink/ink994.xml"/><Relationship Id="rId421" Type="http://schemas.openxmlformats.org/officeDocument/2006/relationships/image" Target="../media/image894.png"/><Relationship Id="rId463" Type="http://schemas.openxmlformats.org/officeDocument/2006/relationships/image" Target="../media/image915.png"/><Relationship Id="rId519" Type="http://schemas.openxmlformats.org/officeDocument/2006/relationships/image" Target="../media/image942.png"/><Relationship Id="rId670" Type="http://schemas.openxmlformats.org/officeDocument/2006/relationships/image" Target="../media/image1017.png"/><Relationship Id="rId116" Type="http://schemas.openxmlformats.org/officeDocument/2006/relationships/image" Target="../media/image7440.png"/><Relationship Id="rId158" Type="http://schemas.openxmlformats.org/officeDocument/2006/relationships/image" Target="../media/image7650.png"/><Relationship Id="rId323" Type="http://schemas.openxmlformats.org/officeDocument/2006/relationships/image" Target="../media/image847.png"/><Relationship Id="rId530" Type="http://schemas.openxmlformats.org/officeDocument/2006/relationships/customXml" Target="../ink/ink1113.xml"/><Relationship Id="rId20" Type="http://schemas.openxmlformats.org/officeDocument/2006/relationships/image" Target="../media/image6950.png"/><Relationship Id="rId62" Type="http://schemas.openxmlformats.org/officeDocument/2006/relationships/image" Target="../media/image7170.png"/><Relationship Id="rId365" Type="http://schemas.openxmlformats.org/officeDocument/2006/relationships/customXml" Target="../ink/ink1028.xml"/><Relationship Id="rId572" Type="http://schemas.openxmlformats.org/officeDocument/2006/relationships/image" Target="../media/image968.png"/><Relationship Id="rId628" Type="http://schemas.openxmlformats.org/officeDocument/2006/relationships/image" Target="../media/image996.png"/><Relationship Id="rId225" Type="http://schemas.openxmlformats.org/officeDocument/2006/relationships/customXml" Target="../ink/ink957.xml"/><Relationship Id="rId267" Type="http://schemas.openxmlformats.org/officeDocument/2006/relationships/image" Target="../media/image819.png"/><Relationship Id="rId432" Type="http://schemas.openxmlformats.org/officeDocument/2006/relationships/customXml" Target="../ink/ink1063.xml"/><Relationship Id="rId474" Type="http://schemas.openxmlformats.org/officeDocument/2006/relationships/customXml" Target="../ink/ink1084.xml"/><Relationship Id="rId127" Type="http://schemas.openxmlformats.org/officeDocument/2006/relationships/customXml" Target="../ink/ink908.xml"/><Relationship Id="rId31" Type="http://schemas.openxmlformats.org/officeDocument/2006/relationships/customXml" Target="../ink/ink860.xml"/><Relationship Id="rId73" Type="http://schemas.openxmlformats.org/officeDocument/2006/relationships/customXml" Target="../ink/ink881.xml"/><Relationship Id="rId169" Type="http://schemas.openxmlformats.org/officeDocument/2006/relationships/customXml" Target="../ink/ink929.xml"/><Relationship Id="rId334" Type="http://schemas.openxmlformats.org/officeDocument/2006/relationships/customXml" Target="../ink/ink1012.xml"/><Relationship Id="rId376" Type="http://schemas.openxmlformats.org/officeDocument/2006/relationships/image" Target="../media/image873.png"/><Relationship Id="rId541" Type="http://schemas.openxmlformats.org/officeDocument/2006/relationships/image" Target="../media/image953.png"/><Relationship Id="rId583" Type="http://schemas.openxmlformats.org/officeDocument/2006/relationships/customXml" Target="../ink/ink1140.xml"/><Relationship Id="rId639" Type="http://schemas.openxmlformats.org/officeDocument/2006/relationships/customXml" Target="../ink/ink1168.xml"/><Relationship Id="rId4" Type="http://schemas.openxmlformats.org/officeDocument/2006/relationships/image" Target="../media/image6861.png"/><Relationship Id="rId180" Type="http://schemas.openxmlformats.org/officeDocument/2006/relationships/image" Target="../media/image7760.png"/><Relationship Id="rId236" Type="http://schemas.openxmlformats.org/officeDocument/2006/relationships/image" Target="../media/image804.png"/><Relationship Id="rId278" Type="http://schemas.openxmlformats.org/officeDocument/2006/relationships/customXml" Target="../ink/ink984.xml"/><Relationship Id="rId401" Type="http://schemas.openxmlformats.org/officeDocument/2006/relationships/customXml" Target="../ink/ink1047.xml"/><Relationship Id="rId443" Type="http://schemas.openxmlformats.org/officeDocument/2006/relationships/image" Target="../media/image905.png"/><Relationship Id="rId650" Type="http://schemas.openxmlformats.org/officeDocument/2006/relationships/image" Target="../media/image1007.png"/><Relationship Id="rId303" Type="http://schemas.openxmlformats.org/officeDocument/2006/relationships/image" Target="../media/image837.png"/><Relationship Id="rId485" Type="http://schemas.openxmlformats.org/officeDocument/2006/relationships/image" Target="../media/image925.png"/><Relationship Id="rId42" Type="http://schemas.openxmlformats.org/officeDocument/2006/relationships/image" Target="../media/image7060.png"/><Relationship Id="rId84" Type="http://schemas.openxmlformats.org/officeDocument/2006/relationships/image" Target="../media/image7280.png"/><Relationship Id="rId138" Type="http://schemas.openxmlformats.org/officeDocument/2006/relationships/image" Target="../media/image7550.png"/><Relationship Id="rId345" Type="http://schemas.openxmlformats.org/officeDocument/2006/relationships/image" Target="../media/image858.png"/><Relationship Id="rId387" Type="http://schemas.openxmlformats.org/officeDocument/2006/relationships/customXml" Target="../ink/ink1039.xml"/><Relationship Id="rId510" Type="http://schemas.openxmlformats.org/officeDocument/2006/relationships/customXml" Target="../ink/ink1103.xml"/><Relationship Id="rId552" Type="http://schemas.openxmlformats.org/officeDocument/2006/relationships/customXml" Target="../ink/ink1124.xml"/><Relationship Id="rId594" Type="http://schemas.openxmlformats.org/officeDocument/2006/relationships/image" Target="../media/image979.png"/><Relationship Id="rId608" Type="http://schemas.openxmlformats.org/officeDocument/2006/relationships/image" Target="../media/image986.png"/><Relationship Id="rId191" Type="http://schemas.openxmlformats.org/officeDocument/2006/relationships/customXml" Target="../ink/ink940.xml"/><Relationship Id="rId205" Type="http://schemas.openxmlformats.org/officeDocument/2006/relationships/customXml" Target="../ink/ink947.xml"/><Relationship Id="rId247" Type="http://schemas.openxmlformats.org/officeDocument/2006/relationships/customXml" Target="../ink/ink968.xml"/><Relationship Id="rId412" Type="http://schemas.openxmlformats.org/officeDocument/2006/relationships/customXml" Target="../ink/ink1053.xml"/><Relationship Id="rId107" Type="http://schemas.openxmlformats.org/officeDocument/2006/relationships/customXml" Target="../ink/ink898.xml"/><Relationship Id="rId289" Type="http://schemas.openxmlformats.org/officeDocument/2006/relationships/image" Target="../media/image830.png"/><Relationship Id="rId454" Type="http://schemas.openxmlformats.org/officeDocument/2006/relationships/customXml" Target="../ink/ink1074.xml"/><Relationship Id="rId496" Type="http://schemas.openxmlformats.org/officeDocument/2006/relationships/customXml" Target="../ink/ink1096.xml"/><Relationship Id="rId661" Type="http://schemas.openxmlformats.org/officeDocument/2006/relationships/customXml" Target="../ink/ink1179.xml"/><Relationship Id="rId11" Type="http://schemas.openxmlformats.org/officeDocument/2006/relationships/customXml" Target="../ink/ink850.xml"/><Relationship Id="rId53" Type="http://schemas.openxmlformats.org/officeDocument/2006/relationships/customXml" Target="../ink/ink871.xml"/><Relationship Id="rId149" Type="http://schemas.openxmlformats.org/officeDocument/2006/relationships/customXml" Target="../ink/ink919.xml"/><Relationship Id="rId314" Type="http://schemas.openxmlformats.org/officeDocument/2006/relationships/customXml" Target="../ink/ink1002.xml"/><Relationship Id="rId356" Type="http://schemas.openxmlformats.org/officeDocument/2006/relationships/image" Target="../media/image863.png"/><Relationship Id="rId398" Type="http://schemas.openxmlformats.org/officeDocument/2006/relationships/customXml" Target="../ink/ink1045.xml"/><Relationship Id="rId521" Type="http://schemas.openxmlformats.org/officeDocument/2006/relationships/image" Target="../media/image943.png"/><Relationship Id="rId563" Type="http://schemas.openxmlformats.org/officeDocument/2006/relationships/image" Target="../media/image964.png"/><Relationship Id="rId619" Type="http://schemas.openxmlformats.org/officeDocument/2006/relationships/customXml" Target="../ink/ink1158.xml"/><Relationship Id="rId95" Type="http://schemas.openxmlformats.org/officeDocument/2006/relationships/customXml" Target="../ink/ink892.xml"/><Relationship Id="rId160" Type="http://schemas.openxmlformats.org/officeDocument/2006/relationships/image" Target="../media/image7660.png"/><Relationship Id="rId216" Type="http://schemas.openxmlformats.org/officeDocument/2006/relationships/image" Target="../media/image7940.png"/><Relationship Id="rId423" Type="http://schemas.openxmlformats.org/officeDocument/2006/relationships/image" Target="../media/image895.png"/><Relationship Id="rId258" Type="http://schemas.openxmlformats.org/officeDocument/2006/relationships/image" Target="../media/image815.png"/><Relationship Id="rId465" Type="http://schemas.openxmlformats.org/officeDocument/2006/relationships/image" Target="../media/image916.png"/><Relationship Id="rId630" Type="http://schemas.openxmlformats.org/officeDocument/2006/relationships/image" Target="../media/image997.png"/><Relationship Id="rId22" Type="http://schemas.openxmlformats.org/officeDocument/2006/relationships/image" Target="../media/image6960.png"/><Relationship Id="rId64" Type="http://schemas.openxmlformats.org/officeDocument/2006/relationships/image" Target="../media/image7180.png"/><Relationship Id="rId118" Type="http://schemas.openxmlformats.org/officeDocument/2006/relationships/image" Target="../media/image7450.png"/><Relationship Id="rId325" Type="http://schemas.openxmlformats.org/officeDocument/2006/relationships/image" Target="../media/image848.png"/><Relationship Id="rId367" Type="http://schemas.openxmlformats.org/officeDocument/2006/relationships/customXml" Target="../ink/ink1029.xml"/><Relationship Id="rId532" Type="http://schemas.openxmlformats.org/officeDocument/2006/relationships/customXml" Target="../ink/ink1114.xml"/><Relationship Id="rId574" Type="http://schemas.openxmlformats.org/officeDocument/2006/relationships/image" Target="../media/image969.png"/><Relationship Id="rId171" Type="http://schemas.openxmlformats.org/officeDocument/2006/relationships/customXml" Target="../ink/ink930.xml"/><Relationship Id="rId227" Type="http://schemas.openxmlformats.org/officeDocument/2006/relationships/customXml" Target="../ink/ink958.xml"/><Relationship Id="rId269" Type="http://schemas.openxmlformats.org/officeDocument/2006/relationships/image" Target="../media/image820.png"/><Relationship Id="rId434" Type="http://schemas.openxmlformats.org/officeDocument/2006/relationships/customXml" Target="../ink/ink1064.xml"/><Relationship Id="rId476" Type="http://schemas.openxmlformats.org/officeDocument/2006/relationships/customXml" Target="../ink/ink1085.xml"/><Relationship Id="rId641" Type="http://schemas.openxmlformats.org/officeDocument/2006/relationships/customXml" Target="../ink/ink1169.xml"/><Relationship Id="rId33" Type="http://schemas.openxmlformats.org/officeDocument/2006/relationships/customXml" Target="../ink/ink861.xml"/><Relationship Id="rId129" Type="http://schemas.openxmlformats.org/officeDocument/2006/relationships/customXml" Target="../ink/ink909.xml"/><Relationship Id="rId280" Type="http://schemas.openxmlformats.org/officeDocument/2006/relationships/customXml" Target="../ink/ink985.xml"/><Relationship Id="rId336" Type="http://schemas.openxmlformats.org/officeDocument/2006/relationships/customXml" Target="../ink/ink1013.xml"/><Relationship Id="rId501" Type="http://schemas.openxmlformats.org/officeDocument/2006/relationships/image" Target="../media/image933.png"/><Relationship Id="rId543" Type="http://schemas.openxmlformats.org/officeDocument/2006/relationships/image" Target="../media/image954.png"/><Relationship Id="rId75" Type="http://schemas.openxmlformats.org/officeDocument/2006/relationships/customXml" Target="../ink/ink882.xml"/><Relationship Id="rId140" Type="http://schemas.openxmlformats.org/officeDocument/2006/relationships/image" Target="../media/image7560.png"/><Relationship Id="rId182" Type="http://schemas.openxmlformats.org/officeDocument/2006/relationships/image" Target="../media/image7770.png"/><Relationship Id="rId378" Type="http://schemas.openxmlformats.org/officeDocument/2006/relationships/image" Target="../media/image874.png"/><Relationship Id="rId403" Type="http://schemas.openxmlformats.org/officeDocument/2006/relationships/customXml" Target="../ink/ink1048.xml"/><Relationship Id="rId585" Type="http://schemas.openxmlformats.org/officeDocument/2006/relationships/customXml" Target="../ink/ink1141.xml"/><Relationship Id="rId6" Type="http://schemas.openxmlformats.org/officeDocument/2006/relationships/image" Target="../media/image6881.png"/><Relationship Id="rId238" Type="http://schemas.openxmlformats.org/officeDocument/2006/relationships/image" Target="../media/image805.png"/><Relationship Id="rId445" Type="http://schemas.openxmlformats.org/officeDocument/2006/relationships/image" Target="../media/image906.png"/><Relationship Id="rId487" Type="http://schemas.openxmlformats.org/officeDocument/2006/relationships/image" Target="../media/image926.png"/><Relationship Id="rId610" Type="http://schemas.openxmlformats.org/officeDocument/2006/relationships/image" Target="../media/image987.png"/><Relationship Id="rId652" Type="http://schemas.openxmlformats.org/officeDocument/2006/relationships/image" Target="../media/image1008.png"/><Relationship Id="rId291" Type="http://schemas.openxmlformats.org/officeDocument/2006/relationships/image" Target="../media/image831.png"/><Relationship Id="rId305" Type="http://schemas.openxmlformats.org/officeDocument/2006/relationships/image" Target="../media/image838.png"/><Relationship Id="rId347" Type="http://schemas.openxmlformats.org/officeDocument/2006/relationships/image" Target="../media/image859.png"/><Relationship Id="rId512" Type="http://schemas.openxmlformats.org/officeDocument/2006/relationships/customXml" Target="../ink/ink1104.xml"/><Relationship Id="rId44" Type="http://schemas.openxmlformats.org/officeDocument/2006/relationships/image" Target="../media/image7070.png"/><Relationship Id="rId86" Type="http://schemas.openxmlformats.org/officeDocument/2006/relationships/image" Target="../media/image7290.png"/><Relationship Id="rId151" Type="http://schemas.openxmlformats.org/officeDocument/2006/relationships/customXml" Target="../ink/ink920.xml"/><Relationship Id="rId389" Type="http://schemas.openxmlformats.org/officeDocument/2006/relationships/customXml" Target="../ink/ink1040.xml"/><Relationship Id="rId554" Type="http://schemas.openxmlformats.org/officeDocument/2006/relationships/customXml" Target="../ink/ink1125.xml"/><Relationship Id="rId596" Type="http://schemas.openxmlformats.org/officeDocument/2006/relationships/image" Target="../media/image980.png"/><Relationship Id="rId193" Type="http://schemas.openxmlformats.org/officeDocument/2006/relationships/customXml" Target="../ink/ink941.xml"/><Relationship Id="rId207" Type="http://schemas.openxmlformats.org/officeDocument/2006/relationships/customXml" Target="../ink/ink948.xml"/><Relationship Id="rId249" Type="http://schemas.openxmlformats.org/officeDocument/2006/relationships/customXml" Target="../ink/ink969.xml"/><Relationship Id="rId414" Type="http://schemas.openxmlformats.org/officeDocument/2006/relationships/customXml" Target="../ink/ink1054.xml"/><Relationship Id="rId456" Type="http://schemas.openxmlformats.org/officeDocument/2006/relationships/customXml" Target="../ink/ink1075.xml"/><Relationship Id="rId498" Type="http://schemas.openxmlformats.org/officeDocument/2006/relationships/customXml" Target="../ink/ink1097.xml"/><Relationship Id="rId621" Type="http://schemas.openxmlformats.org/officeDocument/2006/relationships/customXml" Target="../ink/ink1159.xml"/><Relationship Id="rId663" Type="http://schemas.openxmlformats.org/officeDocument/2006/relationships/customXml" Target="../ink/ink1180.xml"/><Relationship Id="rId13" Type="http://schemas.openxmlformats.org/officeDocument/2006/relationships/customXml" Target="../ink/ink851.xml"/><Relationship Id="rId109" Type="http://schemas.openxmlformats.org/officeDocument/2006/relationships/customXml" Target="../ink/ink899.xml"/><Relationship Id="rId260" Type="http://schemas.openxmlformats.org/officeDocument/2006/relationships/image" Target="../media/image816.png"/><Relationship Id="rId316" Type="http://schemas.openxmlformats.org/officeDocument/2006/relationships/customXml" Target="../ink/ink1003.xml"/><Relationship Id="rId523" Type="http://schemas.openxmlformats.org/officeDocument/2006/relationships/image" Target="../media/image944.png"/><Relationship Id="rId55" Type="http://schemas.openxmlformats.org/officeDocument/2006/relationships/customXml" Target="../ink/ink872.xml"/><Relationship Id="rId97" Type="http://schemas.openxmlformats.org/officeDocument/2006/relationships/customXml" Target="../ink/ink893.xml"/><Relationship Id="rId120" Type="http://schemas.openxmlformats.org/officeDocument/2006/relationships/image" Target="../media/image7460.png"/><Relationship Id="rId358" Type="http://schemas.openxmlformats.org/officeDocument/2006/relationships/image" Target="../media/image864.png"/><Relationship Id="rId565" Type="http://schemas.openxmlformats.org/officeDocument/2006/relationships/customXml" Target="../ink/ink1131.xml"/><Relationship Id="rId162" Type="http://schemas.openxmlformats.org/officeDocument/2006/relationships/image" Target="../media/image7670.png"/><Relationship Id="rId218" Type="http://schemas.openxmlformats.org/officeDocument/2006/relationships/image" Target="../media/image7950.png"/><Relationship Id="rId425" Type="http://schemas.openxmlformats.org/officeDocument/2006/relationships/image" Target="../media/image896.png"/><Relationship Id="rId467" Type="http://schemas.openxmlformats.org/officeDocument/2006/relationships/image" Target="../media/image917.png"/><Relationship Id="rId632" Type="http://schemas.openxmlformats.org/officeDocument/2006/relationships/image" Target="../media/image998.png"/><Relationship Id="rId271" Type="http://schemas.openxmlformats.org/officeDocument/2006/relationships/image" Target="../media/image821.png"/><Relationship Id="rId24" Type="http://schemas.openxmlformats.org/officeDocument/2006/relationships/image" Target="../media/image6970.png"/><Relationship Id="rId66" Type="http://schemas.openxmlformats.org/officeDocument/2006/relationships/image" Target="../media/image7190.png"/><Relationship Id="rId131" Type="http://schemas.openxmlformats.org/officeDocument/2006/relationships/customXml" Target="../ink/ink910.xml"/><Relationship Id="rId327" Type="http://schemas.openxmlformats.org/officeDocument/2006/relationships/image" Target="../media/image849.png"/><Relationship Id="rId369" Type="http://schemas.openxmlformats.org/officeDocument/2006/relationships/customXml" Target="../ink/ink1030.xml"/><Relationship Id="rId534" Type="http://schemas.openxmlformats.org/officeDocument/2006/relationships/customXml" Target="../ink/ink1115.xml"/><Relationship Id="rId576" Type="http://schemas.openxmlformats.org/officeDocument/2006/relationships/image" Target="../media/image970.png"/><Relationship Id="rId173" Type="http://schemas.openxmlformats.org/officeDocument/2006/relationships/customXml" Target="../ink/ink931.xml"/><Relationship Id="rId229" Type="http://schemas.openxmlformats.org/officeDocument/2006/relationships/customXml" Target="../ink/ink959.xml"/><Relationship Id="rId380" Type="http://schemas.openxmlformats.org/officeDocument/2006/relationships/image" Target="../media/image875.png"/><Relationship Id="rId436" Type="http://schemas.openxmlformats.org/officeDocument/2006/relationships/customXml" Target="../ink/ink1065.xml"/><Relationship Id="rId601" Type="http://schemas.openxmlformats.org/officeDocument/2006/relationships/customXml" Target="../ink/ink1149.xml"/><Relationship Id="rId643" Type="http://schemas.openxmlformats.org/officeDocument/2006/relationships/customXml" Target="../ink/ink1170.xml"/><Relationship Id="rId240" Type="http://schemas.openxmlformats.org/officeDocument/2006/relationships/image" Target="../media/image806.png"/><Relationship Id="rId478" Type="http://schemas.openxmlformats.org/officeDocument/2006/relationships/image" Target="../media/image922.png"/><Relationship Id="rId35" Type="http://schemas.openxmlformats.org/officeDocument/2006/relationships/customXml" Target="../ink/ink862.xml"/><Relationship Id="rId77" Type="http://schemas.openxmlformats.org/officeDocument/2006/relationships/customXml" Target="../ink/ink883.xml"/><Relationship Id="rId100" Type="http://schemas.openxmlformats.org/officeDocument/2006/relationships/image" Target="../media/image7360.png"/><Relationship Id="rId282" Type="http://schemas.openxmlformats.org/officeDocument/2006/relationships/customXml" Target="../ink/ink986.xml"/><Relationship Id="rId338" Type="http://schemas.openxmlformats.org/officeDocument/2006/relationships/customXml" Target="../ink/ink1014.xml"/><Relationship Id="rId503" Type="http://schemas.openxmlformats.org/officeDocument/2006/relationships/image" Target="../media/image934.png"/><Relationship Id="rId545" Type="http://schemas.openxmlformats.org/officeDocument/2006/relationships/image" Target="../media/image955.png"/><Relationship Id="rId587" Type="http://schemas.openxmlformats.org/officeDocument/2006/relationships/customXml" Target="../ink/ink1142.xml"/><Relationship Id="rId8" Type="http://schemas.openxmlformats.org/officeDocument/2006/relationships/image" Target="../media/image6891.png"/><Relationship Id="rId142" Type="http://schemas.openxmlformats.org/officeDocument/2006/relationships/image" Target="../media/image7570.png"/><Relationship Id="rId184" Type="http://schemas.openxmlformats.org/officeDocument/2006/relationships/image" Target="../media/image7780.png"/><Relationship Id="rId391" Type="http://schemas.openxmlformats.org/officeDocument/2006/relationships/image" Target="../media/image880.png"/><Relationship Id="rId405" Type="http://schemas.openxmlformats.org/officeDocument/2006/relationships/customXml" Target="../ink/ink1049.xml"/><Relationship Id="rId447" Type="http://schemas.openxmlformats.org/officeDocument/2006/relationships/image" Target="../media/image907.png"/><Relationship Id="rId612" Type="http://schemas.openxmlformats.org/officeDocument/2006/relationships/image" Target="../media/image988.png"/><Relationship Id="rId251" Type="http://schemas.openxmlformats.org/officeDocument/2006/relationships/customXml" Target="../ink/ink970.xml"/><Relationship Id="rId489" Type="http://schemas.openxmlformats.org/officeDocument/2006/relationships/image" Target="../media/image927.png"/><Relationship Id="rId654" Type="http://schemas.openxmlformats.org/officeDocument/2006/relationships/image" Target="../media/image1009.png"/><Relationship Id="rId46" Type="http://schemas.openxmlformats.org/officeDocument/2006/relationships/image" Target="../media/image7080.png"/><Relationship Id="rId293" Type="http://schemas.openxmlformats.org/officeDocument/2006/relationships/image" Target="../media/image832.png"/><Relationship Id="rId307" Type="http://schemas.openxmlformats.org/officeDocument/2006/relationships/image" Target="../media/image839.png"/><Relationship Id="rId349" Type="http://schemas.openxmlformats.org/officeDocument/2006/relationships/image" Target="../media/image860.png"/><Relationship Id="rId514" Type="http://schemas.openxmlformats.org/officeDocument/2006/relationships/customXml" Target="../ink/ink1105.xml"/><Relationship Id="rId556" Type="http://schemas.openxmlformats.org/officeDocument/2006/relationships/customXml" Target="../ink/ink1126.xml"/><Relationship Id="rId88" Type="http://schemas.openxmlformats.org/officeDocument/2006/relationships/image" Target="../media/image7300.png"/><Relationship Id="rId111" Type="http://schemas.openxmlformats.org/officeDocument/2006/relationships/customXml" Target="../ink/ink900.xml"/><Relationship Id="rId153" Type="http://schemas.openxmlformats.org/officeDocument/2006/relationships/customXml" Target="../ink/ink921.xml"/><Relationship Id="rId195" Type="http://schemas.openxmlformats.org/officeDocument/2006/relationships/customXml" Target="../ink/ink942.xml"/><Relationship Id="rId209" Type="http://schemas.openxmlformats.org/officeDocument/2006/relationships/customXml" Target="../ink/ink949.xml"/><Relationship Id="rId360" Type="http://schemas.openxmlformats.org/officeDocument/2006/relationships/image" Target="../media/image865.png"/><Relationship Id="rId416" Type="http://schemas.openxmlformats.org/officeDocument/2006/relationships/customXml" Target="../ink/ink1055.xml"/><Relationship Id="rId598" Type="http://schemas.openxmlformats.org/officeDocument/2006/relationships/image" Target="../media/image981.png"/><Relationship Id="rId220" Type="http://schemas.openxmlformats.org/officeDocument/2006/relationships/image" Target="../media/image7960.png"/><Relationship Id="rId458" Type="http://schemas.openxmlformats.org/officeDocument/2006/relationships/customXml" Target="../ink/ink1076.xml"/><Relationship Id="rId623" Type="http://schemas.openxmlformats.org/officeDocument/2006/relationships/customXml" Target="../ink/ink1160.xml"/><Relationship Id="rId665" Type="http://schemas.openxmlformats.org/officeDocument/2006/relationships/customXml" Target="../ink/ink1181.xml"/><Relationship Id="rId15" Type="http://schemas.openxmlformats.org/officeDocument/2006/relationships/customXml" Target="../ink/ink852.xml"/><Relationship Id="rId57" Type="http://schemas.openxmlformats.org/officeDocument/2006/relationships/customXml" Target="../ink/ink873.xml"/><Relationship Id="rId262" Type="http://schemas.openxmlformats.org/officeDocument/2006/relationships/image" Target="../media/image817.png"/><Relationship Id="rId318" Type="http://schemas.openxmlformats.org/officeDocument/2006/relationships/customXml" Target="../ink/ink1004.xml"/><Relationship Id="rId525" Type="http://schemas.openxmlformats.org/officeDocument/2006/relationships/image" Target="../media/image945.png"/><Relationship Id="rId567" Type="http://schemas.openxmlformats.org/officeDocument/2006/relationships/customXml" Target="../ink/ink1132.xml"/><Relationship Id="rId99" Type="http://schemas.openxmlformats.org/officeDocument/2006/relationships/customXml" Target="../ink/ink894.xml"/><Relationship Id="rId122" Type="http://schemas.openxmlformats.org/officeDocument/2006/relationships/image" Target="../media/image7470.png"/><Relationship Id="rId164" Type="http://schemas.openxmlformats.org/officeDocument/2006/relationships/image" Target="../media/image7680.png"/><Relationship Id="rId371" Type="http://schemas.openxmlformats.org/officeDocument/2006/relationships/customXml" Target="../ink/ink1031.xml"/><Relationship Id="rId427" Type="http://schemas.openxmlformats.org/officeDocument/2006/relationships/image" Target="../media/image897.png"/><Relationship Id="rId469" Type="http://schemas.openxmlformats.org/officeDocument/2006/relationships/image" Target="../media/image918.png"/><Relationship Id="rId634" Type="http://schemas.openxmlformats.org/officeDocument/2006/relationships/image" Target="../media/image999.png"/><Relationship Id="rId26" Type="http://schemas.openxmlformats.org/officeDocument/2006/relationships/image" Target="../media/image6980.png"/><Relationship Id="rId231" Type="http://schemas.openxmlformats.org/officeDocument/2006/relationships/customXml" Target="../ink/ink960.xml"/><Relationship Id="rId273" Type="http://schemas.openxmlformats.org/officeDocument/2006/relationships/image" Target="../media/image822.png"/><Relationship Id="rId329" Type="http://schemas.openxmlformats.org/officeDocument/2006/relationships/image" Target="../media/image850.png"/><Relationship Id="rId480" Type="http://schemas.openxmlformats.org/officeDocument/2006/relationships/image" Target="../media/image923.png"/><Relationship Id="rId536" Type="http://schemas.openxmlformats.org/officeDocument/2006/relationships/customXml" Target="../ink/ink1116.xml"/><Relationship Id="rId68" Type="http://schemas.openxmlformats.org/officeDocument/2006/relationships/image" Target="../media/image7200.png"/><Relationship Id="rId133" Type="http://schemas.openxmlformats.org/officeDocument/2006/relationships/customXml" Target="../ink/ink911.xml"/><Relationship Id="rId175" Type="http://schemas.openxmlformats.org/officeDocument/2006/relationships/customXml" Target="../ink/ink932.xml"/><Relationship Id="rId340" Type="http://schemas.openxmlformats.org/officeDocument/2006/relationships/customXml" Target="../ink/ink1015.xml"/><Relationship Id="rId578" Type="http://schemas.openxmlformats.org/officeDocument/2006/relationships/image" Target="../media/image971.png"/><Relationship Id="rId200" Type="http://schemas.openxmlformats.org/officeDocument/2006/relationships/image" Target="../media/image7860.png"/><Relationship Id="rId382" Type="http://schemas.openxmlformats.org/officeDocument/2006/relationships/image" Target="../media/image876.png"/><Relationship Id="rId438" Type="http://schemas.openxmlformats.org/officeDocument/2006/relationships/customXml" Target="../ink/ink1066.xml"/><Relationship Id="rId603" Type="http://schemas.openxmlformats.org/officeDocument/2006/relationships/customXml" Target="../ink/ink1150.xml"/><Relationship Id="rId645" Type="http://schemas.openxmlformats.org/officeDocument/2006/relationships/customXml" Target="../ink/ink1171.xml"/><Relationship Id="rId242" Type="http://schemas.openxmlformats.org/officeDocument/2006/relationships/image" Target="../media/image807.png"/><Relationship Id="rId284" Type="http://schemas.openxmlformats.org/officeDocument/2006/relationships/customXml" Target="../ink/ink987.xml"/><Relationship Id="rId491" Type="http://schemas.openxmlformats.org/officeDocument/2006/relationships/image" Target="../media/image928.png"/><Relationship Id="rId505" Type="http://schemas.openxmlformats.org/officeDocument/2006/relationships/image" Target="../media/image935.png"/><Relationship Id="rId37" Type="http://schemas.openxmlformats.org/officeDocument/2006/relationships/customXml" Target="../ink/ink863.xml"/><Relationship Id="rId79" Type="http://schemas.openxmlformats.org/officeDocument/2006/relationships/customXml" Target="../ink/ink884.xml"/><Relationship Id="rId102" Type="http://schemas.openxmlformats.org/officeDocument/2006/relationships/image" Target="../media/image7370.png"/><Relationship Id="rId144" Type="http://schemas.openxmlformats.org/officeDocument/2006/relationships/image" Target="../media/image7580.png"/><Relationship Id="rId547" Type="http://schemas.openxmlformats.org/officeDocument/2006/relationships/image" Target="../media/image956.png"/><Relationship Id="rId589" Type="http://schemas.openxmlformats.org/officeDocument/2006/relationships/customXml" Target="../ink/ink1143.xml"/><Relationship Id="rId90" Type="http://schemas.openxmlformats.org/officeDocument/2006/relationships/image" Target="../media/image7310.png"/><Relationship Id="rId186" Type="http://schemas.openxmlformats.org/officeDocument/2006/relationships/image" Target="../media/image7790.png"/><Relationship Id="rId351" Type="http://schemas.openxmlformats.org/officeDocument/2006/relationships/image" Target="../media/image861.png"/><Relationship Id="rId393" Type="http://schemas.openxmlformats.org/officeDocument/2006/relationships/image" Target="../media/image881.png"/><Relationship Id="rId407" Type="http://schemas.openxmlformats.org/officeDocument/2006/relationships/image" Target="../media/image887.png"/><Relationship Id="rId449" Type="http://schemas.openxmlformats.org/officeDocument/2006/relationships/image" Target="../media/image908.png"/><Relationship Id="rId614" Type="http://schemas.openxmlformats.org/officeDocument/2006/relationships/image" Target="../media/image989.png"/><Relationship Id="rId656" Type="http://schemas.openxmlformats.org/officeDocument/2006/relationships/image" Target="../media/image1010.png"/><Relationship Id="rId211" Type="http://schemas.openxmlformats.org/officeDocument/2006/relationships/customXml" Target="../ink/ink950.xml"/><Relationship Id="rId253" Type="http://schemas.openxmlformats.org/officeDocument/2006/relationships/customXml" Target="../ink/ink971.xml"/><Relationship Id="rId295" Type="http://schemas.openxmlformats.org/officeDocument/2006/relationships/image" Target="../media/image833.png"/><Relationship Id="rId309" Type="http://schemas.openxmlformats.org/officeDocument/2006/relationships/image" Target="../media/image840.png"/><Relationship Id="rId460" Type="http://schemas.openxmlformats.org/officeDocument/2006/relationships/customXml" Target="../ink/ink1077.xml"/><Relationship Id="rId516" Type="http://schemas.openxmlformats.org/officeDocument/2006/relationships/customXml" Target="../ink/ink1106.xml"/><Relationship Id="rId48" Type="http://schemas.openxmlformats.org/officeDocument/2006/relationships/image" Target="../media/image7090.png"/><Relationship Id="rId113" Type="http://schemas.openxmlformats.org/officeDocument/2006/relationships/customXml" Target="../ink/ink901.xml"/><Relationship Id="rId320" Type="http://schemas.openxmlformats.org/officeDocument/2006/relationships/customXml" Target="../ink/ink1005.xml"/><Relationship Id="rId558" Type="http://schemas.openxmlformats.org/officeDocument/2006/relationships/customXml" Target="../ink/ink1127.xml"/><Relationship Id="rId155" Type="http://schemas.openxmlformats.org/officeDocument/2006/relationships/customXml" Target="../ink/ink922.xml"/><Relationship Id="rId197" Type="http://schemas.openxmlformats.org/officeDocument/2006/relationships/customXml" Target="../ink/ink943.xml"/><Relationship Id="rId362" Type="http://schemas.openxmlformats.org/officeDocument/2006/relationships/image" Target="../media/image866.png"/><Relationship Id="rId418" Type="http://schemas.openxmlformats.org/officeDocument/2006/relationships/customXml" Target="../ink/ink1056.xml"/><Relationship Id="rId625" Type="http://schemas.openxmlformats.org/officeDocument/2006/relationships/customXml" Target="../ink/ink1161.xml"/><Relationship Id="rId222" Type="http://schemas.openxmlformats.org/officeDocument/2006/relationships/image" Target="../media/image7970.png"/><Relationship Id="rId264" Type="http://schemas.openxmlformats.org/officeDocument/2006/relationships/image" Target="../media/image818.png"/><Relationship Id="rId471" Type="http://schemas.openxmlformats.org/officeDocument/2006/relationships/image" Target="../media/image919.png"/><Relationship Id="rId667" Type="http://schemas.openxmlformats.org/officeDocument/2006/relationships/customXml" Target="../ink/ink1182.xml"/><Relationship Id="rId17" Type="http://schemas.openxmlformats.org/officeDocument/2006/relationships/customXml" Target="../ink/ink853.xml"/><Relationship Id="rId59" Type="http://schemas.openxmlformats.org/officeDocument/2006/relationships/customXml" Target="../ink/ink874.xml"/><Relationship Id="rId124" Type="http://schemas.openxmlformats.org/officeDocument/2006/relationships/image" Target="../media/image7480.png"/><Relationship Id="rId527" Type="http://schemas.openxmlformats.org/officeDocument/2006/relationships/image" Target="../media/image946.png"/><Relationship Id="rId569" Type="http://schemas.openxmlformats.org/officeDocument/2006/relationships/customXml" Target="../ink/ink1133.xml"/><Relationship Id="rId70" Type="http://schemas.openxmlformats.org/officeDocument/2006/relationships/image" Target="../media/image7210.png"/><Relationship Id="rId166" Type="http://schemas.openxmlformats.org/officeDocument/2006/relationships/image" Target="../media/image7690.png"/><Relationship Id="rId331" Type="http://schemas.openxmlformats.org/officeDocument/2006/relationships/image" Target="../media/image851.png"/><Relationship Id="rId373" Type="http://schemas.openxmlformats.org/officeDocument/2006/relationships/customXml" Target="../ink/ink1032.xml"/><Relationship Id="rId429" Type="http://schemas.openxmlformats.org/officeDocument/2006/relationships/image" Target="../media/image898.png"/><Relationship Id="rId580" Type="http://schemas.openxmlformats.org/officeDocument/2006/relationships/image" Target="../media/image972.png"/><Relationship Id="rId636" Type="http://schemas.openxmlformats.org/officeDocument/2006/relationships/image" Target="../media/image1000.png"/><Relationship Id="rId1" Type="http://schemas.openxmlformats.org/officeDocument/2006/relationships/slideLayout" Target="../slideLayouts/slideLayout2.xml"/><Relationship Id="rId233" Type="http://schemas.openxmlformats.org/officeDocument/2006/relationships/customXml" Target="../ink/ink961.xml"/><Relationship Id="rId440" Type="http://schemas.openxmlformats.org/officeDocument/2006/relationships/customXml" Target="../ink/ink1067.xml"/><Relationship Id="rId28" Type="http://schemas.openxmlformats.org/officeDocument/2006/relationships/image" Target="../media/image6990.png"/><Relationship Id="rId275" Type="http://schemas.openxmlformats.org/officeDocument/2006/relationships/image" Target="../media/image823.png"/><Relationship Id="rId300" Type="http://schemas.openxmlformats.org/officeDocument/2006/relationships/customXml" Target="../ink/ink995.xml"/><Relationship Id="rId482" Type="http://schemas.openxmlformats.org/officeDocument/2006/relationships/image" Target="../media/image924.png"/><Relationship Id="rId538" Type="http://schemas.openxmlformats.org/officeDocument/2006/relationships/customXml" Target="../ink/ink1117.xml"/><Relationship Id="rId81" Type="http://schemas.openxmlformats.org/officeDocument/2006/relationships/customXml" Target="../ink/ink885.xml"/><Relationship Id="rId135" Type="http://schemas.openxmlformats.org/officeDocument/2006/relationships/customXml" Target="../ink/ink912.xml"/><Relationship Id="rId177" Type="http://schemas.openxmlformats.org/officeDocument/2006/relationships/customXml" Target="../ink/ink933.xml"/><Relationship Id="rId342" Type="http://schemas.openxmlformats.org/officeDocument/2006/relationships/customXml" Target="../ink/ink1016.xml"/><Relationship Id="rId384" Type="http://schemas.openxmlformats.org/officeDocument/2006/relationships/image" Target="../media/image877.png"/><Relationship Id="rId591" Type="http://schemas.openxmlformats.org/officeDocument/2006/relationships/customXml" Target="../ink/ink1144.xml"/><Relationship Id="rId605" Type="http://schemas.openxmlformats.org/officeDocument/2006/relationships/customXml" Target="../ink/ink1151.xml"/><Relationship Id="rId202" Type="http://schemas.openxmlformats.org/officeDocument/2006/relationships/image" Target="../media/image7870.png"/><Relationship Id="rId244" Type="http://schemas.openxmlformats.org/officeDocument/2006/relationships/image" Target="../media/image808.png"/><Relationship Id="rId647" Type="http://schemas.openxmlformats.org/officeDocument/2006/relationships/customXml" Target="../ink/ink1172.xml"/><Relationship Id="rId39" Type="http://schemas.openxmlformats.org/officeDocument/2006/relationships/customXml" Target="../ink/ink864.xml"/><Relationship Id="rId286" Type="http://schemas.openxmlformats.org/officeDocument/2006/relationships/customXml" Target="../ink/ink988.xml"/><Relationship Id="rId451" Type="http://schemas.openxmlformats.org/officeDocument/2006/relationships/image" Target="../media/image909.png"/><Relationship Id="rId493" Type="http://schemas.openxmlformats.org/officeDocument/2006/relationships/image" Target="../media/image929.png"/><Relationship Id="rId507" Type="http://schemas.openxmlformats.org/officeDocument/2006/relationships/image" Target="../media/image936.png"/><Relationship Id="rId549" Type="http://schemas.openxmlformats.org/officeDocument/2006/relationships/image" Target="../media/image957.png"/><Relationship Id="rId50" Type="http://schemas.openxmlformats.org/officeDocument/2006/relationships/image" Target="../media/image7110.png"/><Relationship Id="rId104" Type="http://schemas.openxmlformats.org/officeDocument/2006/relationships/image" Target="../media/image7380.png"/><Relationship Id="rId146" Type="http://schemas.openxmlformats.org/officeDocument/2006/relationships/image" Target="../media/image7590.png"/><Relationship Id="rId188" Type="http://schemas.openxmlformats.org/officeDocument/2006/relationships/image" Target="../media/image7800.png"/><Relationship Id="rId311" Type="http://schemas.openxmlformats.org/officeDocument/2006/relationships/image" Target="../media/image841.png"/><Relationship Id="rId353" Type="http://schemas.openxmlformats.org/officeDocument/2006/relationships/customXml" Target="../ink/ink1022.xml"/><Relationship Id="rId395" Type="http://schemas.openxmlformats.org/officeDocument/2006/relationships/image" Target="../media/image882.png"/><Relationship Id="rId409" Type="http://schemas.openxmlformats.org/officeDocument/2006/relationships/image" Target="../media/image888.png"/><Relationship Id="rId560" Type="http://schemas.openxmlformats.org/officeDocument/2006/relationships/customXml" Target="../ink/ink1128.xml"/><Relationship Id="rId92" Type="http://schemas.openxmlformats.org/officeDocument/2006/relationships/image" Target="../media/image7320.png"/><Relationship Id="rId213" Type="http://schemas.openxmlformats.org/officeDocument/2006/relationships/customXml" Target="../ink/ink951.xml"/><Relationship Id="rId420" Type="http://schemas.openxmlformats.org/officeDocument/2006/relationships/customXml" Target="../ink/ink1057.xml"/><Relationship Id="rId616" Type="http://schemas.openxmlformats.org/officeDocument/2006/relationships/image" Target="../media/image990.png"/><Relationship Id="rId658" Type="http://schemas.openxmlformats.org/officeDocument/2006/relationships/image" Target="../media/image1011.png"/><Relationship Id="rId255" Type="http://schemas.openxmlformats.org/officeDocument/2006/relationships/customXml" Target="../ink/ink972.xml"/><Relationship Id="rId297" Type="http://schemas.openxmlformats.org/officeDocument/2006/relationships/image" Target="../media/image834.png"/><Relationship Id="rId462" Type="http://schemas.openxmlformats.org/officeDocument/2006/relationships/customXml" Target="../ink/ink1078.xml"/><Relationship Id="rId518" Type="http://schemas.openxmlformats.org/officeDocument/2006/relationships/customXml" Target="../ink/ink1107.xml"/><Relationship Id="rId115" Type="http://schemas.openxmlformats.org/officeDocument/2006/relationships/customXml" Target="../ink/ink902.xml"/><Relationship Id="rId157" Type="http://schemas.openxmlformats.org/officeDocument/2006/relationships/customXml" Target="../ink/ink923.xml"/><Relationship Id="rId322" Type="http://schemas.openxmlformats.org/officeDocument/2006/relationships/customXml" Target="../ink/ink1006.xml"/><Relationship Id="rId364" Type="http://schemas.openxmlformats.org/officeDocument/2006/relationships/image" Target="../media/image867.png"/><Relationship Id="rId61" Type="http://schemas.openxmlformats.org/officeDocument/2006/relationships/customXml" Target="../ink/ink875.xml"/><Relationship Id="rId199" Type="http://schemas.openxmlformats.org/officeDocument/2006/relationships/customXml" Target="../ink/ink944.xml"/><Relationship Id="rId571" Type="http://schemas.openxmlformats.org/officeDocument/2006/relationships/customXml" Target="../ink/ink1134.xml"/><Relationship Id="rId627" Type="http://schemas.openxmlformats.org/officeDocument/2006/relationships/customXml" Target="../ink/ink1162.xml"/><Relationship Id="rId669" Type="http://schemas.openxmlformats.org/officeDocument/2006/relationships/customXml" Target="../ink/ink1183.xml"/><Relationship Id="rId19" Type="http://schemas.openxmlformats.org/officeDocument/2006/relationships/customXml" Target="../ink/ink854.xml"/><Relationship Id="rId224" Type="http://schemas.openxmlformats.org/officeDocument/2006/relationships/image" Target="../media/image7980.png"/><Relationship Id="rId266" Type="http://schemas.openxmlformats.org/officeDocument/2006/relationships/customXml" Target="../ink/ink978.xml"/><Relationship Id="rId431" Type="http://schemas.openxmlformats.org/officeDocument/2006/relationships/image" Target="../media/image899.png"/><Relationship Id="rId473" Type="http://schemas.openxmlformats.org/officeDocument/2006/relationships/image" Target="../media/image920.png"/><Relationship Id="rId529" Type="http://schemas.openxmlformats.org/officeDocument/2006/relationships/image" Target="../media/image947.png"/><Relationship Id="rId30" Type="http://schemas.openxmlformats.org/officeDocument/2006/relationships/image" Target="../media/image7000.png"/><Relationship Id="rId126" Type="http://schemas.openxmlformats.org/officeDocument/2006/relationships/image" Target="../media/image7490.png"/><Relationship Id="rId168" Type="http://schemas.openxmlformats.org/officeDocument/2006/relationships/image" Target="../media/image7700.png"/><Relationship Id="rId333" Type="http://schemas.openxmlformats.org/officeDocument/2006/relationships/image" Target="../media/image852.png"/><Relationship Id="rId540" Type="http://schemas.openxmlformats.org/officeDocument/2006/relationships/customXml" Target="../ink/ink1118.xml"/><Relationship Id="rId72" Type="http://schemas.openxmlformats.org/officeDocument/2006/relationships/image" Target="../media/image7220.png"/><Relationship Id="rId375" Type="http://schemas.openxmlformats.org/officeDocument/2006/relationships/customXml" Target="../ink/ink1033.xml"/><Relationship Id="rId582" Type="http://schemas.openxmlformats.org/officeDocument/2006/relationships/image" Target="../media/image973.png"/><Relationship Id="rId638" Type="http://schemas.openxmlformats.org/officeDocument/2006/relationships/image" Target="../media/image1001.png"/><Relationship Id="rId3" Type="http://schemas.openxmlformats.org/officeDocument/2006/relationships/customXml" Target="../ink/ink846.xml"/><Relationship Id="rId235" Type="http://schemas.openxmlformats.org/officeDocument/2006/relationships/customXml" Target="../ink/ink962.xml"/><Relationship Id="rId277" Type="http://schemas.openxmlformats.org/officeDocument/2006/relationships/image" Target="../media/image824.png"/><Relationship Id="rId400" Type="http://schemas.openxmlformats.org/officeDocument/2006/relationships/image" Target="../media/image884.png"/><Relationship Id="rId442" Type="http://schemas.openxmlformats.org/officeDocument/2006/relationships/customXml" Target="../ink/ink1068.xml"/><Relationship Id="rId484" Type="http://schemas.openxmlformats.org/officeDocument/2006/relationships/customXml" Target="../ink/ink1090.xml"/><Relationship Id="rId137" Type="http://schemas.openxmlformats.org/officeDocument/2006/relationships/customXml" Target="../ink/ink913.xml"/><Relationship Id="rId302" Type="http://schemas.openxmlformats.org/officeDocument/2006/relationships/customXml" Target="../ink/ink996.xml"/><Relationship Id="rId344" Type="http://schemas.openxmlformats.org/officeDocument/2006/relationships/customXml" Target="../ink/ink1017.xml"/><Relationship Id="rId41" Type="http://schemas.openxmlformats.org/officeDocument/2006/relationships/customXml" Target="../ink/ink865.xml"/><Relationship Id="rId83" Type="http://schemas.openxmlformats.org/officeDocument/2006/relationships/customXml" Target="../ink/ink886.xml"/><Relationship Id="rId179" Type="http://schemas.openxmlformats.org/officeDocument/2006/relationships/customXml" Target="../ink/ink934.xml"/><Relationship Id="rId386" Type="http://schemas.openxmlformats.org/officeDocument/2006/relationships/image" Target="../media/image878.png"/><Relationship Id="rId551" Type="http://schemas.openxmlformats.org/officeDocument/2006/relationships/image" Target="../media/image958.png"/><Relationship Id="rId593" Type="http://schemas.openxmlformats.org/officeDocument/2006/relationships/customXml" Target="../ink/ink1145.xml"/><Relationship Id="rId607" Type="http://schemas.openxmlformats.org/officeDocument/2006/relationships/customXml" Target="../ink/ink1152.xml"/><Relationship Id="rId649" Type="http://schemas.openxmlformats.org/officeDocument/2006/relationships/customXml" Target="../ink/ink1173.xml"/><Relationship Id="rId190" Type="http://schemas.openxmlformats.org/officeDocument/2006/relationships/image" Target="../media/image7810.png"/><Relationship Id="rId204" Type="http://schemas.openxmlformats.org/officeDocument/2006/relationships/image" Target="../media/image7880.png"/><Relationship Id="rId246" Type="http://schemas.openxmlformats.org/officeDocument/2006/relationships/image" Target="../media/image809.png"/><Relationship Id="rId288" Type="http://schemas.openxmlformats.org/officeDocument/2006/relationships/customXml" Target="../ink/ink989.xml"/><Relationship Id="rId411" Type="http://schemas.openxmlformats.org/officeDocument/2006/relationships/image" Target="../media/image889.png"/><Relationship Id="rId453" Type="http://schemas.openxmlformats.org/officeDocument/2006/relationships/image" Target="../media/image910.png"/><Relationship Id="rId509" Type="http://schemas.openxmlformats.org/officeDocument/2006/relationships/image" Target="../media/image937.png"/><Relationship Id="rId660" Type="http://schemas.openxmlformats.org/officeDocument/2006/relationships/image" Target="../media/image1012.png"/><Relationship Id="rId106" Type="http://schemas.openxmlformats.org/officeDocument/2006/relationships/image" Target="../media/image7390.png"/><Relationship Id="rId313" Type="http://schemas.openxmlformats.org/officeDocument/2006/relationships/image" Target="../media/image842.png"/><Relationship Id="rId495" Type="http://schemas.openxmlformats.org/officeDocument/2006/relationships/image" Target="../media/image930.png"/><Relationship Id="rId10" Type="http://schemas.openxmlformats.org/officeDocument/2006/relationships/image" Target="../media/image6901.png"/><Relationship Id="rId52" Type="http://schemas.openxmlformats.org/officeDocument/2006/relationships/image" Target="../media/image7120.png"/><Relationship Id="rId94" Type="http://schemas.openxmlformats.org/officeDocument/2006/relationships/image" Target="../media/image7330.png"/><Relationship Id="rId148" Type="http://schemas.openxmlformats.org/officeDocument/2006/relationships/image" Target="../media/image7600.png"/><Relationship Id="rId355" Type="http://schemas.openxmlformats.org/officeDocument/2006/relationships/customXml" Target="../ink/ink1023.xml"/><Relationship Id="rId397" Type="http://schemas.openxmlformats.org/officeDocument/2006/relationships/image" Target="../media/image883.png"/><Relationship Id="rId520" Type="http://schemas.openxmlformats.org/officeDocument/2006/relationships/customXml" Target="../ink/ink1108.xml"/><Relationship Id="rId562" Type="http://schemas.openxmlformats.org/officeDocument/2006/relationships/customXml" Target="../ink/ink1129.xml"/><Relationship Id="rId618" Type="http://schemas.openxmlformats.org/officeDocument/2006/relationships/image" Target="../media/image991.png"/><Relationship Id="rId215" Type="http://schemas.openxmlformats.org/officeDocument/2006/relationships/customXml" Target="../ink/ink952.xml"/><Relationship Id="rId257" Type="http://schemas.openxmlformats.org/officeDocument/2006/relationships/customXml" Target="../ink/ink973.xml"/><Relationship Id="rId422" Type="http://schemas.openxmlformats.org/officeDocument/2006/relationships/customXml" Target="../ink/ink1058.xml"/><Relationship Id="rId464" Type="http://schemas.openxmlformats.org/officeDocument/2006/relationships/customXml" Target="../ink/ink1079.xml"/><Relationship Id="rId299" Type="http://schemas.openxmlformats.org/officeDocument/2006/relationships/image" Target="../media/image835.png"/><Relationship Id="rId63" Type="http://schemas.openxmlformats.org/officeDocument/2006/relationships/customXml" Target="../ink/ink876.xml"/><Relationship Id="rId159" Type="http://schemas.openxmlformats.org/officeDocument/2006/relationships/customXml" Target="../ink/ink924.xml"/><Relationship Id="rId366" Type="http://schemas.openxmlformats.org/officeDocument/2006/relationships/image" Target="../media/image868.png"/><Relationship Id="rId573" Type="http://schemas.openxmlformats.org/officeDocument/2006/relationships/customXml" Target="../ink/ink1135.xml"/><Relationship Id="rId226" Type="http://schemas.openxmlformats.org/officeDocument/2006/relationships/image" Target="../media/image7990.png"/><Relationship Id="rId433" Type="http://schemas.openxmlformats.org/officeDocument/2006/relationships/image" Target="../media/image900.png"/><Relationship Id="rId640" Type="http://schemas.openxmlformats.org/officeDocument/2006/relationships/image" Target="../media/image1002.png"/><Relationship Id="rId74" Type="http://schemas.openxmlformats.org/officeDocument/2006/relationships/image" Target="../media/image7230.png"/><Relationship Id="rId377" Type="http://schemas.openxmlformats.org/officeDocument/2006/relationships/customXml" Target="../ink/ink1034.xml"/><Relationship Id="rId500" Type="http://schemas.openxmlformats.org/officeDocument/2006/relationships/customXml" Target="../ink/ink1098.xml"/><Relationship Id="rId584" Type="http://schemas.openxmlformats.org/officeDocument/2006/relationships/image" Target="../media/image974.png"/><Relationship Id="rId5" Type="http://schemas.openxmlformats.org/officeDocument/2006/relationships/customXml" Target="../ink/ink847.xml"/><Relationship Id="rId237" Type="http://schemas.openxmlformats.org/officeDocument/2006/relationships/customXml" Target="../ink/ink963.xml"/><Relationship Id="rId444" Type="http://schemas.openxmlformats.org/officeDocument/2006/relationships/customXml" Target="../ink/ink1069.xml"/><Relationship Id="rId651" Type="http://schemas.openxmlformats.org/officeDocument/2006/relationships/customXml" Target="../ink/ink1174.xml"/><Relationship Id="rId290" Type="http://schemas.openxmlformats.org/officeDocument/2006/relationships/customXml" Target="../ink/ink990.xml"/><Relationship Id="rId304" Type="http://schemas.openxmlformats.org/officeDocument/2006/relationships/customXml" Target="../ink/ink997.xml"/><Relationship Id="rId388" Type="http://schemas.openxmlformats.org/officeDocument/2006/relationships/image" Target="../media/image879.png"/><Relationship Id="rId511" Type="http://schemas.openxmlformats.org/officeDocument/2006/relationships/image" Target="../media/image938.png"/><Relationship Id="rId609" Type="http://schemas.openxmlformats.org/officeDocument/2006/relationships/customXml" Target="../ink/ink1153.xml"/><Relationship Id="rId85" Type="http://schemas.openxmlformats.org/officeDocument/2006/relationships/customXml" Target="../ink/ink887.xml"/><Relationship Id="rId150" Type="http://schemas.openxmlformats.org/officeDocument/2006/relationships/image" Target="../media/image7610.png"/><Relationship Id="rId595" Type="http://schemas.openxmlformats.org/officeDocument/2006/relationships/customXml" Target="../ink/ink1146.xml"/><Relationship Id="rId248" Type="http://schemas.openxmlformats.org/officeDocument/2006/relationships/image" Target="../media/image810.png"/><Relationship Id="rId455" Type="http://schemas.openxmlformats.org/officeDocument/2006/relationships/image" Target="../media/image911.png"/><Relationship Id="rId662" Type="http://schemas.openxmlformats.org/officeDocument/2006/relationships/image" Target="../media/image1013.png"/><Relationship Id="rId12" Type="http://schemas.openxmlformats.org/officeDocument/2006/relationships/image" Target="../media/image6911.png"/><Relationship Id="rId108" Type="http://schemas.openxmlformats.org/officeDocument/2006/relationships/image" Target="../media/image7400.png"/><Relationship Id="rId315" Type="http://schemas.openxmlformats.org/officeDocument/2006/relationships/image" Target="../media/image843.png"/><Relationship Id="rId522" Type="http://schemas.openxmlformats.org/officeDocument/2006/relationships/customXml" Target="../ink/ink1109.xml"/><Relationship Id="rId96" Type="http://schemas.openxmlformats.org/officeDocument/2006/relationships/image" Target="../media/image7340.png"/><Relationship Id="rId161" Type="http://schemas.openxmlformats.org/officeDocument/2006/relationships/customXml" Target="../ink/ink925.xml"/><Relationship Id="rId399" Type="http://schemas.openxmlformats.org/officeDocument/2006/relationships/customXml" Target="../ink/ink1046.xml"/><Relationship Id="rId259" Type="http://schemas.openxmlformats.org/officeDocument/2006/relationships/customXml" Target="../ink/ink974.xml"/><Relationship Id="rId466" Type="http://schemas.openxmlformats.org/officeDocument/2006/relationships/customXml" Target="../ink/ink1080.xml"/><Relationship Id="rId23" Type="http://schemas.openxmlformats.org/officeDocument/2006/relationships/customXml" Target="../ink/ink856.xml"/><Relationship Id="rId119" Type="http://schemas.openxmlformats.org/officeDocument/2006/relationships/customXml" Target="../ink/ink904.xml"/><Relationship Id="rId326" Type="http://schemas.openxmlformats.org/officeDocument/2006/relationships/customXml" Target="../ink/ink1008.xml"/><Relationship Id="rId533" Type="http://schemas.openxmlformats.org/officeDocument/2006/relationships/image" Target="../media/image949.png"/><Relationship Id="rId172" Type="http://schemas.openxmlformats.org/officeDocument/2006/relationships/image" Target="../media/image7720.png"/><Relationship Id="rId477" Type="http://schemas.openxmlformats.org/officeDocument/2006/relationships/customXml" Target="../ink/ink1086.xml"/><Relationship Id="rId600" Type="http://schemas.openxmlformats.org/officeDocument/2006/relationships/image" Target="../media/image982.png"/><Relationship Id="rId337" Type="http://schemas.openxmlformats.org/officeDocument/2006/relationships/image" Target="../media/image854.png"/><Relationship Id="rId34" Type="http://schemas.openxmlformats.org/officeDocument/2006/relationships/image" Target="../media/image7020.png"/><Relationship Id="rId544" Type="http://schemas.openxmlformats.org/officeDocument/2006/relationships/customXml" Target="../ink/ink1120.xml"/><Relationship Id="rId183" Type="http://schemas.openxmlformats.org/officeDocument/2006/relationships/customXml" Target="../ink/ink936.xml"/><Relationship Id="rId390" Type="http://schemas.openxmlformats.org/officeDocument/2006/relationships/customXml" Target="../ink/ink1041.xml"/><Relationship Id="rId404" Type="http://schemas.openxmlformats.org/officeDocument/2006/relationships/image" Target="../media/image886.png"/><Relationship Id="rId611" Type="http://schemas.openxmlformats.org/officeDocument/2006/relationships/customXml" Target="../ink/ink1154.xml"/><Relationship Id="rId250" Type="http://schemas.openxmlformats.org/officeDocument/2006/relationships/image" Target="../media/image811.png"/><Relationship Id="rId488" Type="http://schemas.openxmlformats.org/officeDocument/2006/relationships/customXml" Target="../ink/ink1092.xml"/><Relationship Id="rId45" Type="http://schemas.openxmlformats.org/officeDocument/2006/relationships/customXml" Target="../ink/ink867.xml"/><Relationship Id="rId110" Type="http://schemas.openxmlformats.org/officeDocument/2006/relationships/image" Target="../media/image7410.png"/><Relationship Id="rId348" Type="http://schemas.openxmlformats.org/officeDocument/2006/relationships/customXml" Target="../ink/ink1019.xml"/><Relationship Id="rId555" Type="http://schemas.openxmlformats.org/officeDocument/2006/relationships/image" Target="../media/image960.png"/><Relationship Id="rId194" Type="http://schemas.openxmlformats.org/officeDocument/2006/relationships/image" Target="../media/image7830.png"/><Relationship Id="rId208" Type="http://schemas.openxmlformats.org/officeDocument/2006/relationships/image" Target="../media/image7900.png"/><Relationship Id="rId415" Type="http://schemas.openxmlformats.org/officeDocument/2006/relationships/image" Target="../media/image891.png"/><Relationship Id="rId622" Type="http://schemas.openxmlformats.org/officeDocument/2006/relationships/image" Target="../media/image993.png"/><Relationship Id="rId261" Type="http://schemas.openxmlformats.org/officeDocument/2006/relationships/customXml" Target="../ink/ink975.xml"/><Relationship Id="rId499" Type="http://schemas.openxmlformats.org/officeDocument/2006/relationships/image" Target="../media/image932.png"/><Relationship Id="rId56" Type="http://schemas.openxmlformats.org/officeDocument/2006/relationships/image" Target="../media/image7140.png"/><Relationship Id="rId359" Type="http://schemas.openxmlformats.org/officeDocument/2006/relationships/customXml" Target="../ink/ink1025.xml"/><Relationship Id="rId566" Type="http://schemas.openxmlformats.org/officeDocument/2006/relationships/image" Target="../media/image965.png"/><Relationship Id="rId121" Type="http://schemas.openxmlformats.org/officeDocument/2006/relationships/customXml" Target="../ink/ink905.xml"/><Relationship Id="rId219" Type="http://schemas.openxmlformats.org/officeDocument/2006/relationships/customXml" Target="../ink/ink954.xml"/><Relationship Id="rId426" Type="http://schemas.openxmlformats.org/officeDocument/2006/relationships/customXml" Target="../ink/ink1060.xml"/><Relationship Id="rId633" Type="http://schemas.openxmlformats.org/officeDocument/2006/relationships/customXml" Target="../ink/ink1165.xml"/><Relationship Id="rId67" Type="http://schemas.openxmlformats.org/officeDocument/2006/relationships/customXml" Target="../ink/ink878.xml"/><Relationship Id="rId272" Type="http://schemas.openxmlformats.org/officeDocument/2006/relationships/customXml" Target="../ink/ink981.xml"/><Relationship Id="rId577" Type="http://schemas.openxmlformats.org/officeDocument/2006/relationships/customXml" Target="../ink/ink1137.xml"/><Relationship Id="rId132" Type="http://schemas.openxmlformats.org/officeDocument/2006/relationships/image" Target="../media/image7520.png"/><Relationship Id="rId437" Type="http://schemas.openxmlformats.org/officeDocument/2006/relationships/image" Target="../media/image902.png"/><Relationship Id="rId644" Type="http://schemas.openxmlformats.org/officeDocument/2006/relationships/image" Target="../media/image1004.png"/><Relationship Id="rId283" Type="http://schemas.openxmlformats.org/officeDocument/2006/relationships/image" Target="../media/image827.png"/><Relationship Id="rId490" Type="http://schemas.openxmlformats.org/officeDocument/2006/relationships/customXml" Target="../ink/ink1093.xml"/><Relationship Id="rId504" Type="http://schemas.openxmlformats.org/officeDocument/2006/relationships/customXml" Target="../ink/ink1100.xml"/><Relationship Id="rId78" Type="http://schemas.openxmlformats.org/officeDocument/2006/relationships/image" Target="../media/image7250.png"/><Relationship Id="rId143" Type="http://schemas.openxmlformats.org/officeDocument/2006/relationships/customXml" Target="../ink/ink916.xml"/><Relationship Id="rId350" Type="http://schemas.openxmlformats.org/officeDocument/2006/relationships/customXml" Target="../ink/ink1020.xml"/><Relationship Id="rId588" Type="http://schemas.openxmlformats.org/officeDocument/2006/relationships/image" Target="../media/image976.png"/><Relationship Id="rId9" Type="http://schemas.openxmlformats.org/officeDocument/2006/relationships/customXml" Target="../ink/ink849.xml"/><Relationship Id="rId210" Type="http://schemas.openxmlformats.org/officeDocument/2006/relationships/image" Target="../media/image7910.png"/><Relationship Id="rId448" Type="http://schemas.openxmlformats.org/officeDocument/2006/relationships/customXml" Target="../ink/ink1071.xml"/><Relationship Id="rId655" Type="http://schemas.openxmlformats.org/officeDocument/2006/relationships/customXml" Target="../ink/ink1176.xml"/><Relationship Id="rId294" Type="http://schemas.openxmlformats.org/officeDocument/2006/relationships/customXml" Target="../ink/ink992.xml"/><Relationship Id="rId308" Type="http://schemas.openxmlformats.org/officeDocument/2006/relationships/customXml" Target="../ink/ink999.xml"/><Relationship Id="rId515" Type="http://schemas.openxmlformats.org/officeDocument/2006/relationships/image" Target="../media/image940.png"/><Relationship Id="rId89" Type="http://schemas.openxmlformats.org/officeDocument/2006/relationships/customXml" Target="../ink/ink889.xml"/><Relationship Id="rId154" Type="http://schemas.openxmlformats.org/officeDocument/2006/relationships/image" Target="../media/image7630.png"/><Relationship Id="rId361" Type="http://schemas.openxmlformats.org/officeDocument/2006/relationships/customXml" Target="../ink/ink1026.xml"/><Relationship Id="rId599" Type="http://schemas.openxmlformats.org/officeDocument/2006/relationships/customXml" Target="../ink/ink1148.xml"/><Relationship Id="rId459" Type="http://schemas.openxmlformats.org/officeDocument/2006/relationships/image" Target="../media/image913.png"/><Relationship Id="rId666" Type="http://schemas.openxmlformats.org/officeDocument/2006/relationships/image" Target="../media/image1015.png"/><Relationship Id="rId16" Type="http://schemas.openxmlformats.org/officeDocument/2006/relationships/image" Target="../media/image6930.png"/><Relationship Id="rId221" Type="http://schemas.openxmlformats.org/officeDocument/2006/relationships/customXml" Target="../ink/ink955.xml"/><Relationship Id="rId319" Type="http://schemas.openxmlformats.org/officeDocument/2006/relationships/image" Target="../media/image845.png"/><Relationship Id="rId526" Type="http://schemas.openxmlformats.org/officeDocument/2006/relationships/customXml" Target="../ink/ink1111.xml"/><Relationship Id="rId165" Type="http://schemas.openxmlformats.org/officeDocument/2006/relationships/customXml" Target="../ink/ink927.xml"/><Relationship Id="rId372" Type="http://schemas.openxmlformats.org/officeDocument/2006/relationships/image" Target="../media/image871.png"/><Relationship Id="rId232" Type="http://schemas.openxmlformats.org/officeDocument/2006/relationships/image" Target="../media/image802.png"/><Relationship Id="rId27" Type="http://schemas.openxmlformats.org/officeDocument/2006/relationships/customXml" Target="../ink/ink858.xml"/><Relationship Id="rId537" Type="http://schemas.openxmlformats.org/officeDocument/2006/relationships/image" Target="../media/image9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AC75B1D-4749-49A1-8553-FD296DD7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A8ECCF6-3858-46C9-8F9F-C06506CC3F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1601" y="1371600"/>
            <a:ext cx="9486899" cy="411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A105E45-0003-41C0-9F85-FB11EFB021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59529" y="2085788"/>
            <a:ext cx="6884895" cy="1496649"/>
          </a:xfrm>
        </p:spPr>
        <p:txBody>
          <a:bodyPr anchor="b">
            <a:normAutofit/>
          </a:bodyPr>
          <a:lstStyle/>
          <a:p>
            <a:r>
              <a:rPr lang="es-CL" sz="8800" dirty="0">
                <a:solidFill>
                  <a:srgbClr val="595959"/>
                </a:solidFill>
                <a:latin typeface="Modern Love Caps" panose="04070805081001020A01" pitchFamily="82" charset="0"/>
              </a:rPr>
              <a:t>Fracciones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0E3D17D-59E8-4557-B342-EC9FE85C19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49146" y="3466491"/>
            <a:ext cx="6096000" cy="830134"/>
          </a:xfrm>
        </p:spPr>
        <p:txBody>
          <a:bodyPr anchor="t">
            <a:normAutofit fontScale="70000" lnSpcReduction="20000"/>
          </a:bodyPr>
          <a:lstStyle/>
          <a:p>
            <a:r>
              <a:rPr lang="es-CL" sz="2000" b="1" i="1" dirty="0">
                <a:solidFill>
                  <a:srgbClr val="595959"/>
                </a:solidFill>
              </a:rPr>
              <a:t>Primero Medio, Clase 5, 6 y 7 </a:t>
            </a:r>
          </a:p>
          <a:p>
            <a:r>
              <a:rPr lang="es-CL" sz="2000" b="1" i="1" dirty="0">
                <a:solidFill>
                  <a:srgbClr val="595959"/>
                </a:solidFill>
              </a:rPr>
              <a:t>Taller de Matemática</a:t>
            </a:r>
          </a:p>
          <a:p>
            <a:r>
              <a:rPr lang="es-CL" sz="2000" b="1" i="1" dirty="0">
                <a:solidFill>
                  <a:srgbClr val="595959"/>
                </a:solidFill>
              </a:rPr>
              <a:t>Profesora: Ninela Marchant</a:t>
            </a:r>
          </a:p>
        </p:txBody>
      </p:sp>
    </p:spTree>
    <p:extLst>
      <p:ext uri="{BB962C8B-B14F-4D97-AF65-F5344CB8AC3E}">
        <p14:creationId xmlns:p14="http://schemas.microsoft.com/office/powerpoint/2010/main" val="2882953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8DDA986-B6EE-4642-AC60-0490373E6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B62878-12EF-4E97-A284-47BAFC30D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D79188D-1ED5-4705-B8C7-5D6FB7670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514" y="685800"/>
            <a:ext cx="10800972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2744022-44C3-4927-8831-95A9336CB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513" y="914400"/>
            <a:ext cx="10800972" cy="1174137"/>
          </a:xfrm>
        </p:spPr>
        <p:txBody>
          <a:bodyPr anchor="b">
            <a:normAutofit/>
          </a:bodyPr>
          <a:lstStyle/>
          <a:p>
            <a:pPr algn="ctr"/>
            <a:r>
              <a:rPr lang="es-CL" dirty="0">
                <a:solidFill>
                  <a:schemeClr val="tx1">
                    <a:lumMod val="65000"/>
                    <a:lumOff val="35000"/>
                  </a:schemeClr>
                </a:solidFill>
                <a:latin typeface="Modern Love" panose="04090805081005020601" pitchFamily="82" charset="0"/>
              </a:rPr>
              <a:t>Multiplicación y división de fracciones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B23B748C-4C5B-42F7-84BD-3427DEA193D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914861" y="2317136"/>
                <a:ext cx="9294607" cy="3626463"/>
              </a:xfrm>
            </p:spPr>
            <p:txBody>
              <a:bodyPr anchor="t">
                <a:normAutofit/>
              </a:bodyPr>
              <a:lstStyle/>
              <a:p>
                <a:pPr marL="0" indent="0">
                  <a:buNone/>
                </a:pPr>
                <a:r>
                  <a:rPr lang="es-CL" sz="2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Para la Multiplicación: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CL" sz="24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L" sz="2400" b="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s-CL" sz="2400" b="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s-CL" sz="240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s-CL" sz="24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L" sz="2400" b="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s-CL" sz="2400" b="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s-CL" sz="2400" b="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CL" sz="2400" b="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L" sz="2400" b="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s-CL" sz="2400" b="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s-CL" sz="2400" b="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s-CL" sz="2400" b="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  <m:r>
                            <a:rPr lang="es-CL" sz="2400" b="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s-CL" sz="2400" b="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s-CL" sz="2400" b="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s-CL" sz="24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s-CL" sz="24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s-CL" sz="2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Para la división: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CL" sz="24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L" sz="2400" b="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s-CL" sz="2400" b="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s-CL" sz="2400" b="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es-CL" sz="24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L" sz="2400" b="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s-CL" sz="2400" b="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s-CL" sz="2400" b="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CL" sz="24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L" sz="24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s-CL" sz="24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s-CL" sz="240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s-CL" sz="24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L" sz="2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s-CL" sz="2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es-CL" sz="240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CL" sz="2400" b="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L" sz="2400" b="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s-CL" sz="2400" b="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s-CL" sz="2400" b="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s-CL" sz="2400" b="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  <m:r>
                            <a:rPr lang="es-CL" sz="2400" b="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s-CL" sz="2400" b="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es-CL" sz="24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B23B748C-4C5B-42F7-84BD-3427DEA193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14861" y="2317136"/>
                <a:ext cx="9294607" cy="3626463"/>
              </a:xfrm>
              <a:blipFill>
                <a:blip r:embed="rId2"/>
                <a:stretch>
                  <a:fillRect l="-984" t="-2353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9" name="Entrada de lápiz 18">
                <a:extLst>
                  <a:ext uri="{FF2B5EF4-FFF2-40B4-BE49-F238E27FC236}">
                    <a16:creationId xmlns:a16="http://schemas.microsoft.com/office/drawing/2014/main" id="{FD066D8F-CCD8-4684-BE1B-5A73CC237EB8}"/>
                  </a:ext>
                </a:extLst>
              </p14:cNvPr>
              <p14:cNvContentPartPr/>
              <p14:nvPr/>
            </p14:nvContentPartPr>
            <p14:xfrm>
              <a:off x="4679322" y="1501624"/>
              <a:ext cx="360" cy="4680"/>
            </p14:xfrm>
          </p:contentPart>
        </mc:Choice>
        <mc:Fallback xmlns="">
          <p:pic>
            <p:nvPicPr>
              <p:cNvPr id="19" name="Entrada de lápiz 18">
                <a:extLst>
                  <a:ext uri="{FF2B5EF4-FFF2-40B4-BE49-F238E27FC236}">
                    <a16:creationId xmlns:a16="http://schemas.microsoft.com/office/drawing/2014/main" id="{FD066D8F-CCD8-4684-BE1B-5A73CC237EB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61322" y="1483624"/>
                <a:ext cx="3600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6" name="Entrada de lápiz 35">
                <a:extLst>
                  <a:ext uri="{FF2B5EF4-FFF2-40B4-BE49-F238E27FC236}">
                    <a16:creationId xmlns:a16="http://schemas.microsoft.com/office/drawing/2014/main" id="{9887296D-F4A5-4C84-AB87-FE792A315EDC}"/>
                  </a:ext>
                </a:extLst>
              </p14:cNvPr>
              <p14:cNvContentPartPr/>
              <p14:nvPr/>
            </p14:nvContentPartPr>
            <p14:xfrm>
              <a:off x="4287642" y="4302784"/>
              <a:ext cx="4680" cy="360"/>
            </p14:xfrm>
          </p:contentPart>
        </mc:Choice>
        <mc:Fallback xmlns="">
          <p:pic>
            <p:nvPicPr>
              <p:cNvPr id="36" name="Entrada de lápiz 35">
                <a:extLst>
                  <a:ext uri="{FF2B5EF4-FFF2-40B4-BE49-F238E27FC236}">
                    <a16:creationId xmlns:a16="http://schemas.microsoft.com/office/drawing/2014/main" id="{9887296D-F4A5-4C84-AB87-FE792A315ED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270002" y="4284784"/>
                <a:ext cx="40320" cy="3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45" name="Grupo 44">
            <a:extLst>
              <a:ext uri="{FF2B5EF4-FFF2-40B4-BE49-F238E27FC236}">
                <a16:creationId xmlns:a16="http://schemas.microsoft.com/office/drawing/2014/main" id="{9F7E4C5D-3F0A-4E74-8B53-51BF7EBDDA46}"/>
              </a:ext>
            </a:extLst>
          </p:cNvPr>
          <p:cNvGrpSpPr/>
          <p:nvPr/>
        </p:nvGrpSpPr>
        <p:grpSpPr>
          <a:xfrm>
            <a:off x="4464402" y="5701384"/>
            <a:ext cx="2121840" cy="861480"/>
            <a:chOff x="4464402" y="5701384"/>
            <a:chExt cx="2121840" cy="86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37" name="Entrada de lápiz 36">
                  <a:extLst>
                    <a:ext uri="{FF2B5EF4-FFF2-40B4-BE49-F238E27FC236}">
                      <a16:creationId xmlns:a16="http://schemas.microsoft.com/office/drawing/2014/main" id="{0632F9EA-A97B-4652-A75E-2712D1A40263}"/>
                    </a:ext>
                  </a:extLst>
                </p14:cNvPr>
                <p14:cNvContentPartPr/>
                <p14:nvPr/>
              </p14:nvContentPartPr>
              <p14:xfrm>
                <a:off x="4698762" y="5742064"/>
                <a:ext cx="355680" cy="214560"/>
              </p14:xfrm>
            </p:contentPart>
          </mc:Choice>
          <mc:Fallback xmlns="">
            <p:pic>
              <p:nvPicPr>
                <p:cNvPr id="37" name="Entrada de lápiz 36">
                  <a:extLst>
                    <a:ext uri="{FF2B5EF4-FFF2-40B4-BE49-F238E27FC236}">
                      <a16:creationId xmlns:a16="http://schemas.microsoft.com/office/drawing/2014/main" id="{0632F9EA-A97B-4652-A75E-2712D1A40263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681122" y="5724424"/>
                  <a:ext cx="39132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38" name="Entrada de lápiz 37">
                  <a:extLst>
                    <a:ext uri="{FF2B5EF4-FFF2-40B4-BE49-F238E27FC236}">
                      <a16:creationId xmlns:a16="http://schemas.microsoft.com/office/drawing/2014/main" id="{77ED1676-8821-4CDF-AA71-D856F641B00E}"/>
                    </a:ext>
                  </a:extLst>
                </p14:cNvPr>
                <p14:cNvContentPartPr/>
                <p14:nvPr/>
              </p14:nvContentPartPr>
              <p14:xfrm>
                <a:off x="4464402" y="6055624"/>
                <a:ext cx="704880" cy="22320"/>
              </p14:xfrm>
            </p:contentPart>
          </mc:Choice>
          <mc:Fallback xmlns="">
            <p:pic>
              <p:nvPicPr>
                <p:cNvPr id="38" name="Entrada de lápiz 37">
                  <a:extLst>
                    <a:ext uri="{FF2B5EF4-FFF2-40B4-BE49-F238E27FC236}">
                      <a16:creationId xmlns:a16="http://schemas.microsoft.com/office/drawing/2014/main" id="{77ED1676-8821-4CDF-AA71-D856F641B00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446402" y="6037624"/>
                  <a:ext cx="74052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39" name="Entrada de lápiz 38">
                  <a:extLst>
                    <a:ext uri="{FF2B5EF4-FFF2-40B4-BE49-F238E27FC236}">
                      <a16:creationId xmlns:a16="http://schemas.microsoft.com/office/drawing/2014/main" id="{7443D47A-9759-400C-9BCD-BF5B245C63EE}"/>
                    </a:ext>
                  </a:extLst>
                </p14:cNvPr>
                <p14:cNvContentPartPr/>
                <p14:nvPr/>
              </p14:nvContentPartPr>
              <p14:xfrm>
                <a:off x="4615962" y="6174064"/>
                <a:ext cx="312120" cy="379080"/>
              </p14:xfrm>
            </p:contentPart>
          </mc:Choice>
          <mc:Fallback xmlns="">
            <p:pic>
              <p:nvPicPr>
                <p:cNvPr id="39" name="Entrada de lápiz 38">
                  <a:extLst>
                    <a:ext uri="{FF2B5EF4-FFF2-40B4-BE49-F238E27FC236}">
                      <a16:creationId xmlns:a16="http://schemas.microsoft.com/office/drawing/2014/main" id="{7443D47A-9759-400C-9BCD-BF5B245C63EE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598322" y="6156424"/>
                  <a:ext cx="347760" cy="41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40" name="Entrada de lápiz 39">
                  <a:extLst>
                    <a:ext uri="{FF2B5EF4-FFF2-40B4-BE49-F238E27FC236}">
                      <a16:creationId xmlns:a16="http://schemas.microsoft.com/office/drawing/2014/main" id="{FE805939-AA39-431D-B5EE-C7E8F3D97C9F}"/>
                    </a:ext>
                  </a:extLst>
                </p14:cNvPr>
                <p14:cNvContentPartPr/>
                <p14:nvPr/>
              </p14:nvContentPartPr>
              <p14:xfrm>
                <a:off x="5521722" y="5905504"/>
                <a:ext cx="60480" cy="47520"/>
              </p14:xfrm>
            </p:contentPart>
          </mc:Choice>
          <mc:Fallback xmlns="">
            <p:pic>
              <p:nvPicPr>
                <p:cNvPr id="40" name="Entrada de lápiz 39">
                  <a:extLst>
                    <a:ext uri="{FF2B5EF4-FFF2-40B4-BE49-F238E27FC236}">
                      <a16:creationId xmlns:a16="http://schemas.microsoft.com/office/drawing/2014/main" id="{FE805939-AA39-431D-B5EE-C7E8F3D97C9F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503722" y="5887864"/>
                  <a:ext cx="9612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41" name="Entrada de lápiz 40">
                  <a:extLst>
                    <a:ext uri="{FF2B5EF4-FFF2-40B4-BE49-F238E27FC236}">
                      <a16:creationId xmlns:a16="http://schemas.microsoft.com/office/drawing/2014/main" id="{11AEC0B4-7660-4625-8F84-CD5731AED2DD}"/>
                    </a:ext>
                  </a:extLst>
                </p14:cNvPr>
                <p14:cNvContentPartPr/>
                <p14:nvPr/>
              </p14:nvContentPartPr>
              <p14:xfrm>
                <a:off x="5576442" y="6043744"/>
                <a:ext cx="28800" cy="38520"/>
              </p14:xfrm>
            </p:contentPart>
          </mc:Choice>
          <mc:Fallback xmlns="">
            <p:pic>
              <p:nvPicPr>
                <p:cNvPr id="41" name="Entrada de lápiz 40">
                  <a:extLst>
                    <a:ext uri="{FF2B5EF4-FFF2-40B4-BE49-F238E27FC236}">
                      <a16:creationId xmlns:a16="http://schemas.microsoft.com/office/drawing/2014/main" id="{11AEC0B4-7660-4625-8F84-CD5731AED2DD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558802" y="6025744"/>
                  <a:ext cx="6444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42" name="Entrada de lápiz 41">
                  <a:extLst>
                    <a:ext uri="{FF2B5EF4-FFF2-40B4-BE49-F238E27FC236}">
                      <a16:creationId xmlns:a16="http://schemas.microsoft.com/office/drawing/2014/main" id="{570B13CA-2C35-4D4D-8EC3-92AD1AB441A1}"/>
                    </a:ext>
                  </a:extLst>
                </p14:cNvPr>
                <p14:cNvContentPartPr/>
                <p14:nvPr/>
              </p14:nvContentPartPr>
              <p14:xfrm>
                <a:off x="5937882" y="5701384"/>
                <a:ext cx="378000" cy="247680"/>
              </p14:xfrm>
            </p:contentPart>
          </mc:Choice>
          <mc:Fallback xmlns="">
            <p:pic>
              <p:nvPicPr>
                <p:cNvPr id="42" name="Entrada de lápiz 41">
                  <a:extLst>
                    <a:ext uri="{FF2B5EF4-FFF2-40B4-BE49-F238E27FC236}">
                      <a16:creationId xmlns:a16="http://schemas.microsoft.com/office/drawing/2014/main" id="{570B13CA-2C35-4D4D-8EC3-92AD1AB441A1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920242" y="5683384"/>
                  <a:ext cx="41364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43" name="Entrada de lápiz 42">
                  <a:extLst>
                    <a:ext uri="{FF2B5EF4-FFF2-40B4-BE49-F238E27FC236}">
                      <a16:creationId xmlns:a16="http://schemas.microsoft.com/office/drawing/2014/main" id="{F6495167-FF5C-4132-BF1C-408BC5B30A89}"/>
                    </a:ext>
                  </a:extLst>
                </p14:cNvPr>
                <p14:cNvContentPartPr/>
                <p14:nvPr/>
              </p14:nvContentPartPr>
              <p14:xfrm>
                <a:off x="5819802" y="6027184"/>
                <a:ext cx="766440" cy="73080"/>
              </p14:xfrm>
            </p:contentPart>
          </mc:Choice>
          <mc:Fallback xmlns="">
            <p:pic>
              <p:nvPicPr>
                <p:cNvPr id="43" name="Entrada de lápiz 42">
                  <a:extLst>
                    <a:ext uri="{FF2B5EF4-FFF2-40B4-BE49-F238E27FC236}">
                      <a16:creationId xmlns:a16="http://schemas.microsoft.com/office/drawing/2014/main" id="{F6495167-FF5C-4132-BF1C-408BC5B30A89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801802" y="6009184"/>
                  <a:ext cx="80208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44" name="Entrada de lápiz 43">
                  <a:extLst>
                    <a:ext uri="{FF2B5EF4-FFF2-40B4-BE49-F238E27FC236}">
                      <a16:creationId xmlns:a16="http://schemas.microsoft.com/office/drawing/2014/main" id="{4DB2F43A-C232-4339-B276-0A5D68C987CC}"/>
                    </a:ext>
                  </a:extLst>
                </p14:cNvPr>
                <p14:cNvContentPartPr/>
                <p14:nvPr/>
              </p14:nvContentPartPr>
              <p14:xfrm>
                <a:off x="6086562" y="6271264"/>
                <a:ext cx="316440" cy="291600"/>
              </p14:xfrm>
            </p:contentPart>
          </mc:Choice>
          <mc:Fallback xmlns="">
            <p:pic>
              <p:nvPicPr>
                <p:cNvPr id="44" name="Entrada de lápiz 43">
                  <a:extLst>
                    <a:ext uri="{FF2B5EF4-FFF2-40B4-BE49-F238E27FC236}">
                      <a16:creationId xmlns:a16="http://schemas.microsoft.com/office/drawing/2014/main" id="{4DB2F43A-C232-4339-B276-0A5D68C987CC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068922" y="6253264"/>
                  <a:ext cx="352080" cy="327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46" name="Entrada de lápiz 45">
                <a:extLst>
                  <a:ext uri="{FF2B5EF4-FFF2-40B4-BE49-F238E27FC236}">
                    <a16:creationId xmlns:a16="http://schemas.microsoft.com/office/drawing/2014/main" id="{B9FB4729-AB33-47DD-9FA1-C43393734EC3}"/>
                  </a:ext>
                </a:extLst>
              </p14:cNvPr>
              <p14:cNvContentPartPr/>
              <p14:nvPr/>
            </p14:nvContentPartPr>
            <p14:xfrm>
              <a:off x="5628642" y="1010944"/>
              <a:ext cx="51120" cy="10080"/>
            </p14:xfrm>
          </p:contentPart>
        </mc:Choice>
        <mc:Fallback xmlns="">
          <p:pic>
            <p:nvPicPr>
              <p:cNvPr id="46" name="Entrada de lápiz 45">
                <a:extLst>
                  <a:ext uri="{FF2B5EF4-FFF2-40B4-BE49-F238E27FC236}">
                    <a16:creationId xmlns:a16="http://schemas.microsoft.com/office/drawing/2014/main" id="{B9FB4729-AB33-47DD-9FA1-C43393734EC3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610642" y="992944"/>
                <a:ext cx="86760" cy="45720"/>
              </a:xfrm>
              <a:prstGeom prst="rect">
                <a:avLst/>
              </a:prstGeom>
            </p:spPr>
          </p:pic>
        </mc:Fallback>
      </mc:AlternateContent>
      <p:grpSp>
        <p:nvGrpSpPr>
          <p:cNvPr id="53" name="Grupo 52">
            <a:extLst>
              <a:ext uri="{FF2B5EF4-FFF2-40B4-BE49-F238E27FC236}">
                <a16:creationId xmlns:a16="http://schemas.microsoft.com/office/drawing/2014/main" id="{8A8FB25A-B4E8-45B8-990E-36841D2D160E}"/>
              </a:ext>
            </a:extLst>
          </p:cNvPr>
          <p:cNvGrpSpPr/>
          <p:nvPr/>
        </p:nvGrpSpPr>
        <p:grpSpPr>
          <a:xfrm>
            <a:off x="5157762" y="5742424"/>
            <a:ext cx="788040" cy="783720"/>
            <a:chOff x="5157762" y="5742424"/>
            <a:chExt cx="788040" cy="783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47" name="Entrada de lápiz 46">
                  <a:extLst>
                    <a:ext uri="{FF2B5EF4-FFF2-40B4-BE49-F238E27FC236}">
                      <a16:creationId xmlns:a16="http://schemas.microsoft.com/office/drawing/2014/main" id="{299A5458-9F0A-4234-8004-CFAF676C8306}"/>
                    </a:ext>
                  </a:extLst>
                </p14:cNvPr>
                <p14:cNvContentPartPr/>
                <p14:nvPr/>
              </p14:nvContentPartPr>
              <p14:xfrm>
                <a:off x="5324802" y="5861584"/>
                <a:ext cx="621000" cy="664560"/>
              </p14:xfrm>
            </p:contentPart>
          </mc:Choice>
          <mc:Fallback xmlns="">
            <p:pic>
              <p:nvPicPr>
                <p:cNvPr id="47" name="Entrada de lápiz 46">
                  <a:extLst>
                    <a:ext uri="{FF2B5EF4-FFF2-40B4-BE49-F238E27FC236}">
                      <a16:creationId xmlns:a16="http://schemas.microsoft.com/office/drawing/2014/main" id="{299A5458-9F0A-4234-8004-CFAF676C8306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306802" y="5843944"/>
                  <a:ext cx="656640" cy="70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48" name="Entrada de lápiz 47">
                  <a:extLst>
                    <a:ext uri="{FF2B5EF4-FFF2-40B4-BE49-F238E27FC236}">
                      <a16:creationId xmlns:a16="http://schemas.microsoft.com/office/drawing/2014/main" id="{976D14F0-4FA5-4F63-AAED-53872651F79F}"/>
                    </a:ext>
                  </a:extLst>
                </p14:cNvPr>
                <p14:cNvContentPartPr/>
                <p14:nvPr/>
              </p14:nvContentPartPr>
              <p14:xfrm>
                <a:off x="5157762" y="5742424"/>
                <a:ext cx="712440" cy="550800"/>
              </p14:xfrm>
            </p:contentPart>
          </mc:Choice>
          <mc:Fallback xmlns="">
            <p:pic>
              <p:nvPicPr>
                <p:cNvPr id="48" name="Entrada de lápiz 47">
                  <a:extLst>
                    <a:ext uri="{FF2B5EF4-FFF2-40B4-BE49-F238E27FC236}">
                      <a16:creationId xmlns:a16="http://schemas.microsoft.com/office/drawing/2014/main" id="{976D14F0-4FA5-4F63-AAED-53872651F79F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139762" y="5724784"/>
                  <a:ext cx="748080" cy="586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upo 58">
            <a:extLst>
              <a:ext uri="{FF2B5EF4-FFF2-40B4-BE49-F238E27FC236}">
                <a16:creationId xmlns:a16="http://schemas.microsoft.com/office/drawing/2014/main" id="{8A3A5250-AFED-4F27-B90D-833439232626}"/>
              </a:ext>
            </a:extLst>
          </p:cNvPr>
          <p:cNvGrpSpPr/>
          <p:nvPr/>
        </p:nvGrpSpPr>
        <p:grpSpPr>
          <a:xfrm>
            <a:off x="6690642" y="5591224"/>
            <a:ext cx="2394720" cy="455760"/>
            <a:chOff x="6690642" y="5591224"/>
            <a:chExt cx="2394720" cy="45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49" name="Entrada de lápiz 48">
                  <a:extLst>
                    <a:ext uri="{FF2B5EF4-FFF2-40B4-BE49-F238E27FC236}">
                      <a16:creationId xmlns:a16="http://schemas.microsoft.com/office/drawing/2014/main" id="{05C6462A-039B-4150-AFEA-7DF8CF30B52D}"/>
                    </a:ext>
                  </a:extLst>
                </p14:cNvPr>
                <p14:cNvContentPartPr/>
                <p14:nvPr/>
              </p14:nvContentPartPr>
              <p14:xfrm>
                <a:off x="6712242" y="5907304"/>
                <a:ext cx="97920" cy="30960"/>
              </p14:xfrm>
            </p:contentPart>
          </mc:Choice>
          <mc:Fallback xmlns="">
            <p:pic>
              <p:nvPicPr>
                <p:cNvPr id="49" name="Entrada de lápiz 48">
                  <a:extLst>
                    <a:ext uri="{FF2B5EF4-FFF2-40B4-BE49-F238E27FC236}">
                      <a16:creationId xmlns:a16="http://schemas.microsoft.com/office/drawing/2014/main" id="{05C6462A-039B-4150-AFEA-7DF8CF30B52D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694242" y="5889304"/>
                  <a:ext cx="13356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50" name="Entrada de lápiz 49">
                  <a:extLst>
                    <a:ext uri="{FF2B5EF4-FFF2-40B4-BE49-F238E27FC236}">
                      <a16:creationId xmlns:a16="http://schemas.microsoft.com/office/drawing/2014/main" id="{D132D6AD-7D2A-4826-BB9F-8D685B7F3DE3}"/>
                    </a:ext>
                  </a:extLst>
                </p14:cNvPr>
                <p14:cNvContentPartPr/>
                <p14:nvPr/>
              </p14:nvContentPartPr>
              <p14:xfrm>
                <a:off x="6690642" y="5991544"/>
                <a:ext cx="139680" cy="360"/>
              </p14:xfrm>
            </p:contentPart>
          </mc:Choice>
          <mc:Fallback xmlns="">
            <p:pic>
              <p:nvPicPr>
                <p:cNvPr id="50" name="Entrada de lápiz 49">
                  <a:extLst>
                    <a:ext uri="{FF2B5EF4-FFF2-40B4-BE49-F238E27FC236}">
                      <a16:creationId xmlns:a16="http://schemas.microsoft.com/office/drawing/2014/main" id="{D132D6AD-7D2A-4826-BB9F-8D685B7F3DE3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673002" y="5973904"/>
                  <a:ext cx="1753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51" name="Entrada de lápiz 50">
                  <a:extLst>
                    <a:ext uri="{FF2B5EF4-FFF2-40B4-BE49-F238E27FC236}">
                      <a16:creationId xmlns:a16="http://schemas.microsoft.com/office/drawing/2014/main" id="{AAC9936A-ED94-4A2E-AE8E-2118EF726FD3}"/>
                    </a:ext>
                  </a:extLst>
                </p14:cNvPr>
                <p14:cNvContentPartPr/>
                <p14:nvPr/>
              </p14:nvContentPartPr>
              <p14:xfrm>
                <a:off x="7292922" y="6002344"/>
                <a:ext cx="1792440" cy="44640"/>
              </p14:xfrm>
            </p:contentPart>
          </mc:Choice>
          <mc:Fallback xmlns="">
            <p:pic>
              <p:nvPicPr>
                <p:cNvPr id="51" name="Entrada de lápiz 50">
                  <a:extLst>
                    <a:ext uri="{FF2B5EF4-FFF2-40B4-BE49-F238E27FC236}">
                      <a16:creationId xmlns:a16="http://schemas.microsoft.com/office/drawing/2014/main" id="{AAC9936A-ED94-4A2E-AE8E-2118EF726FD3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275282" y="5984344"/>
                  <a:ext cx="182808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54" name="Entrada de lápiz 53">
                  <a:extLst>
                    <a:ext uri="{FF2B5EF4-FFF2-40B4-BE49-F238E27FC236}">
                      <a16:creationId xmlns:a16="http://schemas.microsoft.com/office/drawing/2014/main" id="{3D60A2C5-4950-40D0-B303-CF3AEA60B7B6}"/>
                    </a:ext>
                  </a:extLst>
                </p14:cNvPr>
                <p14:cNvContentPartPr/>
                <p14:nvPr/>
              </p14:nvContentPartPr>
              <p14:xfrm>
                <a:off x="7548882" y="5591224"/>
                <a:ext cx="458640" cy="284040"/>
              </p14:xfrm>
            </p:contentPart>
          </mc:Choice>
          <mc:Fallback xmlns="">
            <p:pic>
              <p:nvPicPr>
                <p:cNvPr id="54" name="Entrada de lápiz 53">
                  <a:extLst>
                    <a:ext uri="{FF2B5EF4-FFF2-40B4-BE49-F238E27FC236}">
                      <a16:creationId xmlns:a16="http://schemas.microsoft.com/office/drawing/2014/main" id="{3D60A2C5-4950-40D0-B303-CF3AEA60B7B6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531242" y="5573224"/>
                  <a:ext cx="49428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56" name="Entrada de lápiz 55">
                  <a:extLst>
                    <a:ext uri="{FF2B5EF4-FFF2-40B4-BE49-F238E27FC236}">
                      <a16:creationId xmlns:a16="http://schemas.microsoft.com/office/drawing/2014/main" id="{E7969CD9-AF60-44A9-AF50-6637EC3FD10F}"/>
                    </a:ext>
                  </a:extLst>
                </p14:cNvPr>
                <p14:cNvContentPartPr/>
                <p14:nvPr/>
              </p14:nvContentPartPr>
              <p14:xfrm>
                <a:off x="8271762" y="5701384"/>
                <a:ext cx="24120" cy="40320"/>
              </p14:xfrm>
            </p:contentPart>
          </mc:Choice>
          <mc:Fallback xmlns="">
            <p:pic>
              <p:nvPicPr>
                <p:cNvPr id="56" name="Entrada de lápiz 55">
                  <a:extLst>
                    <a:ext uri="{FF2B5EF4-FFF2-40B4-BE49-F238E27FC236}">
                      <a16:creationId xmlns:a16="http://schemas.microsoft.com/office/drawing/2014/main" id="{E7969CD9-AF60-44A9-AF50-6637EC3FD10F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253762" y="5683384"/>
                  <a:ext cx="5976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57" name="Entrada de lápiz 56">
                  <a:extLst>
                    <a:ext uri="{FF2B5EF4-FFF2-40B4-BE49-F238E27FC236}">
                      <a16:creationId xmlns:a16="http://schemas.microsoft.com/office/drawing/2014/main" id="{B5EBCC0E-63F4-498D-98BD-5CA3A19CF120}"/>
                    </a:ext>
                  </a:extLst>
                </p14:cNvPr>
                <p14:cNvContentPartPr/>
                <p14:nvPr/>
              </p14:nvContentPartPr>
              <p14:xfrm>
                <a:off x="8508282" y="5625784"/>
                <a:ext cx="261720" cy="293760"/>
              </p14:xfrm>
            </p:contentPart>
          </mc:Choice>
          <mc:Fallback xmlns="">
            <p:pic>
              <p:nvPicPr>
                <p:cNvPr id="57" name="Entrada de lápiz 56">
                  <a:extLst>
                    <a:ext uri="{FF2B5EF4-FFF2-40B4-BE49-F238E27FC236}">
                      <a16:creationId xmlns:a16="http://schemas.microsoft.com/office/drawing/2014/main" id="{B5EBCC0E-63F4-498D-98BD-5CA3A19CF120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490282" y="5607784"/>
                  <a:ext cx="297360" cy="329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58" name="Entrada de lápiz 57">
                <a:extLst>
                  <a:ext uri="{FF2B5EF4-FFF2-40B4-BE49-F238E27FC236}">
                    <a16:creationId xmlns:a16="http://schemas.microsoft.com/office/drawing/2014/main" id="{C8D55A6D-3B5C-4B13-ABD4-35109FC22311}"/>
                  </a:ext>
                </a:extLst>
              </p14:cNvPr>
              <p14:cNvContentPartPr/>
              <p14:nvPr/>
            </p14:nvContentPartPr>
            <p14:xfrm>
              <a:off x="4851402" y="6454144"/>
              <a:ext cx="360" cy="360"/>
            </p14:xfrm>
          </p:contentPart>
        </mc:Choice>
        <mc:Fallback xmlns="">
          <p:pic>
            <p:nvPicPr>
              <p:cNvPr id="58" name="Entrada de lápiz 57">
                <a:extLst>
                  <a:ext uri="{FF2B5EF4-FFF2-40B4-BE49-F238E27FC236}">
                    <a16:creationId xmlns:a16="http://schemas.microsoft.com/office/drawing/2014/main" id="{C8D55A6D-3B5C-4B13-ABD4-35109FC22311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4833762" y="6436144"/>
                <a:ext cx="36000" cy="3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63" name="Grupo 62">
            <a:extLst>
              <a:ext uri="{FF2B5EF4-FFF2-40B4-BE49-F238E27FC236}">
                <a16:creationId xmlns:a16="http://schemas.microsoft.com/office/drawing/2014/main" id="{769B9105-8EAE-4CC0-BFD2-7DDDACC8EECA}"/>
              </a:ext>
            </a:extLst>
          </p:cNvPr>
          <p:cNvGrpSpPr/>
          <p:nvPr/>
        </p:nvGrpSpPr>
        <p:grpSpPr>
          <a:xfrm>
            <a:off x="7597122" y="6131224"/>
            <a:ext cx="1118880" cy="464760"/>
            <a:chOff x="7597122" y="6131224"/>
            <a:chExt cx="1118880" cy="46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60" name="Entrada de lápiz 59">
                  <a:extLst>
                    <a:ext uri="{FF2B5EF4-FFF2-40B4-BE49-F238E27FC236}">
                      <a16:creationId xmlns:a16="http://schemas.microsoft.com/office/drawing/2014/main" id="{D69138D6-C156-43AE-A946-8BCEE161AD8B}"/>
                    </a:ext>
                  </a:extLst>
                </p14:cNvPr>
                <p14:cNvContentPartPr/>
                <p14:nvPr/>
              </p14:nvContentPartPr>
              <p14:xfrm>
                <a:off x="7597122" y="6131224"/>
                <a:ext cx="311040" cy="464760"/>
              </p14:xfrm>
            </p:contentPart>
          </mc:Choice>
          <mc:Fallback xmlns="">
            <p:pic>
              <p:nvPicPr>
                <p:cNvPr id="60" name="Entrada de lápiz 59">
                  <a:extLst>
                    <a:ext uri="{FF2B5EF4-FFF2-40B4-BE49-F238E27FC236}">
                      <a16:creationId xmlns:a16="http://schemas.microsoft.com/office/drawing/2014/main" id="{D69138D6-C156-43AE-A946-8BCEE161AD8B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579482" y="6113584"/>
                  <a:ext cx="346680" cy="50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61" name="Entrada de lápiz 60">
                  <a:extLst>
                    <a:ext uri="{FF2B5EF4-FFF2-40B4-BE49-F238E27FC236}">
                      <a16:creationId xmlns:a16="http://schemas.microsoft.com/office/drawing/2014/main" id="{8F968649-AB9A-45E9-854F-04B2A65C457B}"/>
                    </a:ext>
                  </a:extLst>
                </p14:cNvPr>
                <p14:cNvContentPartPr/>
                <p14:nvPr/>
              </p14:nvContentPartPr>
              <p14:xfrm>
                <a:off x="8080962" y="6366304"/>
                <a:ext cx="19800" cy="9360"/>
              </p14:xfrm>
            </p:contentPart>
          </mc:Choice>
          <mc:Fallback xmlns="">
            <p:pic>
              <p:nvPicPr>
                <p:cNvPr id="61" name="Entrada de lápiz 60">
                  <a:extLst>
                    <a:ext uri="{FF2B5EF4-FFF2-40B4-BE49-F238E27FC236}">
                      <a16:creationId xmlns:a16="http://schemas.microsoft.com/office/drawing/2014/main" id="{8F968649-AB9A-45E9-854F-04B2A65C457B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062962" y="6348664"/>
                  <a:ext cx="554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62" name="Entrada de lápiz 61">
                  <a:extLst>
                    <a:ext uri="{FF2B5EF4-FFF2-40B4-BE49-F238E27FC236}">
                      <a16:creationId xmlns:a16="http://schemas.microsoft.com/office/drawing/2014/main" id="{0C6D9D98-88BA-47C5-A7A7-E9C07CC2727C}"/>
                    </a:ext>
                  </a:extLst>
                </p14:cNvPr>
                <p14:cNvContentPartPr/>
                <p14:nvPr/>
              </p14:nvContentPartPr>
              <p14:xfrm>
                <a:off x="8310642" y="6296824"/>
                <a:ext cx="405360" cy="240120"/>
              </p14:xfrm>
            </p:contentPart>
          </mc:Choice>
          <mc:Fallback xmlns="">
            <p:pic>
              <p:nvPicPr>
                <p:cNvPr id="62" name="Entrada de lápiz 61">
                  <a:extLst>
                    <a:ext uri="{FF2B5EF4-FFF2-40B4-BE49-F238E27FC236}">
                      <a16:creationId xmlns:a16="http://schemas.microsoft.com/office/drawing/2014/main" id="{0C6D9D98-88BA-47C5-A7A7-E9C07CC2727C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292642" y="6279184"/>
                  <a:ext cx="441000" cy="275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740267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4697CDA-BDB7-4883-B48B-1D4EDB2F0E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5991DA4-39CF-43C5-8AFF-02D804D60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9751" y="934327"/>
            <a:ext cx="8924392" cy="1058275"/>
          </a:xfrm>
        </p:spPr>
        <p:txBody>
          <a:bodyPr>
            <a:normAutofit/>
          </a:bodyPr>
          <a:lstStyle/>
          <a:p>
            <a:pPr algn="ctr"/>
            <a:r>
              <a:rPr lang="es-CL" dirty="0">
                <a:latin typeface="Modern Love" panose="04090805081005020601" pitchFamily="82" charset="0"/>
              </a:rPr>
              <a:t>Ejemplos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295B176-FA0E-4B6A-A190-5E2E82BEA5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93813" y="2337807"/>
            <a:ext cx="9604374" cy="3585866"/>
          </a:xfrm>
          <a:custGeom>
            <a:avLst/>
            <a:gdLst>
              <a:gd name="connsiteX0" fmla="*/ 0 w 9604374"/>
              <a:gd name="connsiteY0" fmla="*/ 0 h 3585866"/>
              <a:gd name="connsiteX1" fmla="*/ 9604374 w 9604374"/>
              <a:gd name="connsiteY1" fmla="*/ 0 h 3585866"/>
              <a:gd name="connsiteX2" fmla="*/ 9604374 w 9604374"/>
              <a:gd name="connsiteY2" fmla="*/ 3095088 h 3585866"/>
              <a:gd name="connsiteX3" fmla="*/ 9591455 w 9604374"/>
              <a:gd name="connsiteY3" fmla="*/ 3097044 h 3585866"/>
              <a:gd name="connsiteX4" fmla="*/ 9285147 w 9604374"/>
              <a:gd name="connsiteY4" fmla="*/ 3164182 h 3585866"/>
              <a:gd name="connsiteX5" fmla="*/ 9114078 w 9604374"/>
              <a:gd name="connsiteY5" fmla="*/ 3164299 h 3585866"/>
              <a:gd name="connsiteX6" fmla="*/ 8999665 w 9604374"/>
              <a:gd name="connsiteY6" fmla="*/ 3157864 h 3585866"/>
              <a:gd name="connsiteX7" fmla="*/ 8925240 w 9604374"/>
              <a:gd name="connsiteY7" fmla="*/ 3152135 h 3585866"/>
              <a:gd name="connsiteX8" fmla="*/ 8868257 w 9604374"/>
              <a:gd name="connsiteY8" fmla="*/ 3146819 h 3585866"/>
              <a:gd name="connsiteX9" fmla="*/ 8792363 w 9604374"/>
              <a:gd name="connsiteY9" fmla="*/ 3146856 h 3585866"/>
              <a:gd name="connsiteX10" fmla="*/ 8668399 w 9604374"/>
              <a:gd name="connsiteY10" fmla="*/ 3196893 h 3585866"/>
              <a:gd name="connsiteX11" fmla="*/ 8474043 w 9604374"/>
              <a:gd name="connsiteY11" fmla="*/ 3240734 h 3585866"/>
              <a:gd name="connsiteX12" fmla="*/ 8317555 w 9604374"/>
              <a:gd name="connsiteY12" fmla="*/ 3247156 h 3585866"/>
              <a:gd name="connsiteX13" fmla="*/ 8280111 w 9604374"/>
              <a:gd name="connsiteY13" fmla="*/ 3255812 h 3585866"/>
              <a:gd name="connsiteX14" fmla="*/ 8096088 w 9604374"/>
              <a:gd name="connsiteY14" fmla="*/ 3253903 h 3585866"/>
              <a:gd name="connsiteX15" fmla="*/ 7825642 w 9604374"/>
              <a:gd name="connsiteY15" fmla="*/ 3271628 h 3585866"/>
              <a:gd name="connsiteX16" fmla="*/ 7531820 w 9604374"/>
              <a:gd name="connsiteY16" fmla="*/ 3252671 h 3585866"/>
              <a:gd name="connsiteX17" fmla="*/ 7193751 w 9604374"/>
              <a:gd name="connsiteY17" fmla="*/ 3245192 h 3585866"/>
              <a:gd name="connsiteX18" fmla="*/ 6976768 w 9604374"/>
              <a:gd name="connsiteY18" fmla="*/ 3238559 h 3585866"/>
              <a:gd name="connsiteX19" fmla="*/ 6756462 w 9604374"/>
              <a:gd name="connsiteY19" fmla="*/ 3273268 h 3585866"/>
              <a:gd name="connsiteX20" fmla="*/ 6512214 w 9604374"/>
              <a:gd name="connsiteY20" fmla="*/ 3298845 h 3585866"/>
              <a:gd name="connsiteX21" fmla="*/ 6289569 w 9604374"/>
              <a:gd name="connsiteY21" fmla="*/ 3301118 h 3585866"/>
              <a:gd name="connsiteX22" fmla="*/ 6157816 w 9604374"/>
              <a:gd name="connsiteY22" fmla="*/ 3308643 h 3585866"/>
              <a:gd name="connsiteX23" fmla="*/ 6110062 w 9604374"/>
              <a:gd name="connsiteY23" fmla="*/ 3321185 h 3585866"/>
              <a:gd name="connsiteX24" fmla="*/ 6041832 w 9604374"/>
              <a:gd name="connsiteY24" fmla="*/ 3332190 h 3585866"/>
              <a:gd name="connsiteX25" fmla="*/ 5923195 w 9604374"/>
              <a:gd name="connsiteY25" fmla="*/ 3359104 h 3585866"/>
              <a:gd name="connsiteX26" fmla="*/ 5770972 w 9604374"/>
              <a:gd name="connsiteY26" fmla="*/ 3369893 h 3585866"/>
              <a:gd name="connsiteX27" fmla="*/ 5632583 w 9604374"/>
              <a:gd name="connsiteY27" fmla="*/ 3357730 h 3585866"/>
              <a:gd name="connsiteX28" fmla="*/ 5539996 w 9604374"/>
              <a:gd name="connsiteY28" fmla="*/ 3352890 h 3585866"/>
              <a:gd name="connsiteX29" fmla="*/ 5315460 w 9604374"/>
              <a:gd name="connsiteY29" fmla="*/ 3350411 h 3585866"/>
              <a:gd name="connsiteX30" fmla="*/ 5072455 w 9604374"/>
              <a:gd name="connsiteY30" fmla="*/ 3338147 h 3585866"/>
              <a:gd name="connsiteX31" fmla="*/ 5016364 w 9604374"/>
              <a:gd name="connsiteY31" fmla="*/ 3348937 h 3585866"/>
              <a:gd name="connsiteX32" fmla="*/ 4922276 w 9604374"/>
              <a:gd name="connsiteY32" fmla="*/ 3366515 h 3585866"/>
              <a:gd name="connsiteX33" fmla="*/ 4856444 w 9604374"/>
              <a:gd name="connsiteY33" fmla="*/ 3399463 h 3585866"/>
              <a:gd name="connsiteX34" fmla="*/ 4775993 w 9604374"/>
              <a:gd name="connsiteY34" fmla="*/ 3406312 h 3585866"/>
              <a:gd name="connsiteX35" fmla="*/ 4667320 w 9604374"/>
              <a:gd name="connsiteY35" fmla="*/ 3397926 h 3585866"/>
              <a:gd name="connsiteX36" fmla="*/ 4540268 w 9604374"/>
              <a:gd name="connsiteY36" fmla="*/ 3424464 h 3585866"/>
              <a:gd name="connsiteX37" fmla="*/ 4465491 w 9604374"/>
              <a:gd name="connsiteY37" fmla="*/ 3433154 h 3585866"/>
              <a:gd name="connsiteX38" fmla="*/ 4262864 w 9604374"/>
              <a:gd name="connsiteY38" fmla="*/ 3464075 h 3585866"/>
              <a:gd name="connsiteX39" fmla="*/ 4175005 w 9604374"/>
              <a:gd name="connsiteY39" fmla="*/ 3493545 h 3585866"/>
              <a:gd name="connsiteX40" fmla="*/ 4030100 w 9604374"/>
              <a:gd name="connsiteY40" fmla="*/ 3514212 h 3585866"/>
              <a:gd name="connsiteX41" fmla="*/ 3926631 w 9604374"/>
              <a:gd name="connsiteY41" fmla="*/ 3525304 h 3585866"/>
              <a:gd name="connsiteX42" fmla="*/ 3897306 w 9604374"/>
              <a:gd name="connsiteY42" fmla="*/ 3547095 h 3585866"/>
              <a:gd name="connsiteX43" fmla="*/ 3896886 w 9604374"/>
              <a:gd name="connsiteY43" fmla="*/ 3547500 h 3585866"/>
              <a:gd name="connsiteX44" fmla="*/ 3834004 w 9604374"/>
              <a:gd name="connsiteY44" fmla="*/ 3550510 h 3585866"/>
              <a:gd name="connsiteX45" fmla="*/ 3696227 w 9604374"/>
              <a:gd name="connsiteY45" fmla="*/ 3574175 h 3585866"/>
              <a:gd name="connsiteX46" fmla="*/ 3652821 w 9604374"/>
              <a:gd name="connsiteY46" fmla="*/ 3580368 h 3585866"/>
              <a:gd name="connsiteX47" fmla="*/ 3629691 w 9604374"/>
              <a:gd name="connsiteY47" fmla="*/ 3585866 h 3585866"/>
              <a:gd name="connsiteX48" fmla="*/ 3595018 w 9604374"/>
              <a:gd name="connsiteY48" fmla="*/ 3571623 h 3585866"/>
              <a:gd name="connsiteX49" fmla="*/ 3551656 w 9604374"/>
              <a:gd name="connsiteY49" fmla="*/ 3577800 h 3585866"/>
              <a:gd name="connsiteX50" fmla="*/ 3541558 w 9604374"/>
              <a:gd name="connsiteY50" fmla="*/ 3579797 h 3585866"/>
              <a:gd name="connsiteX51" fmla="*/ 3465708 w 9604374"/>
              <a:gd name="connsiteY51" fmla="*/ 3565931 h 3585866"/>
              <a:gd name="connsiteX52" fmla="*/ 3458313 w 9604374"/>
              <a:gd name="connsiteY52" fmla="*/ 3560366 h 3585866"/>
              <a:gd name="connsiteX53" fmla="*/ 3420278 w 9604374"/>
              <a:gd name="connsiteY53" fmla="*/ 3557947 h 3585866"/>
              <a:gd name="connsiteX54" fmla="*/ 3415952 w 9604374"/>
              <a:gd name="connsiteY54" fmla="*/ 3559424 h 3585866"/>
              <a:gd name="connsiteX55" fmla="*/ 3384432 w 9604374"/>
              <a:gd name="connsiteY55" fmla="*/ 3550905 h 3585866"/>
              <a:gd name="connsiteX56" fmla="*/ 3258039 w 9604374"/>
              <a:gd name="connsiteY56" fmla="*/ 3535884 h 3585866"/>
              <a:gd name="connsiteX57" fmla="*/ 3015008 w 9604374"/>
              <a:gd name="connsiteY57" fmla="*/ 3528000 h 3585866"/>
              <a:gd name="connsiteX58" fmla="*/ 2761910 w 9604374"/>
              <a:gd name="connsiteY58" fmla="*/ 3505496 h 3585866"/>
              <a:gd name="connsiteX59" fmla="*/ 2521923 w 9604374"/>
              <a:gd name="connsiteY59" fmla="*/ 3514208 h 3585866"/>
              <a:gd name="connsiteX60" fmla="*/ 2085894 w 9604374"/>
              <a:gd name="connsiteY60" fmla="*/ 3490122 h 3585866"/>
              <a:gd name="connsiteX61" fmla="*/ 1936305 w 9604374"/>
              <a:gd name="connsiteY61" fmla="*/ 3487966 h 3585866"/>
              <a:gd name="connsiteX62" fmla="*/ 1836080 w 9604374"/>
              <a:gd name="connsiteY62" fmla="*/ 3487150 h 3585866"/>
              <a:gd name="connsiteX63" fmla="*/ 1829133 w 9604374"/>
              <a:gd name="connsiteY63" fmla="*/ 3489437 h 3585866"/>
              <a:gd name="connsiteX64" fmla="*/ 1801140 w 9604374"/>
              <a:gd name="connsiteY64" fmla="*/ 3490787 h 3585866"/>
              <a:gd name="connsiteX65" fmla="*/ 1793476 w 9604374"/>
              <a:gd name="connsiteY65" fmla="*/ 3500921 h 3585866"/>
              <a:gd name="connsiteX66" fmla="*/ 1699923 w 9604374"/>
              <a:gd name="connsiteY66" fmla="*/ 3509706 h 3585866"/>
              <a:gd name="connsiteX67" fmla="*/ 1474760 w 9604374"/>
              <a:gd name="connsiteY67" fmla="*/ 3513685 h 3585866"/>
              <a:gd name="connsiteX68" fmla="*/ 1308130 w 9604374"/>
              <a:gd name="connsiteY68" fmla="*/ 3496703 h 3585866"/>
              <a:gd name="connsiteX69" fmla="*/ 1252381 w 9604374"/>
              <a:gd name="connsiteY69" fmla="*/ 3506093 h 3585866"/>
              <a:gd name="connsiteX70" fmla="*/ 1174550 w 9604374"/>
              <a:gd name="connsiteY70" fmla="*/ 3512642 h 3585866"/>
              <a:gd name="connsiteX71" fmla="*/ 924455 w 9604374"/>
              <a:gd name="connsiteY71" fmla="*/ 3507283 h 3585866"/>
              <a:gd name="connsiteX72" fmla="*/ 718373 w 9604374"/>
              <a:gd name="connsiteY72" fmla="*/ 3511753 h 3585866"/>
              <a:gd name="connsiteX73" fmla="*/ 600444 w 9604374"/>
              <a:gd name="connsiteY73" fmla="*/ 3520899 h 3585866"/>
              <a:gd name="connsiteX74" fmla="*/ 351173 w 9604374"/>
              <a:gd name="connsiteY74" fmla="*/ 3495843 h 3585866"/>
              <a:gd name="connsiteX75" fmla="*/ 108372 w 9604374"/>
              <a:gd name="connsiteY75" fmla="*/ 3484386 h 3585866"/>
              <a:gd name="connsiteX76" fmla="*/ 6467 w 9604374"/>
              <a:gd name="connsiteY76" fmla="*/ 3476532 h 3585866"/>
              <a:gd name="connsiteX77" fmla="*/ 0 w 9604374"/>
              <a:gd name="connsiteY77" fmla="*/ 3475412 h 3585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9604374" h="3585866">
                <a:moveTo>
                  <a:pt x="0" y="0"/>
                </a:moveTo>
                <a:lnTo>
                  <a:pt x="9604374" y="0"/>
                </a:lnTo>
                <a:lnTo>
                  <a:pt x="9604374" y="3095088"/>
                </a:lnTo>
                <a:lnTo>
                  <a:pt x="9591455" y="3097044"/>
                </a:lnTo>
                <a:cubicBezTo>
                  <a:pt x="9496183" y="3133516"/>
                  <a:pt x="9411472" y="3121301"/>
                  <a:pt x="9285147" y="3164182"/>
                </a:cubicBezTo>
                <a:cubicBezTo>
                  <a:pt x="9222914" y="3162781"/>
                  <a:pt x="9174371" y="3173454"/>
                  <a:pt x="9114078" y="3164299"/>
                </a:cubicBezTo>
                <a:cubicBezTo>
                  <a:pt x="9087411" y="3155904"/>
                  <a:pt x="9030947" y="3180906"/>
                  <a:pt x="8999665" y="3157864"/>
                </a:cubicBezTo>
                <a:cubicBezTo>
                  <a:pt x="8997339" y="3174606"/>
                  <a:pt x="8938300" y="3159909"/>
                  <a:pt x="8925240" y="3152135"/>
                </a:cubicBezTo>
                <a:cubicBezTo>
                  <a:pt x="8910091" y="3159441"/>
                  <a:pt x="8884639" y="3146109"/>
                  <a:pt x="8868257" y="3146819"/>
                </a:cubicBezTo>
                <a:cubicBezTo>
                  <a:pt x="8835852" y="3110204"/>
                  <a:pt x="8832251" y="3167659"/>
                  <a:pt x="8792363" y="3146856"/>
                </a:cubicBezTo>
                <a:cubicBezTo>
                  <a:pt x="8774838" y="3159285"/>
                  <a:pt x="8715420" y="3185652"/>
                  <a:pt x="8668399" y="3196893"/>
                </a:cubicBezTo>
                <a:cubicBezTo>
                  <a:pt x="8575902" y="3221445"/>
                  <a:pt x="8569506" y="3250654"/>
                  <a:pt x="8474043" y="3240734"/>
                </a:cubicBezTo>
                <a:cubicBezTo>
                  <a:pt x="8460613" y="3264436"/>
                  <a:pt x="8297088" y="3204738"/>
                  <a:pt x="8317555" y="3247156"/>
                </a:cubicBezTo>
                <a:cubicBezTo>
                  <a:pt x="8285696" y="3245083"/>
                  <a:pt x="8262352" y="3228203"/>
                  <a:pt x="8280111" y="3255812"/>
                </a:cubicBezTo>
                <a:lnTo>
                  <a:pt x="8096088" y="3253903"/>
                </a:lnTo>
                <a:cubicBezTo>
                  <a:pt x="7994084" y="3261603"/>
                  <a:pt x="7930388" y="3281921"/>
                  <a:pt x="7825642" y="3271628"/>
                </a:cubicBezTo>
                <a:cubicBezTo>
                  <a:pt x="7723046" y="3270395"/>
                  <a:pt x="7671282" y="3252297"/>
                  <a:pt x="7531820" y="3252671"/>
                </a:cubicBezTo>
                <a:cubicBezTo>
                  <a:pt x="7433606" y="3250277"/>
                  <a:pt x="7293100" y="3236234"/>
                  <a:pt x="7193751" y="3245192"/>
                </a:cubicBezTo>
                <a:cubicBezTo>
                  <a:pt x="7074822" y="3223769"/>
                  <a:pt x="7104250" y="3250265"/>
                  <a:pt x="6976768" y="3238559"/>
                </a:cubicBezTo>
                <a:cubicBezTo>
                  <a:pt x="6921032" y="3284865"/>
                  <a:pt x="6823818" y="3261794"/>
                  <a:pt x="6756462" y="3273268"/>
                </a:cubicBezTo>
                <a:cubicBezTo>
                  <a:pt x="6679037" y="3283316"/>
                  <a:pt x="6590030" y="3294204"/>
                  <a:pt x="6512214" y="3298845"/>
                </a:cubicBezTo>
                <a:cubicBezTo>
                  <a:pt x="6450581" y="3277980"/>
                  <a:pt x="6366042" y="3329199"/>
                  <a:pt x="6289569" y="3301118"/>
                </a:cubicBezTo>
                <a:cubicBezTo>
                  <a:pt x="6261432" y="3294355"/>
                  <a:pt x="6174310" y="3295209"/>
                  <a:pt x="6157816" y="3308643"/>
                </a:cubicBezTo>
                <a:cubicBezTo>
                  <a:pt x="6139648" y="3311557"/>
                  <a:pt x="6118459" y="3306799"/>
                  <a:pt x="6110062" y="3321185"/>
                </a:cubicBezTo>
                <a:cubicBezTo>
                  <a:pt x="6096189" y="3338498"/>
                  <a:pt x="6032810" y="3311765"/>
                  <a:pt x="6041832" y="3332190"/>
                </a:cubicBezTo>
                <a:cubicBezTo>
                  <a:pt x="5996830" y="3313871"/>
                  <a:pt x="5961033" y="3350141"/>
                  <a:pt x="5923195" y="3359104"/>
                </a:cubicBezTo>
                <a:cubicBezTo>
                  <a:pt x="5887750" y="3340930"/>
                  <a:pt x="5853570" y="3365323"/>
                  <a:pt x="5770972" y="3369893"/>
                </a:cubicBezTo>
                <a:cubicBezTo>
                  <a:pt x="5731993" y="3348876"/>
                  <a:pt x="5705091" y="3385599"/>
                  <a:pt x="5632583" y="3357730"/>
                </a:cubicBezTo>
                <a:cubicBezTo>
                  <a:pt x="5594087" y="3357562"/>
                  <a:pt x="5606154" y="3357443"/>
                  <a:pt x="5539996" y="3352890"/>
                </a:cubicBezTo>
                <a:cubicBezTo>
                  <a:pt x="5439049" y="3348000"/>
                  <a:pt x="5408459" y="3356166"/>
                  <a:pt x="5315460" y="3350411"/>
                </a:cubicBezTo>
                <a:cubicBezTo>
                  <a:pt x="5211119" y="3348356"/>
                  <a:pt x="5208881" y="3372469"/>
                  <a:pt x="5072455" y="3338147"/>
                </a:cubicBezTo>
                <a:cubicBezTo>
                  <a:pt x="5061717" y="3354508"/>
                  <a:pt x="5045493" y="3355753"/>
                  <a:pt x="5016364" y="3348937"/>
                </a:cubicBezTo>
                <a:cubicBezTo>
                  <a:pt x="4965900" y="3349130"/>
                  <a:pt x="4977835" y="3389131"/>
                  <a:pt x="4922276" y="3366515"/>
                </a:cubicBezTo>
                <a:cubicBezTo>
                  <a:pt x="4935702" y="3387794"/>
                  <a:pt x="4828733" y="3377760"/>
                  <a:pt x="4856444" y="3399463"/>
                </a:cubicBezTo>
                <a:cubicBezTo>
                  <a:pt x="4827698" y="3420094"/>
                  <a:pt x="4805019" y="3388256"/>
                  <a:pt x="4775993" y="3406312"/>
                </a:cubicBezTo>
                <a:cubicBezTo>
                  <a:pt x="4744470" y="3406056"/>
                  <a:pt x="4706605" y="3394901"/>
                  <a:pt x="4667320" y="3397926"/>
                </a:cubicBezTo>
                <a:cubicBezTo>
                  <a:pt x="4613435" y="3387476"/>
                  <a:pt x="4608100" y="3410487"/>
                  <a:pt x="4540268" y="3424464"/>
                </a:cubicBezTo>
                <a:cubicBezTo>
                  <a:pt x="4508279" y="3412969"/>
                  <a:pt x="4485989" y="3420063"/>
                  <a:pt x="4465491" y="3433154"/>
                </a:cubicBezTo>
                <a:cubicBezTo>
                  <a:pt x="4396498" y="3432601"/>
                  <a:pt x="4338078" y="3453569"/>
                  <a:pt x="4262864" y="3464075"/>
                </a:cubicBezTo>
                <a:cubicBezTo>
                  <a:pt x="4180249" y="3483394"/>
                  <a:pt x="4225769" y="3479019"/>
                  <a:pt x="4175005" y="3493545"/>
                </a:cubicBezTo>
                <a:lnTo>
                  <a:pt x="4030100" y="3514212"/>
                </a:lnTo>
                <a:lnTo>
                  <a:pt x="3926631" y="3525304"/>
                </a:lnTo>
                <a:lnTo>
                  <a:pt x="3897306" y="3547095"/>
                </a:lnTo>
                <a:lnTo>
                  <a:pt x="3896886" y="3547500"/>
                </a:lnTo>
                <a:lnTo>
                  <a:pt x="3834004" y="3550510"/>
                </a:lnTo>
                <a:cubicBezTo>
                  <a:pt x="3800562" y="3554957"/>
                  <a:pt x="3734185" y="3568533"/>
                  <a:pt x="3696227" y="3574175"/>
                </a:cubicBezTo>
                <a:cubicBezTo>
                  <a:pt x="3661780" y="3570074"/>
                  <a:pt x="3640587" y="3551815"/>
                  <a:pt x="3652821" y="3580368"/>
                </a:cubicBezTo>
                <a:cubicBezTo>
                  <a:pt x="3641506" y="3579831"/>
                  <a:pt x="3634593" y="3582151"/>
                  <a:pt x="3629691" y="3585866"/>
                </a:cubicBezTo>
                <a:lnTo>
                  <a:pt x="3595018" y="3571623"/>
                </a:lnTo>
                <a:lnTo>
                  <a:pt x="3551656" y="3577800"/>
                </a:lnTo>
                <a:lnTo>
                  <a:pt x="3541558" y="3579797"/>
                </a:lnTo>
                <a:lnTo>
                  <a:pt x="3465708" y="3565931"/>
                </a:lnTo>
                <a:lnTo>
                  <a:pt x="3458313" y="3560366"/>
                </a:lnTo>
                <a:cubicBezTo>
                  <a:pt x="3450380" y="3556940"/>
                  <a:pt x="3439090" y="3555355"/>
                  <a:pt x="3420278" y="3557947"/>
                </a:cubicBezTo>
                <a:lnTo>
                  <a:pt x="3415952" y="3559424"/>
                </a:lnTo>
                <a:lnTo>
                  <a:pt x="3384432" y="3550905"/>
                </a:lnTo>
                <a:cubicBezTo>
                  <a:pt x="3374259" y="3547029"/>
                  <a:pt x="3265415" y="3542149"/>
                  <a:pt x="3258039" y="3535884"/>
                </a:cubicBezTo>
                <a:cubicBezTo>
                  <a:pt x="3138852" y="3551394"/>
                  <a:pt x="3130647" y="3523871"/>
                  <a:pt x="3015008" y="3528000"/>
                </a:cubicBezTo>
                <a:cubicBezTo>
                  <a:pt x="2914857" y="3486061"/>
                  <a:pt x="2851687" y="3511605"/>
                  <a:pt x="2761910" y="3505496"/>
                </a:cubicBezTo>
                <a:cubicBezTo>
                  <a:pt x="2676401" y="3501198"/>
                  <a:pt x="2636809" y="3514769"/>
                  <a:pt x="2521923" y="3514208"/>
                </a:cubicBezTo>
                <a:cubicBezTo>
                  <a:pt x="2400197" y="3505062"/>
                  <a:pt x="2222818" y="3509922"/>
                  <a:pt x="2085894" y="3490122"/>
                </a:cubicBezTo>
                <a:cubicBezTo>
                  <a:pt x="1978312" y="3483748"/>
                  <a:pt x="1977940" y="3488460"/>
                  <a:pt x="1936305" y="3487966"/>
                </a:cubicBezTo>
                <a:cubicBezTo>
                  <a:pt x="1922459" y="3490683"/>
                  <a:pt x="1849334" y="3482739"/>
                  <a:pt x="1836080" y="3487150"/>
                </a:cubicBezTo>
                <a:lnTo>
                  <a:pt x="1829133" y="3489437"/>
                </a:lnTo>
                <a:lnTo>
                  <a:pt x="1801140" y="3490787"/>
                </a:lnTo>
                <a:lnTo>
                  <a:pt x="1793476" y="3500921"/>
                </a:lnTo>
                <a:lnTo>
                  <a:pt x="1699923" y="3509706"/>
                </a:lnTo>
                <a:cubicBezTo>
                  <a:pt x="1637728" y="3485036"/>
                  <a:pt x="1584624" y="3514467"/>
                  <a:pt x="1474760" y="3513685"/>
                </a:cubicBezTo>
                <a:cubicBezTo>
                  <a:pt x="1445646" y="3505164"/>
                  <a:pt x="1329781" y="3484421"/>
                  <a:pt x="1308130" y="3496703"/>
                </a:cubicBezTo>
                <a:cubicBezTo>
                  <a:pt x="1287409" y="3498430"/>
                  <a:pt x="1265391" y="3492347"/>
                  <a:pt x="1252381" y="3506093"/>
                </a:cubicBezTo>
                <a:cubicBezTo>
                  <a:pt x="1232588" y="3522393"/>
                  <a:pt x="1170020" y="3491785"/>
                  <a:pt x="1174550" y="3512642"/>
                </a:cubicBezTo>
                <a:cubicBezTo>
                  <a:pt x="1119896" y="3512841"/>
                  <a:pt x="1000484" y="3507431"/>
                  <a:pt x="924455" y="3507283"/>
                </a:cubicBezTo>
                <a:cubicBezTo>
                  <a:pt x="887180" y="3483915"/>
                  <a:pt x="777361" y="3516071"/>
                  <a:pt x="718373" y="3511753"/>
                </a:cubicBezTo>
                <a:cubicBezTo>
                  <a:pt x="666588" y="3513355"/>
                  <a:pt x="661645" y="3525551"/>
                  <a:pt x="600444" y="3520899"/>
                </a:cubicBezTo>
                <a:cubicBezTo>
                  <a:pt x="491334" y="3516943"/>
                  <a:pt x="451794" y="3507522"/>
                  <a:pt x="351173" y="3495843"/>
                </a:cubicBezTo>
                <a:cubicBezTo>
                  <a:pt x="237121" y="3487112"/>
                  <a:pt x="235857" y="3499212"/>
                  <a:pt x="108372" y="3484386"/>
                </a:cubicBezTo>
                <a:cubicBezTo>
                  <a:pt x="86318" y="3481054"/>
                  <a:pt x="40657" y="3480329"/>
                  <a:pt x="6467" y="3476532"/>
                </a:cubicBezTo>
                <a:lnTo>
                  <a:pt x="0" y="3475412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48F779DE-4744-42D6-9C74-33EC94460C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21727" y="2190741"/>
            <a:ext cx="1348547" cy="40780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70127 w 2201784"/>
              <a:gd name="connsiteY2" fmla="*/ 33245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70127 w 2201784"/>
              <a:gd name="connsiteY2" fmla="*/ 33245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cubicBezTo>
                  <a:pt x="781874" y="4129"/>
                  <a:pt x="1607589" y="24681"/>
                  <a:pt x="2170127" y="33245"/>
                </a:cubicBezTo>
                <a:cubicBezTo>
                  <a:pt x="2169852" y="63908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35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CEFBB117-4491-4785-B567-E92A3424A4E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941207" y="2752316"/>
                <a:ext cx="8309586" cy="275684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CL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L" sz="2000" b="0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s-CL" sz="2000" b="0" i="1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s-CL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s-CL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L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s-CL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s-CL" sz="20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s-CL" sz="2000" dirty="0"/>
              </a:p>
              <a:p>
                <a:endParaRPr lang="es-CL" sz="2000" dirty="0"/>
              </a:p>
              <a:p>
                <a:endParaRPr lang="es-CL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CL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L" sz="2000" b="0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s-CL" sz="2000" b="0" i="1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s-CL" sz="2000" b="0" i="1"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es-CL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L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s-CL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s-CL" sz="20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s-CL" sz="2000" dirty="0"/>
              </a:p>
              <a:p>
                <a:endParaRPr lang="es-CL" sz="2000" dirty="0"/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CEFBB117-4491-4785-B567-E92A3424A4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41207" y="2752316"/>
                <a:ext cx="8309586" cy="275684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2" name="Grupo 71">
            <a:extLst>
              <a:ext uri="{FF2B5EF4-FFF2-40B4-BE49-F238E27FC236}">
                <a16:creationId xmlns:a16="http://schemas.microsoft.com/office/drawing/2014/main" id="{BAFBC6F8-F470-44EA-911D-6C6DCB900083}"/>
              </a:ext>
            </a:extLst>
          </p:cNvPr>
          <p:cNvGrpSpPr/>
          <p:nvPr/>
        </p:nvGrpSpPr>
        <p:grpSpPr>
          <a:xfrm>
            <a:off x="2957802" y="2693944"/>
            <a:ext cx="702000" cy="280440"/>
            <a:chOff x="2957802" y="2693944"/>
            <a:chExt cx="702000" cy="280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68" name="Entrada de lápiz 67">
                  <a:extLst>
                    <a:ext uri="{FF2B5EF4-FFF2-40B4-BE49-F238E27FC236}">
                      <a16:creationId xmlns:a16="http://schemas.microsoft.com/office/drawing/2014/main" id="{DE38F102-8499-41AB-BBEC-1632D2F93F60}"/>
                    </a:ext>
                  </a:extLst>
                </p14:cNvPr>
                <p14:cNvContentPartPr/>
                <p14:nvPr/>
              </p14:nvContentPartPr>
              <p14:xfrm>
                <a:off x="2957802" y="2693944"/>
                <a:ext cx="205200" cy="280440"/>
              </p14:xfrm>
            </p:contentPart>
          </mc:Choice>
          <mc:Fallback xmlns="">
            <p:pic>
              <p:nvPicPr>
                <p:cNvPr id="68" name="Entrada de lápiz 67">
                  <a:extLst>
                    <a:ext uri="{FF2B5EF4-FFF2-40B4-BE49-F238E27FC236}">
                      <a16:creationId xmlns:a16="http://schemas.microsoft.com/office/drawing/2014/main" id="{DE38F102-8499-41AB-BBEC-1632D2F93F60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940162" y="2676304"/>
                  <a:ext cx="24084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69" name="Entrada de lápiz 68">
                  <a:extLst>
                    <a:ext uri="{FF2B5EF4-FFF2-40B4-BE49-F238E27FC236}">
                      <a16:creationId xmlns:a16="http://schemas.microsoft.com/office/drawing/2014/main" id="{8A2B0390-6922-4715-BDB7-041F2E6FA260}"/>
                    </a:ext>
                  </a:extLst>
                </p14:cNvPr>
                <p14:cNvContentPartPr/>
                <p14:nvPr/>
              </p14:nvContentPartPr>
              <p14:xfrm>
                <a:off x="3282522" y="2861344"/>
                <a:ext cx="9360" cy="360"/>
              </p14:xfrm>
            </p:contentPart>
          </mc:Choice>
          <mc:Fallback xmlns="">
            <p:pic>
              <p:nvPicPr>
                <p:cNvPr id="69" name="Entrada de lápiz 68">
                  <a:extLst>
                    <a:ext uri="{FF2B5EF4-FFF2-40B4-BE49-F238E27FC236}">
                      <a16:creationId xmlns:a16="http://schemas.microsoft.com/office/drawing/2014/main" id="{8A2B0390-6922-4715-BDB7-041F2E6FA26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264522" y="2843704"/>
                  <a:ext cx="45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70" name="Entrada de lápiz 69">
                  <a:extLst>
                    <a:ext uri="{FF2B5EF4-FFF2-40B4-BE49-F238E27FC236}">
                      <a16:creationId xmlns:a16="http://schemas.microsoft.com/office/drawing/2014/main" id="{710CB680-7A7D-4FD1-BC3A-4A2F08DBA189}"/>
                    </a:ext>
                  </a:extLst>
                </p14:cNvPr>
                <p14:cNvContentPartPr/>
                <p14:nvPr/>
              </p14:nvContentPartPr>
              <p14:xfrm>
                <a:off x="3418602" y="2732104"/>
                <a:ext cx="141480" cy="11520"/>
              </p14:xfrm>
            </p:contentPart>
          </mc:Choice>
          <mc:Fallback xmlns="">
            <p:pic>
              <p:nvPicPr>
                <p:cNvPr id="70" name="Entrada de lápiz 69">
                  <a:extLst>
                    <a:ext uri="{FF2B5EF4-FFF2-40B4-BE49-F238E27FC236}">
                      <a16:creationId xmlns:a16="http://schemas.microsoft.com/office/drawing/2014/main" id="{710CB680-7A7D-4FD1-BC3A-4A2F08DBA189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400602" y="2714464"/>
                  <a:ext cx="17712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1" name="Entrada de lápiz 70">
                  <a:extLst>
                    <a:ext uri="{FF2B5EF4-FFF2-40B4-BE49-F238E27FC236}">
                      <a16:creationId xmlns:a16="http://schemas.microsoft.com/office/drawing/2014/main" id="{15E290D9-3B1E-4050-B739-BADB9F6E68FC}"/>
                    </a:ext>
                  </a:extLst>
                </p14:cNvPr>
                <p14:cNvContentPartPr/>
                <p14:nvPr/>
              </p14:nvContentPartPr>
              <p14:xfrm>
                <a:off x="3418962" y="2710504"/>
                <a:ext cx="240840" cy="248400"/>
              </p14:xfrm>
            </p:contentPart>
          </mc:Choice>
          <mc:Fallback xmlns="">
            <p:pic>
              <p:nvPicPr>
                <p:cNvPr id="71" name="Entrada de lápiz 70">
                  <a:extLst>
                    <a:ext uri="{FF2B5EF4-FFF2-40B4-BE49-F238E27FC236}">
                      <a16:creationId xmlns:a16="http://schemas.microsoft.com/office/drawing/2014/main" id="{15E290D9-3B1E-4050-B739-BADB9F6E68FC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400962" y="2692504"/>
                  <a:ext cx="276480" cy="284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3" name="Entrada de lápiz 72">
                <a:extLst>
                  <a:ext uri="{FF2B5EF4-FFF2-40B4-BE49-F238E27FC236}">
                    <a16:creationId xmlns:a16="http://schemas.microsoft.com/office/drawing/2014/main" id="{0C936E72-4342-42BA-AC0F-06B9AC49AC6C}"/>
                  </a:ext>
                </a:extLst>
              </p14:cNvPr>
              <p14:cNvContentPartPr/>
              <p14:nvPr/>
            </p14:nvContentPartPr>
            <p14:xfrm>
              <a:off x="2915322" y="3108304"/>
              <a:ext cx="1129680" cy="360"/>
            </p14:xfrm>
          </p:contentPart>
        </mc:Choice>
        <mc:Fallback xmlns="">
          <p:pic>
            <p:nvPicPr>
              <p:cNvPr id="73" name="Entrada de lápiz 72">
                <a:extLst>
                  <a:ext uri="{FF2B5EF4-FFF2-40B4-BE49-F238E27FC236}">
                    <a16:creationId xmlns:a16="http://schemas.microsoft.com/office/drawing/2014/main" id="{0C936E72-4342-42BA-AC0F-06B9AC49AC6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897322" y="3090664"/>
                <a:ext cx="1165320" cy="3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80" name="Grupo 79">
            <a:extLst>
              <a:ext uri="{FF2B5EF4-FFF2-40B4-BE49-F238E27FC236}">
                <a16:creationId xmlns:a16="http://schemas.microsoft.com/office/drawing/2014/main" id="{25FDA52B-08E1-4848-9DC3-4CC0689D959D}"/>
              </a:ext>
            </a:extLst>
          </p:cNvPr>
          <p:cNvGrpSpPr/>
          <p:nvPr/>
        </p:nvGrpSpPr>
        <p:grpSpPr>
          <a:xfrm>
            <a:off x="2967882" y="3192184"/>
            <a:ext cx="753840" cy="284760"/>
            <a:chOff x="2967882" y="3192184"/>
            <a:chExt cx="753840" cy="28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74" name="Entrada de lápiz 73">
                  <a:extLst>
                    <a:ext uri="{FF2B5EF4-FFF2-40B4-BE49-F238E27FC236}">
                      <a16:creationId xmlns:a16="http://schemas.microsoft.com/office/drawing/2014/main" id="{AD2C6E68-7750-4B15-8F06-DD468F3F8E51}"/>
                    </a:ext>
                  </a:extLst>
                </p14:cNvPr>
                <p14:cNvContentPartPr/>
                <p14:nvPr/>
              </p14:nvContentPartPr>
              <p14:xfrm>
                <a:off x="2967882" y="3210544"/>
                <a:ext cx="216360" cy="220320"/>
              </p14:xfrm>
            </p:contentPart>
          </mc:Choice>
          <mc:Fallback xmlns="">
            <p:pic>
              <p:nvPicPr>
                <p:cNvPr id="74" name="Entrada de lápiz 73">
                  <a:extLst>
                    <a:ext uri="{FF2B5EF4-FFF2-40B4-BE49-F238E27FC236}">
                      <a16:creationId xmlns:a16="http://schemas.microsoft.com/office/drawing/2014/main" id="{AD2C6E68-7750-4B15-8F06-DD468F3F8E51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950242" y="3192544"/>
                  <a:ext cx="25200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75" name="Entrada de lápiz 74">
                  <a:extLst>
                    <a:ext uri="{FF2B5EF4-FFF2-40B4-BE49-F238E27FC236}">
                      <a16:creationId xmlns:a16="http://schemas.microsoft.com/office/drawing/2014/main" id="{5048FFBB-6DAC-4882-9776-9C2B57116F66}"/>
                    </a:ext>
                  </a:extLst>
                </p14:cNvPr>
                <p14:cNvContentPartPr/>
                <p14:nvPr/>
              </p14:nvContentPartPr>
              <p14:xfrm>
                <a:off x="3065442" y="3334384"/>
                <a:ext cx="118440" cy="360"/>
              </p14:xfrm>
            </p:contentPart>
          </mc:Choice>
          <mc:Fallback xmlns="">
            <p:pic>
              <p:nvPicPr>
                <p:cNvPr id="75" name="Entrada de lápiz 74">
                  <a:extLst>
                    <a:ext uri="{FF2B5EF4-FFF2-40B4-BE49-F238E27FC236}">
                      <a16:creationId xmlns:a16="http://schemas.microsoft.com/office/drawing/2014/main" id="{5048FFBB-6DAC-4882-9776-9C2B57116F66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047802" y="3316744"/>
                  <a:ext cx="1540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76" name="Entrada de lápiz 75">
                  <a:extLst>
                    <a:ext uri="{FF2B5EF4-FFF2-40B4-BE49-F238E27FC236}">
                      <a16:creationId xmlns:a16="http://schemas.microsoft.com/office/drawing/2014/main" id="{E2E13602-2DEB-4533-9F0F-D26BFE172345}"/>
                    </a:ext>
                  </a:extLst>
                </p14:cNvPr>
                <p14:cNvContentPartPr/>
                <p14:nvPr/>
              </p14:nvContentPartPr>
              <p14:xfrm>
                <a:off x="3308802" y="3355984"/>
                <a:ext cx="4680" cy="360"/>
              </p14:xfrm>
            </p:contentPart>
          </mc:Choice>
          <mc:Fallback xmlns="">
            <p:pic>
              <p:nvPicPr>
                <p:cNvPr id="76" name="Entrada de lápiz 75">
                  <a:extLst>
                    <a:ext uri="{FF2B5EF4-FFF2-40B4-BE49-F238E27FC236}">
                      <a16:creationId xmlns:a16="http://schemas.microsoft.com/office/drawing/2014/main" id="{E2E13602-2DEB-4533-9F0F-D26BFE172345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291162" y="3337984"/>
                  <a:ext cx="403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77" name="Entrada de lápiz 76">
                  <a:extLst>
                    <a:ext uri="{FF2B5EF4-FFF2-40B4-BE49-F238E27FC236}">
                      <a16:creationId xmlns:a16="http://schemas.microsoft.com/office/drawing/2014/main" id="{B7D0A080-2FAD-47DE-BEB2-46221BA20DD1}"/>
                    </a:ext>
                  </a:extLst>
                </p14:cNvPr>
                <p14:cNvContentPartPr/>
                <p14:nvPr/>
              </p14:nvContentPartPr>
              <p14:xfrm>
                <a:off x="3420402" y="3192184"/>
                <a:ext cx="301320" cy="284760"/>
              </p14:xfrm>
            </p:contentPart>
          </mc:Choice>
          <mc:Fallback xmlns="">
            <p:pic>
              <p:nvPicPr>
                <p:cNvPr id="77" name="Entrada de lápiz 76">
                  <a:extLst>
                    <a:ext uri="{FF2B5EF4-FFF2-40B4-BE49-F238E27FC236}">
                      <a16:creationId xmlns:a16="http://schemas.microsoft.com/office/drawing/2014/main" id="{B7D0A080-2FAD-47DE-BEB2-46221BA20DD1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402402" y="3174184"/>
                  <a:ext cx="336960" cy="320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78" name="Entrada de lápiz 77">
                <a:extLst>
                  <a:ext uri="{FF2B5EF4-FFF2-40B4-BE49-F238E27FC236}">
                    <a16:creationId xmlns:a16="http://schemas.microsoft.com/office/drawing/2014/main" id="{B9E65551-B8E4-46C0-9D84-97D2DA482A61}"/>
                  </a:ext>
                </a:extLst>
              </p14:cNvPr>
              <p14:cNvContentPartPr/>
              <p14:nvPr/>
            </p14:nvContentPartPr>
            <p14:xfrm>
              <a:off x="4268562" y="3043864"/>
              <a:ext cx="153360" cy="360"/>
            </p14:xfrm>
          </p:contentPart>
        </mc:Choice>
        <mc:Fallback xmlns="">
          <p:pic>
            <p:nvPicPr>
              <p:cNvPr id="78" name="Entrada de lápiz 77">
                <a:extLst>
                  <a:ext uri="{FF2B5EF4-FFF2-40B4-BE49-F238E27FC236}">
                    <a16:creationId xmlns:a16="http://schemas.microsoft.com/office/drawing/2014/main" id="{B9E65551-B8E4-46C0-9D84-97D2DA482A61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250922" y="3025864"/>
                <a:ext cx="189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79" name="Entrada de lápiz 78">
                <a:extLst>
                  <a:ext uri="{FF2B5EF4-FFF2-40B4-BE49-F238E27FC236}">
                    <a16:creationId xmlns:a16="http://schemas.microsoft.com/office/drawing/2014/main" id="{98E0E6E0-AE8A-4266-9F15-34E6E8D5746B}"/>
                  </a:ext>
                </a:extLst>
              </p14:cNvPr>
              <p14:cNvContentPartPr/>
              <p14:nvPr/>
            </p14:nvContentPartPr>
            <p14:xfrm>
              <a:off x="4365402" y="3141064"/>
              <a:ext cx="105120" cy="360"/>
            </p14:xfrm>
          </p:contentPart>
        </mc:Choice>
        <mc:Fallback xmlns="">
          <p:pic>
            <p:nvPicPr>
              <p:cNvPr id="79" name="Entrada de lápiz 78">
                <a:extLst>
                  <a:ext uri="{FF2B5EF4-FFF2-40B4-BE49-F238E27FC236}">
                    <a16:creationId xmlns:a16="http://schemas.microsoft.com/office/drawing/2014/main" id="{98E0E6E0-AE8A-4266-9F15-34E6E8D5746B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347402" y="3123064"/>
                <a:ext cx="140760" cy="3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90" name="Grupo 89">
            <a:extLst>
              <a:ext uri="{FF2B5EF4-FFF2-40B4-BE49-F238E27FC236}">
                <a16:creationId xmlns:a16="http://schemas.microsoft.com/office/drawing/2014/main" id="{406D5B22-018B-4FB9-85A2-12A8CE70463E}"/>
              </a:ext>
            </a:extLst>
          </p:cNvPr>
          <p:cNvGrpSpPr/>
          <p:nvPr/>
        </p:nvGrpSpPr>
        <p:grpSpPr>
          <a:xfrm>
            <a:off x="4777602" y="2643184"/>
            <a:ext cx="1247040" cy="833040"/>
            <a:chOff x="4777602" y="2643184"/>
            <a:chExt cx="1247040" cy="83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81" name="Entrada de lápiz 80">
                  <a:extLst>
                    <a:ext uri="{FF2B5EF4-FFF2-40B4-BE49-F238E27FC236}">
                      <a16:creationId xmlns:a16="http://schemas.microsoft.com/office/drawing/2014/main" id="{46FC9D86-D624-4E45-B627-97E90D9E06B6}"/>
                    </a:ext>
                  </a:extLst>
                </p14:cNvPr>
                <p14:cNvContentPartPr/>
                <p14:nvPr/>
              </p14:nvContentPartPr>
              <p14:xfrm>
                <a:off x="4891722" y="2643184"/>
                <a:ext cx="165600" cy="262800"/>
              </p14:xfrm>
            </p:contentPart>
          </mc:Choice>
          <mc:Fallback xmlns="">
            <p:pic>
              <p:nvPicPr>
                <p:cNvPr id="81" name="Entrada de lápiz 80">
                  <a:extLst>
                    <a:ext uri="{FF2B5EF4-FFF2-40B4-BE49-F238E27FC236}">
                      <a16:creationId xmlns:a16="http://schemas.microsoft.com/office/drawing/2014/main" id="{46FC9D86-D624-4E45-B627-97E90D9E06B6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873722" y="2625544"/>
                  <a:ext cx="20124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82" name="Entrada de lápiz 81">
                  <a:extLst>
                    <a:ext uri="{FF2B5EF4-FFF2-40B4-BE49-F238E27FC236}">
                      <a16:creationId xmlns:a16="http://schemas.microsoft.com/office/drawing/2014/main" id="{59BAE896-616D-4743-A15A-7940E507D44B}"/>
                    </a:ext>
                  </a:extLst>
                </p14:cNvPr>
                <p14:cNvContentPartPr/>
                <p14:nvPr/>
              </p14:nvContentPartPr>
              <p14:xfrm>
                <a:off x="5172522" y="2644984"/>
                <a:ext cx="229320" cy="228960"/>
              </p14:xfrm>
            </p:contentPart>
          </mc:Choice>
          <mc:Fallback xmlns="">
            <p:pic>
              <p:nvPicPr>
                <p:cNvPr id="82" name="Entrada de lápiz 81">
                  <a:extLst>
                    <a:ext uri="{FF2B5EF4-FFF2-40B4-BE49-F238E27FC236}">
                      <a16:creationId xmlns:a16="http://schemas.microsoft.com/office/drawing/2014/main" id="{59BAE896-616D-4743-A15A-7940E507D44B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154882" y="2627344"/>
                  <a:ext cx="26496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83" name="Entrada de lápiz 82">
                  <a:extLst>
                    <a:ext uri="{FF2B5EF4-FFF2-40B4-BE49-F238E27FC236}">
                      <a16:creationId xmlns:a16="http://schemas.microsoft.com/office/drawing/2014/main" id="{B91446AF-AC6C-4A4D-8483-33017819CDAD}"/>
                    </a:ext>
                  </a:extLst>
                </p14:cNvPr>
                <p14:cNvContentPartPr/>
                <p14:nvPr/>
              </p14:nvContentPartPr>
              <p14:xfrm>
                <a:off x="4777602" y="3002104"/>
                <a:ext cx="838440" cy="85680"/>
              </p14:xfrm>
            </p:contentPart>
          </mc:Choice>
          <mc:Fallback xmlns="">
            <p:pic>
              <p:nvPicPr>
                <p:cNvPr id="83" name="Entrada de lápiz 82">
                  <a:extLst>
                    <a:ext uri="{FF2B5EF4-FFF2-40B4-BE49-F238E27FC236}">
                      <a16:creationId xmlns:a16="http://schemas.microsoft.com/office/drawing/2014/main" id="{B91446AF-AC6C-4A4D-8483-33017819CDAD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759602" y="2984464"/>
                  <a:ext cx="87408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86" name="Entrada de lápiz 85">
                  <a:extLst>
                    <a:ext uri="{FF2B5EF4-FFF2-40B4-BE49-F238E27FC236}">
                      <a16:creationId xmlns:a16="http://schemas.microsoft.com/office/drawing/2014/main" id="{A289E9B5-AC03-4569-9122-72767EA3273C}"/>
                    </a:ext>
                  </a:extLst>
                </p14:cNvPr>
                <p14:cNvContentPartPr/>
                <p14:nvPr/>
              </p14:nvContentPartPr>
              <p14:xfrm>
                <a:off x="4917282" y="3214504"/>
                <a:ext cx="257040" cy="255960"/>
              </p14:xfrm>
            </p:contentPart>
          </mc:Choice>
          <mc:Fallback xmlns="">
            <p:pic>
              <p:nvPicPr>
                <p:cNvPr id="86" name="Entrada de lápiz 85">
                  <a:extLst>
                    <a:ext uri="{FF2B5EF4-FFF2-40B4-BE49-F238E27FC236}">
                      <a16:creationId xmlns:a16="http://schemas.microsoft.com/office/drawing/2014/main" id="{A289E9B5-AC03-4569-9122-72767EA3273C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899282" y="3196864"/>
                  <a:ext cx="29268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87" name="Entrada de lápiz 86">
                  <a:extLst>
                    <a:ext uri="{FF2B5EF4-FFF2-40B4-BE49-F238E27FC236}">
                      <a16:creationId xmlns:a16="http://schemas.microsoft.com/office/drawing/2014/main" id="{C27CD859-56B0-4266-9093-301D5C08F864}"/>
                    </a:ext>
                  </a:extLst>
                </p14:cNvPr>
                <p14:cNvContentPartPr/>
                <p14:nvPr/>
              </p14:nvContentPartPr>
              <p14:xfrm>
                <a:off x="5343162" y="3199384"/>
                <a:ext cx="121320" cy="276840"/>
              </p14:xfrm>
            </p:contentPart>
          </mc:Choice>
          <mc:Fallback xmlns="">
            <p:pic>
              <p:nvPicPr>
                <p:cNvPr id="87" name="Entrada de lápiz 86">
                  <a:extLst>
                    <a:ext uri="{FF2B5EF4-FFF2-40B4-BE49-F238E27FC236}">
                      <a16:creationId xmlns:a16="http://schemas.microsoft.com/office/drawing/2014/main" id="{C27CD859-56B0-4266-9093-301D5C08F864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325522" y="3181744"/>
                  <a:ext cx="15696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88" name="Entrada de lápiz 87">
                  <a:extLst>
                    <a:ext uri="{FF2B5EF4-FFF2-40B4-BE49-F238E27FC236}">
                      <a16:creationId xmlns:a16="http://schemas.microsoft.com/office/drawing/2014/main" id="{92BCAEE0-360F-4C31-A88B-2A185A971721}"/>
                    </a:ext>
                  </a:extLst>
                </p14:cNvPr>
                <p14:cNvContentPartPr/>
                <p14:nvPr/>
              </p14:nvContentPartPr>
              <p14:xfrm>
                <a:off x="5710362" y="3151504"/>
                <a:ext cx="174240" cy="204840"/>
              </p14:xfrm>
            </p:contentPart>
          </mc:Choice>
          <mc:Fallback xmlns="">
            <p:pic>
              <p:nvPicPr>
                <p:cNvPr id="88" name="Entrada de lápiz 87">
                  <a:extLst>
                    <a:ext uri="{FF2B5EF4-FFF2-40B4-BE49-F238E27FC236}">
                      <a16:creationId xmlns:a16="http://schemas.microsoft.com/office/drawing/2014/main" id="{92BCAEE0-360F-4C31-A88B-2A185A971721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692722" y="3133864"/>
                  <a:ext cx="20988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89" name="Entrada de lápiz 88">
                  <a:extLst>
                    <a:ext uri="{FF2B5EF4-FFF2-40B4-BE49-F238E27FC236}">
                      <a16:creationId xmlns:a16="http://schemas.microsoft.com/office/drawing/2014/main" id="{CFB8D48A-7E73-4E1F-A9B8-EC4E07DACD97}"/>
                    </a:ext>
                  </a:extLst>
                </p14:cNvPr>
                <p14:cNvContentPartPr/>
                <p14:nvPr/>
              </p14:nvContentPartPr>
              <p14:xfrm>
                <a:off x="5791722" y="3087064"/>
                <a:ext cx="232920" cy="280080"/>
              </p14:xfrm>
            </p:contentPart>
          </mc:Choice>
          <mc:Fallback xmlns="">
            <p:pic>
              <p:nvPicPr>
                <p:cNvPr id="89" name="Entrada de lápiz 88">
                  <a:extLst>
                    <a:ext uri="{FF2B5EF4-FFF2-40B4-BE49-F238E27FC236}">
                      <a16:creationId xmlns:a16="http://schemas.microsoft.com/office/drawing/2014/main" id="{CFB8D48A-7E73-4E1F-A9B8-EC4E07DACD97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773722" y="3069064"/>
                  <a:ext cx="268560" cy="31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Grupo 94">
            <a:extLst>
              <a:ext uri="{FF2B5EF4-FFF2-40B4-BE49-F238E27FC236}">
                <a16:creationId xmlns:a16="http://schemas.microsoft.com/office/drawing/2014/main" id="{DC715D66-E4AA-46F4-BA1B-B5FCF7E6EB53}"/>
              </a:ext>
            </a:extLst>
          </p:cNvPr>
          <p:cNvGrpSpPr/>
          <p:nvPr/>
        </p:nvGrpSpPr>
        <p:grpSpPr>
          <a:xfrm>
            <a:off x="2893362" y="4108744"/>
            <a:ext cx="492840" cy="698400"/>
            <a:chOff x="2893362" y="4108744"/>
            <a:chExt cx="492840" cy="69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91" name="Entrada de lápiz 90">
                  <a:extLst>
                    <a:ext uri="{FF2B5EF4-FFF2-40B4-BE49-F238E27FC236}">
                      <a16:creationId xmlns:a16="http://schemas.microsoft.com/office/drawing/2014/main" id="{632B9E22-1802-4077-B1E0-A90A3F249EED}"/>
                    </a:ext>
                  </a:extLst>
                </p14:cNvPr>
                <p14:cNvContentPartPr/>
                <p14:nvPr/>
              </p14:nvContentPartPr>
              <p14:xfrm>
                <a:off x="3045282" y="4108744"/>
                <a:ext cx="138960" cy="204840"/>
              </p14:xfrm>
            </p:contentPart>
          </mc:Choice>
          <mc:Fallback xmlns="">
            <p:pic>
              <p:nvPicPr>
                <p:cNvPr id="91" name="Entrada de lápiz 90">
                  <a:extLst>
                    <a:ext uri="{FF2B5EF4-FFF2-40B4-BE49-F238E27FC236}">
                      <a16:creationId xmlns:a16="http://schemas.microsoft.com/office/drawing/2014/main" id="{632B9E22-1802-4077-B1E0-A90A3F249EED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027642" y="4091104"/>
                  <a:ext cx="17460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92" name="Entrada de lápiz 91">
                  <a:extLst>
                    <a:ext uri="{FF2B5EF4-FFF2-40B4-BE49-F238E27FC236}">
                      <a16:creationId xmlns:a16="http://schemas.microsoft.com/office/drawing/2014/main" id="{7CCE3B2E-D974-4753-8D3F-B2F348CCC338}"/>
                    </a:ext>
                  </a:extLst>
                </p14:cNvPr>
                <p14:cNvContentPartPr/>
                <p14:nvPr/>
              </p14:nvContentPartPr>
              <p14:xfrm>
                <a:off x="2893362" y="4407904"/>
                <a:ext cx="492840" cy="36000"/>
              </p14:xfrm>
            </p:contentPart>
          </mc:Choice>
          <mc:Fallback xmlns="">
            <p:pic>
              <p:nvPicPr>
                <p:cNvPr id="92" name="Entrada de lápiz 91">
                  <a:extLst>
                    <a:ext uri="{FF2B5EF4-FFF2-40B4-BE49-F238E27FC236}">
                      <a16:creationId xmlns:a16="http://schemas.microsoft.com/office/drawing/2014/main" id="{7CCE3B2E-D974-4753-8D3F-B2F348CCC338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875362" y="4390264"/>
                  <a:ext cx="52848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93" name="Entrada de lápiz 92">
                  <a:extLst>
                    <a:ext uri="{FF2B5EF4-FFF2-40B4-BE49-F238E27FC236}">
                      <a16:creationId xmlns:a16="http://schemas.microsoft.com/office/drawing/2014/main" id="{49443A0D-A212-4331-A1E6-BC22B67AD16C}"/>
                    </a:ext>
                  </a:extLst>
                </p14:cNvPr>
                <p14:cNvContentPartPr/>
                <p14:nvPr/>
              </p14:nvContentPartPr>
              <p14:xfrm>
                <a:off x="3011802" y="4510144"/>
                <a:ext cx="153000" cy="297000"/>
              </p14:xfrm>
            </p:contentPart>
          </mc:Choice>
          <mc:Fallback xmlns="">
            <p:pic>
              <p:nvPicPr>
                <p:cNvPr id="93" name="Entrada de lápiz 92">
                  <a:extLst>
                    <a:ext uri="{FF2B5EF4-FFF2-40B4-BE49-F238E27FC236}">
                      <a16:creationId xmlns:a16="http://schemas.microsoft.com/office/drawing/2014/main" id="{49443A0D-A212-4331-A1E6-BC22B67AD16C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993802" y="4492504"/>
                  <a:ext cx="18864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94" name="Entrada de lápiz 93">
                  <a:extLst>
                    <a:ext uri="{FF2B5EF4-FFF2-40B4-BE49-F238E27FC236}">
                      <a16:creationId xmlns:a16="http://schemas.microsoft.com/office/drawing/2014/main" id="{72DA51C2-02B1-4C7D-8AF0-B08DA439168A}"/>
                    </a:ext>
                  </a:extLst>
                </p14:cNvPr>
                <p14:cNvContentPartPr/>
                <p14:nvPr/>
              </p14:nvContentPartPr>
              <p14:xfrm>
                <a:off x="3008202" y="4631464"/>
                <a:ext cx="213840" cy="37440"/>
              </p14:xfrm>
            </p:contentPart>
          </mc:Choice>
          <mc:Fallback xmlns="">
            <p:pic>
              <p:nvPicPr>
                <p:cNvPr id="94" name="Entrada de lápiz 93">
                  <a:extLst>
                    <a:ext uri="{FF2B5EF4-FFF2-40B4-BE49-F238E27FC236}">
                      <a16:creationId xmlns:a16="http://schemas.microsoft.com/office/drawing/2014/main" id="{72DA51C2-02B1-4C7D-8AF0-B08DA439168A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990562" y="4613824"/>
                  <a:ext cx="249480" cy="73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96" name="Entrada de lápiz 95">
                <a:extLst>
                  <a:ext uri="{FF2B5EF4-FFF2-40B4-BE49-F238E27FC236}">
                    <a16:creationId xmlns:a16="http://schemas.microsoft.com/office/drawing/2014/main" id="{AD469CF7-4978-4336-B3E0-85331AD7D878}"/>
                  </a:ext>
                </a:extLst>
              </p14:cNvPr>
              <p14:cNvContentPartPr/>
              <p14:nvPr/>
            </p14:nvContentPartPr>
            <p14:xfrm>
              <a:off x="3517242" y="4371544"/>
              <a:ext cx="96840" cy="81360"/>
            </p14:xfrm>
          </p:contentPart>
        </mc:Choice>
        <mc:Fallback xmlns="">
          <p:pic>
            <p:nvPicPr>
              <p:cNvPr id="96" name="Entrada de lápiz 95">
                <a:extLst>
                  <a:ext uri="{FF2B5EF4-FFF2-40B4-BE49-F238E27FC236}">
                    <a16:creationId xmlns:a16="http://schemas.microsoft.com/office/drawing/2014/main" id="{AD469CF7-4978-4336-B3E0-85331AD7D878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3499602" y="4353904"/>
                <a:ext cx="132480" cy="11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97" name="Entrada de lápiz 96">
                <a:extLst>
                  <a:ext uri="{FF2B5EF4-FFF2-40B4-BE49-F238E27FC236}">
                    <a16:creationId xmlns:a16="http://schemas.microsoft.com/office/drawing/2014/main" id="{6846E3BB-DC1B-4503-927F-7623528DFC24}"/>
                  </a:ext>
                </a:extLst>
              </p14:cNvPr>
              <p14:cNvContentPartPr/>
              <p14:nvPr/>
            </p14:nvContentPartPr>
            <p14:xfrm>
              <a:off x="2291082" y="4711384"/>
              <a:ext cx="206280" cy="41400"/>
            </p14:xfrm>
          </p:contentPart>
        </mc:Choice>
        <mc:Fallback xmlns="">
          <p:pic>
            <p:nvPicPr>
              <p:cNvPr id="97" name="Entrada de lápiz 96">
                <a:extLst>
                  <a:ext uri="{FF2B5EF4-FFF2-40B4-BE49-F238E27FC236}">
                    <a16:creationId xmlns:a16="http://schemas.microsoft.com/office/drawing/2014/main" id="{6846E3BB-DC1B-4503-927F-7623528DFC24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2273082" y="4693384"/>
                <a:ext cx="241920" cy="7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98" name="Entrada de lápiz 97">
                <a:extLst>
                  <a:ext uri="{FF2B5EF4-FFF2-40B4-BE49-F238E27FC236}">
                    <a16:creationId xmlns:a16="http://schemas.microsoft.com/office/drawing/2014/main" id="{76F69FEC-CEAF-4088-9A24-54557D0440F3}"/>
                  </a:ext>
                </a:extLst>
              </p14:cNvPr>
              <p14:cNvContentPartPr/>
              <p14:nvPr/>
            </p14:nvContentPartPr>
            <p14:xfrm>
              <a:off x="3945642" y="4053304"/>
              <a:ext cx="217440" cy="237240"/>
            </p14:xfrm>
          </p:contentPart>
        </mc:Choice>
        <mc:Fallback xmlns="">
          <p:pic>
            <p:nvPicPr>
              <p:cNvPr id="98" name="Entrada de lápiz 97">
                <a:extLst>
                  <a:ext uri="{FF2B5EF4-FFF2-40B4-BE49-F238E27FC236}">
                    <a16:creationId xmlns:a16="http://schemas.microsoft.com/office/drawing/2014/main" id="{76F69FEC-CEAF-4088-9A24-54557D0440F3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3928002" y="4035664"/>
                <a:ext cx="253080" cy="27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99" name="Entrada de lápiz 98">
                <a:extLst>
                  <a:ext uri="{FF2B5EF4-FFF2-40B4-BE49-F238E27FC236}">
                    <a16:creationId xmlns:a16="http://schemas.microsoft.com/office/drawing/2014/main" id="{A6CE927A-79C8-4B2E-8D89-E5AAEEB055F7}"/>
                  </a:ext>
                </a:extLst>
              </p14:cNvPr>
              <p14:cNvContentPartPr/>
              <p14:nvPr/>
            </p14:nvContentPartPr>
            <p14:xfrm>
              <a:off x="3796962" y="4399264"/>
              <a:ext cx="522720" cy="21600"/>
            </p14:xfrm>
          </p:contentPart>
        </mc:Choice>
        <mc:Fallback xmlns="">
          <p:pic>
            <p:nvPicPr>
              <p:cNvPr id="99" name="Entrada de lápiz 98">
                <a:extLst>
                  <a:ext uri="{FF2B5EF4-FFF2-40B4-BE49-F238E27FC236}">
                    <a16:creationId xmlns:a16="http://schemas.microsoft.com/office/drawing/2014/main" id="{A6CE927A-79C8-4B2E-8D89-E5AAEEB055F7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3778962" y="4381624"/>
                <a:ext cx="558360" cy="57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6" name="Grupo 105">
            <a:extLst>
              <a:ext uri="{FF2B5EF4-FFF2-40B4-BE49-F238E27FC236}">
                <a16:creationId xmlns:a16="http://schemas.microsoft.com/office/drawing/2014/main" id="{100414E1-B012-4F1D-BCE6-F92ABBAC3872}"/>
              </a:ext>
            </a:extLst>
          </p:cNvPr>
          <p:cNvGrpSpPr/>
          <p:nvPr/>
        </p:nvGrpSpPr>
        <p:grpSpPr>
          <a:xfrm>
            <a:off x="3881202" y="4550104"/>
            <a:ext cx="291600" cy="313560"/>
            <a:chOff x="3881202" y="4550104"/>
            <a:chExt cx="291600" cy="31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100" name="Entrada de lápiz 99">
                  <a:extLst>
                    <a:ext uri="{FF2B5EF4-FFF2-40B4-BE49-F238E27FC236}">
                      <a16:creationId xmlns:a16="http://schemas.microsoft.com/office/drawing/2014/main" id="{BB161753-D201-4EBB-9936-7D468708C5EE}"/>
                    </a:ext>
                  </a:extLst>
                </p14:cNvPr>
                <p14:cNvContentPartPr/>
                <p14:nvPr/>
              </p14:nvContentPartPr>
              <p14:xfrm>
                <a:off x="3990642" y="4550104"/>
                <a:ext cx="171720" cy="360"/>
              </p14:xfrm>
            </p:contentPart>
          </mc:Choice>
          <mc:Fallback xmlns="">
            <p:pic>
              <p:nvPicPr>
                <p:cNvPr id="100" name="Entrada de lápiz 99">
                  <a:extLst>
                    <a:ext uri="{FF2B5EF4-FFF2-40B4-BE49-F238E27FC236}">
                      <a16:creationId xmlns:a16="http://schemas.microsoft.com/office/drawing/2014/main" id="{BB161753-D201-4EBB-9936-7D468708C5EE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3972642" y="4532464"/>
                  <a:ext cx="2073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101" name="Entrada de lápiz 100">
                  <a:extLst>
                    <a:ext uri="{FF2B5EF4-FFF2-40B4-BE49-F238E27FC236}">
                      <a16:creationId xmlns:a16="http://schemas.microsoft.com/office/drawing/2014/main" id="{45C245DD-8087-41D6-87D6-C9E72D74A44A}"/>
                    </a:ext>
                  </a:extLst>
                </p14:cNvPr>
                <p14:cNvContentPartPr/>
                <p14:nvPr/>
              </p14:nvContentPartPr>
              <p14:xfrm>
                <a:off x="3881202" y="4550104"/>
                <a:ext cx="291600" cy="313560"/>
              </p14:xfrm>
            </p:contentPart>
          </mc:Choice>
          <mc:Fallback xmlns="">
            <p:pic>
              <p:nvPicPr>
                <p:cNvPr id="101" name="Entrada de lápiz 100">
                  <a:extLst>
                    <a:ext uri="{FF2B5EF4-FFF2-40B4-BE49-F238E27FC236}">
                      <a16:creationId xmlns:a16="http://schemas.microsoft.com/office/drawing/2014/main" id="{45C245DD-8087-41D6-87D6-C9E72D74A44A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3863562" y="4532464"/>
                  <a:ext cx="327240" cy="349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5" name="Grupo 104">
            <a:extLst>
              <a:ext uri="{FF2B5EF4-FFF2-40B4-BE49-F238E27FC236}">
                <a16:creationId xmlns:a16="http://schemas.microsoft.com/office/drawing/2014/main" id="{3908CAA0-F451-46C6-BF92-CEEBD497EB6A}"/>
              </a:ext>
            </a:extLst>
          </p:cNvPr>
          <p:cNvGrpSpPr/>
          <p:nvPr/>
        </p:nvGrpSpPr>
        <p:grpSpPr>
          <a:xfrm>
            <a:off x="4517682" y="4345264"/>
            <a:ext cx="131040" cy="76320"/>
            <a:chOff x="4517682" y="4345264"/>
            <a:chExt cx="131040" cy="76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102" name="Entrada de lápiz 101">
                  <a:extLst>
                    <a:ext uri="{FF2B5EF4-FFF2-40B4-BE49-F238E27FC236}">
                      <a16:creationId xmlns:a16="http://schemas.microsoft.com/office/drawing/2014/main" id="{0D2D5D4E-757D-4941-86FF-F00D9CB81CA5}"/>
                    </a:ext>
                  </a:extLst>
                </p14:cNvPr>
                <p14:cNvContentPartPr/>
                <p14:nvPr/>
              </p14:nvContentPartPr>
              <p14:xfrm>
                <a:off x="4517682" y="4345264"/>
                <a:ext cx="81720" cy="22320"/>
              </p14:xfrm>
            </p:contentPart>
          </mc:Choice>
          <mc:Fallback xmlns="">
            <p:pic>
              <p:nvPicPr>
                <p:cNvPr id="102" name="Entrada de lápiz 101">
                  <a:extLst>
                    <a:ext uri="{FF2B5EF4-FFF2-40B4-BE49-F238E27FC236}">
                      <a16:creationId xmlns:a16="http://schemas.microsoft.com/office/drawing/2014/main" id="{0D2D5D4E-757D-4941-86FF-F00D9CB81CA5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4499682" y="4327264"/>
                  <a:ext cx="11736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103" name="Entrada de lápiz 102">
                  <a:extLst>
                    <a:ext uri="{FF2B5EF4-FFF2-40B4-BE49-F238E27FC236}">
                      <a16:creationId xmlns:a16="http://schemas.microsoft.com/office/drawing/2014/main" id="{B4A630F6-DA5D-40DC-8C60-33A0170AC15D}"/>
                    </a:ext>
                  </a:extLst>
                </p14:cNvPr>
                <p14:cNvContentPartPr/>
                <p14:nvPr/>
              </p14:nvContentPartPr>
              <p14:xfrm>
                <a:off x="4539282" y="4421224"/>
                <a:ext cx="109440" cy="360"/>
              </p14:xfrm>
            </p:contentPart>
          </mc:Choice>
          <mc:Fallback xmlns="">
            <p:pic>
              <p:nvPicPr>
                <p:cNvPr id="103" name="Entrada de lápiz 102">
                  <a:extLst>
                    <a:ext uri="{FF2B5EF4-FFF2-40B4-BE49-F238E27FC236}">
                      <a16:creationId xmlns:a16="http://schemas.microsoft.com/office/drawing/2014/main" id="{B4A630F6-DA5D-40DC-8C60-33A0170AC15D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4521642" y="4403224"/>
                  <a:ext cx="145080" cy="3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104" name="Entrada de lápiz 103">
                <a:extLst>
                  <a:ext uri="{FF2B5EF4-FFF2-40B4-BE49-F238E27FC236}">
                    <a16:creationId xmlns:a16="http://schemas.microsoft.com/office/drawing/2014/main" id="{1C7B10BB-63BD-4761-8B85-E9A31906DD5B}"/>
                  </a:ext>
                </a:extLst>
              </p14:cNvPr>
              <p14:cNvContentPartPr/>
              <p14:nvPr/>
            </p14:nvContentPartPr>
            <p14:xfrm>
              <a:off x="5003322" y="4376944"/>
              <a:ext cx="1065600" cy="59040"/>
            </p14:xfrm>
          </p:contentPart>
        </mc:Choice>
        <mc:Fallback xmlns="">
          <p:pic>
            <p:nvPicPr>
              <p:cNvPr id="104" name="Entrada de lápiz 103">
                <a:extLst>
                  <a:ext uri="{FF2B5EF4-FFF2-40B4-BE49-F238E27FC236}">
                    <a16:creationId xmlns:a16="http://schemas.microsoft.com/office/drawing/2014/main" id="{1C7B10BB-63BD-4761-8B85-E9A31906DD5B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4985682" y="4359304"/>
                <a:ext cx="1101240" cy="94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10" name="Grupo 109">
            <a:extLst>
              <a:ext uri="{FF2B5EF4-FFF2-40B4-BE49-F238E27FC236}">
                <a16:creationId xmlns:a16="http://schemas.microsoft.com/office/drawing/2014/main" id="{B2866A91-0AA2-4260-B24D-238C756FB48A}"/>
              </a:ext>
            </a:extLst>
          </p:cNvPr>
          <p:cNvGrpSpPr/>
          <p:nvPr/>
        </p:nvGrpSpPr>
        <p:grpSpPr>
          <a:xfrm>
            <a:off x="5087922" y="3991024"/>
            <a:ext cx="741240" cy="256320"/>
            <a:chOff x="5087922" y="3991024"/>
            <a:chExt cx="741240" cy="256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107" name="Entrada de lápiz 106">
                  <a:extLst>
                    <a:ext uri="{FF2B5EF4-FFF2-40B4-BE49-F238E27FC236}">
                      <a16:creationId xmlns:a16="http://schemas.microsoft.com/office/drawing/2014/main" id="{45B11148-7688-4F1B-B328-A8B463D760DB}"/>
                    </a:ext>
                  </a:extLst>
                </p14:cNvPr>
                <p14:cNvContentPartPr/>
                <p14:nvPr/>
              </p14:nvContentPartPr>
              <p14:xfrm>
                <a:off x="5087922" y="3993904"/>
                <a:ext cx="258480" cy="253440"/>
              </p14:xfrm>
            </p:contentPart>
          </mc:Choice>
          <mc:Fallback xmlns="">
            <p:pic>
              <p:nvPicPr>
                <p:cNvPr id="107" name="Entrada de lápiz 106">
                  <a:extLst>
                    <a:ext uri="{FF2B5EF4-FFF2-40B4-BE49-F238E27FC236}">
                      <a16:creationId xmlns:a16="http://schemas.microsoft.com/office/drawing/2014/main" id="{45B11148-7688-4F1B-B328-A8B463D760DB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5069922" y="3976264"/>
                  <a:ext cx="29412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108" name="Entrada de lápiz 107">
                  <a:extLst>
                    <a:ext uri="{FF2B5EF4-FFF2-40B4-BE49-F238E27FC236}">
                      <a16:creationId xmlns:a16="http://schemas.microsoft.com/office/drawing/2014/main" id="{F1EFF380-3CC0-4E54-82DF-9FD6736652C3}"/>
                    </a:ext>
                  </a:extLst>
                </p14:cNvPr>
                <p14:cNvContentPartPr/>
                <p14:nvPr/>
              </p14:nvContentPartPr>
              <p14:xfrm>
                <a:off x="5410482" y="4119904"/>
                <a:ext cx="360" cy="4680"/>
              </p14:xfrm>
            </p:contentPart>
          </mc:Choice>
          <mc:Fallback xmlns="">
            <p:pic>
              <p:nvPicPr>
                <p:cNvPr id="108" name="Entrada de lápiz 107">
                  <a:extLst>
                    <a:ext uri="{FF2B5EF4-FFF2-40B4-BE49-F238E27FC236}">
                      <a16:creationId xmlns:a16="http://schemas.microsoft.com/office/drawing/2014/main" id="{F1EFF380-3CC0-4E54-82DF-9FD6736652C3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5392842" y="4101904"/>
                  <a:ext cx="360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109" name="Entrada de lápiz 108">
                  <a:extLst>
                    <a:ext uri="{FF2B5EF4-FFF2-40B4-BE49-F238E27FC236}">
                      <a16:creationId xmlns:a16="http://schemas.microsoft.com/office/drawing/2014/main" id="{3DEECA4E-EC45-47C6-8325-01F70587708C}"/>
                    </a:ext>
                  </a:extLst>
                </p14:cNvPr>
                <p14:cNvContentPartPr/>
                <p14:nvPr/>
              </p14:nvContentPartPr>
              <p14:xfrm>
                <a:off x="5582922" y="3991024"/>
                <a:ext cx="246240" cy="246960"/>
              </p14:xfrm>
            </p:contentPart>
          </mc:Choice>
          <mc:Fallback xmlns="">
            <p:pic>
              <p:nvPicPr>
                <p:cNvPr id="109" name="Entrada de lápiz 108">
                  <a:extLst>
                    <a:ext uri="{FF2B5EF4-FFF2-40B4-BE49-F238E27FC236}">
                      <a16:creationId xmlns:a16="http://schemas.microsoft.com/office/drawing/2014/main" id="{3DEECA4E-EC45-47C6-8325-01F70587708C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5564922" y="3973384"/>
                  <a:ext cx="281880" cy="28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8" name="Grupo 117">
            <a:extLst>
              <a:ext uri="{FF2B5EF4-FFF2-40B4-BE49-F238E27FC236}">
                <a16:creationId xmlns:a16="http://schemas.microsoft.com/office/drawing/2014/main" id="{2AA38091-D002-4625-A474-84C5F9DF7830}"/>
              </a:ext>
            </a:extLst>
          </p:cNvPr>
          <p:cNvGrpSpPr/>
          <p:nvPr/>
        </p:nvGrpSpPr>
        <p:grpSpPr>
          <a:xfrm>
            <a:off x="5117802" y="4500064"/>
            <a:ext cx="789480" cy="304200"/>
            <a:chOff x="5117802" y="4500064"/>
            <a:chExt cx="789480" cy="30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111" name="Entrada de lápiz 110">
                  <a:extLst>
                    <a:ext uri="{FF2B5EF4-FFF2-40B4-BE49-F238E27FC236}">
                      <a16:creationId xmlns:a16="http://schemas.microsoft.com/office/drawing/2014/main" id="{D96F0BF0-1B69-4498-879F-641EA438B021}"/>
                    </a:ext>
                  </a:extLst>
                </p14:cNvPr>
                <p14:cNvContentPartPr/>
                <p14:nvPr/>
              </p14:nvContentPartPr>
              <p14:xfrm>
                <a:off x="5117802" y="4500064"/>
                <a:ext cx="198360" cy="304200"/>
              </p14:xfrm>
            </p:contentPart>
          </mc:Choice>
          <mc:Fallback xmlns="">
            <p:pic>
              <p:nvPicPr>
                <p:cNvPr id="111" name="Entrada de lápiz 110">
                  <a:extLst>
                    <a:ext uri="{FF2B5EF4-FFF2-40B4-BE49-F238E27FC236}">
                      <a16:creationId xmlns:a16="http://schemas.microsoft.com/office/drawing/2014/main" id="{D96F0BF0-1B69-4498-879F-641EA438B021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5099802" y="4482424"/>
                  <a:ext cx="234000" cy="33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112" name="Entrada de lápiz 111">
                  <a:extLst>
                    <a:ext uri="{FF2B5EF4-FFF2-40B4-BE49-F238E27FC236}">
                      <a16:creationId xmlns:a16="http://schemas.microsoft.com/office/drawing/2014/main" id="{4E5700F1-BB91-4ABC-8E04-7D2D4442DB96}"/>
                    </a:ext>
                  </a:extLst>
                </p14:cNvPr>
                <p14:cNvContentPartPr/>
                <p14:nvPr/>
              </p14:nvContentPartPr>
              <p14:xfrm>
                <a:off x="5229402" y="4628944"/>
                <a:ext cx="182160" cy="50760"/>
              </p14:xfrm>
            </p:contentPart>
          </mc:Choice>
          <mc:Fallback xmlns="">
            <p:pic>
              <p:nvPicPr>
                <p:cNvPr id="112" name="Entrada de lápiz 111">
                  <a:extLst>
                    <a:ext uri="{FF2B5EF4-FFF2-40B4-BE49-F238E27FC236}">
                      <a16:creationId xmlns:a16="http://schemas.microsoft.com/office/drawing/2014/main" id="{4E5700F1-BB91-4ABC-8E04-7D2D4442DB96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5211762" y="4610944"/>
                  <a:ext cx="21780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113" name="Entrada de lápiz 112">
                  <a:extLst>
                    <a:ext uri="{FF2B5EF4-FFF2-40B4-BE49-F238E27FC236}">
                      <a16:creationId xmlns:a16="http://schemas.microsoft.com/office/drawing/2014/main" id="{9546F219-3E25-4809-B39C-8ED893536564}"/>
                    </a:ext>
                  </a:extLst>
                </p14:cNvPr>
                <p14:cNvContentPartPr/>
                <p14:nvPr/>
              </p14:nvContentPartPr>
              <p14:xfrm>
                <a:off x="5548002" y="4646944"/>
                <a:ext cx="13680" cy="4680"/>
              </p14:xfrm>
            </p:contentPart>
          </mc:Choice>
          <mc:Fallback xmlns="">
            <p:pic>
              <p:nvPicPr>
                <p:cNvPr id="113" name="Entrada de lápiz 112">
                  <a:extLst>
                    <a:ext uri="{FF2B5EF4-FFF2-40B4-BE49-F238E27FC236}">
                      <a16:creationId xmlns:a16="http://schemas.microsoft.com/office/drawing/2014/main" id="{9546F219-3E25-4809-B39C-8ED893536564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5530362" y="4628944"/>
                  <a:ext cx="493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114" name="Entrada de lápiz 113">
                  <a:extLst>
                    <a:ext uri="{FF2B5EF4-FFF2-40B4-BE49-F238E27FC236}">
                      <a16:creationId xmlns:a16="http://schemas.microsoft.com/office/drawing/2014/main" id="{E7198368-D028-4A51-9044-3E14093F59C4}"/>
                    </a:ext>
                  </a:extLst>
                </p14:cNvPr>
                <p14:cNvContentPartPr/>
                <p14:nvPr/>
              </p14:nvContentPartPr>
              <p14:xfrm>
                <a:off x="5688762" y="4504384"/>
                <a:ext cx="140760" cy="35640"/>
              </p14:xfrm>
            </p:contentPart>
          </mc:Choice>
          <mc:Fallback xmlns="">
            <p:pic>
              <p:nvPicPr>
                <p:cNvPr id="114" name="Entrada de lápiz 113">
                  <a:extLst>
                    <a:ext uri="{FF2B5EF4-FFF2-40B4-BE49-F238E27FC236}">
                      <a16:creationId xmlns:a16="http://schemas.microsoft.com/office/drawing/2014/main" id="{E7198368-D028-4A51-9044-3E14093F59C4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5670762" y="4486744"/>
                  <a:ext cx="17640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115" name="Entrada de lápiz 114">
                  <a:extLst>
                    <a:ext uri="{FF2B5EF4-FFF2-40B4-BE49-F238E27FC236}">
                      <a16:creationId xmlns:a16="http://schemas.microsoft.com/office/drawing/2014/main" id="{E9189653-D4F3-4F12-9969-68EAE9E10F99}"/>
                    </a:ext>
                  </a:extLst>
                </p14:cNvPr>
                <p14:cNvContentPartPr/>
                <p14:nvPr/>
              </p14:nvContentPartPr>
              <p14:xfrm>
                <a:off x="5693082" y="4506904"/>
                <a:ext cx="214200" cy="292680"/>
              </p14:xfrm>
            </p:contentPart>
          </mc:Choice>
          <mc:Fallback xmlns="">
            <p:pic>
              <p:nvPicPr>
                <p:cNvPr id="115" name="Entrada de lápiz 114">
                  <a:extLst>
                    <a:ext uri="{FF2B5EF4-FFF2-40B4-BE49-F238E27FC236}">
                      <a16:creationId xmlns:a16="http://schemas.microsoft.com/office/drawing/2014/main" id="{E9189653-D4F3-4F12-9969-68EAE9E10F99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5675082" y="4489264"/>
                  <a:ext cx="249840" cy="328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1" name="Grupo 120">
            <a:extLst>
              <a:ext uri="{FF2B5EF4-FFF2-40B4-BE49-F238E27FC236}">
                <a16:creationId xmlns:a16="http://schemas.microsoft.com/office/drawing/2014/main" id="{85EB15BA-E3B1-4268-AAF7-F3315BEE16DE}"/>
              </a:ext>
            </a:extLst>
          </p:cNvPr>
          <p:cNvGrpSpPr/>
          <p:nvPr/>
        </p:nvGrpSpPr>
        <p:grpSpPr>
          <a:xfrm>
            <a:off x="6443322" y="3936664"/>
            <a:ext cx="1386360" cy="496440"/>
            <a:chOff x="6443322" y="3936664"/>
            <a:chExt cx="1386360" cy="49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116" name="Entrada de lápiz 115">
                  <a:extLst>
                    <a:ext uri="{FF2B5EF4-FFF2-40B4-BE49-F238E27FC236}">
                      <a16:creationId xmlns:a16="http://schemas.microsoft.com/office/drawing/2014/main" id="{79286501-A0C4-40B2-8DD4-E5CA232169B8}"/>
                    </a:ext>
                  </a:extLst>
                </p14:cNvPr>
                <p14:cNvContentPartPr/>
                <p14:nvPr/>
              </p14:nvContentPartPr>
              <p14:xfrm>
                <a:off x="6454122" y="4313224"/>
                <a:ext cx="141840" cy="4680"/>
              </p14:xfrm>
            </p:contentPart>
          </mc:Choice>
          <mc:Fallback xmlns="">
            <p:pic>
              <p:nvPicPr>
                <p:cNvPr id="116" name="Entrada de lápiz 115">
                  <a:extLst>
                    <a:ext uri="{FF2B5EF4-FFF2-40B4-BE49-F238E27FC236}">
                      <a16:creationId xmlns:a16="http://schemas.microsoft.com/office/drawing/2014/main" id="{79286501-A0C4-40B2-8DD4-E5CA232169B8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6436122" y="4295584"/>
                  <a:ext cx="1774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117" name="Entrada de lápiz 116">
                  <a:extLst>
                    <a:ext uri="{FF2B5EF4-FFF2-40B4-BE49-F238E27FC236}">
                      <a16:creationId xmlns:a16="http://schemas.microsoft.com/office/drawing/2014/main" id="{C8875D99-F42C-454D-8D66-EE6D87DC2F8C}"/>
                    </a:ext>
                  </a:extLst>
                </p14:cNvPr>
                <p14:cNvContentPartPr/>
                <p14:nvPr/>
              </p14:nvContentPartPr>
              <p14:xfrm>
                <a:off x="6443322" y="4418704"/>
                <a:ext cx="227160" cy="14040"/>
              </p14:xfrm>
            </p:contentPart>
          </mc:Choice>
          <mc:Fallback xmlns="">
            <p:pic>
              <p:nvPicPr>
                <p:cNvPr id="117" name="Entrada de lápiz 116">
                  <a:extLst>
                    <a:ext uri="{FF2B5EF4-FFF2-40B4-BE49-F238E27FC236}">
                      <a16:creationId xmlns:a16="http://schemas.microsoft.com/office/drawing/2014/main" id="{C8875D99-F42C-454D-8D66-EE6D87DC2F8C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6425322" y="4401064"/>
                  <a:ext cx="26280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119" name="Entrada de lápiz 118">
                  <a:extLst>
                    <a:ext uri="{FF2B5EF4-FFF2-40B4-BE49-F238E27FC236}">
                      <a16:creationId xmlns:a16="http://schemas.microsoft.com/office/drawing/2014/main" id="{C63C6B8A-2BBD-4803-AC9A-3EC2BE9200FF}"/>
                    </a:ext>
                  </a:extLst>
                </p14:cNvPr>
                <p14:cNvContentPartPr/>
                <p14:nvPr/>
              </p14:nvContentPartPr>
              <p14:xfrm>
                <a:off x="7258722" y="3936664"/>
                <a:ext cx="247680" cy="336240"/>
              </p14:xfrm>
            </p:contentPart>
          </mc:Choice>
          <mc:Fallback xmlns="">
            <p:pic>
              <p:nvPicPr>
                <p:cNvPr id="119" name="Entrada de lápiz 118">
                  <a:extLst>
                    <a:ext uri="{FF2B5EF4-FFF2-40B4-BE49-F238E27FC236}">
                      <a16:creationId xmlns:a16="http://schemas.microsoft.com/office/drawing/2014/main" id="{C63C6B8A-2BBD-4803-AC9A-3EC2BE9200FF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7241082" y="3919024"/>
                  <a:ext cx="283320" cy="37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120" name="Entrada de lápiz 119">
                  <a:extLst>
                    <a:ext uri="{FF2B5EF4-FFF2-40B4-BE49-F238E27FC236}">
                      <a16:creationId xmlns:a16="http://schemas.microsoft.com/office/drawing/2014/main" id="{ED53F1EB-1685-49AB-9863-F0764173CCA9}"/>
                    </a:ext>
                  </a:extLst>
                </p14:cNvPr>
                <p14:cNvContentPartPr/>
                <p14:nvPr/>
              </p14:nvContentPartPr>
              <p14:xfrm>
                <a:off x="6917082" y="4334824"/>
                <a:ext cx="912600" cy="98280"/>
              </p14:xfrm>
            </p:contentPart>
          </mc:Choice>
          <mc:Fallback xmlns="">
            <p:pic>
              <p:nvPicPr>
                <p:cNvPr id="120" name="Entrada de lápiz 119">
                  <a:extLst>
                    <a:ext uri="{FF2B5EF4-FFF2-40B4-BE49-F238E27FC236}">
                      <a16:creationId xmlns:a16="http://schemas.microsoft.com/office/drawing/2014/main" id="{ED53F1EB-1685-49AB-9863-F0764173CCA9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6899082" y="4317184"/>
                  <a:ext cx="948240" cy="13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8" name="Grupo 127">
            <a:extLst>
              <a:ext uri="{FF2B5EF4-FFF2-40B4-BE49-F238E27FC236}">
                <a16:creationId xmlns:a16="http://schemas.microsoft.com/office/drawing/2014/main" id="{00CEAB39-B93F-4D73-A5A5-16A01DB436D2}"/>
              </a:ext>
            </a:extLst>
          </p:cNvPr>
          <p:cNvGrpSpPr/>
          <p:nvPr/>
        </p:nvGrpSpPr>
        <p:grpSpPr>
          <a:xfrm>
            <a:off x="7087002" y="4581784"/>
            <a:ext cx="564120" cy="312840"/>
            <a:chOff x="7087002" y="4581784"/>
            <a:chExt cx="564120" cy="31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122" name="Entrada de lápiz 121">
                  <a:extLst>
                    <a:ext uri="{FF2B5EF4-FFF2-40B4-BE49-F238E27FC236}">
                      <a16:creationId xmlns:a16="http://schemas.microsoft.com/office/drawing/2014/main" id="{FAC2F823-9937-40F9-A9A7-D5B1BE2E5B85}"/>
                    </a:ext>
                  </a:extLst>
                </p14:cNvPr>
                <p14:cNvContentPartPr/>
                <p14:nvPr/>
              </p14:nvContentPartPr>
              <p14:xfrm>
                <a:off x="7087002" y="4581784"/>
                <a:ext cx="230760" cy="312840"/>
              </p14:xfrm>
            </p:contentPart>
          </mc:Choice>
          <mc:Fallback xmlns="">
            <p:pic>
              <p:nvPicPr>
                <p:cNvPr id="122" name="Entrada de lápiz 121">
                  <a:extLst>
                    <a:ext uri="{FF2B5EF4-FFF2-40B4-BE49-F238E27FC236}">
                      <a16:creationId xmlns:a16="http://schemas.microsoft.com/office/drawing/2014/main" id="{FAC2F823-9937-40F9-A9A7-D5B1BE2E5B85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7069362" y="4564144"/>
                  <a:ext cx="26640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123" name="Entrada de lápiz 122">
                  <a:extLst>
                    <a:ext uri="{FF2B5EF4-FFF2-40B4-BE49-F238E27FC236}">
                      <a16:creationId xmlns:a16="http://schemas.microsoft.com/office/drawing/2014/main" id="{E0BBDA24-B1EB-466F-BA0A-0BF258DEA5D6}"/>
                    </a:ext>
                  </a:extLst>
                </p14:cNvPr>
                <p14:cNvContentPartPr/>
                <p14:nvPr/>
              </p14:nvContentPartPr>
              <p14:xfrm>
                <a:off x="7474362" y="4614904"/>
                <a:ext cx="148680" cy="360"/>
              </p14:xfrm>
            </p:contentPart>
          </mc:Choice>
          <mc:Fallback xmlns="">
            <p:pic>
              <p:nvPicPr>
                <p:cNvPr id="123" name="Entrada de lápiz 122">
                  <a:extLst>
                    <a:ext uri="{FF2B5EF4-FFF2-40B4-BE49-F238E27FC236}">
                      <a16:creationId xmlns:a16="http://schemas.microsoft.com/office/drawing/2014/main" id="{E0BBDA24-B1EB-466F-BA0A-0BF258DEA5D6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7456362" y="4596904"/>
                  <a:ext cx="1843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124" name="Entrada de lápiz 123">
                  <a:extLst>
                    <a:ext uri="{FF2B5EF4-FFF2-40B4-BE49-F238E27FC236}">
                      <a16:creationId xmlns:a16="http://schemas.microsoft.com/office/drawing/2014/main" id="{16727311-B65F-4108-A80D-C7DDFDBFA18B}"/>
                    </a:ext>
                  </a:extLst>
                </p14:cNvPr>
                <p14:cNvContentPartPr/>
                <p14:nvPr/>
              </p14:nvContentPartPr>
              <p14:xfrm>
                <a:off x="7384002" y="4614904"/>
                <a:ext cx="267120" cy="249840"/>
              </p14:xfrm>
            </p:contentPart>
          </mc:Choice>
          <mc:Fallback xmlns="">
            <p:pic>
              <p:nvPicPr>
                <p:cNvPr id="124" name="Entrada de lápiz 123">
                  <a:extLst>
                    <a:ext uri="{FF2B5EF4-FFF2-40B4-BE49-F238E27FC236}">
                      <a16:creationId xmlns:a16="http://schemas.microsoft.com/office/drawing/2014/main" id="{16727311-B65F-4108-A80D-C7DDFDBFA18B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7366002" y="4596904"/>
                  <a:ext cx="302760" cy="285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7" name="Grupo 126">
            <a:extLst>
              <a:ext uri="{FF2B5EF4-FFF2-40B4-BE49-F238E27FC236}">
                <a16:creationId xmlns:a16="http://schemas.microsoft.com/office/drawing/2014/main" id="{4A73982B-19FB-41F8-A728-95ACA797C794}"/>
              </a:ext>
            </a:extLst>
          </p:cNvPr>
          <p:cNvGrpSpPr/>
          <p:nvPr/>
        </p:nvGrpSpPr>
        <p:grpSpPr>
          <a:xfrm>
            <a:off x="8019402" y="4636144"/>
            <a:ext cx="393120" cy="333360"/>
            <a:chOff x="8019402" y="4636144"/>
            <a:chExt cx="393120" cy="33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125" name="Entrada de lápiz 124">
                  <a:extLst>
                    <a:ext uri="{FF2B5EF4-FFF2-40B4-BE49-F238E27FC236}">
                      <a16:creationId xmlns:a16="http://schemas.microsoft.com/office/drawing/2014/main" id="{60AA4B94-68C4-476A-81C4-DAA8015147A3}"/>
                    </a:ext>
                  </a:extLst>
                </p14:cNvPr>
                <p14:cNvContentPartPr/>
                <p14:nvPr/>
              </p14:nvContentPartPr>
              <p14:xfrm>
                <a:off x="8019402" y="4636144"/>
                <a:ext cx="306720" cy="333360"/>
              </p14:xfrm>
            </p:contentPart>
          </mc:Choice>
          <mc:Fallback xmlns="">
            <p:pic>
              <p:nvPicPr>
                <p:cNvPr id="125" name="Entrada de lápiz 124">
                  <a:extLst>
                    <a:ext uri="{FF2B5EF4-FFF2-40B4-BE49-F238E27FC236}">
                      <a16:creationId xmlns:a16="http://schemas.microsoft.com/office/drawing/2014/main" id="{60AA4B94-68C4-476A-81C4-DAA8015147A3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8001402" y="4618144"/>
                  <a:ext cx="342360" cy="36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126" name="Entrada de lápiz 125">
                  <a:extLst>
                    <a:ext uri="{FF2B5EF4-FFF2-40B4-BE49-F238E27FC236}">
                      <a16:creationId xmlns:a16="http://schemas.microsoft.com/office/drawing/2014/main" id="{4EE104F7-162A-4E61-993C-B3E287A9152A}"/>
                    </a:ext>
                  </a:extLst>
                </p14:cNvPr>
                <p14:cNvContentPartPr/>
                <p14:nvPr/>
              </p14:nvContentPartPr>
              <p14:xfrm>
                <a:off x="8145762" y="4679344"/>
                <a:ext cx="266760" cy="283680"/>
              </p14:xfrm>
            </p:contentPart>
          </mc:Choice>
          <mc:Fallback xmlns="">
            <p:pic>
              <p:nvPicPr>
                <p:cNvPr id="126" name="Entrada de lápiz 125">
                  <a:extLst>
                    <a:ext uri="{FF2B5EF4-FFF2-40B4-BE49-F238E27FC236}">
                      <a16:creationId xmlns:a16="http://schemas.microsoft.com/office/drawing/2014/main" id="{4EE104F7-162A-4E61-993C-B3E287A9152A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8128122" y="4661344"/>
                  <a:ext cx="302400" cy="319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129" name="Entrada de lápiz 128">
                <a:extLst>
                  <a:ext uri="{FF2B5EF4-FFF2-40B4-BE49-F238E27FC236}">
                    <a16:creationId xmlns:a16="http://schemas.microsoft.com/office/drawing/2014/main" id="{D9C42080-D31B-43FC-B77A-FA722C5A2737}"/>
                  </a:ext>
                </a:extLst>
              </p14:cNvPr>
              <p14:cNvContentPartPr/>
              <p14:nvPr/>
            </p14:nvContentPartPr>
            <p14:xfrm>
              <a:off x="397842" y="1591624"/>
              <a:ext cx="360" cy="360"/>
            </p14:xfrm>
          </p:contentPart>
        </mc:Choice>
        <mc:Fallback xmlns="">
          <p:pic>
            <p:nvPicPr>
              <p:cNvPr id="129" name="Entrada de lápiz 128">
                <a:extLst>
                  <a:ext uri="{FF2B5EF4-FFF2-40B4-BE49-F238E27FC236}">
                    <a16:creationId xmlns:a16="http://schemas.microsoft.com/office/drawing/2014/main" id="{D9C42080-D31B-43FC-B77A-FA722C5A2737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380202" y="1573984"/>
                <a:ext cx="36000" cy="3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925502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7">
            <a:extLst>
              <a:ext uri="{FF2B5EF4-FFF2-40B4-BE49-F238E27FC236}">
                <a16:creationId xmlns:a16="http://schemas.microsoft.com/office/drawing/2014/main" id="{84697CDA-BDB7-4883-B48B-1D4EDB2F0E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6" name="Rectangle 9">
            <a:extLst>
              <a:ext uri="{FF2B5EF4-FFF2-40B4-BE49-F238E27FC236}">
                <a16:creationId xmlns:a16="http://schemas.microsoft.com/office/drawing/2014/main" id="{EB791652-581E-452C-B970-B3C48D4A99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Freeform: Shape 11">
            <a:extLst>
              <a:ext uri="{FF2B5EF4-FFF2-40B4-BE49-F238E27FC236}">
                <a16:creationId xmlns:a16="http://schemas.microsoft.com/office/drawing/2014/main" id="{0DC0EC46-2230-4728-856D-F353111210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7"/>
            <a:ext cx="10905067" cy="5562249"/>
          </a:xfrm>
          <a:custGeom>
            <a:avLst/>
            <a:gdLst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257007 w 11243827"/>
              <a:gd name="connsiteY57" fmla="*/ 553718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8506 w 11243827"/>
              <a:gd name="connsiteY105" fmla="*/ 5632788 h 5641173"/>
              <a:gd name="connsiteX106" fmla="*/ 7912803 w 11243827"/>
              <a:gd name="connsiteY106" fmla="*/ 5629702 h 5641173"/>
              <a:gd name="connsiteX107" fmla="*/ 7890915 w 11243827"/>
              <a:gd name="connsiteY107" fmla="*/ 5612272 h 5641173"/>
              <a:gd name="connsiteX108" fmla="*/ 7727691 w 11243827"/>
              <a:gd name="connsiteY108" fmla="*/ 5621064 h 5641173"/>
              <a:gd name="connsiteX109" fmla="*/ 7685998 w 11243827"/>
              <a:gd name="connsiteY109" fmla="*/ 5615564 h 5641173"/>
              <a:gd name="connsiteX110" fmla="*/ 7649302 w 11243827"/>
              <a:gd name="connsiteY110" fmla="*/ 5626541 h 5641173"/>
              <a:gd name="connsiteX111" fmla="*/ 7634083 w 11243827"/>
              <a:gd name="connsiteY111" fmla="*/ 5620862 h 5641173"/>
              <a:gd name="connsiteX112" fmla="*/ 7631455 w 11243827"/>
              <a:gd name="connsiteY112" fmla="*/ 5619708 h 5641173"/>
              <a:gd name="connsiteX113" fmla="*/ 7620952 w 11243827"/>
              <a:gd name="connsiteY113" fmla="*/ 5618872 h 5641173"/>
              <a:gd name="connsiteX114" fmla="*/ 7617992 w 11243827"/>
              <a:gd name="connsiteY114" fmla="*/ 5613914 h 5641173"/>
              <a:gd name="connsiteX115" fmla="*/ 7602182 w 11243827"/>
              <a:gd name="connsiteY115" fmla="*/ 5609271 h 5641173"/>
              <a:gd name="connsiteX116" fmla="*/ 7582847 w 11243827"/>
              <a:gd name="connsiteY116" fmla="*/ 5609047 h 5641173"/>
              <a:gd name="connsiteX117" fmla="*/ 7514158 w 11243827"/>
              <a:gd name="connsiteY117" fmla="*/ 5607737 h 5641173"/>
              <a:gd name="connsiteX118" fmla="*/ 7502955 w 11243827"/>
              <a:gd name="connsiteY118" fmla="*/ 5610415 h 5641173"/>
              <a:gd name="connsiteX119" fmla="*/ 7466391 w 11243827"/>
              <a:gd name="connsiteY119" fmla="*/ 5605949 h 5641173"/>
              <a:gd name="connsiteX120" fmla="*/ 7433806 w 11243827"/>
              <a:gd name="connsiteY120" fmla="*/ 5604945 h 5641173"/>
              <a:gd name="connsiteX121" fmla="*/ 7412693 w 11243827"/>
              <a:gd name="connsiteY121" fmla="*/ 5607075 h 5641173"/>
              <a:gd name="connsiteX122" fmla="*/ 7407159 w 11243827"/>
              <a:gd name="connsiteY122" fmla="*/ 5605310 h 5641173"/>
              <a:gd name="connsiteX123" fmla="*/ 7385900 w 11243827"/>
              <a:gd name="connsiteY123" fmla="*/ 5604171 h 5641173"/>
              <a:gd name="connsiteX124" fmla="*/ 7375071 w 11243827"/>
              <a:gd name="connsiteY124" fmla="*/ 5606788 h 5641173"/>
              <a:gd name="connsiteX125" fmla="*/ 7364382 w 11243827"/>
              <a:gd name="connsiteY125" fmla="*/ 5600762 h 5641173"/>
              <a:gd name="connsiteX126" fmla="*/ 7361770 w 11243827"/>
              <a:gd name="connsiteY126" fmla="*/ 5596347 h 5641173"/>
              <a:gd name="connsiteX127" fmla="*/ 7346641 w 11243827"/>
              <a:gd name="connsiteY127" fmla="*/ 5598329 h 5641173"/>
              <a:gd name="connsiteX128" fmla="*/ 7334238 w 11243827"/>
              <a:gd name="connsiteY128" fmla="*/ 5594014 h 5641173"/>
              <a:gd name="connsiteX129" fmla="*/ 7323426 w 11243827"/>
              <a:gd name="connsiteY129" fmla="*/ 5596835 h 5641173"/>
              <a:gd name="connsiteX130" fmla="*/ 7318938 w 11243827"/>
              <a:gd name="connsiteY130" fmla="*/ 5596200 h 5641173"/>
              <a:gd name="connsiteX131" fmla="*/ 7307784 w 11243827"/>
              <a:gd name="connsiteY131" fmla="*/ 5594065 h 5641173"/>
              <a:gd name="connsiteX132" fmla="*/ 7288540 w 11243827"/>
              <a:gd name="connsiteY132" fmla="*/ 5589320 h 5641173"/>
              <a:gd name="connsiteX133" fmla="*/ 7282537 w 11243827"/>
              <a:gd name="connsiteY133" fmla="*/ 5588660 h 5641173"/>
              <a:gd name="connsiteX134" fmla="*/ 7269466 w 11243827"/>
              <a:gd name="connsiteY134" fmla="*/ 5581404 h 5641173"/>
              <a:gd name="connsiteX135" fmla="*/ 7244165 w 11243827"/>
              <a:gd name="connsiteY135" fmla="*/ 5575200 h 5641173"/>
              <a:gd name="connsiteX136" fmla="*/ 7199619 w 11243827"/>
              <a:gd name="connsiteY136" fmla="*/ 5553550 h 5641173"/>
              <a:gd name="connsiteX137" fmla="*/ 7173434 w 11243827"/>
              <a:gd name="connsiteY137" fmla="*/ 5543219 h 5641173"/>
              <a:gd name="connsiteX138" fmla="*/ 7155718 w 11243827"/>
              <a:gd name="connsiteY138" fmla="*/ 5533697 h 5641173"/>
              <a:gd name="connsiteX139" fmla="*/ 7103430 w 11243827"/>
              <a:gd name="connsiteY139" fmla="*/ 5520249 h 5641173"/>
              <a:gd name="connsiteX140" fmla="*/ 7013746 w 11243827"/>
              <a:gd name="connsiteY140" fmla="*/ 5502470 h 5641173"/>
              <a:gd name="connsiteX141" fmla="*/ 6995379 w 11243827"/>
              <a:gd name="connsiteY141" fmla="*/ 5497693 h 5641173"/>
              <a:gd name="connsiteX142" fmla="*/ 6982475 w 11243827"/>
              <a:gd name="connsiteY142" fmla="*/ 5489641 h 5641173"/>
              <a:gd name="connsiteX143" fmla="*/ 6981994 w 11243827"/>
              <a:gd name="connsiteY143" fmla="*/ 5484335 h 5641173"/>
              <a:gd name="connsiteX144" fmla="*/ 6972355 w 11243827"/>
              <a:gd name="connsiteY144" fmla="*/ 5481074 h 5641173"/>
              <a:gd name="connsiteX145" fmla="*/ 6970394 w 11243827"/>
              <a:gd name="connsiteY145" fmla="*/ 5479383 h 5641173"/>
              <a:gd name="connsiteX146" fmla="*/ 6958543 w 11243827"/>
              <a:gd name="connsiteY146" fmla="*/ 5470507 h 5641173"/>
              <a:gd name="connsiteX147" fmla="*/ 6918276 w 11243827"/>
              <a:gd name="connsiteY147" fmla="*/ 5472034 h 5641173"/>
              <a:gd name="connsiteX148" fmla="*/ 6881046 w 11243827"/>
              <a:gd name="connsiteY148" fmla="*/ 5457070 h 5641173"/>
              <a:gd name="connsiteX149" fmla="*/ 6720917 w 11243827"/>
              <a:gd name="connsiteY149" fmla="*/ 5426664 h 5641173"/>
              <a:gd name="connsiteX150" fmla="*/ 6724964 w 11243827"/>
              <a:gd name="connsiteY150" fmla="*/ 5414071 h 5641173"/>
              <a:gd name="connsiteX151" fmla="*/ 6717823 w 11243827"/>
              <a:gd name="connsiteY151" fmla="*/ 5410317 h 5641173"/>
              <a:gd name="connsiteX152" fmla="*/ 6660723 w 11243827"/>
              <a:gd name="connsiteY152" fmla="*/ 5408304 h 5641173"/>
              <a:gd name="connsiteX153" fmla="*/ 6532914 w 11243827"/>
              <a:gd name="connsiteY153" fmla="*/ 5431205 h 5641173"/>
              <a:gd name="connsiteX154" fmla="*/ 6317327 w 11243827"/>
              <a:gd name="connsiteY154" fmla="*/ 5481889 h 5641173"/>
              <a:gd name="connsiteX155" fmla="*/ 6196243 w 11243827"/>
              <a:gd name="connsiteY155" fmla="*/ 5515042 h 5641173"/>
              <a:gd name="connsiteX156" fmla="*/ 6099124 w 11243827"/>
              <a:gd name="connsiteY156" fmla="*/ 5516848 h 5641173"/>
              <a:gd name="connsiteX157" fmla="*/ 6016077 w 11243827"/>
              <a:gd name="connsiteY157" fmla="*/ 5528642 h 5641173"/>
              <a:gd name="connsiteX158" fmla="*/ 6004389 w 11243827"/>
              <a:gd name="connsiteY158" fmla="*/ 5531206 h 5641173"/>
              <a:gd name="connsiteX159" fmla="*/ 5933945 w 11243827"/>
              <a:gd name="connsiteY159" fmla="*/ 5538840 h 5641173"/>
              <a:gd name="connsiteX160" fmla="*/ 5883936 w 11243827"/>
              <a:gd name="connsiteY160" fmla="*/ 5553807 h 5641173"/>
              <a:gd name="connsiteX161" fmla="*/ 5798331 w 11243827"/>
              <a:gd name="connsiteY161" fmla="*/ 5564248 h 5641173"/>
              <a:gd name="connsiteX162" fmla="*/ 5712738 w 11243827"/>
              <a:gd name="connsiteY162" fmla="*/ 5573120 h 5641173"/>
              <a:gd name="connsiteX163" fmla="*/ 5681342 w 11243827"/>
              <a:gd name="connsiteY163" fmla="*/ 5575621 h 5641173"/>
              <a:gd name="connsiteX164" fmla="*/ 5627167 w 11243827"/>
              <a:gd name="connsiteY164" fmla="*/ 5583215 h 5641173"/>
              <a:gd name="connsiteX165" fmla="*/ 5591414 w 11243827"/>
              <a:gd name="connsiteY165" fmla="*/ 5587695 h 5641173"/>
              <a:gd name="connsiteX166" fmla="*/ 5583028 w 11243827"/>
              <a:gd name="connsiteY166" fmla="*/ 5580877 h 5641173"/>
              <a:gd name="connsiteX167" fmla="*/ 5549426 w 11243827"/>
              <a:gd name="connsiteY167" fmla="*/ 5582858 h 5641173"/>
              <a:gd name="connsiteX168" fmla="*/ 5519999 w 11243827"/>
              <a:gd name="connsiteY168" fmla="*/ 5592246 h 5641173"/>
              <a:gd name="connsiteX169" fmla="*/ 5480028 w 11243827"/>
              <a:gd name="connsiteY169" fmla="*/ 5597282 h 5641173"/>
              <a:gd name="connsiteX170" fmla="*/ 5456175 w 11243827"/>
              <a:gd name="connsiteY170" fmla="*/ 5600371 h 5641173"/>
              <a:gd name="connsiteX171" fmla="*/ 5388463 w 11243827"/>
              <a:gd name="connsiteY171" fmla="*/ 5602638 h 5641173"/>
              <a:gd name="connsiteX172" fmla="*/ 5265898 w 11243827"/>
              <a:gd name="connsiteY172" fmla="*/ 5591830 h 5641173"/>
              <a:gd name="connsiteX173" fmla="*/ 5231231 w 11243827"/>
              <a:gd name="connsiteY173" fmla="*/ 5592790 h 5641173"/>
              <a:gd name="connsiteX174" fmla="*/ 5226996 w 11243827"/>
              <a:gd name="connsiteY174" fmla="*/ 5595040 h 5641173"/>
              <a:gd name="connsiteX175" fmla="*/ 5175988 w 11243827"/>
              <a:gd name="connsiteY175" fmla="*/ 5588131 h 5641173"/>
              <a:gd name="connsiteX176" fmla="*/ 5107470 w 11243827"/>
              <a:gd name="connsiteY176" fmla="*/ 5594771 h 5641173"/>
              <a:gd name="connsiteX177" fmla="*/ 5027868 w 11243827"/>
              <a:gd name="connsiteY177" fmla="*/ 5605624 h 5641173"/>
              <a:gd name="connsiteX178" fmla="*/ 5007324 w 11243827"/>
              <a:gd name="connsiteY178" fmla="*/ 5609209 h 5641173"/>
              <a:gd name="connsiteX179" fmla="*/ 4952559 w 11243827"/>
              <a:gd name="connsiteY179" fmla="*/ 5611402 h 5641173"/>
              <a:gd name="connsiteX180" fmla="*/ 4826081 w 11243827"/>
              <a:gd name="connsiteY180" fmla="*/ 5616191 h 5641173"/>
              <a:gd name="connsiteX181" fmla="*/ 4823501 w 11243827"/>
              <a:gd name="connsiteY181" fmla="*/ 5619174 h 5641173"/>
              <a:gd name="connsiteX182" fmla="*/ 4813093 w 11243827"/>
              <a:gd name="connsiteY182" fmla="*/ 5620026 h 5641173"/>
              <a:gd name="connsiteX183" fmla="*/ 4810563 w 11243827"/>
              <a:gd name="connsiteY183" fmla="*/ 5620787 h 5641173"/>
              <a:gd name="connsiteX184" fmla="*/ 4795818 w 11243827"/>
              <a:gd name="connsiteY184" fmla="*/ 5624618 h 5641173"/>
              <a:gd name="connsiteX185" fmla="*/ 4758404 w 11243827"/>
              <a:gd name="connsiteY185" fmla="*/ 5619510 h 5641173"/>
              <a:gd name="connsiteX186" fmla="*/ 4717254 w 11243827"/>
              <a:gd name="connsiteY186" fmla="*/ 5624155 h 5641173"/>
              <a:gd name="connsiteX187" fmla="*/ 4591958 w 11243827"/>
              <a:gd name="connsiteY187" fmla="*/ 5624710 h 5641173"/>
              <a:gd name="connsiteX188" fmla="*/ 4476215 w 11243827"/>
              <a:gd name="connsiteY188" fmla="*/ 5628210 h 5641173"/>
              <a:gd name="connsiteX189" fmla="*/ 4425193 w 11243827"/>
              <a:gd name="connsiteY189" fmla="*/ 5627414 h 5641173"/>
              <a:gd name="connsiteX190" fmla="*/ 4383866 w 11243827"/>
              <a:gd name="connsiteY190" fmla="*/ 5626546 h 5641173"/>
              <a:gd name="connsiteX191" fmla="*/ 4385596 w 11243827"/>
              <a:gd name="connsiteY191" fmla="*/ 5634646 h 5641173"/>
              <a:gd name="connsiteX192" fmla="*/ 4360864 w 11243827"/>
              <a:gd name="connsiteY192" fmla="*/ 5641173 h 5641173"/>
              <a:gd name="connsiteX193" fmla="*/ 4328321 w 11243827"/>
              <a:gd name="connsiteY193" fmla="*/ 5626332 h 5641173"/>
              <a:gd name="connsiteX194" fmla="*/ 4309842 w 11243827"/>
              <a:gd name="connsiteY194" fmla="*/ 5626471 h 5641173"/>
              <a:gd name="connsiteX195" fmla="*/ 4277424 w 11243827"/>
              <a:gd name="connsiteY195" fmla="*/ 5631598 h 5641173"/>
              <a:gd name="connsiteX196" fmla="*/ 4266627 w 11243827"/>
              <a:gd name="connsiteY196" fmla="*/ 5633969 h 5641173"/>
              <a:gd name="connsiteX197" fmla="*/ 4185525 w 11243827"/>
              <a:gd name="connsiteY197" fmla="*/ 5617508 h 5641173"/>
              <a:gd name="connsiteX198" fmla="*/ 4177617 w 11243827"/>
              <a:gd name="connsiteY198" fmla="*/ 5610903 h 5641173"/>
              <a:gd name="connsiteX199" fmla="*/ 4136948 w 11243827"/>
              <a:gd name="connsiteY199" fmla="*/ 5608031 h 5641173"/>
              <a:gd name="connsiteX200" fmla="*/ 4132323 w 11243827"/>
              <a:gd name="connsiteY200" fmla="*/ 5609784 h 5641173"/>
              <a:gd name="connsiteX201" fmla="*/ 4098620 w 11243827"/>
              <a:gd name="connsiteY201" fmla="*/ 5599672 h 5641173"/>
              <a:gd name="connsiteX202" fmla="*/ 3963475 w 11243827"/>
              <a:gd name="connsiteY202" fmla="*/ 5581841 h 5641173"/>
              <a:gd name="connsiteX203" fmla="*/ 3703613 w 11243827"/>
              <a:gd name="connsiteY203" fmla="*/ 5572482 h 5641173"/>
              <a:gd name="connsiteX204" fmla="*/ 3432987 w 11243827"/>
              <a:gd name="connsiteY204" fmla="*/ 5545768 h 5641173"/>
              <a:gd name="connsiteX205" fmla="*/ 3176381 w 11243827"/>
              <a:gd name="connsiteY205" fmla="*/ 5556110 h 5641173"/>
              <a:gd name="connsiteX206" fmla="*/ 2710156 w 11243827"/>
              <a:gd name="connsiteY206" fmla="*/ 5527517 h 5641173"/>
              <a:gd name="connsiteX207" fmla="*/ 2550206 w 11243827"/>
              <a:gd name="connsiteY207" fmla="*/ 5524958 h 5641173"/>
              <a:gd name="connsiteX208" fmla="*/ 2443041 w 11243827"/>
              <a:gd name="connsiteY208" fmla="*/ 5523990 h 5641173"/>
              <a:gd name="connsiteX209" fmla="*/ 2435613 w 11243827"/>
              <a:gd name="connsiteY209" fmla="*/ 5526704 h 5641173"/>
              <a:gd name="connsiteX210" fmla="*/ 2405682 w 11243827"/>
              <a:gd name="connsiteY210" fmla="*/ 5528307 h 5641173"/>
              <a:gd name="connsiteX211" fmla="*/ 2397487 w 11243827"/>
              <a:gd name="connsiteY211" fmla="*/ 5540337 h 5641173"/>
              <a:gd name="connsiteX212" fmla="*/ 2297454 w 11243827"/>
              <a:gd name="connsiteY212" fmla="*/ 5550765 h 5641173"/>
              <a:gd name="connsiteX213" fmla="*/ 2056700 w 11243827"/>
              <a:gd name="connsiteY213" fmla="*/ 5555489 h 5641173"/>
              <a:gd name="connsiteX214" fmla="*/ 1878530 w 11243827"/>
              <a:gd name="connsiteY214" fmla="*/ 5535330 h 5641173"/>
              <a:gd name="connsiteX215" fmla="*/ 1859292 w 11243827"/>
              <a:gd name="connsiteY215" fmla="*/ 5535461 h 5641173"/>
              <a:gd name="connsiteX216" fmla="*/ 1835626 w 11243827"/>
              <a:gd name="connsiteY216" fmla="*/ 5533793 h 5641173"/>
              <a:gd name="connsiteX217" fmla="*/ 1798939 w 11243827"/>
              <a:gd name="connsiteY217" fmla="*/ 5540285 h 5641173"/>
              <a:gd name="connsiteX218" fmla="*/ 1779046 w 11243827"/>
              <a:gd name="connsiteY218" fmla="*/ 5549949 h 5641173"/>
              <a:gd name="connsiteX219" fmla="*/ 1772421 w 11243827"/>
              <a:gd name="connsiteY219" fmla="*/ 5549018 h 5641173"/>
              <a:gd name="connsiteX220" fmla="*/ 1772052 w 11243827"/>
              <a:gd name="connsiteY220" fmla="*/ 5545689 h 5641173"/>
              <a:gd name="connsiteX221" fmla="*/ 1711543 w 11243827"/>
              <a:gd name="connsiteY221" fmla="*/ 5534558 h 5641173"/>
              <a:gd name="connsiteX222" fmla="*/ 1698891 w 11243827"/>
              <a:gd name="connsiteY222" fmla="*/ 5513187 h 5641173"/>
              <a:gd name="connsiteX223" fmla="*/ 1538763 w 11243827"/>
              <a:gd name="connsiteY223" fmla="*/ 5482781 h 5641173"/>
              <a:gd name="connsiteX224" fmla="*/ 1501533 w 11243827"/>
              <a:gd name="connsiteY224" fmla="*/ 5467817 h 5641173"/>
              <a:gd name="connsiteX225" fmla="*/ 1461266 w 11243827"/>
              <a:gd name="connsiteY225" fmla="*/ 5469343 h 5641173"/>
              <a:gd name="connsiteX226" fmla="*/ 1449415 w 11243827"/>
              <a:gd name="connsiteY226" fmla="*/ 5460467 h 5641173"/>
              <a:gd name="connsiteX227" fmla="*/ 1447454 w 11243827"/>
              <a:gd name="connsiteY227" fmla="*/ 5458776 h 5641173"/>
              <a:gd name="connsiteX228" fmla="*/ 1437814 w 11243827"/>
              <a:gd name="connsiteY228" fmla="*/ 5455515 h 5641173"/>
              <a:gd name="connsiteX229" fmla="*/ 1437334 w 11243827"/>
              <a:gd name="connsiteY229" fmla="*/ 5450209 h 5641173"/>
              <a:gd name="connsiteX230" fmla="*/ 1424429 w 11243827"/>
              <a:gd name="connsiteY230" fmla="*/ 5442157 h 5641173"/>
              <a:gd name="connsiteX231" fmla="*/ 1406063 w 11243827"/>
              <a:gd name="connsiteY231" fmla="*/ 5437380 h 5641173"/>
              <a:gd name="connsiteX232" fmla="*/ 1316379 w 11243827"/>
              <a:gd name="connsiteY232" fmla="*/ 5419601 h 5641173"/>
              <a:gd name="connsiteX233" fmla="*/ 1264090 w 11243827"/>
              <a:gd name="connsiteY233" fmla="*/ 5406153 h 5641173"/>
              <a:gd name="connsiteX234" fmla="*/ 1246374 w 11243827"/>
              <a:gd name="connsiteY234" fmla="*/ 5396631 h 5641173"/>
              <a:gd name="connsiteX235" fmla="*/ 1220190 w 11243827"/>
              <a:gd name="connsiteY235" fmla="*/ 5386301 h 5641173"/>
              <a:gd name="connsiteX236" fmla="*/ 1175643 w 11243827"/>
              <a:gd name="connsiteY236" fmla="*/ 5364651 h 5641173"/>
              <a:gd name="connsiteX237" fmla="*/ 1150342 w 11243827"/>
              <a:gd name="connsiteY237" fmla="*/ 5358447 h 5641173"/>
              <a:gd name="connsiteX238" fmla="*/ 1137272 w 11243827"/>
              <a:gd name="connsiteY238" fmla="*/ 5351191 h 5641173"/>
              <a:gd name="connsiteX239" fmla="*/ 1131268 w 11243827"/>
              <a:gd name="connsiteY239" fmla="*/ 5350530 h 5641173"/>
              <a:gd name="connsiteX240" fmla="*/ 1112024 w 11243827"/>
              <a:gd name="connsiteY240" fmla="*/ 5345786 h 5641173"/>
              <a:gd name="connsiteX241" fmla="*/ 1100870 w 11243827"/>
              <a:gd name="connsiteY241" fmla="*/ 5343651 h 5641173"/>
              <a:gd name="connsiteX242" fmla="*/ 1096383 w 11243827"/>
              <a:gd name="connsiteY242" fmla="*/ 5343015 h 5641173"/>
              <a:gd name="connsiteX243" fmla="*/ 1085571 w 11243827"/>
              <a:gd name="connsiteY243" fmla="*/ 5345836 h 5641173"/>
              <a:gd name="connsiteX244" fmla="*/ 1073168 w 11243827"/>
              <a:gd name="connsiteY244" fmla="*/ 5341521 h 5641173"/>
              <a:gd name="connsiteX245" fmla="*/ 1058039 w 11243827"/>
              <a:gd name="connsiteY245" fmla="*/ 5343504 h 5641173"/>
              <a:gd name="connsiteX246" fmla="*/ 1055426 w 11243827"/>
              <a:gd name="connsiteY246" fmla="*/ 5339088 h 5641173"/>
              <a:gd name="connsiteX247" fmla="*/ 1044738 w 11243827"/>
              <a:gd name="connsiteY247" fmla="*/ 5333063 h 5641173"/>
              <a:gd name="connsiteX248" fmla="*/ 1033909 w 11243827"/>
              <a:gd name="connsiteY248" fmla="*/ 5335680 h 5641173"/>
              <a:gd name="connsiteX249" fmla="*/ 1012649 w 11243827"/>
              <a:gd name="connsiteY249" fmla="*/ 5334541 h 5641173"/>
              <a:gd name="connsiteX250" fmla="*/ 1007115 w 11243827"/>
              <a:gd name="connsiteY250" fmla="*/ 5332775 h 5641173"/>
              <a:gd name="connsiteX251" fmla="*/ 986002 w 11243827"/>
              <a:gd name="connsiteY251" fmla="*/ 5334906 h 5641173"/>
              <a:gd name="connsiteX252" fmla="*/ 953418 w 11243827"/>
              <a:gd name="connsiteY252" fmla="*/ 5333901 h 5641173"/>
              <a:gd name="connsiteX253" fmla="*/ 916854 w 11243827"/>
              <a:gd name="connsiteY253" fmla="*/ 5329435 h 5641173"/>
              <a:gd name="connsiteX254" fmla="*/ 905651 w 11243827"/>
              <a:gd name="connsiteY254" fmla="*/ 5332114 h 5641173"/>
              <a:gd name="connsiteX255" fmla="*/ 836961 w 11243827"/>
              <a:gd name="connsiteY255" fmla="*/ 5330803 h 5641173"/>
              <a:gd name="connsiteX256" fmla="*/ 817627 w 11243827"/>
              <a:gd name="connsiteY256" fmla="*/ 5330580 h 5641173"/>
              <a:gd name="connsiteX257" fmla="*/ 801817 w 11243827"/>
              <a:gd name="connsiteY257" fmla="*/ 5325937 h 5641173"/>
              <a:gd name="connsiteX258" fmla="*/ 798857 w 11243827"/>
              <a:gd name="connsiteY258" fmla="*/ 5320979 h 5641173"/>
              <a:gd name="connsiteX259" fmla="*/ 788354 w 11243827"/>
              <a:gd name="connsiteY259" fmla="*/ 5320143 h 5641173"/>
              <a:gd name="connsiteX260" fmla="*/ 785726 w 11243827"/>
              <a:gd name="connsiteY260" fmla="*/ 5318989 h 5641173"/>
              <a:gd name="connsiteX261" fmla="*/ 770507 w 11243827"/>
              <a:gd name="connsiteY261" fmla="*/ 5313309 h 5641173"/>
              <a:gd name="connsiteX262" fmla="*/ 733810 w 11243827"/>
              <a:gd name="connsiteY262" fmla="*/ 5324286 h 5641173"/>
              <a:gd name="connsiteX263" fmla="*/ 692117 w 11243827"/>
              <a:gd name="connsiteY263" fmla="*/ 5318786 h 5641173"/>
              <a:gd name="connsiteX264" fmla="*/ 528894 w 11243827"/>
              <a:gd name="connsiteY264" fmla="*/ 5327578 h 5641173"/>
              <a:gd name="connsiteX265" fmla="*/ 507005 w 11243827"/>
              <a:gd name="connsiteY265" fmla="*/ 5310149 h 5641173"/>
              <a:gd name="connsiteX266" fmla="*/ 441302 w 11243827"/>
              <a:gd name="connsiteY266" fmla="*/ 5307062 h 5641173"/>
              <a:gd name="connsiteX267" fmla="*/ 336819 w 11243827"/>
              <a:gd name="connsiteY267" fmla="*/ 5336690 h 5641173"/>
              <a:gd name="connsiteX268" fmla="*/ 215763 w 11243827"/>
              <a:gd name="connsiteY268" fmla="*/ 5332575 h 5641173"/>
              <a:gd name="connsiteX269" fmla="*/ 205927 w 11243827"/>
              <a:gd name="connsiteY269" fmla="*/ 5339672 h 5641173"/>
              <a:gd name="connsiteX270" fmla="*/ 194189 w 11243827"/>
              <a:gd name="connsiteY270" fmla="*/ 5343588 h 5641173"/>
              <a:gd name="connsiteX271" fmla="*/ 192552 w 11243827"/>
              <a:gd name="connsiteY271" fmla="*/ 5342845 h 5641173"/>
              <a:gd name="connsiteX272" fmla="*/ 178320 w 11243827"/>
              <a:gd name="connsiteY272" fmla="*/ 5343766 h 5641173"/>
              <a:gd name="connsiteX273" fmla="*/ 175596 w 11243827"/>
              <a:gd name="connsiteY273" fmla="*/ 5346411 h 5641173"/>
              <a:gd name="connsiteX274" fmla="*/ 165951 w 11243827"/>
              <a:gd name="connsiteY274" fmla="*/ 5347808 h 5641173"/>
              <a:gd name="connsiteX275" fmla="*/ 147287 w 11243827"/>
              <a:gd name="connsiteY275" fmla="*/ 5352625 h 5641173"/>
              <a:gd name="connsiteX276" fmla="*/ 143484 w 11243827"/>
              <a:gd name="connsiteY276" fmla="*/ 5351591 h 5641173"/>
              <a:gd name="connsiteX277" fmla="*/ 114847 w 11243827"/>
              <a:gd name="connsiteY277" fmla="*/ 5355844 h 5641173"/>
              <a:gd name="connsiteX278" fmla="*/ 114306 w 11243827"/>
              <a:gd name="connsiteY278" fmla="*/ 5354983 h 5641173"/>
              <a:gd name="connsiteX279" fmla="*/ 105588 w 11243827"/>
              <a:gd name="connsiteY279" fmla="*/ 5352169 h 5641173"/>
              <a:gd name="connsiteX280" fmla="*/ 89264 w 11243827"/>
              <a:gd name="connsiteY280" fmla="*/ 5348886 h 5641173"/>
              <a:gd name="connsiteX281" fmla="*/ 49794 w 11243827"/>
              <a:gd name="connsiteY281" fmla="*/ 5329950 h 5641173"/>
              <a:gd name="connsiteX282" fmla="*/ 19924 w 11243827"/>
              <a:gd name="connsiteY282" fmla="*/ 5334282 h 5641173"/>
              <a:gd name="connsiteX283" fmla="*/ 13819 w 11243827"/>
              <a:gd name="connsiteY283" fmla="*/ 5334653 h 5641173"/>
              <a:gd name="connsiteX284" fmla="*/ 13657 w 11243827"/>
              <a:gd name="connsiteY284" fmla="*/ 5334455 h 5641173"/>
              <a:gd name="connsiteX285" fmla="*/ 7139 w 11243827"/>
              <a:gd name="connsiteY285" fmla="*/ 5334438 h 5641173"/>
              <a:gd name="connsiteX286" fmla="*/ 2684 w 11243827"/>
              <a:gd name="connsiteY286" fmla="*/ 5335333 h 5641173"/>
              <a:gd name="connsiteX287" fmla="*/ 0 w 11243827"/>
              <a:gd name="connsiteY287" fmla="*/ 5335496 h 5641173"/>
              <a:gd name="connsiteX288" fmla="*/ 0 w 11243827"/>
              <a:gd name="connsiteY288" fmla="*/ 10592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257007 w 11243827"/>
              <a:gd name="connsiteY57" fmla="*/ 553718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12803 w 11243827"/>
              <a:gd name="connsiteY105" fmla="*/ 5629702 h 5641173"/>
              <a:gd name="connsiteX106" fmla="*/ 7890915 w 11243827"/>
              <a:gd name="connsiteY106" fmla="*/ 5612272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20917 w 11243827"/>
              <a:gd name="connsiteY148" fmla="*/ 5426664 h 5641173"/>
              <a:gd name="connsiteX149" fmla="*/ 6724964 w 11243827"/>
              <a:gd name="connsiteY149" fmla="*/ 5414071 h 5641173"/>
              <a:gd name="connsiteX150" fmla="*/ 6717823 w 11243827"/>
              <a:gd name="connsiteY150" fmla="*/ 5410317 h 5641173"/>
              <a:gd name="connsiteX151" fmla="*/ 6660723 w 11243827"/>
              <a:gd name="connsiteY151" fmla="*/ 5408304 h 5641173"/>
              <a:gd name="connsiteX152" fmla="*/ 6532914 w 11243827"/>
              <a:gd name="connsiteY152" fmla="*/ 5431205 h 5641173"/>
              <a:gd name="connsiteX153" fmla="*/ 6317327 w 11243827"/>
              <a:gd name="connsiteY153" fmla="*/ 5481889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257007 w 11243827"/>
              <a:gd name="connsiteY57" fmla="*/ 553718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12803 w 11243827"/>
              <a:gd name="connsiteY105" fmla="*/ 5629702 h 5641173"/>
              <a:gd name="connsiteX106" fmla="*/ 7890915 w 11243827"/>
              <a:gd name="connsiteY106" fmla="*/ 5612272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20917 w 11243827"/>
              <a:gd name="connsiteY148" fmla="*/ 5426664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60723 w 11243827"/>
              <a:gd name="connsiteY151" fmla="*/ 5408304 h 5641173"/>
              <a:gd name="connsiteX152" fmla="*/ 6532914 w 11243827"/>
              <a:gd name="connsiteY152" fmla="*/ 5431205 h 5641173"/>
              <a:gd name="connsiteX153" fmla="*/ 6317327 w 11243827"/>
              <a:gd name="connsiteY153" fmla="*/ 5481889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257007 w 11243827"/>
              <a:gd name="connsiteY57" fmla="*/ 553718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12803 w 11243827"/>
              <a:gd name="connsiteY105" fmla="*/ 5629702 h 5641173"/>
              <a:gd name="connsiteX106" fmla="*/ 7890915 w 11243827"/>
              <a:gd name="connsiteY106" fmla="*/ 5612272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20917 w 11243827"/>
              <a:gd name="connsiteY148" fmla="*/ 5637174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60723 w 11243827"/>
              <a:gd name="connsiteY151" fmla="*/ 5408304 h 5641173"/>
              <a:gd name="connsiteX152" fmla="*/ 6532914 w 11243827"/>
              <a:gd name="connsiteY152" fmla="*/ 5431205 h 5641173"/>
              <a:gd name="connsiteX153" fmla="*/ 6317327 w 11243827"/>
              <a:gd name="connsiteY153" fmla="*/ 5481889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257007 w 11243827"/>
              <a:gd name="connsiteY57" fmla="*/ 553718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12803 w 11243827"/>
              <a:gd name="connsiteY105" fmla="*/ 5629702 h 5641173"/>
              <a:gd name="connsiteX106" fmla="*/ 7890915 w 11243827"/>
              <a:gd name="connsiteY106" fmla="*/ 5612272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804792 w 11243827"/>
              <a:gd name="connsiteY148" fmla="*/ 5439822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60723 w 11243827"/>
              <a:gd name="connsiteY151" fmla="*/ 5408304 h 5641173"/>
              <a:gd name="connsiteX152" fmla="*/ 6532914 w 11243827"/>
              <a:gd name="connsiteY152" fmla="*/ 5431205 h 5641173"/>
              <a:gd name="connsiteX153" fmla="*/ 6317327 w 11243827"/>
              <a:gd name="connsiteY153" fmla="*/ 5481889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257007 w 11243827"/>
              <a:gd name="connsiteY57" fmla="*/ 553718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12803 w 11243827"/>
              <a:gd name="connsiteY105" fmla="*/ 5629702 h 5641173"/>
              <a:gd name="connsiteX106" fmla="*/ 7890915 w 11243827"/>
              <a:gd name="connsiteY106" fmla="*/ 5612272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804792 w 11243827"/>
              <a:gd name="connsiteY148" fmla="*/ 5439822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60723 w 11243827"/>
              <a:gd name="connsiteY151" fmla="*/ 5408304 h 5641173"/>
              <a:gd name="connsiteX152" fmla="*/ 6532914 w 11243827"/>
              <a:gd name="connsiteY152" fmla="*/ 5431205 h 5641173"/>
              <a:gd name="connsiteX153" fmla="*/ 6317327 w 11243827"/>
              <a:gd name="connsiteY153" fmla="*/ 5481889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257007 w 11243827"/>
              <a:gd name="connsiteY57" fmla="*/ 553718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12803 w 11243827"/>
              <a:gd name="connsiteY105" fmla="*/ 5629702 h 5641173"/>
              <a:gd name="connsiteX106" fmla="*/ 7890915 w 11243827"/>
              <a:gd name="connsiteY106" fmla="*/ 5612272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60723 w 11243827"/>
              <a:gd name="connsiteY151" fmla="*/ 5408304 h 5641173"/>
              <a:gd name="connsiteX152" fmla="*/ 6532914 w 11243827"/>
              <a:gd name="connsiteY152" fmla="*/ 5431205 h 5641173"/>
              <a:gd name="connsiteX153" fmla="*/ 6317327 w 11243827"/>
              <a:gd name="connsiteY153" fmla="*/ 5481889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257007 w 11243827"/>
              <a:gd name="connsiteY57" fmla="*/ 553718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12803 w 11243827"/>
              <a:gd name="connsiteY105" fmla="*/ 5629702 h 5641173"/>
              <a:gd name="connsiteX106" fmla="*/ 7890915 w 11243827"/>
              <a:gd name="connsiteY106" fmla="*/ 5612272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60723 w 11243827"/>
              <a:gd name="connsiteY151" fmla="*/ 5408304 h 5641173"/>
              <a:gd name="connsiteX152" fmla="*/ 6532914 w 11243827"/>
              <a:gd name="connsiteY152" fmla="*/ 5431205 h 5641173"/>
              <a:gd name="connsiteX153" fmla="*/ 6317327 w 11243827"/>
              <a:gd name="connsiteY153" fmla="*/ 5481889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257007 w 11243827"/>
              <a:gd name="connsiteY57" fmla="*/ 553718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12803 w 11243827"/>
              <a:gd name="connsiteY105" fmla="*/ 5629702 h 5641173"/>
              <a:gd name="connsiteX106" fmla="*/ 7890915 w 11243827"/>
              <a:gd name="connsiteY106" fmla="*/ 5612272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60723 w 11243827"/>
              <a:gd name="connsiteY151" fmla="*/ 540830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257007 w 11243827"/>
              <a:gd name="connsiteY57" fmla="*/ 553718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12803 w 11243827"/>
              <a:gd name="connsiteY105" fmla="*/ 5629702 h 5641173"/>
              <a:gd name="connsiteX106" fmla="*/ 7890915 w 11243827"/>
              <a:gd name="connsiteY106" fmla="*/ 5612272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257007 w 11243827"/>
              <a:gd name="connsiteY57" fmla="*/ 553718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890915 w 11243827"/>
              <a:gd name="connsiteY106" fmla="*/ 5612272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87273"/>
              <a:gd name="connsiteX1" fmla="*/ 11243827 w 11243827"/>
              <a:gd name="connsiteY1" fmla="*/ 1470035 h 5687273"/>
              <a:gd name="connsiteX2" fmla="*/ 11243827 w 11243827"/>
              <a:gd name="connsiteY2" fmla="*/ 5001571 h 5687273"/>
              <a:gd name="connsiteX3" fmla="*/ 11243827 w 11243827"/>
              <a:gd name="connsiteY3" fmla="*/ 5209610 h 5687273"/>
              <a:gd name="connsiteX4" fmla="*/ 11240675 w 11243827"/>
              <a:gd name="connsiteY4" fmla="*/ 5210442 h 5687273"/>
              <a:gd name="connsiteX5" fmla="*/ 11179959 w 11243827"/>
              <a:gd name="connsiteY5" fmla="*/ 5221199 h 5687273"/>
              <a:gd name="connsiteX6" fmla="*/ 11105493 w 11243827"/>
              <a:gd name="connsiteY6" fmla="*/ 5259905 h 5687273"/>
              <a:gd name="connsiteX7" fmla="*/ 11078640 w 11243827"/>
              <a:gd name="connsiteY7" fmla="*/ 5263531 h 5687273"/>
              <a:gd name="connsiteX8" fmla="*/ 11079616 w 11243827"/>
              <a:gd name="connsiteY8" fmla="*/ 5270380 h 5687273"/>
              <a:gd name="connsiteX9" fmla="*/ 11069641 w 11243827"/>
              <a:gd name="connsiteY9" fmla="*/ 5270884 h 5687273"/>
              <a:gd name="connsiteX10" fmla="*/ 11047377 w 11243827"/>
              <a:gd name="connsiteY10" fmla="*/ 5271051 h 5687273"/>
              <a:gd name="connsiteX11" fmla="*/ 10980705 w 11243827"/>
              <a:gd name="connsiteY11" fmla="*/ 5272951 h 5687273"/>
              <a:gd name="connsiteX12" fmla="*/ 10962514 w 11243827"/>
              <a:gd name="connsiteY12" fmla="*/ 5286084 h 5687273"/>
              <a:gd name="connsiteX13" fmla="*/ 10945307 w 11243827"/>
              <a:gd name="connsiteY13" fmla="*/ 5286290 h 5687273"/>
              <a:gd name="connsiteX14" fmla="*/ 10845516 w 11243827"/>
              <a:gd name="connsiteY14" fmla="*/ 5303894 h 5687273"/>
              <a:gd name="connsiteX15" fmla="*/ 10831795 w 11243827"/>
              <a:gd name="connsiteY15" fmla="*/ 5305210 h 5687273"/>
              <a:gd name="connsiteX16" fmla="*/ 10824365 w 11243827"/>
              <a:gd name="connsiteY16" fmla="*/ 5311111 h 5687273"/>
              <a:gd name="connsiteX17" fmla="*/ 10797756 w 11243827"/>
              <a:gd name="connsiteY17" fmla="*/ 5312285 h 5687273"/>
              <a:gd name="connsiteX18" fmla="*/ 10796525 w 11243827"/>
              <a:gd name="connsiteY18" fmla="*/ 5315645 h 5687273"/>
              <a:gd name="connsiteX19" fmla="*/ 10709063 w 11243827"/>
              <a:gd name="connsiteY19" fmla="*/ 5344492 h 5687273"/>
              <a:gd name="connsiteX20" fmla="*/ 10694078 w 11243827"/>
              <a:gd name="connsiteY20" fmla="*/ 5349258 h 5687273"/>
              <a:gd name="connsiteX21" fmla="*/ 10681131 w 11243827"/>
              <a:gd name="connsiteY21" fmla="*/ 5347812 h 5687273"/>
              <a:gd name="connsiteX22" fmla="*/ 10609448 w 11243827"/>
              <a:gd name="connsiteY22" fmla="*/ 5351931 h 5687273"/>
              <a:gd name="connsiteX23" fmla="*/ 10592397 w 11243827"/>
              <a:gd name="connsiteY23" fmla="*/ 5349402 h 5687273"/>
              <a:gd name="connsiteX24" fmla="*/ 10585227 w 11243827"/>
              <a:gd name="connsiteY24" fmla="*/ 5344063 h 5687273"/>
              <a:gd name="connsiteX25" fmla="*/ 10557472 w 11243827"/>
              <a:gd name="connsiteY25" fmla="*/ 5354151 h 5687273"/>
              <a:gd name="connsiteX26" fmla="*/ 10514646 w 11243827"/>
              <a:gd name="connsiteY26" fmla="*/ 5361064 h 5687273"/>
              <a:gd name="connsiteX27" fmla="*/ 10494292 w 11243827"/>
              <a:gd name="connsiteY27" fmla="*/ 5366054 h 5687273"/>
              <a:gd name="connsiteX28" fmla="*/ 10477869 w 11243827"/>
              <a:gd name="connsiteY28" fmla="*/ 5363025 h 5687273"/>
              <a:gd name="connsiteX29" fmla="*/ 10384411 w 11243827"/>
              <a:gd name="connsiteY29" fmla="*/ 5362257 h 5687273"/>
              <a:gd name="connsiteX30" fmla="*/ 10362921 w 11243827"/>
              <a:gd name="connsiteY30" fmla="*/ 5357444 h 5687273"/>
              <a:gd name="connsiteX31" fmla="*/ 10352736 w 11243827"/>
              <a:gd name="connsiteY31" fmla="*/ 5347851 h 5687273"/>
              <a:gd name="connsiteX32" fmla="*/ 10344754 w 11243827"/>
              <a:gd name="connsiteY32" fmla="*/ 5351272 h 5687273"/>
              <a:gd name="connsiteX33" fmla="*/ 10288226 w 11243827"/>
              <a:gd name="connsiteY33" fmla="*/ 5351613 h 5687273"/>
              <a:gd name="connsiteX34" fmla="*/ 10251350 w 11243827"/>
              <a:gd name="connsiteY34" fmla="*/ 5352711 h 5687273"/>
              <a:gd name="connsiteX35" fmla="*/ 10249108 w 11243827"/>
              <a:gd name="connsiteY35" fmla="*/ 5365881 h 5687273"/>
              <a:gd name="connsiteX36" fmla="*/ 10216272 w 11243827"/>
              <a:gd name="connsiteY36" fmla="*/ 5370573 h 5687273"/>
              <a:gd name="connsiteX37" fmla="*/ 10181278 w 11243827"/>
              <a:gd name="connsiteY37" fmla="*/ 5362119 h 5687273"/>
              <a:gd name="connsiteX38" fmla="*/ 10140033 w 11243827"/>
              <a:gd name="connsiteY38" fmla="*/ 5363304 h 5687273"/>
              <a:gd name="connsiteX39" fmla="*/ 10115353 w 11243827"/>
              <a:gd name="connsiteY39" fmla="*/ 5363869 h 5687273"/>
              <a:gd name="connsiteX40" fmla="*/ 10050578 w 11243827"/>
              <a:gd name="connsiteY40" fmla="*/ 5376153 h 5687273"/>
              <a:gd name="connsiteX41" fmla="*/ 9945478 w 11243827"/>
              <a:gd name="connsiteY41" fmla="*/ 5422859 h 5687273"/>
              <a:gd name="connsiteX42" fmla="*/ 9912481 w 11243827"/>
              <a:gd name="connsiteY42" fmla="*/ 5429477 h 5687273"/>
              <a:gd name="connsiteX43" fmla="*/ 9906713 w 11243827"/>
              <a:gd name="connsiteY43" fmla="*/ 5426784 h 5687273"/>
              <a:gd name="connsiteX44" fmla="*/ 9742436 w 11243827"/>
              <a:gd name="connsiteY44" fmla="*/ 5454834 h 5687273"/>
              <a:gd name="connsiteX45" fmla="*/ 9713044 w 11243827"/>
              <a:gd name="connsiteY45" fmla="*/ 5456476 h 5687273"/>
              <a:gd name="connsiteX46" fmla="*/ 9691033 w 11243827"/>
              <a:gd name="connsiteY46" fmla="*/ 5455451 h 5687273"/>
              <a:gd name="connsiteX47" fmla="*/ 9638355 w 11243827"/>
              <a:gd name="connsiteY47" fmla="*/ 5464794 h 5687273"/>
              <a:gd name="connsiteX48" fmla="*/ 9552434 w 11243827"/>
              <a:gd name="connsiteY48" fmla="*/ 5485280 h 5687273"/>
              <a:gd name="connsiteX49" fmla="*/ 9533883 w 11243827"/>
              <a:gd name="connsiteY49" fmla="*/ 5488516 h 5687273"/>
              <a:gd name="connsiteX50" fmla="*/ 9516916 w 11243827"/>
              <a:gd name="connsiteY50" fmla="*/ 5486828 h 5687273"/>
              <a:gd name="connsiteX51" fmla="*/ 9512093 w 11243827"/>
              <a:gd name="connsiteY51" fmla="*/ 5482541 h 5687273"/>
              <a:gd name="connsiteX52" fmla="*/ 9501725 w 11243827"/>
              <a:gd name="connsiteY52" fmla="*/ 5483603 h 5687273"/>
              <a:gd name="connsiteX53" fmla="*/ 9498754 w 11243827"/>
              <a:gd name="connsiteY53" fmla="*/ 5482951 h 5687273"/>
              <a:gd name="connsiteX54" fmla="*/ 9481932 w 11243827"/>
              <a:gd name="connsiteY54" fmla="*/ 5480151 h 5687273"/>
              <a:gd name="connsiteX55" fmla="*/ 9451321 w 11243827"/>
              <a:gd name="connsiteY55" fmla="*/ 5497375 h 5687273"/>
              <a:gd name="connsiteX56" fmla="*/ 9409298 w 11243827"/>
              <a:gd name="connsiteY56" fmla="*/ 5499478 h 5687273"/>
              <a:gd name="connsiteX57" fmla="*/ 9257007 w 11243827"/>
              <a:gd name="connsiteY57" fmla="*/ 5537183 h 5687273"/>
              <a:gd name="connsiteX58" fmla="*/ 9229078 w 11243827"/>
              <a:gd name="connsiteY58" fmla="*/ 5524154 h 5687273"/>
              <a:gd name="connsiteX59" fmla="*/ 9165105 w 11243827"/>
              <a:gd name="connsiteY59" fmla="*/ 5532892 h 5687273"/>
              <a:gd name="connsiteX60" fmla="*/ 9077301 w 11243827"/>
              <a:gd name="connsiteY60" fmla="*/ 5580356 h 5687273"/>
              <a:gd name="connsiteX61" fmla="*/ 8960065 w 11243827"/>
              <a:gd name="connsiteY61" fmla="*/ 5597982 h 5687273"/>
              <a:gd name="connsiteX62" fmla="*/ 8953536 w 11243827"/>
              <a:gd name="connsiteY62" fmla="*/ 5606638 h 5687273"/>
              <a:gd name="connsiteX63" fmla="*/ 8943907 w 11243827"/>
              <a:gd name="connsiteY63" fmla="*/ 5612541 h 5687273"/>
              <a:gd name="connsiteX64" fmla="*/ 8942046 w 11243827"/>
              <a:gd name="connsiteY64" fmla="*/ 5612112 h 5687273"/>
              <a:gd name="connsiteX65" fmla="*/ 8928824 w 11243827"/>
              <a:gd name="connsiteY65" fmla="*/ 5615549 h 5687273"/>
              <a:gd name="connsiteX66" fmla="*/ 8927294 w 11243827"/>
              <a:gd name="connsiteY66" fmla="*/ 5618607 h 5687273"/>
              <a:gd name="connsiteX67" fmla="*/ 8918651 w 11243827"/>
              <a:gd name="connsiteY67" fmla="*/ 5621688 h 5687273"/>
              <a:gd name="connsiteX68" fmla="*/ 8902772 w 11243827"/>
              <a:gd name="connsiteY68" fmla="*/ 5629703 h 5687273"/>
              <a:gd name="connsiteX69" fmla="*/ 8898724 w 11243827"/>
              <a:gd name="connsiteY69" fmla="*/ 5629379 h 5687273"/>
              <a:gd name="connsiteX70" fmla="*/ 8873099 w 11243827"/>
              <a:gd name="connsiteY70" fmla="*/ 5638628 h 5687273"/>
              <a:gd name="connsiteX71" fmla="*/ 8872234 w 11243827"/>
              <a:gd name="connsiteY71" fmla="*/ 5637889 h 5687273"/>
              <a:gd name="connsiteX72" fmla="*/ 8862777 w 11243827"/>
              <a:gd name="connsiteY72" fmla="*/ 5636711 h 5687273"/>
              <a:gd name="connsiteX73" fmla="*/ 8845869 w 11243827"/>
              <a:gd name="connsiteY73" fmla="*/ 5636436 h 5687273"/>
              <a:gd name="connsiteX74" fmla="*/ 8800548 w 11243827"/>
              <a:gd name="connsiteY74" fmla="*/ 5625084 h 5687273"/>
              <a:gd name="connsiteX75" fmla="*/ 8773774 w 11243827"/>
              <a:gd name="connsiteY75" fmla="*/ 5634630 h 5687273"/>
              <a:gd name="connsiteX76" fmla="*/ 8698255 w 11243827"/>
              <a:gd name="connsiteY76" fmla="*/ 5636083 h 5687273"/>
              <a:gd name="connsiteX77" fmla="*/ 8619167 w 11243827"/>
              <a:gd name="connsiteY77" fmla="*/ 5619130 h 5687273"/>
              <a:gd name="connsiteX78" fmla="*/ 8539822 w 11243827"/>
              <a:gd name="connsiteY78" fmla="*/ 5616905 h 5687273"/>
              <a:gd name="connsiteX79" fmla="*/ 8511094 w 11243827"/>
              <a:gd name="connsiteY79" fmla="*/ 5617360 h 5687273"/>
              <a:gd name="connsiteX80" fmla="*/ 8459886 w 11243827"/>
              <a:gd name="connsiteY80" fmla="*/ 5612612 h 5687273"/>
              <a:gd name="connsiteX81" fmla="*/ 8436432 w 11243827"/>
              <a:gd name="connsiteY81" fmla="*/ 5606990 h 5687273"/>
              <a:gd name="connsiteX82" fmla="*/ 8435403 w 11243827"/>
              <a:gd name="connsiteY82" fmla="*/ 5607336 h 5687273"/>
              <a:gd name="connsiteX83" fmla="*/ 8433307 w 11243827"/>
              <a:gd name="connsiteY83" fmla="*/ 5604917 h 5687273"/>
              <a:gd name="connsiteX84" fmla="*/ 8428968 w 11243827"/>
              <a:gd name="connsiteY84" fmla="*/ 5603796 h 5687273"/>
              <a:gd name="connsiteX85" fmla="*/ 8417124 w 11243827"/>
              <a:gd name="connsiteY85" fmla="*/ 5604518 h 5687273"/>
              <a:gd name="connsiteX86" fmla="*/ 8412669 w 11243827"/>
              <a:gd name="connsiteY86" fmla="*/ 5605413 h 5687273"/>
              <a:gd name="connsiteX87" fmla="*/ 8406152 w 11243827"/>
              <a:gd name="connsiteY87" fmla="*/ 5605396 h 5687273"/>
              <a:gd name="connsiteX88" fmla="*/ 8405989 w 11243827"/>
              <a:gd name="connsiteY88" fmla="*/ 5605197 h 5687273"/>
              <a:gd name="connsiteX89" fmla="*/ 8399884 w 11243827"/>
              <a:gd name="connsiteY89" fmla="*/ 5605568 h 5687273"/>
              <a:gd name="connsiteX90" fmla="*/ 8370014 w 11243827"/>
              <a:gd name="connsiteY90" fmla="*/ 5609900 h 5687273"/>
              <a:gd name="connsiteX91" fmla="*/ 8330544 w 11243827"/>
              <a:gd name="connsiteY91" fmla="*/ 5590964 h 5687273"/>
              <a:gd name="connsiteX92" fmla="*/ 8314221 w 11243827"/>
              <a:gd name="connsiteY92" fmla="*/ 5587682 h 5687273"/>
              <a:gd name="connsiteX93" fmla="*/ 8305502 w 11243827"/>
              <a:gd name="connsiteY93" fmla="*/ 5584868 h 5687273"/>
              <a:gd name="connsiteX94" fmla="*/ 8304962 w 11243827"/>
              <a:gd name="connsiteY94" fmla="*/ 5584007 h 5687273"/>
              <a:gd name="connsiteX95" fmla="*/ 8276324 w 11243827"/>
              <a:gd name="connsiteY95" fmla="*/ 5588260 h 5687273"/>
              <a:gd name="connsiteX96" fmla="*/ 8272522 w 11243827"/>
              <a:gd name="connsiteY96" fmla="*/ 5587226 h 5687273"/>
              <a:gd name="connsiteX97" fmla="*/ 8253857 w 11243827"/>
              <a:gd name="connsiteY97" fmla="*/ 5592043 h 5687273"/>
              <a:gd name="connsiteX98" fmla="*/ 8244212 w 11243827"/>
              <a:gd name="connsiteY98" fmla="*/ 5593439 h 5687273"/>
              <a:gd name="connsiteX99" fmla="*/ 8241488 w 11243827"/>
              <a:gd name="connsiteY99" fmla="*/ 5596085 h 5687273"/>
              <a:gd name="connsiteX100" fmla="*/ 8227256 w 11243827"/>
              <a:gd name="connsiteY100" fmla="*/ 5597005 h 5687273"/>
              <a:gd name="connsiteX101" fmla="*/ 8225619 w 11243827"/>
              <a:gd name="connsiteY101" fmla="*/ 5596262 h 5687273"/>
              <a:gd name="connsiteX102" fmla="*/ 8213882 w 11243827"/>
              <a:gd name="connsiteY102" fmla="*/ 5600179 h 5687273"/>
              <a:gd name="connsiteX103" fmla="*/ 8204045 w 11243827"/>
              <a:gd name="connsiteY103" fmla="*/ 5607275 h 5687273"/>
              <a:gd name="connsiteX104" fmla="*/ 8082989 w 11243827"/>
              <a:gd name="connsiteY104" fmla="*/ 5603160 h 5687273"/>
              <a:gd name="connsiteX105" fmla="*/ 7976942 w 11243827"/>
              <a:gd name="connsiteY105" fmla="*/ 5598455 h 5687273"/>
              <a:gd name="connsiteX106" fmla="*/ 7915584 w 11243827"/>
              <a:gd name="connsiteY106" fmla="*/ 5684635 h 5687273"/>
              <a:gd name="connsiteX107" fmla="*/ 7727691 w 11243827"/>
              <a:gd name="connsiteY107" fmla="*/ 5621064 h 5687273"/>
              <a:gd name="connsiteX108" fmla="*/ 7685998 w 11243827"/>
              <a:gd name="connsiteY108" fmla="*/ 5615564 h 5687273"/>
              <a:gd name="connsiteX109" fmla="*/ 7649302 w 11243827"/>
              <a:gd name="connsiteY109" fmla="*/ 5626541 h 5687273"/>
              <a:gd name="connsiteX110" fmla="*/ 7634083 w 11243827"/>
              <a:gd name="connsiteY110" fmla="*/ 5620862 h 5687273"/>
              <a:gd name="connsiteX111" fmla="*/ 7631455 w 11243827"/>
              <a:gd name="connsiteY111" fmla="*/ 5619708 h 5687273"/>
              <a:gd name="connsiteX112" fmla="*/ 7620952 w 11243827"/>
              <a:gd name="connsiteY112" fmla="*/ 5618872 h 5687273"/>
              <a:gd name="connsiteX113" fmla="*/ 7617992 w 11243827"/>
              <a:gd name="connsiteY113" fmla="*/ 5613914 h 5687273"/>
              <a:gd name="connsiteX114" fmla="*/ 7602182 w 11243827"/>
              <a:gd name="connsiteY114" fmla="*/ 5609271 h 5687273"/>
              <a:gd name="connsiteX115" fmla="*/ 7582847 w 11243827"/>
              <a:gd name="connsiteY115" fmla="*/ 5609047 h 5687273"/>
              <a:gd name="connsiteX116" fmla="*/ 7514158 w 11243827"/>
              <a:gd name="connsiteY116" fmla="*/ 5607737 h 5687273"/>
              <a:gd name="connsiteX117" fmla="*/ 7502955 w 11243827"/>
              <a:gd name="connsiteY117" fmla="*/ 5610415 h 5687273"/>
              <a:gd name="connsiteX118" fmla="*/ 7466391 w 11243827"/>
              <a:gd name="connsiteY118" fmla="*/ 5605949 h 5687273"/>
              <a:gd name="connsiteX119" fmla="*/ 7433806 w 11243827"/>
              <a:gd name="connsiteY119" fmla="*/ 5604945 h 5687273"/>
              <a:gd name="connsiteX120" fmla="*/ 7412693 w 11243827"/>
              <a:gd name="connsiteY120" fmla="*/ 5607075 h 5687273"/>
              <a:gd name="connsiteX121" fmla="*/ 7407159 w 11243827"/>
              <a:gd name="connsiteY121" fmla="*/ 5605310 h 5687273"/>
              <a:gd name="connsiteX122" fmla="*/ 7385900 w 11243827"/>
              <a:gd name="connsiteY122" fmla="*/ 5604171 h 5687273"/>
              <a:gd name="connsiteX123" fmla="*/ 7375071 w 11243827"/>
              <a:gd name="connsiteY123" fmla="*/ 5606788 h 5687273"/>
              <a:gd name="connsiteX124" fmla="*/ 7364382 w 11243827"/>
              <a:gd name="connsiteY124" fmla="*/ 5600762 h 5687273"/>
              <a:gd name="connsiteX125" fmla="*/ 7361770 w 11243827"/>
              <a:gd name="connsiteY125" fmla="*/ 5596347 h 5687273"/>
              <a:gd name="connsiteX126" fmla="*/ 7346641 w 11243827"/>
              <a:gd name="connsiteY126" fmla="*/ 5598329 h 5687273"/>
              <a:gd name="connsiteX127" fmla="*/ 7334238 w 11243827"/>
              <a:gd name="connsiteY127" fmla="*/ 5594014 h 5687273"/>
              <a:gd name="connsiteX128" fmla="*/ 7323426 w 11243827"/>
              <a:gd name="connsiteY128" fmla="*/ 5596835 h 5687273"/>
              <a:gd name="connsiteX129" fmla="*/ 7318938 w 11243827"/>
              <a:gd name="connsiteY129" fmla="*/ 5596200 h 5687273"/>
              <a:gd name="connsiteX130" fmla="*/ 7307784 w 11243827"/>
              <a:gd name="connsiteY130" fmla="*/ 5594065 h 5687273"/>
              <a:gd name="connsiteX131" fmla="*/ 7288540 w 11243827"/>
              <a:gd name="connsiteY131" fmla="*/ 5589320 h 5687273"/>
              <a:gd name="connsiteX132" fmla="*/ 7282537 w 11243827"/>
              <a:gd name="connsiteY132" fmla="*/ 5588660 h 5687273"/>
              <a:gd name="connsiteX133" fmla="*/ 7269466 w 11243827"/>
              <a:gd name="connsiteY133" fmla="*/ 5581404 h 5687273"/>
              <a:gd name="connsiteX134" fmla="*/ 7244165 w 11243827"/>
              <a:gd name="connsiteY134" fmla="*/ 5575200 h 5687273"/>
              <a:gd name="connsiteX135" fmla="*/ 7199619 w 11243827"/>
              <a:gd name="connsiteY135" fmla="*/ 5553550 h 5687273"/>
              <a:gd name="connsiteX136" fmla="*/ 7173434 w 11243827"/>
              <a:gd name="connsiteY136" fmla="*/ 5543219 h 5687273"/>
              <a:gd name="connsiteX137" fmla="*/ 7155718 w 11243827"/>
              <a:gd name="connsiteY137" fmla="*/ 5533697 h 5687273"/>
              <a:gd name="connsiteX138" fmla="*/ 7103430 w 11243827"/>
              <a:gd name="connsiteY138" fmla="*/ 5520249 h 5687273"/>
              <a:gd name="connsiteX139" fmla="*/ 7013746 w 11243827"/>
              <a:gd name="connsiteY139" fmla="*/ 5502470 h 5687273"/>
              <a:gd name="connsiteX140" fmla="*/ 6995379 w 11243827"/>
              <a:gd name="connsiteY140" fmla="*/ 5497693 h 5687273"/>
              <a:gd name="connsiteX141" fmla="*/ 6982475 w 11243827"/>
              <a:gd name="connsiteY141" fmla="*/ 5489641 h 5687273"/>
              <a:gd name="connsiteX142" fmla="*/ 6981994 w 11243827"/>
              <a:gd name="connsiteY142" fmla="*/ 5484335 h 5687273"/>
              <a:gd name="connsiteX143" fmla="*/ 6972355 w 11243827"/>
              <a:gd name="connsiteY143" fmla="*/ 5481074 h 5687273"/>
              <a:gd name="connsiteX144" fmla="*/ 6970394 w 11243827"/>
              <a:gd name="connsiteY144" fmla="*/ 5479383 h 5687273"/>
              <a:gd name="connsiteX145" fmla="*/ 6958543 w 11243827"/>
              <a:gd name="connsiteY145" fmla="*/ 5470507 h 5687273"/>
              <a:gd name="connsiteX146" fmla="*/ 6918276 w 11243827"/>
              <a:gd name="connsiteY146" fmla="*/ 5472034 h 5687273"/>
              <a:gd name="connsiteX147" fmla="*/ 6881046 w 11243827"/>
              <a:gd name="connsiteY147" fmla="*/ 5457070 h 5687273"/>
              <a:gd name="connsiteX148" fmla="*/ 6752164 w 11243827"/>
              <a:gd name="connsiteY148" fmla="*/ 5425021 h 5687273"/>
              <a:gd name="connsiteX149" fmla="*/ 6724964 w 11243827"/>
              <a:gd name="connsiteY149" fmla="*/ 5414071 h 5687273"/>
              <a:gd name="connsiteX150" fmla="*/ 6683286 w 11243827"/>
              <a:gd name="connsiteY150" fmla="*/ 5405383 h 5687273"/>
              <a:gd name="connsiteX151" fmla="*/ 6644277 w 11243827"/>
              <a:gd name="connsiteY151" fmla="*/ 5429684 h 5687273"/>
              <a:gd name="connsiteX152" fmla="*/ 6532914 w 11243827"/>
              <a:gd name="connsiteY152" fmla="*/ 5431205 h 5687273"/>
              <a:gd name="connsiteX153" fmla="*/ 6307459 w 11243827"/>
              <a:gd name="connsiteY153" fmla="*/ 5467087 h 5687273"/>
              <a:gd name="connsiteX154" fmla="*/ 6196243 w 11243827"/>
              <a:gd name="connsiteY154" fmla="*/ 5515042 h 5687273"/>
              <a:gd name="connsiteX155" fmla="*/ 6099124 w 11243827"/>
              <a:gd name="connsiteY155" fmla="*/ 5516848 h 5687273"/>
              <a:gd name="connsiteX156" fmla="*/ 6016077 w 11243827"/>
              <a:gd name="connsiteY156" fmla="*/ 5528642 h 5687273"/>
              <a:gd name="connsiteX157" fmla="*/ 6004389 w 11243827"/>
              <a:gd name="connsiteY157" fmla="*/ 5531206 h 5687273"/>
              <a:gd name="connsiteX158" fmla="*/ 5933945 w 11243827"/>
              <a:gd name="connsiteY158" fmla="*/ 5538840 h 5687273"/>
              <a:gd name="connsiteX159" fmla="*/ 5883936 w 11243827"/>
              <a:gd name="connsiteY159" fmla="*/ 5553807 h 5687273"/>
              <a:gd name="connsiteX160" fmla="*/ 5798331 w 11243827"/>
              <a:gd name="connsiteY160" fmla="*/ 5564248 h 5687273"/>
              <a:gd name="connsiteX161" fmla="*/ 5712738 w 11243827"/>
              <a:gd name="connsiteY161" fmla="*/ 5573120 h 5687273"/>
              <a:gd name="connsiteX162" fmla="*/ 5681342 w 11243827"/>
              <a:gd name="connsiteY162" fmla="*/ 5575621 h 5687273"/>
              <a:gd name="connsiteX163" fmla="*/ 5627167 w 11243827"/>
              <a:gd name="connsiteY163" fmla="*/ 5583215 h 5687273"/>
              <a:gd name="connsiteX164" fmla="*/ 5591414 w 11243827"/>
              <a:gd name="connsiteY164" fmla="*/ 5587695 h 5687273"/>
              <a:gd name="connsiteX165" fmla="*/ 5583028 w 11243827"/>
              <a:gd name="connsiteY165" fmla="*/ 5580877 h 5687273"/>
              <a:gd name="connsiteX166" fmla="*/ 5549426 w 11243827"/>
              <a:gd name="connsiteY166" fmla="*/ 5582858 h 5687273"/>
              <a:gd name="connsiteX167" fmla="*/ 5519999 w 11243827"/>
              <a:gd name="connsiteY167" fmla="*/ 5592246 h 5687273"/>
              <a:gd name="connsiteX168" fmla="*/ 5480028 w 11243827"/>
              <a:gd name="connsiteY168" fmla="*/ 5597282 h 5687273"/>
              <a:gd name="connsiteX169" fmla="*/ 5456175 w 11243827"/>
              <a:gd name="connsiteY169" fmla="*/ 5600371 h 5687273"/>
              <a:gd name="connsiteX170" fmla="*/ 5388463 w 11243827"/>
              <a:gd name="connsiteY170" fmla="*/ 5602638 h 5687273"/>
              <a:gd name="connsiteX171" fmla="*/ 5265898 w 11243827"/>
              <a:gd name="connsiteY171" fmla="*/ 5591830 h 5687273"/>
              <a:gd name="connsiteX172" fmla="*/ 5231231 w 11243827"/>
              <a:gd name="connsiteY172" fmla="*/ 5592790 h 5687273"/>
              <a:gd name="connsiteX173" fmla="*/ 5226996 w 11243827"/>
              <a:gd name="connsiteY173" fmla="*/ 5595040 h 5687273"/>
              <a:gd name="connsiteX174" fmla="*/ 5175988 w 11243827"/>
              <a:gd name="connsiteY174" fmla="*/ 5588131 h 5687273"/>
              <a:gd name="connsiteX175" fmla="*/ 5107470 w 11243827"/>
              <a:gd name="connsiteY175" fmla="*/ 5594771 h 5687273"/>
              <a:gd name="connsiteX176" fmla="*/ 5027868 w 11243827"/>
              <a:gd name="connsiteY176" fmla="*/ 5605624 h 5687273"/>
              <a:gd name="connsiteX177" fmla="*/ 5007324 w 11243827"/>
              <a:gd name="connsiteY177" fmla="*/ 5609209 h 5687273"/>
              <a:gd name="connsiteX178" fmla="*/ 4952559 w 11243827"/>
              <a:gd name="connsiteY178" fmla="*/ 5611402 h 5687273"/>
              <a:gd name="connsiteX179" fmla="*/ 4826081 w 11243827"/>
              <a:gd name="connsiteY179" fmla="*/ 5616191 h 5687273"/>
              <a:gd name="connsiteX180" fmla="*/ 4823501 w 11243827"/>
              <a:gd name="connsiteY180" fmla="*/ 5619174 h 5687273"/>
              <a:gd name="connsiteX181" fmla="*/ 4813093 w 11243827"/>
              <a:gd name="connsiteY181" fmla="*/ 5620026 h 5687273"/>
              <a:gd name="connsiteX182" fmla="*/ 4810563 w 11243827"/>
              <a:gd name="connsiteY182" fmla="*/ 5620787 h 5687273"/>
              <a:gd name="connsiteX183" fmla="*/ 4795818 w 11243827"/>
              <a:gd name="connsiteY183" fmla="*/ 5624618 h 5687273"/>
              <a:gd name="connsiteX184" fmla="*/ 4758404 w 11243827"/>
              <a:gd name="connsiteY184" fmla="*/ 5619510 h 5687273"/>
              <a:gd name="connsiteX185" fmla="*/ 4717254 w 11243827"/>
              <a:gd name="connsiteY185" fmla="*/ 5624155 h 5687273"/>
              <a:gd name="connsiteX186" fmla="*/ 4591958 w 11243827"/>
              <a:gd name="connsiteY186" fmla="*/ 5624710 h 5687273"/>
              <a:gd name="connsiteX187" fmla="*/ 4476215 w 11243827"/>
              <a:gd name="connsiteY187" fmla="*/ 5628210 h 5687273"/>
              <a:gd name="connsiteX188" fmla="*/ 4425193 w 11243827"/>
              <a:gd name="connsiteY188" fmla="*/ 5627414 h 5687273"/>
              <a:gd name="connsiteX189" fmla="*/ 4383866 w 11243827"/>
              <a:gd name="connsiteY189" fmla="*/ 5626546 h 5687273"/>
              <a:gd name="connsiteX190" fmla="*/ 4385596 w 11243827"/>
              <a:gd name="connsiteY190" fmla="*/ 5634646 h 5687273"/>
              <a:gd name="connsiteX191" fmla="*/ 4360864 w 11243827"/>
              <a:gd name="connsiteY191" fmla="*/ 5641173 h 5687273"/>
              <a:gd name="connsiteX192" fmla="*/ 4328321 w 11243827"/>
              <a:gd name="connsiteY192" fmla="*/ 5626332 h 5687273"/>
              <a:gd name="connsiteX193" fmla="*/ 4309842 w 11243827"/>
              <a:gd name="connsiteY193" fmla="*/ 5626471 h 5687273"/>
              <a:gd name="connsiteX194" fmla="*/ 4277424 w 11243827"/>
              <a:gd name="connsiteY194" fmla="*/ 5631598 h 5687273"/>
              <a:gd name="connsiteX195" fmla="*/ 4266627 w 11243827"/>
              <a:gd name="connsiteY195" fmla="*/ 5633969 h 5687273"/>
              <a:gd name="connsiteX196" fmla="*/ 4185525 w 11243827"/>
              <a:gd name="connsiteY196" fmla="*/ 5617508 h 5687273"/>
              <a:gd name="connsiteX197" fmla="*/ 4177617 w 11243827"/>
              <a:gd name="connsiteY197" fmla="*/ 5610903 h 5687273"/>
              <a:gd name="connsiteX198" fmla="*/ 4136948 w 11243827"/>
              <a:gd name="connsiteY198" fmla="*/ 5608031 h 5687273"/>
              <a:gd name="connsiteX199" fmla="*/ 4132323 w 11243827"/>
              <a:gd name="connsiteY199" fmla="*/ 5609784 h 5687273"/>
              <a:gd name="connsiteX200" fmla="*/ 4098620 w 11243827"/>
              <a:gd name="connsiteY200" fmla="*/ 5599672 h 5687273"/>
              <a:gd name="connsiteX201" fmla="*/ 3963475 w 11243827"/>
              <a:gd name="connsiteY201" fmla="*/ 5581841 h 5687273"/>
              <a:gd name="connsiteX202" fmla="*/ 3703613 w 11243827"/>
              <a:gd name="connsiteY202" fmla="*/ 5572482 h 5687273"/>
              <a:gd name="connsiteX203" fmla="*/ 3432987 w 11243827"/>
              <a:gd name="connsiteY203" fmla="*/ 5545768 h 5687273"/>
              <a:gd name="connsiteX204" fmla="*/ 3176381 w 11243827"/>
              <a:gd name="connsiteY204" fmla="*/ 5556110 h 5687273"/>
              <a:gd name="connsiteX205" fmla="*/ 2710156 w 11243827"/>
              <a:gd name="connsiteY205" fmla="*/ 5527517 h 5687273"/>
              <a:gd name="connsiteX206" fmla="*/ 2550206 w 11243827"/>
              <a:gd name="connsiteY206" fmla="*/ 5524958 h 5687273"/>
              <a:gd name="connsiteX207" fmla="*/ 2443041 w 11243827"/>
              <a:gd name="connsiteY207" fmla="*/ 5523990 h 5687273"/>
              <a:gd name="connsiteX208" fmla="*/ 2435613 w 11243827"/>
              <a:gd name="connsiteY208" fmla="*/ 5526704 h 5687273"/>
              <a:gd name="connsiteX209" fmla="*/ 2405682 w 11243827"/>
              <a:gd name="connsiteY209" fmla="*/ 5528307 h 5687273"/>
              <a:gd name="connsiteX210" fmla="*/ 2397487 w 11243827"/>
              <a:gd name="connsiteY210" fmla="*/ 5540337 h 5687273"/>
              <a:gd name="connsiteX211" fmla="*/ 2297454 w 11243827"/>
              <a:gd name="connsiteY211" fmla="*/ 5550765 h 5687273"/>
              <a:gd name="connsiteX212" fmla="*/ 2056700 w 11243827"/>
              <a:gd name="connsiteY212" fmla="*/ 5555489 h 5687273"/>
              <a:gd name="connsiteX213" fmla="*/ 1878530 w 11243827"/>
              <a:gd name="connsiteY213" fmla="*/ 5535330 h 5687273"/>
              <a:gd name="connsiteX214" fmla="*/ 1859292 w 11243827"/>
              <a:gd name="connsiteY214" fmla="*/ 5535461 h 5687273"/>
              <a:gd name="connsiteX215" fmla="*/ 1835626 w 11243827"/>
              <a:gd name="connsiteY215" fmla="*/ 5533793 h 5687273"/>
              <a:gd name="connsiteX216" fmla="*/ 1798939 w 11243827"/>
              <a:gd name="connsiteY216" fmla="*/ 5540285 h 5687273"/>
              <a:gd name="connsiteX217" fmla="*/ 1779046 w 11243827"/>
              <a:gd name="connsiteY217" fmla="*/ 5549949 h 5687273"/>
              <a:gd name="connsiteX218" fmla="*/ 1772421 w 11243827"/>
              <a:gd name="connsiteY218" fmla="*/ 5549018 h 5687273"/>
              <a:gd name="connsiteX219" fmla="*/ 1772052 w 11243827"/>
              <a:gd name="connsiteY219" fmla="*/ 5545689 h 5687273"/>
              <a:gd name="connsiteX220" fmla="*/ 1711543 w 11243827"/>
              <a:gd name="connsiteY220" fmla="*/ 5534558 h 5687273"/>
              <a:gd name="connsiteX221" fmla="*/ 1698891 w 11243827"/>
              <a:gd name="connsiteY221" fmla="*/ 5513187 h 5687273"/>
              <a:gd name="connsiteX222" fmla="*/ 1538763 w 11243827"/>
              <a:gd name="connsiteY222" fmla="*/ 5482781 h 5687273"/>
              <a:gd name="connsiteX223" fmla="*/ 1501533 w 11243827"/>
              <a:gd name="connsiteY223" fmla="*/ 5467817 h 5687273"/>
              <a:gd name="connsiteX224" fmla="*/ 1461266 w 11243827"/>
              <a:gd name="connsiteY224" fmla="*/ 5469343 h 5687273"/>
              <a:gd name="connsiteX225" fmla="*/ 1449415 w 11243827"/>
              <a:gd name="connsiteY225" fmla="*/ 5460467 h 5687273"/>
              <a:gd name="connsiteX226" fmla="*/ 1447454 w 11243827"/>
              <a:gd name="connsiteY226" fmla="*/ 5458776 h 5687273"/>
              <a:gd name="connsiteX227" fmla="*/ 1437814 w 11243827"/>
              <a:gd name="connsiteY227" fmla="*/ 5455515 h 5687273"/>
              <a:gd name="connsiteX228" fmla="*/ 1437334 w 11243827"/>
              <a:gd name="connsiteY228" fmla="*/ 5450209 h 5687273"/>
              <a:gd name="connsiteX229" fmla="*/ 1424429 w 11243827"/>
              <a:gd name="connsiteY229" fmla="*/ 5442157 h 5687273"/>
              <a:gd name="connsiteX230" fmla="*/ 1406063 w 11243827"/>
              <a:gd name="connsiteY230" fmla="*/ 5437380 h 5687273"/>
              <a:gd name="connsiteX231" fmla="*/ 1316379 w 11243827"/>
              <a:gd name="connsiteY231" fmla="*/ 5419601 h 5687273"/>
              <a:gd name="connsiteX232" fmla="*/ 1264090 w 11243827"/>
              <a:gd name="connsiteY232" fmla="*/ 5406153 h 5687273"/>
              <a:gd name="connsiteX233" fmla="*/ 1246374 w 11243827"/>
              <a:gd name="connsiteY233" fmla="*/ 5396631 h 5687273"/>
              <a:gd name="connsiteX234" fmla="*/ 1220190 w 11243827"/>
              <a:gd name="connsiteY234" fmla="*/ 5386301 h 5687273"/>
              <a:gd name="connsiteX235" fmla="*/ 1175643 w 11243827"/>
              <a:gd name="connsiteY235" fmla="*/ 5364651 h 5687273"/>
              <a:gd name="connsiteX236" fmla="*/ 1150342 w 11243827"/>
              <a:gd name="connsiteY236" fmla="*/ 5358447 h 5687273"/>
              <a:gd name="connsiteX237" fmla="*/ 1137272 w 11243827"/>
              <a:gd name="connsiteY237" fmla="*/ 5351191 h 5687273"/>
              <a:gd name="connsiteX238" fmla="*/ 1131268 w 11243827"/>
              <a:gd name="connsiteY238" fmla="*/ 5350530 h 5687273"/>
              <a:gd name="connsiteX239" fmla="*/ 1112024 w 11243827"/>
              <a:gd name="connsiteY239" fmla="*/ 5345786 h 5687273"/>
              <a:gd name="connsiteX240" fmla="*/ 1100870 w 11243827"/>
              <a:gd name="connsiteY240" fmla="*/ 5343651 h 5687273"/>
              <a:gd name="connsiteX241" fmla="*/ 1096383 w 11243827"/>
              <a:gd name="connsiteY241" fmla="*/ 5343015 h 5687273"/>
              <a:gd name="connsiteX242" fmla="*/ 1085571 w 11243827"/>
              <a:gd name="connsiteY242" fmla="*/ 5345836 h 5687273"/>
              <a:gd name="connsiteX243" fmla="*/ 1073168 w 11243827"/>
              <a:gd name="connsiteY243" fmla="*/ 5341521 h 5687273"/>
              <a:gd name="connsiteX244" fmla="*/ 1058039 w 11243827"/>
              <a:gd name="connsiteY244" fmla="*/ 5343504 h 5687273"/>
              <a:gd name="connsiteX245" fmla="*/ 1055426 w 11243827"/>
              <a:gd name="connsiteY245" fmla="*/ 5339088 h 5687273"/>
              <a:gd name="connsiteX246" fmla="*/ 1044738 w 11243827"/>
              <a:gd name="connsiteY246" fmla="*/ 5333063 h 5687273"/>
              <a:gd name="connsiteX247" fmla="*/ 1033909 w 11243827"/>
              <a:gd name="connsiteY247" fmla="*/ 5335680 h 5687273"/>
              <a:gd name="connsiteX248" fmla="*/ 1012649 w 11243827"/>
              <a:gd name="connsiteY248" fmla="*/ 5334541 h 5687273"/>
              <a:gd name="connsiteX249" fmla="*/ 1007115 w 11243827"/>
              <a:gd name="connsiteY249" fmla="*/ 5332775 h 5687273"/>
              <a:gd name="connsiteX250" fmla="*/ 986002 w 11243827"/>
              <a:gd name="connsiteY250" fmla="*/ 5334906 h 5687273"/>
              <a:gd name="connsiteX251" fmla="*/ 953418 w 11243827"/>
              <a:gd name="connsiteY251" fmla="*/ 5333901 h 5687273"/>
              <a:gd name="connsiteX252" fmla="*/ 916854 w 11243827"/>
              <a:gd name="connsiteY252" fmla="*/ 5329435 h 5687273"/>
              <a:gd name="connsiteX253" fmla="*/ 905651 w 11243827"/>
              <a:gd name="connsiteY253" fmla="*/ 5332114 h 5687273"/>
              <a:gd name="connsiteX254" fmla="*/ 836961 w 11243827"/>
              <a:gd name="connsiteY254" fmla="*/ 5330803 h 5687273"/>
              <a:gd name="connsiteX255" fmla="*/ 817627 w 11243827"/>
              <a:gd name="connsiteY255" fmla="*/ 5330580 h 5687273"/>
              <a:gd name="connsiteX256" fmla="*/ 801817 w 11243827"/>
              <a:gd name="connsiteY256" fmla="*/ 5325937 h 5687273"/>
              <a:gd name="connsiteX257" fmla="*/ 798857 w 11243827"/>
              <a:gd name="connsiteY257" fmla="*/ 5320979 h 5687273"/>
              <a:gd name="connsiteX258" fmla="*/ 788354 w 11243827"/>
              <a:gd name="connsiteY258" fmla="*/ 5320143 h 5687273"/>
              <a:gd name="connsiteX259" fmla="*/ 785726 w 11243827"/>
              <a:gd name="connsiteY259" fmla="*/ 5318989 h 5687273"/>
              <a:gd name="connsiteX260" fmla="*/ 770507 w 11243827"/>
              <a:gd name="connsiteY260" fmla="*/ 5313309 h 5687273"/>
              <a:gd name="connsiteX261" fmla="*/ 733810 w 11243827"/>
              <a:gd name="connsiteY261" fmla="*/ 5324286 h 5687273"/>
              <a:gd name="connsiteX262" fmla="*/ 692117 w 11243827"/>
              <a:gd name="connsiteY262" fmla="*/ 5318786 h 5687273"/>
              <a:gd name="connsiteX263" fmla="*/ 528894 w 11243827"/>
              <a:gd name="connsiteY263" fmla="*/ 5327578 h 5687273"/>
              <a:gd name="connsiteX264" fmla="*/ 507005 w 11243827"/>
              <a:gd name="connsiteY264" fmla="*/ 5310149 h 5687273"/>
              <a:gd name="connsiteX265" fmla="*/ 441302 w 11243827"/>
              <a:gd name="connsiteY265" fmla="*/ 5307062 h 5687273"/>
              <a:gd name="connsiteX266" fmla="*/ 336819 w 11243827"/>
              <a:gd name="connsiteY266" fmla="*/ 5336690 h 5687273"/>
              <a:gd name="connsiteX267" fmla="*/ 215763 w 11243827"/>
              <a:gd name="connsiteY267" fmla="*/ 5332575 h 5687273"/>
              <a:gd name="connsiteX268" fmla="*/ 205927 w 11243827"/>
              <a:gd name="connsiteY268" fmla="*/ 5339672 h 5687273"/>
              <a:gd name="connsiteX269" fmla="*/ 194189 w 11243827"/>
              <a:gd name="connsiteY269" fmla="*/ 5343588 h 5687273"/>
              <a:gd name="connsiteX270" fmla="*/ 192552 w 11243827"/>
              <a:gd name="connsiteY270" fmla="*/ 5342845 h 5687273"/>
              <a:gd name="connsiteX271" fmla="*/ 178320 w 11243827"/>
              <a:gd name="connsiteY271" fmla="*/ 5343766 h 5687273"/>
              <a:gd name="connsiteX272" fmla="*/ 175596 w 11243827"/>
              <a:gd name="connsiteY272" fmla="*/ 5346411 h 5687273"/>
              <a:gd name="connsiteX273" fmla="*/ 165951 w 11243827"/>
              <a:gd name="connsiteY273" fmla="*/ 5347808 h 5687273"/>
              <a:gd name="connsiteX274" fmla="*/ 147287 w 11243827"/>
              <a:gd name="connsiteY274" fmla="*/ 5352625 h 5687273"/>
              <a:gd name="connsiteX275" fmla="*/ 143484 w 11243827"/>
              <a:gd name="connsiteY275" fmla="*/ 5351591 h 5687273"/>
              <a:gd name="connsiteX276" fmla="*/ 114847 w 11243827"/>
              <a:gd name="connsiteY276" fmla="*/ 5355844 h 5687273"/>
              <a:gd name="connsiteX277" fmla="*/ 114306 w 11243827"/>
              <a:gd name="connsiteY277" fmla="*/ 5354983 h 5687273"/>
              <a:gd name="connsiteX278" fmla="*/ 105588 w 11243827"/>
              <a:gd name="connsiteY278" fmla="*/ 5352169 h 5687273"/>
              <a:gd name="connsiteX279" fmla="*/ 89264 w 11243827"/>
              <a:gd name="connsiteY279" fmla="*/ 5348886 h 5687273"/>
              <a:gd name="connsiteX280" fmla="*/ 49794 w 11243827"/>
              <a:gd name="connsiteY280" fmla="*/ 5329950 h 5687273"/>
              <a:gd name="connsiteX281" fmla="*/ 19924 w 11243827"/>
              <a:gd name="connsiteY281" fmla="*/ 5334282 h 5687273"/>
              <a:gd name="connsiteX282" fmla="*/ 13819 w 11243827"/>
              <a:gd name="connsiteY282" fmla="*/ 5334653 h 5687273"/>
              <a:gd name="connsiteX283" fmla="*/ 13657 w 11243827"/>
              <a:gd name="connsiteY283" fmla="*/ 5334455 h 5687273"/>
              <a:gd name="connsiteX284" fmla="*/ 7139 w 11243827"/>
              <a:gd name="connsiteY284" fmla="*/ 5334438 h 5687273"/>
              <a:gd name="connsiteX285" fmla="*/ 2684 w 11243827"/>
              <a:gd name="connsiteY285" fmla="*/ 5335333 h 5687273"/>
              <a:gd name="connsiteX286" fmla="*/ 0 w 11243827"/>
              <a:gd name="connsiteY286" fmla="*/ 5335496 h 5687273"/>
              <a:gd name="connsiteX287" fmla="*/ 0 w 11243827"/>
              <a:gd name="connsiteY287" fmla="*/ 10592 h 5687273"/>
              <a:gd name="connsiteX288" fmla="*/ 11243827 w 11243827"/>
              <a:gd name="connsiteY288" fmla="*/ 0 h 56872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257007 w 11243827"/>
              <a:gd name="connsiteY57" fmla="*/ 553718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257007 w 11243827"/>
              <a:gd name="connsiteY57" fmla="*/ 553718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257007 w 11243827"/>
              <a:gd name="connsiteY57" fmla="*/ 553718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74943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74943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74943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74943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74943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74943 w 11243827"/>
              <a:gd name="connsiteY263" fmla="*/ 5327578 h 5641173"/>
              <a:gd name="connsiteX264" fmla="*/ 441302 w 11243827"/>
              <a:gd name="connsiteY264" fmla="*/ 5307062 h 5641173"/>
              <a:gd name="connsiteX265" fmla="*/ 336819 w 11243827"/>
              <a:gd name="connsiteY265" fmla="*/ 5336690 h 5641173"/>
              <a:gd name="connsiteX266" fmla="*/ 215763 w 11243827"/>
              <a:gd name="connsiteY266" fmla="*/ 5332575 h 5641173"/>
              <a:gd name="connsiteX267" fmla="*/ 205927 w 11243827"/>
              <a:gd name="connsiteY267" fmla="*/ 5339672 h 5641173"/>
              <a:gd name="connsiteX268" fmla="*/ 194189 w 11243827"/>
              <a:gd name="connsiteY268" fmla="*/ 5343588 h 5641173"/>
              <a:gd name="connsiteX269" fmla="*/ 192552 w 11243827"/>
              <a:gd name="connsiteY269" fmla="*/ 5342845 h 5641173"/>
              <a:gd name="connsiteX270" fmla="*/ 178320 w 11243827"/>
              <a:gd name="connsiteY270" fmla="*/ 5343766 h 5641173"/>
              <a:gd name="connsiteX271" fmla="*/ 175596 w 11243827"/>
              <a:gd name="connsiteY271" fmla="*/ 5346411 h 5641173"/>
              <a:gd name="connsiteX272" fmla="*/ 165951 w 11243827"/>
              <a:gd name="connsiteY272" fmla="*/ 5347808 h 5641173"/>
              <a:gd name="connsiteX273" fmla="*/ 147287 w 11243827"/>
              <a:gd name="connsiteY273" fmla="*/ 5352625 h 5641173"/>
              <a:gd name="connsiteX274" fmla="*/ 143484 w 11243827"/>
              <a:gd name="connsiteY274" fmla="*/ 5351591 h 5641173"/>
              <a:gd name="connsiteX275" fmla="*/ 114847 w 11243827"/>
              <a:gd name="connsiteY275" fmla="*/ 5355844 h 5641173"/>
              <a:gd name="connsiteX276" fmla="*/ 114306 w 11243827"/>
              <a:gd name="connsiteY276" fmla="*/ 5354983 h 5641173"/>
              <a:gd name="connsiteX277" fmla="*/ 105588 w 11243827"/>
              <a:gd name="connsiteY277" fmla="*/ 5352169 h 5641173"/>
              <a:gd name="connsiteX278" fmla="*/ 89264 w 11243827"/>
              <a:gd name="connsiteY278" fmla="*/ 5348886 h 5641173"/>
              <a:gd name="connsiteX279" fmla="*/ 49794 w 11243827"/>
              <a:gd name="connsiteY279" fmla="*/ 5329950 h 5641173"/>
              <a:gd name="connsiteX280" fmla="*/ 19924 w 11243827"/>
              <a:gd name="connsiteY280" fmla="*/ 5334282 h 5641173"/>
              <a:gd name="connsiteX281" fmla="*/ 13819 w 11243827"/>
              <a:gd name="connsiteY281" fmla="*/ 5334653 h 5641173"/>
              <a:gd name="connsiteX282" fmla="*/ 13657 w 11243827"/>
              <a:gd name="connsiteY282" fmla="*/ 5334455 h 5641173"/>
              <a:gd name="connsiteX283" fmla="*/ 7139 w 11243827"/>
              <a:gd name="connsiteY283" fmla="*/ 5334438 h 5641173"/>
              <a:gd name="connsiteX284" fmla="*/ 2684 w 11243827"/>
              <a:gd name="connsiteY284" fmla="*/ 5335333 h 5641173"/>
              <a:gd name="connsiteX285" fmla="*/ 0 w 11243827"/>
              <a:gd name="connsiteY285" fmla="*/ 5335496 h 5641173"/>
              <a:gd name="connsiteX286" fmla="*/ 0 w 11243827"/>
              <a:gd name="connsiteY286" fmla="*/ 10592 h 5641173"/>
              <a:gd name="connsiteX287" fmla="*/ 11243827 w 11243827"/>
              <a:gd name="connsiteY287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74943 w 11243827"/>
              <a:gd name="connsiteY263" fmla="*/ 5327578 h 5641173"/>
              <a:gd name="connsiteX264" fmla="*/ 441302 w 11243827"/>
              <a:gd name="connsiteY264" fmla="*/ 5307062 h 5641173"/>
              <a:gd name="connsiteX265" fmla="*/ 336819 w 11243827"/>
              <a:gd name="connsiteY265" fmla="*/ 5336690 h 5641173"/>
              <a:gd name="connsiteX266" fmla="*/ 215763 w 11243827"/>
              <a:gd name="connsiteY266" fmla="*/ 5332575 h 5641173"/>
              <a:gd name="connsiteX267" fmla="*/ 270932 w 11243827"/>
              <a:gd name="connsiteY267" fmla="*/ 5345451 h 5641173"/>
              <a:gd name="connsiteX268" fmla="*/ 194189 w 11243827"/>
              <a:gd name="connsiteY268" fmla="*/ 5343588 h 5641173"/>
              <a:gd name="connsiteX269" fmla="*/ 192552 w 11243827"/>
              <a:gd name="connsiteY269" fmla="*/ 5342845 h 5641173"/>
              <a:gd name="connsiteX270" fmla="*/ 178320 w 11243827"/>
              <a:gd name="connsiteY270" fmla="*/ 5343766 h 5641173"/>
              <a:gd name="connsiteX271" fmla="*/ 175596 w 11243827"/>
              <a:gd name="connsiteY271" fmla="*/ 5346411 h 5641173"/>
              <a:gd name="connsiteX272" fmla="*/ 165951 w 11243827"/>
              <a:gd name="connsiteY272" fmla="*/ 5347808 h 5641173"/>
              <a:gd name="connsiteX273" fmla="*/ 147287 w 11243827"/>
              <a:gd name="connsiteY273" fmla="*/ 5352625 h 5641173"/>
              <a:gd name="connsiteX274" fmla="*/ 143484 w 11243827"/>
              <a:gd name="connsiteY274" fmla="*/ 5351591 h 5641173"/>
              <a:gd name="connsiteX275" fmla="*/ 114847 w 11243827"/>
              <a:gd name="connsiteY275" fmla="*/ 5355844 h 5641173"/>
              <a:gd name="connsiteX276" fmla="*/ 114306 w 11243827"/>
              <a:gd name="connsiteY276" fmla="*/ 5354983 h 5641173"/>
              <a:gd name="connsiteX277" fmla="*/ 105588 w 11243827"/>
              <a:gd name="connsiteY277" fmla="*/ 5352169 h 5641173"/>
              <a:gd name="connsiteX278" fmla="*/ 89264 w 11243827"/>
              <a:gd name="connsiteY278" fmla="*/ 5348886 h 5641173"/>
              <a:gd name="connsiteX279" fmla="*/ 49794 w 11243827"/>
              <a:gd name="connsiteY279" fmla="*/ 5329950 h 5641173"/>
              <a:gd name="connsiteX280" fmla="*/ 19924 w 11243827"/>
              <a:gd name="connsiteY280" fmla="*/ 5334282 h 5641173"/>
              <a:gd name="connsiteX281" fmla="*/ 13819 w 11243827"/>
              <a:gd name="connsiteY281" fmla="*/ 5334653 h 5641173"/>
              <a:gd name="connsiteX282" fmla="*/ 13657 w 11243827"/>
              <a:gd name="connsiteY282" fmla="*/ 5334455 h 5641173"/>
              <a:gd name="connsiteX283" fmla="*/ 7139 w 11243827"/>
              <a:gd name="connsiteY283" fmla="*/ 5334438 h 5641173"/>
              <a:gd name="connsiteX284" fmla="*/ 2684 w 11243827"/>
              <a:gd name="connsiteY284" fmla="*/ 5335333 h 5641173"/>
              <a:gd name="connsiteX285" fmla="*/ 0 w 11243827"/>
              <a:gd name="connsiteY285" fmla="*/ 5335496 h 5641173"/>
              <a:gd name="connsiteX286" fmla="*/ 0 w 11243827"/>
              <a:gd name="connsiteY286" fmla="*/ 10592 h 5641173"/>
              <a:gd name="connsiteX287" fmla="*/ 11243827 w 11243827"/>
              <a:gd name="connsiteY287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74943 w 11243827"/>
              <a:gd name="connsiteY263" fmla="*/ 5327578 h 5641173"/>
              <a:gd name="connsiteX264" fmla="*/ 441302 w 11243827"/>
              <a:gd name="connsiteY264" fmla="*/ 5307062 h 5641173"/>
              <a:gd name="connsiteX265" fmla="*/ 336819 w 11243827"/>
              <a:gd name="connsiteY265" fmla="*/ 5336690 h 5641173"/>
              <a:gd name="connsiteX266" fmla="*/ 270932 w 11243827"/>
              <a:gd name="connsiteY266" fmla="*/ 5345451 h 5641173"/>
              <a:gd name="connsiteX267" fmla="*/ 194189 w 11243827"/>
              <a:gd name="connsiteY267" fmla="*/ 5343588 h 5641173"/>
              <a:gd name="connsiteX268" fmla="*/ 192552 w 11243827"/>
              <a:gd name="connsiteY268" fmla="*/ 5342845 h 5641173"/>
              <a:gd name="connsiteX269" fmla="*/ 178320 w 11243827"/>
              <a:gd name="connsiteY269" fmla="*/ 5343766 h 5641173"/>
              <a:gd name="connsiteX270" fmla="*/ 175596 w 11243827"/>
              <a:gd name="connsiteY270" fmla="*/ 5346411 h 5641173"/>
              <a:gd name="connsiteX271" fmla="*/ 165951 w 11243827"/>
              <a:gd name="connsiteY271" fmla="*/ 5347808 h 5641173"/>
              <a:gd name="connsiteX272" fmla="*/ 147287 w 11243827"/>
              <a:gd name="connsiteY272" fmla="*/ 5352625 h 5641173"/>
              <a:gd name="connsiteX273" fmla="*/ 143484 w 11243827"/>
              <a:gd name="connsiteY273" fmla="*/ 5351591 h 5641173"/>
              <a:gd name="connsiteX274" fmla="*/ 114847 w 11243827"/>
              <a:gd name="connsiteY274" fmla="*/ 5355844 h 5641173"/>
              <a:gd name="connsiteX275" fmla="*/ 114306 w 11243827"/>
              <a:gd name="connsiteY275" fmla="*/ 5354983 h 5641173"/>
              <a:gd name="connsiteX276" fmla="*/ 105588 w 11243827"/>
              <a:gd name="connsiteY276" fmla="*/ 5352169 h 5641173"/>
              <a:gd name="connsiteX277" fmla="*/ 89264 w 11243827"/>
              <a:gd name="connsiteY277" fmla="*/ 5348886 h 5641173"/>
              <a:gd name="connsiteX278" fmla="*/ 49794 w 11243827"/>
              <a:gd name="connsiteY278" fmla="*/ 5329950 h 5641173"/>
              <a:gd name="connsiteX279" fmla="*/ 19924 w 11243827"/>
              <a:gd name="connsiteY279" fmla="*/ 5334282 h 5641173"/>
              <a:gd name="connsiteX280" fmla="*/ 13819 w 11243827"/>
              <a:gd name="connsiteY280" fmla="*/ 5334653 h 5641173"/>
              <a:gd name="connsiteX281" fmla="*/ 13657 w 11243827"/>
              <a:gd name="connsiteY281" fmla="*/ 5334455 h 5641173"/>
              <a:gd name="connsiteX282" fmla="*/ 7139 w 11243827"/>
              <a:gd name="connsiteY282" fmla="*/ 5334438 h 5641173"/>
              <a:gd name="connsiteX283" fmla="*/ 2684 w 11243827"/>
              <a:gd name="connsiteY283" fmla="*/ 5335333 h 5641173"/>
              <a:gd name="connsiteX284" fmla="*/ 0 w 11243827"/>
              <a:gd name="connsiteY284" fmla="*/ 5335496 h 5641173"/>
              <a:gd name="connsiteX285" fmla="*/ 0 w 11243827"/>
              <a:gd name="connsiteY285" fmla="*/ 10592 h 5641173"/>
              <a:gd name="connsiteX286" fmla="*/ 11243827 w 11243827"/>
              <a:gd name="connsiteY286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74943 w 11243827"/>
              <a:gd name="connsiteY263" fmla="*/ 5327578 h 5641173"/>
              <a:gd name="connsiteX264" fmla="*/ 441302 w 11243827"/>
              <a:gd name="connsiteY264" fmla="*/ 5307062 h 5641173"/>
              <a:gd name="connsiteX265" fmla="*/ 336819 w 11243827"/>
              <a:gd name="connsiteY265" fmla="*/ 5336690 h 5641173"/>
              <a:gd name="connsiteX266" fmla="*/ 270932 w 11243827"/>
              <a:gd name="connsiteY266" fmla="*/ 5345451 h 5641173"/>
              <a:gd name="connsiteX267" fmla="*/ 194189 w 11243827"/>
              <a:gd name="connsiteY267" fmla="*/ 5343588 h 5641173"/>
              <a:gd name="connsiteX268" fmla="*/ 192552 w 11243827"/>
              <a:gd name="connsiteY268" fmla="*/ 5342845 h 5641173"/>
              <a:gd name="connsiteX269" fmla="*/ 178320 w 11243827"/>
              <a:gd name="connsiteY269" fmla="*/ 5343766 h 5641173"/>
              <a:gd name="connsiteX270" fmla="*/ 175596 w 11243827"/>
              <a:gd name="connsiteY270" fmla="*/ 5346411 h 5641173"/>
              <a:gd name="connsiteX271" fmla="*/ 165951 w 11243827"/>
              <a:gd name="connsiteY271" fmla="*/ 5347808 h 5641173"/>
              <a:gd name="connsiteX272" fmla="*/ 147287 w 11243827"/>
              <a:gd name="connsiteY272" fmla="*/ 5352625 h 5641173"/>
              <a:gd name="connsiteX273" fmla="*/ 143484 w 11243827"/>
              <a:gd name="connsiteY273" fmla="*/ 5351591 h 5641173"/>
              <a:gd name="connsiteX274" fmla="*/ 114847 w 11243827"/>
              <a:gd name="connsiteY274" fmla="*/ 5355844 h 5641173"/>
              <a:gd name="connsiteX275" fmla="*/ 114306 w 11243827"/>
              <a:gd name="connsiteY275" fmla="*/ 5354983 h 5641173"/>
              <a:gd name="connsiteX276" fmla="*/ 89264 w 11243827"/>
              <a:gd name="connsiteY276" fmla="*/ 5348886 h 5641173"/>
              <a:gd name="connsiteX277" fmla="*/ 49794 w 11243827"/>
              <a:gd name="connsiteY277" fmla="*/ 5329950 h 5641173"/>
              <a:gd name="connsiteX278" fmla="*/ 19924 w 11243827"/>
              <a:gd name="connsiteY278" fmla="*/ 5334282 h 5641173"/>
              <a:gd name="connsiteX279" fmla="*/ 13819 w 11243827"/>
              <a:gd name="connsiteY279" fmla="*/ 5334653 h 5641173"/>
              <a:gd name="connsiteX280" fmla="*/ 13657 w 11243827"/>
              <a:gd name="connsiteY280" fmla="*/ 5334455 h 5641173"/>
              <a:gd name="connsiteX281" fmla="*/ 7139 w 11243827"/>
              <a:gd name="connsiteY281" fmla="*/ 5334438 h 5641173"/>
              <a:gd name="connsiteX282" fmla="*/ 2684 w 11243827"/>
              <a:gd name="connsiteY282" fmla="*/ 5335333 h 5641173"/>
              <a:gd name="connsiteX283" fmla="*/ 0 w 11243827"/>
              <a:gd name="connsiteY283" fmla="*/ 5335496 h 5641173"/>
              <a:gd name="connsiteX284" fmla="*/ 0 w 11243827"/>
              <a:gd name="connsiteY284" fmla="*/ 10592 h 5641173"/>
              <a:gd name="connsiteX285" fmla="*/ 11243827 w 11243827"/>
              <a:gd name="connsiteY285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74943 w 11243827"/>
              <a:gd name="connsiteY263" fmla="*/ 5327578 h 5641173"/>
              <a:gd name="connsiteX264" fmla="*/ 441302 w 11243827"/>
              <a:gd name="connsiteY264" fmla="*/ 5307062 h 5641173"/>
              <a:gd name="connsiteX265" fmla="*/ 336819 w 11243827"/>
              <a:gd name="connsiteY265" fmla="*/ 5336690 h 5641173"/>
              <a:gd name="connsiteX266" fmla="*/ 270932 w 11243827"/>
              <a:gd name="connsiteY266" fmla="*/ 5345451 h 5641173"/>
              <a:gd name="connsiteX267" fmla="*/ 194189 w 11243827"/>
              <a:gd name="connsiteY267" fmla="*/ 5343588 h 5641173"/>
              <a:gd name="connsiteX268" fmla="*/ 192552 w 11243827"/>
              <a:gd name="connsiteY268" fmla="*/ 5342845 h 5641173"/>
              <a:gd name="connsiteX269" fmla="*/ 178320 w 11243827"/>
              <a:gd name="connsiteY269" fmla="*/ 5343766 h 5641173"/>
              <a:gd name="connsiteX270" fmla="*/ 175596 w 11243827"/>
              <a:gd name="connsiteY270" fmla="*/ 5346411 h 5641173"/>
              <a:gd name="connsiteX271" fmla="*/ 165951 w 11243827"/>
              <a:gd name="connsiteY271" fmla="*/ 5347808 h 5641173"/>
              <a:gd name="connsiteX272" fmla="*/ 147287 w 11243827"/>
              <a:gd name="connsiteY272" fmla="*/ 5352625 h 5641173"/>
              <a:gd name="connsiteX273" fmla="*/ 114847 w 11243827"/>
              <a:gd name="connsiteY273" fmla="*/ 5355844 h 5641173"/>
              <a:gd name="connsiteX274" fmla="*/ 114306 w 11243827"/>
              <a:gd name="connsiteY274" fmla="*/ 5354983 h 5641173"/>
              <a:gd name="connsiteX275" fmla="*/ 89264 w 11243827"/>
              <a:gd name="connsiteY275" fmla="*/ 5348886 h 5641173"/>
              <a:gd name="connsiteX276" fmla="*/ 49794 w 11243827"/>
              <a:gd name="connsiteY276" fmla="*/ 5329950 h 5641173"/>
              <a:gd name="connsiteX277" fmla="*/ 19924 w 11243827"/>
              <a:gd name="connsiteY277" fmla="*/ 5334282 h 5641173"/>
              <a:gd name="connsiteX278" fmla="*/ 13819 w 11243827"/>
              <a:gd name="connsiteY278" fmla="*/ 5334653 h 5641173"/>
              <a:gd name="connsiteX279" fmla="*/ 13657 w 11243827"/>
              <a:gd name="connsiteY279" fmla="*/ 5334455 h 5641173"/>
              <a:gd name="connsiteX280" fmla="*/ 7139 w 11243827"/>
              <a:gd name="connsiteY280" fmla="*/ 5334438 h 5641173"/>
              <a:gd name="connsiteX281" fmla="*/ 2684 w 11243827"/>
              <a:gd name="connsiteY281" fmla="*/ 5335333 h 5641173"/>
              <a:gd name="connsiteX282" fmla="*/ 0 w 11243827"/>
              <a:gd name="connsiteY282" fmla="*/ 5335496 h 5641173"/>
              <a:gd name="connsiteX283" fmla="*/ 0 w 11243827"/>
              <a:gd name="connsiteY283" fmla="*/ 10592 h 5641173"/>
              <a:gd name="connsiteX284" fmla="*/ 11243827 w 11243827"/>
              <a:gd name="connsiteY284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74943 w 11243827"/>
              <a:gd name="connsiteY263" fmla="*/ 5327578 h 5641173"/>
              <a:gd name="connsiteX264" fmla="*/ 441302 w 11243827"/>
              <a:gd name="connsiteY264" fmla="*/ 5307062 h 5641173"/>
              <a:gd name="connsiteX265" fmla="*/ 336819 w 11243827"/>
              <a:gd name="connsiteY265" fmla="*/ 5336690 h 5641173"/>
              <a:gd name="connsiteX266" fmla="*/ 270932 w 11243827"/>
              <a:gd name="connsiteY266" fmla="*/ 5345451 h 5641173"/>
              <a:gd name="connsiteX267" fmla="*/ 194189 w 11243827"/>
              <a:gd name="connsiteY267" fmla="*/ 5343588 h 5641173"/>
              <a:gd name="connsiteX268" fmla="*/ 192552 w 11243827"/>
              <a:gd name="connsiteY268" fmla="*/ 5342845 h 5641173"/>
              <a:gd name="connsiteX269" fmla="*/ 178320 w 11243827"/>
              <a:gd name="connsiteY269" fmla="*/ 5343766 h 5641173"/>
              <a:gd name="connsiteX270" fmla="*/ 175596 w 11243827"/>
              <a:gd name="connsiteY270" fmla="*/ 5346411 h 5641173"/>
              <a:gd name="connsiteX271" fmla="*/ 147287 w 11243827"/>
              <a:gd name="connsiteY271" fmla="*/ 5352625 h 5641173"/>
              <a:gd name="connsiteX272" fmla="*/ 114847 w 11243827"/>
              <a:gd name="connsiteY272" fmla="*/ 5355844 h 5641173"/>
              <a:gd name="connsiteX273" fmla="*/ 114306 w 11243827"/>
              <a:gd name="connsiteY273" fmla="*/ 5354983 h 5641173"/>
              <a:gd name="connsiteX274" fmla="*/ 89264 w 11243827"/>
              <a:gd name="connsiteY274" fmla="*/ 5348886 h 5641173"/>
              <a:gd name="connsiteX275" fmla="*/ 49794 w 11243827"/>
              <a:gd name="connsiteY275" fmla="*/ 5329950 h 5641173"/>
              <a:gd name="connsiteX276" fmla="*/ 19924 w 11243827"/>
              <a:gd name="connsiteY276" fmla="*/ 5334282 h 5641173"/>
              <a:gd name="connsiteX277" fmla="*/ 13819 w 11243827"/>
              <a:gd name="connsiteY277" fmla="*/ 5334653 h 5641173"/>
              <a:gd name="connsiteX278" fmla="*/ 13657 w 11243827"/>
              <a:gd name="connsiteY278" fmla="*/ 5334455 h 5641173"/>
              <a:gd name="connsiteX279" fmla="*/ 7139 w 11243827"/>
              <a:gd name="connsiteY279" fmla="*/ 5334438 h 5641173"/>
              <a:gd name="connsiteX280" fmla="*/ 2684 w 11243827"/>
              <a:gd name="connsiteY280" fmla="*/ 5335333 h 5641173"/>
              <a:gd name="connsiteX281" fmla="*/ 0 w 11243827"/>
              <a:gd name="connsiteY281" fmla="*/ 5335496 h 5641173"/>
              <a:gd name="connsiteX282" fmla="*/ 0 w 11243827"/>
              <a:gd name="connsiteY282" fmla="*/ 10592 h 5641173"/>
              <a:gd name="connsiteX283" fmla="*/ 11243827 w 11243827"/>
              <a:gd name="connsiteY283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12024 w 11243827"/>
              <a:gd name="connsiteY238" fmla="*/ 5345786 h 5641173"/>
              <a:gd name="connsiteX239" fmla="*/ 1100870 w 11243827"/>
              <a:gd name="connsiteY239" fmla="*/ 5343651 h 5641173"/>
              <a:gd name="connsiteX240" fmla="*/ 1096383 w 11243827"/>
              <a:gd name="connsiteY240" fmla="*/ 5343015 h 5641173"/>
              <a:gd name="connsiteX241" fmla="*/ 1085571 w 11243827"/>
              <a:gd name="connsiteY241" fmla="*/ 5345836 h 5641173"/>
              <a:gd name="connsiteX242" fmla="*/ 1073168 w 11243827"/>
              <a:gd name="connsiteY242" fmla="*/ 5341521 h 5641173"/>
              <a:gd name="connsiteX243" fmla="*/ 1058039 w 11243827"/>
              <a:gd name="connsiteY243" fmla="*/ 5343504 h 5641173"/>
              <a:gd name="connsiteX244" fmla="*/ 1055426 w 11243827"/>
              <a:gd name="connsiteY244" fmla="*/ 5339088 h 5641173"/>
              <a:gd name="connsiteX245" fmla="*/ 1044738 w 11243827"/>
              <a:gd name="connsiteY245" fmla="*/ 5333063 h 5641173"/>
              <a:gd name="connsiteX246" fmla="*/ 1033909 w 11243827"/>
              <a:gd name="connsiteY246" fmla="*/ 5335680 h 5641173"/>
              <a:gd name="connsiteX247" fmla="*/ 1012649 w 11243827"/>
              <a:gd name="connsiteY247" fmla="*/ 5334541 h 5641173"/>
              <a:gd name="connsiteX248" fmla="*/ 1007115 w 11243827"/>
              <a:gd name="connsiteY248" fmla="*/ 5332775 h 5641173"/>
              <a:gd name="connsiteX249" fmla="*/ 986002 w 11243827"/>
              <a:gd name="connsiteY249" fmla="*/ 5334906 h 5641173"/>
              <a:gd name="connsiteX250" fmla="*/ 953418 w 11243827"/>
              <a:gd name="connsiteY250" fmla="*/ 5333901 h 5641173"/>
              <a:gd name="connsiteX251" fmla="*/ 916854 w 11243827"/>
              <a:gd name="connsiteY251" fmla="*/ 5329435 h 5641173"/>
              <a:gd name="connsiteX252" fmla="*/ 905651 w 11243827"/>
              <a:gd name="connsiteY252" fmla="*/ 5332114 h 5641173"/>
              <a:gd name="connsiteX253" fmla="*/ 836961 w 11243827"/>
              <a:gd name="connsiteY253" fmla="*/ 5330803 h 5641173"/>
              <a:gd name="connsiteX254" fmla="*/ 817627 w 11243827"/>
              <a:gd name="connsiteY254" fmla="*/ 5330580 h 5641173"/>
              <a:gd name="connsiteX255" fmla="*/ 801817 w 11243827"/>
              <a:gd name="connsiteY255" fmla="*/ 5325937 h 5641173"/>
              <a:gd name="connsiteX256" fmla="*/ 798857 w 11243827"/>
              <a:gd name="connsiteY256" fmla="*/ 5320979 h 5641173"/>
              <a:gd name="connsiteX257" fmla="*/ 788354 w 11243827"/>
              <a:gd name="connsiteY257" fmla="*/ 5320143 h 5641173"/>
              <a:gd name="connsiteX258" fmla="*/ 785726 w 11243827"/>
              <a:gd name="connsiteY258" fmla="*/ 5318989 h 5641173"/>
              <a:gd name="connsiteX259" fmla="*/ 770507 w 11243827"/>
              <a:gd name="connsiteY259" fmla="*/ 5313309 h 5641173"/>
              <a:gd name="connsiteX260" fmla="*/ 733810 w 11243827"/>
              <a:gd name="connsiteY260" fmla="*/ 5324286 h 5641173"/>
              <a:gd name="connsiteX261" fmla="*/ 692117 w 11243827"/>
              <a:gd name="connsiteY261" fmla="*/ 5318786 h 5641173"/>
              <a:gd name="connsiteX262" fmla="*/ 574943 w 11243827"/>
              <a:gd name="connsiteY262" fmla="*/ 5327578 h 5641173"/>
              <a:gd name="connsiteX263" fmla="*/ 441302 w 11243827"/>
              <a:gd name="connsiteY263" fmla="*/ 5307062 h 5641173"/>
              <a:gd name="connsiteX264" fmla="*/ 336819 w 11243827"/>
              <a:gd name="connsiteY264" fmla="*/ 5336690 h 5641173"/>
              <a:gd name="connsiteX265" fmla="*/ 270932 w 11243827"/>
              <a:gd name="connsiteY265" fmla="*/ 5345451 h 5641173"/>
              <a:gd name="connsiteX266" fmla="*/ 194189 w 11243827"/>
              <a:gd name="connsiteY266" fmla="*/ 5343588 h 5641173"/>
              <a:gd name="connsiteX267" fmla="*/ 192552 w 11243827"/>
              <a:gd name="connsiteY267" fmla="*/ 5342845 h 5641173"/>
              <a:gd name="connsiteX268" fmla="*/ 178320 w 11243827"/>
              <a:gd name="connsiteY268" fmla="*/ 5343766 h 5641173"/>
              <a:gd name="connsiteX269" fmla="*/ 175596 w 11243827"/>
              <a:gd name="connsiteY269" fmla="*/ 5346411 h 5641173"/>
              <a:gd name="connsiteX270" fmla="*/ 147287 w 11243827"/>
              <a:gd name="connsiteY270" fmla="*/ 5352625 h 5641173"/>
              <a:gd name="connsiteX271" fmla="*/ 114847 w 11243827"/>
              <a:gd name="connsiteY271" fmla="*/ 5355844 h 5641173"/>
              <a:gd name="connsiteX272" fmla="*/ 114306 w 11243827"/>
              <a:gd name="connsiteY272" fmla="*/ 5354983 h 5641173"/>
              <a:gd name="connsiteX273" fmla="*/ 89264 w 11243827"/>
              <a:gd name="connsiteY273" fmla="*/ 5348886 h 5641173"/>
              <a:gd name="connsiteX274" fmla="*/ 49794 w 11243827"/>
              <a:gd name="connsiteY274" fmla="*/ 5329950 h 5641173"/>
              <a:gd name="connsiteX275" fmla="*/ 19924 w 11243827"/>
              <a:gd name="connsiteY275" fmla="*/ 5334282 h 5641173"/>
              <a:gd name="connsiteX276" fmla="*/ 13819 w 11243827"/>
              <a:gd name="connsiteY276" fmla="*/ 5334653 h 5641173"/>
              <a:gd name="connsiteX277" fmla="*/ 13657 w 11243827"/>
              <a:gd name="connsiteY277" fmla="*/ 5334455 h 5641173"/>
              <a:gd name="connsiteX278" fmla="*/ 7139 w 11243827"/>
              <a:gd name="connsiteY278" fmla="*/ 5334438 h 5641173"/>
              <a:gd name="connsiteX279" fmla="*/ 2684 w 11243827"/>
              <a:gd name="connsiteY279" fmla="*/ 5335333 h 5641173"/>
              <a:gd name="connsiteX280" fmla="*/ 0 w 11243827"/>
              <a:gd name="connsiteY280" fmla="*/ 5335496 h 5641173"/>
              <a:gd name="connsiteX281" fmla="*/ 0 w 11243827"/>
              <a:gd name="connsiteY281" fmla="*/ 10592 h 5641173"/>
              <a:gd name="connsiteX282" fmla="*/ 11243827 w 11243827"/>
              <a:gd name="connsiteY282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12024 w 11243827"/>
              <a:gd name="connsiteY237" fmla="*/ 5345786 h 5641173"/>
              <a:gd name="connsiteX238" fmla="*/ 1100870 w 11243827"/>
              <a:gd name="connsiteY238" fmla="*/ 5343651 h 5641173"/>
              <a:gd name="connsiteX239" fmla="*/ 1096383 w 11243827"/>
              <a:gd name="connsiteY239" fmla="*/ 5343015 h 5641173"/>
              <a:gd name="connsiteX240" fmla="*/ 1085571 w 11243827"/>
              <a:gd name="connsiteY240" fmla="*/ 5345836 h 5641173"/>
              <a:gd name="connsiteX241" fmla="*/ 1073168 w 11243827"/>
              <a:gd name="connsiteY241" fmla="*/ 5341521 h 5641173"/>
              <a:gd name="connsiteX242" fmla="*/ 1058039 w 11243827"/>
              <a:gd name="connsiteY242" fmla="*/ 5343504 h 5641173"/>
              <a:gd name="connsiteX243" fmla="*/ 1055426 w 11243827"/>
              <a:gd name="connsiteY243" fmla="*/ 5339088 h 5641173"/>
              <a:gd name="connsiteX244" fmla="*/ 1044738 w 11243827"/>
              <a:gd name="connsiteY244" fmla="*/ 5333063 h 5641173"/>
              <a:gd name="connsiteX245" fmla="*/ 1033909 w 11243827"/>
              <a:gd name="connsiteY245" fmla="*/ 5335680 h 5641173"/>
              <a:gd name="connsiteX246" fmla="*/ 1012649 w 11243827"/>
              <a:gd name="connsiteY246" fmla="*/ 5334541 h 5641173"/>
              <a:gd name="connsiteX247" fmla="*/ 1007115 w 11243827"/>
              <a:gd name="connsiteY247" fmla="*/ 5332775 h 5641173"/>
              <a:gd name="connsiteX248" fmla="*/ 986002 w 11243827"/>
              <a:gd name="connsiteY248" fmla="*/ 5334906 h 5641173"/>
              <a:gd name="connsiteX249" fmla="*/ 953418 w 11243827"/>
              <a:gd name="connsiteY249" fmla="*/ 5333901 h 5641173"/>
              <a:gd name="connsiteX250" fmla="*/ 916854 w 11243827"/>
              <a:gd name="connsiteY250" fmla="*/ 5329435 h 5641173"/>
              <a:gd name="connsiteX251" fmla="*/ 905651 w 11243827"/>
              <a:gd name="connsiteY251" fmla="*/ 5332114 h 5641173"/>
              <a:gd name="connsiteX252" fmla="*/ 836961 w 11243827"/>
              <a:gd name="connsiteY252" fmla="*/ 5330803 h 5641173"/>
              <a:gd name="connsiteX253" fmla="*/ 817627 w 11243827"/>
              <a:gd name="connsiteY253" fmla="*/ 5330580 h 5641173"/>
              <a:gd name="connsiteX254" fmla="*/ 801817 w 11243827"/>
              <a:gd name="connsiteY254" fmla="*/ 5325937 h 5641173"/>
              <a:gd name="connsiteX255" fmla="*/ 798857 w 11243827"/>
              <a:gd name="connsiteY255" fmla="*/ 5320979 h 5641173"/>
              <a:gd name="connsiteX256" fmla="*/ 788354 w 11243827"/>
              <a:gd name="connsiteY256" fmla="*/ 5320143 h 5641173"/>
              <a:gd name="connsiteX257" fmla="*/ 785726 w 11243827"/>
              <a:gd name="connsiteY257" fmla="*/ 5318989 h 5641173"/>
              <a:gd name="connsiteX258" fmla="*/ 770507 w 11243827"/>
              <a:gd name="connsiteY258" fmla="*/ 5313309 h 5641173"/>
              <a:gd name="connsiteX259" fmla="*/ 733810 w 11243827"/>
              <a:gd name="connsiteY259" fmla="*/ 5324286 h 5641173"/>
              <a:gd name="connsiteX260" fmla="*/ 692117 w 11243827"/>
              <a:gd name="connsiteY260" fmla="*/ 5318786 h 5641173"/>
              <a:gd name="connsiteX261" fmla="*/ 574943 w 11243827"/>
              <a:gd name="connsiteY261" fmla="*/ 5327578 h 5641173"/>
              <a:gd name="connsiteX262" fmla="*/ 441302 w 11243827"/>
              <a:gd name="connsiteY262" fmla="*/ 5307062 h 5641173"/>
              <a:gd name="connsiteX263" fmla="*/ 336819 w 11243827"/>
              <a:gd name="connsiteY263" fmla="*/ 5336690 h 5641173"/>
              <a:gd name="connsiteX264" fmla="*/ 270932 w 11243827"/>
              <a:gd name="connsiteY264" fmla="*/ 5345451 h 5641173"/>
              <a:gd name="connsiteX265" fmla="*/ 194189 w 11243827"/>
              <a:gd name="connsiteY265" fmla="*/ 5343588 h 5641173"/>
              <a:gd name="connsiteX266" fmla="*/ 192552 w 11243827"/>
              <a:gd name="connsiteY266" fmla="*/ 5342845 h 5641173"/>
              <a:gd name="connsiteX267" fmla="*/ 178320 w 11243827"/>
              <a:gd name="connsiteY267" fmla="*/ 5343766 h 5641173"/>
              <a:gd name="connsiteX268" fmla="*/ 175596 w 11243827"/>
              <a:gd name="connsiteY268" fmla="*/ 5346411 h 5641173"/>
              <a:gd name="connsiteX269" fmla="*/ 147287 w 11243827"/>
              <a:gd name="connsiteY269" fmla="*/ 5352625 h 5641173"/>
              <a:gd name="connsiteX270" fmla="*/ 114847 w 11243827"/>
              <a:gd name="connsiteY270" fmla="*/ 5355844 h 5641173"/>
              <a:gd name="connsiteX271" fmla="*/ 114306 w 11243827"/>
              <a:gd name="connsiteY271" fmla="*/ 5354983 h 5641173"/>
              <a:gd name="connsiteX272" fmla="*/ 89264 w 11243827"/>
              <a:gd name="connsiteY272" fmla="*/ 5348886 h 5641173"/>
              <a:gd name="connsiteX273" fmla="*/ 49794 w 11243827"/>
              <a:gd name="connsiteY273" fmla="*/ 5329950 h 5641173"/>
              <a:gd name="connsiteX274" fmla="*/ 19924 w 11243827"/>
              <a:gd name="connsiteY274" fmla="*/ 5334282 h 5641173"/>
              <a:gd name="connsiteX275" fmla="*/ 13819 w 11243827"/>
              <a:gd name="connsiteY275" fmla="*/ 5334653 h 5641173"/>
              <a:gd name="connsiteX276" fmla="*/ 13657 w 11243827"/>
              <a:gd name="connsiteY276" fmla="*/ 5334455 h 5641173"/>
              <a:gd name="connsiteX277" fmla="*/ 7139 w 11243827"/>
              <a:gd name="connsiteY277" fmla="*/ 5334438 h 5641173"/>
              <a:gd name="connsiteX278" fmla="*/ 2684 w 11243827"/>
              <a:gd name="connsiteY278" fmla="*/ 5335333 h 5641173"/>
              <a:gd name="connsiteX279" fmla="*/ 0 w 11243827"/>
              <a:gd name="connsiteY279" fmla="*/ 5335496 h 5641173"/>
              <a:gd name="connsiteX280" fmla="*/ 0 w 11243827"/>
              <a:gd name="connsiteY280" fmla="*/ 10592 h 5641173"/>
              <a:gd name="connsiteX281" fmla="*/ 11243827 w 11243827"/>
              <a:gd name="connsiteY281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12024 w 11243827"/>
              <a:gd name="connsiteY237" fmla="*/ 5345786 h 5641173"/>
              <a:gd name="connsiteX238" fmla="*/ 1100870 w 11243827"/>
              <a:gd name="connsiteY238" fmla="*/ 5343651 h 5641173"/>
              <a:gd name="connsiteX239" fmla="*/ 1096383 w 11243827"/>
              <a:gd name="connsiteY239" fmla="*/ 5343015 h 5641173"/>
              <a:gd name="connsiteX240" fmla="*/ 1085571 w 11243827"/>
              <a:gd name="connsiteY240" fmla="*/ 5345836 h 5641173"/>
              <a:gd name="connsiteX241" fmla="*/ 1058039 w 11243827"/>
              <a:gd name="connsiteY241" fmla="*/ 5343504 h 5641173"/>
              <a:gd name="connsiteX242" fmla="*/ 1055426 w 11243827"/>
              <a:gd name="connsiteY242" fmla="*/ 5339088 h 5641173"/>
              <a:gd name="connsiteX243" fmla="*/ 1044738 w 11243827"/>
              <a:gd name="connsiteY243" fmla="*/ 5333063 h 5641173"/>
              <a:gd name="connsiteX244" fmla="*/ 1033909 w 11243827"/>
              <a:gd name="connsiteY244" fmla="*/ 5335680 h 5641173"/>
              <a:gd name="connsiteX245" fmla="*/ 1012649 w 11243827"/>
              <a:gd name="connsiteY245" fmla="*/ 5334541 h 5641173"/>
              <a:gd name="connsiteX246" fmla="*/ 1007115 w 11243827"/>
              <a:gd name="connsiteY246" fmla="*/ 5332775 h 5641173"/>
              <a:gd name="connsiteX247" fmla="*/ 986002 w 11243827"/>
              <a:gd name="connsiteY247" fmla="*/ 5334906 h 5641173"/>
              <a:gd name="connsiteX248" fmla="*/ 953418 w 11243827"/>
              <a:gd name="connsiteY248" fmla="*/ 5333901 h 5641173"/>
              <a:gd name="connsiteX249" fmla="*/ 916854 w 11243827"/>
              <a:gd name="connsiteY249" fmla="*/ 5329435 h 5641173"/>
              <a:gd name="connsiteX250" fmla="*/ 905651 w 11243827"/>
              <a:gd name="connsiteY250" fmla="*/ 5332114 h 5641173"/>
              <a:gd name="connsiteX251" fmla="*/ 836961 w 11243827"/>
              <a:gd name="connsiteY251" fmla="*/ 5330803 h 5641173"/>
              <a:gd name="connsiteX252" fmla="*/ 817627 w 11243827"/>
              <a:gd name="connsiteY252" fmla="*/ 5330580 h 5641173"/>
              <a:gd name="connsiteX253" fmla="*/ 801817 w 11243827"/>
              <a:gd name="connsiteY253" fmla="*/ 5325937 h 5641173"/>
              <a:gd name="connsiteX254" fmla="*/ 798857 w 11243827"/>
              <a:gd name="connsiteY254" fmla="*/ 5320979 h 5641173"/>
              <a:gd name="connsiteX255" fmla="*/ 788354 w 11243827"/>
              <a:gd name="connsiteY255" fmla="*/ 5320143 h 5641173"/>
              <a:gd name="connsiteX256" fmla="*/ 785726 w 11243827"/>
              <a:gd name="connsiteY256" fmla="*/ 5318989 h 5641173"/>
              <a:gd name="connsiteX257" fmla="*/ 770507 w 11243827"/>
              <a:gd name="connsiteY257" fmla="*/ 5313309 h 5641173"/>
              <a:gd name="connsiteX258" fmla="*/ 733810 w 11243827"/>
              <a:gd name="connsiteY258" fmla="*/ 5324286 h 5641173"/>
              <a:gd name="connsiteX259" fmla="*/ 692117 w 11243827"/>
              <a:gd name="connsiteY259" fmla="*/ 5318786 h 5641173"/>
              <a:gd name="connsiteX260" fmla="*/ 574943 w 11243827"/>
              <a:gd name="connsiteY260" fmla="*/ 5327578 h 5641173"/>
              <a:gd name="connsiteX261" fmla="*/ 441302 w 11243827"/>
              <a:gd name="connsiteY261" fmla="*/ 5307062 h 5641173"/>
              <a:gd name="connsiteX262" fmla="*/ 336819 w 11243827"/>
              <a:gd name="connsiteY262" fmla="*/ 5336690 h 5641173"/>
              <a:gd name="connsiteX263" fmla="*/ 270932 w 11243827"/>
              <a:gd name="connsiteY263" fmla="*/ 5345451 h 5641173"/>
              <a:gd name="connsiteX264" fmla="*/ 194189 w 11243827"/>
              <a:gd name="connsiteY264" fmla="*/ 5343588 h 5641173"/>
              <a:gd name="connsiteX265" fmla="*/ 192552 w 11243827"/>
              <a:gd name="connsiteY265" fmla="*/ 5342845 h 5641173"/>
              <a:gd name="connsiteX266" fmla="*/ 178320 w 11243827"/>
              <a:gd name="connsiteY266" fmla="*/ 5343766 h 5641173"/>
              <a:gd name="connsiteX267" fmla="*/ 175596 w 11243827"/>
              <a:gd name="connsiteY267" fmla="*/ 5346411 h 5641173"/>
              <a:gd name="connsiteX268" fmla="*/ 147287 w 11243827"/>
              <a:gd name="connsiteY268" fmla="*/ 5352625 h 5641173"/>
              <a:gd name="connsiteX269" fmla="*/ 114847 w 11243827"/>
              <a:gd name="connsiteY269" fmla="*/ 5355844 h 5641173"/>
              <a:gd name="connsiteX270" fmla="*/ 114306 w 11243827"/>
              <a:gd name="connsiteY270" fmla="*/ 5354983 h 5641173"/>
              <a:gd name="connsiteX271" fmla="*/ 89264 w 11243827"/>
              <a:gd name="connsiteY271" fmla="*/ 5348886 h 5641173"/>
              <a:gd name="connsiteX272" fmla="*/ 49794 w 11243827"/>
              <a:gd name="connsiteY272" fmla="*/ 5329950 h 5641173"/>
              <a:gd name="connsiteX273" fmla="*/ 19924 w 11243827"/>
              <a:gd name="connsiteY273" fmla="*/ 5334282 h 5641173"/>
              <a:gd name="connsiteX274" fmla="*/ 13819 w 11243827"/>
              <a:gd name="connsiteY274" fmla="*/ 5334653 h 5641173"/>
              <a:gd name="connsiteX275" fmla="*/ 13657 w 11243827"/>
              <a:gd name="connsiteY275" fmla="*/ 5334455 h 5641173"/>
              <a:gd name="connsiteX276" fmla="*/ 7139 w 11243827"/>
              <a:gd name="connsiteY276" fmla="*/ 5334438 h 5641173"/>
              <a:gd name="connsiteX277" fmla="*/ 2684 w 11243827"/>
              <a:gd name="connsiteY277" fmla="*/ 5335333 h 5641173"/>
              <a:gd name="connsiteX278" fmla="*/ 0 w 11243827"/>
              <a:gd name="connsiteY278" fmla="*/ 5335496 h 5641173"/>
              <a:gd name="connsiteX279" fmla="*/ 0 w 11243827"/>
              <a:gd name="connsiteY279" fmla="*/ 10592 h 5641173"/>
              <a:gd name="connsiteX280" fmla="*/ 11243827 w 11243827"/>
              <a:gd name="connsiteY280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12024 w 11243827"/>
              <a:gd name="connsiteY237" fmla="*/ 5345786 h 5641173"/>
              <a:gd name="connsiteX238" fmla="*/ 1100870 w 11243827"/>
              <a:gd name="connsiteY238" fmla="*/ 5343651 h 5641173"/>
              <a:gd name="connsiteX239" fmla="*/ 1096383 w 11243827"/>
              <a:gd name="connsiteY239" fmla="*/ 5343015 h 5641173"/>
              <a:gd name="connsiteX240" fmla="*/ 1085571 w 11243827"/>
              <a:gd name="connsiteY240" fmla="*/ 5358836 h 5641173"/>
              <a:gd name="connsiteX241" fmla="*/ 1058039 w 11243827"/>
              <a:gd name="connsiteY241" fmla="*/ 5343504 h 5641173"/>
              <a:gd name="connsiteX242" fmla="*/ 1055426 w 11243827"/>
              <a:gd name="connsiteY242" fmla="*/ 5339088 h 5641173"/>
              <a:gd name="connsiteX243" fmla="*/ 1044738 w 11243827"/>
              <a:gd name="connsiteY243" fmla="*/ 5333063 h 5641173"/>
              <a:gd name="connsiteX244" fmla="*/ 1033909 w 11243827"/>
              <a:gd name="connsiteY244" fmla="*/ 5335680 h 5641173"/>
              <a:gd name="connsiteX245" fmla="*/ 1012649 w 11243827"/>
              <a:gd name="connsiteY245" fmla="*/ 5334541 h 5641173"/>
              <a:gd name="connsiteX246" fmla="*/ 1007115 w 11243827"/>
              <a:gd name="connsiteY246" fmla="*/ 5332775 h 5641173"/>
              <a:gd name="connsiteX247" fmla="*/ 986002 w 11243827"/>
              <a:gd name="connsiteY247" fmla="*/ 5334906 h 5641173"/>
              <a:gd name="connsiteX248" fmla="*/ 953418 w 11243827"/>
              <a:gd name="connsiteY248" fmla="*/ 5333901 h 5641173"/>
              <a:gd name="connsiteX249" fmla="*/ 916854 w 11243827"/>
              <a:gd name="connsiteY249" fmla="*/ 5329435 h 5641173"/>
              <a:gd name="connsiteX250" fmla="*/ 905651 w 11243827"/>
              <a:gd name="connsiteY250" fmla="*/ 5332114 h 5641173"/>
              <a:gd name="connsiteX251" fmla="*/ 836961 w 11243827"/>
              <a:gd name="connsiteY251" fmla="*/ 5330803 h 5641173"/>
              <a:gd name="connsiteX252" fmla="*/ 817627 w 11243827"/>
              <a:gd name="connsiteY252" fmla="*/ 5330580 h 5641173"/>
              <a:gd name="connsiteX253" fmla="*/ 801817 w 11243827"/>
              <a:gd name="connsiteY253" fmla="*/ 5325937 h 5641173"/>
              <a:gd name="connsiteX254" fmla="*/ 798857 w 11243827"/>
              <a:gd name="connsiteY254" fmla="*/ 5320979 h 5641173"/>
              <a:gd name="connsiteX255" fmla="*/ 788354 w 11243827"/>
              <a:gd name="connsiteY255" fmla="*/ 5320143 h 5641173"/>
              <a:gd name="connsiteX256" fmla="*/ 785726 w 11243827"/>
              <a:gd name="connsiteY256" fmla="*/ 5318989 h 5641173"/>
              <a:gd name="connsiteX257" fmla="*/ 770507 w 11243827"/>
              <a:gd name="connsiteY257" fmla="*/ 5313309 h 5641173"/>
              <a:gd name="connsiteX258" fmla="*/ 733810 w 11243827"/>
              <a:gd name="connsiteY258" fmla="*/ 5324286 h 5641173"/>
              <a:gd name="connsiteX259" fmla="*/ 692117 w 11243827"/>
              <a:gd name="connsiteY259" fmla="*/ 5318786 h 5641173"/>
              <a:gd name="connsiteX260" fmla="*/ 574943 w 11243827"/>
              <a:gd name="connsiteY260" fmla="*/ 5327578 h 5641173"/>
              <a:gd name="connsiteX261" fmla="*/ 441302 w 11243827"/>
              <a:gd name="connsiteY261" fmla="*/ 5307062 h 5641173"/>
              <a:gd name="connsiteX262" fmla="*/ 336819 w 11243827"/>
              <a:gd name="connsiteY262" fmla="*/ 5336690 h 5641173"/>
              <a:gd name="connsiteX263" fmla="*/ 270932 w 11243827"/>
              <a:gd name="connsiteY263" fmla="*/ 5345451 h 5641173"/>
              <a:gd name="connsiteX264" fmla="*/ 194189 w 11243827"/>
              <a:gd name="connsiteY264" fmla="*/ 5343588 h 5641173"/>
              <a:gd name="connsiteX265" fmla="*/ 192552 w 11243827"/>
              <a:gd name="connsiteY265" fmla="*/ 5342845 h 5641173"/>
              <a:gd name="connsiteX266" fmla="*/ 178320 w 11243827"/>
              <a:gd name="connsiteY266" fmla="*/ 5343766 h 5641173"/>
              <a:gd name="connsiteX267" fmla="*/ 175596 w 11243827"/>
              <a:gd name="connsiteY267" fmla="*/ 5346411 h 5641173"/>
              <a:gd name="connsiteX268" fmla="*/ 147287 w 11243827"/>
              <a:gd name="connsiteY268" fmla="*/ 5352625 h 5641173"/>
              <a:gd name="connsiteX269" fmla="*/ 114847 w 11243827"/>
              <a:gd name="connsiteY269" fmla="*/ 5355844 h 5641173"/>
              <a:gd name="connsiteX270" fmla="*/ 114306 w 11243827"/>
              <a:gd name="connsiteY270" fmla="*/ 5354983 h 5641173"/>
              <a:gd name="connsiteX271" fmla="*/ 89264 w 11243827"/>
              <a:gd name="connsiteY271" fmla="*/ 5348886 h 5641173"/>
              <a:gd name="connsiteX272" fmla="*/ 49794 w 11243827"/>
              <a:gd name="connsiteY272" fmla="*/ 5329950 h 5641173"/>
              <a:gd name="connsiteX273" fmla="*/ 19924 w 11243827"/>
              <a:gd name="connsiteY273" fmla="*/ 5334282 h 5641173"/>
              <a:gd name="connsiteX274" fmla="*/ 13819 w 11243827"/>
              <a:gd name="connsiteY274" fmla="*/ 5334653 h 5641173"/>
              <a:gd name="connsiteX275" fmla="*/ 13657 w 11243827"/>
              <a:gd name="connsiteY275" fmla="*/ 5334455 h 5641173"/>
              <a:gd name="connsiteX276" fmla="*/ 7139 w 11243827"/>
              <a:gd name="connsiteY276" fmla="*/ 5334438 h 5641173"/>
              <a:gd name="connsiteX277" fmla="*/ 2684 w 11243827"/>
              <a:gd name="connsiteY277" fmla="*/ 5335333 h 5641173"/>
              <a:gd name="connsiteX278" fmla="*/ 0 w 11243827"/>
              <a:gd name="connsiteY278" fmla="*/ 5335496 h 5641173"/>
              <a:gd name="connsiteX279" fmla="*/ 0 w 11243827"/>
              <a:gd name="connsiteY279" fmla="*/ 10592 h 5641173"/>
              <a:gd name="connsiteX280" fmla="*/ 11243827 w 11243827"/>
              <a:gd name="connsiteY280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12024 w 11243827"/>
              <a:gd name="connsiteY237" fmla="*/ 5345786 h 5641173"/>
              <a:gd name="connsiteX238" fmla="*/ 1100870 w 11243827"/>
              <a:gd name="connsiteY238" fmla="*/ 5343651 h 5641173"/>
              <a:gd name="connsiteX239" fmla="*/ 1096383 w 11243827"/>
              <a:gd name="connsiteY239" fmla="*/ 5343015 h 5641173"/>
              <a:gd name="connsiteX240" fmla="*/ 1085571 w 11243827"/>
              <a:gd name="connsiteY240" fmla="*/ 5358836 h 5641173"/>
              <a:gd name="connsiteX241" fmla="*/ 1058039 w 11243827"/>
              <a:gd name="connsiteY241" fmla="*/ 5343504 h 5641173"/>
              <a:gd name="connsiteX242" fmla="*/ 1055426 w 11243827"/>
              <a:gd name="connsiteY242" fmla="*/ 5339088 h 5641173"/>
              <a:gd name="connsiteX243" fmla="*/ 1044738 w 11243827"/>
              <a:gd name="connsiteY243" fmla="*/ 5333063 h 5641173"/>
              <a:gd name="connsiteX244" fmla="*/ 1033909 w 11243827"/>
              <a:gd name="connsiteY244" fmla="*/ 5335680 h 5641173"/>
              <a:gd name="connsiteX245" fmla="*/ 1012649 w 11243827"/>
              <a:gd name="connsiteY245" fmla="*/ 5334541 h 5641173"/>
              <a:gd name="connsiteX246" fmla="*/ 1007115 w 11243827"/>
              <a:gd name="connsiteY246" fmla="*/ 5332775 h 5641173"/>
              <a:gd name="connsiteX247" fmla="*/ 987447 w 11243827"/>
              <a:gd name="connsiteY247" fmla="*/ 5346462 h 5641173"/>
              <a:gd name="connsiteX248" fmla="*/ 953418 w 11243827"/>
              <a:gd name="connsiteY248" fmla="*/ 5333901 h 5641173"/>
              <a:gd name="connsiteX249" fmla="*/ 916854 w 11243827"/>
              <a:gd name="connsiteY249" fmla="*/ 5329435 h 5641173"/>
              <a:gd name="connsiteX250" fmla="*/ 905651 w 11243827"/>
              <a:gd name="connsiteY250" fmla="*/ 5332114 h 5641173"/>
              <a:gd name="connsiteX251" fmla="*/ 836961 w 11243827"/>
              <a:gd name="connsiteY251" fmla="*/ 5330803 h 5641173"/>
              <a:gd name="connsiteX252" fmla="*/ 817627 w 11243827"/>
              <a:gd name="connsiteY252" fmla="*/ 5330580 h 5641173"/>
              <a:gd name="connsiteX253" fmla="*/ 801817 w 11243827"/>
              <a:gd name="connsiteY253" fmla="*/ 5325937 h 5641173"/>
              <a:gd name="connsiteX254" fmla="*/ 798857 w 11243827"/>
              <a:gd name="connsiteY254" fmla="*/ 5320979 h 5641173"/>
              <a:gd name="connsiteX255" fmla="*/ 788354 w 11243827"/>
              <a:gd name="connsiteY255" fmla="*/ 5320143 h 5641173"/>
              <a:gd name="connsiteX256" fmla="*/ 785726 w 11243827"/>
              <a:gd name="connsiteY256" fmla="*/ 5318989 h 5641173"/>
              <a:gd name="connsiteX257" fmla="*/ 770507 w 11243827"/>
              <a:gd name="connsiteY257" fmla="*/ 5313309 h 5641173"/>
              <a:gd name="connsiteX258" fmla="*/ 733810 w 11243827"/>
              <a:gd name="connsiteY258" fmla="*/ 5324286 h 5641173"/>
              <a:gd name="connsiteX259" fmla="*/ 692117 w 11243827"/>
              <a:gd name="connsiteY259" fmla="*/ 5318786 h 5641173"/>
              <a:gd name="connsiteX260" fmla="*/ 574943 w 11243827"/>
              <a:gd name="connsiteY260" fmla="*/ 5327578 h 5641173"/>
              <a:gd name="connsiteX261" fmla="*/ 441302 w 11243827"/>
              <a:gd name="connsiteY261" fmla="*/ 5307062 h 5641173"/>
              <a:gd name="connsiteX262" fmla="*/ 336819 w 11243827"/>
              <a:gd name="connsiteY262" fmla="*/ 5336690 h 5641173"/>
              <a:gd name="connsiteX263" fmla="*/ 270932 w 11243827"/>
              <a:gd name="connsiteY263" fmla="*/ 5345451 h 5641173"/>
              <a:gd name="connsiteX264" fmla="*/ 194189 w 11243827"/>
              <a:gd name="connsiteY264" fmla="*/ 5343588 h 5641173"/>
              <a:gd name="connsiteX265" fmla="*/ 192552 w 11243827"/>
              <a:gd name="connsiteY265" fmla="*/ 5342845 h 5641173"/>
              <a:gd name="connsiteX266" fmla="*/ 178320 w 11243827"/>
              <a:gd name="connsiteY266" fmla="*/ 5343766 h 5641173"/>
              <a:gd name="connsiteX267" fmla="*/ 175596 w 11243827"/>
              <a:gd name="connsiteY267" fmla="*/ 5346411 h 5641173"/>
              <a:gd name="connsiteX268" fmla="*/ 147287 w 11243827"/>
              <a:gd name="connsiteY268" fmla="*/ 5352625 h 5641173"/>
              <a:gd name="connsiteX269" fmla="*/ 114847 w 11243827"/>
              <a:gd name="connsiteY269" fmla="*/ 5355844 h 5641173"/>
              <a:gd name="connsiteX270" fmla="*/ 114306 w 11243827"/>
              <a:gd name="connsiteY270" fmla="*/ 5354983 h 5641173"/>
              <a:gd name="connsiteX271" fmla="*/ 89264 w 11243827"/>
              <a:gd name="connsiteY271" fmla="*/ 5348886 h 5641173"/>
              <a:gd name="connsiteX272" fmla="*/ 49794 w 11243827"/>
              <a:gd name="connsiteY272" fmla="*/ 5329950 h 5641173"/>
              <a:gd name="connsiteX273" fmla="*/ 19924 w 11243827"/>
              <a:gd name="connsiteY273" fmla="*/ 5334282 h 5641173"/>
              <a:gd name="connsiteX274" fmla="*/ 13819 w 11243827"/>
              <a:gd name="connsiteY274" fmla="*/ 5334653 h 5641173"/>
              <a:gd name="connsiteX275" fmla="*/ 13657 w 11243827"/>
              <a:gd name="connsiteY275" fmla="*/ 5334455 h 5641173"/>
              <a:gd name="connsiteX276" fmla="*/ 7139 w 11243827"/>
              <a:gd name="connsiteY276" fmla="*/ 5334438 h 5641173"/>
              <a:gd name="connsiteX277" fmla="*/ 2684 w 11243827"/>
              <a:gd name="connsiteY277" fmla="*/ 5335333 h 5641173"/>
              <a:gd name="connsiteX278" fmla="*/ 0 w 11243827"/>
              <a:gd name="connsiteY278" fmla="*/ 5335496 h 5641173"/>
              <a:gd name="connsiteX279" fmla="*/ 0 w 11243827"/>
              <a:gd name="connsiteY279" fmla="*/ 10592 h 5641173"/>
              <a:gd name="connsiteX280" fmla="*/ 11243827 w 11243827"/>
              <a:gd name="connsiteY280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12024 w 11243827"/>
              <a:gd name="connsiteY237" fmla="*/ 5345786 h 5641173"/>
              <a:gd name="connsiteX238" fmla="*/ 1100870 w 11243827"/>
              <a:gd name="connsiteY238" fmla="*/ 5343651 h 5641173"/>
              <a:gd name="connsiteX239" fmla="*/ 1096383 w 11243827"/>
              <a:gd name="connsiteY239" fmla="*/ 5343015 h 5641173"/>
              <a:gd name="connsiteX240" fmla="*/ 1085571 w 11243827"/>
              <a:gd name="connsiteY240" fmla="*/ 5358836 h 5641173"/>
              <a:gd name="connsiteX241" fmla="*/ 1058039 w 11243827"/>
              <a:gd name="connsiteY241" fmla="*/ 5343504 h 5641173"/>
              <a:gd name="connsiteX242" fmla="*/ 1055426 w 11243827"/>
              <a:gd name="connsiteY242" fmla="*/ 5339088 h 5641173"/>
              <a:gd name="connsiteX243" fmla="*/ 1044738 w 11243827"/>
              <a:gd name="connsiteY243" fmla="*/ 5333063 h 5641173"/>
              <a:gd name="connsiteX244" fmla="*/ 1033909 w 11243827"/>
              <a:gd name="connsiteY244" fmla="*/ 5335680 h 5641173"/>
              <a:gd name="connsiteX245" fmla="*/ 1012649 w 11243827"/>
              <a:gd name="connsiteY245" fmla="*/ 5334541 h 5641173"/>
              <a:gd name="connsiteX246" fmla="*/ 1007115 w 11243827"/>
              <a:gd name="connsiteY246" fmla="*/ 5332775 h 5641173"/>
              <a:gd name="connsiteX247" fmla="*/ 987447 w 11243827"/>
              <a:gd name="connsiteY247" fmla="*/ 5346462 h 5641173"/>
              <a:gd name="connsiteX248" fmla="*/ 953418 w 11243827"/>
              <a:gd name="connsiteY248" fmla="*/ 5333901 h 5641173"/>
              <a:gd name="connsiteX249" fmla="*/ 916854 w 11243827"/>
              <a:gd name="connsiteY249" fmla="*/ 5329435 h 5641173"/>
              <a:gd name="connsiteX250" fmla="*/ 905651 w 11243827"/>
              <a:gd name="connsiteY250" fmla="*/ 5332114 h 5641173"/>
              <a:gd name="connsiteX251" fmla="*/ 838405 w 11243827"/>
              <a:gd name="connsiteY251" fmla="*/ 5339470 h 5641173"/>
              <a:gd name="connsiteX252" fmla="*/ 817627 w 11243827"/>
              <a:gd name="connsiteY252" fmla="*/ 5330580 h 5641173"/>
              <a:gd name="connsiteX253" fmla="*/ 801817 w 11243827"/>
              <a:gd name="connsiteY253" fmla="*/ 5325937 h 5641173"/>
              <a:gd name="connsiteX254" fmla="*/ 798857 w 11243827"/>
              <a:gd name="connsiteY254" fmla="*/ 5320979 h 5641173"/>
              <a:gd name="connsiteX255" fmla="*/ 788354 w 11243827"/>
              <a:gd name="connsiteY255" fmla="*/ 5320143 h 5641173"/>
              <a:gd name="connsiteX256" fmla="*/ 785726 w 11243827"/>
              <a:gd name="connsiteY256" fmla="*/ 5318989 h 5641173"/>
              <a:gd name="connsiteX257" fmla="*/ 770507 w 11243827"/>
              <a:gd name="connsiteY257" fmla="*/ 5313309 h 5641173"/>
              <a:gd name="connsiteX258" fmla="*/ 733810 w 11243827"/>
              <a:gd name="connsiteY258" fmla="*/ 5324286 h 5641173"/>
              <a:gd name="connsiteX259" fmla="*/ 692117 w 11243827"/>
              <a:gd name="connsiteY259" fmla="*/ 5318786 h 5641173"/>
              <a:gd name="connsiteX260" fmla="*/ 574943 w 11243827"/>
              <a:gd name="connsiteY260" fmla="*/ 5327578 h 5641173"/>
              <a:gd name="connsiteX261" fmla="*/ 441302 w 11243827"/>
              <a:gd name="connsiteY261" fmla="*/ 5307062 h 5641173"/>
              <a:gd name="connsiteX262" fmla="*/ 336819 w 11243827"/>
              <a:gd name="connsiteY262" fmla="*/ 5336690 h 5641173"/>
              <a:gd name="connsiteX263" fmla="*/ 270932 w 11243827"/>
              <a:gd name="connsiteY263" fmla="*/ 5345451 h 5641173"/>
              <a:gd name="connsiteX264" fmla="*/ 194189 w 11243827"/>
              <a:gd name="connsiteY264" fmla="*/ 5343588 h 5641173"/>
              <a:gd name="connsiteX265" fmla="*/ 192552 w 11243827"/>
              <a:gd name="connsiteY265" fmla="*/ 5342845 h 5641173"/>
              <a:gd name="connsiteX266" fmla="*/ 178320 w 11243827"/>
              <a:gd name="connsiteY266" fmla="*/ 5343766 h 5641173"/>
              <a:gd name="connsiteX267" fmla="*/ 175596 w 11243827"/>
              <a:gd name="connsiteY267" fmla="*/ 5346411 h 5641173"/>
              <a:gd name="connsiteX268" fmla="*/ 147287 w 11243827"/>
              <a:gd name="connsiteY268" fmla="*/ 5352625 h 5641173"/>
              <a:gd name="connsiteX269" fmla="*/ 114847 w 11243827"/>
              <a:gd name="connsiteY269" fmla="*/ 5355844 h 5641173"/>
              <a:gd name="connsiteX270" fmla="*/ 114306 w 11243827"/>
              <a:gd name="connsiteY270" fmla="*/ 5354983 h 5641173"/>
              <a:gd name="connsiteX271" fmla="*/ 89264 w 11243827"/>
              <a:gd name="connsiteY271" fmla="*/ 5348886 h 5641173"/>
              <a:gd name="connsiteX272" fmla="*/ 49794 w 11243827"/>
              <a:gd name="connsiteY272" fmla="*/ 5329950 h 5641173"/>
              <a:gd name="connsiteX273" fmla="*/ 19924 w 11243827"/>
              <a:gd name="connsiteY273" fmla="*/ 5334282 h 5641173"/>
              <a:gd name="connsiteX274" fmla="*/ 13819 w 11243827"/>
              <a:gd name="connsiteY274" fmla="*/ 5334653 h 5641173"/>
              <a:gd name="connsiteX275" fmla="*/ 13657 w 11243827"/>
              <a:gd name="connsiteY275" fmla="*/ 5334455 h 5641173"/>
              <a:gd name="connsiteX276" fmla="*/ 7139 w 11243827"/>
              <a:gd name="connsiteY276" fmla="*/ 5334438 h 5641173"/>
              <a:gd name="connsiteX277" fmla="*/ 2684 w 11243827"/>
              <a:gd name="connsiteY277" fmla="*/ 5335333 h 5641173"/>
              <a:gd name="connsiteX278" fmla="*/ 0 w 11243827"/>
              <a:gd name="connsiteY278" fmla="*/ 5335496 h 5641173"/>
              <a:gd name="connsiteX279" fmla="*/ 0 w 11243827"/>
              <a:gd name="connsiteY279" fmla="*/ 10592 h 5641173"/>
              <a:gd name="connsiteX280" fmla="*/ 11243827 w 11243827"/>
              <a:gd name="connsiteY280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12024 w 11243827"/>
              <a:gd name="connsiteY237" fmla="*/ 5345786 h 5641173"/>
              <a:gd name="connsiteX238" fmla="*/ 1100870 w 11243827"/>
              <a:gd name="connsiteY238" fmla="*/ 5343651 h 5641173"/>
              <a:gd name="connsiteX239" fmla="*/ 1096383 w 11243827"/>
              <a:gd name="connsiteY239" fmla="*/ 5343015 h 5641173"/>
              <a:gd name="connsiteX240" fmla="*/ 1058039 w 11243827"/>
              <a:gd name="connsiteY240" fmla="*/ 5343504 h 5641173"/>
              <a:gd name="connsiteX241" fmla="*/ 1055426 w 11243827"/>
              <a:gd name="connsiteY241" fmla="*/ 5339088 h 5641173"/>
              <a:gd name="connsiteX242" fmla="*/ 1044738 w 11243827"/>
              <a:gd name="connsiteY242" fmla="*/ 5333063 h 5641173"/>
              <a:gd name="connsiteX243" fmla="*/ 1033909 w 11243827"/>
              <a:gd name="connsiteY243" fmla="*/ 5335680 h 5641173"/>
              <a:gd name="connsiteX244" fmla="*/ 1012649 w 11243827"/>
              <a:gd name="connsiteY244" fmla="*/ 5334541 h 5641173"/>
              <a:gd name="connsiteX245" fmla="*/ 1007115 w 11243827"/>
              <a:gd name="connsiteY245" fmla="*/ 5332775 h 5641173"/>
              <a:gd name="connsiteX246" fmla="*/ 987447 w 11243827"/>
              <a:gd name="connsiteY246" fmla="*/ 5346462 h 5641173"/>
              <a:gd name="connsiteX247" fmla="*/ 953418 w 11243827"/>
              <a:gd name="connsiteY247" fmla="*/ 5333901 h 5641173"/>
              <a:gd name="connsiteX248" fmla="*/ 916854 w 11243827"/>
              <a:gd name="connsiteY248" fmla="*/ 5329435 h 5641173"/>
              <a:gd name="connsiteX249" fmla="*/ 905651 w 11243827"/>
              <a:gd name="connsiteY249" fmla="*/ 5332114 h 5641173"/>
              <a:gd name="connsiteX250" fmla="*/ 838405 w 11243827"/>
              <a:gd name="connsiteY250" fmla="*/ 5339470 h 5641173"/>
              <a:gd name="connsiteX251" fmla="*/ 817627 w 11243827"/>
              <a:gd name="connsiteY251" fmla="*/ 5330580 h 5641173"/>
              <a:gd name="connsiteX252" fmla="*/ 801817 w 11243827"/>
              <a:gd name="connsiteY252" fmla="*/ 5325937 h 5641173"/>
              <a:gd name="connsiteX253" fmla="*/ 798857 w 11243827"/>
              <a:gd name="connsiteY253" fmla="*/ 5320979 h 5641173"/>
              <a:gd name="connsiteX254" fmla="*/ 788354 w 11243827"/>
              <a:gd name="connsiteY254" fmla="*/ 5320143 h 5641173"/>
              <a:gd name="connsiteX255" fmla="*/ 785726 w 11243827"/>
              <a:gd name="connsiteY255" fmla="*/ 5318989 h 5641173"/>
              <a:gd name="connsiteX256" fmla="*/ 770507 w 11243827"/>
              <a:gd name="connsiteY256" fmla="*/ 5313309 h 5641173"/>
              <a:gd name="connsiteX257" fmla="*/ 733810 w 11243827"/>
              <a:gd name="connsiteY257" fmla="*/ 5324286 h 5641173"/>
              <a:gd name="connsiteX258" fmla="*/ 692117 w 11243827"/>
              <a:gd name="connsiteY258" fmla="*/ 5318786 h 5641173"/>
              <a:gd name="connsiteX259" fmla="*/ 574943 w 11243827"/>
              <a:gd name="connsiteY259" fmla="*/ 5327578 h 5641173"/>
              <a:gd name="connsiteX260" fmla="*/ 441302 w 11243827"/>
              <a:gd name="connsiteY260" fmla="*/ 5307062 h 5641173"/>
              <a:gd name="connsiteX261" fmla="*/ 336819 w 11243827"/>
              <a:gd name="connsiteY261" fmla="*/ 5336690 h 5641173"/>
              <a:gd name="connsiteX262" fmla="*/ 270932 w 11243827"/>
              <a:gd name="connsiteY262" fmla="*/ 5345451 h 5641173"/>
              <a:gd name="connsiteX263" fmla="*/ 194189 w 11243827"/>
              <a:gd name="connsiteY263" fmla="*/ 5343588 h 5641173"/>
              <a:gd name="connsiteX264" fmla="*/ 192552 w 11243827"/>
              <a:gd name="connsiteY264" fmla="*/ 5342845 h 5641173"/>
              <a:gd name="connsiteX265" fmla="*/ 178320 w 11243827"/>
              <a:gd name="connsiteY265" fmla="*/ 5343766 h 5641173"/>
              <a:gd name="connsiteX266" fmla="*/ 175596 w 11243827"/>
              <a:gd name="connsiteY266" fmla="*/ 5346411 h 5641173"/>
              <a:gd name="connsiteX267" fmla="*/ 147287 w 11243827"/>
              <a:gd name="connsiteY267" fmla="*/ 5352625 h 5641173"/>
              <a:gd name="connsiteX268" fmla="*/ 114847 w 11243827"/>
              <a:gd name="connsiteY268" fmla="*/ 5355844 h 5641173"/>
              <a:gd name="connsiteX269" fmla="*/ 114306 w 11243827"/>
              <a:gd name="connsiteY269" fmla="*/ 5354983 h 5641173"/>
              <a:gd name="connsiteX270" fmla="*/ 89264 w 11243827"/>
              <a:gd name="connsiteY270" fmla="*/ 5348886 h 5641173"/>
              <a:gd name="connsiteX271" fmla="*/ 49794 w 11243827"/>
              <a:gd name="connsiteY271" fmla="*/ 5329950 h 5641173"/>
              <a:gd name="connsiteX272" fmla="*/ 19924 w 11243827"/>
              <a:gd name="connsiteY272" fmla="*/ 5334282 h 5641173"/>
              <a:gd name="connsiteX273" fmla="*/ 13819 w 11243827"/>
              <a:gd name="connsiteY273" fmla="*/ 5334653 h 5641173"/>
              <a:gd name="connsiteX274" fmla="*/ 13657 w 11243827"/>
              <a:gd name="connsiteY274" fmla="*/ 5334455 h 5641173"/>
              <a:gd name="connsiteX275" fmla="*/ 7139 w 11243827"/>
              <a:gd name="connsiteY275" fmla="*/ 5334438 h 5641173"/>
              <a:gd name="connsiteX276" fmla="*/ 2684 w 11243827"/>
              <a:gd name="connsiteY276" fmla="*/ 5335333 h 5641173"/>
              <a:gd name="connsiteX277" fmla="*/ 0 w 11243827"/>
              <a:gd name="connsiteY277" fmla="*/ 5335496 h 5641173"/>
              <a:gd name="connsiteX278" fmla="*/ 0 w 11243827"/>
              <a:gd name="connsiteY278" fmla="*/ 10592 h 5641173"/>
              <a:gd name="connsiteX279" fmla="*/ 11243827 w 11243827"/>
              <a:gd name="connsiteY279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32830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12024 w 11243827"/>
              <a:gd name="connsiteY237" fmla="*/ 5345786 h 5641173"/>
              <a:gd name="connsiteX238" fmla="*/ 1100870 w 11243827"/>
              <a:gd name="connsiteY238" fmla="*/ 5343651 h 5641173"/>
              <a:gd name="connsiteX239" fmla="*/ 1096383 w 11243827"/>
              <a:gd name="connsiteY239" fmla="*/ 5343015 h 5641173"/>
              <a:gd name="connsiteX240" fmla="*/ 1058039 w 11243827"/>
              <a:gd name="connsiteY240" fmla="*/ 5343504 h 5641173"/>
              <a:gd name="connsiteX241" fmla="*/ 1055426 w 11243827"/>
              <a:gd name="connsiteY241" fmla="*/ 5339088 h 5641173"/>
              <a:gd name="connsiteX242" fmla="*/ 1044738 w 11243827"/>
              <a:gd name="connsiteY242" fmla="*/ 5333063 h 5641173"/>
              <a:gd name="connsiteX243" fmla="*/ 1033909 w 11243827"/>
              <a:gd name="connsiteY243" fmla="*/ 5335680 h 5641173"/>
              <a:gd name="connsiteX244" fmla="*/ 1012649 w 11243827"/>
              <a:gd name="connsiteY244" fmla="*/ 5334541 h 5641173"/>
              <a:gd name="connsiteX245" fmla="*/ 1007115 w 11243827"/>
              <a:gd name="connsiteY245" fmla="*/ 5332775 h 5641173"/>
              <a:gd name="connsiteX246" fmla="*/ 987447 w 11243827"/>
              <a:gd name="connsiteY246" fmla="*/ 5346462 h 5641173"/>
              <a:gd name="connsiteX247" fmla="*/ 953418 w 11243827"/>
              <a:gd name="connsiteY247" fmla="*/ 5333901 h 5641173"/>
              <a:gd name="connsiteX248" fmla="*/ 916854 w 11243827"/>
              <a:gd name="connsiteY248" fmla="*/ 5329435 h 5641173"/>
              <a:gd name="connsiteX249" fmla="*/ 905651 w 11243827"/>
              <a:gd name="connsiteY249" fmla="*/ 5332114 h 5641173"/>
              <a:gd name="connsiteX250" fmla="*/ 838405 w 11243827"/>
              <a:gd name="connsiteY250" fmla="*/ 5339470 h 5641173"/>
              <a:gd name="connsiteX251" fmla="*/ 817627 w 11243827"/>
              <a:gd name="connsiteY251" fmla="*/ 5330580 h 5641173"/>
              <a:gd name="connsiteX252" fmla="*/ 801817 w 11243827"/>
              <a:gd name="connsiteY252" fmla="*/ 5325937 h 5641173"/>
              <a:gd name="connsiteX253" fmla="*/ 798857 w 11243827"/>
              <a:gd name="connsiteY253" fmla="*/ 5320979 h 5641173"/>
              <a:gd name="connsiteX254" fmla="*/ 788354 w 11243827"/>
              <a:gd name="connsiteY254" fmla="*/ 5320143 h 5641173"/>
              <a:gd name="connsiteX255" fmla="*/ 785726 w 11243827"/>
              <a:gd name="connsiteY255" fmla="*/ 5318989 h 5641173"/>
              <a:gd name="connsiteX256" fmla="*/ 770507 w 11243827"/>
              <a:gd name="connsiteY256" fmla="*/ 5313309 h 5641173"/>
              <a:gd name="connsiteX257" fmla="*/ 733810 w 11243827"/>
              <a:gd name="connsiteY257" fmla="*/ 5324286 h 5641173"/>
              <a:gd name="connsiteX258" fmla="*/ 692117 w 11243827"/>
              <a:gd name="connsiteY258" fmla="*/ 5318786 h 5641173"/>
              <a:gd name="connsiteX259" fmla="*/ 574943 w 11243827"/>
              <a:gd name="connsiteY259" fmla="*/ 5327578 h 5641173"/>
              <a:gd name="connsiteX260" fmla="*/ 441302 w 11243827"/>
              <a:gd name="connsiteY260" fmla="*/ 5307062 h 5641173"/>
              <a:gd name="connsiteX261" fmla="*/ 336819 w 11243827"/>
              <a:gd name="connsiteY261" fmla="*/ 5336690 h 5641173"/>
              <a:gd name="connsiteX262" fmla="*/ 270932 w 11243827"/>
              <a:gd name="connsiteY262" fmla="*/ 5345451 h 5641173"/>
              <a:gd name="connsiteX263" fmla="*/ 194189 w 11243827"/>
              <a:gd name="connsiteY263" fmla="*/ 5343588 h 5641173"/>
              <a:gd name="connsiteX264" fmla="*/ 192552 w 11243827"/>
              <a:gd name="connsiteY264" fmla="*/ 5342845 h 5641173"/>
              <a:gd name="connsiteX265" fmla="*/ 178320 w 11243827"/>
              <a:gd name="connsiteY265" fmla="*/ 5343766 h 5641173"/>
              <a:gd name="connsiteX266" fmla="*/ 175596 w 11243827"/>
              <a:gd name="connsiteY266" fmla="*/ 5346411 h 5641173"/>
              <a:gd name="connsiteX267" fmla="*/ 147287 w 11243827"/>
              <a:gd name="connsiteY267" fmla="*/ 5352625 h 5641173"/>
              <a:gd name="connsiteX268" fmla="*/ 114847 w 11243827"/>
              <a:gd name="connsiteY268" fmla="*/ 5355844 h 5641173"/>
              <a:gd name="connsiteX269" fmla="*/ 114306 w 11243827"/>
              <a:gd name="connsiteY269" fmla="*/ 5354983 h 5641173"/>
              <a:gd name="connsiteX270" fmla="*/ 89264 w 11243827"/>
              <a:gd name="connsiteY270" fmla="*/ 5348886 h 5641173"/>
              <a:gd name="connsiteX271" fmla="*/ 49794 w 11243827"/>
              <a:gd name="connsiteY271" fmla="*/ 5329950 h 5641173"/>
              <a:gd name="connsiteX272" fmla="*/ 19924 w 11243827"/>
              <a:gd name="connsiteY272" fmla="*/ 5334282 h 5641173"/>
              <a:gd name="connsiteX273" fmla="*/ 13819 w 11243827"/>
              <a:gd name="connsiteY273" fmla="*/ 5334653 h 5641173"/>
              <a:gd name="connsiteX274" fmla="*/ 13657 w 11243827"/>
              <a:gd name="connsiteY274" fmla="*/ 5334455 h 5641173"/>
              <a:gd name="connsiteX275" fmla="*/ 7139 w 11243827"/>
              <a:gd name="connsiteY275" fmla="*/ 5334438 h 5641173"/>
              <a:gd name="connsiteX276" fmla="*/ 2684 w 11243827"/>
              <a:gd name="connsiteY276" fmla="*/ 5335333 h 5641173"/>
              <a:gd name="connsiteX277" fmla="*/ 0 w 11243827"/>
              <a:gd name="connsiteY277" fmla="*/ 5335496 h 5641173"/>
              <a:gd name="connsiteX278" fmla="*/ 0 w 11243827"/>
              <a:gd name="connsiteY278" fmla="*/ 10592 h 5641173"/>
              <a:gd name="connsiteX279" fmla="*/ 11243827 w 11243827"/>
              <a:gd name="connsiteY279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32830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12024 w 11243827"/>
              <a:gd name="connsiteY237" fmla="*/ 5345786 h 5641173"/>
              <a:gd name="connsiteX238" fmla="*/ 1100870 w 11243827"/>
              <a:gd name="connsiteY238" fmla="*/ 5343651 h 5641173"/>
              <a:gd name="connsiteX239" fmla="*/ 1096383 w 11243827"/>
              <a:gd name="connsiteY239" fmla="*/ 5343015 h 5641173"/>
              <a:gd name="connsiteX240" fmla="*/ 1058039 w 11243827"/>
              <a:gd name="connsiteY240" fmla="*/ 5343504 h 5641173"/>
              <a:gd name="connsiteX241" fmla="*/ 1055426 w 11243827"/>
              <a:gd name="connsiteY241" fmla="*/ 5339088 h 5641173"/>
              <a:gd name="connsiteX242" fmla="*/ 1044738 w 11243827"/>
              <a:gd name="connsiteY242" fmla="*/ 5333063 h 5641173"/>
              <a:gd name="connsiteX243" fmla="*/ 1033909 w 11243827"/>
              <a:gd name="connsiteY243" fmla="*/ 5335680 h 5641173"/>
              <a:gd name="connsiteX244" fmla="*/ 1012649 w 11243827"/>
              <a:gd name="connsiteY244" fmla="*/ 5334541 h 5641173"/>
              <a:gd name="connsiteX245" fmla="*/ 1007115 w 11243827"/>
              <a:gd name="connsiteY245" fmla="*/ 5332775 h 5641173"/>
              <a:gd name="connsiteX246" fmla="*/ 987447 w 11243827"/>
              <a:gd name="connsiteY246" fmla="*/ 5346462 h 5641173"/>
              <a:gd name="connsiteX247" fmla="*/ 953418 w 11243827"/>
              <a:gd name="connsiteY247" fmla="*/ 5333901 h 5641173"/>
              <a:gd name="connsiteX248" fmla="*/ 916854 w 11243827"/>
              <a:gd name="connsiteY248" fmla="*/ 5329435 h 5641173"/>
              <a:gd name="connsiteX249" fmla="*/ 905651 w 11243827"/>
              <a:gd name="connsiteY249" fmla="*/ 5332114 h 5641173"/>
              <a:gd name="connsiteX250" fmla="*/ 838405 w 11243827"/>
              <a:gd name="connsiteY250" fmla="*/ 5339470 h 5641173"/>
              <a:gd name="connsiteX251" fmla="*/ 817627 w 11243827"/>
              <a:gd name="connsiteY251" fmla="*/ 5330580 h 5641173"/>
              <a:gd name="connsiteX252" fmla="*/ 801817 w 11243827"/>
              <a:gd name="connsiteY252" fmla="*/ 5325937 h 5641173"/>
              <a:gd name="connsiteX253" fmla="*/ 798857 w 11243827"/>
              <a:gd name="connsiteY253" fmla="*/ 5320979 h 5641173"/>
              <a:gd name="connsiteX254" fmla="*/ 788354 w 11243827"/>
              <a:gd name="connsiteY254" fmla="*/ 5320143 h 5641173"/>
              <a:gd name="connsiteX255" fmla="*/ 785726 w 11243827"/>
              <a:gd name="connsiteY255" fmla="*/ 5318989 h 5641173"/>
              <a:gd name="connsiteX256" fmla="*/ 770507 w 11243827"/>
              <a:gd name="connsiteY256" fmla="*/ 5313309 h 5641173"/>
              <a:gd name="connsiteX257" fmla="*/ 733810 w 11243827"/>
              <a:gd name="connsiteY257" fmla="*/ 5324286 h 5641173"/>
              <a:gd name="connsiteX258" fmla="*/ 692117 w 11243827"/>
              <a:gd name="connsiteY258" fmla="*/ 5318786 h 5641173"/>
              <a:gd name="connsiteX259" fmla="*/ 574943 w 11243827"/>
              <a:gd name="connsiteY259" fmla="*/ 5327578 h 5641173"/>
              <a:gd name="connsiteX260" fmla="*/ 441302 w 11243827"/>
              <a:gd name="connsiteY260" fmla="*/ 5307062 h 5641173"/>
              <a:gd name="connsiteX261" fmla="*/ 336819 w 11243827"/>
              <a:gd name="connsiteY261" fmla="*/ 5336690 h 5641173"/>
              <a:gd name="connsiteX262" fmla="*/ 270932 w 11243827"/>
              <a:gd name="connsiteY262" fmla="*/ 5345451 h 5641173"/>
              <a:gd name="connsiteX263" fmla="*/ 194189 w 11243827"/>
              <a:gd name="connsiteY263" fmla="*/ 5343588 h 5641173"/>
              <a:gd name="connsiteX264" fmla="*/ 192552 w 11243827"/>
              <a:gd name="connsiteY264" fmla="*/ 5342845 h 5641173"/>
              <a:gd name="connsiteX265" fmla="*/ 178320 w 11243827"/>
              <a:gd name="connsiteY265" fmla="*/ 5343766 h 5641173"/>
              <a:gd name="connsiteX266" fmla="*/ 175596 w 11243827"/>
              <a:gd name="connsiteY266" fmla="*/ 5346411 h 5641173"/>
              <a:gd name="connsiteX267" fmla="*/ 147287 w 11243827"/>
              <a:gd name="connsiteY267" fmla="*/ 5352625 h 5641173"/>
              <a:gd name="connsiteX268" fmla="*/ 114847 w 11243827"/>
              <a:gd name="connsiteY268" fmla="*/ 5355844 h 5641173"/>
              <a:gd name="connsiteX269" fmla="*/ 114306 w 11243827"/>
              <a:gd name="connsiteY269" fmla="*/ 5354983 h 5641173"/>
              <a:gd name="connsiteX270" fmla="*/ 89264 w 11243827"/>
              <a:gd name="connsiteY270" fmla="*/ 5348886 h 5641173"/>
              <a:gd name="connsiteX271" fmla="*/ 49794 w 11243827"/>
              <a:gd name="connsiteY271" fmla="*/ 5329950 h 5641173"/>
              <a:gd name="connsiteX272" fmla="*/ 19924 w 11243827"/>
              <a:gd name="connsiteY272" fmla="*/ 5334282 h 5641173"/>
              <a:gd name="connsiteX273" fmla="*/ 13819 w 11243827"/>
              <a:gd name="connsiteY273" fmla="*/ 5334653 h 5641173"/>
              <a:gd name="connsiteX274" fmla="*/ 13657 w 11243827"/>
              <a:gd name="connsiteY274" fmla="*/ 5334455 h 5641173"/>
              <a:gd name="connsiteX275" fmla="*/ 7139 w 11243827"/>
              <a:gd name="connsiteY275" fmla="*/ 5334438 h 5641173"/>
              <a:gd name="connsiteX276" fmla="*/ 2684 w 11243827"/>
              <a:gd name="connsiteY276" fmla="*/ 5335333 h 5641173"/>
              <a:gd name="connsiteX277" fmla="*/ 0 w 11243827"/>
              <a:gd name="connsiteY277" fmla="*/ 5335496 h 5641173"/>
              <a:gd name="connsiteX278" fmla="*/ 0 w 11243827"/>
              <a:gd name="connsiteY278" fmla="*/ 10592 h 5641173"/>
              <a:gd name="connsiteX279" fmla="*/ 11243827 w 11243827"/>
              <a:gd name="connsiteY279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209610 h 5641173"/>
              <a:gd name="connsiteX3" fmla="*/ 11240675 w 11243827"/>
              <a:gd name="connsiteY3" fmla="*/ 5210442 h 5641173"/>
              <a:gd name="connsiteX4" fmla="*/ 11179959 w 11243827"/>
              <a:gd name="connsiteY4" fmla="*/ 5221199 h 5641173"/>
              <a:gd name="connsiteX5" fmla="*/ 11105493 w 11243827"/>
              <a:gd name="connsiteY5" fmla="*/ 5259905 h 5641173"/>
              <a:gd name="connsiteX6" fmla="*/ 11078640 w 11243827"/>
              <a:gd name="connsiteY6" fmla="*/ 5263531 h 5641173"/>
              <a:gd name="connsiteX7" fmla="*/ 11079616 w 11243827"/>
              <a:gd name="connsiteY7" fmla="*/ 5270380 h 5641173"/>
              <a:gd name="connsiteX8" fmla="*/ 11069641 w 11243827"/>
              <a:gd name="connsiteY8" fmla="*/ 5270884 h 5641173"/>
              <a:gd name="connsiteX9" fmla="*/ 11047377 w 11243827"/>
              <a:gd name="connsiteY9" fmla="*/ 5271051 h 5641173"/>
              <a:gd name="connsiteX10" fmla="*/ 10980705 w 11243827"/>
              <a:gd name="connsiteY10" fmla="*/ 5272951 h 5641173"/>
              <a:gd name="connsiteX11" fmla="*/ 10962514 w 11243827"/>
              <a:gd name="connsiteY11" fmla="*/ 5286084 h 5641173"/>
              <a:gd name="connsiteX12" fmla="*/ 10945307 w 11243827"/>
              <a:gd name="connsiteY12" fmla="*/ 5286290 h 5641173"/>
              <a:gd name="connsiteX13" fmla="*/ 10845516 w 11243827"/>
              <a:gd name="connsiteY13" fmla="*/ 5303894 h 5641173"/>
              <a:gd name="connsiteX14" fmla="*/ 10831795 w 11243827"/>
              <a:gd name="connsiteY14" fmla="*/ 5305210 h 5641173"/>
              <a:gd name="connsiteX15" fmla="*/ 10824365 w 11243827"/>
              <a:gd name="connsiteY15" fmla="*/ 5311111 h 5641173"/>
              <a:gd name="connsiteX16" fmla="*/ 10797756 w 11243827"/>
              <a:gd name="connsiteY16" fmla="*/ 5312285 h 5641173"/>
              <a:gd name="connsiteX17" fmla="*/ 10796525 w 11243827"/>
              <a:gd name="connsiteY17" fmla="*/ 5315645 h 5641173"/>
              <a:gd name="connsiteX18" fmla="*/ 10709063 w 11243827"/>
              <a:gd name="connsiteY18" fmla="*/ 5344492 h 5641173"/>
              <a:gd name="connsiteX19" fmla="*/ 10694078 w 11243827"/>
              <a:gd name="connsiteY19" fmla="*/ 5349258 h 5641173"/>
              <a:gd name="connsiteX20" fmla="*/ 10681131 w 11243827"/>
              <a:gd name="connsiteY20" fmla="*/ 5347812 h 5641173"/>
              <a:gd name="connsiteX21" fmla="*/ 10609448 w 11243827"/>
              <a:gd name="connsiteY21" fmla="*/ 5351931 h 5641173"/>
              <a:gd name="connsiteX22" fmla="*/ 10592397 w 11243827"/>
              <a:gd name="connsiteY22" fmla="*/ 5349402 h 5641173"/>
              <a:gd name="connsiteX23" fmla="*/ 10585227 w 11243827"/>
              <a:gd name="connsiteY23" fmla="*/ 5344063 h 5641173"/>
              <a:gd name="connsiteX24" fmla="*/ 10557472 w 11243827"/>
              <a:gd name="connsiteY24" fmla="*/ 5354151 h 5641173"/>
              <a:gd name="connsiteX25" fmla="*/ 10514646 w 11243827"/>
              <a:gd name="connsiteY25" fmla="*/ 5361064 h 5641173"/>
              <a:gd name="connsiteX26" fmla="*/ 10494292 w 11243827"/>
              <a:gd name="connsiteY26" fmla="*/ 5366054 h 5641173"/>
              <a:gd name="connsiteX27" fmla="*/ 10477869 w 11243827"/>
              <a:gd name="connsiteY27" fmla="*/ 5363025 h 5641173"/>
              <a:gd name="connsiteX28" fmla="*/ 10384411 w 11243827"/>
              <a:gd name="connsiteY28" fmla="*/ 5362257 h 5641173"/>
              <a:gd name="connsiteX29" fmla="*/ 10362921 w 11243827"/>
              <a:gd name="connsiteY29" fmla="*/ 5357444 h 5641173"/>
              <a:gd name="connsiteX30" fmla="*/ 10352736 w 11243827"/>
              <a:gd name="connsiteY30" fmla="*/ 5347851 h 5641173"/>
              <a:gd name="connsiteX31" fmla="*/ 10344754 w 11243827"/>
              <a:gd name="connsiteY31" fmla="*/ 5351272 h 5641173"/>
              <a:gd name="connsiteX32" fmla="*/ 10288226 w 11243827"/>
              <a:gd name="connsiteY32" fmla="*/ 5351613 h 5641173"/>
              <a:gd name="connsiteX33" fmla="*/ 10251350 w 11243827"/>
              <a:gd name="connsiteY33" fmla="*/ 5352711 h 5641173"/>
              <a:gd name="connsiteX34" fmla="*/ 10249108 w 11243827"/>
              <a:gd name="connsiteY34" fmla="*/ 5365881 h 5641173"/>
              <a:gd name="connsiteX35" fmla="*/ 10216272 w 11243827"/>
              <a:gd name="connsiteY35" fmla="*/ 5370573 h 5641173"/>
              <a:gd name="connsiteX36" fmla="*/ 10181278 w 11243827"/>
              <a:gd name="connsiteY36" fmla="*/ 5362119 h 5641173"/>
              <a:gd name="connsiteX37" fmla="*/ 10140033 w 11243827"/>
              <a:gd name="connsiteY37" fmla="*/ 5363304 h 5641173"/>
              <a:gd name="connsiteX38" fmla="*/ 10115353 w 11243827"/>
              <a:gd name="connsiteY38" fmla="*/ 5363869 h 5641173"/>
              <a:gd name="connsiteX39" fmla="*/ 10050578 w 11243827"/>
              <a:gd name="connsiteY39" fmla="*/ 5376153 h 5641173"/>
              <a:gd name="connsiteX40" fmla="*/ 9945478 w 11243827"/>
              <a:gd name="connsiteY40" fmla="*/ 5422859 h 5641173"/>
              <a:gd name="connsiteX41" fmla="*/ 9912481 w 11243827"/>
              <a:gd name="connsiteY41" fmla="*/ 5429477 h 5641173"/>
              <a:gd name="connsiteX42" fmla="*/ 9906713 w 11243827"/>
              <a:gd name="connsiteY42" fmla="*/ 5426784 h 5641173"/>
              <a:gd name="connsiteX43" fmla="*/ 9742436 w 11243827"/>
              <a:gd name="connsiteY43" fmla="*/ 5454834 h 5641173"/>
              <a:gd name="connsiteX44" fmla="*/ 9713044 w 11243827"/>
              <a:gd name="connsiteY44" fmla="*/ 5456476 h 5641173"/>
              <a:gd name="connsiteX45" fmla="*/ 9691033 w 11243827"/>
              <a:gd name="connsiteY45" fmla="*/ 5455451 h 5641173"/>
              <a:gd name="connsiteX46" fmla="*/ 9638355 w 11243827"/>
              <a:gd name="connsiteY46" fmla="*/ 5464794 h 5641173"/>
              <a:gd name="connsiteX47" fmla="*/ 9552434 w 11243827"/>
              <a:gd name="connsiteY47" fmla="*/ 5485280 h 5641173"/>
              <a:gd name="connsiteX48" fmla="*/ 9533883 w 11243827"/>
              <a:gd name="connsiteY48" fmla="*/ 5488516 h 5641173"/>
              <a:gd name="connsiteX49" fmla="*/ 9516916 w 11243827"/>
              <a:gd name="connsiteY49" fmla="*/ 5486828 h 5641173"/>
              <a:gd name="connsiteX50" fmla="*/ 9512093 w 11243827"/>
              <a:gd name="connsiteY50" fmla="*/ 5482541 h 5641173"/>
              <a:gd name="connsiteX51" fmla="*/ 9501725 w 11243827"/>
              <a:gd name="connsiteY51" fmla="*/ 5483603 h 5641173"/>
              <a:gd name="connsiteX52" fmla="*/ 9498754 w 11243827"/>
              <a:gd name="connsiteY52" fmla="*/ 5482951 h 5641173"/>
              <a:gd name="connsiteX53" fmla="*/ 9481932 w 11243827"/>
              <a:gd name="connsiteY53" fmla="*/ 5480151 h 5641173"/>
              <a:gd name="connsiteX54" fmla="*/ 9451321 w 11243827"/>
              <a:gd name="connsiteY54" fmla="*/ 5497375 h 5641173"/>
              <a:gd name="connsiteX55" fmla="*/ 9409298 w 11243827"/>
              <a:gd name="connsiteY55" fmla="*/ 5499478 h 5641173"/>
              <a:gd name="connsiteX56" fmla="*/ 9303056 w 11243827"/>
              <a:gd name="connsiteY56" fmla="*/ 5519093 h 5641173"/>
              <a:gd name="connsiteX57" fmla="*/ 9229078 w 11243827"/>
              <a:gd name="connsiteY57" fmla="*/ 5524154 h 5641173"/>
              <a:gd name="connsiteX58" fmla="*/ 9165105 w 11243827"/>
              <a:gd name="connsiteY58" fmla="*/ 5532892 h 5641173"/>
              <a:gd name="connsiteX59" fmla="*/ 9077301 w 11243827"/>
              <a:gd name="connsiteY59" fmla="*/ 5580356 h 5641173"/>
              <a:gd name="connsiteX60" fmla="*/ 8960065 w 11243827"/>
              <a:gd name="connsiteY60" fmla="*/ 5597982 h 5641173"/>
              <a:gd name="connsiteX61" fmla="*/ 8953536 w 11243827"/>
              <a:gd name="connsiteY61" fmla="*/ 5606638 h 5641173"/>
              <a:gd name="connsiteX62" fmla="*/ 8943907 w 11243827"/>
              <a:gd name="connsiteY62" fmla="*/ 5612541 h 5641173"/>
              <a:gd name="connsiteX63" fmla="*/ 8942046 w 11243827"/>
              <a:gd name="connsiteY63" fmla="*/ 5612112 h 5641173"/>
              <a:gd name="connsiteX64" fmla="*/ 8928824 w 11243827"/>
              <a:gd name="connsiteY64" fmla="*/ 5615549 h 5641173"/>
              <a:gd name="connsiteX65" fmla="*/ 8927294 w 11243827"/>
              <a:gd name="connsiteY65" fmla="*/ 5618607 h 5641173"/>
              <a:gd name="connsiteX66" fmla="*/ 8918651 w 11243827"/>
              <a:gd name="connsiteY66" fmla="*/ 5621688 h 5641173"/>
              <a:gd name="connsiteX67" fmla="*/ 8902772 w 11243827"/>
              <a:gd name="connsiteY67" fmla="*/ 5629703 h 5641173"/>
              <a:gd name="connsiteX68" fmla="*/ 8898724 w 11243827"/>
              <a:gd name="connsiteY68" fmla="*/ 5629379 h 5641173"/>
              <a:gd name="connsiteX69" fmla="*/ 8873099 w 11243827"/>
              <a:gd name="connsiteY69" fmla="*/ 5638628 h 5641173"/>
              <a:gd name="connsiteX70" fmla="*/ 8872234 w 11243827"/>
              <a:gd name="connsiteY70" fmla="*/ 5637889 h 5641173"/>
              <a:gd name="connsiteX71" fmla="*/ 8862777 w 11243827"/>
              <a:gd name="connsiteY71" fmla="*/ 5636711 h 5641173"/>
              <a:gd name="connsiteX72" fmla="*/ 8845869 w 11243827"/>
              <a:gd name="connsiteY72" fmla="*/ 5636436 h 5641173"/>
              <a:gd name="connsiteX73" fmla="*/ 8800548 w 11243827"/>
              <a:gd name="connsiteY73" fmla="*/ 5625084 h 5641173"/>
              <a:gd name="connsiteX74" fmla="*/ 8773774 w 11243827"/>
              <a:gd name="connsiteY74" fmla="*/ 5634630 h 5641173"/>
              <a:gd name="connsiteX75" fmla="*/ 8698255 w 11243827"/>
              <a:gd name="connsiteY75" fmla="*/ 5636083 h 5641173"/>
              <a:gd name="connsiteX76" fmla="*/ 8619167 w 11243827"/>
              <a:gd name="connsiteY76" fmla="*/ 5619130 h 5641173"/>
              <a:gd name="connsiteX77" fmla="*/ 8539822 w 11243827"/>
              <a:gd name="connsiteY77" fmla="*/ 5616905 h 5641173"/>
              <a:gd name="connsiteX78" fmla="*/ 8511094 w 11243827"/>
              <a:gd name="connsiteY78" fmla="*/ 5617360 h 5641173"/>
              <a:gd name="connsiteX79" fmla="*/ 8459886 w 11243827"/>
              <a:gd name="connsiteY79" fmla="*/ 5612612 h 5641173"/>
              <a:gd name="connsiteX80" fmla="*/ 8436432 w 11243827"/>
              <a:gd name="connsiteY80" fmla="*/ 5606990 h 5641173"/>
              <a:gd name="connsiteX81" fmla="*/ 8435403 w 11243827"/>
              <a:gd name="connsiteY81" fmla="*/ 5607336 h 5641173"/>
              <a:gd name="connsiteX82" fmla="*/ 8433307 w 11243827"/>
              <a:gd name="connsiteY82" fmla="*/ 5604917 h 5641173"/>
              <a:gd name="connsiteX83" fmla="*/ 8428968 w 11243827"/>
              <a:gd name="connsiteY83" fmla="*/ 5603796 h 5641173"/>
              <a:gd name="connsiteX84" fmla="*/ 8417124 w 11243827"/>
              <a:gd name="connsiteY84" fmla="*/ 5604518 h 5641173"/>
              <a:gd name="connsiteX85" fmla="*/ 8412669 w 11243827"/>
              <a:gd name="connsiteY85" fmla="*/ 5605413 h 5641173"/>
              <a:gd name="connsiteX86" fmla="*/ 8406152 w 11243827"/>
              <a:gd name="connsiteY86" fmla="*/ 5605396 h 5641173"/>
              <a:gd name="connsiteX87" fmla="*/ 8405989 w 11243827"/>
              <a:gd name="connsiteY87" fmla="*/ 5605197 h 5641173"/>
              <a:gd name="connsiteX88" fmla="*/ 8399884 w 11243827"/>
              <a:gd name="connsiteY88" fmla="*/ 5605568 h 5641173"/>
              <a:gd name="connsiteX89" fmla="*/ 8370014 w 11243827"/>
              <a:gd name="connsiteY89" fmla="*/ 5609900 h 5641173"/>
              <a:gd name="connsiteX90" fmla="*/ 8330544 w 11243827"/>
              <a:gd name="connsiteY90" fmla="*/ 5590964 h 5641173"/>
              <a:gd name="connsiteX91" fmla="*/ 8314221 w 11243827"/>
              <a:gd name="connsiteY91" fmla="*/ 5587682 h 5641173"/>
              <a:gd name="connsiteX92" fmla="*/ 8305502 w 11243827"/>
              <a:gd name="connsiteY92" fmla="*/ 5584868 h 5641173"/>
              <a:gd name="connsiteX93" fmla="*/ 8304962 w 11243827"/>
              <a:gd name="connsiteY93" fmla="*/ 5584007 h 5641173"/>
              <a:gd name="connsiteX94" fmla="*/ 8276324 w 11243827"/>
              <a:gd name="connsiteY94" fmla="*/ 5588260 h 5641173"/>
              <a:gd name="connsiteX95" fmla="*/ 8272522 w 11243827"/>
              <a:gd name="connsiteY95" fmla="*/ 5587226 h 5641173"/>
              <a:gd name="connsiteX96" fmla="*/ 8253857 w 11243827"/>
              <a:gd name="connsiteY96" fmla="*/ 5592043 h 5641173"/>
              <a:gd name="connsiteX97" fmla="*/ 8244212 w 11243827"/>
              <a:gd name="connsiteY97" fmla="*/ 5593439 h 5641173"/>
              <a:gd name="connsiteX98" fmla="*/ 8241488 w 11243827"/>
              <a:gd name="connsiteY98" fmla="*/ 5596085 h 5641173"/>
              <a:gd name="connsiteX99" fmla="*/ 8227256 w 11243827"/>
              <a:gd name="connsiteY99" fmla="*/ 5597005 h 5641173"/>
              <a:gd name="connsiteX100" fmla="*/ 8225619 w 11243827"/>
              <a:gd name="connsiteY100" fmla="*/ 5596262 h 5641173"/>
              <a:gd name="connsiteX101" fmla="*/ 8213882 w 11243827"/>
              <a:gd name="connsiteY101" fmla="*/ 5600179 h 5641173"/>
              <a:gd name="connsiteX102" fmla="*/ 8204045 w 11243827"/>
              <a:gd name="connsiteY102" fmla="*/ 5607275 h 5641173"/>
              <a:gd name="connsiteX103" fmla="*/ 8082989 w 11243827"/>
              <a:gd name="connsiteY103" fmla="*/ 5603160 h 5641173"/>
              <a:gd name="connsiteX104" fmla="*/ 7976942 w 11243827"/>
              <a:gd name="connsiteY104" fmla="*/ 5598455 h 5641173"/>
              <a:gd name="connsiteX105" fmla="*/ 7950121 w 11243827"/>
              <a:gd name="connsiteY105" fmla="*/ 5590893 h 5641173"/>
              <a:gd name="connsiteX106" fmla="*/ 7727691 w 11243827"/>
              <a:gd name="connsiteY106" fmla="*/ 5621064 h 5641173"/>
              <a:gd name="connsiteX107" fmla="*/ 7685998 w 11243827"/>
              <a:gd name="connsiteY107" fmla="*/ 5615564 h 5641173"/>
              <a:gd name="connsiteX108" fmla="*/ 7649302 w 11243827"/>
              <a:gd name="connsiteY108" fmla="*/ 5626541 h 5641173"/>
              <a:gd name="connsiteX109" fmla="*/ 7634083 w 11243827"/>
              <a:gd name="connsiteY109" fmla="*/ 5620862 h 5641173"/>
              <a:gd name="connsiteX110" fmla="*/ 7631455 w 11243827"/>
              <a:gd name="connsiteY110" fmla="*/ 5619708 h 5641173"/>
              <a:gd name="connsiteX111" fmla="*/ 7620952 w 11243827"/>
              <a:gd name="connsiteY111" fmla="*/ 5618872 h 5641173"/>
              <a:gd name="connsiteX112" fmla="*/ 7617992 w 11243827"/>
              <a:gd name="connsiteY112" fmla="*/ 5613914 h 5641173"/>
              <a:gd name="connsiteX113" fmla="*/ 7602182 w 11243827"/>
              <a:gd name="connsiteY113" fmla="*/ 5609271 h 5641173"/>
              <a:gd name="connsiteX114" fmla="*/ 7582847 w 11243827"/>
              <a:gd name="connsiteY114" fmla="*/ 5609047 h 5641173"/>
              <a:gd name="connsiteX115" fmla="*/ 7514158 w 11243827"/>
              <a:gd name="connsiteY115" fmla="*/ 5607737 h 5641173"/>
              <a:gd name="connsiteX116" fmla="*/ 7502955 w 11243827"/>
              <a:gd name="connsiteY116" fmla="*/ 5610415 h 5641173"/>
              <a:gd name="connsiteX117" fmla="*/ 7466391 w 11243827"/>
              <a:gd name="connsiteY117" fmla="*/ 5605949 h 5641173"/>
              <a:gd name="connsiteX118" fmla="*/ 7433806 w 11243827"/>
              <a:gd name="connsiteY118" fmla="*/ 5604945 h 5641173"/>
              <a:gd name="connsiteX119" fmla="*/ 7412693 w 11243827"/>
              <a:gd name="connsiteY119" fmla="*/ 5607075 h 5641173"/>
              <a:gd name="connsiteX120" fmla="*/ 7407159 w 11243827"/>
              <a:gd name="connsiteY120" fmla="*/ 5605310 h 5641173"/>
              <a:gd name="connsiteX121" fmla="*/ 7385900 w 11243827"/>
              <a:gd name="connsiteY121" fmla="*/ 5604171 h 5641173"/>
              <a:gd name="connsiteX122" fmla="*/ 7375071 w 11243827"/>
              <a:gd name="connsiteY122" fmla="*/ 5606788 h 5641173"/>
              <a:gd name="connsiteX123" fmla="*/ 7364382 w 11243827"/>
              <a:gd name="connsiteY123" fmla="*/ 5600762 h 5641173"/>
              <a:gd name="connsiteX124" fmla="*/ 7361770 w 11243827"/>
              <a:gd name="connsiteY124" fmla="*/ 5596347 h 5641173"/>
              <a:gd name="connsiteX125" fmla="*/ 7346641 w 11243827"/>
              <a:gd name="connsiteY125" fmla="*/ 5598329 h 5641173"/>
              <a:gd name="connsiteX126" fmla="*/ 7334238 w 11243827"/>
              <a:gd name="connsiteY126" fmla="*/ 5594014 h 5641173"/>
              <a:gd name="connsiteX127" fmla="*/ 7323426 w 11243827"/>
              <a:gd name="connsiteY127" fmla="*/ 5596835 h 5641173"/>
              <a:gd name="connsiteX128" fmla="*/ 7318938 w 11243827"/>
              <a:gd name="connsiteY128" fmla="*/ 5596200 h 5641173"/>
              <a:gd name="connsiteX129" fmla="*/ 7307784 w 11243827"/>
              <a:gd name="connsiteY129" fmla="*/ 5594065 h 5641173"/>
              <a:gd name="connsiteX130" fmla="*/ 7288540 w 11243827"/>
              <a:gd name="connsiteY130" fmla="*/ 5589320 h 5641173"/>
              <a:gd name="connsiteX131" fmla="*/ 7282537 w 11243827"/>
              <a:gd name="connsiteY131" fmla="*/ 5588660 h 5641173"/>
              <a:gd name="connsiteX132" fmla="*/ 7269466 w 11243827"/>
              <a:gd name="connsiteY132" fmla="*/ 5581404 h 5641173"/>
              <a:gd name="connsiteX133" fmla="*/ 7244165 w 11243827"/>
              <a:gd name="connsiteY133" fmla="*/ 5575200 h 5641173"/>
              <a:gd name="connsiteX134" fmla="*/ 7199619 w 11243827"/>
              <a:gd name="connsiteY134" fmla="*/ 5553550 h 5641173"/>
              <a:gd name="connsiteX135" fmla="*/ 7173434 w 11243827"/>
              <a:gd name="connsiteY135" fmla="*/ 5543219 h 5641173"/>
              <a:gd name="connsiteX136" fmla="*/ 7155718 w 11243827"/>
              <a:gd name="connsiteY136" fmla="*/ 5533697 h 5641173"/>
              <a:gd name="connsiteX137" fmla="*/ 7103430 w 11243827"/>
              <a:gd name="connsiteY137" fmla="*/ 5520249 h 5641173"/>
              <a:gd name="connsiteX138" fmla="*/ 7013746 w 11243827"/>
              <a:gd name="connsiteY138" fmla="*/ 5502470 h 5641173"/>
              <a:gd name="connsiteX139" fmla="*/ 6995379 w 11243827"/>
              <a:gd name="connsiteY139" fmla="*/ 5497693 h 5641173"/>
              <a:gd name="connsiteX140" fmla="*/ 6982475 w 11243827"/>
              <a:gd name="connsiteY140" fmla="*/ 5489641 h 5641173"/>
              <a:gd name="connsiteX141" fmla="*/ 6981994 w 11243827"/>
              <a:gd name="connsiteY141" fmla="*/ 5484335 h 5641173"/>
              <a:gd name="connsiteX142" fmla="*/ 6972355 w 11243827"/>
              <a:gd name="connsiteY142" fmla="*/ 5481074 h 5641173"/>
              <a:gd name="connsiteX143" fmla="*/ 6970394 w 11243827"/>
              <a:gd name="connsiteY143" fmla="*/ 5479383 h 5641173"/>
              <a:gd name="connsiteX144" fmla="*/ 6958543 w 11243827"/>
              <a:gd name="connsiteY144" fmla="*/ 5470507 h 5641173"/>
              <a:gd name="connsiteX145" fmla="*/ 6918276 w 11243827"/>
              <a:gd name="connsiteY145" fmla="*/ 5472034 h 5641173"/>
              <a:gd name="connsiteX146" fmla="*/ 6881046 w 11243827"/>
              <a:gd name="connsiteY146" fmla="*/ 5457070 h 5641173"/>
              <a:gd name="connsiteX147" fmla="*/ 6752164 w 11243827"/>
              <a:gd name="connsiteY147" fmla="*/ 5425021 h 5641173"/>
              <a:gd name="connsiteX148" fmla="*/ 6724964 w 11243827"/>
              <a:gd name="connsiteY148" fmla="*/ 5414071 h 5641173"/>
              <a:gd name="connsiteX149" fmla="*/ 6683286 w 11243827"/>
              <a:gd name="connsiteY149" fmla="*/ 5432830 h 5641173"/>
              <a:gd name="connsiteX150" fmla="*/ 6644277 w 11243827"/>
              <a:gd name="connsiteY150" fmla="*/ 5429684 h 5641173"/>
              <a:gd name="connsiteX151" fmla="*/ 6532914 w 11243827"/>
              <a:gd name="connsiteY151" fmla="*/ 5431205 h 5641173"/>
              <a:gd name="connsiteX152" fmla="*/ 6307459 w 11243827"/>
              <a:gd name="connsiteY152" fmla="*/ 5467087 h 5641173"/>
              <a:gd name="connsiteX153" fmla="*/ 6196243 w 11243827"/>
              <a:gd name="connsiteY153" fmla="*/ 5515042 h 5641173"/>
              <a:gd name="connsiteX154" fmla="*/ 6099124 w 11243827"/>
              <a:gd name="connsiteY154" fmla="*/ 5516848 h 5641173"/>
              <a:gd name="connsiteX155" fmla="*/ 6016077 w 11243827"/>
              <a:gd name="connsiteY155" fmla="*/ 5528642 h 5641173"/>
              <a:gd name="connsiteX156" fmla="*/ 6004389 w 11243827"/>
              <a:gd name="connsiteY156" fmla="*/ 5531206 h 5641173"/>
              <a:gd name="connsiteX157" fmla="*/ 5933945 w 11243827"/>
              <a:gd name="connsiteY157" fmla="*/ 5538840 h 5641173"/>
              <a:gd name="connsiteX158" fmla="*/ 5883936 w 11243827"/>
              <a:gd name="connsiteY158" fmla="*/ 5553807 h 5641173"/>
              <a:gd name="connsiteX159" fmla="*/ 5798331 w 11243827"/>
              <a:gd name="connsiteY159" fmla="*/ 5564248 h 5641173"/>
              <a:gd name="connsiteX160" fmla="*/ 5712738 w 11243827"/>
              <a:gd name="connsiteY160" fmla="*/ 5573120 h 5641173"/>
              <a:gd name="connsiteX161" fmla="*/ 5681342 w 11243827"/>
              <a:gd name="connsiteY161" fmla="*/ 5575621 h 5641173"/>
              <a:gd name="connsiteX162" fmla="*/ 5627167 w 11243827"/>
              <a:gd name="connsiteY162" fmla="*/ 5583215 h 5641173"/>
              <a:gd name="connsiteX163" fmla="*/ 5591414 w 11243827"/>
              <a:gd name="connsiteY163" fmla="*/ 5587695 h 5641173"/>
              <a:gd name="connsiteX164" fmla="*/ 5583028 w 11243827"/>
              <a:gd name="connsiteY164" fmla="*/ 5580877 h 5641173"/>
              <a:gd name="connsiteX165" fmla="*/ 5549426 w 11243827"/>
              <a:gd name="connsiteY165" fmla="*/ 5582858 h 5641173"/>
              <a:gd name="connsiteX166" fmla="*/ 5519999 w 11243827"/>
              <a:gd name="connsiteY166" fmla="*/ 5592246 h 5641173"/>
              <a:gd name="connsiteX167" fmla="*/ 5480028 w 11243827"/>
              <a:gd name="connsiteY167" fmla="*/ 5597282 h 5641173"/>
              <a:gd name="connsiteX168" fmla="*/ 5456175 w 11243827"/>
              <a:gd name="connsiteY168" fmla="*/ 5600371 h 5641173"/>
              <a:gd name="connsiteX169" fmla="*/ 5388463 w 11243827"/>
              <a:gd name="connsiteY169" fmla="*/ 5602638 h 5641173"/>
              <a:gd name="connsiteX170" fmla="*/ 5265898 w 11243827"/>
              <a:gd name="connsiteY170" fmla="*/ 5591830 h 5641173"/>
              <a:gd name="connsiteX171" fmla="*/ 5231231 w 11243827"/>
              <a:gd name="connsiteY171" fmla="*/ 5592790 h 5641173"/>
              <a:gd name="connsiteX172" fmla="*/ 5226996 w 11243827"/>
              <a:gd name="connsiteY172" fmla="*/ 5595040 h 5641173"/>
              <a:gd name="connsiteX173" fmla="*/ 5175988 w 11243827"/>
              <a:gd name="connsiteY173" fmla="*/ 5588131 h 5641173"/>
              <a:gd name="connsiteX174" fmla="*/ 5107470 w 11243827"/>
              <a:gd name="connsiteY174" fmla="*/ 5594771 h 5641173"/>
              <a:gd name="connsiteX175" fmla="*/ 5027868 w 11243827"/>
              <a:gd name="connsiteY175" fmla="*/ 5605624 h 5641173"/>
              <a:gd name="connsiteX176" fmla="*/ 5007324 w 11243827"/>
              <a:gd name="connsiteY176" fmla="*/ 5609209 h 5641173"/>
              <a:gd name="connsiteX177" fmla="*/ 4952559 w 11243827"/>
              <a:gd name="connsiteY177" fmla="*/ 5611402 h 5641173"/>
              <a:gd name="connsiteX178" fmla="*/ 4826081 w 11243827"/>
              <a:gd name="connsiteY178" fmla="*/ 5616191 h 5641173"/>
              <a:gd name="connsiteX179" fmla="*/ 4823501 w 11243827"/>
              <a:gd name="connsiteY179" fmla="*/ 5619174 h 5641173"/>
              <a:gd name="connsiteX180" fmla="*/ 4813093 w 11243827"/>
              <a:gd name="connsiteY180" fmla="*/ 5620026 h 5641173"/>
              <a:gd name="connsiteX181" fmla="*/ 4810563 w 11243827"/>
              <a:gd name="connsiteY181" fmla="*/ 5620787 h 5641173"/>
              <a:gd name="connsiteX182" fmla="*/ 4795818 w 11243827"/>
              <a:gd name="connsiteY182" fmla="*/ 5624618 h 5641173"/>
              <a:gd name="connsiteX183" fmla="*/ 4758404 w 11243827"/>
              <a:gd name="connsiteY183" fmla="*/ 5619510 h 5641173"/>
              <a:gd name="connsiteX184" fmla="*/ 4717254 w 11243827"/>
              <a:gd name="connsiteY184" fmla="*/ 5624155 h 5641173"/>
              <a:gd name="connsiteX185" fmla="*/ 4591958 w 11243827"/>
              <a:gd name="connsiteY185" fmla="*/ 5624710 h 5641173"/>
              <a:gd name="connsiteX186" fmla="*/ 4476215 w 11243827"/>
              <a:gd name="connsiteY186" fmla="*/ 5628210 h 5641173"/>
              <a:gd name="connsiteX187" fmla="*/ 4425193 w 11243827"/>
              <a:gd name="connsiteY187" fmla="*/ 5627414 h 5641173"/>
              <a:gd name="connsiteX188" fmla="*/ 4383866 w 11243827"/>
              <a:gd name="connsiteY188" fmla="*/ 5626546 h 5641173"/>
              <a:gd name="connsiteX189" fmla="*/ 4385596 w 11243827"/>
              <a:gd name="connsiteY189" fmla="*/ 5634646 h 5641173"/>
              <a:gd name="connsiteX190" fmla="*/ 4360864 w 11243827"/>
              <a:gd name="connsiteY190" fmla="*/ 5641173 h 5641173"/>
              <a:gd name="connsiteX191" fmla="*/ 4328321 w 11243827"/>
              <a:gd name="connsiteY191" fmla="*/ 5626332 h 5641173"/>
              <a:gd name="connsiteX192" fmla="*/ 4309842 w 11243827"/>
              <a:gd name="connsiteY192" fmla="*/ 5626471 h 5641173"/>
              <a:gd name="connsiteX193" fmla="*/ 4277424 w 11243827"/>
              <a:gd name="connsiteY193" fmla="*/ 5631598 h 5641173"/>
              <a:gd name="connsiteX194" fmla="*/ 4266627 w 11243827"/>
              <a:gd name="connsiteY194" fmla="*/ 5633969 h 5641173"/>
              <a:gd name="connsiteX195" fmla="*/ 4185525 w 11243827"/>
              <a:gd name="connsiteY195" fmla="*/ 5617508 h 5641173"/>
              <a:gd name="connsiteX196" fmla="*/ 4177617 w 11243827"/>
              <a:gd name="connsiteY196" fmla="*/ 5610903 h 5641173"/>
              <a:gd name="connsiteX197" fmla="*/ 4136948 w 11243827"/>
              <a:gd name="connsiteY197" fmla="*/ 5608031 h 5641173"/>
              <a:gd name="connsiteX198" fmla="*/ 4132323 w 11243827"/>
              <a:gd name="connsiteY198" fmla="*/ 5609784 h 5641173"/>
              <a:gd name="connsiteX199" fmla="*/ 4098620 w 11243827"/>
              <a:gd name="connsiteY199" fmla="*/ 5599672 h 5641173"/>
              <a:gd name="connsiteX200" fmla="*/ 3963475 w 11243827"/>
              <a:gd name="connsiteY200" fmla="*/ 5581841 h 5641173"/>
              <a:gd name="connsiteX201" fmla="*/ 3703613 w 11243827"/>
              <a:gd name="connsiteY201" fmla="*/ 5572482 h 5641173"/>
              <a:gd name="connsiteX202" fmla="*/ 3432987 w 11243827"/>
              <a:gd name="connsiteY202" fmla="*/ 5545768 h 5641173"/>
              <a:gd name="connsiteX203" fmla="*/ 3176381 w 11243827"/>
              <a:gd name="connsiteY203" fmla="*/ 5556110 h 5641173"/>
              <a:gd name="connsiteX204" fmla="*/ 2710156 w 11243827"/>
              <a:gd name="connsiteY204" fmla="*/ 5527517 h 5641173"/>
              <a:gd name="connsiteX205" fmla="*/ 2550206 w 11243827"/>
              <a:gd name="connsiteY205" fmla="*/ 5524958 h 5641173"/>
              <a:gd name="connsiteX206" fmla="*/ 2443041 w 11243827"/>
              <a:gd name="connsiteY206" fmla="*/ 5523990 h 5641173"/>
              <a:gd name="connsiteX207" fmla="*/ 2435613 w 11243827"/>
              <a:gd name="connsiteY207" fmla="*/ 5526704 h 5641173"/>
              <a:gd name="connsiteX208" fmla="*/ 2405682 w 11243827"/>
              <a:gd name="connsiteY208" fmla="*/ 5528307 h 5641173"/>
              <a:gd name="connsiteX209" fmla="*/ 2397487 w 11243827"/>
              <a:gd name="connsiteY209" fmla="*/ 5540337 h 5641173"/>
              <a:gd name="connsiteX210" fmla="*/ 2297454 w 11243827"/>
              <a:gd name="connsiteY210" fmla="*/ 5550765 h 5641173"/>
              <a:gd name="connsiteX211" fmla="*/ 2056700 w 11243827"/>
              <a:gd name="connsiteY211" fmla="*/ 5555489 h 5641173"/>
              <a:gd name="connsiteX212" fmla="*/ 1878530 w 11243827"/>
              <a:gd name="connsiteY212" fmla="*/ 5535330 h 5641173"/>
              <a:gd name="connsiteX213" fmla="*/ 1859292 w 11243827"/>
              <a:gd name="connsiteY213" fmla="*/ 5535461 h 5641173"/>
              <a:gd name="connsiteX214" fmla="*/ 1835626 w 11243827"/>
              <a:gd name="connsiteY214" fmla="*/ 5533793 h 5641173"/>
              <a:gd name="connsiteX215" fmla="*/ 1798939 w 11243827"/>
              <a:gd name="connsiteY215" fmla="*/ 5540285 h 5641173"/>
              <a:gd name="connsiteX216" fmla="*/ 1779046 w 11243827"/>
              <a:gd name="connsiteY216" fmla="*/ 5549949 h 5641173"/>
              <a:gd name="connsiteX217" fmla="*/ 1772421 w 11243827"/>
              <a:gd name="connsiteY217" fmla="*/ 5549018 h 5641173"/>
              <a:gd name="connsiteX218" fmla="*/ 1772052 w 11243827"/>
              <a:gd name="connsiteY218" fmla="*/ 5545689 h 5641173"/>
              <a:gd name="connsiteX219" fmla="*/ 1711543 w 11243827"/>
              <a:gd name="connsiteY219" fmla="*/ 5534558 h 5641173"/>
              <a:gd name="connsiteX220" fmla="*/ 1631462 w 11243827"/>
              <a:gd name="connsiteY220" fmla="*/ 5491807 h 5641173"/>
              <a:gd name="connsiteX221" fmla="*/ 1538763 w 11243827"/>
              <a:gd name="connsiteY221" fmla="*/ 5482781 h 5641173"/>
              <a:gd name="connsiteX222" fmla="*/ 1501533 w 11243827"/>
              <a:gd name="connsiteY222" fmla="*/ 5467817 h 5641173"/>
              <a:gd name="connsiteX223" fmla="*/ 1461266 w 11243827"/>
              <a:gd name="connsiteY223" fmla="*/ 5469343 h 5641173"/>
              <a:gd name="connsiteX224" fmla="*/ 1449415 w 11243827"/>
              <a:gd name="connsiteY224" fmla="*/ 5460467 h 5641173"/>
              <a:gd name="connsiteX225" fmla="*/ 1447454 w 11243827"/>
              <a:gd name="connsiteY225" fmla="*/ 5458776 h 5641173"/>
              <a:gd name="connsiteX226" fmla="*/ 1437814 w 11243827"/>
              <a:gd name="connsiteY226" fmla="*/ 5455515 h 5641173"/>
              <a:gd name="connsiteX227" fmla="*/ 1437334 w 11243827"/>
              <a:gd name="connsiteY227" fmla="*/ 5450209 h 5641173"/>
              <a:gd name="connsiteX228" fmla="*/ 1424429 w 11243827"/>
              <a:gd name="connsiteY228" fmla="*/ 5442157 h 5641173"/>
              <a:gd name="connsiteX229" fmla="*/ 1406063 w 11243827"/>
              <a:gd name="connsiteY229" fmla="*/ 5437380 h 5641173"/>
              <a:gd name="connsiteX230" fmla="*/ 1316379 w 11243827"/>
              <a:gd name="connsiteY230" fmla="*/ 5419601 h 5641173"/>
              <a:gd name="connsiteX231" fmla="*/ 1264090 w 11243827"/>
              <a:gd name="connsiteY231" fmla="*/ 5406153 h 5641173"/>
              <a:gd name="connsiteX232" fmla="*/ 1246374 w 11243827"/>
              <a:gd name="connsiteY232" fmla="*/ 5396631 h 5641173"/>
              <a:gd name="connsiteX233" fmla="*/ 1220190 w 11243827"/>
              <a:gd name="connsiteY233" fmla="*/ 5386301 h 5641173"/>
              <a:gd name="connsiteX234" fmla="*/ 1175643 w 11243827"/>
              <a:gd name="connsiteY234" fmla="*/ 5364651 h 5641173"/>
              <a:gd name="connsiteX235" fmla="*/ 1150342 w 11243827"/>
              <a:gd name="connsiteY235" fmla="*/ 5358447 h 5641173"/>
              <a:gd name="connsiteX236" fmla="*/ 1112024 w 11243827"/>
              <a:gd name="connsiteY236" fmla="*/ 5345786 h 5641173"/>
              <a:gd name="connsiteX237" fmla="*/ 1100870 w 11243827"/>
              <a:gd name="connsiteY237" fmla="*/ 5343651 h 5641173"/>
              <a:gd name="connsiteX238" fmla="*/ 1096383 w 11243827"/>
              <a:gd name="connsiteY238" fmla="*/ 5343015 h 5641173"/>
              <a:gd name="connsiteX239" fmla="*/ 1058039 w 11243827"/>
              <a:gd name="connsiteY239" fmla="*/ 5343504 h 5641173"/>
              <a:gd name="connsiteX240" fmla="*/ 1055426 w 11243827"/>
              <a:gd name="connsiteY240" fmla="*/ 5339088 h 5641173"/>
              <a:gd name="connsiteX241" fmla="*/ 1044738 w 11243827"/>
              <a:gd name="connsiteY241" fmla="*/ 5333063 h 5641173"/>
              <a:gd name="connsiteX242" fmla="*/ 1033909 w 11243827"/>
              <a:gd name="connsiteY242" fmla="*/ 5335680 h 5641173"/>
              <a:gd name="connsiteX243" fmla="*/ 1012649 w 11243827"/>
              <a:gd name="connsiteY243" fmla="*/ 5334541 h 5641173"/>
              <a:gd name="connsiteX244" fmla="*/ 1007115 w 11243827"/>
              <a:gd name="connsiteY244" fmla="*/ 5332775 h 5641173"/>
              <a:gd name="connsiteX245" fmla="*/ 987447 w 11243827"/>
              <a:gd name="connsiteY245" fmla="*/ 5346462 h 5641173"/>
              <a:gd name="connsiteX246" fmla="*/ 953418 w 11243827"/>
              <a:gd name="connsiteY246" fmla="*/ 5333901 h 5641173"/>
              <a:gd name="connsiteX247" fmla="*/ 916854 w 11243827"/>
              <a:gd name="connsiteY247" fmla="*/ 5329435 h 5641173"/>
              <a:gd name="connsiteX248" fmla="*/ 905651 w 11243827"/>
              <a:gd name="connsiteY248" fmla="*/ 5332114 h 5641173"/>
              <a:gd name="connsiteX249" fmla="*/ 838405 w 11243827"/>
              <a:gd name="connsiteY249" fmla="*/ 5339470 h 5641173"/>
              <a:gd name="connsiteX250" fmla="*/ 817627 w 11243827"/>
              <a:gd name="connsiteY250" fmla="*/ 5330580 h 5641173"/>
              <a:gd name="connsiteX251" fmla="*/ 801817 w 11243827"/>
              <a:gd name="connsiteY251" fmla="*/ 5325937 h 5641173"/>
              <a:gd name="connsiteX252" fmla="*/ 798857 w 11243827"/>
              <a:gd name="connsiteY252" fmla="*/ 5320979 h 5641173"/>
              <a:gd name="connsiteX253" fmla="*/ 788354 w 11243827"/>
              <a:gd name="connsiteY253" fmla="*/ 5320143 h 5641173"/>
              <a:gd name="connsiteX254" fmla="*/ 785726 w 11243827"/>
              <a:gd name="connsiteY254" fmla="*/ 5318989 h 5641173"/>
              <a:gd name="connsiteX255" fmla="*/ 770507 w 11243827"/>
              <a:gd name="connsiteY255" fmla="*/ 5313309 h 5641173"/>
              <a:gd name="connsiteX256" fmla="*/ 733810 w 11243827"/>
              <a:gd name="connsiteY256" fmla="*/ 5324286 h 5641173"/>
              <a:gd name="connsiteX257" fmla="*/ 692117 w 11243827"/>
              <a:gd name="connsiteY257" fmla="*/ 5318786 h 5641173"/>
              <a:gd name="connsiteX258" fmla="*/ 574943 w 11243827"/>
              <a:gd name="connsiteY258" fmla="*/ 5327578 h 5641173"/>
              <a:gd name="connsiteX259" fmla="*/ 441302 w 11243827"/>
              <a:gd name="connsiteY259" fmla="*/ 5307062 h 5641173"/>
              <a:gd name="connsiteX260" fmla="*/ 336819 w 11243827"/>
              <a:gd name="connsiteY260" fmla="*/ 5336690 h 5641173"/>
              <a:gd name="connsiteX261" fmla="*/ 270932 w 11243827"/>
              <a:gd name="connsiteY261" fmla="*/ 5345451 h 5641173"/>
              <a:gd name="connsiteX262" fmla="*/ 194189 w 11243827"/>
              <a:gd name="connsiteY262" fmla="*/ 5343588 h 5641173"/>
              <a:gd name="connsiteX263" fmla="*/ 192552 w 11243827"/>
              <a:gd name="connsiteY263" fmla="*/ 5342845 h 5641173"/>
              <a:gd name="connsiteX264" fmla="*/ 178320 w 11243827"/>
              <a:gd name="connsiteY264" fmla="*/ 5343766 h 5641173"/>
              <a:gd name="connsiteX265" fmla="*/ 175596 w 11243827"/>
              <a:gd name="connsiteY265" fmla="*/ 5346411 h 5641173"/>
              <a:gd name="connsiteX266" fmla="*/ 147287 w 11243827"/>
              <a:gd name="connsiteY266" fmla="*/ 5352625 h 5641173"/>
              <a:gd name="connsiteX267" fmla="*/ 114847 w 11243827"/>
              <a:gd name="connsiteY267" fmla="*/ 5355844 h 5641173"/>
              <a:gd name="connsiteX268" fmla="*/ 114306 w 11243827"/>
              <a:gd name="connsiteY268" fmla="*/ 5354983 h 5641173"/>
              <a:gd name="connsiteX269" fmla="*/ 89264 w 11243827"/>
              <a:gd name="connsiteY269" fmla="*/ 5348886 h 5641173"/>
              <a:gd name="connsiteX270" fmla="*/ 49794 w 11243827"/>
              <a:gd name="connsiteY270" fmla="*/ 5329950 h 5641173"/>
              <a:gd name="connsiteX271" fmla="*/ 19924 w 11243827"/>
              <a:gd name="connsiteY271" fmla="*/ 5334282 h 5641173"/>
              <a:gd name="connsiteX272" fmla="*/ 13819 w 11243827"/>
              <a:gd name="connsiteY272" fmla="*/ 5334653 h 5641173"/>
              <a:gd name="connsiteX273" fmla="*/ 13657 w 11243827"/>
              <a:gd name="connsiteY273" fmla="*/ 5334455 h 5641173"/>
              <a:gd name="connsiteX274" fmla="*/ 7139 w 11243827"/>
              <a:gd name="connsiteY274" fmla="*/ 5334438 h 5641173"/>
              <a:gd name="connsiteX275" fmla="*/ 2684 w 11243827"/>
              <a:gd name="connsiteY275" fmla="*/ 5335333 h 5641173"/>
              <a:gd name="connsiteX276" fmla="*/ 0 w 11243827"/>
              <a:gd name="connsiteY276" fmla="*/ 5335496 h 5641173"/>
              <a:gd name="connsiteX277" fmla="*/ 0 w 11243827"/>
              <a:gd name="connsiteY277" fmla="*/ 10592 h 5641173"/>
              <a:gd name="connsiteX278" fmla="*/ 11243827 w 11243827"/>
              <a:gd name="connsiteY278" fmla="*/ 0 h 5641173"/>
              <a:gd name="connsiteX0" fmla="*/ 11243827 w 11243827"/>
              <a:gd name="connsiteY0" fmla="*/ 0 h 5641173"/>
              <a:gd name="connsiteX1" fmla="*/ 11243827 w 11243827"/>
              <a:gd name="connsiteY1" fmla="*/ 5209610 h 5641173"/>
              <a:gd name="connsiteX2" fmla="*/ 11240675 w 11243827"/>
              <a:gd name="connsiteY2" fmla="*/ 5210442 h 5641173"/>
              <a:gd name="connsiteX3" fmla="*/ 11179959 w 11243827"/>
              <a:gd name="connsiteY3" fmla="*/ 5221199 h 5641173"/>
              <a:gd name="connsiteX4" fmla="*/ 11105493 w 11243827"/>
              <a:gd name="connsiteY4" fmla="*/ 5259905 h 5641173"/>
              <a:gd name="connsiteX5" fmla="*/ 11078640 w 11243827"/>
              <a:gd name="connsiteY5" fmla="*/ 5263531 h 5641173"/>
              <a:gd name="connsiteX6" fmla="*/ 11079616 w 11243827"/>
              <a:gd name="connsiteY6" fmla="*/ 5270380 h 5641173"/>
              <a:gd name="connsiteX7" fmla="*/ 11069641 w 11243827"/>
              <a:gd name="connsiteY7" fmla="*/ 5270884 h 5641173"/>
              <a:gd name="connsiteX8" fmla="*/ 11047377 w 11243827"/>
              <a:gd name="connsiteY8" fmla="*/ 5271051 h 5641173"/>
              <a:gd name="connsiteX9" fmla="*/ 10980705 w 11243827"/>
              <a:gd name="connsiteY9" fmla="*/ 5272951 h 5641173"/>
              <a:gd name="connsiteX10" fmla="*/ 10962514 w 11243827"/>
              <a:gd name="connsiteY10" fmla="*/ 5286084 h 5641173"/>
              <a:gd name="connsiteX11" fmla="*/ 10945307 w 11243827"/>
              <a:gd name="connsiteY11" fmla="*/ 5286290 h 5641173"/>
              <a:gd name="connsiteX12" fmla="*/ 10845516 w 11243827"/>
              <a:gd name="connsiteY12" fmla="*/ 5303894 h 5641173"/>
              <a:gd name="connsiteX13" fmla="*/ 10831795 w 11243827"/>
              <a:gd name="connsiteY13" fmla="*/ 5305210 h 5641173"/>
              <a:gd name="connsiteX14" fmla="*/ 10824365 w 11243827"/>
              <a:gd name="connsiteY14" fmla="*/ 5311111 h 5641173"/>
              <a:gd name="connsiteX15" fmla="*/ 10797756 w 11243827"/>
              <a:gd name="connsiteY15" fmla="*/ 5312285 h 5641173"/>
              <a:gd name="connsiteX16" fmla="*/ 10796525 w 11243827"/>
              <a:gd name="connsiteY16" fmla="*/ 5315645 h 5641173"/>
              <a:gd name="connsiteX17" fmla="*/ 10709063 w 11243827"/>
              <a:gd name="connsiteY17" fmla="*/ 5344492 h 5641173"/>
              <a:gd name="connsiteX18" fmla="*/ 10694078 w 11243827"/>
              <a:gd name="connsiteY18" fmla="*/ 5349258 h 5641173"/>
              <a:gd name="connsiteX19" fmla="*/ 10681131 w 11243827"/>
              <a:gd name="connsiteY19" fmla="*/ 5347812 h 5641173"/>
              <a:gd name="connsiteX20" fmla="*/ 10609448 w 11243827"/>
              <a:gd name="connsiteY20" fmla="*/ 5351931 h 5641173"/>
              <a:gd name="connsiteX21" fmla="*/ 10592397 w 11243827"/>
              <a:gd name="connsiteY21" fmla="*/ 5349402 h 5641173"/>
              <a:gd name="connsiteX22" fmla="*/ 10585227 w 11243827"/>
              <a:gd name="connsiteY22" fmla="*/ 5344063 h 5641173"/>
              <a:gd name="connsiteX23" fmla="*/ 10557472 w 11243827"/>
              <a:gd name="connsiteY23" fmla="*/ 5354151 h 5641173"/>
              <a:gd name="connsiteX24" fmla="*/ 10514646 w 11243827"/>
              <a:gd name="connsiteY24" fmla="*/ 5361064 h 5641173"/>
              <a:gd name="connsiteX25" fmla="*/ 10494292 w 11243827"/>
              <a:gd name="connsiteY25" fmla="*/ 5366054 h 5641173"/>
              <a:gd name="connsiteX26" fmla="*/ 10477869 w 11243827"/>
              <a:gd name="connsiteY26" fmla="*/ 5363025 h 5641173"/>
              <a:gd name="connsiteX27" fmla="*/ 10384411 w 11243827"/>
              <a:gd name="connsiteY27" fmla="*/ 5362257 h 5641173"/>
              <a:gd name="connsiteX28" fmla="*/ 10362921 w 11243827"/>
              <a:gd name="connsiteY28" fmla="*/ 5357444 h 5641173"/>
              <a:gd name="connsiteX29" fmla="*/ 10352736 w 11243827"/>
              <a:gd name="connsiteY29" fmla="*/ 5347851 h 5641173"/>
              <a:gd name="connsiteX30" fmla="*/ 10344754 w 11243827"/>
              <a:gd name="connsiteY30" fmla="*/ 5351272 h 5641173"/>
              <a:gd name="connsiteX31" fmla="*/ 10288226 w 11243827"/>
              <a:gd name="connsiteY31" fmla="*/ 5351613 h 5641173"/>
              <a:gd name="connsiteX32" fmla="*/ 10251350 w 11243827"/>
              <a:gd name="connsiteY32" fmla="*/ 5352711 h 5641173"/>
              <a:gd name="connsiteX33" fmla="*/ 10249108 w 11243827"/>
              <a:gd name="connsiteY33" fmla="*/ 5365881 h 5641173"/>
              <a:gd name="connsiteX34" fmla="*/ 10216272 w 11243827"/>
              <a:gd name="connsiteY34" fmla="*/ 5370573 h 5641173"/>
              <a:gd name="connsiteX35" fmla="*/ 10181278 w 11243827"/>
              <a:gd name="connsiteY35" fmla="*/ 5362119 h 5641173"/>
              <a:gd name="connsiteX36" fmla="*/ 10140033 w 11243827"/>
              <a:gd name="connsiteY36" fmla="*/ 5363304 h 5641173"/>
              <a:gd name="connsiteX37" fmla="*/ 10115353 w 11243827"/>
              <a:gd name="connsiteY37" fmla="*/ 5363869 h 5641173"/>
              <a:gd name="connsiteX38" fmla="*/ 10050578 w 11243827"/>
              <a:gd name="connsiteY38" fmla="*/ 5376153 h 5641173"/>
              <a:gd name="connsiteX39" fmla="*/ 9945478 w 11243827"/>
              <a:gd name="connsiteY39" fmla="*/ 5422859 h 5641173"/>
              <a:gd name="connsiteX40" fmla="*/ 9912481 w 11243827"/>
              <a:gd name="connsiteY40" fmla="*/ 5429477 h 5641173"/>
              <a:gd name="connsiteX41" fmla="*/ 9906713 w 11243827"/>
              <a:gd name="connsiteY41" fmla="*/ 5426784 h 5641173"/>
              <a:gd name="connsiteX42" fmla="*/ 9742436 w 11243827"/>
              <a:gd name="connsiteY42" fmla="*/ 5454834 h 5641173"/>
              <a:gd name="connsiteX43" fmla="*/ 9713044 w 11243827"/>
              <a:gd name="connsiteY43" fmla="*/ 5456476 h 5641173"/>
              <a:gd name="connsiteX44" fmla="*/ 9691033 w 11243827"/>
              <a:gd name="connsiteY44" fmla="*/ 5455451 h 5641173"/>
              <a:gd name="connsiteX45" fmla="*/ 9638355 w 11243827"/>
              <a:gd name="connsiteY45" fmla="*/ 5464794 h 5641173"/>
              <a:gd name="connsiteX46" fmla="*/ 9552434 w 11243827"/>
              <a:gd name="connsiteY46" fmla="*/ 5485280 h 5641173"/>
              <a:gd name="connsiteX47" fmla="*/ 9533883 w 11243827"/>
              <a:gd name="connsiteY47" fmla="*/ 5488516 h 5641173"/>
              <a:gd name="connsiteX48" fmla="*/ 9516916 w 11243827"/>
              <a:gd name="connsiteY48" fmla="*/ 5486828 h 5641173"/>
              <a:gd name="connsiteX49" fmla="*/ 9512093 w 11243827"/>
              <a:gd name="connsiteY49" fmla="*/ 5482541 h 5641173"/>
              <a:gd name="connsiteX50" fmla="*/ 9501725 w 11243827"/>
              <a:gd name="connsiteY50" fmla="*/ 5483603 h 5641173"/>
              <a:gd name="connsiteX51" fmla="*/ 9498754 w 11243827"/>
              <a:gd name="connsiteY51" fmla="*/ 5482951 h 5641173"/>
              <a:gd name="connsiteX52" fmla="*/ 9481932 w 11243827"/>
              <a:gd name="connsiteY52" fmla="*/ 5480151 h 5641173"/>
              <a:gd name="connsiteX53" fmla="*/ 9451321 w 11243827"/>
              <a:gd name="connsiteY53" fmla="*/ 5497375 h 5641173"/>
              <a:gd name="connsiteX54" fmla="*/ 9409298 w 11243827"/>
              <a:gd name="connsiteY54" fmla="*/ 5499478 h 5641173"/>
              <a:gd name="connsiteX55" fmla="*/ 9303056 w 11243827"/>
              <a:gd name="connsiteY55" fmla="*/ 5519093 h 5641173"/>
              <a:gd name="connsiteX56" fmla="*/ 9229078 w 11243827"/>
              <a:gd name="connsiteY56" fmla="*/ 5524154 h 5641173"/>
              <a:gd name="connsiteX57" fmla="*/ 9165105 w 11243827"/>
              <a:gd name="connsiteY57" fmla="*/ 5532892 h 5641173"/>
              <a:gd name="connsiteX58" fmla="*/ 9077301 w 11243827"/>
              <a:gd name="connsiteY58" fmla="*/ 5580356 h 5641173"/>
              <a:gd name="connsiteX59" fmla="*/ 8960065 w 11243827"/>
              <a:gd name="connsiteY59" fmla="*/ 5597982 h 5641173"/>
              <a:gd name="connsiteX60" fmla="*/ 8953536 w 11243827"/>
              <a:gd name="connsiteY60" fmla="*/ 5606638 h 5641173"/>
              <a:gd name="connsiteX61" fmla="*/ 8943907 w 11243827"/>
              <a:gd name="connsiteY61" fmla="*/ 5612541 h 5641173"/>
              <a:gd name="connsiteX62" fmla="*/ 8942046 w 11243827"/>
              <a:gd name="connsiteY62" fmla="*/ 5612112 h 5641173"/>
              <a:gd name="connsiteX63" fmla="*/ 8928824 w 11243827"/>
              <a:gd name="connsiteY63" fmla="*/ 5615549 h 5641173"/>
              <a:gd name="connsiteX64" fmla="*/ 8927294 w 11243827"/>
              <a:gd name="connsiteY64" fmla="*/ 5618607 h 5641173"/>
              <a:gd name="connsiteX65" fmla="*/ 8918651 w 11243827"/>
              <a:gd name="connsiteY65" fmla="*/ 5621688 h 5641173"/>
              <a:gd name="connsiteX66" fmla="*/ 8902772 w 11243827"/>
              <a:gd name="connsiteY66" fmla="*/ 5629703 h 5641173"/>
              <a:gd name="connsiteX67" fmla="*/ 8898724 w 11243827"/>
              <a:gd name="connsiteY67" fmla="*/ 5629379 h 5641173"/>
              <a:gd name="connsiteX68" fmla="*/ 8873099 w 11243827"/>
              <a:gd name="connsiteY68" fmla="*/ 5638628 h 5641173"/>
              <a:gd name="connsiteX69" fmla="*/ 8872234 w 11243827"/>
              <a:gd name="connsiteY69" fmla="*/ 5637889 h 5641173"/>
              <a:gd name="connsiteX70" fmla="*/ 8862777 w 11243827"/>
              <a:gd name="connsiteY70" fmla="*/ 5636711 h 5641173"/>
              <a:gd name="connsiteX71" fmla="*/ 8845869 w 11243827"/>
              <a:gd name="connsiteY71" fmla="*/ 5636436 h 5641173"/>
              <a:gd name="connsiteX72" fmla="*/ 8800548 w 11243827"/>
              <a:gd name="connsiteY72" fmla="*/ 5625084 h 5641173"/>
              <a:gd name="connsiteX73" fmla="*/ 8773774 w 11243827"/>
              <a:gd name="connsiteY73" fmla="*/ 5634630 h 5641173"/>
              <a:gd name="connsiteX74" fmla="*/ 8698255 w 11243827"/>
              <a:gd name="connsiteY74" fmla="*/ 5636083 h 5641173"/>
              <a:gd name="connsiteX75" fmla="*/ 8619167 w 11243827"/>
              <a:gd name="connsiteY75" fmla="*/ 5619130 h 5641173"/>
              <a:gd name="connsiteX76" fmla="*/ 8539822 w 11243827"/>
              <a:gd name="connsiteY76" fmla="*/ 5616905 h 5641173"/>
              <a:gd name="connsiteX77" fmla="*/ 8511094 w 11243827"/>
              <a:gd name="connsiteY77" fmla="*/ 5617360 h 5641173"/>
              <a:gd name="connsiteX78" fmla="*/ 8459886 w 11243827"/>
              <a:gd name="connsiteY78" fmla="*/ 5612612 h 5641173"/>
              <a:gd name="connsiteX79" fmla="*/ 8436432 w 11243827"/>
              <a:gd name="connsiteY79" fmla="*/ 5606990 h 5641173"/>
              <a:gd name="connsiteX80" fmla="*/ 8435403 w 11243827"/>
              <a:gd name="connsiteY80" fmla="*/ 5607336 h 5641173"/>
              <a:gd name="connsiteX81" fmla="*/ 8433307 w 11243827"/>
              <a:gd name="connsiteY81" fmla="*/ 5604917 h 5641173"/>
              <a:gd name="connsiteX82" fmla="*/ 8428968 w 11243827"/>
              <a:gd name="connsiteY82" fmla="*/ 5603796 h 5641173"/>
              <a:gd name="connsiteX83" fmla="*/ 8417124 w 11243827"/>
              <a:gd name="connsiteY83" fmla="*/ 5604518 h 5641173"/>
              <a:gd name="connsiteX84" fmla="*/ 8412669 w 11243827"/>
              <a:gd name="connsiteY84" fmla="*/ 5605413 h 5641173"/>
              <a:gd name="connsiteX85" fmla="*/ 8406152 w 11243827"/>
              <a:gd name="connsiteY85" fmla="*/ 5605396 h 5641173"/>
              <a:gd name="connsiteX86" fmla="*/ 8405989 w 11243827"/>
              <a:gd name="connsiteY86" fmla="*/ 5605197 h 5641173"/>
              <a:gd name="connsiteX87" fmla="*/ 8399884 w 11243827"/>
              <a:gd name="connsiteY87" fmla="*/ 5605568 h 5641173"/>
              <a:gd name="connsiteX88" fmla="*/ 8370014 w 11243827"/>
              <a:gd name="connsiteY88" fmla="*/ 5609900 h 5641173"/>
              <a:gd name="connsiteX89" fmla="*/ 8330544 w 11243827"/>
              <a:gd name="connsiteY89" fmla="*/ 5590964 h 5641173"/>
              <a:gd name="connsiteX90" fmla="*/ 8314221 w 11243827"/>
              <a:gd name="connsiteY90" fmla="*/ 5587682 h 5641173"/>
              <a:gd name="connsiteX91" fmla="*/ 8305502 w 11243827"/>
              <a:gd name="connsiteY91" fmla="*/ 5584868 h 5641173"/>
              <a:gd name="connsiteX92" fmla="*/ 8304962 w 11243827"/>
              <a:gd name="connsiteY92" fmla="*/ 5584007 h 5641173"/>
              <a:gd name="connsiteX93" fmla="*/ 8276324 w 11243827"/>
              <a:gd name="connsiteY93" fmla="*/ 5588260 h 5641173"/>
              <a:gd name="connsiteX94" fmla="*/ 8272522 w 11243827"/>
              <a:gd name="connsiteY94" fmla="*/ 5587226 h 5641173"/>
              <a:gd name="connsiteX95" fmla="*/ 8253857 w 11243827"/>
              <a:gd name="connsiteY95" fmla="*/ 5592043 h 5641173"/>
              <a:gd name="connsiteX96" fmla="*/ 8244212 w 11243827"/>
              <a:gd name="connsiteY96" fmla="*/ 5593439 h 5641173"/>
              <a:gd name="connsiteX97" fmla="*/ 8241488 w 11243827"/>
              <a:gd name="connsiteY97" fmla="*/ 5596085 h 5641173"/>
              <a:gd name="connsiteX98" fmla="*/ 8227256 w 11243827"/>
              <a:gd name="connsiteY98" fmla="*/ 5597005 h 5641173"/>
              <a:gd name="connsiteX99" fmla="*/ 8225619 w 11243827"/>
              <a:gd name="connsiteY99" fmla="*/ 5596262 h 5641173"/>
              <a:gd name="connsiteX100" fmla="*/ 8213882 w 11243827"/>
              <a:gd name="connsiteY100" fmla="*/ 5600179 h 5641173"/>
              <a:gd name="connsiteX101" fmla="*/ 8204045 w 11243827"/>
              <a:gd name="connsiteY101" fmla="*/ 5607275 h 5641173"/>
              <a:gd name="connsiteX102" fmla="*/ 8082989 w 11243827"/>
              <a:gd name="connsiteY102" fmla="*/ 5603160 h 5641173"/>
              <a:gd name="connsiteX103" fmla="*/ 7976942 w 11243827"/>
              <a:gd name="connsiteY103" fmla="*/ 5598455 h 5641173"/>
              <a:gd name="connsiteX104" fmla="*/ 7950121 w 11243827"/>
              <a:gd name="connsiteY104" fmla="*/ 5590893 h 5641173"/>
              <a:gd name="connsiteX105" fmla="*/ 7727691 w 11243827"/>
              <a:gd name="connsiteY105" fmla="*/ 5621064 h 5641173"/>
              <a:gd name="connsiteX106" fmla="*/ 7685998 w 11243827"/>
              <a:gd name="connsiteY106" fmla="*/ 5615564 h 5641173"/>
              <a:gd name="connsiteX107" fmla="*/ 7649302 w 11243827"/>
              <a:gd name="connsiteY107" fmla="*/ 5626541 h 5641173"/>
              <a:gd name="connsiteX108" fmla="*/ 7634083 w 11243827"/>
              <a:gd name="connsiteY108" fmla="*/ 5620862 h 5641173"/>
              <a:gd name="connsiteX109" fmla="*/ 7631455 w 11243827"/>
              <a:gd name="connsiteY109" fmla="*/ 5619708 h 5641173"/>
              <a:gd name="connsiteX110" fmla="*/ 7620952 w 11243827"/>
              <a:gd name="connsiteY110" fmla="*/ 5618872 h 5641173"/>
              <a:gd name="connsiteX111" fmla="*/ 7617992 w 11243827"/>
              <a:gd name="connsiteY111" fmla="*/ 5613914 h 5641173"/>
              <a:gd name="connsiteX112" fmla="*/ 7602182 w 11243827"/>
              <a:gd name="connsiteY112" fmla="*/ 5609271 h 5641173"/>
              <a:gd name="connsiteX113" fmla="*/ 7582847 w 11243827"/>
              <a:gd name="connsiteY113" fmla="*/ 5609047 h 5641173"/>
              <a:gd name="connsiteX114" fmla="*/ 7514158 w 11243827"/>
              <a:gd name="connsiteY114" fmla="*/ 5607737 h 5641173"/>
              <a:gd name="connsiteX115" fmla="*/ 7502955 w 11243827"/>
              <a:gd name="connsiteY115" fmla="*/ 5610415 h 5641173"/>
              <a:gd name="connsiteX116" fmla="*/ 7466391 w 11243827"/>
              <a:gd name="connsiteY116" fmla="*/ 5605949 h 5641173"/>
              <a:gd name="connsiteX117" fmla="*/ 7433806 w 11243827"/>
              <a:gd name="connsiteY117" fmla="*/ 5604945 h 5641173"/>
              <a:gd name="connsiteX118" fmla="*/ 7412693 w 11243827"/>
              <a:gd name="connsiteY118" fmla="*/ 5607075 h 5641173"/>
              <a:gd name="connsiteX119" fmla="*/ 7407159 w 11243827"/>
              <a:gd name="connsiteY119" fmla="*/ 5605310 h 5641173"/>
              <a:gd name="connsiteX120" fmla="*/ 7385900 w 11243827"/>
              <a:gd name="connsiteY120" fmla="*/ 5604171 h 5641173"/>
              <a:gd name="connsiteX121" fmla="*/ 7375071 w 11243827"/>
              <a:gd name="connsiteY121" fmla="*/ 5606788 h 5641173"/>
              <a:gd name="connsiteX122" fmla="*/ 7364382 w 11243827"/>
              <a:gd name="connsiteY122" fmla="*/ 5600762 h 5641173"/>
              <a:gd name="connsiteX123" fmla="*/ 7361770 w 11243827"/>
              <a:gd name="connsiteY123" fmla="*/ 5596347 h 5641173"/>
              <a:gd name="connsiteX124" fmla="*/ 7346641 w 11243827"/>
              <a:gd name="connsiteY124" fmla="*/ 5598329 h 5641173"/>
              <a:gd name="connsiteX125" fmla="*/ 7334238 w 11243827"/>
              <a:gd name="connsiteY125" fmla="*/ 5594014 h 5641173"/>
              <a:gd name="connsiteX126" fmla="*/ 7323426 w 11243827"/>
              <a:gd name="connsiteY126" fmla="*/ 5596835 h 5641173"/>
              <a:gd name="connsiteX127" fmla="*/ 7318938 w 11243827"/>
              <a:gd name="connsiteY127" fmla="*/ 5596200 h 5641173"/>
              <a:gd name="connsiteX128" fmla="*/ 7307784 w 11243827"/>
              <a:gd name="connsiteY128" fmla="*/ 5594065 h 5641173"/>
              <a:gd name="connsiteX129" fmla="*/ 7288540 w 11243827"/>
              <a:gd name="connsiteY129" fmla="*/ 5589320 h 5641173"/>
              <a:gd name="connsiteX130" fmla="*/ 7282537 w 11243827"/>
              <a:gd name="connsiteY130" fmla="*/ 5588660 h 5641173"/>
              <a:gd name="connsiteX131" fmla="*/ 7269466 w 11243827"/>
              <a:gd name="connsiteY131" fmla="*/ 5581404 h 5641173"/>
              <a:gd name="connsiteX132" fmla="*/ 7244165 w 11243827"/>
              <a:gd name="connsiteY132" fmla="*/ 5575200 h 5641173"/>
              <a:gd name="connsiteX133" fmla="*/ 7199619 w 11243827"/>
              <a:gd name="connsiteY133" fmla="*/ 5553550 h 5641173"/>
              <a:gd name="connsiteX134" fmla="*/ 7173434 w 11243827"/>
              <a:gd name="connsiteY134" fmla="*/ 5543219 h 5641173"/>
              <a:gd name="connsiteX135" fmla="*/ 7155718 w 11243827"/>
              <a:gd name="connsiteY135" fmla="*/ 5533697 h 5641173"/>
              <a:gd name="connsiteX136" fmla="*/ 7103430 w 11243827"/>
              <a:gd name="connsiteY136" fmla="*/ 5520249 h 5641173"/>
              <a:gd name="connsiteX137" fmla="*/ 7013746 w 11243827"/>
              <a:gd name="connsiteY137" fmla="*/ 5502470 h 5641173"/>
              <a:gd name="connsiteX138" fmla="*/ 6995379 w 11243827"/>
              <a:gd name="connsiteY138" fmla="*/ 5497693 h 5641173"/>
              <a:gd name="connsiteX139" fmla="*/ 6982475 w 11243827"/>
              <a:gd name="connsiteY139" fmla="*/ 5489641 h 5641173"/>
              <a:gd name="connsiteX140" fmla="*/ 6981994 w 11243827"/>
              <a:gd name="connsiteY140" fmla="*/ 5484335 h 5641173"/>
              <a:gd name="connsiteX141" fmla="*/ 6972355 w 11243827"/>
              <a:gd name="connsiteY141" fmla="*/ 5481074 h 5641173"/>
              <a:gd name="connsiteX142" fmla="*/ 6970394 w 11243827"/>
              <a:gd name="connsiteY142" fmla="*/ 5479383 h 5641173"/>
              <a:gd name="connsiteX143" fmla="*/ 6958543 w 11243827"/>
              <a:gd name="connsiteY143" fmla="*/ 5470507 h 5641173"/>
              <a:gd name="connsiteX144" fmla="*/ 6918276 w 11243827"/>
              <a:gd name="connsiteY144" fmla="*/ 5472034 h 5641173"/>
              <a:gd name="connsiteX145" fmla="*/ 6881046 w 11243827"/>
              <a:gd name="connsiteY145" fmla="*/ 5457070 h 5641173"/>
              <a:gd name="connsiteX146" fmla="*/ 6752164 w 11243827"/>
              <a:gd name="connsiteY146" fmla="*/ 5425021 h 5641173"/>
              <a:gd name="connsiteX147" fmla="*/ 6724964 w 11243827"/>
              <a:gd name="connsiteY147" fmla="*/ 5414071 h 5641173"/>
              <a:gd name="connsiteX148" fmla="*/ 6683286 w 11243827"/>
              <a:gd name="connsiteY148" fmla="*/ 5432830 h 5641173"/>
              <a:gd name="connsiteX149" fmla="*/ 6644277 w 11243827"/>
              <a:gd name="connsiteY149" fmla="*/ 5429684 h 5641173"/>
              <a:gd name="connsiteX150" fmla="*/ 6532914 w 11243827"/>
              <a:gd name="connsiteY150" fmla="*/ 5431205 h 5641173"/>
              <a:gd name="connsiteX151" fmla="*/ 6307459 w 11243827"/>
              <a:gd name="connsiteY151" fmla="*/ 5467087 h 5641173"/>
              <a:gd name="connsiteX152" fmla="*/ 6196243 w 11243827"/>
              <a:gd name="connsiteY152" fmla="*/ 5515042 h 5641173"/>
              <a:gd name="connsiteX153" fmla="*/ 6099124 w 11243827"/>
              <a:gd name="connsiteY153" fmla="*/ 5516848 h 5641173"/>
              <a:gd name="connsiteX154" fmla="*/ 6016077 w 11243827"/>
              <a:gd name="connsiteY154" fmla="*/ 5528642 h 5641173"/>
              <a:gd name="connsiteX155" fmla="*/ 6004389 w 11243827"/>
              <a:gd name="connsiteY155" fmla="*/ 5531206 h 5641173"/>
              <a:gd name="connsiteX156" fmla="*/ 5933945 w 11243827"/>
              <a:gd name="connsiteY156" fmla="*/ 5538840 h 5641173"/>
              <a:gd name="connsiteX157" fmla="*/ 5883936 w 11243827"/>
              <a:gd name="connsiteY157" fmla="*/ 5553807 h 5641173"/>
              <a:gd name="connsiteX158" fmla="*/ 5798331 w 11243827"/>
              <a:gd name="connsiteY158" fmla="*/ 5564248 h 5641173"/>
              <a:gd name="connsiteX159" fmla="*/ 5712738 w 11243827"/>
              <a:gd name="connsiteY159" fmla="*/ 5573120 h 5641173"/>
              <a:gd name="connsiteX160" fmla="*/ 5681342 w 11243827"/>
              <a:gd name="connsiteY160" fmla="*/ 5575621 h 5641173"/>
              <a:gd name="connsiteX161" fmla="*/ 5627167 w 11243827"/>
              <a:gd name="connsiteY161" fmla="*/ 5583215 h 5641173"/>
              <a:gd name="connsiteX162" fmla="*/ 5591414 w 11243827"/>
              <a:gd name="connsiteY162" fmla="*/ 5587695 h 5641173"/>
              <a:gd name="connsiteX163" fmla="*/ 5583028 w 11243827"/>
              <a:gd name="connsiteY163" fmla="*/ 5580877 h 5641173"/>
              <a:gd name="connsiteX164" fmla="*/ 5549426 w 11243827"/>
              <a:gd name="connsiteY164" fmla="*/ 5582858 h 5641173"/>
              <a:gd name="connsiteX165" fmla="*/ 5519999 w 11243827"/>
              <a:gd name="connsiteY165" fmla="*/ 5592246 h 5641173"/>
              <a:gd name="connsiteX166" fmla="*/ 5480028 w 11243827"/>
              <a:gd name="connsiteY166" fmla="*/ 5597282 h 5641173"/>
              <a:gd name="connsiteX167" fmla="*/ 5456175 w 11243827"/>
              <a:gd name="connsiteY167" fmla="*/ 5600371 h 5641173"/>
              <a:gd name="connsiteX168" fmla="*/ 5388463 w 11243827"/>
              <a:gd name="connsiteY168" fmla="*/ 5602638 h 5641173"/>
              <a:gd name="connsiteX169" fmla="*/ 5265898 w 11243827"/>
              <a:gd name="connsiteY169" fmla="*/ 5591830 h 5641173"/>
              <a:gd name="connsiteX170" fmla="*/ 5231231 w 11243827"/>
              <a:gd name="connsiteY170" fmla="*/ 5592790 h 5641173"/>
              <a:gd name="connsiteX171" fmla="*/ 5226996 w 11243827"/>
              <a:gd name="connsiteY171" fmla="*/ 5595040 h 5641173"/>
              <a:gd name="connsiteX172" fmla="*/ 5175988 w 11243827"/>
              <a:gd name="connsiteY172" fmla="*/ 5588131 h 5641173"/>
              <a:gd name="connsiteX173" fmla="*/ 5107470 w 11243827"/>
              <a:gd name="connsiteY173" fmla="*/ 5594771 h 5641173"/>
              <a:gd name="connsiteX174" fmla="*/ 5027868 w 11243827"/>
              <a:gd name="connsiteY174" fmla="*/ 5605624 h 5641173"/>
              <a:gd name="connsiteX175" fmla="*/ 5007324 w 11243827"/>
              <a:gd name="connsiteY175" fmla="*/ 5609209 h 5641173"/>
              <a:gd name="connsiteX176" fmla="*/ 4952559 w 11243827"/>
              <a:gd name="connsiteY176" fmla="*/ 5611402 h 5641173"/>
              <a:gd name="connsiteX177" fmla="*/ 4826081 w 11243827"/>
              <a:gd name="connsiteY177" fmla="*/ 5616191 h 5641173"/>
              <a:gd name="connsiteX178" fmla="*/ 4823501 w 11243827"/>
              <a:gd name="connsiteY178" fmla="*/ 5619174 h 5641173"/>
              <a:gd name="connsiteX179" fmla="*/ 4813093 w 11243827"/>
              <a:gd name="connsiteY179" fmla="*/ 5620026 h 5641173"/>
              <a:gd name="connsiteX180" fmla="*/ 4810563 w 11243827"/>
              <a:gd name="connsiteY180" fmla="*/ 5620787 h 5641173"/>
              <a:gd name="connsiteX181" fmla="*/ 4795818 w 11243827"/>
              <a:gd name="connsiteY181" fmla="*/ 5624618 h 5641173"/>
              <a:gd name="connsiteX182" fmla="*/ 4758404 w 11243827"/>
              <a:gd name="connsiteY182" fmla="*/ 5619510 h 5641173"/>
              <a:gd name="connsiteX183" fmla="*/ 4717254 w 11243827"/>
              <a:gd name="connsiteY183" fmla="*/ 5624155 h 5641173"/>
              <a:gd name="connsiteX184" fmla="*/ 4591958 w 11243827"/>
              <a:gd name="connsiteY184" fmla="*/ 5624710 h 5641173"/>
              <a:gd name="connsiteX185" fmla="*/ 4476215 w 11243827"/>
              <a:gd name="connsiteY185" fmla="*/ 5628210 h 5641173"/>
              <a:gd name="connsiteX186" fmla="*/ 4425193 w 11243827"/>
              <a:gd name="connsiteY186" fmla="*/ 5627414 h 5641173"/>
              <a:gd name="connsiteX187" fmla="*/ 4383866 w 11243827"/>
              <a:gd name="connsiteY187" fmla="*/ 5626546 h 5641173"/>
              <a:gd name="connsiteX188" fmla="*/ 4385596 w 11243827"/>
              <a:gd name="connsiteY188" fmla="*/ 5634646 h 5641173"/>
              <a:gd name="connsiteX189" fmla="*/ 4360864 w 11243827"/>
              <a:gd name="connsiteY189" fmla="*/ 5641173 h 5641173"/>
              <a:gd name="connsiteX190" fmla="*/ 4328321 w 11243827"/>
              <a:gd name="connsiteY190" fmla="*/ 5626332 h 5641173"/>
              <a:gd name="connsiteX191" fmla="*/ 4309842 w 11243827"/>
              <a:gd name="connsiteY191" fmla="*/ 5626471 h 5641173"/>
              <a:gd name="connsiteX192" fmla="*/ 4277424 w 11243827"/>
              <a:gd name="connsiteY192" fmla="*/ 5631598 h 5641173"/>
              <a:gd name="connsiteX193" fmla="*/ 4266627 w 11243827"/>
              <a:gd name="connsiteY193" fmla="*/ 5633969 h 5641173"/>
              <a:gd name="connsiteX194" fmla="*/ 4185525 w 11243827"/>
              <a:gd name="connsiteY194" fmla="*/ 5617508 h 5641173"/>
              <a:gd name="connsiteX195" fmla="*/ 4177617 w 11243827"/>
              <a:gd name="connsiteY195" fmla="*/ 5610903 h 5641173"/>
              <a:gd name="connsiteX196" fmla="*/ 4136948 w 11243827"/>
              <a:gd name="connsiteY196" fmla="*/ 5608031 h 5641173"/>
              <a:gd name="connsiteX197" fmla="*/ 4132323 w 11243827"/>
              <a:gd name="connsiteY197" fmla="*/ 5609784 h 5641173"/>
              <a:gd name="connsiteX198" fmla="*/ 4098620 w 11243827"/>
              <a:gd name="connsiteY198" fmla="*/ 5599672 h 5641173"/>
              <a:gd name="connsiteX199" fmla="*/ 3963475 w 11243827"/>
              <a:gd name="connsiteY199" fmla="*/ 5581841 h 5641173"/>
              <a:gd name="connsiteX200" fmla="*/ 3703613 w 11243827"/>
              <a:gd name="connsiteY200" fmla="*/ 5572482 h 5641173"/>
              <a:gd name="connsiteX201" fmla="*/ 3432987 w 11243827"/>
              <a:gd name="connsiteY201" fmla="*/ 5545768 h 5641173"/>
              <a:gd name="connsiteX202" fmla="*/ 3176381 w 11243827"/>
              <a:gd name="connsiteY202" fmla="*/ 5556110 h 5641173"/>
              <a:gd name="connsiteX203" fmla="*/ 2710156 w 11243827"/>
              <a:gd name="connsiteY203" fmla="*/ 5527517 h 5641173"/>
              <a:gd name="connsiteX204" fmla="*/ 2550206 w 11243827"/>
              <a:gd name="connsiteY204" fmla="*/ 5524958 h 5641173"/>
              <a:gd name="connsiteX205" fmla="*/ 2443041 w 11243827"/>
              <a:gd name="connsiteY205" fmla="*/ 5523990 h 5641173"/>
              <a:gd name="connsiteX206" fmla="*/ 2435613 w 11243827"/>
              <a:gd name="connsiteY206" fmla="*/ 5526704 h 5641173"/>
              <a:gd name="connsiteX207" fmla="*/ 2405682 w 11243827"/>
              <a:gd name="connsiteY207" fmla="*/ 5528307 h 5641173"/>
              <a:gd name="connsiteX208" fmla="*/ 2397487 w 11243827"/>
              <a:gd name="connsiteY208" fmla="*/ 5540337 h 5641173"/>
              <a:gd name="connsiteX209" fmla="*/ 2297454 w 11243827"/>
              <a:gd name="connsiteY209" fmla="*/ 5550765 h 5641173"/>
              <a:gd name="connsiteX210" fmla="*/ 2056700 w 11243827"/>
              <a:gd name="connsiteY210" fmla="*/ 5555489 h 5641173"/>
              <a:gd name="connsiteX211" fmla="*/ 1878530 w 11243827"/>
              <a:gd name="connsiteY211" fmla="*/ 5535330 h 5641173"/>
              <a:gd name="connsiteX212" fmla="*/ 1859292 w 11243827"/>
              <a:gd name="connsiteY212" fmla="*/ 5535461 h 5641173"/>
              <a:gd name="connsiteX213" fmla="*/ 1835626 w 11243827"/>
              <a:gd name="connsiteY213" fmla="*/ 5533793 h 5641173"/>
              <a:gd name="connsiteX214" fmla="*/ 1798939 w 11243827"/>
              <a:gd name="connsiteY214" fmla="*/ 5540285 h 5641173"/>
              <a:gd name="connsiteX215" fmla="*/ 1779046 w 11243827"/>
              <a:gd name="connsiteY215" fmla="*/ 5549949 h 5641173"/>
              <a:gd name="connsiteX216" fmla="*/ 1772421 w 11243827"/>
              <a:gd name="connsiteY216" fmla="*/ 5549018 h 5641173"/>
              <a:gd name="connsiteX217" fmla="*/ 1772052 w 11243827"/>
              <a:gd name="connsiteY217" fmla="*/ 5545689 h 5641173"/>
              <a:gd name="connsiteX218" fmla="*/ 1711543 w 11243827"/>
              <a:gd name="connsiteY218" fmla="*/ 5534558 h 5641173"/>
              <a:gd name="connsiteX219" fmla="*/ 1631462 w 11243827"/>
              <a:gd name="connsiteY219" fmla="*/ 5491807 h 5641173"/>
              <a:gd name="connsiteX220" fmla="*/ 1538763 w 11243827"/>
              <a:gd name="connsiteY220" fmla="*/ 5482781 h 5641173"/>
              <a:gd name="connsiteX221" fmla="*/ 1501533 w 11243827"/>
              <a:gd name="connsiteY221" fmla="*/ 5467817 h 5641173"/>
              <a:gd name="connsiteX222" fmla="*/ 1461266 w 11243827"/>
              <a:gd name="connsiteY222" fmla="*/ 5469343 h 5641173"/>
              <a:gd name="connsiteX223" fmla="*/ 1449415 w 11243827"/>
              <a:gd name="connsiteY223" fmla="*/ 5460467 h 5641173"/>
              <a:gd name="connsiteX224" fmla="*/ 1447454 w 11243827"/>
              <a:gd name="connsiteY224" fmla="*/ 5458776 h 5641173"/>
              <a:gd name="connsiteX225" fmla="*/ 1437814 w 11243827"/>
              <a:gd name="connsiteY225" fmla="*/ 5455515 h 5641173"/>
              <a:gd name="connsiteX226" fmla="*/ 1437334 w 11243827"/>
              <a:gd name="connsiteY226" fmla="*/ 5450209 h 5641173"/>
              <a:gd name="connsiteX227" fmla="*/ 1424429 w 11243827"/>
              <a:gd name="connsiteY227" fmla="*/ 5442157 h 5641173"/>
              <a:gd name="connsiteX228" fmla="*/ 1406063 w 11243827"/>
              <a:gd name="connsiteY228" fmla="*/ 5437380 h 5641173"/>
              <a:gd name="connsiteX229" fmla="*/ 1316379 w 11243827"/>
              <a:gd name="connsiteY229" fmla="*/ 5419601 h 5641173"/>
              <a:gd name="connsiteX230" fmla="*/ 1264090 w 11243827"/>
              <a:gd name="connsiteY230" fmla="*/ 5406153 h 5641173"/>
              <a:gd name="connsiteX231" fmla="*/ 1246374 w 11243827"/>
              <a:gd name="connsiteY231" fmla="*/ 5396631 h 5641173"/>
              <a:gd name="connsiteX232" fmla="*/ 1220190 w 11243827"/>
              <a:gd name="connsiteY232" fmla="*/ 5386301 h 5641173"/>
              <a:gd name="connsiteX233" fmla="*/ 1175643 w 11243827"/>
              <a:gd name="connsiteY233" fmla="*/ 5364651 h 5641173"/>
              <a:gd name="connsiteX234" fmla="*/ 1150342 w 11243827"/>
              <a:gd name="connsiteY234" fmla="*/ 5358447 h 5641173"/>
              <a:gd name="connsiteX235" fmla="*/ 1112024 w 11243827"/>
              <a:gd name="connsiteY235" fmla="*/ 5345786 h 5641173"/>
              <a:gd name="connsiteX236" fmla="*/ 1100870 w 11243827"/>
              <a:gd name="connsiteY236" fmla="*/ 5343651 h 5641173"/>
              <a:gd name="connsiteX237" fmla="*/ 1096383 w 11243827"/>
              <a:gd name="connsiteY237" fmla="*/ 5343015 h 5641173"/>
              <a:gd name="connsiteX238" fmla="*/ 1058039 w 11243827"/>
              <a:gd name="connsiteY238" fmla="*/ 5343504 h 5641173"/>
              <a:gd name="connsiteX239" fmla="*/ 1055426 w 11243827"/>
              <a:gd name="connsiteY239" fmla="*/ 5339088 h 5641173"/>
              <a:gd name="connsiteX240" fmla="*/ 1044738 w 11243827"/>
              <a:gd name="connsiteY240" fmla="*/ 5333063 h 5641173"/>
              <a:gd name="connsiteX241" fmla="*/ 1033909 w 11243827"/>
              <a:gd name="connsiteY241" fmla="*/ 5335680 h 5641173"/>
              <a:gd name="connsiteX242" fmla="*/ 1012649 w 11243827"/>
              <a:gd name="connsiteY242" fmla="*/ 5334541 h 5641173"/>
              <a:gd name="connsiteX243" fmla="*/ 1007115 w 11243827"/>
              <a:gd name="connsiteY243" fmla="*/ 5332775 h 5641173"/>
              <a:gd name="connsiteX244" fmla="*/ 987447 w 11243827"/>
              <a:gd name="connsiteY244" fmla="*/ 5346462 h 5641173"/>
              <a:gd name="connsiteX245" fmla="*/ 953418 w 11243827"/>
              <a:gd name="connsiteY245" fmla="*/ 5333901 h 5641173"/>
              <a:gd name="connsiteX246" fmla="*/ 916854 w 11243827"/>
              <a:gd name="connsiteY246" fmla="*/ 5329435 h 5641173"/>
              <a:gd name="connsiteX247" fmla="*/ 905651 w 11243827"/>
              <a:gd name="connsiteY247" fmla="*/ 5332114 h 5641173"/>
              <a:gd name="connsiteX248" fmla="*/ 838405 w 11243827"/>
              <a:gd name="connsiteY248" fmla="*/ 5339470 h 5641173"/>
              <a:gd name="connsiteX249" fmla="*/ 817627 w 11243827"/>
              <a:gd name="connsiteY249" fmla="*/ 5330580 h 5641173"/>
              <a:gd name="connsiteX250" fmla="*/ 801817 w 11243827"/>
              <a:gd name="connsiteY250" fmla="*/ 5325937 h 5641173"/>
              <a:gd name="connsiteX251" fmla="*/ 798857 w 11243827"/>
              <a:gd name="connsiteY251" fmla="*/ 5320979 h 5641173"/>
              <a:gd name="connsiteX252" fmla="*/ 788354 w 11243827"/>
              <a:gd name="connsiteY252" fmla="*/ 5320143 h 5641173"/>
              <a:gd name="connsiteX253" fmla="*/ 785726 w 11243827"/>
              <a:gd name="connsiteY253" fmla="*/ 5318989 h 5641173"/>
              <a:gd name="connsiteX254" fmla="*/ 770507 w 11243827"/>
              <a:gd name="connsiteY254" fmla="*/ 5313309 h 5641173"/>
              <a:gd name="connsiteX255" fmla="*/ 733810 w 11243827"/>
              <a:gd name="connsiteY255" fmla="*/ 5324286 h 5641173"/>
              <a:gd name="connsiteX256" fmla="*/ 692117 w 11243827"/>
              <a:gd name="connsiteY256" fmla="*/ 5318786 h 5641173"/>
              <a:gd name="connsiteX257" fmla="*/ 574943 w 11243827"/>
              <a:gd name="connsiteY257" fmla="*/ 5327578 h 5641173"/>
              <a:gd name="connsiteX258" fmla="*/ 441302 w 11243827"/>
              <a:gd name="connsiteY258" fmla="*/ 5307062 h 5641173"/>
              <a:gd name="connsiteX259" fmla="*/ 336819 w 11243827"/>
              <a:gd name="connsiteY259" fmla="*/ 5336690 h 5641173"/>
              <a:gd name="connsiteX260" fmla="*/ 270932 w 11243827"/>
              <a:gd name="connsiteY260" fmla="*/ 5345451 h 5641173"/>
              <a:gd name="connsiteX261" fmla="*/ 194189 w 11243827"/>
              <a:gd name="connsiteY261" fmla="*/ 5343588 h 5641173"/>
              <a:gd name="connsiteX262" fmla="*/ 192552 w 11243827"/>
              <a:gd name="connsiteY262" fmla="*/ 5342845 h 5641173"/>
              <a:gd name="connsiteX263" fmla="*/ 178320 w 11243827"/>
              <a:gd name="connsiteY263" fmla="*/ 5343766 h 5641173"/>
              <a:gd name="connsiteX264" fmla="*/ 175596 w 11243827"/>
              <a:gd name="connsiteY264" fmla="*/ 5346411 h 5641173"/>
              <a:gd name="connsiteX265" fmla="*/ 147287 w 11243827"/>
              <a:gd name="connsiteY265" fmla="*/ 5352625 h 5641173"/>
              <a:gd name="connsiteX266" fmla="*/ 114847 w 11243827"/>
              <a:gd name="connsiteY266" fmla="*/ 5355844 h 5641173"/>
              <a:gd name="connsiteX267" fmla="*/ 114306 w 11243827"/>
              <a:gd name="connsiteY267" fmla="*/ 5354983 h 5641173"/>
              <a:gd name="connsiteX268" fmla="*/ 89264 w 11243827"/>
              <a:gd name="connsiteY268" fmla="*/ 5348886 h 5641173"/>
              <a:gd name="connsiteX269" fmla="*/ 49794 w 11243827"/>
              <a:gd name="connsiteY269" fmla="*/ 5329950 h 5641173"/>
              <a:gd name="connsiteX270" fmla="*/ 19924 w 11243827"/>
              <a:gd name="connsiteY270" fmla="*/ 5334282 h 5641173"/>
              <a:gd name="connsiteX271" fmla="*/ 13819 w 11243827"/>
              <a:gd name="connsiteY271" fmla="*/ 5334653 h 5641173"/>
              <a:gd name="connsiteX272" fmla="*/ 13657 w 11243827"/>
              <a:gd name="connsiteY272" fmla="*/ 5334455 h 5641173"/>
              <a:gd name="connsiteX273" fmla="*/ 7139 w 11243827"/>
              <a:gd name="connsiteY273" fmla="*/ 5334438 h 5641173"/>
              <a:gd name="connsiteX274" fmla="*/ 2684 w 11243827"/>
              <a:gd name="connsiteY274" fmla="*/ 5335333 h 5641173"/>
              <a:gd name="connsiteX275" fmla="*/ 0 w 11243827"/>
              <a:gd name="connsiteY275" fmla="*/ 5335496 h 5641173"/>
              <a:gd name="connsiteX276" fmla="*/ 0 w 11243827"/>
              <a:gd name="connsiteY276" fmla="*/ 10592 h 5641173"/>
              <a:gd name="connsiteX277" fmla="*/ 11243827 w 11243827"/>
              <a:gd name="connsiteY277" fmla="*/ 0 h 5641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</a:cxnLst>
            <a:rect l="l" t="t" r="r" b="b"/>
            <a:pathLst>
              <a:path w="11243827" h="5641173">
                <a:moveTo>
                  <a:pt x="11243827" y="0"/>
                </a:moveTo>
                <a:lnTo>
                  <a:pt x="11243827" y="5209610"/>
                </a:lnTo>
                <a:lnTo>
                  <a:pt x="11240675" y="5210442"/>
                </a:lnTo>
                <a:cubicBezTo>
                  <a:pt x="11212687" y="5216721"/>
                  <a:pt x="11197241" y="5217028"/>
                  <a:pt x="11179959" y="5221199"/>
                </a:cubicBezTo>
                <a:cubicBezTo>
                  <a:pt x="11151979" y="5230882"/>
                  <a:pt x="11122378" y="5252850"/>
                  <a:pt x="11105493" y="5259905"/>
                </a:cubicBezTo>
                <a:lnTo>
                  <a:pt x="11078640" y="5263531"/>
                </a:lnTo>
                <a:lnTo>
                  <a:pt x="11079616" y="5270380"/>
                </a:lnTo>
                <a:lnTo>
                  <a:pt x="11069641" y="5270884"/>
                </a:lnTo>
                <a:lnTo>
                  <a:pt x="11047377" y="5271051"/>
                </a:lnTo>
                <a:cubicBezTo>
                  <a:pt x="11033483" y="5272087"/>
                  <a:pt x="10994850" y="5270445"/>
                  <a:pt x="10980705" y="5272951"/>
                </a:cubicBezTo>
                <a:cubicBezTo>
                  <a:pt x="10976625" y="5280257"/>
                  <a:pt x="10970327" y="5284239"/>
                  <a:pt x="10962514" y="5286084"/>
                </a:cubicBezTo>
                <a:lnTo>
                  <a:pt x="10945307" y="5286290"/>
                </a:lnTo>
                <a:lnTo>
                  <a:pt x="10845516" y="5303894"/>
                </a:lnTo>
                <a:lnTo>
                  <a:pt x="10831795" y="5305210"/>
                </a:lnTo>
                <a:lnTo>
                  <a:pt x="10824365" y="5311111"/>
                </a:lnTo>
                <a:cubicBezTo>
                  <a:pt x="10818692" y="5312290"/>
                  <a:pt x="10802397" y="5311529"/>
                  <a:pt x="10797756" y="5312285"/>
                </a:cubicBezTo>
                <a:lnTo>
                  <a:pt x="10796525" y="5315645"/>
                </a:lnTo>
                <a:cubicBezTo>
                  <a:pt x="10781742" y="5321013"/>
                  <a:pt x="10726138" y="5338890"/>
                  <a:pt x="10709063" y="5344492"/>
                </a:cubicBezTo>
                <a:cubicBezTo>
                  <a:pt x="10705652" y="5339328"/>
                  <a:pt x="10698014" y="5347484"/>
                  <a:pt x="10694078" y="5349258"/>
                </a:cubicBezTo>
                <a:cubicBezTo>
                  <a:pt x="10693469" y="5345779"/>
                  <a:pt x="10683941" y="5344718"/>
                  <a:pt x="10681131" y="5347812"/>
                </a:cubicBezTo>
                <a:cubicBezTo>
                  <a:pt x="10614153" y="5364782"/>
                  <a:pt x="10647679" y="5329716"/>
                  <a:pt x="10609448" y="5351931"/>
                </a:cubicBezTo>
                <a:cubicBezTo>
                  <a:pt x="10602685" y="5353403"/>
                  <a:pt x="10597204" y="5352000"/>
                  <a:pt x="10592397" y="5349402"/>
                </a:cubicBezTo>
                <a:lnTo>
                  <a:pt x="10585227" y="5344063"/>
                </a:lnTo>
                <a:lnTo>
                  <a:pt x="10557472" y="5354151"/>
                </a:lnTo>
                <a:cubicBezTo>
                  <a:pt x="10543800" y="5357667"/>
                  <a:pt x="10529411" y="5359999"/>
                  <a:pt x="10514646" y="5361064"/>
                </a:cubicBezTo>
                <a:cubicBezTo>
                  <a:pt x="10511333" y="5353956"/>
                  <a:pt x="10499744" y="5364054"/>
                  <a:pt x="10494292" y="5366054"/>
                </a:cubicBezTo>
                <a:cubicBezTo>
                  <a:pt x="10494236" y="5361412"/>
                  <a:pt x="10482156" y="5359187"/>
                  <a:pt x="10477869" y="5363025"/>
                </a:cubicBezTo>
                <a:cubicBezTo>
                  <a:pt x="10387782" y="5379617"/>
                  <a:pt x="10438473" y="5336257"/>
                  <a:pt x="10384411" y="5362257"/>
                </a:cubicBezTo>
                <a:cubicBezTo>
                  <a:pt x="10375368" y="5363613"/>
                  <a:pt x="10368582" y="5361287"/>
                  <a:pt x="10362921" y="5357444"/>
                </a:cubicBezTo>
                <a:lnTo>
                  <a:pt x="10352736" y="5347851"/>
                </a:lnTo>
                <a:lnTo>
                  <a:pt x="10344754" y="5351272"/>
                </a:lnTo>
                <a:cubicBezTo>
                  <a:pt x="10314632" y="5351540"/>
                  <a:pt x="10305751" y="5341709"/>
                  <a:pt x="10288226" y="5351613"/>
                </a:cubicBezTo>
                <a:cubicBezTo>
                  <a:pt x="10262327" y="5331026"/>
                  <a:pt x="10271048" y="5349560"/>
                  <a:pt x="10251350" y="5352711"/>
                </a:cubicBezTo>
                <a:cubicBezTo>
                  <a:pt x="10235810" y="5356816"/>
                  <a:pt x="10264339" y="5364714"/>
                  <a:pt x="10249108" y="5365881"/>
                </a:cubicBezTo>
                <a:cubicBezTo>
                  <a:pt x="10232632" y="5360566"/>
                  <a:pt x="10233406" y="5377073"/>
                  <a:pt x="10216272" y="5370573"/>
                </a:cubicBezTo>
                <a:cubicBezTo>
                  <a:pt x="10220434" y="5358137"/>
                  <a:pt x="10182459" y="5372984"/>
                  <a:pt x="10181278" y="5362119"/>
                </a:cubicBezTo>
                <a:cubicBezTo>
                  <a:pt x="10166724" y="5377655"/>
                  <a:pt x="10159412" y="5358516"/>
                  <a:pt x="10140033" y="5363304"/>
                </a:cubicBezTo>
                <a:cubicBezTo>
                  <a:pt x="10130907" y="5369181"/>
                  <a:pt x="10124323" y="5370190"/>
                  <a:pt x="10115353" y="5363869"/>
                </a:cubicBezTo>
                <a:cubicBezTo>
                  <a:pt x="10073314" y="5392482"/>
                  <a:pt x="10089920" y="5365150"/>
                  <a:pt x="10050578" y="5376153"/>
                </a:cubicBezTo>
                <a:cubicBezTo>
                  <a:pt x="10016683" y="5387725"/>
                  <a:pt x="9978260" y="5395233"/>
                  <a:pt x="9945478" y="5422859"/>
                </a:cubicBezTo>
                <a:cubicBezTo>
                  <a:pt x="9939461" y="5430686"/>
                  <a:pt x="9924686" y="5433649"/>
                  <a:pt x="9912481" y="5429477"/>
                </a:cubicBezTo>
                <a:cubicBezTo>
                  <a:pt x="9910384" y="5428759"/>
                  <a:pt x="9908438" y="5427851"/>
                  <a:pt x="9906713" y="5426784"/>
                </a:cubicBezTo>
                <a:cubicBezTo>
                  <a:pt x="9878372" y="5431011"/>
                  <a:pt x="9774714" y="5449885"/>
                  <a:pt x="9742436" y="5454834"/>
                </a:cubicBezTo>
                <a:cubicBezTo>
                  <a:pt x="9739822" y="5444779"/>
                  <a:pt x="9723500" y="5462923"/>
                  <a:pt x="9713044" y="5456476"/>
                </a:cubicBezTo>
                <a:cubicBezTo>
                  <a:pt x="9705555" y="5450821"/>
                  <a:pt x="9698855" y="5455006"/>
                  <a:pt x="9691033" y="5455451"/>
                </a:cubicBezTo>
                <a:cubicBezTo>
                  <a:pt x="9680728" y="5451004"/>
                  <a:pt x="9647117" y="5459035"/>
                  <a:pt x="9638355" y="5464794"/>
                </a:cubicBezTo>
                <a:cubicBezTo>
                  <a:pt x="9617415" y="5484808"/>
                  <a:pt x="9569832" y="5469945"/>
                  <a:pt x="9552434" y="5485280"/>
                </a:cubicBezTo>
                <a:cubicBezTo>
                  <a:pt x="9546122" y="5487529"/>
                  <a:pt x="9539945" y="5488440"/>
                  <a:pt x="9533883" y="5488516"/>
                </a:cubicBezTo>
                <a:lnTo>
                  <a:pt x="9516916" y="5486828"/>
                </a:lnTo>
                <a:lnTo>
                  <a:pt x="9512093" y="5482541"/>
                </a:lnTo>
                <a:lnTo>
                  <a:pt x="9501725" y="5483603"/>
                </a:lnTo>
                <a:lnTo>
                  <a:pt x="9498754" y="5482951"/>
                </a:lnTo>
                <a:cubicBezTo>
                  <a:pt x="9493078" y="5481686"/>
                  <a:pt x="9487476" y="5480586"/>
                  <a:pt x="9481932" y="5480151"/>
                </a:cubicBezTo>
                <a:cubicBezTo>
                  <a:pt x="9489223" y="5501646"/>
                  <a:pt x="9435971" y="5479991"/>
                  <a:pt x="9451321" y="5497375"/>
                </a:cubicBezTo>
                <a:cubicBezTo>
                  <a:pt x="9422124" y="5498722"/>
                  <a:pt x="9444395" y="5514914"/>
                  <a:pt x="9409298" y="5499478"/>
                </a:cubicBezTo>
                <a:cubicBezTo>
                  <a:pt x="9363968" y="5517055"/>
                  <a:pt x="9350073" y="5507226"/>
                  <a:pt x="9303056" y="5519093"/>
                </a:cubicBezTo>
                <a:cubicBezTo>
                  <a:pt x="9272929" y="5515489"/>
                  <a:pt x="9242312" y="5519100"/>
                  <a:pt x="9229078" y="5524154"/>
                </a:cubicBezTo>
                <a:cubicBezTo>
                  <a:pt x="9244549" y="5484199"/>
                  <a:pt x="9198133" y="5512463"/>
                  <a:pt x="9165105" y="5532892"/>
                </a:cubicBezTo>
                <a:cubicBezTo>
                  <a:pt x="9128348" y="5546691"/>
                  <a:pt x="9105217" y="5601124"/>
                  <a:pt x="9077301" y="5580356"/>
                </a:cubicBezTo>
                <a:cubicBezTo>
                  <a:pt x="9034770" y="5585424"/>
                  <a:pt x="9004654" y="5606346"/>
                  <a:pt x="8960065" y="5597982"/>
                </a:cubicBezTo>
                <a:cubicBezTo>
                  <a:pt x="8958681" y="5601368"/>
                  <a:pt x="8956414" y="5604204"/>
                  <a:pt x="8953536" y="5606638"/>
                </a:cubicBezTo>
                <a:lnTo>
                  <a:pt x="8943907" y="5612541"/>
                </a:lnTo>
                <a:lnTo>
                  <a:pt x="8942046" y="5612112"/>
                </a:lnTo>
                <a:cubicBezTo>
                  <a:pt x="8934733" y="5612036"/>
                  <a:pt x="8930989" y="5613463"/>
                  <a:pt x="8928824" y="5615549"/>
                </a:cubicBezTo>
                <a:lnTo>
                  <a:pt x="8927294" y="5618607"/>
                </a:lnTo>
                <a:lnTo>
                  <a:pt x="8918651" y="5621688"/>
                </a:lnTo>
                <a:lnTo>
                  <a:pt x="8902772" y="5629703"/>
                </a:lnTo>
                <a:lnTo>
                  <a:pt x="8898724" y="5629379"/>
                </a:lnTo>
                <a:lnTo>
                  <a:pt x="8873099" y="5638628"/>
                </a:lnTo>
                <a:lnTo>
                  <a:pt x="8872234" y="5637889"/>
                </a:lnTo>
                <a:cubicBezTo>
                  <a:pt x="8869712" y="5636443"/>
                  <a:pt x="8866744" y="5635774"/>
                  <a:pt x="8862777" y="5636711"/>
                </a:cubicBezTo>
                <a:cubicBezTo>
                  <a:pt x="8861373" y="5622581"/>
                  <a:pt x="8857449" y="5632426"/>
                  <a:pt x="8845869" y="5636436"/>
                </a:cubicBezTo>
                <a:cubicBezTo>
                  <a:pt x="8841103" y="5615386"/>
                  <a:pt x="8812729" y="5634444"/>
                  <a:pt x="8800548" y="5625084"/>
                </a:cubicBezTo>
                <a:cubicBezTo>
                  <a:pt x="8792146" y="5628504"/>
                  <a:pt x="8783174" y="5631737"/>
                  <a:pt x="8773774" y="5634630"/>
                </a:cubicBezTo>
                <a:lnTo>
                  <a:pt x="8698255" y="5636083"/>
                </a:lnTo>
                <a:lnTo>
                  <a:pt x="8619167" y="5619130"/>
                </a:lnTo>
                <a:cubicBezTo>
                  <a:pt x="8589913" y="5618762"/>
                  <a:pt x="8564581" y="5612466"/>
                  <a:pt x="8539822" y="5616905"/>
                </a:cubicBezTo>
                <a:cubicBezTo>
                  <a:pt x="8529764" y="5612008"/>
                  <a:pt x="8520285" y="5610031"/>
                  <a:pt x="8511094" y="5617360"/>
                </a:cubicBezTo>
                <a:cubicBezTo>
                  <a:pt x="8483794" y="5614914"/>
                  <a:pt x="8477184" y="5604447"/>
                  <a:pt x="8459886" y="5612612"/>
                </a:cubicBezTo>
                <a:cubicBezTo>
                  <a:pt x="8444548" y="5595681"/>
                  <a:pt x="8443640" y="5602142"/>
                  <a:pt x="8436432" y="5606990"/>
                </a:cubicBezTo>
                <a:lnTo>
                  <a:pt x="8435403" y="5607336"/>
                </a:lnTo>
                <a:lnTo>
                  <a:pt x="8433307" y="5604917"/>
                </a:lnTo>
                <a:lnTo>
                  <a:pt x="8428968" y="5603796"/>
                </a:lnTo>
                <a:lnTo>
                  <a:pt x="8417124" y="5604518"/>
                </a:lnTo>
                <a:lnTo>
                  <a:pt x="8412669" y="5605413"/>
                </a:lnTo>
                <a:cubicBezTo>
                  <a:pt x="8409601" y="5605797"/>
                  <a:pt x="8407563" y="5605754"/>
                  <a:pt x="8406152" y="5605396"/>
                </a:cubicBezTo>
                <a:lnTo>
                  <a:pt x="8405989" y="5605197"/>
                </a:lnTo>
                <a:lnTo>
                  <a:pt x="8399884" y="5605568"/>
                </a:lnTo>
                <a:cubicBezTo>
                  <a:pt x="8389582" y="5606652"/>
                  <a:pt x="8379557" y="5608135"/>
                  <a:pt x="8370014" y="5609900"/>
                </a:cubicBezTo>
                <a:cubicBezTo>
                  <a:pt x="8361945" y="5598787"/>
                  <a:pt x="8326685" y="5611914"/>
                  <a:pt x="8330544" y="5590964"/>
                </a:cubicBezTo>
                <a:cubicBezTo>
                  <a:pt x="8317672" y="5592723"/>
                  <a:pt x="8309886" y="5601422"/>
                  <a:pt x="8314221" y="5587682"/>
                </a:cubicBezTo>
                <a:cubicBezTo>
                  <a:pt x="8309983" y="5587866"/>
                  <a:pt x="8307372" y="5586698"/>
                  <a:pt x="8305502" y="5584868"/>
                </a:cubicBezTo>
                <a:lnTo>
                  <a:pt x="8304962" y="5584007"/>
                </a:lnTo>
                <a:lnTo>
                  <a:pt x="8276324" y="5588260"/>
                </a:lnTo>
                <a:lnTo>
                  <a:pt x="8272522" y="5587226"/>
                </a:lnTo>
                <a:lnTo>
                  <a:pt x="8253857" y="5592043"/>
                </a:lnTo>
                <a:lnTo>
                  <a:pt x="8244212" y="5593439"/>
                </a:lnTo>
                <a:lnTo>
                  <a:pt x="8241488" y="5596085"/>
                </a:lnTo>
                <a:cubicBezTo>
                  <a:pt x="8238546" y="5597691"/>
                  <a:pt x="8234330" y="5598384"/>
                  <a:pt x="8227256" y="5597005"/>
                </a:cubicBezTo>
                <a:lnTo>
                  <a:pt x="8225619" y="5596262"/>
                </a:lnTo>
                <a:lnTo>
                  <a:pt x="8213882" y="5600179"/>
                </a:lnTo>
                <a:cubicBezTo>
                  <a:pt x="8210102" y="5601988"/>
                  <a:pt x="8206755" y="5604291"/>
                  <a:pt x="8204045" y="5607275"/>
                </a:cubicBezTo>
                <a:cubicBezTo>
                  <a:pt x="8164079" y="5591326"/>
                  <a:pt x="8126369" y="5605919"/>
                  <a:pt x="8082989" y="5603160"/>
                </a:cubicBezTo>
                <a:cubicBezTo>
                  <a:pt x="8034449" y="5606898"/>
                  <a:pt x="8008954" y="5596936"/>
                  <a:pt x="7976942" y="5598455"/>
                </a:cubicBezTo>
                <a:cubicBezTo>
                  <a:pt x="7962042" y="5600916"/>
                  <a:pt x="7941729" y="5599827"/>
                  <a:pt x="7950121" y="5590893"/>
                </a:cubicBezTo>
                <a:cubicBezTo>
                  <a:pt x="7904855" y="5610014"/>
                  <a:pt x="7778840" y="5612380"/>
                  <a:pt x="7727691" y="5621064"/>
                </a:cubicBezTo>
                <a:cubicBezTo>
                  <a:pt x="7699805" y="5600056"/>
                  <a:pt x="7714922" y="5619495"/>
                  <a:pt x="7685998" y="5615564"/>
                </a:cubicBezTo>
                <a:cubicBezTo>
                  <a:pt x="7693909" y="5634905"/>
                  <a:pt x="7650884" y="5604714"/>
                  <a:pt x="7649302" y="5626541"/>
                </a:cubicBezTo>
                <a:cubicBezTo>
                  <a:pt x="7644089" y="5625134"/>
                  <a:pt x="7639087" y="5623084"/>
                  <a:pt x="7634083" y="5620862"/>
                </a:cubicBezTo>
                <a:lnTo>
                  <a:pt x="7631455" y="5619708"/>
                </a:lnTo>
                <a:lnTo>
                  <a:pt x="7620952" y="5618872"/>
                </a:lnTo>
                <a:lnTo>
                  <a:pt x="7617992" y="5613914"/>
                </a:lnTo>
                <a:lnTo>
                  <a:pt x="7602182" y="5609271"/>
                </a:lnTo>
                <a:cubicBezTo>
                  <a:pt x="7596260" y="5608262"/>
                  <a:pt x="7589888" y="5608028"/>
                  <a:pt x="7582847" y="5609047"/>
                </a:cubicBezTo>
                <a:cubicBezTo>
                  <a:pt x="7565525" y="5617697"/>
                  <a:pt x="7538553" y="5607096"/>
                  <a:pt x="7514158" y="5607737"/>
                </a:cubicBezTo>
                <a:lnTo>
                  <a:pt x="7502955" y="5610415"/>
                </a:lnTo>
                <a:lnTo>
                  <a:pt x="7466391" y="5605949"/>
                </a:lnTo>
                <a:cubicBezTo>
                  <a:pt x="7455982" y="5605083"/>
                  <a:pt x="7445179" y="5604628"/>
                  <a:pt x="7433806" y="5604945"/>
                </a:cubicBezTo>
                <a:lnTo>
                  <a:pt x="7412693" y="5607075"/>
                </a:lnTo>
                <a:lnTo>
                  <a:pt x="7407159" y="5605310"/>
                </a:lnTo>
                <a:cubicBezTo>
                  <a:pt x="7397520" y="5605506"/>
                  <a:pt x="7384763" y="5611721"/>
                  <a:pt x="7385900" y="5604171"/>
                </a:cubicBezTo>
                <a:lnTo>
                  <a:pt x="7375071" y="5606788"/>
                </a:lnTo>
                <a:lnTo>
                  <a:pt x="7364382" y="5600762"/>
                </a:lnTo>
                <a:cubicBezTo>
                  <a:pt x="7363212" y="5599363"/>
                  <a:pt x="7362331" y="5597874"/>
                  <a:pt x="7361770" y="5596347"/>
                </a:cubicBezTo>
                <a:lnTo>
                  <a:pt x="7346641" y="5598329"/>
                </a:lnTo>
                <a:lnTo>
                  <a:pt x="7334238" y="5594014"/>
                </a:lnTo>
                <a:lnTo>
                  <a:pt x="7323426" y="5596835"/>
                </a:lnTo>
                <a:lnTo>
                  <a:pt x="7318938" y="5596200"/>
                </a:lnTo>
                <a:lnTo>
                  <a:pt x="7307784" y="5594065"/>
                </a:lnTo>
                <a:cubicBezTo>
                  <a:pt x="7302066" y="5592568"/>
                  <a:pt x="7295667" y="5590765"/>
                  <a:pt x="7288540" y="5589320"/>
                </a:cubicBezTo>
                <a:lnTo>
                  <a:pt x="7282537" y="5588660"/>
                </a:lnTo>
                <a:lnTo>
                  <a:pt x="7269466" y="5581404"/>
                </a:lnTo>
                <a:cubicBezTo>
                  <a:pt x="7259956" y="5575919"/>
                  <a:pt x="7252471" y="5572223"/>
                  <a:pt x="7244165" y="5575200"/>
                </a:cubicBezTo>
                <a:cubicBezTo>
                  <a:pt x="7230005" y="5568113"/>
                  <a:pt x="7220114" y="5548251"/>
                  <a:pt x="7199619" y="5553550"/>
                </a:cubicBezTo>
                <a:cubicBezTo>
                  <a:pt x="7205839" y="5544552"/>
                  <a:pt x="7176858" y="5552461"/>
                  <a:pt x="7173434" y="5543219"/>
                </a:cubicBezTo>
                <a:cubicBezTo>
                  <a:pt x="7171853" y="5535776"/>
                  <a:pt x="7162694" y="5536440"/>
                  <a:pt x="7155718" y="5533697"/>
                </a:cubicBezTo>
                <a:cubicBezTo>
                  <a:pt x="7150747" y="5526096"/>
                  <a:pt x="7115649" y="5519155"/>
                  <a:pt x="7103430" y="5520249"/>
                </a:cubicBezTo>
                <a:cubicBezTo>
                  <a:pt x="7068988" y="5527813"/>
                  <a:pt x="7041283" y="5497211"/>
                  <a:pt x="7013746" y="5502470"/>
                </a:cubicBezTo>
                <a:cubicBezTo>
                  <a:pt x="7006535" y="5501753"/>
                  <a:pt x="7000557" y="5500031"/>
                  <a:pt x="6995379" y="5497693"/>
                </a:cubicBezTo>
                <a:lnTo>
                  <a:pt x="6982475" y="5489641"/>
                </a:lnTo>
                <a:cubicBezTo>
                  <a:pt x="6982314" y="5487873"/>
                  <a:pt x="6982155" y="5486104"/>
                  <a:pt x="6981994" y="5484335"/>
                </a:cubicBezTo>
                <a:lnTo>
                  <a:pt x="6972355" y="5481074"/>
                </a:lnTo>
                <a:lnTo>
                  <a:pt x="6970394" y="5479383"/>
                </a:lnTo>
                <a:cubicBezTo>
                  <a:pt x="6966663" y="5476135"/>
                  <a:pt x="6962857" y="5473046"/>
                  <a:pt x="6958543" y="5470507"/>
                </a:cubicBezTo>
                <a:cubicBezTo>
                  <a:pt x="6946682" y="5490417"/>
                  <a:pt x="6919886" y="5452192"/>
                  <a:pt x="6918276" y="5472034"/>
                </a:cubicBezTo>
                <a:cubicBezTo>
                  <a:pt x="6892502" y="5461546"/>
                  <a:pt x="6897731" y="5483185"/>
                  <a:pt x="6881046" y="5457070"/>
                </a:cubicBezTo>
                <a:cubicBezTo>
                  <a:pt x="6828055" y="5453051"/>
                  <a:pt x="6839016" y="5431108"/>
                  <a:pt x="6752164" y="5425021"/>
                </a:cubicBezTo>
                <a:cubicBezTo>
                  <a:pt x="6758292" y="5421861"/>
                  <a:pt x="6727733" y="5418470"/>
                  <a:pt x="6724964" y="5414071"/>
                </a:cubicBezTo>
                <a:lnTo>
                  <a:pt x="6683286" y="5432830"/>
                </a:lnTo>
                <a:lnTo>
                  <a:pt x="6644277" y="5429684"/>
                </a:lnTo>
                <a:cubicBezTo>
                  <a:pt x="6602299" y="5429624"/>
                  <a:pt x="6572889" y="5412513"/>
                  <a:pt x="6532914" y="5431205"/>
                </a:cubicBezTo>
                <a:lnTo>
                  <a:pt x="6307459" y="5467087"/>
                </a:lnTo>
                <a:cubicBezTo>
                  <a:pt x="6243940" y="5484756"/>
                  <a:pt x="6232610" y="5506751"/>
                  <a:pt x="6196243" y="5515042"/>
                </a:cubicBezTo>
                <a:cubicBezTo>
                  <a:pt x="6164533" y="5518021"/>
                  <a:pt x="6142666" y="5509345"/>
                  <a:pt x="6099124" y="5516848"/>
                </a:cubicBezTo>
                <a:cubicBezTo>
                  <a:pt x="6076503" y="5515419"/>
                  <a:pt x="6031865" y="5528713"/>
                  <a:pt x="6016077" y="5528642"/>
                </a:cubicBezTo>
                <a:cubicBezTo>
                  <a:pt x="6017142" y="5530608"/>
                  <a:pt x="6008544" y="5532493"/>
                  <a:pt x="6004389" y="5531206"/>
                </a:cubicBezTo>
                <a:cubicBezTo>
                  <a:pt x="5932347" y="5531241"/>
                  <a:pt x="5981006" y="5545600"/>
                  <a:pt x="5933945" y="5538840"/>
                </a:cubicBezTo>
                <a:cubicBezTo>
                  <a:pt x="5905303" y="5539379"/>
                  <a:pt x="5918093" y="5561978"/>
                  <a:pt x="5883936" y="5553807"/>
                </a:cubicBezTo>
                <a:cubicBezTo>
                  <a:pt x="5850054" y="5556990"/>
                  <a:pt x="5832962" y="5567338"/>
                  <a:pt x="5798331" y="5564248"/>
                </a:cubicBezTo>
                <a:cubicBezTo>
                  <a:pt x="5766627" y="5567265"/>
                  <a:pt x="5741097" y="5573248"/>
                  <a:pt x="5712738" y="5573120"/>
                </a:cubicBezTo>
                <a:cubicBezTo>
                  <a:pt x="5703372" y="5576849"/>
                  <a:pt x="5693695" y="5578874"/>
                  <a:pt x="5681342" y="5575621"/>
                </a:cubicBezTo>
                <a:lnTo>
                  <a:pt x="5627167" y="5583215"/>
                </a:lnTo>
                <a:cubicBezTo>
                  <a:pt x="5612183" y="5597917"/>
                  <a:pt x="5611727" y="5586689"/>
                  <a:pt x="5591414" y="5587695"/>
                </a:cubicBezTo>
                <a:cubicBezTo>
                  <a:pt x="5574616" y="5587612"/>
                  <a:pt x="5598133" y="5579413"/>
                  <a:pt x="5583028" y="5580877"/>
                </a:cubicBezTo>
                <a:cubicBezTo>
                  <a:pt x="5569804" y="5586020"/>
                  <a:pt x="5562718" y="5576982"/>
                  <a:pt x="5549426" y="5582858"/>
                </a:cubicBezTo>
                <a:cubicBezTo>
                  <a:pt x="5559299" y="5589013"/>
                  <a:pt x="5515978" y="5586206"/>
                  <a:pt x="5519999" y="5592246"/>
                </a:cubicBezTo>
                <a:cubicBezTo>
                  <a:pt x="5498728" y="5585844"/>
                  <a:pt x="5500813" y="5597206"/>
                  <a:pt x="5480028" y="5597282"/>
                </a:cubicBezTo>
                <a:cubicBezTo>
                  <a:pt x="5468519" y="5595356"/>
                  <a:pt x="5461753" y="5595717"/>
                  <a:pt x="5456175" y="5600371"/>
                </a:cubicBezTo>
                <a:cubicBezTo>
                  <a:pt x="5402444" y="5590675"/>
                  <a:pt x="5431269" y="5603179"/>
                  <a:pt x="5388463" y="5602638"/>
                </a:cubicBezTo>
                <a:cubicBezTo>
                  <a:pt x="5350589" y="5601042"/>
                  <a:pt x="5310318" y="5602266"/>
                  <a:pt x="5265898" y="5591830"/>
                </a:cubicBezTo>
                <a:cubicBezTo>
                  <a:pt x="5256434" y="5588423"/>
                  <a:pt x="5240914" y="5588853"/>
                  <a:pt x="5231231" y="5592790"/>
                </a:cubicBezTo>
                <a:cubicBezTo>
                  <a:pt x="5229565" y="5593467"/>
                  <a:pt x="5228139" y="5594226"/>
                  <a:pt x="5226996" y="5595040"/>
                </a:cubicBezTo>
                <a:cubicBezTo>
                  <a:pt x="5199121" y="5587151"/>
                  <a:pt x="5190547" y="5594087"/>
                  <a:pt x="5175988" y="5588131"/>
                </a:cubicBezTo>
                <a:cubicBezTo>
                  <a:pt x="5141664" y="5589465"/>
                  <a:pt x="5120774" y="5599921"/>
                  <a:pt x="5107470" y="5594771"/>
                </a:cubicBezTo>
                <a:cubicBezTo>
                  <a:pt x="5082783" y="5597686"/>
                  <a:pt x="5044558" y="5603218"/>
                  <a:pt x="5027868" y="5605624"/>
                </a:cubicBezTo>
                <a:cubicBezTo>
                  <a:pt x="5023394" y="5609716"/>
                  <a:pt x="5015008" y="5608373"/>
                  <a:pt x="5007324" y="5609209"/>
                </a:cubicBezTo>
                <a:cubicBezTo>
                  <a:pt x="4999584" y="5613033"/>
                  <a:pt x="4963661" y="5613313"/>
                  <a:pt x="4952559" y="5611402"/>
                </a:cubicBezTo>
                <a:lnTo>
                  <a:pt x="4826081" y="5616191"/>
                </a:lnTo>
                <a:lnTo>
                  <a:pt x="4823501" y="5619174"/>
                </a:lnTo>
                <a:lnTo>
                  <a:pt x="4813093" y="5620026"/>
                </a:lnTo>
                <a:lnTo>
                  <a:pt x="4810563" y="5620787"/>
                </a:lnTo>
                <a:cubicBezTo>
                  <a:pt x="4805739" y="5622253"/>
                  <a:pt x="4800910" y="5623620"/>
                  <a:pt x="4795818" y="5624618"/>
                </a:cubicBezTo>
                <a:cubicBezTo>
                  <a:pt x="4792594" y="5611984"/>
                  <a:pt x="4751975" y="5631029"/>
                  <a:pt x="4758404" y="5619510"/>
                </a:cubicBezTo>
                <a:cubicBezTo>
                  <a:pt x="4729867" y="5622800"/>
                  <a:pt x="4743470" y="5610974"/>
                  <a:pt x="4717254" y="5624155"/>
                </a:cubicBezTo>
                <a:cubicBezTo>
                  <a:pt x="4665606" y="5620882"/>
                  <a:pt x="4638526" y="5634254"/>
                  <a:pt x="4591958" y="5624710"/>
                </a:cubicBezTo>
                <a:cubicBezTo>
                  <a:pt x="4600998" y="5629613"/>
                  <a:pt x="4491255" y="5629123"/>
                  <a:pt x="4476215" y="5628210"/>
                </a:cubicBezTo>
                <a:lnTo>
                  <a:pt x="4425193" y="5627414"/>
                </a:lnTo>
                <a:lnTo>
                  <a:pt x="4383866" y="5626546"/>
                </a:lnTo>
                <a:lnTo>
                  <a:pt x="4385596" y="5634646"/>
                </a:lnTo>
                <a:cubicBezTo>
                  <a:pt x="4373497" y="5634009"/>
                  <a:pt x="4366105" y="5636763"/>
                  <a:pt x="4360864" y="5641173"/>
                </a:cubicBezTo>
                <a:lnTo>
                  <a:pt x="4328321" y="5626332"/>
                </a:lnTo>
                <a:lnTo>
                  <a:pt x="4309842" y="5626471"/>
                </a:lnTo>
                <a:lnTo>
                  <a:pt x="4277424" y="5631598"/>
                </a:lnTo>
                <a:lnTo>
                  <a:pt x="4266627" y="5633969"/>
                </a:lnTo>
                <a:lnTo>
                  <a:pt x="4185525" y="5617508"/>
                </a:lnTo>
                <a:lnTo>
                  <a:pt x="4177617" y="5610903"/>
                </a:lnTo>
                <a:cubicBezTo>
                  <a:pt x="4169135" y="5606836"/>
                  <a:pt x="4157063" y="5604954"/>
                  <a:pt x="4136948" y="5608031"/>
                </a:cubicBezTo>
                <a:lnTo>
                  <a:pt x="4132323" y="5609784"/>
                </a:lnTo>
                <a:lnTo>
                  <a:pt x="4098620" y="5599672"/>
                </a:lnTo>
                <a:cubicBezTo>
                  <a:pt x="4087744" y="5595070"/>
                  <a:pt x="3971360" y="5589278"/>
                  <a:pt x="3963475" y="5581841"/>
                </a:cubicBezTo>
                <a:cubicBezTo>
                  <a:pt x="3836034" y="5600252"/>
                  <a:pt x="3827261" y="5567580"/>
                  <a:pt x="3703613" y="5572482"/>
                </a:cubicBezTo>
                <a:cubicBezTo>
                  <a:pt x="3596526" y="5522697"/>
                  <a:pt x="3528981" y="5553020"/>
                  <a:pt x="3432987" y="5545768"/>
                </a:cubicBezTo>
                <a:cubicBezTo>
                  <a:pt x="3341557" y="5540666"/>
                  <a:pt x="3299222" y="5556776"/>
                  <a:pt x="3176381" y="5556110"/>
                </a:cubicBezTo>
                <a:cubicBezTo>
                  <a:pt x="3046225" y="5545252"/>
                  <a:pt x="2856562" y="5551022"/>
                  <a:pt x="2710156" y="5527517"/>
                </a:cubicBezTo>
                <a:cubicBezTo>
                  <a:pt x="2595124" y="5519951"/>
                  <a:pt x="2594726" y="5525545"/>
                  <a:pt x="2550206" y="5524958"/>
                </a:cubicBezTo>
                <a:cubicBezTo>
                  <a:pt x="2535402" y="5528183"/>
                  <a:pt x="2457214" y="5518753"/>
                  <a:pt x="2443041" y="5523990"/>
                </a:cubicBezTo>
                <a:lnTo>
                  <a:pt x="2435613" y="5526704"/>
                </a:lnTo>
                <a:lnTo>
                  <a:pt x="2405682" y="5528307"/>
                </a:lnTo>
                <a:lnTo>
                  <a:pt x="2397487" y="5540337"/>
                </a:lnTo>
                <a:lnTo>
                  <a:pt x="2297454" y="5550765"/>
                </a:lnTo>
                <a:cubicBezTo>
                  <a:pt x="2230952" y="5521480"/>
                  <a:pt x="2174171" y="5556417"/>
                  <a:pt x="2056700" y="5555489"/>
                </a:cubicBezTo>
                <a:cubicBezTo>
                  <a:pt x="2025568" y="5545373"/>
                  <a:pt x="1901680" y="5520750"/>
                  <a:pt x="1878530" y="5535330"/>
                </a:cubicBezTo>
                <a:lnTo>
                  <a:pt x="1859292" y="5535461"/>
                </a:lnTo>
                <a:lnTo>
                  <a:pt x="1835626" y="5533793"/>
                </a:lnTo>
                <a:cubicBezTo>
                  <a:pt x="1823131" y="5534628"/>
                  <a:pt x="1810151" y="5536942"/>
                  <a:pt x="1798939" y="5540285"/>
                </a:cubicBezTo>
                <a:lnTo>
                  <a:pt x="1779046" y="5549949"/>
                </a:lnTo>
                <a:lnTo>
                  <a:pt x="1772421" y="5549018"/>
                </a:lnTo>
                <a:lnTo>
                  <a:pt x="1772052" y="5545689"/>
                </a:lnTo>
                <a:cubicBezTo>
                  <a:pt x="1758274" y="5534165"/>
                  <a:pt x="1670822" y="5556887"/>
                  <a:pt x="1711543" y="5534558"/>
                </a:cubicBezTo>
                <a:cubicBezTo>
                  <a:pt x="1696140" y="5533324"/>
                  <a:pt x="1670188" y="5488258"/>
                  <a:pt x="1631462" y="5491807"/>
                </a:cubicBezTo>
                <a:cubicBezTo>
                  <a:pt x="1579148" y="5498877"/>
                  <a:pt x="1591754" y="5486800"/>
                  <a:pt x="1538763" y="5482781"/>
                </a:cubicBezTo>
                <a:cubicBezTo>
                  <a:pt x="1522078" y="5456666"/>
                  <a:pt x="1527306" y="5478305"/>
                  <a:pt x="1501533" y="5467817"/>
                </a:cubicBezTo>
                <a:cubicBezTo>
                  <a:pt x="1499922" y="5487659"/>
                  <a:pt x="1473126" y="5449434"/>
                  <a:pt x="1461266" y="5469343"/>
                </a:cubicBezTo>
                <a:cubicBezTo>
                  <a:pt x="1456951" y="5466804"/>
                  <a:pt x="1453146" y="5463716"/>
                  <a:pt x="1449415" y="5460467"/>
                </a:cubicBezTo>
                <a:lnTo>
                  <a:pt x="1447454" y="5458776"/>
                </a:lnTo>
                <a:lnTo>
                  <a:pt x="1437814" y="5455515"/>
                </a:lnTo>
                <a:lnTo>
                  <a:pt x="1437334" y="5450209"/>
                </a:lnTo>
                <a:lnTo>
                  <a:pt x="1424429" y="5442157"/>
                </a:lnTo>
                <a:cubicBezTo>
                  <a:pt x="1419251" y="5439819"/>
                  <a:pt x="1413273" y="5438098"/>
                  <a:pt x="1406063" y="5437380"/>
                </a:cubicBezTo>
                <a:cubicBezTo>
                  <a:pt x="1378526" y="5442640"/>
                  <a:pt x="1350821" y="5412037"/>
                  <a:pt x="1316379" y="5419601"/>
                </a:cubicBezTo>
                <a:cubicBezTo>
                  <a:pt x="1304160" y="5420695"/>
                  <a:pt x="1269061" y="5413755"/>
                  <a:pt x="1264090" y="5406153"/>
                </a:cubicBezTo>
                <a:cubicBezTo>
                  <a:pt x="1257115" y="5403410"/>
                  <a:pt x="1247955" y="5404075"/>
                  <a:pt x="1246374" y="5396631"/>
                </a:cubicBezTo>
                <a:cubicBezTo>
                  <a:pt x="1242951" y="5387390"/>
                  <a:pt x="1213970" y="5395299"/>
                  <a:pt x="1220190" y="5386301"/>
                </a:cubicBezTo>
                <a:cubicBezTo>
                  <a:pt x="1199695" y="5391599"/>
                  <a:pt x="1189803" y="5371737"/>
                  <a:pt x="1175643" y="5364651"/>
                </a:cubicBezTo>
                <a:cubicBezTo>
                  <a:pt x="1167337" y="5367627"/>
                  <a:pt x="1159852" y="5363931"/>
                  <a:pt x="1150342" y="5358447"/>
                </a:cubicBezTo>
                <a:lnTo>
                  <a:pt x="1112024" y="5345786"/>
                </a:lnTo>
                <a:lnTo>
                  <a:pt x="1100870" y="5343651"/>
                </a:lnTo>
                <a:lnTo>
                  <a:pt x="1096383" y="5343015"/>
                </a:lnTo>
                <a:lnTo>
                  <a:pt x="1058039" y="5343504"/>
                </a:lnTo>
                <a:cubicBezTo>
                  <a:pt x="1057478" y="5341976"/>
                  <a:pt x="1056597" y="5340487"/>
                  <a:pt x="1055426" y="5339088"/>
                </a:cubicBezTo>
                <a:lnTo>
                  <a:pt x="1044738" y="5333063"/>
                </a:lnTo>
                <a:lnTo>
                  <a:pt x="1033909" y="5335680"/>
                </a:lnTo>
                <a:cubicBezTo>
                  <a:pt x="1035046" y="5328129"/>
                  <a:pt x="1022289" y="5334344"/>
                  <a:pt x="1012649" y="5334541"/>
                </a:cubicBezTo>
                <a:lnTo>
                  <a:pt x="1007115" y="5332775"/>
                </a:lnTo>
                <a:lnTo>
                  <a:pt x="987447" y="5346462"/>
                </a:lnTo>
                <a:cubicBezTo>
                  <a:pt x="976074" y="5346779"/>
                  <a:pt x="963827" y="5334768"/>
                  <a:pt x="953418" y="5333901"/>
                </a:cubicBezTo>
                <a:lnTo>
                  <a:pt x="916854" y="5329435"/>
                </a:lnTo>
                <a:lnTo>
                  <a:pt x="905651" y="5332114"/>
                </a:lnTo>
                <a:cubicBezTo>
                  <a:pt x="881256" y="5332755"/>
                  <a:pt x="855727" y="5330820"/>
                  <a:pt x="838405" y="5339470"/>
                </a:cubicBezTo>
                <a:cubicBezTo>
                  <a:pt x="831364" y="5340489"/>
                  <a:pt x="823548" y="5331589"/>
                  <a:pt x="817627" y="5330580"/>
                </a:cubicBezTo>
                <a:lnTo>
                  <a:pt x="801817" y="5325937"/>
                </a:lnTo>
                <a:lnTo>
                  <a:pt x="798857" y="5320979"/>
                </a:lnTo>
                <a:lnTo>
                  <a:pt x="788354" y="5320143"/>
                </a:lnTo>
                <a:lnTo>
                  <a:pt x="785726" y="5318989"/>
                </a:lnTo>
                <a:cubicBezTo>
                  <a:pt x="780721" y="5316767"/>
                  <a:pt x="775719" y="5314716"/>
                  <a:pt x="770507" y="5313309"/>
                </a:cubicBezTo>
                <a:cubicBezTo>
                  <a:pt x="768924" y="5335137"/>
                  <a:pt x="725899" y="5304945"/>
                  <a:pt x="733810" y="5324286"/>
                </a:cubicBezTo>
                <a:cubicBezTo>
                  <a:pt x="704886" y="5320356"/>
                  <a:pt x="720003" y="5339795"/>
                  <a:pt x="692117" y="5318786"/>
                </a:cubicBezTo>
                <a:cubicBezTo>
                  <a:pt x="640968" y="5327470"/>
                  <a:pt x="620209" y="5334772"/>
                  <a:pt x="574943" y="5327578"/>
                </a:cubicBezTo>
                <a:cubicBezTo>
                  <a:pt x="533141" y="5325624"/>
                  <a:pt x="480989" y="5305543"/>
                  <a:pt x="441302" y="5307062"/>
                </a:cubicBezTo>
                <a:cubicBezTo>
                  <a:pt x="381194" y="5308098"/>
                  <a:pt x="355572" y="5361507"/>
                  <a:pt x="336819" y="5336690"/>
                </a:cubicBezTo>
                <a:cubicBezTo>
                  <a:pt x="308424" y="5343088"/>
                  <a:pt x="294704" y="5344301"/>
                  <a:pt x="270932" y="5345451"/>
                </a:cubicBezTo>
                <a:lnTo>
                  <a:pt x="194189" y="5343588"/>
                </a:lnTo>
                <a:lnTo>
                  <a:pt x="192552" y="5342845"/>
                </a:lnTo>
                <a:cubicBezTo>
                  <a:pt x="185478" y="5341467"/>
                  <a:pt x="181262" y="5342160"/>
                  <a:pt x="178320" y="5343766"/>
                </a:cubicBezTo>
                <a:lnTo>
                  <a:pt x="175596" y="5346411"/>
                </a:lnTo>
                <a:lnTo>
                  <a:pt x="147287" y="5352625"/>
                </a:lnTo>
                <a:lnTo>
                  <a:pt x="114847" y="5355844"/>
                </a:lnTo>
                <a:lnTo>
                  <a:pt x="114306" y="5354983"/>
                </a:lnTo>
                <a:cubicBezTo>
                  <a:pt x="110042" y="5353823"/>
                  <a:pt x="100016" y="5353058"/>
                  <a:pt x="89264" y="5348886"/>
                </a:cubicBezTo>
                <a:cubicBezTo>
                  <a:pt x="93123" y="5327937"/>
                  <a:pt x="57863" y="5341064"/>
                  <a:pt x="49794" y="5329950"/>
                </a:cubicBezTo>
                <a:cubicBezTo>
                  <a:pt x="40251" y="5331715"/>
                  <a:pt x="30226" y="5333199"/>
                  <a:pt x="19924" y="5334282"/>
                </a:cubicBezTo>
                <a:lnTo>
                  <a:pt x="13819" y="5334653"/>
                </a:lnTo>
                <a:lnTo>
                  <a:pt x="13657" y="5334455"/>
                </a:lnTo>
                <a:cubicBezTo>
                  <a:pt x="12246" y="5334096"/>
                  <a:pt x="10207" y="5334053"/>
                  <a:pt x="7139" y="5334438"/>
                </a:cubicBezTo>
                <a:lnTo>
                  <a:pt x="2684" y="5335333"/>
                </a:lnTo>
                <a:lnTo>
                  <a:pt x="0" y="5335496"/>
                </a:lnTo>
                <a:lnTo>
                  <a:pt x="0" y="10592"/>
                </a:lnTo>
                <a:lnTo>
                  <a:pt x="11243827" y="0"/>
                </a:lnTo>
                <a:close/>
              </a:path>
            </a:pathLst>
          </a:custGeom>
          <a:solidFill>
            <a:schemeClr val="bg1">
              <a:alpha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0F7544B-1296-4659-9893-7AE1AB824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3803" y="473075"/>
            <a:ext cx="8924392" cy="933486"/>
          </a:xfrm>
        </p:spPr>
        <p:txBody>
          <a:bodyPr>
            <a:normAutofit/>
          </a:bodyPr>
          <a:lstStyle/>
          <a:p>
            <a:pPr algn="ctr"/>
            <a:r>
              <a:rPr lang="es-CL" dirty="0">
                <a:latin typeface="Modern Love" panose="04090805081005020601" pitchFamily="82" charset="0"/>
              </a:rPr>
              <a:t>Ejercicios</a:t>
            </a:r>
          </a:p>
        </p:txBody>
      </p:sp>
      <p:sp>
        <p:nvSpPr>
          <p:cNvPr id="28" name="Rectangle 6">
            <a:extLst>
              <a:ext uri="{FF2B5EF4-FFF2-40B4-BE49-F238E27FC236}">
                <a16:creationId xmlns:a16="http://schemas.microsoft.com/office/drawing/2014/main" id="{16A12243-4887-4E89-8347-1146AE5D14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21727" y="351737"/>
            <a:ext cx="1348547" cy="40780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70127 w 2201784"/>
              <a:gd name="connsiteY2" fmla="*/ 33245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70127 w 2201784"/>
              <a:gd name="connsiteY2" fmla="*/ 33245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cubicBezTo>
                  <a:pt x="781874" y="4129"/>
                  <a:pt x="1607589" y="24681"/>
                  <a:pt x="2170127" y="33245"/>
                </a:cubicBezTo>
                <a:cubicBezTo>
                  <a:pt x="2169852" y="63908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35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2F88F266-31ED-41E2-9902-3AB35F5102A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29732" y="1232616"/>
                <a:ext cx="10905067" cy="5264830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CL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L" b="0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s-CL" b="0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s-CL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s-C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L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s-CL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s-CL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s-CL" b="0" dirty="0"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CL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L" b="0" i="1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s-CL" b="0" i="1">
                              <a:latin typeface="Cambria Math" panose="02040503050406030204" pitchFamily="18" charset="0"/>
                            </a:rPr>
                            <m:t>21</m:t>
                          </m:r>
                        </m:den>
                      </m:f>
                      <m:r>
                        <a:rPr lang="es-CL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s-C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L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s-CL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s-CL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s-CL" b="0" dirty="0"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CL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L" b="0" i="1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s-CL" b="0" i="1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s-CL" b="0" i="1"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es-C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L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s-CL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s-CL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s-CL" b="0" dirty="0"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CL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L" b="0" i="1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s-CL" b="0" i="1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s-CL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s-C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L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24</m:t>
                          </m:r>
                        </m:num>
                        <m:den>
                          <m:r>
                            <a:rPr lang="es-CL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56</m:t>
                          </m:r>
                        </m:den>
                      </m:f>
                      <m:r>
                        <a:rPr lang="es-CL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s-CL" dirty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s-CL" sz="3600" b="0" dirty="0"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s-CL" sz="3600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s-CL" sz="4000" dirty="0"/>
              </a:p>
              <a:p>
                <a:endParaRPr lang="es-CL" sz="4000" dirty="0"/>
              </a:p>
              <a:p>
                <a:endParaRPr lang="es-CL" sz="4000" dirty="0"/>
              </a:p>
              <a:p>
                <a:endParaRPr lang="es-CL" sz="4000" dirty="0"/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2F88F266-31ED-41E2-9902-3AB35F5102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9732" y="1232616"/>
                <a:ext cx="10905067" cy="526483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3" name="Entrada de lápiz 52">
                <a:extLst>
                  <a:ext uri="{FF2B5EF4-FFF2-40B4-BE49-F238E27FC236}">
                    <a16:creationId xmlns:a16="http://schemas.microsoft.com/office/drawing/2014/main" id="{6F174F1D-16E3-44DD-BD40-AD6085F9A71B}"/>
                  </a:ext>
                </a:extLst>
              </p14:cNvPr>
              <p14:cNvContentPartPr/>
              <p14:nvPr/>
            </p14:nvContentPartPr>
            <p14:xfrm>
              <a:off x="3717402" y="-807056"/>
              <a:ext cx="4680" cy="360"/>
            </p14:xfrm>
          </p:contentPart>
        </mc:Choice>
        <mc:Fallback xmlns="">
          <p:pic>
            <p:nvPicPr>
              <p:cNvPr id="53" name="Entrada de lápiz 52">
                <a:extLst>
                  <a:ext uri="{FF2B5EF4-FFF2-40B4-BE49-F238E27FC236}">
                    <a16:creationId xmlns:a16="http://schemas.microsoft.com/office/drawing/2014/main" id="{6F174F1D-16E3-44DD-BD40-AD6085F9A71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08762" y="-816056"/>
                <a:ext cx="2232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32" name="Grupo 331">
            <a:extLst>
              <a:ext uri="{FF2B5EF4-FFF2-40B4-BE49-F238E27FC236}">
                <a16:creationId xmlns:a16="http://schemas.microsoft.com/office/drawing/2014/main" id="{BBE60416-83FE-43DD-B938-C46C89A48E62}"/>
              </a:ext>
            </a:extLst>
          </p:cNvPr>
          <p:cNvGrpSpPr/>
          <p:nvPr/>
        </p:nvGrpSpPr>
        <p:grpSpPr>
          <a:xfrm>
            <a:off x="302802" y="1662967"/>
            <a:ext cx="366120" cy="422640"/>
            <a:chOff x="302802" y="1662967"/>
            <a:chExt cx="366120" cy="42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21" name="Entrada de lápiz 320">
                  <a:extLst>
                    <a:ext uri="{FF2B5EF4-FFF2-40B4-BE49-F238E27FC236}">
                      <a16:creationId xmlns:a16="http://schemas.microsoft.com/office/drawing/2014/main" id="{50B942E7-4242-47BF-BCC2-6D30FF0E9C9E}"/>
                    </a:ext>
                  </a:extLst>
                </p14:cNvPr>
                <p14:cNvContentPartPr/>
                <p14:nvPr/>
              </p14:nvContentPartPr>
              <p14:xfrm>
                <a:off x="302802" y="1817407"/>
                <a:ext cx="202680" cy="226440"/>
              </p14:xfrm>
            </p:contentPart>
          </mc:Choice>
          <mc:Fallback xmlns="">
            <p:pic>
              <p:nvPicPr>
                <p:cNvPr id="321" name="Entrada de lápiz 320">
                  <a:extLst>
                    <a:ext uri="{FF2B5EF4-FFF2-40B4-BE49-F238E27FC236}">
                      <a16:creationId xmlns:a16="http://schemas.microsoft.com/office/drawing/2014/main" id="{50B942E7-4242-47BF-BCC2-6D30FF0E9C9E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85162" y="1799407"/>
                  <a:ext cx="23832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322" name="Entrada de lápiz 321">
                  <a:extLst>
                    <a:ext uri="{FF2B5EF4-FFF2-40B4-BE49-F238E27FC236}">
                      <a16:creationId xmlns:a16="http://schemas.microsoft.com/office/drawing/2014/main" id="{9F6CFC44-1B33-48A9-89AC-58607198BB39}"/>
                    </a:ext>
                  </a:extLst>
                </p14:cNvPr>
                <p14:cNvContentPartPr/>
                <p14:nvPr/>
              </p14:nvContentPartPr>
              <p14:xfrm>
                <a:off x="555882" y="1662967"/>
                <a:ext cx="113040" cy="422640"/>
              </p14:xfrm>
            </p:contentPart>
          </mc:Choice>
          <mc:Fallback xmlns="">
            <p:pic>
              <p:nvPicPr>
                <p:cNvPr id="322" name="Entrada de lápiz 321">
                  <a:extLst>
                    <a:ext uri="{FF2B5EF4-FFF2-40B4-BE49-F238E27FC236}">
                      <a16:creationId xmlns:a16="http://schemas.microsoft.com/office/drawing/2014/main" id="{9F6CFC44-1B33-48A9-89AC-58607198BB39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37882" y="1645327"/>
                  <a:ext cx="148680" cy="458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1" name="Grupo 330">
            <a:extLst>
              <a:ext uri="{FF2B5EF4-FFF2-40B4-BE49-F238E27FC236}">
                <a16:creationId xmlns:a16="http://schemas.microsoft.com/office/drawing/2014/main" id="{9F734577-5478-4E3A-A3A4-7DEE19C1A096}"/>
              </a:ext>
            </a:extLst>
          </p:cNvPr>
          <p:cNvGrpSpPr/>
          <p:nvPr/>
        </p:nvGrpSpPr>
        <p:grpSpPr>
          <a:xfrm>
            <a:off x="347442" y="2839807"/>
            <a:ext cx="277920" cy="547200"/>
            <a:chOff x="347442" y="2839807"/>
            <a:chExt cx="277920" cy="54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323" name="Entrada de lápiz 322">
                  <a:extLst>
                    <a:ext uri="{FF2B5EF4-FFF2-40B4-BE49-F238E27FC236}">
                      <a16:creationId xmlns:a16="http://schemas.microsoft.com/office/drawing/2014/main" id="{591ED795-F960-4A71-8BDF-DF76BFC07566}"/>
                    </a:ext>
                  </a:extLst>
                </p14:cNvPr>
                <p14:cNvContentPartPr/>
                <p14:nvPr/>
              </p14:nvContentPartPr>
              <p14:xfrm>
                <a:off x="347442" y="3039967"/>
                <a:ext cx="157320" cy="347040"/>
              </p14:xfrm>
            </p:contentPart>
          </mc:Choice>
          <mc:Fallback xmlns="">
            <p:pic>
              <p:nvPicPr>
                <p:cNvPr id="323" name="Entrada de lápiz 322">
                  <a:extLst>
                    <a:ext uri="{FF2B5EF4-FFF2-40B4-BE49-F238E27FC236}">
                      <a16:creationId xmlns:a16="http://schemas.microsoft.com/office/drawing/2014/main" id="{591ED795-F960-4A71-8BDF-DF76BFC07566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29442" y="3021967"/>
                  <a:ext cx="192960" cy="38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324" name="Entrada de lápiz 323">
                  <a:extLst>
                    <a:ext uri="{FF2B5EF4-FFF2-40B4-BE49-F238E27FC236}">
                      <a16:creationId xmlns:a16="http://schemas.microsoft.com/office/drawing/2014/main" id="{0DC7782A-8FEB-48CF-83BD-E71AEA37BA96}"/>
                    </a:ext>
                  </a:extLst>
                </p14:cNvPr>
                <p14:cNvContentPartPr/>
                <p14:nvPr/>
              </p14:nvContentPartPr>
              <p14:xfrm>
                <a:off x="523122" y="2839807"/>
                <a:ext cx="102240" cy="539640"/>
              </p14:xfrm>
            </p:contentPart>
          </mc:Choice>
          <mc:Fallback xmlns="">
            <p:pic>
              <p:nvPicPr>
                <p:cNvPr id="324" name="Entrada de lápiz 323">
                  <a:extLst>
                    <a:ext uri="{FF2B5EF4-FFF2-40B4-BE49-F238E27FC236}">
                      <a16:creationId xmlns:a16="http://schemas.microsoft.com/office/drawing/2014/main" id="{0DC7782A-8FEB-48CF-83BD-E71AEA37BA96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05122" y="2821807"/>
                  <a:ext cx="137880" cy="57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0" name="Grupo 329">
            <a:extLst>
              <a:ext uri="{FF2B5EF4-FFF2-40B4-BE49-F238E27FC236}">
                <a16:creationId xmlns:a16="http://schemas.microsoft.com/office/drawing/2014/main" id="{2CDCD5EB-B949-46B7-AD6C-8601641D68B9}"/>
              </a:ext>
            </a:extLst>
          </p:cNvPr>
          <p:cNvGrpSpPr/>
          <p:nvPr/>
        </p:nvGrpSpPr>
        <p:grpSpPr>
          <a:xfrm>
            <a:off x="268602" y="4092247"/>
            <a:ext cx="366480" cy="605880"/>
            <a:chOff x="268602" y="4092247"/>
            <a:chExt cx="366480" cy="60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325" name="Entrada de lápiz 324">
                  <a:extLst>
                    <a:ext uri="{FF2B5EF4-FFF2-40B4-BE49-F238E27FC236}">
                      <a16:creationId xmlns:a16="http://schemas.microsoft.com/office/drawing/2014/main" id="{8D400B0A-422F-43BF-8446-2E6FF3136FC9}"/>
                    </a:ext>
                  </a:extLst>
                </p14:cNvPr>
                <p14:cNvContentPartPr/>
                <p14:nvPr/>
              </p14:nvContentPartPr>
              <p14:xfrm>
                <a:off x="268602" y="4274047"/>
                <a:ext cx="214920" cy="289440"/>
              </p14:xfrm>
            </p:contentPart>
          </mc:Choice>
          <mc:Fallback xmlns="">
            <p:pic>
              <p:nvPicPr>
                <p:cNvPr id="325" name="Entrada de lápiz 324">
                  <a:extLst>
                    <a:ext uri="{FF2B5EF4-FFF2-40B4-BE49-F238E27FC236}">
                      <a16:creationId xmlns:a16="http://schemas.microsoft.com/office/drawing/2014/main" id="{8D400B0A-422F-43BF-8446-2E6FF3136FC9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50962" y="4256407"/>
                  <a:ext cx="25056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326" name="Entrada de lápiz 325">
                  <a:extLst>
                    <a:ext uri="{FF2B5EF4-FFF2-40B4-BE49-F238E27FC236}">
                      <a16:creationId xmlns:a16="http://schemas.microsoft.com/office/drawing/2014/main" id="{AE92286E-8785-4AC7-BCAC-1A498F6F9010}"/>
                    </a:ext>
                  </a:extLst>
                </p14:cNvPr>
                <p14:cNvContentPartPr/>
                <p14:nvPr/>
              </p14:nvContentPartPr>
              <p14:xfrm>
                <a:off x="490002" y="4092247"/>
                <a:ext cx="145080" cy="605880"/>
              </p14:xfrm>
            </p:contentPart>
          </mc:Choice>
          <mc:Fallback xmlns="">
            <p:pic>
              <p:nvPicPr>
                <p:cNvPr id="326" name="Entrada de lápiz 325">
                  <a:extLst>
                    <a:ext uri="{FF2B5EF4-FFF2-40B4-BE49-F238E27FC236}">
                      <a16:creationId xmlns:a16="http://schemas.microsoft.com/office/drawing/2014/main" id="{AE92286E-8785-4AC7-BCAC-1A498F6F9010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72362" y="4074247"/>
                  <a:ext cx="180720" cy="641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9" name="Grupo 328">
            <a:extLst>
              <a:ext uri="{FF2B5EF4-FFF2-40B4-BE49-F238E27FC236}">
                <a16:creationId xmlns:a16="http://schemas.microsoft.com/office/drawing/2014/main" id="{D3726827-DB90-48CD-8834-6210ED6E7037}"/>
              </a:ext>
            </a:extLst>
          </p:cNvPr>
          <p:cNvGrpSpPr/>
          <p:nvPr/>
        </p:nvGrpSpPr>
        <p:grpSpPr>
          <a:xfrm>
            <a:off x="331242" y="5094847"/>
            <a:ext cx="432360" cy="871200"/>
            <a:chOff x="331242" y="5094847"/>
            <a:chExt cx="432360" cy="87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327" name="Entrada de lápiz 326">
                  <a:extLst>
                    <a:ext uri="{FF2B5EF4-FFF2-40B4-BE49-F238E27FC236}">
                      <a16:creationId xmlns:a16="http://schemas.microsoft.com/office/drawing/2014/main" id="{6B7DD213-43BD-4BAA-B3D0-66327C6928BA}"/>
                    </a:ext>
                  </a:extLst>
                </p14:cNvPr>
                <p14:cNvContentPartPr/>
                <p14:nvPr/>
              </p14:nvContentPartPr>
              <p14:xfrm>
                <a:off x="331242" y="5211127"/>
                <a:ext cx="213120" cy="506880"/>
              </p14:xfrm>
            </p:contentPart>
          </mc:Choice>
          <mc:Fallback xmlns="">
            <p:pic>
              <p:nvPicPr>
                <p:cNvPr id="327" name="Entrada de lápiz 326">
                  <a:extLst>
                    <a:ext uri="{FF2B5EF4-FFF2-40B4-BE49-F238E27FC236}">
                      <a16:creationId xmlns:a16="http://schemas.microsoft.com/office/drawing/2014/main" id="{6B7DD213-43BD-4BAA-B3D0-66327C6928BA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13242" y="5193127"/>
                  <a:ext cx="248760" cy="54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328" name="Entrada de lápiz 327">
                  <a:extLst>
                    <a:ext uri="{FF2B5EF4-FFF2-40B4-BE49-F238E27FC236}">
                      <a16:creationId xmlns:a16="http://schemas.microsoft.com/office/drawing/2014/main" id="{C3FFAC9D-3756-4DFF-A19D-F34E2034E6D2}"/>
                    </a:ext>
                  </a:extLst>
                </p14:cNvPr>
                <p14:cNvContentPartPr/>
                <p14:nvPr/>
              </p14:nvContentPartPr>
              <p14:xfrm>
                <a:off x="597642" y="5094847"/>
                <a:ext cx="165960" cy="871200"/>
              </p14:xfrm>
            </p:contentPart>
          </mc:Choice>
          <mc:Fallback xmlns="">
            <p:pic>
              <p:nvPicPr>
                <p:cNvPr id="328" name="Entrada de lápiz 327">
                  <a:extLst>
                    <a:ext uri="{FF2B5EF4-FFF2-40B4-BE49-F238E27FC236}">
                      <a16:creationId xmlns:a16="http://schemas.microsoft.com/office/drawing/2014/main" id="{C3FFAC9D-3756-4DFF-A19D-F34E2034E6D2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80002" y="5076847"/>
                  <a:ext cx="201600" cy="906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6" name="Grupo 345">
            <a:extLst>
              <a:ext uri="{FF2B5EF4-FFF2-40B4-BE49-F238E27FC236}">
                <a16:creationId xmlns:a16="http://schemas.microsoft.com/office/drawing/2014/main" id="{092508CB-2F9D-4A12-A813-804E286EBCD5}"/>
              </a:ext>
            </a:extLst>
          </p:cNvPr>
          <p:cNvGrpSpPr/>
          <p:nvPr/>
        </p:nvGrpSpPr>
        <p:grpSpPr>
          <a:xfrm>
            <a:off x="2279562" y="1580167"/>
            <a:ext cx="1333800" cy="914400"/>
            <a:chOff x="2279562" y="1580167"/>
            <a:chExt cx="1333800" cy="91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333" name="Entrada de lápiz 332">
                  <a:extLst>
                    <a:ext uri="{FF2B5EF4-FFF2-40B4-BE49-F238E27FC236}">
                      <a16:creationId xmlns:a16="http://schemas.microsoft.com/office/drawing/2014/main" id="{4AE06B12-BDE0-4147-BA13-E4B4829E9A01}"/>
                    </a:ext>
                  </a:extLst>
                </p14:cNvPr>
                <p14:cNvContentPartPr/>
                <p14:nvPr/>
              </p14:nvContentPartPr>
              <p14:xfrm>
                <a:off x="2447682" y="1580167"/>
                <a:ext cx="286920" cy="335520"/>
              </p14:xfrm>
            </p:contentPart>
          </mc:Choice>
          <mc:Fallback xmlns="">
            <p:pic>
              <p:nvPicPr>
                <p:cNvPr id="333" name="Entrada de lápiz 332">
                  <a:extLst>
                    <a:ext uri="{FF2B5EF4-FFF2-40B4-BE49-F238E27FC236}">
                      <a16:creationId xmlns:a16="http://schemas.microsoft.com/office/drawing/2014/main" id="{4AE06B12-BDE0-4147-BA13-E4B4829E9A01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429682" y="1562167"/>
                  <a:ext cx="322560" cy="37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334" name="Entrada de lápiz 333">
                  <a:extLst>
                    <a:ext uri="{FF2B5EF4-FFF2-40B4-BE49-F238E27FC236}">
                      <a16:creationId xmlns:a16="http://schemas.microsoft.com/office/drawing/2014/main" id="{EFC49128-A3F2-4E4C-AF4C-40BD29CB7A49}"/>
                    </a:ext>
                  </a:extLst>
                </p14:cNvPr>
                <p14:cNvContentPartPr/>
                <p14:nvPr/>
              </p14:nvContentPartPr>
              <p14:xfrm>
                <a:off x="2872122" y="1752967"/>
                <a:ext cx="21240" cy="6840"/>
              </p14:xfrm>
            </p:contentPart>
          </mc:Choice>
          <mc:Fallback xmlns="">
            <p:pic>
              <p:nvPicPr>
                <p:cNvPr id="334" name="Entrada de lápiz 333">
                  <a:extLst>
                    <a:ext uri="{FF2B5EF4-FFF2-40B4-BE49-F238E27FC236}">
                      <a16:creationId xmlns:a16="http://schemas.microsoft.com/office/drawing/2014/main" id="{EFC49128-A3F2-4E4C-AF4C-40BD29CB7A49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854482" y="1735327"/>
                  <a:ext cx="568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335" name="Entrada de lápiz 334">
                  <a:extLst>
                    <a:ext uri="{FF2B5EF4-FFF2-40B4-BE49-F238E27FC236}">
                      <a16:creationId xmlns:a16="http://schemas.microsoft.com/office/drawing/2014/main" id="{31722209-08E0-4B76-94B7-162B4BDDC8C1}"/>
                    </a:ext>
                  </a:extLst>
                </p14:cNvPr>
                <p14:cNvContentPartPr/>
                <p14:nvPr/>
              </p14:nvContentPartPr>
              <p14:xfrm>
                <a:off x="3033042" y="1621927"/>
                <a:ext cx="116640" cy="277560"/>
              </p14:xfrm>
            </p:contentPart>
          </mc:Choice>
          <mc:Fallback xmlns="">
            <p:pic>
              <p:nvPicPr>
                <p:cNvPr id="335" name="Entrada de lápiz 334">
                  <a:extLst>
                    <a:ext uri="{FF2B5EF4-FFF2-40B4-BE49-F238E27FC236}">
                      <a16:creationId xmlns:a16="http://schemas.microsoft.com/office/drawing/2014/main" id="{31722209-08E0-4B76-94B7-162B4BDDC8C1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015402" y="1603927"/>
                  <a:ext cx="15228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336" name="Entrada de lápiz 335">
                  <a:extLst>
                    <a:ext uri="{FF2B5EF4-FFF2-40B4-BE49-F238E27FC236}">
                      <a16:creationId xmlns:a16="http://schemas.microsoft.com/office/drawing/2014/main" id="{C10EACA2-3C45-4098-AC41-138C16464C71}"/>
                    </a:ext>
                  </a:extLst>
                </p14:cNvPr>
                <p14:cNvContentPartPr/>
                <p14:nvPr/>
              </p14:nvContentPartPr>
              <p14:xfrm>
                <a:off x="3297282" y="1592047"/>
                <a:ext cx="295920" cy="249120"/>
              </p14:xfrm>
            </p:contentPart>
          </mc:Choice>
          <mc:Fallback xmlns="">
            <p:pic>
              <p:nvPicPr>
                <p:cNvPr id="336" name="Entrada de lápiz 335">
                  <a:extLst>
                    <a:ext uri="{FF2B5EF4-FFF2-40B4-BE49-F238E27FC236}">
                      <a16:creationId xmlns:a16="http://schemas.microsoft.com/office/drawing/2014/main" id="{C10EACA2-3C45-4098-AC41-138C16464C71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279282" y="1574047"/>
                  <a:ext cx="33156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337" name="Entrada de lápiz 336">
                  <a:extLst>
                    <a:ext uri="{FF2B5EF4-FFF2-40B4-BE49-F238E27FC236}">
                      <a16:creationId xmlns:a16="http://schemas.microsoft.com/office/drawing/2014/main" id="{7037EF80-73D3-465C-A424-9D64AE93D2E1}"/>
                    </a:ext>
                  </a:extLst>
                </p14:cNvPr>
                <p14:cNvContentPartPr/>
                <p14:nvPr/>
              </p14:nvContentPartPr>
              <p14:xfrm>
                <a:off x="2279562" y="1947007"/>
                <a:ext cx="1333800" cy="173160"/>
              </p14:xfrm>
            </p:contentPart>
          </mc:Choice>
          <mc:Fallback xmlns="">
            <p:pic>
              <p:nvPicPr>
                <p:cNvPr id="337" name="Entrada de lápiz 336">
                  <a:extLst>
                    <a:ext uri="{FF2B5EF4-FFF2-40B4-BE49-F238E27FC236}">
                      <a16:creationId xmlns:a16="http://schemas.microsoft.com/office/drawing/2014/main" id="{7037EF80-73D3-465C-A424-9D64AE93D2E1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261562" y="1929007"/>
                  <a:ext cx="136944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338" name="Entrada de lápiz 337">
                  <a:extLst>
                    <a:ext uri="{FF2B5EF4-FFF2-40B4-BE49-F238E27FC236}">
                      <a16:creationId xmlns:a16="http://schemas.microsoft.com/office/drawing/2014/main" id="{8606AA91-0E57-48F8-8E24-B90D758D5E37}"/>
                    </a:ext>
                  </a:extLst>
                </p14:cNvPr>
                <p14:cNvContentPartPr/>
                <p14:nvPr/>
              </p14:nvContentPartPr>
              <p14:xfrm>
                <a:off x="2494482" y="2237527"/>
                <a:ext cx="243720" cy="163080"/>
              </p14:xfrm>
            </p:contentPart>
          </mc:Choice>
          <mc:Fallback xmlns="">
            <p:pic>
              <p:nvPicPr>
                <p:cNvPr id="338" name="Entrada de lápiz 337">
                  <a:extLst>
                    <a:ext uri="{FF2B5EF4-FFF2-40B4-BE49-F238E27FC236}">
                      <a16:creationId xmlns:a16="http://schemas.microsoft.com/office/drawing/2014/main" id="{8606AA91-0E57-48F8-8E24-B90D758D5E37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476482" y="2219527"/>
                  <a:ext cx="27936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339" name="Entrada de lápiz 338">
                  <a:extLst>
                    <a:ext uri="{FF2B5EF4-FFF2-40B4-BE49-F238E27FC236}">
                      <a16:creationId xmlns:a16="http://schemas.microsoft.com/office/drawing/2014/main" id="{34BC97E7-79F8-4208-B067-63E514689062}"/>
                    </a:ext>
                  </a:extLst>
                </p14:cNvPr>
                <p14:cNvContentPartPr/>
                <p14:nvPr/>
              </p14:nvContentPartPr>
              <p14:xfrm>
                <a:off x="2752602" y="2172727"/>
                <a:ext cx="48600" cy="321840"/>
              </p14:xfrm>
            </p:contentPart>
          </mc:Choice>
          <mc:Fallback xmlns="">
            <p:pic>
              <p:nvPicPr>
                <p:cNvPr id="339" name="Entrada de lápiz 338">
                  <a:extLst>
                    <a:ext uri="{FF2B5EF4-FFF2-40B4-BE49-F238E27FC236}">
                      <a16:creationId xmlns:a16="http://schemas.microsoft.com/office/drawing/2014/main" id="{34BC97E7-79F8-4208-B067-63E514689062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734602" y="2155087"/>
                  <a:ext cx="84240" cy="35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340" name="Entrada de lápiz 339">
                  <a:extLst>
                    <a:ext uri="{FF2B5EF4-FFF2-40B4-BE49-F238E27FC236}">
                      <a16:creationId xmlns:a16="http://schemas.microsoft.com/office/drawing/2014/main" id="{7668A934-5DEC-4CF2-9FFF-2072E8208471}"/>
                    </a:ext>
                  </a:extLst>
                </p14:cNvPr>
                <p14:cNvContentPartPr/>
                <p14:nvPr/>
              </p14:nvContentPartPr>
              <p14:xfrm>
                <a:off x="2959962" y="2350927"/>
                <a:ext cx="8640" cy="4680"/>
              </p14:xfrm>
            </p:contentPart>
          </mc:Choice>
          <mc:Fallback xmlns="">
            <p:pic>
              <p:nvPicPr>
                <p:cNvPr id="340" name="Entrada de lápiz 339">
                  <a:extLst>
                    <a:ext uri="{FF2B5EF4-FFF2-40B4-BE49-F238E27FC236}">
                      <a16:creationId xmlns:a16="http://schemas.microsoft.com/office/drawing/2014/main" id="{7668A934-5DEC-4CF2-9FFF-2072E8208471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942322" y="2333287"/>
                  <a:ext cx="442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41" name="Entrada de lápiz 340">
                  <a:extLst>
                    <a:ext uri="{FF2B5EF4-FFF2-40B4-BE49-F238E27FC236}">
                      <a16:creationId xmlns:a16="http://schemas.microsoft.com/office/drawing/2014/main" id="{BEC27E2F-75F3-4DD8-AD19-FA27A3E3D2B6}"/>
                    </a:ext>
                  </a:extLst>
                </p14:cNvPr>
                <p14:cNvContentPartPr/>
                <p14:nvPr/>
              </p14:nvContentPartPr>
              <p14:xfrm>
                <a:off x="3160482" y="2162287"/>
                <a:ext cx="154080" cy="32400"/>
              </p14:xfrm>
            </p:contentPart>
          </mc:Choice>
          <mc:Fallback xmlns="">
            <p:pic>
              <p:nvPicPr>
                <p:cNvPr id="341" name="Entrada de lápiz 340">
                  <a:extLst>
                    <a:ext uri="{FF2B5EF4-FFF2-40B4-BE49-F238E27FC236}">
                      <a16:creationId xmlns:a16="http://schemas.microsoft.com/office/drawing/2014/main" id="{BEC27E2F-75F3-4DD8-AD19-FA27A3E3D2B6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142482" y="2144287"/>
                  <a:ext cx="18972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42" name="Entrada de lápiz 341">
                  <a:extLst>
                    <a:ext uri="{FF2B5EF4-FFF2-40B4-BE49-F238E27FC236}">
                      <a16:creationId xmlns:a16="http://schemas.microsoft.com/office/drawing/2014/main" id="{BB7CB23C-BFD2-49BB-915B-A11116935EF6}"/>
                    </a:ext>
                  </a:extLst>
                </p14:cNvPr>
                <p14:cNvContentPartPr/>
                <p14:nvPr/>
              </p14:nvContentPartPr>
              <p14:xfrm>
                <a:off x="3174882" y="2161567"/>
                <a:ext cx="270000" cy="270360"/>
              </p14:xfrm>
            </p:contentPart>
          </mc:Choice>
          <mc:Fallback xmlns="">
            <p:pic>
              <p:nvPicPr>
                <p:cNvPr id="342" name="Entrada de lápiz 341">
                  <a:extLst>
                    <a:ext uri="{FF2B5EF4-FFF2-40B4-BE49-F238E27FC236}">
                      <a16:creationId xmlns:a16="http://schemas.microsoft.com/office/drawing/2014/main" id="{BB7CB23C-BFD2-49BB-915B-A11116935EF6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157242" y="2143927"/>
                  <a:ext cx="305640" cy="30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8" name="Grupo 347">
            <a:extLst>
              <a:ext uri="{FF2B5EF4-FFF2-40B4-BE49-F238E27FC236}">
                <a16:creationId xmlns:a16="http://schemas.microsoft.com/office/drawing/2014/main" id="{97FC2342-2B0B-46F1-ABB2-55E2B9C180FF}"/>
              </a:ext>
            </a:extLst>
          </p:cNvPr>
          <p:cNvGrpSpPr/>
          <p:nvPr/>
        </p:nvGrpSpPr>
        <p:grpSpPr>
          <a:xfrm>
            <a:off x="3883362" y="1935847"/>
            <a:ext cx="2033280" cy="131040"/>
            <a:chOff x="3883362" y="1935847"/>
            <a:chExt cx="2033280" cy="131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43" name="Entrada de lápiz 342">
                  <a:extLst>
                    <a:ext uri="{FF2B5EF4-FFF2-40B4-BE49-F238E27FC236}">
                      <a16:creationId xmlns:a16="http://schemas.microsoft.com/office/drawing/2014/main" id="{0891085F-2BF6-42C1-8CE3-925C928AA18A}"/>
                    </a:ext>
                  </a:extLst>
                </p14:cNvPr>
                <p14:cNvContentPartPr/>
                <p14:nvPr/>
              </p14:nvContentPartPr>
              <p14:xfrm>
                <a:off x="3883362" y="1935847"/>
                <a:ext cx="151560" cy="11160"/>
              </p14:xfrm>
            </p:contentPart>
          </mc:Choice>
          <mc:Fallback xmlns="">
            <p:pic>
              <p:nvPicPr>
                <p:cNvPr id="343" name="Entrada de lápiz 342">
                  <a:extLst>
                    <a:ext uri="{FF2B5EF4-FFF2-40B4-BE49-F238E27FC236}">
                      <a16:creationId xmlns:a16="http://schemas.microsoft.com/office/drawing/2014/main" id="{0891085F-2BF6-42C1-8CE3-925C928AA18A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865362" y="1917847"/>
                  <a:ext cx="18720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44" name="Entrada de lápiz 343">
                  <a:extLst>
                    <a:ext uri="{FF2B5EF4-FFF2-40B4-BE49-F238E27FC236}">
                      <a16:creationId xmlns:a16="http://schemas.microsoft.com/office/drawing/2014/main" id="{0E066640-046E-4CB8-A0B3-E64B188F3FAC}"/>
                    </a:ext>
                  </a:extLst>
                </p14:cNvPr>
                <p14:cNvContentPartPr/>
                <p14:nvPr/>
              </p14:nvContentPartPr>
              <p14:xfrm>
                <a:off x="3921882" y="2032687"/>
                <a:ext cx="122760" cy="23040"/>
              </p14:xfrm>
            </p:contentPart>
          </mc:Choice>
          <mc:Fallback xmlns="">
            <p:pic>
              <p:nvPicPr>
                <p:cNvPr id="344" name="Entrada de lápiz 343">
                  <a:extLst>
                    <a:ext uri="{FF2B5EF4-FFF2-40B4-BE49-F238E27FC236}">
                      <a16:creationId xmlns:a16="http://schemas.microsoft.com/office/drawing/2014/main" id="{0E066640-046E-4CB8-A0B3-E64B188F3FAC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903882" y="2014687"/>
                  <a:ext cx="15840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47" name="Entrada de lápiz 346">
                  <a:extLst>
                    <a:ext uri="{FF2B5EF4-FFF2-40B4-BE49-F238E27FC236}">
                      <a16:creationId xmlns:a16="http://schemas.microsoft.com/office/drawing/2014/main" id="{E39873EA-007A-4030-B9C9-D96DE1311B96}"/>
                    </a:ext>
                  </a:extLst>
                </p14:cNvPr>
                <p14:cNvContentPartPr/>
                <p14:nvPr/>
              </p14:nvContentPartPr>
              <p14:xfrm>
                <a:off x="4410042" y="1992007"/>
                <a:ext cx="1506600" cy="74880"/>
              </p14:xfrm>
            </p:contentPart>
          </mc:Choice>
          <mc:Fallback xmlns="">
            <p:pic>
              <p:nvPicPr>
                <p:cNvPr id="347" name="Entrada de lápiz 346">
                  <a:extLst>
                    <a:ext uri="{FF2B5EF4-FFF2-40B4-BE49-F238E27FC236}">
                      <a16:creationId xmlns:a16="http://schemas.microsoft.com/office/drawing/2014/main" id="{E39873EA-007A-4030-B9C9-D96DE1311B96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392402" y="1974007"/>
                  <a:ext cx="1542240" cy="11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0" name="Grupo 359">
            <a:extLst>
              <a:ext uri="{FF2B5EF4-FFF2-40B4-BE49-F238E27FC236}">
                <a16:creationId xmlns:a16="http://schemas.microsoft.com/office/drawing/2014/main" id="{FBEFF24B-6440-4A57-BBAD-279DFFDC2958}"/>
              </a:ext>
            </a:extLst>
          </p:cNvPr>
          <p:cNvGrpSpPr/>
          <p:nvPr/>
        </p:nvGrpSpPr>
        <p:grpSpPr>
          <a:xfrm>
            <a:off x="4780482" y="1527247"/>
            <a:ext cx="621000" cy="357120"/>
            <a:chOff x="4780482" y="1527247"/>
            <a:chExt cx="621000" cy="35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58" name="Entrada de lápiz 357">
                  <a:extLst>
                    <a:ext uri="{FF2B5EF4-FFF2-40B4-BE49-F238E27FC236}">
                      <a16:creationId xmlns:a16="http://schemas.microsoft.com/office/drawing/2014/main" id="{2318BF4E-9078-4406-8D16-3CFA480FFCBC}"/>
                    </a:ext>
                  </a:extLst>
                </p14:cNvPr>
                <p14:cNvContentPartPr/>
                <p14:nvPr/>
              </p14:nvContentPartPr>
              <p14:xfrm>
                <a:off x="4780482" y="1563247"/>
                <a:ext cx="277560" cy="311760"/>
              </p14:xfrm>
            </p:contentPart>
          </mc:Choice>
          <mc:Fallback xmlns="">
            <p:pic>
              <p:nvPicPr>
                <p:cNvPr id="358" name="Entrada de lápiz 357">
                  <a:extLst>
                    <a:ext uri="{FF2B5EF4-FFF2-40B4-BE49-F238E27FC236}">
                      <a16:creationId xmlns:a16="http://schemas.microsoft.com/office/drawing/2014/main" id="{2318BF4E-9078-4406-8D16-3CFA480FFCBC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762482" y="1545607"/>
                  <a:ext cx="313200" cy="34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59" name="Entrada de lápiz 358">
                  <a:extLst>
                    <a:ext uri="{FF2B5EF4-FFF2-40B4-BE49-F238E27FC236}">
                      <a16:creationId xmlns:a16="http://schemas.microsoft.com/office/drawing/2014/main" id="{483DE431-C4F3-4089-8B05-968AC852F59F}"/>
                    </a:ext>
                  </a:extLst>
                </p14:cNvPr>
                <p14:cNvContentPartPr/>
                <p14:nvPr/>
              </p14:nvContentPartPr>
              <p14:xfrm>
                <a:off x="5150562" y="1527247"/>
                <a:ext cx="250920" cy="357120"/>
              </p14:xfrm>
            </p:contentPart>
          </mc:Choice>
          <mc:Fallback xmlns="">
            <p:pic>
              <p:nvPicPr>
                <p:cNvPr id="359" name="Entrada de lápiz 358">
                  <a:extLst>
                    <a:ext uri="{FF2B5EF4-FFF2-40B4-BE49-F238E27FC236}">
                      <a16:creationId xmlns:a16="http://schemas.microsoft.com/office/drawing/2014/main" id="{483DE431-C4F3-4089-8B05-968AC852F59F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5132922" y="1509607"/>
                  <a:ext cx="286560" cy="39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4" name="Grupo 363">
            <a:extLst>
              <a:ext uri="{FF2B5EF4-FFF2-40B4-BE49-F238E27FC236}">
                <a16:creationId xmlns:a16="http://schemas.microsoft.com/office/drawing/2014/main" id="{D0FAA62A-40E3-4C32-8009-A7806D1B5B63}"/>
              </a:ext>
            </a:extLst>
          </p:cNvPr>
          <p:cNvGrpSpPr/>
          <p:nvPr/>
        </p:nvGrpSpPr>
        <p:grpSpPr>
          <a:xfrm>
            <a:off x="4739442" y="2193607"/>
            <a:ext cx="597960" cy="263160"/>
            <a:chOff x="4739442" y="2193607"/>
            <a:chExt cx="597960" cy="26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62" name="Entrada de lápiz 361">
                  <a:extLst>
                    <a:ext uri="{FF2B5EF4-FFF2-40B4-BE49-F238E27FC236}">
                      <a16:creationId xmlns:a16="http://schemas.microsoft.com/office/drawing/2014/main" id="{250A8FBF-E207-467D-9D2C-3CAFE0A2B24B}"/>
                    </a:ext>
                  </a:extLst>
                </p14:cNvPr>
                <p14:cNvContentPartPr/>
                <p14:nvPr/>
              </p14:nvContentPartPr>
              <p14:xfrm>
                <a:off x="4739442" y="2207287"/>
                <a:ext cx="305280" cy="249480"/>
              </p14:xfrm>
            </p:contentPart>
          </mc:Choice>
          <mc:Fallback xmlns="">
            <p:pic>
              <p:nvPicPr>
                <p:cNvPr id="362" name="Entrada de lápiz 361">
                  <a:extLst>
                    <a:ext uri="{FF2B5EF4-FFF2-40B4-BE49-F238E27FC236}">
                      <a16:creationId xmlns:a16="http://schemas.microsoft.com/office/drawing/2014/main" id="{250A8FBF-E207-467D-9D2C-3CAFE0A2B24B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4721442" y="2189287"/>
                  <a:ext cx="34092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63" name="Entrada de lápiz 362">
                  <a:extLst>
                    <a:ext uri="{FF2B5EF4-FFF2-40B4-BE49-F238E27FC236}">
                      <a16:creationId xmlns:a16="http://schemas.microsoft.com/office/drawing/2014/main" id="{58D4C62F-2827-4CC4-85F1-F16D9C3BB9BE}"/>
                    </a:ext>
                  </a:extLst>
                </p14:cNvPr>
                <p14:cNvContentPartPr/>
                <p14:nvPr/>
              </p14:nvContentPartPr>
              <p14:xfrm>
                <a:off x="5044362" y="2193607"/>
                <a:ext cx="293040" cy="228240"/>
              </p14:xfrm>
            </p:contentPart>
          </mc:Choice>
          <mc:Fallback xmlns="">
            <p:pic>
              <p:nvPicPr>
                <p:cNvPr id="363" name="Entrada de lápiz 362">
                  <a:extLst>
                    <a:ext uri="{FF2B5EF4-FFF2-40B4-BE49-F238E27FC236}">
                      <a16:creationId xmlns:a16="http://schemas.microsoft.com/office/drawing/2014/main" id="{58D4C62F-2827-4CC4-85F1-F16D9C3BB9BE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026722" y="2175607"/>
                  <a:ext cx="328680" cy="263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4" name="Grupo 373">
            <a:extLst>
              <a:ext uri="{FF2B5EF4-FFF2-40B4-BE49-F238E27FC236}">
                <a16:creationId xmlns:a16="http://schemas.microsoft.com/office/drawing/2014/main" id="{1A246FA3-00B0-452E-9982-3980C211E177}"/>
              </a:ext>
            </a:extLst>
          </p:cNvPr>
          <p:cNvGrpSpPr/>
          <p:nvPr/>
        </p:nvGrpSpPr>
        <p:grpSpPr>
          <a:xfrm>
            <a:off x="5531082" y="1378567"/>
            <a:ext cx="240840" cy="172080"/>
            <a:chOff x="5531082" y="1378567"/>
            <a:chExt cx="240840" cy="172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65" name="Entrada de lápiz 364">
                  <a:extLst>
                    <a:ext uri="{FF2B5EF4-FFF2-40B4-BE49-F238E27FC236}">
                      <a16:creationId xmlns:a16="http://schemas.microsoft.com/office/drawing/2014/main" id="{0E7C7E2F-9EA8-4210-A483-07CDB9AB3F24}"/>
                    </a:ext>
                  </a:extLst>
                </p14:cNvPr>
                <p14:cNvContentPartPr/>
                <p14:nvPr/>
              </p14:nvContentPartPr>
              <p14:xfrm>
                <a:off x="5531082" y="1471807"/>
                <a:ext cx="19800" cy="23040"/>
              </p14:xfrm>
            </p:contentPart>
          </mc:Choice>
          <mc:Fallback xmlns="">
            <p:pic>
              <p:nvPicPr>
                <p:cNvPr id="365" name="Entrada de lápiz 364">
                  <a:extLst>
                    <a:ext uri="{FF2B5EF4-FFF2-40B4-BE49-F238E27FC236}">
                      <a16:creationId xmlns:a16="http://schemas.microsoft.com/office/drawing/2014/main" id="{0E7C7E2F-9EA8-4210-A483-07CDB9AB3F24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522082" y="1462807"/>
                  <a:ext cx="3744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66" name="Entrada de lápiz 365">
                  <a:extLst>
                    <a:ext uri="{FF2B5EF4-FFF2-40B4-BE49-F238E27FC236}">
                      <a16:creationId xmlns:a16="http://schemas.microsoft.com/office/drawing/2014/main" id="{B774CCE4-B3A9-4FDB-92EE-617B1FA87185}"/>
                    </a:ext>
                  </a:extLst>
                </p14:cNvPr>
                <p14:cNvContentPartPr/>
                <p14:nvPr/>
              </p14:nvContentPartPr>
              <p14:xfrm>
                <a:off x="5582922" y="1516087"/>
                <a:ext cx="360" cy="34560"/>
              </p14:xfrm>
            </p:contentPart>
          </mc:Choice>
          <mc:Fallback xmlns="">
            <p:pic>
              <p:nvPicPr>
                <p:cNvPr id="366" name="Entrada de lápiz 365">
                  <a:extLst>
                    <a:ext uri="{FF2B5EF4-FFF2-40B4-BE49-F238E27FC236}">
                      <a16:creationId xmlns:a16="http://schemas.microsoft.com/office/drawing/2014/main" id="{B774CCE4-B3A9-4FDB-92EE-617B1FA87185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573922" y="1507447"/>
                  <a:ext cx="1800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71" name="Entrada de lápiz 370">
                  <a:extLst>
                    <a:ext uri="{FF2B5EF4-FFF2-40B4-BE49-F238E27FC236}">
                      <a16:creationId xmlns:a16="http://schemas.microsoft.com/office/drawing/2014/main" id="{17C0427E-31AE-4B53-9EAB-956E365FB56C}"/>
                    </a:ext>
                  </a:extLst>
                </p14:cNvPr>
                <p14:cNvContentPartPr/>
                <p14:nvPr/>
              </p14:nvContentPartPr>
              <p14:xfrm>
                <a:off x="5582922" y="1378567"/>
                <a:ext cx="189000" cy="139320"/>
              </p14:xfrm>
            </p:contentPart>
          </mc:Choice>
          <mc:Fallback xmlns="">
            <p:pic>
              <p:nvPicPr>
                <p:cNvPr id="371" name="Entrada de lápiz 370">
                  <a:extLst>
                    <a:ext uri="{FF2B5EF4-FFF2-40B4-BE49-F238E27FC236}">
                      <a16:creationId xmlns:a16="http://schemas.microsoft.com/office/drawing/2014/main" id="{17C0427E-31AE-4B53-9EAB-956E365FB56C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573922" y="1369567"/>
                  <a:ext cx="206640" cy="156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3" name="Grupo 372">
            <a:extLst>
              <a:ext uri="{FF2B5EF4-FFF2-40B4-BE49-F238E27FC236}">
                <a16:creationId xmlns:a16="http://schemas.microsoft.com/office/drawing/2014/main" id="{DB4D13D3-0ECF-43BF-8E09-DB19B28830D4}"/>
              </a:ext>
            </a:extLst>
          </p:cNvPr>
          <p:cNvGrpSpPr/>
          <p:nvPr/>
        </p:nvGrpSpPr>
        <p:grpSpPr>
          <a:xfrm>
            <a:off x="5499402" y="2274607"/>
            <a:ext cx="275760" cy="156960"/>
            <a:chOff x="5499402" y="2274607"/>
            <a:chExt cx="275760" cy="15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67" name="Entrada de lápiz 366">
                  <a:extLst>
                    <a:ext uri="{FF2B5EF4-FFF2-40B4-BE49-F238E27FC236}">
                      <a16:creationId xmlns:a16="http://schemas.microsoft.com/office/drawing/2014/main" id="{6D3F84E1-2829-4C00-AC14-576955182FA3}"/>
                    </a:ext>
                  </a:extLst>
                </p14:cNvPr>
                <p14:cNvContentPartPr/>
                <p14:nvPr/>
              </p14:nvContentPartPr>
              <p14:xfrm>
                <a:off x="5499402" y="2312767"/>
                <a:ext cx="29880" cy="20880"/>
              </p14:xfrm>
            </p:contentPart>
          </mc:Choice>
          <mc:Fallback xmlns="">
            <p:pic>
              <p:nvPicPr>
                <p:cNvPr id="367" name="Entrada de lápiz 366">
                  <a:extLst>
                    <a:ext uri="{FF2B5EF4-FFF2-40B4-BE49-F238E27FC236}">
                      <a16:creationId xmlns:a16="http://schemas.microsoft.com/office/drawing/2014/main" id="{6D3F84E1-2829-4C00-AC14-576955182FA3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490762" y="2303767"/>
                  <a:ext cx="4752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68" name="Entrada de lápiz 367">
                  <a:extLst>
                    <a:ext uri="{FF2B5EF4-FFF2-40B4-BE49-F238E27FC236}">
                      <a16:creationId xmlns:a16="http://schemas.microsoft.com/office/drawing/2014/main" id="{79EA0002-6E91-4885-87DD-5CDE0EA10D8B}"/>
                    </a:ext>
                  </a:extLst>
                </p14:cNvPr>
                <p14:cNvContentPartPr/>
                <p14:nvPr/>
              </p14:nvContentPartPr>
              <p14:xfrm>
                <a:off x="5535762" y="2417527"/>
                <a:ext cx="15120" cy="14040"/>
              </p14:xfrm>
            </p:contentPart>
          </mc:Choice>
          <mc:Fallback xmlns="">
            <p:pic>
              <p:nvPicPr>
                <p:cNvPr id="368" name="Entrada de lápiz 367">
                  <a:extLst>
                    <a:ext uri="{FF2B5EF4-FFF2-40B4-BE49-F238E27FC236}">
                      <a16:creationId xmlns:a16="http://schemas.microsoft.com/office/drawing/2014/main" id="{79EA0002-6E91-4885-87DD-5CDE0EA10D8B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5526762" y="2408527"/>
                  <a:ext cx="3276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72" name="Entrada de lápiz 371">
                  <a:extLst>
                    <a:ext uri="{FF2B5EF4-FFF2-40B4-BE49-F238E27FC236}">
                      <a16:creationId xmlns:a16="http://schemas.microsoft.com/office/drawing/2014/main" id="{293758D8-FE67-409A-9DC0-4A3D1DF27E17}"/>
                    </a:ext>
                  </a:extLst>
                </p14:cNvPr>
                <p14:cNvContentPartPr/>
                <p14:nvPr/>
              </p14:nvContentPartPr>
              <p14:xfrm>
                <a:off x="5614962" y="2274607"/>
                <a:ext cx="160200" cy="151920"/>
              </p14:xfrm>
            </p:contentPart>
          </mc:Choice>
          <mc:Fallback xmlns="">
            <p:pic>
              <p:nvPicPr>
                <p:cNvPr id="372" name="Entrada de lápiz 371">
                  <a:extLst>
                    <a:ext uri="{FF2B5EF4-FFF2-40B4-BE49-F238E27FC236}">
                      <a16:creationId xmlns:a16="http://schemas.microsoft.com/office/drawing/2014/main" id="{293758D8-FE67-409A-9DC0-4A3D1DF27E17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5605962" y="2265967"/>
                  <a:ext cx="177840" cy="169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9" name="Grupo 408">
            <a:extLst>
              <a:ext uri="{FF2B5EF4-FFF2-40B4-BE49-F238E27FC236}">
                <a16:creationId xmlns:a16="http://schemas.microsoft.com/office/drawing/2014/main" id="{9F423513-B8D7-492F-8CD1-71FFD6C32212}"/>
              </a:ext>
            </a:extLst>
          </p:cNvPr>
          <p:cNvGrpSpPr/>
          <p:nvPr/>
        </p:nvGrpSpPr>
        <p:grpSpPr>
          <a:xfrm>
            <a:off x="6207162" y="2000287"/>
            <a:ext cx="2550600" cy="138240"/>
            <a:chOff x="6207162" y="2000287"/>
            <a:chExt cx="2550600" cy="138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375" name="Entrada de lápiz 374">
                  <a:extLst>
                    <a:ext uri="{FF2B5EF4-FFF2-40B4-BE49-F238E27FC236}">
                      <a16:creationId xmlns:a16="http://schemas.microsoft.com/office/drawing/2014/main" id="{C05F56D5-83E9-4D29-BFDB-F37C078ADE65}"/>
                    </a:ext>
                  </a:extLst>
                </p14:cNvPr>
                <p14:cNvContentPartPr/>
                <p14:nvPr/>
              </p14:nvContentPartPr>
              <p14:xfrm>
                <a:off x="6238842" y="2000647"/>
                <a:ext cx="95400" cy="360"/>
              </p14:xfrm>
            </p:contentPart>
          </mc:Choice>
          <mc:Fallback xmlns="">
            <p:pic>
              <p:nvPicPr>
                <p:cNvPr id="375" name="Entrada de lápiz 374">
                  <a:extLst>
                    <a:ext uri="{FF2B5EF4-FFF2-40B4-BE49-F238E27FC236}">
                      <a16:creationId xmlns:a16="http://schemas.microsoft.com/office/drawing/2014/main" id="{C05F56D5-83E9-4D29-BFDB-F37C078ADE65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221202" y="1982647"/>
                  <a:ext cx="1310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376" name="Entrada de lápiz 375">
                  <a:extLst>
                    <a:ext uri="{FF2B5EF4-FFF2-40B4-BE49-F238E27FC236}">
                      <a16:creationId xmlns:a16="http://schemas.microsoft.com/office/drawing/2014/main" id="{B22D0423-FE36-4FF2-BB1B-A6CB4A9AB221}"/>
                    </a:ext>
                  </a:extLst>
                </p14:cNvPr>
                <p14:cNvContentPartPr/>
                <p14:nvPr/>
              </p14:nvContentPartPr>
              <p14:xfrm>
                <a:off x="6207162" y="2119807"/>
                <a:ext cx="117360" cy="18720"/>
              </p14:xfrm>
            </p:contentPart>
          </mc:Choice>
          <mc:Fallback xmlns="">
            <p:pic>
              <p:nvPicPr>
                <p:cNvPr id="376" name="Entrada de lápiz 375">
                  <a:extLst>
                    <a:ext uri="{FF2B5EF4-FFF2-40B4-BE49-F238E27FC236}">
                      <a16:creationId xmlns:a16="http://schemas.microsoft.com/office/drawing/2014/main" id="{B22D0423-FE36-4FF2-BB1B-A6CB4A9AB221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6189162" y="2101807"/>
                  <a:ext cx="15300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377" name="Entrada de lápiz 376">
                  <a:extLst>
                    <a:ext uri="{FF2B5EF4-FFF2-40B4-BE49-F238E27FC236}">
                      <a16:creationId xmlns:a16="http://schemas.microsoft.com/office/drawing/2014/main" id="{B594A190-F68D-4C1E-8674-2C7A4BFAB0BE}"/>
                    </a:ext>
                  </a:extLst>
                </p14:cNvPr>
                <p14:cNvContentPartPr/>
                <p14:nvPr/>
              </p14:nvContentPartPr>
              <p14:xfrm>
                <a:off x="6572562" y="2000287"/>
                <a:ext cx="2185200" cy="86760"/>
              </p14:xfrm>
            </p:contentPart>
          </mc:Choice>
          <mc:Fallback xmlns="">
            <p:pic>
              <p:nvPicPr>
                <p:cNvPr id="377" name="Entrada de lápiz 376">
                  <a:extLst>
                    <a:ext uri="{FF2B5EF4-FFF2-40B4-BE49-F238E27FC236}">
                      <a16:creationId xmlns:a16="http://schemas.microsoft.com/office/drawing/2014/main" id="{B594A190-F68D-4C1E-8674-2C7A4BFAB0BE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6554562" y="1982287"/>
                  <a:ext cx="2220840" cy="12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3" name="Grupo 412">
            <a:extLst>
              <a:ext uri="{FF2B5EF4-FFF2-40B4-BE49-F238E27FC236}">
                <a16:creationId xmlns:a16="http://schemas.microsoft.com/office/drawing/2014/main" id="{79AEA885-C738-47BA-9105-C8FB26959CCF}"/>
              </a:ext>
            </a:extLst>
          </p:cNvPr>
          <p:cNvGrpSpPr/>
          <p:nvPr/>
        </p:nvGrpSpPr>
        <p:grpSpPr>
          <a:xfrm>
            <a:off x="7396602" y="1503127"/>
            <a:ext cx="478800" cy="409320"/>
            <a:chOff x="7396602" y="1503127"/>
            <a:chExt cx="478800" cy="40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10" name="Entrada de lápiz 409">
                  <a:extLst>
                    <a:ext uri="{FF2B5EF4-FFF2-40B4-BE49-F238E27FC236}">
                      <a16:creationId xmlns:a16="http://schemas.microsoft.com/office/drawing/2014/main" id="{D75197C5-D1B4-4B7C-8217-CDFAFBDC055C}"/>
                    </a:ext>
                  </a:extLst>
                </p14:cNvPr>
                <p14:cNvContentPartPr/>
                <p14:nvPr/>
              </p14:nvContentPartPr>
              <p14:xfrm>
                <a:off x="7396602" y="1541647"/>
                <a:ext cx="124200" cy="288000"/>
              </p14:xfrm>
            </p:contentPart>
          </mc:Choice>
          <mc:Fallback xmlns="">
            <p:pic>
              <p:nvPicPr>
                <p:cNvPr id="410" name="Entrada de lápiz 409">
                  <a:extLst>
                    <a:ext uri="{FF2B5EF4-FFF2-40B4-BE49-F238E27FC236}">
                      <a16:creationId xmlns:a16="http://schemas.microsoft.com/office/drawing/2014/main" id="{D75197C5-D1B4-4B7C-8217-CDFAFBDC055C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378962" y="1524007"/>
                  <a:ext cx="15984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11" name="Entrada de lápiz 410">
                  <a:extLst>
                    <a:ext uri="{FF2B5EF4-FFF2-40B4-BE49-F238E27FC236}">
                      <a16:creationId xmlns:a16="http://schemas.microsoft.com/office/drawing/2014/main" id="{4BBED08E-9DFA-4104-B6A7-3C8F76D6C4E1}"/>
                    </a:ext>
                  </a:extLst>
                </p14:cNvPr>
                <p14:cNvContentPartPr/>
                <p14:nvPr/>
              </p14:nvContentPartPr>
              <p14:xfrm>
                <a:off x="7603242" y="1503127"/>
                <a:ext cx="249480" cy="197280"/>
              </p14:xfrm>
            </p:contentPart>
          </mc:Choice>
          <mc:Fallback xmlns="">
            <p:pic>
              <p:nvPicPr>
                <p:cNvPr id="411" name="Entrada de lápiz 410">
                  <a:extLst>
                    <a:ext uri="{FF2B5EF4-FFF2-40B4-BE49-F238E27FC236}">
                      <a16:creationId xmlns:a16="http://schemas.microsoft.com/office/drawing/2014/main" id="{4BBED08E-9DFA-4104-B6A7-3C8F76D6C4E1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7585602" y="1485487"/>
                  <a:ext cx="28512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12" name="Entrada de lápiz 411">
                  <a:extLst>
                    <a:ext uri="{FF2B5EF4-FFF2-40B4-BE49-F238E27FC236}">
                      <a16:creationId xmlns:a16="http://schemas.microsoft.com/office/drawing/2014/main" id="{7226F9F7-A230-4C64-BE6A-9C5EB463D9BF}"/>
                    </a:ext>
                  </a:extLst>
                </p14:cNvPr>
                <p14:cNvContentPartPr/>
                <p14:nvPr/>
              </p14:nvContentPartPr>
              <p14:xfrm>
                <a:off x="7613682" y="1697527"/>
                <a:ext cx="261720" cy="214920"/>
              </p14:xfrm>
            </p:contentPart>
          </mc:Choice>
          <mc:Fallback xmlns="">
            <p:pic>
              <p:nvPicPr>
                <p:cNvPr id="412" name="Entrada de lápiz 411">
                  <a:extLst>
                    <a:ext uri="{FF2B5EF4-FFF2-40B4-BE49-F238E27FC236}">
                      <a16:creationId xmlns:a16="http://schemas.microsoft.com/office/drawing/2014/main" id="{7226F9F7-A230-4C64-BE6A-9C5EB463D9BF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596042" y="1679887"/>
                  <a:ext cx="297360" cy="250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6" name="Grupo 415">
            <a:extLst>
              <a:ext uri="{FF2B5EF4-FFF2-40B4-BE49-F238E27FC236}">
                <a16:creationId xmlns:a16="http://schemas.microsoft.com/office/drawing/2014/main" id="{B5B20418-48A1-4A6B-B354-546A3CA6A3ED}"/>
              </a:ext>
            </a:extLst>
          </p:cNvPr>
          <p:cNvGrpSpPr/>
          <p:nvPr/>
        </p:nvGrpSpPr>
        <p:grpSpPr>
          <a:xfrm>
            <a:off x="7411362" y="2100007"/>
            <a:ext cx="519120" cy="370440"/>
            <a:chOff x="7411362" y="2100007"/>
            <a:chExt cx="519120" cy="370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14" name="Entrada de lápiz 413">
                  <a:extLst>
                    <a:ext uri="{FF2B5EF4-FFF2-40B4-BE49-F238E27FC236}">
                      <a16:creationId xmlns:a16="http://schemas.microsoft.com/office/drawing/2014/main" id="{D2361FE5-550C-42EA-953E-B1BCB069140E}"/>
                    </a:ext>
                  </a:extLst>
                </p14:cNvPr>
                <p14:cNvContentPartPr/>
                <p14:nvPr/>
              </p14:nvContentPartPr>
              <p14:xfrm>
                <a:off x="7411362" y="2154727"/>
                <a:ext cx="153360" cy="315720"/>
              </p14:xfrm>
            </p:contentPart>
          </mc:Choice>
          <mc:Fallback xmlns="">
            <p:pic>
              <p:nvPicPr>
                <p:cNvPr id="414" name="Entrada de lápiz 413">
                  <a:extLst>
                    <a:ext uri="{FF2B5EF4-FFF2-40B4-BE49-F238E27FC236}">
                      <a16:creationId xmlns:a16="http://schemas.microsoft.com/office/drawing/2014/main" id="{D2361FE5-550C-42EA-953E-B1BCB069140E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7393722" y="2137087"/>
                  <a:ext cx="189000" cy="35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415" name="Entrada de lápiz 414">
                  <a:extLst>
                    <a:ext uri="{FF2B5EF4-FFF2-40B4-BE49-F238E27FC236}">
                      <a16:creationId xmlns:a16="http://schemas.microsoft.com/office/drawing/2014/main" id="{3867A7D8-43F0-48AC-B31D-BC18579DFE09}"/>
                    </a:ext>
                  </a:extLst>
                </p14:cNvPr>
                <p14:cNvContentPartPr/>
                <p14:nvPr/>
              </p14:nvContentPartPr>
              <p14:xfrm>
                <a:off x="7668762" y="2100007"/>
                <a:ext cx="261720" cy="310680"/>
              </p14:xfrm>
            </p:contentPart>
          </mc:Choice>
          <mc:Fallback xmlns="">
            <p:pic>
              <p:nvPicPr>
                <p:cNvPr id="415" name="Entrada de lápiz 414">
                  <a:extLst>
                    <a:ext uri="{FF2B5EF4-FFF2-40B4-BE49-F238E27FC236}">
                      <a16:creationId xmlns:a16="http://schemas.microsoft.com/office/drawing/2014/main" id="{3867A7D8-43F0-48AC-B31D-BC18579DFE09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7650762" y="2082367"/>
                  <a:ext cx="297360" cy="346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5" name="Grupo 424">
            <a:extLst>
              <a:ext uri="{FF2B5EF4-FFF2-40B4-BE49-F238E27FC236}">
                <a16:creationId xmlns:a16="http://schemas.microsoft.com/office/drawing/2014/main" id="{4772AD29-3CE1-496E-89E6-4636A8F886A7}"/>
              </a:ext>
            </a:extLst>
          </p:cNvPr>
          <p:cNvGrpSpPr/>
          <p:nvPr/>
        </p:nvGrpSpPr>
        <p:grpSpPr>
          <a:xfrm>
            <a:off x="7949562" y="1403767"/>
            <a:ext cx="203040" cy="186840"/>
            <a:chOff x="7949562" y="1403767"/>
            <a:chExt cx="203040" cy="18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417" name="Entrada de lápiz 416">
                  <a:extLst>
                    <a:ext uri="{FF2B5EF4-FFF2-40B4-BE49-F238E27FC236}">
                      <a16:creationId xmlns:a16="http://schemas.microsoft.com/office/drawing/2014/main" id="{4C189A77-C507-4B5E-A911-D90A47B9C04C}"/>
                    </a:ext>
                  </a:extLst>
                </p14:cNvPr>
                <p14:cNvContentPartPr/>
                <p14:nvPr/>
              </p14:nvContentPartPr>
              <p14:xfrm>
                <a:off x="7949562" y="1430407"/>
                <a:ext cx="5040" cy="8640"/>
              </p14:xfrm>
            </p:contentPart>
          </mc:Choice>
          <mc:Fallback xmlns="">
            <p:pic>
              <p:nvPicPr>
                <p:cNvPr id="417" name="Entrada de lápiz 416">
                  <a:extLst>
                    <a:ext uri="{FF2B5EF4-FFF2-40B4-BE49-F238E27FC236}">
                      <a16:creationId xmlns:a16="http://schemas.microsoft.com/office/drawing/2014/main" id="{4C189A77-C507-4B5E-A911-D90A47B9C04C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7940922" y="1421407"/>
                  <a:ext cx="226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418" name="Entrada de lápiz 417">
                  <a:extLst>
                    <a:ext uri="{FF2B5EF4-FFF2-40B4-BE49-F238E27FC236}">
                      <a16:creationId xmlns:a16="http://schemas.microsoft.com/office/drawing/2014/main" id="{CC33200D-4FFD-43C8-8064-1F92EA0A8076}"/>
                    </a:ext>
                  </a:extLst>
                </p14:cNvPr>
                <p14:cNvContentPartPr/>
                <p14:nvPr/>
              </p14:nvContentPartPr>
              <p14:xfrm>
                <a:off x="7976202" y="1435087"/>
                <a:ext cx="16560" cy="49680"/>
              </p14:xfrm>
            </p:contentPart>
          </mc:Choice>
          <mc:Fallback xmlns="">
            <p:pic>
              <p:nvPicPr>
                <p:cNvPr id="418" name="Entrada de lápiz 417">
                  <a:extLst>
                    <a:ext uri="{FF2B5EF4-FFF2-40B4-BE49-F238E27FC236}">
                      <a16:creationId xmlns:a16="http://schemas.microsoft.com/office/drawing/2014/main" id="{CC33200D-4FFD-43C8-8064-1F92EA0A8076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7967202" y="1426087"/>
                  <a:ext cx="3420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419" name="Entrada de lápiz 418">
                  <a:extLst>
                    <a:ext uri="{FF2B5EF4-FFF2-40B4-BE49-F238E27FC236}">
                      <a16:creationId xmlns:a16="http://schemas.microsoft.com/office/drawing/2014/main" id="{727425AC-5B08-4E96-AACD-456BE18DEF3B}"/>
                    </a:ext>
                  </a:extLst>
                </p14:cNvPr>
                <p14:cNvContentPartPr/>
                <p14:nvPr/>
              </p14:nvContentPartPr>
              <p14:xfrm>
                <a:off x="7988082" y="1494847"/>
                <a:ext cx="4680" cy="56160"/>
              </p14:xfrm>
            </p:contentPart>
          </mc:Choice>
          <mc:Fallback xmlns="">
            <p:pic>
              <p:nvPicPr>
                <p:cNvPr id="419" name="Entrada de lápiz 418">
                  <a:extLst>
                    <a:ext uri="{FF2B5EF4-FFF2-40B4-BE49-F238E27FC236}">
                      <a16:creationId xmlns:a16="http://schemas.microsoft.com/office/drawing/2014/main" id="{727425AC-5B08-4E96-AACD-456BE18DEF3B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7979442" y="1486207"/>
                  <a:ext cx="2232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420" name="Entrada de lápiz 419">
                  <a:extLst>
                    <a:ext uri="{FF2B5EF4-FFF2-40B4-BE49-F238E27FC236}">
                      <a16:creationId xmlns:a16="http://schemas.microsoft.com/office/drawing/2014/main" id="{090E0A59-B17F-40C2-855F-D0708A07F246}"/>
                    </a:ext>
                  </a:extLst>
                </p14:cNvPr>
                <p14:cNvContentPartPr/>
                <p14:nvPr/>
              </p14:nvContentPartPr>
              <p14:xfrm>
                <a:off x="8054682" y="1403767"/>
                <a:ext cx="97920" cy="186840"/>
              </p14:xfrm>
            </p:contentPart>
          </mc:Choice>
          <mc:Fallback xmlns="">
            <p:pic>
              <p:nvPicPr>
                <p:cNvPr id="420" name="Entrada de lápiz 419">
                  <a:extLst>
                    <a:ext uri="{FF2B5EF4-FFF2-40B4-BE49-F238E27FC236}">
                      <a16:creationId xmlns:a16="http://schemas.microsoft.com/office/drawing/2014/main" id="{090E0A59-B17F-40C2-855F-D0708A07F246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8045682" y="1395127"/>
                  <a:ext cx="115560" cy="20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4" name="Grupo 423">
            <a:extLst>
              <a:ext uri="{FF2B5EF4-FFF2-40B4-BE49-F238E27FC236}">
                <a16:creationId xmlns:a16="http://schemas.microsoft.com/office/drawing/2014/main" id="{D8463387-F6F8-482F-BD95-FD48A4DB9F3D}"/>
              </a:ext>
            </a:extLst>
          </p:cNvPr>
          <p:cNvGrpSpPr/>
          <p:nvPr/>
        </p:nvGrpSpPr>
        <p:grpSpPr>
          <a:xfrm>
            <a:off x="8059362" y="2240407"/>
            <a:ext cx="280800" cy="158400"/>
            <a:chOff x="8059362" y="2240407"/>
            <a:chExt cx="280800" cy="15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421" name="Entrada de lápiz 420">
                  <a:extLst>
                    <a:ext uri="{FF2B5EF4-FFF2-40B4-BE49-F238E27FC236}">
                      <a16:creationId xmlns:a16="http://schemas.microsoft.com/office/drawing/2014/main" id="{B3EDBB58-27D9-4F3E-842F-B05AA911AA7B}"/>
                    </a:ext>
                  </a:extLst>
                </p14:cNvPr>
                <p14:cNvContentPartPr/>
                <p14:nvPr/>
              </p14:nvContentPartPr>
              <p14:xfrm>
                <a:off x="8061522" y="2269567"/>
                <a:ext cx="17640" cy="27720"/>
              </p14:xfrm>
            </p:contentPart>
          </mc:Choice>
          <mc:Fallback xmlns="">
            <p:pic>
              <p:nvPicPr>
                <p:cNvPr id="421" name="Entrada de lápiz 420">
                  <a:extLst>
                    <a:ext uri="{FF2B5EF4-FFF2-40B4-BE49-F238E27FC236}">
                      <a16:creationId xmlns:a16="http://schemas.microsoft.com/office/drawing/2014/main" id="{B3EDBB58-27D9-4F3E-842F-B05AA911AA7B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8052882" y="2260567"/>
                  <a:ext cx="3528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422" name="Entrada de lápiz 421">
                  <a:extLst>
                    <a:ext uri="{FF2B5EF4-FFF2-40B4-BE49-F238E27FC236}">
                      <a16:creationId xmlns:a16="http://schemas.microsoft.com/office/drawing/2014/main" id="{AF5A9050-13A1-48C4-9377-8C71035FF556}"/>
                    </a:ext>
                  </a:extLst>
                </p14:cNvPr>
                <p14:cNvContentPartPr/>
                <p14:nvPr/>
              </p14:nvContentPartPr>
              <p14:xfrm>
                <a:off x="8059362" y="2387647"/>
                <a:ext cx="8640" cy="11160"/>
              </p14:xfrm>
            </p:contentPart>
          </mc:Choice>
          <mc:Fallback xmlns="">
            <p:pic>
              <p:nvPicPr>
                <p:cNvPr id="422" name="Entrada de lápiz 421">
                  <a:extLst>
                    <a:ext uri="{FF2B5EF4-FFF2-40B4-BE49-F238E27FC236}">
                      <a16:creationId xmlns:a16="http://schemas.microsoft.com/office/drawing/2014/main" id="{AF5A9050-13A1-48C4-9377-8C71035FF556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8050362" y="2379007"/>
                  <a:ext cx="262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423" name="Entrada de lápiz 422">
                  <a:extLst>
                    <a:ext uri="{FF2B5EF4-FFF2-40B4-BE49-F238E27FC236}">
                      <a16:creationId xmlns:a16="http://schemas.microsoft.com/office/drawing/2014/main" id="{74F8EDA1-2D30-4742-8660-6DA1A02BC020}"/>
                    </a:ext>
                  </a:extLst>
                </p14:cNvPr>
                <p14:cNvContentPartPr/>
                <p14:nvPr/>
              </p14:nvContentPartPr>
              <p14:xfrm>
                <a:off x="8228562" y="2240407"/>
                <a:ext cx="111600" cy="157320"/>
              </p14:xfrm>
            </p:contentPart>
          </mc:Choice>
          <mc:Fallback xmlns="">
            <p:pic>
              <p:nvPicPr>
                <p:cNvPr id="423" name="Entrada de lápiz 422">
                  <a:extLst>
                    <a:ext uri="{FF2B5EF4-FFF2-40B4-BE49-F238E27FC236}">
                      <a16:creationId xmlns:a16="http://schemas.microsoft.com/office/drawing/2014/main" id="{74F8EDA1-2D30-4742-8660-6DA1A02BC020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8219562" y="2231407"/>
                  <a:ext cx="129240" cy="174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9" name="Grupo 428">
            <a:extLst>
              <a:ext uri="{FF2B5EF4-FFF2-40B4-BE49-F238E27FC236}">
                <a16:creationId xmlns:a16="http://schemas.microsoft.com/office/drawing/2014/main" id="{F8E3B25A-FC36-47AF-BD4F-A88EA9FBE419}"/>
              </a:ext>
            </a:extLst>
          </p:cNvPr>
          <p:cNvGrpSpPr/>
          <p:nvPr/>
        </p:nvGrpSpPr>
        <p:grpSpPr>
          <a:xfrm>
            <a:off x="8939202" y="1924687"/>
            <a:ext cx="2148840" cy="129960"/>
            <a:chOff x="8939202" y="1924687"/>
            <a:chExt cx="2148840" cy="129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426" name="Entrada de lápiz 425">
                  <a:extLst>
                    <a:ext uri="{FF2B5EF4-FFF2-40B4-BE49-F238E27FC236}">
                      <a16:creationId xmlns:a16="http://schemas.microsoft.com/office/drawing/2014/main" id="{3C693112-D9A3-4CDD-AB69-BAD6A6C4E4FF}"/>
                    </a:ext>
                  </a:extLst>
                </p14:cNvPr>
                <p14:cNvContentPartPr/>
                <p14:nvPr/>
              </p14:nvContentPartPr>
              <p14:xfrm>
                <a:off x="8960442" y="1946647"/>
                <a:ext cx="50760" cy="360"/>
              </p14:xfrm>
            </p:contentPart>
          </mc:Choice>
          <mc:Fallback xmlns="">
            <p:pic>
              <p:nvPicPr>
                <p:cNvPr id="426" name="Entrada de lápiz 425">
                  <a:extLst>
                    <a:ext uri="{FF2B5EF4-FFF2-40B4-BE49-F238E27FC236}">
                      <a16:creationId xmlns:a16="http://schemas.microsoft.com/office/drawing/2014/main" id="{3C693112-D9A3-4CDD-AB69-BAD6A6C4E4FF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8942802" y="1929007"/>
                  <a:ext cx="864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427" name="Entrada de lápiz 426">
                  <a:extLst>
                    <a:ext uri="{FF2B5EF4-FFF2-40B4-BE49-F238E27FC236}">
                      <a16:creationId xmlns:a16="http://schemas.microsoft.com/office/drawing/2014/main" id="{07EF1272-41F1-45B9-BFF6-B34B4B18FE17}"/>
                    </a:ext>
                  </a:extLst>
                </p14:cNvPr>
                <p14:cNvContentPartPr/>
                <p14:nvPr/>
              </p14:nvContentPartPr>
              <p14:xfrm>
                <a:off x="8939202" y="2016487"/>
                <a:ext cx="140040" cy="38160"/>
              </p14:xfrm>
            </p:contentPart>
          </mc:Choice>
          <mc:Fallback xmlns="">
            <p:pic>
              <p:nvPicPr>
                <p:cNvPr id="427" name="Entrada de lápiz 426">
                  <a:extLst>
                    <a:ext uri="{FF2B5EF4-FFF2-40B4-BE49-F238E27FC236}">
                      <a16:creationId xmlns:a16="http://schemas.microsoft.com/office/drawing/2014/main" id="{07EF1272-41F1-45B9-BFF6-B34B4B18FE17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8921562" y="1998847"/>
                  <a:ext cx="17568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428" name="Entrada de lápiz 427">
                  <a:extLst>
                    <a:ext uri="{FF2B5EF4-FFF2-40B4-BE49-F238E27FC236}">
                      <a16:creationId xmlns:a16="http://schemas.microsoft.com/office/drawing/2014/main" id="{21F75D88-D6C7-4620-8C51-638EA92D4238}"/>
                    </a:ext>
                  </a:extLst>
                </p14:cNvPr>
                <p14:cNvContentPartPr/>
                <p14:nvPr/>
              </p14:nvContentPartPr>
              <p14:xfrm>
                <a:off x="9337362" y="1924687"/>
                <a:ext cx="1750680" cy="76320"/>
              </p14:xfrm>
            </p:contentPart>
          </mc:Choice>
          <mc:Fallback xmlns="">
            <p:pic>
              <p:nvPicPr>
                <p:cNvPr id="428" name="Entrada de lápiz 427">
                  <a:extLst>
                    <a:ext uri="{FF2B5EF4-FFF2-40B4-BE49-F238E27FC236}">
                      <a16:creationId xmlns:a16="http://schemas.microsoft.com/office/drawing/2014/main" id="{21F75D88-D6C7-4620-8C51-638EA92D4238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9319362" y="1907047"/>
                  <a:ext cx="1786320" cy="111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430" name="Entrada de lápiz 429">
                <a:extLst>
                  <a:ext uri="{FF2B5EF4-FFF2-40B4-BE49-F238E27FC236}">
                    <a16:creationId xmlns:a16="http://schemas.microsoft.com/office/drawing/2014/main" id="{D33A9504-A1C9-4636-AF54-D9F06DC69015}"/>
                  </a:ext>
                </a:extLst>
              </p14:cNvPr>
              <p14:cNvContentPartPr/>
              <p14:nvPr/>
            </p14:nvContentPartPr>
            <p14:xfrm>
              <a:off x="9884922" y="1331047"/>
              <a:ext cx="347400" cy="314280"/>
            </p14:xfrm>
          </p:contentPart>
        </mc:Choice>
        <mc:Fallback xmlns="">
          <p:pic>
            <p:nvPicPr>
              <p:cNvPr id="430" name="Entrada de lápiz 429">
                <a:extLst>
                  <a:ext uri="{FF2B5EF4-FFF2-40B4-BE49-F238E27FC236}">
                    <a16:creationId xmlns:a16="http://schemas.microsoft.com/office/drawing/2014/main" id="{D33A9504-A1C9-4636-AF54-D9F06DC69015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9867282" y="1313407"/>
                <a:ext cx="383040" cy="349920"/>
              </a:xfrm>
              <a:prstGeom prst="rect">
                <a:avLst/>
              </a:prstGeom>
            </p:spPr>
          </p:pic>
        </mc:Fallback>
      </mc:AlternateContent>
      <p:grpSp>
        <p:nvGrpSpPr>
          <p:cNvPr id="433" name="Grupo 432">
            <a:extLst>
              <a:ext uri="{FF2B5EF4-FFF2-40B4-BE49-F238E27FC236}">
                <a16:creationId xmlns:a16="http://schemas.microsoft.com/office/drawing/2014/main" id="{FF3832B0-8503-4F24-B58B-23DE44B75FE7}"/>
              </a:ext>
            </a:extLst>
          </p:cNvPr>
          <p:cNvGrpSpPr/>
          <p:nvPr/>
        </p:nvGrpSpPr>
        <p:grpSpPr>
          <a:xfrm>
            <a:off x="9863322" y="2076247"/>
            <a:ext cx="357840" cy="323640"/>
            <a:chOff x="9863322" y="2076247"/>
            <a:chExt cx="357840" cy="32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431" name="Entrada de lápiz 430">
                  <a:extLst>
                    <a:ext uri="{FF2B5EF4-FFF2-40B4-BE49-F238E27FC236}">
                      <a16:creationId xmlns:a16="http://schemas.microsoft.com/office/drawing/2014/main" id="{DA64BFBE-BC9D-4CB6-8196-1CEBB577F5E4}"/>
                    </a:ext>
                  </a:extLst>
                </p14:cNvPr>
                <p14:cNvContentPartPr/>
                <p14:nvPr/>
              </p14:nvContentPartPr>
              <p14:xfrm>
                <a:off x="9874842" y="2076247"/>
                <a:ext cx="204120" cy="43200"/>
              </p14:xfrm>
            </p:contentPart>
          </mc:Choice>
          <mc:Fallback xmlns="">
            <p:pic>
              <p:nvPicPr>
                <p:cNvPr id="431" name="Entrada de lápiz 430">
                  <a:extLst>
                    <a:ext uri="{FF2B5EF4-FFF2-40B4-BE49-F238E27FC236}">
                      <a16:creationId xmlns:a16="http://schemas.microsoft.com/office/drawing/2014/main" id="{DA64BFBE-BC9D-4CB6-8196-1CEBB577F5E4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9857202" y="2058247"/>
                  <a:ext cx="23976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432" name="Entrada de lápiz 431">
                  <a:extLst>
                    <a:ext uri="{FF2B5EF4-FFF2-40B4-BE49-F238E27FC236}">
                      <a16:creationId xmlns:a16="http://schemas.microsoft.com/office/drawing/2014/main" id="{88615ADC-0043-48A9-A617-710F488D5406}"/>
                    </a:ext>
                  </a:extLst>
                </p14:cNvPr>
                <p14:cNvContentPartPr/>
                <p14:nvPr/>
              </p14:nvContentPartPr>
              <p14:xfrm>
                <a:off x="9863322" y="2119087"/>
                <a:ext cx="357840" cy="280800"/>
              </p14:xfrm>
            </p:contentPart>
          </mc:Choice>
          <mc:Fallback xmlns="">
            <p:pic>
              <p:nvPicPr>
                <p:cNvPr id="432" name="Entrada de lápiz 431">
                  <a:extLst>
                    <a:ext uri="{FF2B5EF4-FFF2-40B4-BE49-F238E27FC236}">
                      <a16:creationId xmlns:a16="http://schemas.microsoft.com/office/drawing/2014/main" id="{88615ADC-0043-48A9-A617-710F488D5406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9845322" y="2101087"/>
                  <a:ext cx="393480" cy="316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6" name="Grupo 435">
            <a:extLst>
              <a:ext uri="{FF2B5EF4-FFF2-40B4-BE49-F238E27FC236}">
                <a16:creationId xmlns:a16="http://schemas.microsoft.com/office/drawing/2014/main" id="{FBA411E9-2FE9-4B36-B628-E4DE7ED97E8B}"/>
              </a:ext>
            </a:extLst>
          </p:cNvPr>
          <p:cNvGrpSpPr/>
          <p:nvPr/>
        </p:nvGrpSpPr>
        <p:grpSpPr>
          <a:xfrm>
            <a:off x="10940442" y="2247967"/>
            <a:ext cx="419400" cy="404280"/>
            <a:chOff x="10940442" y="2247967"/>
            <a:chExt cx="419400" cy="404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434" name="Entrada de lápiz 433">
                  <a:extLst>
                    <a:ext uri="{FF2B5EF4-FFF2-40B4-BE49-F238E27FC236}">
                      <a16:creationId xmlns:a16="http://schemas.microsoft.com/office/drawing/2014/main" id="{6C7E9A77-4EB6-4381-BE0E-2A0D9F64F9D6}"/>
                    </a:ext>
                  </a:extLst>
                </p14:cNvPr>
                <p14:cNvContentPartPr/>
                <p14:nvPr/>
              </p14:nvContentPartPr>
              <p14:xfrm>
                <a:off x="10940442" y="2269207"/>
                <a:ext cx="236160" cy="279360"/>
              </p14:xfrm>
            </p:contentPart>
          </mc:Choice>
          <mc:Fallback xmlns="">
            <p:pic>
              <p:nvPicPr>
                <p:cNvPr id="434" name="Entrada de lápiz 433">
                  <a:extLst>
                    <a:ext uri="{FF2B5EF4-FFF2-40B4-BE49-F238E27FC236}">
                      <a16:creationId xmlns:a16="http://schemas.microsoft.com/office/drawing/2014/main" id="{6C7E9A77-4EB6-4381-BE0E-2A0D9F64F9D6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0922802" y="2251567"/>
                  <a:ext cx="27180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435" name="Entrada de lápiz 434">
                  <a:extLst>
                    <a:ext uri="{FF2B5EF4-FFF2-40B4-BE49-F238E27FC236}">
                      <a16:creationId xmlns:a16="http://schemas.microsoft.com/office/drawing/2014/main" id="{752F1373-5498-4B8B-B6CA-DCE10FA56AEC}"/>
                    </a:ext>
                  </a:extLst>
                </p14:cNvPr>
                <p14:cNvContentPartPr/>
                <p14:nvPr/>
              </p14:nvContentPartPr>
              <p14:xfrm>
                <a:off x="11012442" y="2247967"/>
                <a:ext cx="347400" cy="404280"/>
              </p14:xfrm>
            </p:contentPart>
          </mc:Choice>
          <mc:Fallback xmlns="">
            <p:pic>
              <p:nvPicPr>
                <p:cNvPr id="435" name="Entrada de lápiz 434">
                  <a:extLst>
                    <a:ext uri="{FF2B5EF4-FFF2-40B4-BE49-F238E27FC236}">
                      <a16:creationId xmlns:a16="http://schemas.microsoft.com/office/drawing/2014/main" id="{752F1373-5498-4B8B-B6CA-DCE10FA56AEC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0994442" y="2230327"/>
                  <a:ext cx="383040" cy="439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536868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038248A-211C-4EEC-8401-C761B929FB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0A849F-66D9-40C8-BEC8-35AFF8F45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4542298-A2B1-480F-A11C-A40EDD19B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89890" y="0"/>
            <a:ext cx="3902110" cy="2382977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4AEB45E-B965-46A0-8557-C646B5011B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21A22C7-11AD-44B0-9BF7-6E3A458215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7049D82-B7F3-4192-8337-4BDB16955E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4A7FAD9-577C-4D2E-A3B5-C6D0A39D4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405777EC-935B-410E-936E-C2BD5D731D9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45459" y="452578"/>
                <a:ext cx="11043620" cy="6131101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CL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L" sz="2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CL" sz="2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s-CL" sz="24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es-CL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L" sz="2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25</m:t>
                          </m:r>
                        </m:num>
                        <m:den>
                          <m:r>
                            <a:rPr lang="es-CL" sz="2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75</m:t>
                          </m:r>
                        </m:den>
                      </m:f>
                      <m:r>
                        <a:rPr lang="es-CL" sz="24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s-CL" sz="2400" dirty="0">
                  <a:solidFill>
                    <a:schemeClr val="tx1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CL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L" sz="2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s-CL" sz="2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  <m:r>
                        <a:rPr lang="es-CL" sz="24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es-CL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L" sz="2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s-CL" sz="2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24</m:t>
                          </m:r>
                        </m:den>
                      </m:f>
                      <m:r>
                        <a:rPr lang="es-CL" sz="24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s-CL" sz="2400" b="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CL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L" sz="2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s-CL" sz="2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s-CL" sz="24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es-CL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L" sz="2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s-CL" sz="2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s-CL" sz="24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es-CL" sz="2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L" sz="2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s-CL" sz="2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s-CL" sz="24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s-CL" sz="2400" b="0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CL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L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 </m:t>
                          </m:r>
                          <m:f>
                            <m:fPr>
                              <m:ctrlPr>
                                <a:rPr lang="es-CL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CL" sz="24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s-CL" sz="24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den>
                          </m:f>
                          <m:r>
                            <a:rPr lang="es-CL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 </m:t>
                          </m:r>
                        </m:num>
                        <m:den>
                          <m:f>
                            <m:fPr>
                              <m:ctrlPr>
                                <a:rPr lang="es-CL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CL" sz="24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num>
                            <m:den>
                              <m:r>
                                <a:rPr lang="es-CL" sz="24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36</m:t>
                              </m:r>
                            </m:den>
                          </m:f>
                        </m:den>
                      </m:f>
                      <m:r>
                        <a:rPr lang="es-CL" sz="24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s-CL" sz="2400" b="0" dirty="0">
                  <a:solidFill>
                    <a:schemeClr val="tx1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CL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s-CL" sz="24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es-CL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L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s-CL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s-CL" sz="24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es-CL" sz="2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L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CL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s-CL" sz="24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s-CL" sz="2400" b="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s-CL" sz="2400" b="0" dirty="0">
                  <a:solidFill>
                    <a:schemeClr val="tx2"/>
                  </a:solidFill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s-CL" sz="2400" dirty="0">
                  <a:solidFill>
                    <a:schemeClr val="tx2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s-CL" sz="2400" dirty="0">
                  <a:solidFill>
                    <a:schemeClr val="tx2"/>
                  </a:solidFill>
                </a:endParaRPr>
              </a:p>
              <a:p>
                <a:endParaRPr lang="es-CL" sz="18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405777EC-935B-410E-936E-C2BD5D731D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5459" y="452578"/>
                <a:ext cx="11043620" cy="613110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2A5C9C35-2375-49EB-B99C-17C87D42F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4682671"/>
            <a:ext cx="2898948" cy="2175328"/>
            <a:chOff x="-305" y="-1"/>
            <a:chExt cx="3832880" cy="2876136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BE7B8C5-3FC9-47E9-B555-AFCB849A4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15B6EFE-6DC2-4A72-AC12-BCCC3638A6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E8C1B65-6799-4DD1-B262-01901DA126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3829674-8FAF-4E90-9FB7-C6CE17839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upo 30">
            <a:extLst>
              <a:ext uri="{FF2B5EF4-FFF2-40B4-BE49-F238E27FC236}">
                <a16:creationId xmlns:a16="http://schemas.microsoft.com/office/drawing/2014/main" id="{03DC4EE7-E03A-4496-8EF8-B5A8E269A7D4}"/>
              </a:ext>
            </a:extLst>
          </p:cNvPr>
          <p:cNvGrpSpPr/>
          <p:nvPr/>
        </p:nvGrpSpPr>
        <p:grpSpPr>
          <a:xfrm>
            <a:off x="204977" y="848691"/>
            <a:ext cx="372960" cy="578520"/>
            <a:chOff x="204977" y="848691"/>
            <a:chExt cx="372960" cy="57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Entrada de lápiz 1">
                  <a:extLst>
                    <a:ext uri="{FF2B5EF4-FFF2-40B4-BE49-F238E27FC236}">
                      <a16:creationId xmlns:a16="http://schemas.microsoft.com/office/drawing/2014/main" id="{5C76CFA0-19E4-46C8-A75A-FFE1046BA6DB}"/>
                    </a:ext>
                  </a:extLst>
                </p14:cNvPr>
                <p14:cNvContentPartPr/>
                <p14:nvPr/>
              </p14:nvContentPartPr>
              <p14:xfrm>
                <a:off x="204977" y="1107891"/>
                <a:ext cx="275040" cy="253440"/>
              </p14:xfrm>
            </p:contentPart>
          </mc:Choice>
          <mc:Fallback xmlns="">
            <p:pic>
              <p:nvPicPr>
                <p:cNvPr id="2" name="Entrada de lápiz 1">
                  <a:extLst>
                    <a:ext uri="{FF2B5EF4-FFF2-40B4-BE49-F238E27FC236}">
                      <a16:creationId xmlns:a16="http://schemas.microsoft.com/office/drawing/2014/main" id="{5C76CFA0-19E4-46C8-A75A-FFE1046BA6DB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96337" y="1098891"/>
                  <a:ext cx="29268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4" name="Entrada de lápiz 3">
                  <a:extLst>
                    <a:ext uri="{FF2B5EF4-FFF2-40B4-BE49-F238E27FC236}">
                      <a16:creationId xmlns:a16="http://schemas.microsoft.com/office/drawing/2014/main" id="{3AF7B977-A29A-4ACE-8DDC-A4158964C44E}"/>
                    </a:ext>
                  </a:extLst>
                </p14:cNvPr>
                <p14:cNvContentPartPr/>
                <p14:nvPr/>
              </p14:nvContentPartPr>
              <p14:xfrm>
                <a:off x="377057" y="848691"/>
                <a:ext cx="200880" cy="578520"/>
              </p14:xfrm>
            </p:contentPart>
          </mc:Choice>
          <mc:Fallback xmlns="">
            <p:pic>
              <p:nvPicPr>
                <p:cNvPr id="4" name="Entrada de lápiz 3">
                  <a:extLst>
                    <a:ext uri="{FF2B5EF4-FFF2-40B4-BE49-F238E27FC236}">
                      <a16:creationId xmlns:a16="http://schemas.microsoft.com/office/drawing/2014/main" id="{3AF7B977-A29A-4ACE-8DDC-A4158964C44E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68057" y="840051"/>
                  <a:ext cx="218520" cy="59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upo 29">
            <a:extLst>
              <a:ext uri="{FF2B5EF4-FFF2-40B4-BE49-F238E27FC236}">
                <a16:creationId xmlns:a16="http://schemas.microsoft.com/office/drawing/2014/main" id="{6C1EAD81-A1D0-461F-B482-4B470934DB2B}"/>
              </a:ext>
            </a:extLst>
          </p:cNvPr>
          <p:cNvGrpSpPr/>
          <p:nvPr/>
        </p:nvGrpSpPr>
        <p:grpSpPr>
          <a:xfrm>
            <a:off x="184457" y="1882611"/>
            <a:ext cx="362520" cy="582120"/>
            <a:chOff x="184457" y="1882611"/>
            <a:chExt cx="362520" cy="58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5" name="Entrada de lápiz 4">
                  <a:extLst>
                    <a:ext uri="{FF2B5EF4-FFF2-40B4-BE49-F238E27FC236}">
                      <a16:creationId xmlns:a16="http://schemas.microsoft.com/office/drawing/2014/main" id="{8196CCBE-A192-48CD-B5C3-B1CD2E1523F3}"/>
                    </a:ext>
                  </a:extLst>
                </p14:cNvPr>
                <p14:cNvContentPartPr/>
                <p14:nvPr/>
              </p14:nvContentPartPr>
              <p14:xfrm>
                <a:off x="184457" y="1989531"/>
                <a:ext cx="174960" cy="475200"/>
              </p14:xfrm>
            </p:contentPart>
          </mc:Choice>
          <mc:Fallback xmlns="">
            <p:pic>
              <p:nvPicPr>
                <p:cNvPr id="5" name="Entrada de lápiz 4">
                  <a:extLst>
                    <a:ext uri="{FF2B5EF4-FFF2-40B4-BE49-F238E27FC236}">
                      <a16:creationId xmlns:a16="http://schemas.microsoft.com/office/drawing/2014/main" id="{8196CCBE-A192-48CD-B5C3-B1CD2E1523F3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75817" y="1980891"/>
                  <a:ext cx="192600" cy="49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6" name="Entrada de lápiz 5">
                  <a:extLst>
                    <a:ext uri="{FF2B5EF4-FFF2-40B4-BE49-F238E27FC236}">
                      <a16:creationId xmlns:a16="http://schemas.microsoft.com/office/drawing/2014/main" id="{D0D9767A-E184-4DA7-AF1A-09326096CA55}"/>
                    </a:ext>
                  </a:extLst>
                </p14:cNvPr>
                <p14:cNvContentPartPr/>
                <p14:nvPr/>
              </p14:nvContentPartPr>
              <p14:xfrm>
                <a:off x="228377" y="2157291"/>
                <a:ext cx="172440" cy="95760"/>
              </p14:xfrm>
            </p:contentPart>
          </mc:Choice>
          <mc:Fallback xmlns="">
            <p:pic>
              <p:nvPicPr>
                <p:cNvPr id="6" name="Entrada de lápiz 5">
                  <a:extLst>
                    <a:ext uri="{FF2B5EF4-FFF2-40B4-BE49-F238E27FC236}">
                      <a16:creationId xmlns:a16="http://schemas.microsoft.com/office/drawing/2014/main" id="{D0D9767A-E184-4DA7-AF1A-09326096CA55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19377" y="2148651"/>
                  <a:ext cx="19008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7" name="Entrada de lápiz 6">
                  <a:extLst>
                    <a:ext uri="{FF2B5EF4-FFF2-40B4-BE49-F238E27FC236}">
                      <a16:creationId xmlns:a16="http://schemas.microsoft.com/office/drawing/2014/main" id="{0139DB04-3945-4DEF-881D-68F30BF0367E}"/>
                    </a:ext>
                  </a:extLst>
                </p14:cNvPr>
                <p14:cNvContentPartPr/>
                <p14:nvPr/>
              </p14:nvContentPartPr>
              <p14:xfrm>
                <a:off x="363737" y="1882611"/>
                <a:ext cx="183240" cy="538920"/>
              </p14:xfrm>
            </p:contentPart>
          </mc:Choice>
          <mc:Fallback xmlns="">
            <p:pic>
              <p:nvPicPr>
                <p:cNvPr id="7" name="Entrada de lápiz 6">
                  <a:extLst>
                    <a:ext uri="{FF2B5EF4-FFF2-40B4-BE49-F238E27FC236}">
                      <a16:creationId xmlns:a16="http://schemas.microsoft.com/office/drawing/2014/main" id="{0139DB04-3945-4DEF-881D-68F30BF0367E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54737" y="1873971"/>
                  <a:ext cx="200880" cy="556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upo 28">
            <a:extLst>
              <a:ext uri="{FF2B5EF4-FFF2-40B4-BE49-F238E27FC236}">
                <a16:creationId xmlns:a16="http://schemas.microsoft.com/office/drawing/2014/main" id="{DAABF431-2AE1-4E0E-AEAC-B955420488A3}"/>
              </a:ext>
            </a:extLst>
          </p:cNvPr>
          <p:cNvGrpSpPr/>
          <p:nvPr/>
        </p:nvGrpSpPr>
        <p:grpSpPr>
          <a:xfrm>
            <a:off x="129377" y="2948571"/>
            <a:ext cx="393840" cy="567360"/>
            <a:chOff x="129377" y="2948571"/>
            <a:chExt cx="393840" cy="56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9" name="Entrada de lápiz 8">
                  <a:extLst>
                    <a:ext uri="{FF2B5EF4-FFF2-40B4-BE49-F238E27FC236}">
                      <a16:creationId xmlns:a16="http://schemas.microsoft.com/office/drawing/2014/main" id="{994FE179-45B0-47EE-9350-DC2ED09993BF}"/>
                    </a:ext>
                  </a:extLst>
                </p14:cNvPr>
                <p14:cNvContentPartPr/>
                <p14:nvPr/>
              </p14:nvContentPartPr>
              <p14:xfrm>
                <a:off x="129377" y="3121731"/>
                <a:ext cx="252360" cy="384120"/>
              </p14:xfrm>
            </p:contentPart>
          </mc:Choice>
          <mc:Fallback xmlns="">
            <p:pic>
              <p:nvPicPr>
                <p:cNvPr id="9" name="Entrada de lápiz 8">
                  <a:extLst>
                    <a:ext uri="{FF2B5EF4-FFF2-40B4-BE49-F238E27FC236}">
                      <a16:creationId xmlns:a16="http://schemas.microsoft.com/office/drawing/2014/main" id="{994FE179-45B0-47EE-9350-DC2ED09993BF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20377" y="3112731"/>
                  <a:ext cx="270000" cy="40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1" name="Entrada de lápiz 10">
                  <a:extLst>
                    <a:ext uri="{FF2B5EF4-FFF2-40B4-BE49-F238E27FC236}">
                      <a16:creationId xmlns:a16="http://schemas.microsoft.com/office/drawing/2014/main" id="{A19C63FB-7BFF-4847-BD09-549B01BE1FA8}"/>
                    </a:ext>
                  </a:extLst>
                </p14:cNvPr>
                <p14:cNvContentPartPr/>
                <p14:nvPr/>
              </p14:nvContentPartPr>
              <p14:xfrm>
                <a:off x="325937" y="2948571"/>
                <a:ext cx="197280" cy="567360"/>
              </p14:xfrm>
            </p:contentPart>
          </mc:Choice>
          <mc:Fallback xmlns="">
            <p:pic>
              <p:nvPicPr>
                <p:cNvPr id="11" name="Entrada de lápiz 10">
                  <a:extLst>
                    <a:ext uri="{FF2B5EF4-FFF2-40B4-BE49-F238E27FC236}">
                      <a16:creationId xmlns:a16="http://schemas.microsoft.com/office/drawing/2014/main" id="{A19C63FB-7BFF-4847-BD09-549B01BE1FA8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17297" y="2939571"/>
                  <a:ext cx="214920" cy="585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3" name="Entrada de lápiz 22">
                <a:extLst>
                  <a:ext uri="{FF2B5EF4-FFF2-40B4-BE49-F238E27FC236}">
                    <a16:creationId xmlns:a16="http://schemas.microsoft.com/office/drawing/2014/main" id="{E0E8E0E6-5911-4F82-BA4B-216EFFC412BB}"/>
                  </a:ext>
                </a:extLst>
              </p14:cNvPr>
              <p14:cNvContentPartPr/>
              <p14:nvPr/>
            </p14:nvContentPartPr>
            <p14:xfrm>
              <a:off x="282737" y="3920931"/>
              <a:ext cx="208440" cy="609120"/>
            </p14:xfrm>
          </p:contentPart>
        </mc:Choice>
        <mc:Fallback xmlns="">
          <p:pic>
            <p:nvPicPr>
              <p:cNvPr id="23" name="Entrada de lápiz 22">
                <a:extLst>
                  <a:ext uri="{FF2B5EF4-FFF2-40B4-BE49-F238E27FC236}">
                    <a16:creationId xmlns:a16="http://schemas.microsoft.com/office/drawing/2014/main" id="{E0E8E0E6-5911-4F82-BA4B-216EFFC412BB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74097" y="3912291"/>
                <a:ext cx="226080" cy="626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Grupo 26">
            <a:extLst>
              <a:ext uri="{FF2B5EF4-FFF2-40B4-BE49-F238E27FC236}">
                <a16:creationId xmlns:a16="http://schemas.microsoft.com/office/drawing/2014/main" id="{AEC4B985-23C7-4E95-9E19-10280E412645}"/>
              </a:ext>
            </a:extLst>
          </p:cNvPr>
          <p:cNvGrpSpPr/>
          <p:nvPr/>
        </p:nvGrpSpPr>
        <p:grpSpPr>
          <a:xfrm>
            <a:off x="275897" y="5039811"/>
            <a:ext cx="422280" cy="860040"/>
            <a:chOff x="275897" y="5039811"/>
            <a:chExt cx="422280" cy="86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4" name="Entrada de lápiz 23">
                  <a:extLst>
                    <a:ext uri="{FF2B5EF4-FFF2-40B4-BE49-F238E27FC236}">
                      <a16:creationId xmlns:a16="http://schemas.microsoft.com/office/drawing/2014/main" id="{66CC56FF-D7EF-4293-B6D5-236A5902E18E}"/>
                    </a:ext>
                  </a:extLst>
                </p14:cNvPr>
                <p14:cNvContentPartPr/>
                <p14:nvPr/>
              </p14:nvContentPartPr>
              <p14:xfrm>
                <a:off x="390377" y="5420691"/>
                <a:ext cx="106200" cy="260640"/>
              </p14:xfrm>
            </p:contentPart>
          </mc:Choice>
          <mc:Fallback xmlns="">
            <p:pic>
              <p:nvPicPr>
                <p:cNvPr id="24" name="Entrada de lápiz 23">
                  <a:extLst>
                    <a:ext uri="{FF2B5EF4-FFF2-40B4-BE49-F238E27FC236}">
                      <a16:creationId xmlns:a16="http://schemas.microsoft.com/office/drawing/2014/main" id="{66CC56FF-D7EF-4293-B6D5-236A5902E18E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81377" y="5412051"/>
                  <a:ext cx="12384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5" name="Entrada de lápiz 24">
                  <a:extLst>
                    <a:ext uri="{FF2B5EF4-FFF2-40B4-BE49-F238E27FC236}">
                      <a16:creationId xmlns:a16="http://schemas.microsoft.com/office/drawing/2014/main" id="{035EA4C5-8CC3-47A2-A057-01E1F55B7F7B}"/>
                    </a:ext>
                  </a:extLst>
                </p14:cNvPr>
                <p14:cNvContentPartPr/>
                <p14:nvPr/>
              </p14:nvContentPartPr>
              <p14:xfrm>
                <a:off x="275897" y="5191731"/>
                <a:ext cx="7200" cy="9000"/>
              </p14:xfrm>
            </p:contentPart>
          </mc:Choice>
          <mc:Fallback xmlns="">
            <p:pic>
              <p:nvPicPr>
                <p:cNvPr id="25" name="Entrada de lápiz 24">
                  <a:extLst>
                    <a:ext uri="{FF2B5EF4-FFF2-40B4-BE49-F238E27FC236}">
                      <a16:creationId xmlns:a16="http://schemas.microsoft.com/office/drawing/2014/main" id="{035EA4C5-8CC3-47A2-A057-01E1F55B7F7B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67257" y="5183091"/>
                  <a:ext cx="248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6" name="Entrada de lápiz 25">
                  <a:extLst>
                    <a:ext uri="{FF2B5EF4-FFF2-40B4-BE49-F238E27FC236}">
                      <a16:creationId xmlns:a16="http://schemas.microsoft.com/office/drawing/2014/main" id="{32B6D963-2AF3-4B9E-BC53-6FCE7C96E604}"/>
                    </a:ext>
                  </a:extLst>
                </p14:cNvPr>
                <p14:cNvContentPartPr/>
                <p14:nvPr/>
              </p14:nvContentPartPr>
              <p14:xfrm>
                <a:off x="401897" y="5039811"/>
                <a:ext cx="296280" cy="860040"/>
              </p14:xfrm>
            </p:contentPart>
          </mc:Choice>
          <mc:Fallback xmlns="">
            <p:pic>
              <p:nvPicPr>
                <p:cNvPr id="26" name="Entrada de lápiz 25">
                  <a:extLst>
                    <a:ext uri="{FF2B5EF4-FFF2-40B4-BE49-F238E27FC236}">
                      <a16:creationId xmlns:a16="http://schemas.microsoft.com/office/drawing/2014/main" id="{32B6D963-2AF3-4B9E-BC53-6FCE7C96E604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92897" y="5030811"/>
                  <a:ext cx="313920" cy="877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672" name="Entrada de lápiz 671">
                <a:extLst>
                  <a:ext uri="{FF2B5EF4-FFF2-40B4-BE49-F238E27FC236}">
                    <a16:creationId xmlns:a16="http://schemas.microsoft.com/office/drawing/2014/main" id="{565A7950-D34B-45AE-A486-56BC2362AAEF}"/>
                  </a:ext>
                </a:extLst>
              </p14:cNvPr>
              <p14:cNvContentPartPr/>
              <p14:nvPr/>
            </p14:nvContentPartPr>
            <p14:xfrm>
              <a:off x="149537" y="4327731"/>
              <a:ext cx="14040" cy="4680"/>
            </p14:xfrm>
          </p:contentPart>
        </mc:Choice>
        <mc:Fallback xmlns="">
          <p:pic>
            <p:nvPicPr>
              <p:cNvPr id="672" name="Entrada de lápiz 671">
                <a:extLst>
                  <a:ext uri="{FF2B5EF4-FFF2-40B4-BE49-F238E27FC236}">
                    <a16:creationId xmlns:a16="http://schemas.microsoft.com/office/drawing/2014/main" id="{565A7950-D34B-45AE-A486-56BC2362AAEF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40537" y="4318731"/>
                <a:ext cx="31680" cy="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673" name="Entrada de lápiz 672">
                <a:extLst>
                  <a:ext uri="{FF2B5EF4-FFF2-40B4-BE49-F238E27FC236}">
                    <a16:creationId xmlns:a16="http://schemas.microsoft.com/office/drawing/2014/main" id="{4840F7D0-6DC0-4F35-9F40-D0844774DF5A}"/>
                  </a:ext>
                </a:extLst>
              </p14:cNvPr>
              <p14:cNvContentPartPr/>
              <p14:nvPr/>
            </p14:nvContentPartPr>
            <p14:xfrm>
              <a:off x="97697" y="4056651"/>
              <a:ext cx="164880" cy="479520"/>
            </p14:xfrm>
          </p:contentPart>
        </mc:Choice>
        <mc:Fallback xmlns="">
          <p:pic>
            <p:nvPicPr>
              <p:cNvPr id="673" name="Entrada de lápiz 672">
                <a:extLst>
                  <a:ext uri="{FF2B5EF4-FFF2-40B4-BE49-F238E27FC236}">
                    <a16:creationId xmlns:a16="http://schemas.microsoft.com/office/drawing/2014/main" id="{4840F7D0-6DC0-4F35-9F40-D0844774DF5A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89057" y="4048011"/>
                <a:ext cx="182520" cy="49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771" name="Entrada de lápiz 770">
                <a:extLst>
                  <a:ext uri="{FF2B5EF4-FFF2-40B4-BE49-F238E27FC236}">
                    <a16:creationId xmlns:a16="http://schemas.microsoft.com/office/drawing/2014/main" id="{7F6953F7-F1AB-4791-B627-D6DC9884938E}"/>
                  </a:ext>
                </a:extLst>
              </p14:cNvPr>
              <p14:cNvContentPartPr/>
              <p14:nvPr/>
            </p14:nvContentPartPr>
            <p14:xfrm>
              <a:off x="2457497" y="174051"/>
              <a:ext cx="13680" cy="12960"/>
            </p14:xfrm>
          </p:contentPart>
        </mc:Choice>
        <mc:Fallback xmlns="">
          <p:pic>
            <p:nvPicPr>
              <p:cNvPr id="771" name="Entrada de lápiz 770">
                <a:extLst>
                  <a:ext uri="{FF2B5EF4-FFF2-40B4-BE49-F238E27FC236}">
                    <a16:creationId xmlns:a16="http://schemas.microsoft.com/office/drawing/2014/main" id="{7F6953F7-F1AB-4791-B627-D6DC9884938E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448497" y="165051"/>
                <a:ext cx="31320" cy="30600"/>
              </a:xfrm>
              <a:prstGeom prst="rect">
                <a:avLst/>
              </a:prstGeom>
            </p:spPr>
          </p:pic>
        </mc:Fallback>
      </mc:AlternateContent>
      <p:grpSp>
        <p:nvGrpSpPr>
          <p:cNvPr id="776" name="Grupo 775">
            <a:extLst>
              <a:ext uri="{FF2B5EF4-FFF2-40B4-BE49-F238E27FC236}">
                <a16:creationId xmlns:a16="http://schemas.microsoft.com/office/drawing/2014/main" id="{5653BD8D-33D4-41DA-87FE-3F0B0089DE0B}"/>
              </a:ext>
            </a:extLst>
          </p:cNvPr>
          <p:cNvGrpSpPr/>
          <p:nvPr/>
        </p:nvGrpSpPr>
        <p:grpSpPr>
          <a:xfrm>
            <a:off x="2057177" y="751131"/>
            <a:ext cx="311643" cy="616799"/>
            <a:chOff x="2057177" y="751131"/>
            <a:chExt cx="311643" cy="616799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772" name="Entrada de lápiz 771">
                  <a:extLst>
                    <a:ext uri="{FF2B5EF4-FFF2-40B4-BE49-F238E27FC236}">
                      <a16:creationId xmlns:a16="http://schemas.microsoft.com/office/drawing/2014/main" id="{B05DBD17-C314-4B72-AF0F-C1A2C6D8EC06}"/>
                    </a:ext>
                  </a:extLst>
                </p14:cNvPr>
                <p14:cNvContentPartPr/>
                <p14:nvPr/>
              </p14:nvContentPartPr>
              <p14:xfrm>
                <a:off x="2172163" y="751131"/>
                <a:ext cx="99655" cy="251791"/>
              </p14:xfrm>
            </p:contentPart>
          </mc:Choice>
          <mc:Fallback xmlns="">
            <p:pic>
              <p:nvPicPr>
                <p:cNvPr id="772" name="Entrada de lápiz 771">
                  <a:extLst>
                    <a:ext uri="{FF2B5EF4-FFF2-40B4-BE49-F238E27FC236}">
                      <a16:creationId xmlns:a16="http://schemas.microsoft.com/office/drawing/2014/main" id="{B05DBD17-C314-4B72-AF0F-C1A2C6D8EC06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163529" y="742138"/>
                  <a:ext cx="117284" cy="26941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773" name="Entrada de lápiz 772">
                  <a:extLst>
                    <a:ext uri="{FF2B5EF4-FFF2-40B4-BE49-F238E27FC236}">
                      <a16:creationId xmlns:a16="http://schemas.microsoft.com/office/drawing/2014/main" id="{3FE1C5D5-FE4F-42A6-993C-3B7A244EF9BD}"/>
                    </a:ext>
                  </a:extLst>
                </p14:cNvPr>
                <p14:cNvContentPartPr/>
                <p14:nvPr/>
              </p14:nvContentPartPr>
              <p14:xfrm>
                <a:off x="2057177" y="1027098"/>
                <a:ext cx="311643" cy="30958"/>
              </p14:xfrm>
            </p:contentPart>
          </mc:Choice>
          <mc:Fallback xmlns="">
            <p:pic>
              <p:nvPicPr>
                <p:cNvPr id="773" name="Entrada de lápiz 772">
                  <a:extLst>
                    <a:ext uri="{FF2B5EF4-FFF2-40B4-BE49-F238E27FC236}">
                      <a16:creationId xmlns:a16="http://schemas.microsoft.com/office/drawing/2014/main" id="{3FE1C5D5-FE4F-42A6-993C-3B7A244EF9BD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048180" y="1018099"/>
                  <a:ext cx="329276" cy="4859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774" name="Entrada de lápiz 773">
                  <a:extLst>
                    <a:ext uri="{FF2B5EF4-FFF2-40B4-BE49-F238E27FC236}">
                      <a16:creationId xmlns:a16="http://schemas.microsoft.com/office/drawing/2014/main" id="{3C290CAC-A175-41CE-85A8-64B44C4EA3CB}"/>
                    </a:ext>
                  </a:extLst>
                </p14:cNvPr>
                <p14:cNvContentPartPr/>
                <p14:nvPr/>
              </p14:nvContentPartPr>
              <p14:xfrm>
                <a:off x="2135604" y="1133829"/>
                <a:ext cx="117640" cy="9435"/>
              </p14:xfrm>
            </p:contentPart>
          </mc:Choice>
          <mc:Fallback xmlns="">
            <p:pic>
              <p:nvPicPr>
                <p:cNvPr id="774" name="Entrada de lápiz 773">
                  <a:extLst>
                    <a:ext uri="{FF2B5EF4-FFF2-40B4-BE49-F238E27FC236}">
                      <a16:creationId xmlns:a16="http://schemas.microsoft.com/office/drawing/2014/main" id="{3C290CAC-A175-41CE-85A8-64B44C4EA3CB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126970" y="1125442"/>
                  <a:ext cx="135268" cy="2655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775" name="Entrada de lápiz 774">
                  <a:extLst>
                    <a:ext uri="{FF2B5EF4-FFF2-40B4-BE49-F238E27FC236}">
                      <a16:creationId xmlns:a16="http://schemas.microsoft.com/office/drawing/2014/main" id="{C5DBF801-B1C2-42C6-869D-EC866771AAAE}"/>
                    </a:ext>
                  </a:extLst>
                </p14:cNvPr>
                <p14:cNvContentPartPr/>
                <p14:nvPr/>
              </p14:nvContentPartPr>
              <p14:xfrm>
                <a:off x="2094032" y="1143264"/>
                <a:ext cx="214052" cy="224666"/>
              </p14:xfrm>
            </p:contentPart>
          </mc:Choice>
          <mc:Fallback xmlns="">
            <p:pic>
              <p:nvPicPr>
                <p:cNvPr id="775" name="Entrada de lápiz 774">
                  <a:extLst>
                    <a:ext uri="{FF2B5EF4-FFF2-40B4-BE49-F238E27FC236}">
                      <a16:creationId xmlns:a16="http://schemas.microsoft.com/office/drawing/2014/main" id="{C5DBF801-B1C2-42C6-869D-EC866771AAAE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085038" y="1134263"/>
                  <a:ext cx="231680" cy="242308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777" name="Entrada de lápiz 776">
                <a:extLst>
                  <a:ext uri="{FF2B5EF4-FFF2-40B4-BE49-F238E27FC236}">
                    <a16:creationId xmlns:a16="http://schemas.microsoft.com/office/drawing/2014/main" id="{E623C8F5-C5F4-46F4-9132-51ACCB3E4242}"/>
                  </a:ext>
                </a:extLst>
              </p14:cNvPr>
              <p14:cNvContentPartPr/>
              <p14:nvPr/>
            </p14:nvContentPartPr>
            <p14:xfrm>
              <a:off x="2499727" y="1029752"/>
              <a:ext cx="75478" cy="84618"/>
            </p14:xfrm>
          </p:contentPart>
        </mc:Choice>
        <mc:Fallback xmlns="">
          <p:pic>
            <p:nvPicPr>
              <p:cNvPr id="777" name="Entrada de lápiz 776">
                <a:extLst>
                  <a:ext uri="{FF2B5EF4-FFF2-40B4-BE49-F238E27FC236}">
                    <a16:creationId xmlns:a16="http://schemas.microsoft.com/office/drawing/2014/main" id="{E623C8F5-C5F4-46F4-9132-51ACCB3E4242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491101" y="1021147"/>
                <a:ext cx="93090" cy="102187"/>
              </a:xfrm>
              <a:prstGeom prst="rect">
                <a:avLst/>
              </a:prstGeom>
            </p:spPr>
          </p:pic>
        </mc:Fallback>
      </mc:AlternateContent>
      <p:grpSp>
        <p:nvGrpSpPr>
          <p:cNvPr id="786" name="Grupo 785">
            <a:extLst>
              <a:ext uri="{FF2B5EF4-FFF2-40B4-BE49-F238E27FC236}">
                <a16:creationId xmlns:a16="http://schemas.microsoft.com/office/drawing/2014/main" id="{2393F108-5ED7-4CD7-B109-ACA8D69FAC19}"/>
              </a:ext>
            </a:extLst>
          </p:cNvPr>
          <p:cNvGrpSpPr/>
          <p:nvPr/>
        </p:nvGrpSpPr>
        <p:grpSpPr>
          <a:xfrm>
            <a:off x="2707882" y="812752"/>
            <a:ext cx="517734" cy="625054"/>
            <a:chOff x="2707882" y="812752"/>
            <a:chExt cx="517734" cy="625054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778" name="Entrada de lápiz 777">
                  <a:extLst>
                    <a:ext uri="{FF2B5EF4-FFF2-40B4-BE49-F238E27FC236}">
                      <a16:creationId xmlns:a16="http://schemas.microsoft.com/office/drawing/2014/main" id="{3425245F-6DB0-458E-BE64-A1B3934AC7FD}"/>
                    </a:ext>
                  </a:extLst>
                </p14:cNvPr>
                <p14:cNvContentPartPr/>
                <p14:nvPr/>
              </p14:nvContentPartPr>
              <p14:xfrm>
                <a:off x="2778938" y="812752"/>
                <a:ext cx="168057" cy="273609"/>
              </p14:xfrm>
            </p:contentPart>
          </mc:Choice>
          <mc:Fallback xmlns="">
            <p:pic>
              <p:nvPicPr>
                <p:cNvPr id="778" name="Entrada de lápiz 777">
                  <a:extLst>
                    <a:ext uri="{FF2B5EF4-FFF2-40B4-BE49-F238E27FC236}">
                      <a16:creationId xmlns:a16="http://schemas.microsoft.com/office/drawing/2014/main" id="{3425245F-6DB0-458E-BE64-A1B3934AC7FD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769941" y="804112"/>
                  <a:ext cx="185690" cy="2912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779" name="Entrada de lápiz 778">
                  <a:extLst>
                    <a:ext uri="{FF2B5EF4-FFF2-40B4-BE49-F238E27FC236}">
                      <a16:creationId xmlns:a16="http://schemas.microsoft.com/office/drawing/2014/main" id="{0DCBDD27-DE4B-4B3B-944B-8C10776F3CD1}"/>
                    </a:ext>
                  </a:extLst>
                </p14:cNvPr>
                <p14:cNvContentPartPr/>
                <p14:nvPr/>
              </p14:nvContentPartPr>
              <p14:xfrm>
                <a:off x="2860903" y="929213"/>
                <a:ext cx="150662" cy="18870"/>
              </p14:xfrm>
            </p:contentPart>
          </mc:Choice>
          <mc:Fallback xmlns="">
            <p:pic>
              <p:nvPicPr>
                <p:cNvPr id="779" name="Entrada de lápiz 778">
                  <a:extLst>
                    <a:ext uri="{FF2B5EF4-FFF2-40B4-BE49-F238E27FC236}">
                      <a16:creationId xmlns:a16="http://schemas.microsoft.com/office/drawing/2014/main" id="{0DCBDD27-DE4B-4B3B-944B-8C10776F3CD1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851914" y="920141"/>
                  <a:ext cx="168281" cy="366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780" name="Entrada de lápiz 779">
                  <a:extLst>
                    <a:ext uri="{FF2B5EF4-FFF2-40B4-BE49-F238E27FC236}">
                      <a16:creationId xmlns:a16="http://schemas.microsoft.com/office/drawing/2014/main" id="{1F188FBF-CF2C-4CD4-906E-6E3F7E370185}"/>
                    </a:ext>
                  </a:extLst>
                </p14:cNvPr>
                <p14:cNvContentPartPr/>
                <p14:nvPr/>
              </p14:nvContentPartPr>
              <p14:xfrm>
                <a:off x="3089696" y="875847"/>
                <a:ext cx="99065" cy="295"/>
              </p14:xfrm>
            </p:contentPart>
          </mc:Choice>
          <mc:Fallback xmlns="">
            <p:pic>
              <p:nvPicPr>
                <p:cNvPr id="780" name="Entrada de lápiz 779">
                  <a:extLst>
                    <a:ext uri="{FF2B5EF4-FFF2-40B4-BE49-F238E27FC236}">
                      <a16:creationId xmlns:a16="http://schemas.microsoft.com/office/drawing/2014/main" id="{1F188FBF-CF2C-4CD4-906E-6E3F7E370185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080690" y="868472"/>
                  <a:ext cx="116717" cy="147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781" name="Entrada de lápiz 780">
                  <a:extLst>
                    <a:ext uri="{FF2B5EF4-FFF2-40B4-BE49-F238E27FC236}">
                      <a16:creationId xmlns:a16="http://schemas.microsoft.com/office/drawing/2014/main" id="{F1B08B61-94B5-407D-9FED-EAB5B82165FD}"/>
                    </a:ext>
                  </a:extLst>
                </p14:cNvPr>
                <p14:cNvContentPartPr/>
                <p14:nvPr/>
              </p14:nvContentPartPr>
              <p14:xfrm>
                <a:off x="3026306" y="848722"/>
                <a:ext cx="199310" cy="214936"/>
              </p14:xfrm>
            </p:contentPart>
          </mc:Choice>
          <mc:Fallback xmlns="">
            <p:pic>
              <p:nvPicPr>
                <p:cNvPr id="781" name="Entrada de lápiz 780">
                  <a:extLst>
                    <a:ext uri="{FF2B5EF4-FFF2-40B4-BE49-F238E27FC236}">
                      <a16:creationId xmlns:a16="http://schemas.microsoft.com/office/drawing/2014/main" id="{F1B08B61-94B5-407D-9FED-EAB5B82165FD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017672" y="840081"/>
                  <a:ext cx="216939" cy="2325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782" name="Entrada de lápiz 781">
                  <a:extLst>
                    <a:ext uri="{FF2B5EF4-FFF2-40B4-BE49-F238E27FC236}">
                      <a16:creationId xmlns:a16="http://schemas.microsoft.com/office/drawing/2014/main" id="{138F0279-5B97-4E86-94F5-B93470971288}"/>
                    </a:ext>
                  </a:extLst>
                </p14:cNvPr>
                <p14:cNvContentPartPr/>
                <p14:nvPr/>
              </p14:nvContentPartPr>
              <p14:xfrm>
                <a:off x="2707882" y="1098449"/>
                <a:ext cx="511247" cy="59852"/>
              </p14:xfrm>
            </p:contentPart>
          </mc:Choice>
          <mc:Fallback xmlns="">
            <p:pic>
              <p:nvPicPr>
                <p:cNvPr id="782" name="Entrada de lápiz 781">
                  <a:extLst>
                    <a:ext uri="{FF2B5EF4-FFF2-40B4-BE49-F238E27FC236}">
                      <a16:creationId xmlns:a16="http://schemas.microsoft.com/office/drawing/2014/main" id="{138F0279-5B97-4E86-94F5-B93470971288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698881" y="1089796"/>
                  <a:ext cx="528889" cy="775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783" name="Entrada de lápiz 782">
                  <a:extLst>
                    <a:ext uri="{FF2B5EF4-FFF2-40B4-BE49-F238E27FC236}">
                      <a16:creationId xmlns:a16="http://schemas.microsoft.com/office/drawing/2014/main" id="{899AC46D-68C6-4621-81BD-B1624B0E5628}"/>
                    </a:ext>
                  </a:extLst>
                </p14:cNvPr>
                <p14:cNvContentPartPr/>
                <p14:nvPr/>
              </p14:nvContentPartPr>
              <p14:xfrm>
                <a:off x="2732059" y="1206064"/>
                <a:ext cx="219064" cy="156853"/>
              </p14:xfrm>
            </p:contentPart>
          </mc:Choice>
          <mc:Fallback xmlns="">
            <p:pic>
              <p:nvPicPr>
                <p:cNvPr id="783" name="Entrada de lápiz 782">
                  <a:extLst>
                    <a:ext uri="{FF2B5EF4-FFF2-40B4-BE49-F238E27FC236}">
                      <a16:creationId xmlns:a16="http://schemas.microsoft.com/office/drawing/2014/main" id="{899AC46D-68C6-4621-81BD-B1624B0E5628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2723426" y="1197070"/>
                  <a:ext cx="236690" cy="17448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784" name="Entrada de lápiz 783">
                  <a:extLst>
                    <a:ext uri="{FF2B5EF4-FFF2-40B4-BE49-F238E27FC236}">
                      <a16:creationId xmlns:a16="http://schemas.microsoft.com/office/drawing/2014/main" id="{D265537A-463C-4356-B242-D2419EF283C7}"/>
                    </a:ext>
                  </a:extLst>
                </p14:cNvPr>
                <p14:cNvContentPartPr/>
                <p14:nvPr/>
              </p14:nvContentPartPr>
              <p14:xfrm>
                <a:off x="3011270" y="1205180"/>
                <a:ext cx="75773" cy="9435"/>
              </p14:xfrm>
            </p:contentPart>
          </mc:Choice>
          <mc:Fallback xmlns="">
            <p:pic>
              <p:nvPicPr>
                <p:cNvPr id="784" name="Entrada de lápiz 783">
                  <a:extLst>
                    <a:ext uri="{FF2B5EF4-FFF2-40B4-BE49-F238E27FC236}">
                      <a16:creationId xmlns:a16="http://schemas.microsoft.com/office/drawing/2014/main" id="{D265537A-463C-4356-B242-D2419EF283C7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3002292" y="1196444"/>
                  <a:ext cx="93370" cy="2655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785" name="Entrada de lápiz 784">
                  <a:extLst>
                    <a:ext uri="{FF2B5EF4-FFF2-40B4-BE49-F238E27FC236}">
                      <a16:creationId xmlns:a16="http://schemas.microsoft.com/office/drawing/2014/main" id="{203FB3A4-1DF5-4BA1-A8A3-92F5FD850313}"/>
                    </a:ext>
                  </a:extLst>
                </p14:cNvPr>
                <p14:cNvContentPartPr/>
                <p14:nvPr/>
              </p14:nvContentPartPr>
              <p14:xfrm>
                <a:off x="2947880" y="1223165"/>
                <a:ext cx="171005" cy="214641"/>
              </p14:xfrm>
            </p:contentPart>
          </mc:Choice>
          <mc:Fallback xmlns="">
            <p:pic>
              <p:nvPicPr>
                <p:cNvPr id="785" name="Entrada de lápiz 784">
                  <a:extLst>
                    <a:ext uri="{FF2B5EF4-FFF2-40B4-BE49-F238E27FC236}">
                      <a16:creationId xmlns:a16="http://schemas.microsoft.com/office/drawing/2014/main" id="{203FB3A4-1DF5-4BA1-A8A3-92F5FD850313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938880" y="1214522"/>
                  <a:ext cx="188646" cy="23228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9" name="Grupo 788">
            <a:extLst>
              <a:ext uri="{FF2B5EF4-FFF2-40B4-BE49-F238E27FC236}">
                <a16:creationId xmlns:a16="http://schemas.microsoft.com/office/drawing/2014/main" id="{DDB54FD5-7D59-4E91-AF77-38A51907EBDE}"/>
              </a:ext>
            </a:extLst>
          </p:cNvPr>
          <p:cNvGrpSpPr/>
          <p:nvPr/>
        </p:nvGrpSpPr>
        <p:grpSpPr>
          <a:xfrm>
            <a:off x="3511313" y="1066017"/>
            <a:ext cx="123242" cy="94937"/>
            <a:chOff x="3511313" y="1066017"/>
            <a:chExt cx="123242" cy="94937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787" name="Entrada de lápiz 786">
                  <a:extLst>
                    <a:ext uri="{FF2B5EF4-FFF2-40B4-BE49-F238E27FC236}">
                      <a16:creationId xmlns:a16="http://schemas.microsoft.com/office/drawing/2014/main" id="{74E237E6-2FA6-4E07-85F1-9FEB9717B078}"/>
                    </a:ext>
                  </a:extLst>
                </p14:cNvPr>
                <p14:cNvContentPartPr/>
                <p14:nvPr/>
              </p14:nvContentPartPr>
              <p14:xfrm>
                <a:off x="3511313" y="1066017"/>
                <a:ext cx="86977" cy="13268"/>
              </p14:xfrm>
            </p:contentPart>
          </mc:Choice>
          <mc:Fallback xmlns="">
            <p:pic>
              <p:nvPicPr>
                <p:cNvPr id="787" name="Entrada de lápiz 786">
                  <a:extLst>
                    <a:ext uri="{FF2B5EF4-FFF2-40B4-BE49-F238E27FC236}">
                      <a16:creationId xmlns:a16="http://schemas.microsoft.com/office/drawing/2014/main" id="{74E237E6-2FA6-4E07-85F1-9FEB9717B078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3502328" y="1057411"/>
                  <a:ext cx="104588" cy="3083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788" name="Entrada de lápiz 787">
                  <a:extLst>
                    <a:ext uri="{FF2B5EF4-FFF2-40B4-BE49-F238E27FC236}">
                      <a16:creationId xmlns:a16="http://schemas.microsoft.com/office/drawing/2014/main" id="{92DED903-C2D0-4CBD-BFC7-A2BE1E30D30A}"/>
                    </a:ext>
                  </a:extLst>
                </p14:cNvPr>
                <p14:cNvContentPartPr/>
                <p14:nvPr/>
              </p14:nvContentPartPr>
              <p14:xfrm>
                <a:off x="3530772" y="1134419"/>
                <a:ext cx="103783" cy="26535"/>
              </p14:xfrm>
            </p:contentPart>
          </mc:Choice>
          <mc:Fallback xmlns="">
            <p:pic>
              <p:nvPicPr>
                <p:cNvPr id="788" name="Entrada de lápiz 787">
                  <a:extLst>
                    <a:ext uri="{FF2B5EF4-FFF2-40B4-BE49-F238E27FC236}">
                      <a16:creationId xmlns:a16="http://schemas.microsoft.com/office/drawing/2014/main" id="{92DED903-C2D0-4CBD-BFC7-A2BE1E30D30A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3522153" y="1125454"/>
                  <a:ext cx="121379" cy="44105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790" name="Entrada de lápiz 789">
                <a:extLst>
                  <a:ext uri="{FF2B5EF4-FFF2-40B4-BE49-F238E27FC236}">
                    <a16:creationId xmlns:a16="http://schemas.microsoft.com/office/drawing/2014/main" id="{93026A1F-0EBC-4E17-85D5-CC6E1AB49F24}"/>
                  </a:ext>
                </a:extLst>
              </p14:cNvPr>
              <p14:cNvContentPartPr/>
              <p14:nvPr/>
            </p14:nvContentPartPr>
            <p14:xfrm>
              <a:off x="3857747" y="1187785"/>
              <a:ext cx="1051979" cy="27125"/>
            </p14:xfrm>
          </p:contentPart>
        </mc:Choice>
        <mc:Fallback xmlns="">
          <p:pic>
            <p:nvPicPr>
              <p:cNvPr id="790" name="Entrada de lápiz 789">
                <a:extLst>
                  <a:ext uri="{FF2B5EF4-FFF2-40B4-BE49-F238E27FC236}">
                    <a16:creationId xmlns:a16="http://schemas.microsoft.com/office/drawing/2014/main" id="{93026A1F-0EBC-4E17-85D5-CC6E1AB49F24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3848750" y="1179105"/>
                <a:ext cx="1069614" cy="44847"/>
              </a:xfrm>
              <a:prstGeom prst="rect">
                <a:avLst/>
              </a:prstGeom>
            </p:spPr>
          </p:pic>
        </mc:Fallback>
      </mc:AlternateContent>
      <p:grpSp>
        <p:nvGrpSpPr>
          <p:cNvPr id="795" name="Grupo 794">
            <a:extLst>
              <a:ext uri="{FF2B5EF4-FFF2-40B4-BE49-F238E27FC236}">
                <a16:creationId xmlns:a16="http://schemas.microsoft.com/office/drawing/2014/main" id="{141AEE1F-6728-4EBD-9BCE-70780326D2F7}"/>
              </a:ext>
            </a:extLst>
          </p:cNvPr>
          <p:cNvGrpSpPr/>
          <p:nvPr/>
        </p:nvGrpSpPr>
        <p:grpSpPr>
          <a:xfrm>
            <a:off x="3988949" y="866707"/>
            <a:ext cx="395671" cy="206091"/>
            <a:chOff x="3988949" y="866707"/>
            <a:chExt cx="395671" cy="206091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791" name="Entrada de lápiz 790">
                  <a:extLst>
                    <a:ext uri="{FF2B5EF4-FFF2-40B4-BE49-F238E27FC236}">
                      <a16:creationId xmlns:a16="http://schemas.microsoft.com/office/drawing/2014/main" id="{27446757-3684-47A1-BBD6-0B96D1EBC83D}"/>
                    </a:ext>
                  </a:extLst>
                </p14:cNvPr>
                <p14:cNvContentPartPr/>
                <p14:nvPr/>
              </p14:nvContentPartPr>
              <p14:xfrm>
                <a:off x="3988949" y="866707"/>
                <a:ext cx="123537" cy="200194"/>
              </p14:xfrm>
            </p:contentPart>
          </mc:Choice>
          <mc:Fallback xmlns="">
            <p:pic>
              <p:nvPicPr>
                <p:cNvPr id="791" name="Entrada de lápiz 790">
                  <a:extLst>
                    <a:ext uri="{FF2B5EF4-FFF2-40B4-BE49-F238E27FC236}">
                      <a16:creationId xmlns:a16="http://schemas.microsoft.com/office/drawing/2014/main" id="{27446757-3684-47A1-BBD6-0B96D1EBC83D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3980330" y="858081"/>
                  <a:ext cx="141134" cy="2178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792" name="Entrada de lápiz 791">
                  <a:extLst>
                    <a:ext uri="{FF2B5EF4-FFF2-40B4-BE49-F238E27FC236}">
                      <a16:creationId xmlns:a16="http://schemas.microsoft.com/office/drawing/2014/main" id="{6F1123DB-7A0A-48A9-B51B-1FED5E2ABC71}"/>
                    </a:ext>
                  </a:extLst>
                </p14:cNvPr>
                <p14:cNvContentPartPr/>
                <p14:nvPr/>
              </p14:nvContentPartPr>
              <p14:xfrm>
                <a:off x="4021381" y="964593"/>
                <a:ext cx="122357" cy="19164"/>
              </p14:xfrm>
            </p:contentPart>
          </mc:Choice>
          <mc:Fallback xmlns="">
            <p:pic>
              <p:nvPicPr>
                <p:cNvPr id="792" name="Entrada de lápiz 791">
                  <a:extLst>
                    <a:ext uri="{FF2B5EF4-FFF2-40B4-BE49-F238E27FC236}">
                      <a16:creationId xmlns:a16="http://schemas.microsoft.com/office/drawing/2014/main" id="{6F1123DB-7A0A-48A9-B51B-1FED5E2ABC71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4012384" y="955721"/>
                  <a:ext cx="139991" cy="365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793" name="Entrada de lápiz 792">
                  <a:extLst>
                    <a:ext uri="{FF2B5EF4-FFF2-40B4-BE49-F238E27FC236}">
                      <a16:creationId xmlns:a16="http://schemas.microsoft.com/office/drawing/2014/main" id="{4B0CEE5A-8152-4FA4-A71C-111DE825C678}"/>
                    </a:ext>
                  </a:extLst>
                </p14:cNvPr>
                <p14:cNvContentPartPr/>
                <p14:nvPr/>
              </p14:nvContentPartPr>
              <p14:xfrm>
                <a:off x="4221871" y="875257"/>
                <a:ext cx="107616" cy="9435"/>
              </p14:xfrm>
            </p:contentPart>
          </mc:Choice>
          <mc:Fallback xmlns="">
            <p:pic>
              <p:nvPicPr>
                <p:cNvPr id="793" name="Entrada de lápiz 792">
                  <a:extLst>
                    <a:ext uri="{FF2B5EF4-FFF2-40B4-BE49-F238E27FC236}">
                      <a16:creationId xmlns:a16="http://schemas.microsoft.com/office/drawing/2014/main" id="{4B0CEE5A-8152-4FA4-A71C-111DE825C678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4212873" y="866870"/>
                  <a:ext cx="125252" cy="2655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794" name="Entrada de lápiz 793">
                  <a:extLst>
                    <a:ext uri="{FF2B5EF4-FFF2-40B4-BE49-F238E27FC236}">
                      <a16:creationId xmlns:a16="http://schemas.microsoft.com/office/drawing/2014/main" id="{1AEB83DC-4EF7-4BEA-A5A9-42458D6CF45F}"/>
                    </a:ext>
                  </a:extLst>
                </p14:cNvPr>
                <p14:cNvContentPartPr/>
                <p14:nvPr/>
              </p14:nvContentPartPr>
              <p14:xfrm>
                <a:off x="4171748" y="875847"/>
                <a:ext cx="212872" cy="196951"/>
              </p14:xfrm>
            </p:contentPart>
          </mc:Choice>
          <mc:Fallback xmlns="">
            <p:pic>
              <p:nvPicPr>
                <p:cNvPr id="794" name="Entrada de lápiz 793">
                  <a:extLst>
                    <a:ext uri="{FF2B5EF4-FFF2-40B4-BE49-F238E27FC236}">
                      <a16:creationId xmlns:a16="http://schemas.microsoft.com/office/drawing/2014/main" id="{1AEB83DC-4EF7-4BEA-A5A9-42458D6CF45F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4163103" y="866846"/>
                  <a:ext cx="230521" cy="214594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796" name="Entrada de lápiz 795">
                <a:extLst>
                  <a:ext uri="{FF2B5EF4-FFF2-40B4-BE49-F238E27FC236}">
                    <a16:creationId xmlns:a16="http://schemas.microsoft.com/office/drawing/2014/main" id="{99FD8711-F2D8-4145-81D8-ECA0BCFFBDE6}"/>
                  </a:ext>
                </a:extLst>
              </p14:cNvPr>
              <p14:cNvContentPartPr/>
              <p14:nvPr/>
            </p14:nvContentPartPr>
            <p14:xfrm>
              <a:off x="2290688" y="1401836"/>
              <a:ext cx="7371" cy="295"/>
            </p14:xfrm>
          </p:contentPart>
        </mc:Choice>
        <mc:Fallback xmlns="">
          <p:pic>
            <p:nvPicPr>
              <p:cNvPr id="796" name="Entrada de lápiz 795">
                <a:extLst>
                  <a:ext uri="{FF2B5EF4-FFF2-40B4-BE49-F238E27FC236}">
                    <a16:creationId xmlns:a16="http://schemas.microsoft.com/office/drawing/2014/main" id="{99FD8711-F2D8-4145-81D8-ECA0BCFFBDE6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2281474" y="1394461"/>
                <a:ext cx="25430" cy="14750"/>
              </a:xfrm>
              <a:prstGeom prst="rect">
                <a:avLst/>
              </a:prstGeom>
            </p:spPr>
          </p:pic>
        </mc:Fallback>
      </mc:AlternateContent>
      <p:grpSp>
        <p:nvGrpSpPr>
          <p:cNvPr id="801" name="Grupo 800">
            <a:extLst>
              <a:ext uri="{FF2B5EF4-FFF2-40B4-BE49-F238E27FC236}">
                <a16:creationId xmlns:a16="http://schemas.microsoft.com/office/drawing/2014/main" id="{F2C0D85B-C668-4818-878F-07F461A6A4E5}"/>
              </a:ext>
            </a:extLst>
          </p:cNvPr>
          <p:cNvGrpSpPr/>
          <p:nvPr/>
        </p:nvGrpSpPr>
        <p:grpSpPr>
          <a:xfrm>
            <a:off x="4044968" y="1328717"/>
            <a:ext cx="474688" cy="224371"/>
            <a:chOff x="4044968" y="1328717"/>
            <a:chExt cx="474688" cy="224371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797" name="Entrada de lápiz 796">
                  <a:extLst>
                    <a:ext uri="{FF2B5EF4-FFF2-40B4-BE49-F238E27FC236}">
                      <a16:creationId xmlns:a16="http://schemas.microsoft.com/office/drawing/2014/main" id="{FE42644E-3CEF-434E-8D89-2CEC33B8BAA1}"/>
                    </a:ext>
                  </a:extLst>
                </p14:cNvPr>
                <p14:cNvContentPartPr/>
                <p14:nvPr/>
              </p14:nvContentPartPr>
              <p14:xfrm>
                <a:off x="4044968" y="1328717"/>
                <a:ext cx="99950" cy="206091"/>
              </p14:xfrm>
            </p:contentPart>
          </mc:Choice>
          <mc:Fallback xmlns="">
            <p:pic>
              <p:nvPicPr>
                <p:cNvPr id="797" name="Entrada de lápiz 796">
                  <a:extLst>
                    <a:ext uri="{FF2B5EF4-FFF2-40B4-BE49-F238E27FC236}">
                      <a16:creationId xmlns:a16="http://schemas.microsoft.com/office/drawing/2014/main" id="{FE42644E-3CEF-434E-8D89-2CEC33B8BAA1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4036339" y="1319725"/>
                  <a:ext cx="117567" cy="22371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798" name="Entrada de lápiz 797">
                  <a:extLst>
                    <a:ext uri="{FF2B5EF4-FFF2-40B4-BE49-F238E27FC236}">
                      <a16:creationId xmlns:a16="http://schemas.microsoft.com/office/drawing/2014/main" id="{745BE8BC-745F-4145-AB2F-E608A7FACFCE}"/>
                    </a:ext>
                  </a:extLst>
                </p14:cNvPr>
                <p14:cNvContentPartPr/>
                <p14:nvPr/>
              </p14:nvContentPartPr>
              <p14:xfrm>
                <a:off x="4176760" y="1357316"/>
                <a:ext cx="144175" cy="173659"/>
              </p14:xfrm>
            </p:contentPart>
          </mc:Choice>
          <mc:Fallback xmlns="">
            <p:pic>
              <p:nvPicPr>
                <p:cNvPr id="798" name="Entrada de lápiz 797">
                  <a:extLst>
                    <a:ext uri="{FF2B5EF4-FFF2-40B4-BE49-F238E27FC236}">
                      <a16:creationId xmlns:a16="http://schemas.microsoft.com/office/drawing/2014/main" id="{745BE8BC-745F-4145-AB2F-E608A7FACFCE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4167772" y="1348309"/>
                  <a:ext cx="161792" cy="19131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799" name="Entrada de lápiz 798">
                  <a:extLst>
                    <a:ext uri="{FF2B5EF4-FFF2-40B4-BE49-F238E27FC236}">
                      <a16:creationId xmlns:a16="http://schemas.microsoft.com/office/drawing/2014/main" id="{5637C51F-3855-45D6-974D-E7D8B678443A}"/>
                    </a:ext>
                  </a:extLst>
                </p14:cNvPr>
                <p14:cNvContentPartPr/>
                <p14:nvPr/>
              </p14:nvContentPartPr>
              <p14:xfrm>
                <a:off x="4410861" y="1357905"/>
                <a:ext cx="94053" cy="8255"/>
              </p14:xfrm>
            </p:contentPart>
          </mc:Choice>
          <mc:Fallback xmlns="">
            <p:pic>
              <p:nvPicPr>
                <p:cNvPr id="799" name="Entrada de lápiz 798">
                  <a:extLst>
                    <a:ext uri="{FF2B5EF4-FFF2-40B4-BE49-F238E27FC236}">
                      <a16:creationId xmlns:a16="http://schemas.microsoft.com/office/drawing/2014/main" id="{5637C51F-3855-45D6-974D-E7D8B678443A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401852" y="1349291"/>
                  <a:ext cx="111710" cy="258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800" name="Entrada de lápiz 799">
                  <a:extLst>
                    <a:ext uri="{FF2B5EF4-FFF2-40B4-BE49-F238E27FC236}">
                      <a16:creationId xmlns:a16="http://schemas.microsoft.com/office/drawing/2014/main" id="{35F43768-B9D7-425F-8DDC-33D9346BB35A}"/>
                    </a:ext>
                  </a:extLst>
                </p14:cNvPr>
                <p14:cNvContentPartPr/>
                <p14:nvPr/>
              </p14:nvContentPartPr>
              <p14:xfrm>
                <a:off x="4329486" y="1357021"/>
                <a:ext cx="190170" cy="196067"/>
              </p14:xfrm>
            </p:contentPart>
          </mc:Choice>
          <mc:Fallback xmlns="">
            <p:pic>
              <p:nvPicPr>
                <p:cNvPr id="800" name="Entrada de lápiz 799">
                  <a:extLst>
                    <a:ext uri="{FF2B5EF4-FFF2-40B4-BE49-F238E27FC236}">
                      <a16:creationId xmlns:a16="http://schemas.microsoft.com/office/drawing/2014/main" id="{35F43768-B9D7-425F-8DDC-33D9346BB35A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4320499" y="1348387"/>
                  <a:ext cx="207785" cy="21369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3" name="Grupo 812">
            <a:extLst>
              <a:ext uri="{FF2B5EF4-FFF2-40B4-BE49-F238E27FC236}">
                <a16:creationId xmlns:a16="http://schemas.microsoft.com/office/drawing/2014/main" id="{EDE8F5A3-7B68-4C7F-A154-0C6EECAC4E16}"/>
              </a:ext>
            </a:extLst>
          </p:cNvPr>
          <p:cNvGrpSpPr/>
          <p:nvPr/>
        </p:nvGrpSpPr>
        <p:grpSpPr>
          <a:xfrm>
            <a:off x="4433858" y="765283"/>
            <a:ext cx="254444" cy="129433"/>
            <a:chOff x="4433858" y="765283"/>
            <a:chExt cx="254444" cy="129433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802" name="Entrada de lápiz 801">
                  <a:extLst>
                    <a:ext uri="{FF2B5EF4-FFF2-40B4-BE49-F238E27FC236}">
                      <a16:creationId xmlns:a16="http://schemas.microsoft.com/office/drawing/2014/main" id="{130C66E5-D36A-41AB-B267-28725EBA6355}"/>
                    </a:ext>
                  </a:extLst>
                </p14:cNvPr>
                <p14:cNvContentPartPr/>
                <p14:nvPr/>
              </p14:nvContentPartPr>
              <p14:xfrm>
                <a:off x="4433858" y="792998"/>
                <a:ext cx="20344" cy="25946"/>
              </p14:xfrm>
            </p:contentPart>
          </mc:Choice>
          <mc:Fallback xmlns="">
            <p:pic>
              <p:nvPicPr>
                <p:cNvPr id="802" name="Entrada de lápiz 801">
                  <a:extLst>
                    <a:ext uri="{FF2B5EF4-FFF2-40B4-BE49-F238E27FC236}">
                      <a16:creationId xmlns:a16="http://schemas.microsoft.com/office/drawing/2014/main" id="{130C66E5-D36A-41AB-B267-28725EBA6355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4424935" y="784349"/>
                  <a:ext cx="37833" cy="436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803" name="Entrada de lápiz 802">
                  <a:extLst>
                    <a:ext uri="{FF2B5EF4-FFF2-40B4-BE49-F238E27FC236}">
                      <a16:creationId xmlns:a16="http://schemas.microsoft.com/office/drawing/2014/main" id="{135651C3-EF13-4A93-B5D5-8DE5C2E0D668}"/>
                    </a:ext>
                  </a:extLst>
                </p14:cNvPr>
                <p14:cNvContentPartPr/>
                <p14:nvPr/>
              </p14:nvContentPartPr>
              <p14:xfrm>
                <a:off x="4455381" y="857567"/>
                <a:ext cx="11204" cy="9435"/>
              </p14:xfrm>
            </p:contentPart>
          </mc:Choice>
          <mc:Fallback xmlns="">
            <p:pic>
              <p:nvPicPr>
                <p:cNvPr id="803" name="Entrada de lápiz 802">
                  <a:extLst>
                    <a:ext uri="{FF2B5EF4-FFF2-40B4-BE49-F238E27FC236}">
                      <a16:creationId xmlns:a16="http://schemas.microsoft.com/office/drawing/2014/main" id="{135651C3-EF13-4A93-B5D5-8DE5C2E0D668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4446707" y="848858"/>
                  <a:ext cx="28914" cy="2721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804" name="Entrada de lápiz 803">
                  <a:extLst>
                    <a:ext uri="{FF2B5EF4-FFF2-40B4-BE49-F238E27FC236}">
                      <a16:creationId xmlns:a16="http://schemas.microsoft.com/office/drawing/2014/main" id="{5EA158F5-8DE5-4C91-AB5E-2076859D7C3C}"/>
                    </a:ext>
                  </a:extLst>
                </p14:cNvPr>
                <p14:cNvContentPartPr/>
                <p14:nvPr/>
              </p14:nvContentPartPr>
              <p14:xfrm>
                <a:off x="4487519" y="780320"/>
                <a:ext cx="119999" cy="106141"/>
              </p14:xfrm>
            </p:contentPart>
          </mc:Choice>
          <mc:Fallback xmlns="">
            <p:pic>
              <p:nvPicPr>
                <p:cNvPr id="804" name="Entrada de lápiz 803">
                  <a:extLst>
                    <a:ext uri="{FF2B5EF4-FFF2-40B4-BE49-F238E27FC236}">
                      <a16:creationId xmlns:a16="http://schemas.microsoft.com/office/drawing/2014/main" id="{5EA158F5-8DE5-4C91-AB5E-2076859D7C3C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4478537" y="771325"/>
                  <a:ext cx="137604" cy="12377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805" name="Entrada de lápiz 804">
                  <a:extLst>
                    <a:ext uri="{FF2B5EF4-FFF2-40B4-BE49-F238E27FC236}">
                      <a16:creationId xmlns:a16="http://schemas.microsoft.com/office/drawing/2014/main" id="{FA592072-4B3D-4528-B5EB-457615618F16}"/>
                    </a:ext>
                  </a:extLst>
                </p14:cNvPr>
                <p14:cNvContentPartPr/>
                <p14:nvPr/>
              </p14:nvContentPartPr>
              <p14:xfrm>
                <a:off x="4624618" y="765283"/>
                <a:ext cx="25061" cy="3833"/>
              </p14:xfrm>
            </p:contentPart>
          </mc:Choice>
          <mc:Fallback xmlns="">
            <p:pic>
              <p:nvPicPr>
                <p:cNvPr id="805" name="Entrada de lápiz 804">
                  <a:extLst>
                    <a:ext uri="{FF2B5EF4-FFF2-40B4-BE49-F238E27FC236}">
                      <a16:creationId xmlns:a16="http://schemas.microsoft.com/office/drawing/2014/main" id="{FA592072-4B3D-4528-B5EB-457615618F16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4616026" y="756572"/>
                  <a:ext cx="42604" cy="209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806" name="Entrada de lápiz 805">
                  <a:extLst>
                    <a:ext uri="{FF2B5EF4-FFF2-40B4-BE49-F238E27FC236}">
                      <a16:creationId xmlns:a16="http://schemas.microsoft.com/office/drawing/2014/main" id="{9A0DF3BF-2CC2-4EC4-BFD7-797B79CE67D2}"/>
                    </a:ext>
                  </a:extLst>
                </p14:cNvPr>
                <p14:cNvContentPartPr/>
                <p14:nvPr/>
              </p14:nvContentPartPr>
              <p14:xfrm>
                <a:off x="4593070" y="768821"/>
                <a:ext cx="95232" cy="125895"/>
              </p14:xfrm>
            </p:contentPart>
          </mc:Choice>
          <mc:Fallback xmlns="">
            <p:pic>
              <p:nvPicPr>
                <p:cNvPr id="806" name="Entrada de lápiz 805">
                  <a:extLst>
                    <a:ext uri="{FF2B5EF4-FFF2-40B4-BE49-F238E27FC236}">
                      <a16:creationId xmlns:a16="http://schemas.microsoft.com/office/drawing/2014/main" id="{9A0DF3BF-2CC2-4EC4-BFD7-797B79CE67D2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4584086" y="759828"/>
                  <a:ext cx="112841" cy="143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2" name="Grupo 811">
            <a:extLst>
              <a:ext uri="{FF2B5EF4-FFF2-40B4-BE49-F238E27FC236}">
                <a16:creationId xmlns:a16="http://schemas.microsoft.com/office/drawing/2014/main" id="{E3541990-0B6F-468B-B556-3BDF30D6814F}"/>
              </a:ext>
            </a:extLst>
          </p:cNvPr>
          <p:cNvGrpSpPr/>
          <p:nvPr/>
        </p:nvGrpSpPr>
        <p:grpSpPr>
          <a:xfrm>
            <a:off x="4567420" y="1517707"/>
            <a:ext cx="280389" cy="170121"/>
            <a:chOff x="4567420" y="1517707"/>
            <a:chExt cx="280389" cy="170121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807" name="Entrada de lápiz 806">
                  <a:extLst>
                    <a:ext uri="{FF2B5EF4-FFF2-40B4-BE49-F238E27FC236}">
                      <a16:creationId xmlns:a16="http://schemas.microsoft.com/office/drawing/2014/main" id="{A1C7AB96-07F7-4BB2-B0EF-1AD8489E8E21}"/>
                    </a:ext>
                  </a:extLst>
                </p14:cNvPr>
                <p14:cNvContentPartPr/>
                <p14:nvPr/>
              </p14:nvContentPartPr>
              <p14:xfrm>
                <a:off x="4579803" y="1517707"/>
                <a:ext cx="18280" cy="7371"/>
              </p14:xfrm>
            </p:contentPart>
          </mc:Choice>
          <mc:Fallback xmlns="">
            <p:pic>
              <p:nvPicPr>
                <p:cNvPr id="807" name="Entrada de lápiz 806">
                  <a:extLst>
                    <a:ext uri="{FF2B5EF4-FFF2-40B4-BE49-F238E27FC236}">
                      <a16:creationId xmlns:a16="http://schemas.microsoft.com/office/drawing/2014/main" id="{A1C7AB96-07F7-4BB2-B0EF-1AD8489E8E21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4570842" y="1508493"/>
                  <a:ext cx="35843" cy="2543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808" name="Entrada de lápiz 807">
                  <a:extLst>
                    <a:ext uri="{FF2B5EF4-FFF2-40B4-BE49-F238E27FC236}">
                      <a16:creationId xmlns:a16="http://schemas.microsoft.com/office/drawing/2014/main" id="{82E48766-8FE6-4DBB-AB18-76DFC4ACF05F}"/>
                    </a:ext>
                  </a:extLst>
                </p14:cNvPr>
                <p14:cNvContentPartPr/>
                <p14:nvPr/>
              </p14:nvContentPartPr>
              <p14:xfrm>
                <a:off x="4567420" y="1579918"/>
                <a:ext cx="4128" cy="3833"/>
              </p14:xfrm>
            </p:contentPart>
          </mc:Choice>
          <mc:Fallback xmlns="">
            <p:pic>
              <p:nvPicPr>
                <p:cNvPr id="808" name="Entrada de lápiz 807">
                  <a:extLst>
                    <a:ext uri="{FF2B5EF4-FFF2-40B4-BE49-F238E27FC236}">
                      <a16:creationId xmlns:a16="http://schemas.microsoft.com/office/drawing/2014/main" id="{82E48766-8FE6-4DBB-AB18-76DFC4ACF05F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4558820" y="1571207"/>
                  <a:ext cx="20984" cy="209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809" name="Entrada de lápiz 808">
                  <a:extLst>
                    <a:ext uri="{FF2B5EF4-FFF2-40B4-BE49-F238E27FC236}">
                      <a16:creationId xmlns:a16="http://schemas.microsoft.com/office/drawing/2014/main" id="{779DCF3D-C66D-4D8C-8862-E806C43ABB3A}"/>
                    </a:ext>
                  </a:extLst>
                </p14:cNvPr>
                <p14:cNvContentPartPr/>
                <p14:nvPr/>
              </p14:nvContentPartPr>
              <p14:xfrm>
                <a:off x="4647320" y="1531270"/>
                <a:ext cx="107321" cy="130023"/>
              </p14:xfrm>
            </p:contentPart>
          </mc:Choice>
          <mc:Fallback xmlns="">
            <p:pic>
              <p:nvPicPr>
                <p:cNvPr id="809" name="Entrada de lápiz 808">
                  <a:extLst>
                    <a:ext uri="{FF2B5EF4-FFF2-40B4-BE49-F238E27FC236}">
                      <a16:creationId xmlns:a16="http://schemas.microsoft.com/office/drawing/2014/main" id="{779DCF3D-C66D-4D8C-8862-E806C43ABB3A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4638706" y="1522626"/>
                  <a:ext cx="124909" cy="1476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810" name="Entrada de lápiz 809">
                  <a:extLst>
                    <a:ext uri="{FF2B5EF4-FFF2-40B4-BE49-F238E27FC236}">
                      <a16:creationId xmlns:a16="http://schemas.microsoft.com/office/drawing/2014/main" id="{27F72447-0F35-4876-B293-4D9262C2A9E9}"/>
                    </a:ext>
                  </a:extLst>
                </p14:cNvPr>
                <p14:cNvContentPartPr/>
                <p14:nvPr/>
              </p14:nvContentPartPr>
              <p14:xfrm>
                <a:off x="4785304" y="1553088"/>
                <a:ext cx="31253" cy="295"/>
              </p14:xfrm>
            </p:contentPart>
          </mc:Choice>
          <mc:Fallback xmlns="">
            <p:pic>
              <p:nvPicPr>
                <p:cNvPr id="810" name="Entrada de lápiz 809">
                  <a:extLst>
                    <a:ext uri="{FF2B5EF4-FFF2-40B4-BE49-F238E27FC236}">
                      <a16:creationId xmlns:a16="http://schemas.microsoft.com/office/drawing/2014/main" id="{27F72447-0F35-4876-B293-4D9262C2A9E9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4776323" y="1545713"/>
                  <a:ext cx="48855" cy="147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811" name="Entrada de lápiz 810">
                  <a:extLst>
                    <a:ext uri="{FF2B5EF4-FFF2-40B4-BE49-F238E27FC236}">
                      <a16:creationId xmlns:a16="http://schemas.microsoft.com/office/drawing/2014/main" id="{F1FC8BCC-E95D-4ACC-83F6-43F22ABAC380}"/>
                    </a:ext>
                  </a:extLst>
                </p14:cNvPr>
                <p14:cNvContentPartPr/>
                <p14:nvPr/>
              </p14:nvContentPartPr>
              <p14:xfrm>
                <a:off x="4737540" y="1544242"/>
                <a:ext cx="110269" cy="143586"/>
              </p14:xfrm>
            </p:contentPart>
          </mc:Choice>
          <mc:Fallback xmlns="">
            <p:pic>
              <p:nvPicPr>
                <p:cNvPr id="811" name="Entrada de lápiz 810">
                  <a:extLst>
                    <a:ext uri="{FF2B5EF4-FFF2-40B4-BE49-F238E27FC236}">
                      <a16:creationId xmlns:a16="http://schemas.microsoft.com/office/drawing/2014/main" id="{F1FC8BCC-E95D-4ACC-83F6-43F22ABAC380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4728891" y="1535245"/>
                  <a:ext cx="127926" cy="161219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814" name="Entrada de lápiz 813">
                <a:extLst>
                  <a:ext uri="{FF2B5EF4-FFF2-40B4-BE49-F238E27FC236}">
                    <a16:creationId xmlns:a16="http://schemas.microsoft.com/office/drawing/2014/main" id="{1F594BC3-A3F6-4684-AFA0-FD5A0AFE4C8F}"/>
                  </a:ext>
                </a:extLst>
              </p14:cNvPr>
              <p14:cNvContentPartPr/>
              <p14:nvPr/>
            </p14:nvContentPartPr>
            <p14:xfrm>
              <a:off x="5114637" y="1124689"/>
              <a:ext cx="78721" cy="10024"/>
            </p14:xfrm>
          </p:contentPart>
        </mc:Choice>
        <mc:Fallback xmlns="">
          <p:pic>
            <p:nvPicPr>
              <p:cNvPr id="814" name="Entrada de lápiz 813">
                <a:extLst>
                  <a:ext uri="{FF2B5EF4-FFF2-40B4-BE49-F238E27FC236}">
                    <a16:creationId xmlns:a16="http://schemas.microsoft.com/office/drawing/2014/main" id="{1F594BC3-A3F6-4684-AFA0-FD5A0AFE4C8F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5105651" y="1115739"/>
                <a:ext cx="96334" cy="275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815" name="Entrada de lápiz 814">
                <a:extLst>
                  <a:ext uri="{FF2B5EF4-FFF2-40B4-BE49-F238E27FC236}">
                    <a16:creationId xmlns:a16="http://schemas.microsoft.com/office/drawing/2014/main" id="{4E9E4847-4314-4E83-A8AB-2EC0E0CB1050}"/>
                  </a:ext>
                </a:extLst>
              </p14:cNvPr>
              <p14:cNvContentPartPr/>
              <p14:nvPr/>
            </p14:nvContentPartPr>
            <p14:xfrm>
              <a:off x="5097242" y="1214320"/>
              <a:ext cx="69876" cy="295"/>
            </p14:xfrm>
          </p:contentPart>
        </mc:Choice>
        <mc:Fallback xmlns="">
          <p:pic>
            <p:nvPicPr>
              <p:cNvPr id="815" name="Entrada de lápiz 814">
                <a:extLst>
                  <a:ext uri="{FF2B5EF4-FFF2-40B4-BE49-F238E27FC236}">
                    <a16:creationId xmlns:a16="http://schemas.microsoft.com/office/drawing/2014/main" id="{4E9E4847-4314-4E83-A8AB-2EC0E0CB1050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5088598" y="1207240"/>
                <a:ext cx="87525" cy="147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816" name="Entrada de lápiz 815">
                <a:extLst>
                  <a:ext uri="{FF2B5EF4-FFF2-40B4-BE49-F238E27FC236}">
                    <a16:creationId xmlns:a16="http://schemas.microsoft.com/office/drawing/2014/main" id="{B447121B-6DE7-49EC-A6FF-57CA87DCD73C}"/>
                  </a:ext>
                </a:extLst>
              </p14:cNvPr>
              <p14:cNvContentPartPr/>
              <p14:nvPr/>
            </p14:nvContentPartPr>
            <p14:xfrm>
              <a:off x="5525345" y="1214320"/>
              <a:ext cx="1088243" cy="64569"/>
            </p14:xfrm>
          </p:contentPart>
        </mc:Choice>
        <mc:Fallback xmlns="">
          <p:pic>
            <p:nvPicPr>
              <p:cNvPr id="816" name="Entrada de lápiz 815">
                <a:extLst>
                  <a:ext uri="{FF2B5EF4-FFF2-40B4-BE49-F238E27FC236}">
                    <a16:creationId xmlns:a16="http://schemas.microsoft.com/office/drawing/2014/main" id="{B447121B-6DE7-49EC-A6FF-57CA87DCD73C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5516345" y="1205663"/>
                <a:ext cx="1105882" cy="822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817" name="Entrada de lápiz 816">
                <a:extLst>
                  <a:ext uri="{FF2B5EF4-FFF2-40B4-BE49-F238E27FC236}">
                    <a16:creationId xmlns:a16="http://schemas.microsoft.com/office/drawing/2014/main" id="{CF1D7E35-0483-42AA-9B21-856119F6F2F3}"/>
                  </a:ext>
                </a:extLst>
              </p14:cNvPr>
              <p14:cNvContentPartPr/>
              <p14:nvPr/>
            </p14:nvContentPartPr>
            <p14:xfrm>
              <a:off x="5802197" y="839287"/>
              <a:ext cx="269186" cy="305746"/>
            </p14:xfrm>
          </p:contentPart>
        </mc:Choice>
        <mc:Fallback xmlns="">
          <p:pic>
            <p:nvPicPr>
              <p:cNvPr id="817" name="Entrada de lápiz 816">
                <a:extLst>
                  <a:ext uri="{FF2B5EF4-FFF2-40B4-BE49-F238E27FC236}">
                    <a16:creationId xmlns:a16="http://schemas.microsoft.com/office/drawing/2014/main" id="{CF1D7E35-0483-42AA-9B21-856119F6F2F3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5793200" y="830644"/>
                <a:ext cx="286820" cy="323392"/>
              </a:xfrm>
              <a:prstGeom prst="rect">
                <a:avLst/>
              </a:prstGeom>
            </p:spPr>
          </p:pic>
        </mc:Fallback>
      </mc:AlternateContent>
      <p:grpSp>
        <p:nvGrpSpPr>
          <p:cNvPr id="823" name="Grupo 822">
            <a:extLst>
              <a:ext uri="{FF2B5EF4-FFF2-40B4-BE49-F238E27FC236}">
                <a16:creationId xmlns:a16="http://schemas.microsoft.com/office/drawing/2014/main" id="{A798B63D-267C-4476-9B41-A945D14CB4EF}"/>
              </a:ext>
            </a:extLst>
          </p:cNvPr>
          <p:cNvGrpSpPr/>
          <p:nvPr/>
        </p:nvGrpSpPr>
        <p:grpSpPr>
          <a:xfrm>
            <a:off x="5889764" y="1357021"/>
            <a:ext cx="252086" cy="241177"/>
            <a:chOff x="5889764" y="1357021"/>
            <a:chExt cx="252086" cy="241177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818" name="Entrada de lápiz 817">
                  <a:extLst>
                    <a:ext uri="{FF2B5EF4-FFF2-40B4-BE49-F238E27FC236}">
                      <a16:creationId xmlns:a16="http://schemas.microsoft.com/office/drawing/2014/main" id="{7B90D517-FD6A-486D-BA11-1EB01E03C024}"/>
                    </a:ext>
                  </a:extLst>
                </p14:cNvPr>
                <p14:cNvContentPartPr/>
                <p14:nvPr/>
              </p14:nvContentPartPr>
              <p14:xfrm>
                <a:off x="5957871" y="1365866"/>
                <a:ext cx="152431" cy="9140"/>
              </p14:xfrm>
            </p:contentPart>
          </mc:Choice>
          <mc:Fallback xmlns="">
            <p:pic>
              <p:nvPicPr>
                <p:cNvPr id="818" name="Entrada de lápiz 817">
                  <a:extLst>
                    <a:ext uri="{FF2B5EF4-FFF2-40B4-BE49-F238E27FC236}">
                      <a16:creationId xmlns:a16="http://schemas.microsoft.com/office/drawing/2014/main" id="{7B90D517-FD6A-486D-BA11-1EB01E03C024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5949243" y="1357092"/>
                  <a:ext cx="170047" cy="270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819" name="Entrada de lápiz 818">
                  <a:extLst>
                    <a:ext uri="{FF2B5EF4-FFF2-40B4-BE49-F238E27FC236}">
                      <a16:creationId xmlns:a16="http://schemas.microsoft.com/office/drawing/2014/main" id="{586F280E-A24E-4DD8-9815-A606BA17697E}"/>
                    </a:ext>
                  </a:extLst>
                </p14:cNvPr>
                <p14:cNvContentPartPr/>
                <p14:nvPr/>
              </p14:nvContentPartPr>
              <p14:xfrm>
                <a:off x="5889764" y="1357021"/>
                <a:ext cx="252086" cy="241177"/>
              </p14:xfrm>
            </p:contentPart>
          </mc:Choice>
          <mc:Fallback xmlns="">
            <p:pic>
              <p:nvPicPr>
                <p:cNvPr id="819" name="Entrada de lápiz 818">
                  <a:extLst>
                    <a:ext uri="{FF2B5EF4-FFF2-40B4-BE49-F238E27FC236}">
                      <a16:creationId xmlns:a16="http://schemas.microsoft.com/office/drawing/2014/main" id="{586F280E-A24E-4DD8-9815-A606BA17697E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5881121" y="1348382"/>
                  <a:ext cx="269732" cy="25881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2" name="Grupo 821">
            <a:extLst>
              <a:ext uri="{FF2B5EF4-FFF2-40B4-BE49-F238E27FC236}">
                <a16:creationId xmlns:a16="http://schemas.microsoft.com/office/drawing/2014/main" id="{FF518314-B7E6-4AEF-8552-385AFF47EFD1}"/>
              </a:ext>
            </a:extLst>
          </p:cNvPr>
          <p:cNvGrpSpPr/>
          <p:nvPr/>
        </p:nvGrpSpPr>
        <p:grpSpPr>
          <a:xfrm>
            <a:off x="6794324" y="1266211"/>
            <a:ext cx="335819" cy="311938"/>
            <a:chOff x="6794324" y="1266211"/>
            <a:chExt cx="335819" cy="311938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820" name="Entrada de lápiz 819">
                  <a:extLst>
                    <a:ext uri="{FF2B5EF4-FFF2-40B4-BE49-F238E27FC236}">
                      <a16:creationId xmlns:a16="http://schemas.microsoft.com/office/drawing/2014/main" id="{A0661CD0-4B02-4182-9D93-D98C36DF7F16}"/>
                    </a:ext>
                  </a:extLst>
                </p14:cNvPr>
                <p14:cNvContentPartPr/>
                <p14:nvPr/>
              </p14:nvContentPartPr>
              <p14:xfrm>
                <a:off x="6794324" y="1266211"/>
                <a:ext cx="233216" cy="260931"/>
              </p14:xfrm>
            </p:contentPart>
          </mc:Choice>
          <mc:Fallback xmlns="">
            <p:pic>
              <p:nvPicPr>
                <p:cNvPr id="820" name="Entrada de lápiz 819">
                  <a:extLst>
                    <a:ext uri="{FF2B5EF4-FFF2-40B4-BE49-F238E27FC236}">
                      <a16:creationId xmlns:a16="http://schemas.microsoft.com/office/drawing/2014/main" id="{A0661CD0-4B02-4182-9D93-D98C36DF7F16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6785686" y="1257213"/>
                  <a:ext cx="250851" cy="27856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821" name="Entrada de lápiz 820">
                  <a:extLst>
                    <a:ext uri="{FF2B5EF4-FFF2-40B4-BE49-F238E27FC236}">
                      <a16:creationId xmlns:a16="http://schemas.microsoft.com/office/drawing/2014/main" id="{9E9E47D7-97F1-4FE0-A515-C7E05498F48A}"/>
                    </a:ext>
                  </a:extLst>
                </p14:cNvPr>
                <p14:cNvContentPartPr/>
                <p14:nvPr/>
              </p14:nvContentPartPr>
              <p14:xfrm>
                <a:off x="6831768" y="1312501"/>
                <a:ext cx="298375" cy="265648"/>
              </p14:xfrm>
            </p:contentPart>
          </mc:Choice>
          <mc:Fallback xmlns="">
            <p:pic>
              <p:nvPicPr>
                <p:cNvPr id="821" name="Entrada de lápiz 820">
                  <a:extLst>
                    <a:ext uri="{FF2B5EF4-FFF2-40B4-BE49-F238E27FC236}">
                      <a16:creationId xmlns:a16="http://schemas.microsoft.com/office/drawing/2014/main" id="{9E9E47D7-97F1-4FE0-A515-C7E05498F48A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6823130" y="1303502"/>
                  <a:ext cx="316011" cy="283286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824" name="Entrada de lápiz 823">
                <a:extLst>
                  <a:ext uri="{FF2B5EF4-FFF2-40B4-BE49-F238E27FC236}">
                    <a16:creationId xmlns:a16="http://schemas.microsoft.com/office/drawing/2014/main" id="{299DED66-61F3-410A-AA08-D5C2AD553269}"/>
                  </a:ext>
                </a:extLst>
              </p14:cNvPr>
              <p14:cNvContentPartPr/>
              <p14:nvPr/>
            </p14:nvContentPartPr>
            <p14:xfrm>
              <a:off x="2634355" y="2873331"/>
              <a:ext cx="5296" cy="6776"/>
            </p14:xfrm>
          </p:contentPart>
        </mc:Choice>
        <mc:Fallback xmlns="">
          <p:pic>
            <p:nvPicPr>
              <p:cNvPr id="824" name="Entrada de lápiz 823">
                <a:extLst>
                  <a:ext uri="{FF2B5EF4-FFF2-40B4-BE49-F238E27FC236}">
                    <a16:creationId xmlns:a16="http://schemas.microsoft.com/office/drawing/2014/main" id="{299DED66-61F3-410A-AA08-D5C2AD553269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2625528" y="2864772"/>
                <a:ext cx="22596" cy="24251"/>
              </a:xfrm>
              <a:prstGeom prst="rect">
                <a:avLst/>
              </a:prstGeom>
            </p:spPr>
          </p:pic>
        </mc:Fallback>
      </mc:AlternateContent>
      <p:grpSp>
        <p:nvGrpSpPr>
          <p:cNvPr id="831" name="Grupo 830">
            <a:extLst>
              <a:ext uri="{FF2B5EF4-FFF2-40B4-BE49-F238E27FC236}">
                <a16:creationId xmlns:a16="http://schemas.microsoft.com/office/drawing/2014/main" id="{FB39E482-D0AC-413F-950D-1E9CA55067B6}"/>
              </a:ext>
            </a:extLst>
          </p:cNvPr>
          <p:cNvGrpSpPr/>
          <p:nvPr/>
        </p:nvGrpSpPr>
        <p:grpSpPr>
          <a:xfrm>
            <a:off x="2100377" y="1850211"/>
            <a:ext cx="776880" cy="707760"/>
            <a:chOff x="2100377" y="1850211"/>
            <a:chExt cx="776880" cy="70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825" name="Entrada de lápiz 824">
                  <a:extLst>
                    <a:ext uri="{FF2B5EF4-FFF2-40B4-BE49-F238E27FC236}">
                      <a16:creationId xmlns:a16="http://schemas.microsoft.com/office/drawing/2014/main" id="{B994C49D-157C-4C8F-BB29-6112DFF450DC}"/>
                    </a:ext>
                  </a:extLst>
                </p14:cNvPr>
                <p14:cNvContentPartPr/>
                <p14:nvPr/>
              </p14:nvContentPartPr>
              <p14:xfrm>
                <a:off x="2351657" y="1871091"/>
                <a:ext cx="155520" cy="145440"/>
              </p14:xfrm>
            </p:contentPart>
          </mc:Choice>
          <mc:Fallback xmlns="">
            <p:pic>
              <p:nvPicPr>
                <p:cNvPr id="825" name="Entrada de lápiz 824">
                  <a:extLst>
                    <a:ext uri="{FF2B5EF4-FFF2-40B4-BE49-F238E27FC236}">
                      <a16:creationId xmlns:a16="http://schemas.microsoft.com/office/drawing/2014/main" id="{B994C49D-157C-4C8F-BB29-6112DFF450DC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2343017" y="1862091"/>
                  <a:ext cx="17316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826" name="Entrada de lápiz 825">
                  <a:extLst>
                    <a:ext uri="{FF2B5EF4-FFF2-40B4-BE49-F238E27FC236}">
                      <a16:creationId xmlns:a16="http://schemas.microsoft.com/office/drawing/2014/main" id="{89D27655-F717-4AAB-A54F-103AB21A4938}"/>
                    </a:ext>
                  </a:extLst>
                </p14:cNvPr>
                <p14:cNvContentPartPr/>
                <p14:nvPr/>
              </p14:nvContentPartPr>
              <p14:xfrm>
                <a:off x="2471537" y="1850211"/>
                <a:ext cx="77040" cy="263160"/>
              </p14:xfrm>
            </p:contentPart>
          </mc:Choice>
          <mc:Fallback xmlns="">
            <p:pic>
              <p:nvPicPr>
                <p:cNvPr id="826" name="Entrada de lápiz 825">
                  <a:extLst>
                    <a:ext uri="{FF2B5EF4-FFF2-40B4-BE49-F238E27FC236}">
                      <a16:creationId xmlns:a16="http://schemas.microsoft.com/office/drawing/2014/main" id="{89D27655-F717-4AAB-A54F-103AB21A4938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2462897" y="1841211"/>
                  <a:ext cx="9468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827" name="Entrada de lápiz 826">
                  <a:extLst>
                    <a:ext uri="{FF2B5EF4-FFF2-40B4-BE49-F238E27FC236}">
                      <a16:creationId xmlns:a16="http://schemas.microsoft.com/office/drawing/2014/main" id="{7B5FCAEF-9C2D-45A3-9F24-8A72FDB57911}"/>
                    </a:ext>
                  </a:extLst>
                </p14:cNvPr>
                <p14:cNvContentPartPr/>
                <p14:nvPr/>
              </p14:nvContentPartPr>
              <p14:xfrm>
                <a:off x="2100377" y="2155131"/>
                <a:ext cx="776880" cy="39960"/>
              </p14:xfrm>
            </p:contentPart>
          </mc:Choice>
          <mc:Fallback xmlns="">
            <p:pic>
              <p:nvPicPr>
                <p:cNvPr id="827" name="Entrada de lápiz 826">
                  <a:extLst>
                    <a:ext uri="{FF2B5EF4-FFF2-40B4-BE49-F238E27FC236}">
                      <a16:creationId xmlns:a16="http://schemas.microsoft.com/office/drawing/2014/main" id="{7B5FCAEF-9C2D-45A3-9F24-8A72FDB57911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2091377" y="2146131"/>
                  <a:ext cx="79452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28" name="Entrada de lápiz 827">
                  <a:extLst>
                    <a:ext uri="{FF2B5EF4-FFF2-40B4-BE49-F238E27FC236}">
                      <a16:creationId xmlns:a16="http://schemas.microsoft.com/office/drawing/2014/main" id="{5938CBC6-6ED0-4FD9-A726-B3BA6CA1FDFA}"/>
                    </a:ext>
                  </a:extLst>
                </p14:cNvPr>
                <p14:cNvContentPartPr/>
                <p14:nvPr/>
              </p14:nvContentPartPr>
              <p14:xfrm>
                <a:off x="2219177" y="2273931"/>
                <a:ext cx="132120" cy="242640"/>
              </p14:xfrm>
            </p:contentPart>
          </mc:Choice>
          <mc:Fallback xmlns="">
            <p:pic>
              <p:nvPicPr>
                <p:cNvPr id="828" name="Entrada de lápiz 827">
                  <a:extLst>
                    <a:ext uri="{FF2B5EF4-FFF2-40B4-BE49-F238E27FC236}">
                      <a16:creationId xmlns:a16="http://schemas.microsoft.com/office/drawing/2014/main" id="{5938CBC6-6ED0-4FD9-A726-B3BA6CA1FDFA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2210537" y="2265291"/>
                  <a:ext cx="14976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29" name="Entrada de lápiz 828">
                  <a:extLst>
                    <a:ext uri="{FF2B5EF4-FFF2-40B4-BE49-F238E27FC236}">
                      <a16:creationId xmlns:a16="http://schemas.microsoft.com/office/drawing/2014/main" id="{29631DA7-588C-4C1E-9F6C-F72D4721EB4D}"/>
                    </a:ext>
                  </a:extLst>
                </p14:cNvPr>
                <p14:cNvContentPartPr/>
                <p14:nvPr/>
              </p14:nvContentPartPr>
              <p14:xfrm>
                <a:off x="2420777" y="2263131"/>
                <a:ext cx="171360" cy="137160"/>
              </p14:xfrm>
            </p:contentPart>
          </mc:Choice>
          <mc:Fallback xmlns="">
            <p:pic>
              <p:nvPicPr>
                <p:cNvPr id="829" name="Entrada de lápiz 828">
                  <a:extLst>
                    <a:ext uri="{FF2B5EF4-FFF2-40B4-BE49-F238E27FC236}">
                      <a16:creationId xmlns:a16="http://schemas.microsoft.com/office/drawing/2014/main" id="{29631DA7-588C-4C1E-9F6C-F72D4721EB4D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2412137" y="2254491"/>
                  <a:ext cx="18900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30" name="Entrada de lápiz 829">
                  <a:extLst>
                    <a:ext uri="{FF2B5EF4-FFF2-40B4-BE49-F238E27FC236}">
                      <a16:creationId xmlns:a16="http://schemas.microsoft.com/office/drawing/2014/main" id="{51DB910C-40F8-4D6B-B1FE-6D74A1D4D4D5}"/>
                    </a:ext>
                  </a:extLst>
                </p14:cNvPr>
                <p14:cNvContentPartPr/>
                <p14:nvPr/>
              </p14:nvContentPartPr>
              <p14:xfrm>
                <a:off x="2392337" y="2372571"/>
                <a:ext cx="178560" cy="185400"/>
              </p14:xfrm>
            </p:contentPart>
          </mc:Choice>
          <mc:Fallback xmlns="">
            <p:pic>
              <p:nvPicPr>
                <p:cNvPr id="830" name="Entrada de lápiz 829">
                  <a:extLst>
                    <a:ext uri="{FF2B5EF4-FFF2-40B4-BE49-F238E27FC236}">
                      <a16:creationId xmlns:a16="http://schemas.microsoft.com/office/drawing/2014/main" id="{51DB910C-40F8-4D6B-B1FE-6D74A1D4D4D5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2383337" y="2363571"/>
                  <a:ext cx="196200" cy="203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832" name="Entrada de lápiz 831">
                <a:extLst>
                  <a:ext uri="{FF2B5EF4-FFF2-40B4-BE49-F238E27FC236}">
                    <a16:creationId xmlns:a16="http://schemas.microsoft.com/office/drawing/2014/main" id="{72AB40C9-8438-49FA-BF44-C1E96376AA4D}"/>
                  </a:ext>
                </a:extLst>
              </p14:cNvPr>
              <p14:cNvContentPartPr/>
              <p14:nvPr/>
            </p14:nvContentPartPr>
            <p14:xfrm>
              <a:off x="3006497" y="2184651"/>
              <a:ext cx="79560" cy="57600"/>
            </p14:xfrm>
          </p:contentPart>
        </mc:Choice>
        <mc:Fallback xmlns="">
          <p:pic>
            <p:nvPicPr>
              <p:cNvPr id="832" name="Entrada de lápiz 831">
                <a:extLst>
                  <a:ext uri="{FF2B5EF4-FFF2-40B4-BE49-F238E27FC236}">
                    <a16:creationId xmlns:a16="http://schemas.microsoft.com/office/drawing/2014/main" id="{72AB40C9-8438-49FA-BF44-C1E96376AA4D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2997857" y="2176011"/>
                <a:ext cx="97200" cy="75240"/>
              </a:xfrm>
              <a:prstGeom prst="rect">
                <a:avLst/>
              </a:prstGeom>
            </p:spPr>
          </p:pic>
        </mc:Fallback>
      </mc:AlternateContent>
      <p:grpSp>
        <p:nvGrpSpPr>
          <p:cNvPr id="843" name="Grupo 842">
            <a:extLst>
              <a:ext uri="{FF2B5EF4-FFF2-40B4-BE49-F238E27FC236}">
                <a16:creationId xmlns:a16="http://schemas.microsoft.com/office/drawing/2014/main" id="{EC9E8BD3-1144-4626-A6BC-73467A2FAA96}"/>
              </a:ext>
            </a:extLst>
          </p:cNvPr>
          <p:cNvGrpSpPr/>
          <p:nvPr/>
        </p:nvGrpSpPr>
        <p:grpSpPr>
          <a:xfrm>
            <a:off x="3336977" y="1882971"/>
            <a:ext cx="815400" cy="663120"/>
            <a:chOff x="3336977" y="1882971"/>
            <a:chExt cx="815400" cy="66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33" name="Entrada de lápiz 832">
                  <a:extLst>
                    <a:ext uri="{FF2B5EF4-FFF2-40B4-BE49-F238E27FC236}">
                      <a16:creationId xmlns:a16="http://schemas.microsoft.com/office/drawing/2014/main" id="{69DDD65C-AE17-4B6C-BDA4-53B532AB3BC5}"/>
                    </a:ext>
                  </a:extLst>
                </p14:cNvPr>
                <p14:cNvContentPartPr/>
                <p14:nvPr/>
              </p14:nvContentPartPr>
              <p14:xfrm>
                <a:off x="3336977" y="1947411"/>
                <a:ext cx="200520" cy="205200"/>
              </p14:xfrm>
            </p:contentPart>
          </mc:Choice>
          <mc:Fallback xmlns="">
            <p:pic>
              <p:nvPicPr>
                <p:cNvPr id="833" name="Entrada de lápiz 832">
                  <a:extLst>
                    <a:ext uri="{FF2B5EF4-FFF2-40B4-BE49-F238E27FC236}">
                      <a16:creationId xmlns:a16="http://schemas.microsoft.com/office/drawing/2014/main" id="{69DDD65C-AE17-4B6C-BDA4-53B532AB3BC5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3327977" y="1938411"/>
                  <a:ext cx="21816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34" name="Entrada de lápiz 833">
                  <a:extLst>
                    <a:ext uri="{FF2B5EF4-FFF2-40B4-BE49-F238E27FC236}">
                      <a16:creationId xmlns:a16="http://schemas.microsoft.com/office/drawing/2014/main" id="{CD3D857A-2CEF-4680-B976-AA10963C3CD3}"/>
                    </a:ext>
                  </a:extLst>
                </p14:cNvPr>
                <p14:cNvContentPartPr/>
                <p14:nvPr/>
              </p14:nvContentPartPr>
              <p14:xfrm>
                <a:off x="3651617" y="1926171"/>
                <a:ext cx="171000" cy="111600"/>
              </p14:xfrm>
            </p:contentPart>
          </mc:Choice>
          <mc:Fallback xmlns="">
            <p:pic>
              <p:nvPicPr>
                <p:cNvPr id="834" name="Entrada de lápiz 833">
                  <a:extLst>
                    <a:ext uri="{FF2B5EF4-FFF2-40B4-BE49-F238E27FC236}">
                      <a16:creationId xmlns:a16="http://schemas.microsoft.com/office/drawing/2014/main" id="{CD3D857A-2CEF-4680-B976-AA10963C3CD3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3642977" y="1917171"/>
                  <a:ext cx="18864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35" name="Entrada de lápiz 834">
                  <a:extLst>
                    <a:ext uri="{FF2B5EF4-FFF2-40B4-BE49-F238E27FC236}">
                      <a16:creationId xmlns:a16="http://schemas.microsoft.com/office/drawing/2014/main" id="{5F417C82-FE6F-4D6C-9FD0-3B20AF98E615}"/>
                    </a:ext>
                  </a:extLst>
                </p14:cNvPr>
                <p14:cNvContentPartPr/>
                <p14:nvPr/>
              </p14:nvContentPartPr>
              <p14:xfrm>
                <a:off x="3781217" y="1882971"/>
                <a:ext cx="61920" cy="231840"/>
              </p14:xfrm>
            </p:contentPart>
          </mc:Choice>
          <mc:Fallback xmlns="">
            <p:pic>
              <p:nvPicPr>
                <p:cNvPr id="835" name="Entrada de lápiz 834">
                  <a:extLst>
                    <a:ext uri="{FF2B5EF4-FFF2-40B4-BE49-F238E27FC236}">
                      <a16:creationId xmlns:a16="http://schemas.microsoft.com/office/drawing/2014/main" id="{5F417C82-FE6F-4D6C-9FD0-3B20AF98E615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3772217" y="1873971"/>
                  <a:ext cx="7956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36" name="Entrada de lápiz 835">
                  <a:extLst>
                    <a:ext uri="{FF2B5EF4-FFF2-40B4-BE49-F238E27FC236}">
                      <a16:creationId xmlns:a16="http://schemas.microsoft.com/office/drawing/2014/main" id="{DC06095E-CD9C-4AFE-8CF6-8CF62A9B3015}"/>
                    </a:ext>
                  </a:extLst>
                </p14:cNvPr>
                <p14:cNvContentPartPr/>
                <p14:nvPr/>
              </p14:nvContentPartPr>
              <p14:xfrm>
                <a:off x="3341297" y="2209491"/>
                <a:ext cx="542520" cy="43560"/>
              </p14:xfrm>
            </p:contentPart>
          </mc:Choice>
          <mc:Fallback xmlns="">
            <p:pic>
              <p:nvPicPr>
                <p:cNvPr id="836" name="Entrada de lápiz 835">
                  <a:extLst>
                    <a:ext uri="{FF2B5EF4-FFF2-40B4-BE49-F238E27FC236}">
                      <a16:creationId xmlns:a16="http://schemas.microsoft.com/office/drawing/2014/main" id="{DC06095E-CD9C-4AFE-8CF6-8CF62A9B3015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3332657" y="2200851"/>
                  <a:ext cx="56016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837" name="Entrada de lápiz 836">
                  <a:extLst>
                    <a:ext uri="{FF2B5EF4-FFF2-40B4-BE49-F238E27FC236}">
                      <a16:creationId xmlns:a16="http://schemas.microsoft.com/office/drawing/2014/main" id="{800175CF-3F26-415D-82E6-EEB7B34E1EA2}"/>
                    </a:ext>
                  </a:extLst>
                </p14:cNvPr>
                <p14:cNvContentPartPr/>
                <p14:nvPr/>
              </p14:nvContentPartPr>
              <p14:xfrm>
                <a:off x="3363257" y="2340531"/>
                <a:ext cx="99000" cy="205560"/>
              </p14:xfrm>
            </p:contentPart>
          </mc:Choice>
          <mc:Fallback xmlns="">
            <p:pic>
              <p:nvPicPr>
                <p:cNvPr id="837" name="Entrada de lápiz 836">
                  <a:extLst>
                    <a:ext uri="{FF2B5EF4-FFF2-40B4-BE49-F238E27FC236}">
                      <a16:creationId xmlns:a16="http://schemas.microsoft.com/office/drawing/2014/main" id="{800175CF-3F26-415D-82E6-EEB7B34E1EA2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3354617" y="2331891"/>
                  <a:ext cx="11664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838" name="Entrada de lápiz 837">
                  <a:extLst>
                    <a:ext uri="{FF2B5EF4-FFF2-40B4-BE49-F238E27FC236}">
                      <a16:creationId xmlns:a16="http://schemas.microsoft.com/office/drawing/2014/main" id="{72AEE0CC-9F17-4680-970F-5BBCAD8BD4A2}"/>
                    </a:ext>
                  </a:extLst>
                </p14:cNvPr>
                <p14:cNvContentPartPr/>
                <p14:nvPr/>
              </p14:nvContentPartPr>
              <p14:xfrm>
                <a:off x="3588977" y="2361411"/>
                <a:ext cx="168120" cy="173160"/>
              </p14:xfrm>
            </p:contentPart>
          </mc:Choice>
          <mc:Fallback xmlns="">
            <p:pic>
              <p:nvPicPr>
                <p:cNvPr id="838" name="Entrada de lápiz 837">
                  <a:extLst>
                    <a:ext uri="{FF2B5EF4-FFF2-40B4-BE49-F238E27FC236}">
                      <a16:creationId xmlns:a16="http://schemas.microsoft.com/office/drawing/2014/main" id="{72AEE0CC-9F17-4680-970F-5BBCAD8BD4A2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3579977" y="2352411"/>
                  <a:ext cx="18576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840" name="Entrada de lápiz 839">
                  <a:extLst>
                    <a:ext uri="{FF2B5EF4-FFF2-40B4-BE49-F238E27FC236}">
                      <a16:creationId xmlns:a16="http://schemas.microsoft.com/office/drawing/2014/main" id="{8383D321-211E-4695-9AB8-B8DF65F735ED}"/>
                    </a:ext>
                  </a:extLst>
                </p14:cNvPr>
                <p14:cNvContentPartPr/>
                <p14:nvPr/>
              </p14:nvContentPartPr>
              <p14:xfrm>
                <a:off x="4049057" y="2187531"/>
                <a:ext cx="103320" cy="360"/>
              </p14:xfrm>
            </p:contentPart>
          </mc:Choice>
          <mc:Fallback xmlns="">
            <p:pic>
              <p:nvPicPr>
                <p:cNvPr id="840" name="Entrada de lápiz 839">
                  <a:extLst>
                    <a:ext uri="{FF2B5EF4-FFF2-40B4-BE49-F238E27FC236}">
                      <a16:creationId xmlns:a16="http://schemas.microsoft.com/office/drawing/2014/main" id="{8383D321-211E-4695-9AB8-B8DF65F735ED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4040057" y="2178531"/>
                  <a:ext cx="1209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841" name="Entrada de lápiz 840">
                  <a:extLst>
                    <a:ext uri="{FF2B5EF4-FFF2-40B4-BE49-F238E27FC236}">
                      <a16:creationId xmlns:a16="http://schemas.microsoft.com/office/drawing/2014/main" id="{C6633E19-6F8A-46BE-A25E-0CE0534C9ED2}"/>
                    </a:ext>
                  </a:extLst>
                </p14:cNvPr>
                <p14:cNvContentPartPr/>
                <p14:nvPr/>
              </p14:nvContentPartPr>
              <p14:xfrm>
                <a:off x="4071017" y="2252691"/>
                <a:ext cx="73800" cy="11880"/>
              </p14:xfrm>
            </p:contentPart>
          </mc:Choice>
          <mc:Fallback xmlns="">
            <p:pic>
              <p:nvPicPr>
                <p:cNvPr id="841" name="Entrada de lápiz 840">
                  <a:extLst>
                    <a:ext uri="{FF2B5EF4-FFF2-40B4-BE49-F238E27FC236}">
                      <a16:creationId xmlns:a16="http://schemas.microsoft.com/office/drawing/2014/main" id="{C6633E19-6F8A-46BE-A25E-0CE0534C9ED2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4062377" y="2244051"/>
                  <a:ext cx="91440" cy="29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842" name="Entrada de lápiz 841">
                <a:extLst>
                  <a:ext uri="{FF2B5EF4-FFF2-40B4-BE49-F238E27FC236}">
                    <a16:creationId xmlns:a16="http://schemas.microsoft.com/office/drawing/2014/main" id="{278281B9-4626-4694-BA59-9AA072E2EE94}"/>
                  </a:ext>
                </a:extLst>
              </p14:cNvPr>
              <p14:cNvContentPartPr/>
              <p14:nvPr/>
            </p14:nvContentPartPr>
            <p14:xfrm>
              <a:off x="4495457" y="2285811"/>
              <a:ext cx="1116720" cy="55440"/>
            </p14:xfrm>
          </p:contentPart>
        </mc:Choice>
        <mc:Fallback xmlns="">
          <p:pic>
            <p:nvPicPr>
              <p:cNvPr id="842" name="Entrada de lápiz 841">
                <a:extLst>
                  <a:ext uri="{FF2B5EF4-FFF2-40B4-BE49-F238E27FC236}">
                    <a16:creationId xmlns:a16="http://schemas.microsoft.com/office/drawing/2014/main" id="{278281B9-4626-4694-BA59-9AA072E2EE94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4486457" y="2276811"/>
                <a:ext cx="1134360" cy="73080"/>
              </a:xfrm>
              <a:prstGeom prst="rect">
                <a:avLst/>
              </a:prstGeom>
            </p:spPr>
          </p:pic>
        </mc:Fallback>
      </mc:AlternateContent>
      <p:grpSp>
        <p:nvGrpSpPr>
          <p:cNvPr id="858" name="Grupo 857">
            <a:extLst>
              <a:ext uri="{FF2B5EF4-FFF2-40B4-BE49-F238E27FC236}">
                <a16:creationId xmlns:a16="http://schemas.microsoft.com/office/drawing/2014/main" id="{51E13104-E558-43CF-94CC-E1D16A279CFA}"/>
              </a:ext>
            </a:extLst>
          </p:cNvPr>
          <p:cNvGrpSpPr/>
          <p:nvPr/>
        </p:nvGrpSpPr>
        <p:grpSpPr>
          <a:xfrm>
            <a:off x="4732337" y="1936971"/>
            <a:ext cx="425160" cy="392400"/>
            <a:chOff x="4732337" y="1936971"/>
            <a:chExt cx="425160" cy="39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856" name="Entrada de lápiz 855">
                  <a:extLst>
                    <a:ext uri="{FF2B5EF4-FFF2-40B4-BE49-F238E27FC236}">
                      <a16:creationId xmlns:a16="http://schemas.microsoft.com/office/drawing/2014/main" id="{47A65BD4-0DAA-4081-A588-C7F082BB5A1B}"/>
                    </a:ext>
                  </a:extLst>
                </p14:cNvPr>
                <p14:cNvContentPartPr/>
                <p14:nvPr/>
              </p14:nvContentPartPr>
              <p14:xfrm>
                <a:off x="4732337" y="1936971"/>
                <a:ext cx="206280" cy="307080"/>
              </p14:xfrm>
            </p:contentPart>
          </mc:Choice>
          <mc:Fallback xmlns="">
            <p:pic>
              <p:nvPicPr>
                <p:cNvPr id="856" name="Entrada de lápiz 855">
                  <a:extLst>
                    <a:ext uri="{FF2B5EF4-FFF2-40B4-BE49-F238E27FC236}">
                      <a16:creationId xmlns:a16="http://schemas.microsoft.com/office/drawing/2014/main" id="{47A65BD4-0DAA-4081-A588-C7F082BB5A1B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4723697" y="1927971"/>
                  <a:ext cx="22392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857" name="Entrada de lápiz 856">
                  <a:extLst>
                    <a:ext uri="{FF2B5EF4-FFF2-40B4-BE49-F238E27FC236}">
                      <a16:creationId xmlns:a16="http://schemas.microsoft.com/office/drawing/2014/main" id="{8C642CB8-5FF3-4635-BC0D-D2840FFF9D1E}"/>
                    </a:ext>
                  </a:extLst>
                </p14:cNvPr>
                <p14:cNvContentPartPr/>
                <p14:nvPr/>
              </p14:nvContentPartPr>
              <p14:xfrm>
                <a:off x="4984337" y="1984851"/>
                <a:ext cx="173160" cy="344520"/>
              </p14:xfrm>
            </p:contentPart>
          </mc:Choice>
          <mc:Fallback xmlns="">
            <p:pic>
              <p:nvPicPr>
                <p:cNvPr id="857" name="Entrada de lápiz 856">
                  <a:extLst>
                    <a:ext uri="{FF2B5EF4-FFF2-40B4-BE49-F238E27FC236}">
                      <a16:creationId xmlns:a16="http://schemas.microsoft.com/office/drawing/2014/main" id="{8C642CB8-5FF3-4635-BC0D-D2840FFF9D1E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4975337" y="1976211"/>
                  <a:ext cx="190800" cy="362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8" name="Grupo 887">
            <a:extLst>
              <a:ext uri="{FF2B5EF4-FFF2-40B4-BE49-F238E27FC236}">
                <a16:creationId xmlns:a16="http://schemas.microsoft.com/office/drawing/2014/main" id="{5F3CB452-AE2D-422D-937A-2B1BD7C6629E}"/>
              </a:ext>
            </a:extLst>
          </p:cNvPr>
          <p:cNvGrpSpPr/>
          <p:nvPr/>
        </p:nvGrpSpPr>
        <p:grpSpPr>
          <a:xfrm>
            <a:off x="4610297" y="2428731"/>
            <a:ext cx="659880" cy="314280"/>
            <a:chOff x="4610297" y="2428731"/>
            <a:chExt cx="659880" cy="314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885" name="Entrada de lápiz 884">
                  <a:extLst>
                    <a:ext uri="{FF2B5EF4-FFF2-40B4-BE49-F238E27FC236}">
                      <a16:creationId xmlns:a16="http://schemas.microsoft.com/office/drawing/2014/main" id="{6D3AD34E-5A5C-46F2-AD88-8564B4CD1590}"/>
                    </a:ext>
                  </a:extLst>
                </p14:cNvPr>
                <p14:cNvContentPartPr/>
                <p14:nvPr/>
              </p14:nvContentPartPr>
              <p14:xfrm>
                <a:off x="4610297" y="2428731"/>
                <a:ext cx="225720" cy="289440"/>
              </p14:xfrm>
            </p:contentPart>
          </mc:Choice>
          <mc:Fallback xmlns="">
            <p:pic>
              <p:nvPicPr>
                <p:cNvPr id="885" name="Entrada de lápiz 884">
                  <a:extLst>
                    <a:ext uri="{FF2B5EF4-FFF2-40B4-BE49-F238E27FC236}">
                      <a16:creationId xmlns:a16="http://schemas.microsoft.com/office/drawing/2014/main" id="{6D3AD34E-5A5C-46F2-AD88-8564B4CD1590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4601657" y="2420091"/>
                  <a:ext cx="24336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886" name="Entrada de lápiz 885">
                  <a:extLst>
                    <a:ext uri="{FF2B5EF4-FFF2-40B4-BE49-F238E27FC236}">
                      <a16:creationId xmlns:a16="http://schemas.microsoft.com/office/drawing/2014/main" id="{1F1E6F75-3C6C-451A-BE57-97C6214F6C93}"/>
                    </a:ext>
                  </a:extLst>
                </p14:cNvPr>
                <p14:cNvContentPartPr/>
                <p14:nvPr/>
              </p14:nvContentPartPr>
              <p14:xfrm>
                <a:off x="4942217" y="2457171"/>
                <a:ext cx="119880" cy="274680"/>
              </p14:xfrm>
            </p:contentPart>
          </mc:Choice>
          <mc:Fallback xmlns="">
            <p:pic>
              <p:nvPicPr>
                <p:cNvPr id="886" name="Entrada de lápiz 885">
                  <a:extLst>
                    <a:ext uri="{FF2B5EF4-FFF2-40B4-BE49-F238E27FC236}">
                      <a16:creationId xmlns:a16="http://schemas.microsoft.com/office/drawing/2014/main" id="{1F1E6F75-3C6C-451A-BE57-97C6214F6C93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4933577" y="2448171"/>
                  <a:ext cx="13752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887" name="Entrada de lápiz 886">
                  <a:extLst>
                    <a:ext uri="{FF2B5EF4-FFF2-40B4-BE49-F238E27FC236}">
                      <a16:creationId xmlns:a16="http://schemas.microsoft.com/office/drawing/2014/main" id="{AFA652E1-276F-43B1-BC57-F1DB070831FD}"/>
                    </a:ext>
                  </a:extLst>
                </p14:cNvPr>
                <p14:cNvContentPartPr/>
                <p14:nvPr/>
              </p14:nvContentPartPr>
              <p14:xfrm>
                <a:off x="5100617" y="2503251"/>
                <a:ext cx="169560" cy="239760"/>
              </p14:xfrm>
            </p:contentPart>
          </mc:Choice>
          <mc:Fallback xmlns="">
            <p:pic>
              <p:nvPicPr>
                <p:cNvPr id="887" name="Entrada de lápiz 886">
                  <a:extLst>
                    <a:ext uri="{FF2B5EF4-FFF2-40B4-BE49-F238E27FC236}">
                      <a16:creationId xmlns:a16="http://schemas.microsoft.com/office/drawing/2014/main" id="{AFA652E1-276F-43B1-BC57-F1DB070831FD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5091977" y="2494251"/>
                  <a:ext cx="187200" cy="257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7" name="Grupo 896">
            <a:extLst>
              <a:ext uri="{FF2B5EF4-FFF2-40B4-BE49-F238E27FC236}">
                <a16:creationId xmlns:a16="http://schemas.microsoft.com/office/drawing/2014/main" id="{8E789FD6-C391-4E9E-940D-53F0D30BD0F8}"/>
              </a:ext>
            </a:extLst>
          </p:cNvPr>
          <p:cNvGrpSpPr/>
          <p:nvPr/>
        </p:nvGrpSpPr>
        <p:grpSpPr>
          <a:xfrm>
            <a:off x="5300777" y="1882971"/>
            <a:ext cx="252000" cy="186120"/>
            <a:chOff x="5300777" y="1882971"/>
            <a:chExt cx="252000" cy="18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890" name="Entrada de lápiz 889">
                  <a:extLst>
                    <a:ext uri="{FF2B5EF4-FFF2-40B4-BE49-F238E27FC236}">
                      <a16:creationId xmlns:a16="http://schemas.microsoft.com/office/drawing/2014/main" id="{CA1723C6-D0F3-432C-A226-8AB04E8F89F5}"/>
                    </a:ext>
                  </a:extLst>
                </p14:cNvPr>
                <p14:cNvContentPartPr/>
                <p14:nvPr/>
              </p14:nvContentPartPr>
              <p14:xfrm>
                <a:off x="5315537" y="1923651"/>
                <a:ext cx="61920" cy="26640"/>
              </p14:xfrm>
            </p:contentPart>
          </mc:Choice>
          <mc:Fallback xmlns="">
            <p:pic>
              <p:nvPicPr>
                <p:cNvPr id="890" name="Entrada de lápiz 889">
                  <a:extLst>
                    <a:ext uri="{FF2B5EF4-FFF2-40B4-BE49-F238E27FC236}">
                      <a16:creationId xmlns:a16="http://schemas.microsoft.com/office/drawing/2014/main" id="{CA1723C6-D0F3-432C-A226-8AB04E8F89F5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5306897" y="1915011"/>
                  <a:ext cx="795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891" name="Entrada de lápiz 890">
                  <a:extLst>
                    <a:ext uri="{FF2B5EF4-FFF2-40B4-BE49-F238E27FC236}">
                      <a16:creationId xmlns:a16="http://schemas.microsoft.com/office/drawing/2014/main" id="{A734BB8A-1E2A-416E-9024-D238BECC7C11}"/>
                    </a:ext>
                  </a:extLst>
                </p14:cNvPr>
                <p14:cNvContentPartPr/>
                <p14:nvPr/>
              </p14:nvContentPartPr>
              <p14:xfrm>
                <a:off x="5300777" y="2035251"/>
                <a:ext cx="4680" cy="360"/>
              </p14:xfrm>
            </p:contentPart>
          </mc:Choice>
          <mc:Fallback xmlns="">
            <p:pic>
              <p:nvPicPr>
                <p:cNvPr id="891" name="Entrada de lápiz 890">
                  <a:extLst>
                    <a:ext uri="{FF2B5EF4-FFF2-40B4-BE49-F238E27FC236}">
                      <a16:creationId xmlns:a16="http://schemas.microsoft.com/office/drawing/2014/main" id="{A734BB8A-1E2A-416E-9024-D238BECC7C11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5291777" y="2026251"/>
                  <a:ext cx="223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892" name="Entrada de lápiz 891">
                  <a:extLst>
                    <a:ext uri="{FF2B5EF4-FFF2-40B4-BE49-F238E27FC236}">
                      <a16:creationId xmlns:a16="http://schemas.microsoft.com/office/drawing/2014/main" id="{3B9F0BB4-B908-4DC1-B181-B7F482B9E289}"/>
                    </a:ext>
                  </a:extLst>
                </p14:cNvPr>
                <p14:cNvContentPartPr/>
                <p14:nvPr/>
              </p14:nvContentPartPr>
              <p14:xfrm>
                <a:off x="5420657" y="1882971"/>
                <a:ext cx="132120" cy="186120"/>
              </p14:xfrm>
            </p:contentPart>
          </mc:Choice>
          <mc:Fallback xmlns="">
            <p:pic>
              <p:nvPicPr>
                <p:cNvPr id="892" name="Entrada de lápiz 891">
                  <a:extLst>
                    <a:ext uri="{FF2B5EF4-FFF2-40B4-BE49-F238E27FC236}">
                      <a16:creationId xmlns:a16="http://schemas.microsoft.com/office/drawing/2014/main" id="{3B9F0BB4-B908-4DC1-B181-B7F482B9E289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5411657" y="1873971"/>
                  <a:ext cx="149760" cy="20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6" name="Grupo 895">
            <a:extLst>
              <a:ext uri="{FF2B5EF4-FFF2-40B4-BE49-F238E27FC236}">
                <a16:creationId xmlns:a16="http://schemas.microsoft.com/office/drawing/2014/main" id="{18F71BF8-76D8-46E9-981E-FE394D0EE16E}"/>
              </a:ext>
            </a:extLst>
          </p:cNvPr>
          <p:cNvGrpSpPr/>
          <p:nvPr/>
        </p:nvGrpSpPr>
        <p:grpSpPr>
          <a:xfrm>
            <a:off x="5262257" y="2797371"/>
            <a:ext cx="291600" cy="187560"/>
            <a:chOff x="5262257" y="2797371"/>
            <a:chExt cx="291600" cy="187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893" name="Entrada de lápiz 892">
                  <a:extLst>
                    <a:ext uri="{FF2B5EF4-FFF2-40B4-BE49-F238E27FC236}">
                      <a16:creationId xmlns:a16="http://schemas.microsoft.com/office/drawing/2014/main" id="{6A826F9B-678C-4E09-A4E3-08CA74BE22C0}"/>
                    </a:ext>
                  </a:extLst>
                </p14:cNvPr>
                <p14:cNvContentPartPr/>
                <p14:nvPr/>
              </p14:nvContentPartPr>
              <p14:xfrm>
                <a:off x="5308697" y="2797371"/>
                <a:ext cx="14400" cy="19440"/>
              </p14:xfrm>
            </p:contentPart>
          </mc:Choice>
          <mc:Fallback xmlns="">
            <p:pic>
              <p:nvPicPr>
                <p:cNvPr id="893" name="Entrada de lápiz 892">
                  <a:extLst>
                    <a:ext uri="{FF2B5EF4-FFF2-40B4-BE49-F238E27FC236}">
                      <a16:creationId xmlns:a16="http://schemas.microsoft.com/office/drawing/2014/main" id="{6A826F9B-678C-4E09-A4E3-08CA74BE22C0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5300057" y="2788371"/>
                  <a:ext cx="320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894" name="Entrada de lápiz 893">
                  <a:extLst>
                    <a:ext uri="{FF2B5EF4-FFF2-40B4-BE49-F238E27FC236}">
                      <a16:creationId xmlns:a16="http://schemas.microsoft.com/office/drawing/2014/main" id="{D5DBF15C-3BF5-4BAA-B297-3906C2165343}"/>
                    </a:ext>
                  </a:extLst>
                </p14:cNvPr>
                <p14:cNvContentPartPr/>
                <p14:nvPr/>
              </p14:nvContentPartPr>
              <p14:xfrm>
                <a:off x="5262257" y="2871531"/>
                <a:ext cx="17280" cy="13680"/>
              </p14:xfrm>
            </p:contentPart>
          </mc:Choice>
          <mc:Fallback xmlns="">
            <p:pic>
              <p:nvPicPr>
                <p:cNvPr id="894" name="Entrada de lápiz 893">
                  <a:extLst>
                    <a:ext uri="{FF2B5EF4-FFF2-40B4-BE49-F238E27FC236}">
                      <a16:creationId xmlns:a16="http://schemas.microsoft.com/office/drawing/2014/main" id="{D5DBF15C-3BF5-4BAA-B297-3906C2165343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5253257" y="2862891"/>
                  <a:ext cx="349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895" name="Entrada de lápiz 894">
                  <a:extLst>
                    <a:ext uri="{FF2B5EF4-FFF2-40B4-BE49-F238E27FC236}">
                      <a16:creationId xmlns:a16="http://schemas.microsoft.com/office/drawing/2014/main" id="{4C119B9F-05ED-49C7-87B2-31A80E46DDC6}"/>
                    </a:ext>
                  </a:extLst>
                </p14:cNvPr>
                <p14:cNvContentPartPr/>
                <p14:nvPr/>
              </p14:nvContentPartPr>
              <p14:xfrm>
                <a:off x="5398697" y="2806011"/>
                <a:ext cx="155160" cy="178920"/>
              </p14:xfrm>
            </p:contentPart>
          </mc:Choice>
          <mc:Fallback xmlns="">
            <p:pic>
              <p:nvPicPr>
                <p:cNvPr id="895" name="Entrada de lápiz 894">
                  <a:extLst>
                    <a:ext uri="{FF2B5EF4-FFF2-40B4-BE49-F238E27FC236}">
                      <a16:creationId xmlns:a16="http://schemas.microsoft.com/office/drawing/2014/main" id="{4C119B9F-05ED-49C7-87B2-31A80E46DDC6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5390057" y="2797011"/>
                  <a:ext cx="172800" cy="196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898" name="Entrada de lápiz 897">
                <a:extLst>
                  <a:ext uri="{FF2B5EF4-FFF2-40B4-BE49-F238E27FC236}">
                    <a16:creationId xmlns:a16="http://schemas.microsoft.com/office/drawing/2014/main" id="{EA64A207-18E5-4805-8B1B-A78F324D2150}"/>
                  </a:ext>
                </a:extLst>
              </p14:cNvPr>
              <p14:cNvContentPartPr/>
              <p14:nvPr/>
            </p14:nvContentPartPr>
            <p14:xfrm>
              <a:off x="6389777" y="2612331"/>
              <a:ext cx="32760" cy="360"/>
            </p14:xfrm>
          </p:contentPart>
        </mc:Choice>
        <mc:Fallback xmlns="">
          <p:pic>
            <p:nvPicPr>
              <p:cNvPr id="898" name="Entrada de lápiz 897">
                <a:extLst>
                  <a:ext uri="{FF2B5EF4-FFF2-40B4-BE49-F238E27FC236}">
                    <a16:creationId xmlns:a16="http://schemas.microsoft.com/office/drawing/2014/main" id="{EA64A207-18E5-4805-8B1B-A78F324D2150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6381137" y="2603331"/>
                <a:ext cx="504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932" name="Grupo 931">
            <a:extLst>
              <a:ext uri="{FF2B5EF4-FFF2-40B4-BE49-F238E27FC236}">
                <a16:creationId xmlns:a16="http://schemas.microsoft.com/office/drawing/2014/main" id="{E659DBB6-9540-4620-9CE7-01BFC500AD7F}"/>
              </a:ext>
            </a:extLst>
          </p:cNvPr>
          <p:cNvGrpSpPr/>
          <p:nvPr/>
        </p:nvGrpSpPr>
        <p:grpSpPr>
          <a:xfrm>
            <a:off x="5748977" y="1991691"/>
            <a:ext cx="1118520" cy="455400"/>
            <a:chOff x="5748977" y="1991691"/>
            <a:chExt cx="1118520" cy="45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899" name="Entrada de lápiz 898">
                  <a:extLst>
                    <a:ext uri="{FF2B5EF4-FFF2-40B4-BE49-F238E27FC236}">
                      <a16:creationId xmlns:a16="http://schemas.microsoft.com/office/drawing/2014/main" id="{2EE6EF02-73AB-443A-B70B-FA26941E31E1}"/>
                    </a:ext>
                  </a:extLst>
                </p14:cNvPr>
                <p14:cNvContentPartPr/>
                <p14:nvPr/>
              </p14:nvContentPartPr>
              <p14:xfrm>
                <a:off x="5748977" y="2275011"/>
                <a:ext cx="128880" cy="11520"/>
              </p14:xfrm>
            </p:contentPart>
          </mc:Choice>
          <mc:Fallback xmlns="">
            <p:pic>
              <p:nvPicPr>
                <p:cNvPr id="899" name="Entrada de lápiz 898">
                  <a:extLst>
                    <a:ext uri="{FF2B5EF4-FFF2-40B4-BE49-F238E27FC236}">
                      <a16:creationId xmlns:a16="http://schemas.microsoft.com/office/drawing/2014/main" id="{2EE6EF02-73AB-443A-B70B-FA26941E31E1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5739977" y="2266011"/>
                  <a:ext cx="1465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900" name="Entrada de lápiz 899">
                  <a:extLst>
                    <a:ext uri="{FF2B5EF4-FFF2-40B4-BE49-F238E27FC236}">
                      <a16:creationId xmlns:a16="http://schemas.microsoft.com/office/drawing/2014/main" id="{C226DD45-DCF3-418A-B55D-F8E68C198AC1}"/>
                    </a:ext>
                  </a:extLst>
                </p14:cNvPr>
                <p14:cNvContentPartPr/>
                <p14:nvPr/>
              </p14:nvContentPartPr>
              <p14:xfrm>
                <a:off x="5783537" y="2372571"/>
                <a:ext cx="111600" cy="11520"/>
              </p14:xfrm>
            </p:contentPart>
          </mc:Choice>
          <mc:Fallback xmlns="">
            <p:pic>
              <p:nvPicPr>
                <p:cNvPr id="900" name="Entrada de lápiz 899">
                  <a:extLst>
                    <a:ext uri="{FF2B5EF4-FFF2-40B4-BE49-F238E27FC236}">
                      <a16:creationId xmlns:a16="http://schemas.microsoft.com/office/drawing/2014/main" id="{C226DD45-DCF3-418A-B55D-F8E68C198AC1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5774897" y="2363571"/>
                  <a:ext cx="1292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929" name="Entrada de lápiz 928">
                  <a:extLst>
                    <a:ext uri="{FF2B5EF4-FFF2-40B4-BE49-F238E27FC236}">
                      <a16:creationId xmlns:a16="http://schemas.microsoft.com/office/drawing/2014/main" id="{2386439F-7CAF-4F69-BF7E-50F1C17DF570}"/>
                    </a:ext>
                  </a:extLst>
                </p14:cNvPr>
                <p14:cNvContentPartPr/>
                <p14:nvPr/>
              </p14:nvContentPartPr>
              <p14:xfrm>
                <a:off x="6175217" y="2011491"/>
                <a:ext cx="237600" cy="264600"/>
              </p14:xfrm>
            </p:contentPart>
          </mc:Choice>
          <mc:Fallback xmlns="">
            <p:pic>
              <p:nvPicPr>
                <p:cNvPr id="929" name="Entrada de lápiz 928">
                  <a:extLst>
                    <a:ext uri="{FF2B5EF4-FFF2-40B4-BE49-F238E27FC236}">
                      <a16:creationId xmlns:a16="http://schemas.microsoft.com/office/drawing/2014/main" id="{2386439F-7CAF-4F69-BF7E-50F1C17DF570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6166217" y="2002851"/>
                  <a:ext cx="25524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930" name="Entrada de lápiz 929">
                  <a:extLst>
                    <a:ext uri="{FF2B5EF4-FFF2-40B4-BE49-F238E27FC236}">
                      <a16:creationId xmlns:a16="http://schemas.microsoft.com/office/drawing/2014/main" id="{D5AE665C-D4CB-4D4D-A31A-6A19642AF30F}"/>
                    </a:ext>
                  </a:extLst>
                </p14:cNvPr>
                <p14:cNvContentPartPr/>
                <p14:nvPr/>
              </p14:nvContentPartPr>
              <p14:xfrm>
                <a:off x="6475817" y="1991691"/>
                <a:ext cx="207360" cy="279000"/>
              </p14:xfrm>
            </p:contentPart>
          </mc:Choice>
          <mc:Fallback xmlns="">
            <p:pic>
              <p:nvPicPr>
                <p:cNvPr id="930" name="Entrada de lápiz 929">
                  <a:extLst>
                    <a:ext uri="{FF2B5EF4-FFF2-40B4-BE49-F238E27FC236}">
                      <a16:creationId xmlns:a16="http://schemas.microsoft.com/office/drawing/2014/main" id="{D5AE665C-D4CB-4D4D-A31A-6A19642AF30F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6467177" y="1983051"/>
                  <a:ext cx="22500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931" name="Entrada de lápiz 930">
                  <a:extLst>
                    <a:ext uri="{FF2B5EF4-FFF2-40B4-BE49-F238E27FC236}">
                      <a16:creationId xmlns:a16="http://schemas.microsoft.com/office/drawing/2014/main" id="{446626D6-61F8-43E3-8B51-3E980687B19A}"/>
                    </a:ext>
                  </a:extLst>
                </p14:cNvPr>
                <p14:cNvContentPartPr/>
                <p14:nvPr/>
              </p14:nvContentPartPr>
              <p14:xfrm>
                <a:off x="6014657" y="2350971"/>
                <a:ext cx="852840" cy="96120"/>
              </p14:xfrm>
            </p:contentPart>
          </mc:Choice>
          <mc:Fallback xmlns="">
            <p:pic>
              <p:nvPicPr>
                <p:cNvPr id="931" name="Entrada de lápiz 930">
                  <a:extLst>
                    <a:ext uri="{FF2B5EF4-FFF2-40B4-BE49-F238E27FC236}">
                      <a16:creationId xmlns:a16="http://schemas.microsoft.com/office/drawing/2014/main" id="{446626D6-61F8-43E3-8B51-3E980687B19A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6005657" y="2341971"/>
                  <a:ext cx="870480" cy="11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8" name="Grupo 967">
            <a:extLst>
              <a:ext uri="{FF2B5EF4-FFF2-40B4-BE49-F238E27FC236}">
                <a16:creationId xmlns:a16="http://schemas.microsoft.com/office/drawing/2014/main" id="{D7231357-BAFA-43FA-8990-4A5289F73D43}"/>
              </a:ext>
            </a:extLst>
          </p:cNvPr>
          <p:cNvGrpSpPr/>
          <p:nvPr/>
        </p:nvGrpSpPr>
        <p:grpSpPr>
          <a:xfrm>
            <a:off x="6218777" y="2503611"/>
            <a:ext cx="432000" cy="294840"/>
            <a:chOff x="6218777" y="2503611"/>
            <a:chExt cx="432000" cy="29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965" name="Entrada de lápiz 964">
                  <a:extLst>
                    <a:ext uri="{FF2B5EF4-FFF2-40B4-BE49-F238E27FC236}">
                      <a16:creationId xmlns:a16="http://schemas.microsoft.com/office/drawing/2014/main" id="{28A85641-0780-4965-8629-2F934A619A3C}"/>
                    </a:ext>
                  </a:extLst>
                </p14:cNvPr>
                <p14:cNvContentPartPr/>
                <p14:nvPr/>
              </p14:nvContentPartPr>
              <p14:xfrm>
                <a:off x="6218777" y="2503611"/>
                <a:ext cx="221040" cy="260280"/>
              </p14:xfrm>
            </p:contentPart>
          </mc:Choice>
          <mc:Fallback xmlns="">
            <p:pic>
              <p:nvPicPr>
                <p:cNvPr id="965" name="Entrada de lápiz 964">
                  <a:extLst>
                    <a:ext uri="{FF2B5EF4-FFF2-40B4-BE49-F238E27FC236}">
                      <a16:creationId xmlns:a16="http://schemas.microsoft.com/office/drawing/2014/main" id="{28A85641-0780-4965-8629-2F934A619A3C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6209777" y="2494971"/>
                  <a:ext cx="23868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966" name="Entrada de lápiz 965">
                  <a:extLst>
                    <a:ext uri="{FF2B5EF4-FFF2-40B4-BE49-F238E27FC236}">
                      <a16:creationId xmlns:a16="http://schemas.microsoft.com/office/drawing/2014/main" id="{B2C1EBF7-5BB4-4D7E-AAEB-E8207C5ACCC5}"/>
                    </a:ext>
                  </a:extLst>
                </p14:cNvPr>
                <p14:cNvContentPartPr/>
                <p14:nvPr/>
              </p14:nvContentPartPr>
              <p14:xfrm>
                <a:off x="6263057" y="2612331"/>
                <a:ext cx="192240" cy="33840"/>
              </p14:xfrm>
            </p:contentPart>
          </mc:Choice>
          <mc:Fallback xmlns="">
            <p:pic>
              <p:nvPicPr>
                <p:cNvPr id="966" name="Entrada de lápiz 965">
                  <a:extLst>
                    <a:ext uri="{FF2B5EF4-FFF2-40B4-BE49-F238E27FC236}">
                      <a16:creationId xmlns:a16="http://schemas.microsoft.com/office/drawing/2014/main" id="{B2C1EBF7-5BB4-4D7E-AAEB-E8207C5ACCC5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6254057" y="2603331"/>
                  <a:ext cx="20988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967" name="Entrada de lápiz 966">
                  <a:extLst>
                    <a:ext uri="{FF2B5EF4-FFF2-40B4-BE49-F238E27FC236}">
                      <a16:creationId xmlns:a16="http://schemas.microsoft.com/office/drawing/2014/main" id="{19BD9425-1D68-4B60-B16E-691EC0BE3B23}"/>
                    </a:ext>
                  </a:extLst>
                </p14:cNvPr>
                <p14:cNvContentPartPr/>
                <p14:nvPr/>
              </p14:nvContentPartPr>
              <p14:xfrm>
                <a:off x="6429017" y="2555091"/>
                <a:ext cx="221760" cy="243360"/>
              </p14:xfrm>
            </p:contentPart>
          </mc:Choice>
          <mc:Fallback xmlns="">
            <p:pic>
              <p:nvPicPr>
                <p:cNvPr id="967" name="Entrada de lápiz 966">
                  <a:extLst>
                    <a:ext uri="{FF2B5EF4-FFF2-40B4-BE49-F238E27FC236}">
                      <a16:creationId xmlns:a16="http://schemas.microsoft.com/office/drawing/2014/main" id="{19BD9425-1D68-4B60-B16E-691EC0BE3B23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6420017" y="2546091"/>
                  <a:ext cx="239400" cy="261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969" name="Entrada de lápiz 968">
                <a:extLst>
                  <a:ext uri="{FF2B5EF4-FFF2-40B4-BE49-F238E27FC236}">
                    <a16:creationId xmlns:a16="http://schemas.microsoft.com/office/drawing/2014/main" id="{92CA622B-18CD-468D-A498-7682E355E681}"/>
                  </a:ext>
                </a:extLst>
              </p14:cNvPr>
              <p14:cNvContentPartPr/>
              <p14:nvPr/>
            </p14:nvContentPartPr>
            <p14:xfrm>
              <a:off x="3685817" y="-130869"/>
              <a:ext cx="15120" cy="26640"/>
            </p14:xfrm>
          </p:contentPart>
        </mc:Choice>
        <mc:Fallback xmlns="">
          <p:pic>
            <p:nvPicPr>
              <p:cNvPr id="969" name="Entrada de lápiz 968">
                <a:extLst>
                  <a:ext uri="{FF2B5EF4-FFF2-40B4-BE49-F238E27FC236}">
                    <a16:creationId xmlns:a16="http://schemas.microsoft.com/office/drawing/2014/main" id="{92CA622B-18CD-468D-A498-7682E355E681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3677177" y="-139869"/>
                <a:ext cx="32760" cy="44280"/>
              </a:xfrm>
              <a:prstGeom prst="rect">
                <a:avLst/>
              </a:prstGeom>
            </p:spPr>
          </p:pic>
        </mc:Fallback>
      </mc:AlternateContent>
      <p:grpSp>
        <p:nvGrpSpPr>
          <p:cNvPr id="977" name="Grupo 976">
            <a:extLst>
              <a:ext uri="{FF2B5EF4-FFF2-40B4-BE49-F238E27FC236}">
                <a16:creationId xmlns:a16="http://schemas.microsoft.com/office/drawing/2014/main" id="{172AD7BA-7101-4A4C-AA8E-F1DAE9C14C16}"/>
              </a:ext>
            </a:extLst>
          </p:cNvPr>
          <p:cNvGrpSpPr/>
          <p:nvPr/>
        </p:nvGrpSpPr>
        <p:grpSpPr>
          <a:xfrm>
            <a:off x="6771017" y="1917171"/>
            <a:ext cx="205200" cy="174960"/>
            <a:chOff x="6771017" y="1917171"/>
            <a:chExt cx="205200" cy="174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970" name="Entrada de lápiz 969">
                  <a:extLst>
                    <a:ext uri="{FF2B5EF4-FFF2-40B4-BE49-F238E27FC236}">
                      <a16:creationId xmlns:a16="http://schemas.microsoft.com/office/drawing/2014/main" id="{D4DD322B-CFAD-4E51-A695-FA9011B7F0A0}"/>
                    </a:ext>
                  </a:extLst>
                </p14:cNvPr>
                <p14:cNvContentPartPr/>
                <p14:nvPr/>
              </p14:nvContentPartPr>
              <p14:xfrm>
                <a:off x="6783257" y="1948131"/>
                <a:ext cx="20160" cy="11160"/>
              </p14:xfrm>
            </p:contentPart>
          </mc:Choice>
          <mc:Fallback xmlns="">
            <p:pic>
              <p:nvPicPr>
                <p:cNvPr id="970" name="Entrada de lápiz 969">
                  <a:extLst>
                    <a:ext uri="{FF2B5EF4-FFF2-40B4-BE49-F238E27FC236}">
                      <a16:creationId xmlns:a16="http://schemas.microsoft.com/office/drawing/2014/main" id="{D4DD322B-CFAD-4E51-A695-FA9011B7F0A0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6774617" y="1939491"/>
                  <a:ext cx="378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971" name="Entrada de lápiz 970">
                  <a:extLst>
                    <a:ext uri="{FF2B5EF4-FFF2-40B4-BE49-F238E27FC236}">
                      <a16:creationId xmlns:a16="http://schemas.microsoft.com/office/drawing/2014/main" id="{9BC7D57B-2145-4F62-B736-7471C3662754}"/>
                    </a:ext>
                  </a:extLst>
                </p14:cNvPr>
                <p14:cNvContentPartPr/>
                <p14:nvPr/>
              </p14:nvContentPartPr>
              <p14:xfrm>
                <a:off x="6771017" y="2046051"/>
                <a:ext cx="10800" cy="360"/>
              </p14:xfrm>
            </p:contentPart>
          </mc:Choice>
          <mc:Fallback xmlns="">
            <p:pic>
              <p:nvPicPr>
                <p:cNvPr id="971" name="Entrada de lápiz 970">
                  <a:extLst>
                    <a:ext uri="{FF2B5EF4-FFF2-40B4-BE49-F238E27FC236}">
                      <a16:creationId xmlns:a16="http://schemas.microsoft.com/office/drawing/2014/main" id="{9BC7D57B-2145-4F62-B736-7471C3662754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6762017" y="2037051"/>
                  <a:ext cx="284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972" name="Entrada de lápiz 971">
                  <a:extLst>
                    <a:ext uri="{FF2B5EF4-FFF2-40B4-BE49-F238E27FC236}">
                      <a16:creationId xmlns:a16="http://schemas.microsoft.com/office/drawing/2014/main" id="{6F45E435-8CF8-4A82-BEB5-5D7C206E4ADE}"/>
                    </a:ext>
                  </a:extLst>
                </p14:cNvPr>
                <p14:cNvContentPartPr/>
                <p14:nvPr/>
              </p14:nvContentPartPr>
              <p14:xfrm>
                <a:off x="6841577" y="1917171"/>
                <a:ext cx="134640" cy="174960"/>
              </p14:xfrm>
            </p:contentPart>
          </mc:Choice>
          <mc:Fallback xmlns="">
            <p:pic>
              <p:nvPicPr>
                <p:cNvPr id="972" name="Entrada de lápiz 971">
                  <a:extLst>
                    <a:ext uri="{FF2B5EF4-FFF2-40B4-BE49-F238E27FC236}">
                      <a16:creationId xmlns:a16="http://schemas.microsoft.com/office/drawing/2014/main" id="{6F45E435-8CF8-4A82-BEB5-5D7C206E4ADE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6832937" y="1908531"/>
                  <a:ext cx="152280" cy="19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76" name="Grupo 975">
            <a:extLst>
              <a:ext uri="{FF2B5EF4-FFF2-40B4-BE49-F238E27FC236}">
                <a16:creationId xmlns:a16="http://schemas.microsoft.com/office/drawing/2014/main" id="{67CF9655-BB5B-4EDF-A4C2-A091F14E418E}"/>
              </a:ext>
            </a:extLst>
          </p:cNvPr>
          <p:cNvGrpSpPr/>
          <p:nvPr/>
        </p:nvGrpSpPr>
        <p:grpSpPr>
          <a:xfrm>
            <a:off x="6681737" y="2786571"/>
            <a:ext cx="184680" cy="144360"/>
            <a:chOff x="6681737" y="2786571"/>
            <a:chExt cx="184680" cy="14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973" name="Entrada de lápiz 972">
                  <a:extLst>
                    <a:ext uri="{FF2B5EF4-FFF2-40B4-BE49-F238E27FC236}">
                      <a16:creationId xmlns:a16="http://schemas.microsoft.com/office/drawing/2014/main" id="{719D5236-B91E-43F1-87F5-81A2E8F5695C}"/>
                    </a:ext>
                  </a:extLst>
                </p14:cNvPr>
                <p14:cNvContentPartPr/>
                <p14:nvPr/>
              </p14:nvContentPartPr>
              <p14:xfrm>
                <a:off x="6711617" y="2786571"/>
                <a:ext cx="4680" cy="360"/>
              </p14:xfrm>
            </p:contentPart>
          </mc:Choice>
          <mc:Fallback xmlns="">
            <p:pic>
              <p:nvPicPr>
                <p:cNvPr id="973" name="Entrada de lápiz 972">
                  <a:extLst>
                    <a:ext uri="{FF2B5EF4-FFF2-40B4-BE49-F238E27FC236}">
                      <a16:creationId xmlns:a16="http://schemas.microsoft.com/office/drawing/2014/main" id="{719D5236-B91E-43F1-87F5-81A2E8F5695C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6702977" y="2777571"/>
                  <a:ext cx="223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974" name="Entrada de lápiz 973">
                  <a:extLst>
                    <a:ext uri="{FF2B5EF4-FFF2-40B4-BE49-F238E27FC236}">
                      <a16:creationId xmlns:a16="http://schemas.microsoft.com/office/drawing/2014/main" id="{958BA8A9-C848-408A-BA3E-1B460375311D}"/>
                    </a:ext>
                  </a:extLst>
                </p14:cNvPr>
                <p14:cNvContentPartPr/>
                <p14:nvPr/>
              </p14:nvContentPartPr>
              <p14:xfrm>
                <a:off x="6681737" y="2873331"/>
                <a:ext cx="3960" cy="360"/>
              </p14:xfrm>
            </p:contentPart>
          </mc:Choice>
          <mc:Fallback xmlns="">
            <p:pic>
              <p:nvPicPr>
                <p:cNvPr id="974" name="Entrada de lápiz 973">
                  <a:extLst>
                    <a:ext uri="{FF2B5EF4-FFF2-40B4-BE49-F238E27FC236}">
                      <a16:creationId xmlns:a16="http://schemas.microsoft.com/office/drawing/2014/main" id="{958BA8A9-C848-408A-BA3E-1B460375311D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672737" y="2864691"/>
                  <a:ext cx="216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975" name="Entrada de lápiz 974">
                  <a:extLst>
                    <a:ext uri="{FF2B5EF4-FFF2-40B4-BE49-F238E27FC236}">
                      <a16:creationId xmlns:a16="http://schemas.microsoft.com/office/drawing/2014/main" id="{A5FB7AC5-EABC-401C-9BCF-A9CF3EE8D3A9}"/>
                    </a:ext>
                  </a:extLst>
                </p14:cNvPr>
                <p14:cNvContentPartPr/>
                <p14:nvPr/>
              </p14:nvContentPartPr>
              <p14:xfrm>
                <a:off x="6774977" y="2808171"/>
                <a:ext cx="91440" cy="122760"/>
              </p14:xfrm>
            </p:contentPart>
          </mc:Choice>
          <mc:Fallback xmlns="">
            <p:pic>
              <p:nvPicPr>
                <p:cNvPr id="975" name="Entrada de lápiz 974">
                  <a:extLst>
                    <a:ext uri="{FF2B5EF4-FFF2-40B4-BE49-F238E27FC236}">
                      <a16:creationId xmlns:a16="http://schemas.microsoft.com/office/drawing/2014/main" id="{A5FB7AC5-EABC-401C-9BCF-A9CF3EE8D3A9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766337" y="2799171"/>
                  <a:ext cx="109080" cy="14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17" name="Grupo 1016">
            <a:extLst>
              <a:ext uri="{FF2B5EF4-FFF2-40B4-BE49-F238E27FC236}">
                <a16:creationId xmlns:a16="http://schemas.microsoft.com/office/drawing/2014/main" id="{5E4F79CD-9BB6-442C-B724-134E448A16AA}"/>
              </a:ext>
            </a:extLst>
          </p:cNvPr>
          <p:cNvGrpSpPr/>
          <p:nvPr/>
        </p:nvGrpSpPr>
        <p:grpSpPr>
          <a:xfrm>
            <a:off x="7073777" y="1958571"/>
            <a:ext cx="945720" cy="512640"/>
            <a:chOff x="7073777" y="1958571"/>
            <a:chExt cx="945720" cy="51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978" name="Entrada de lápiz 977">
                  <a:extLst>
                    <a:ext uri="{FF2B5EF4-FFF2-40B4-BE49-F238E27FC236}">
                      <a16:creationId xmlns:a16="http://schemas.microsoft.com/office/drawing/2014/main" id="{337E0D8B-E5DE-4AA9-B17D-920E2A5BC91C}"/>
                    </a:ext>
                  </a:extLst>
                </p14:cNvPr>
                <p14:cNvContentPartPr/>
                <p14:nvPr/>
              </p14:nvContentPartPr>
              <p14:xfrm>
                <a:off x="7073777" y="2383371"/>
                <a:ext cx="74880" cy="360"/>
              </p14:xfrm>
            </p:contentPart>
          </mc:Choice>
          <mc:Fallback xmlns="">
            <p:pic>
              <p:nvPicPr>
                <p:cNvPr id="978" name="Entrada de lápiz 977">
                  <a:extLst>
                    <a:ext uri="{FF2B5EF4-FFF2-40B4-BE49-F238E27FC236}">
                      <a16:creationId xmlns:a16="http://schemas.microsoft.com/office/drawing/2014/main" id="{337E0D8B-E5DE-4AA9-B17D-920E2A5BC91C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7064777" y="2374371"/>
                  <a:ext cx="925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979" name="Entrada de lápiz 978">
                  <a:extLst>
                    <a:ext uri="{FF2B5EF4-FFF2-40B4-BE49-F238E27FC236}">
                      <a16:creationId xmlns:a16="http://schemas.microsoft.com/office/drawing/2014/main" id="{2774AD5A-77BB-40EA-B881-8CDF6893C9DB}"/>
                    </a:ext>
                  </a:extLst>
                </p14:cNvPr>
                <p14:cNvContentPartPr/>
                <p14:nvPr/>
              </p14:nvContentPartPr>
              <p14:xfrm>
                <a:off x="7086377" y="2470851"/>
                <a:ext cx="69480" cy="360"/>
              </p14:xfrm>
            </p:contentPart>
          </mc:Choice>
          <mc:Fallback xmlns="">
            <p:pic>
              <p:nvPicPr>
                <p:cNvPr id="979" name="Entrada de lápiz 978">
                  <a:extLst>
                    <a:ext uri="{FF2B5EF4-FFF2-40B4-BE49-F238E27FC236}">
                      <a16:creationId xmlns:a16="http://schemas.microsoft.com/office/drawing/2014/main" id="{2774AD5A-77BB-40EA-B881-8CDF6893C9DB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7077377" y="2461851"/>
                  <a:ext cx="871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014" name="Entrada de lápiz 1013">
                  <a:extLst>
                    <a:ext uri="{FF2B5EF4-FFF2-40B4-BE49-F238E27FC236}">
                      <a16:creationId xmlns:a16="http://schemas.microsoft.com/office/drawing/2014/main" id="{D13ECCF4-7115-4C01-BBFB-BC2C955A33B4}"/>
                    </a:ext>
                  </a:extLst>
                </p14:cNvPr>
                <p14:cNvContentPartPr/>
                <p14:nvPr/>
              </p14:nvContentPartPr>
              <p14:xfrm>
                <a:off x="7466177" y="1975491"/>
                <a:ext cx="130680" cy="354240"/>
              </p14:xfrm>
            </p:contentPart>
          </mc:Choice>
          <mc:Fallback xmlns="">
            <p:pic>
              <p:nvPicPr>
                <p:cNvPr id="1014" name="Entrada de lápiz 1013">
                  <a:extLst>
                    <a:ext uri="{FF2B5EF4-FFF2-40B4-BE49-F238E27FC236}">
                      <a16:creationId xmlns:a16="http://schemas.microsoft.com/office/drawing/2014/main" id="{D13ECCF4-7115-4C01-BBFB-BC2C955A33B4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7457537" y="1966851"/>
                  <a:ext cx="148320" cy="37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015" name="Entrada de lápiz 1014">
                  <a:extLst>
                    <a:ext uri="{FF2B5EF4-FFF2-40B4-BE49-F238E27FC236}">
                      <a16:creationId xmlns:a16="http://schemas.microsoft.com/office/drawing/2014/main" id="{8270F839-45CF-4DA3-B20B-589A4B7D7F26}"/>
                    </a:ext>
                  </a:extLst>
                </p14:cNvPr>
                <p14:cNvContentPartPr/>
                <p14:nvPr/>
              </p14:nvContentPartPr>
              <p14:xfrm>
                <a:off x="7640777" y="1958571"/>
                <a:ext cx="196920" cy="380520"/>
              </p14:xfrm>
            </p:contentPart>
          </mc:Choice>
          <mc:Fallback xmlns="">
            <p:pic>
              <p:nvPicPr>
                <p:cNvPr id="1015" name="Entrada de lápiz 1014">
                  <a:extLst>
                    <a:ext uri="{FF2B5EF4-FFF2-40B4-BE49-F238E27FC236}">
                      <a16:creationId xmlns:a16="http://schemas.microsoft.com/office/drawing/2014/main" id="{8270F839-45CF-4DA3-B20B-589A4B7D7F26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7631777" y="1949931"/>
                  <a:ext cx="214560" cy="39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016" name="Entrada de lápiz 1015">
                  <a:extLst>
                    <a:ext uri="{FF2B5EF4-FFF2-40B4-BE49-F238E27FC236}">
                      <a16:creationId xmlns:a16="http://schemas.microsoft.com/office/drawing/2014/main" id="{5C9FE26E-B048-4A4B-8E38-E091E1F8561D}"/>
                    </a:ext>
                  </a:extLst>
                </p14:cNvPr>
                <p14:cNvContentPartPr/>
                <p14:nvPr/>
              </p14:nvContentPartPr>
              <p14:xfrm>
                <a:off x="7307777" y="2338731"/>
                <a:ext cx="711720" cy="90000"/>
              </p14:xfrm>
            </p:contentPart>
          </mc:Choice>
          <mc:Fallback xmlns="">
            <p:pic>
              <p:nvPicPr>
                <p:cNvPr id="1016" name="Entrada de lápiz 1015">
                  <a:extLst>
                    <a:ext uri="{FF2B5EF4-FFF2-40B4-BE49-F238E27FC236}">
                      <a16:creationId xmlns:a16="http://schemas.microsoft.com/office/drawing/2014/main" id="{5C9FE26E-B048-4A4B-8E38-E091E1F8561D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7298777" y="2330091"/>
                  <a:ext cx="729360" cy="107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8" name="Grupo 1047">
            <a:extLst>
              <a:ext uri="{FF2B5EF4-FFF2-40B4-BE49-F238E27FC236}">
                <a16:creationId xmlns:a16="http://schemas.microsoft.com/office/drawing/2014/main" id="{6E593880-ACFE-49F7-9990-5DE3AA2FF7DA}"/>
              </a:ext>
            </a:extLst>
          </p:cNvPr>
          <p:cNvGrpSpPr/>
          <p:nvPr/>
        </p:nvGrpSpPr>
        <p:grpSpPr>
          <a:xfrm>
            <a:off x="7421451" y="2525211"/>
            <a:ext cx="502200" cy="338400"/>
            <a:chOff x="7421451" y="2525211"/>
            <a:chExt cx="502200" cy="33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046" name="Entrada de lápiz 1045">
                  <a:extLst>
                    <a:ext uri="{FF2B5EF4-FFF2-40B4-BE49-F238E27FC236}">
                      <a16:creationId xmlns:a16="http://schemas.microsoft.com/office/drawing/2014/main" id="{B98790E5-C8AF-4EFF-AE8C-D6BD5E2841E8}"/>
                    </a:ext>
                  </a:extLst>
                </p14:cNvPr>
                <p14:cNvContentPartPr/>
                <p14:nvPr/>
              </p14:nvContentPartPr>
              <p14:xfrm>
                <a:off x="7421451" y="2536011"/>
                <a:ext cx="265680" cy="307080"/>
              </p14:xfrm>
            </p:contentPart>
          </mc:Choice>
          <mc:Fallback xmlns="">
            <p:pic>
              <p:nvPicPr>
                <p:cNvPr id="1046" name="Entrada de lápiz 1045">
                  <a:extLst>
                    <a:ext uri="{FF2B5EF4-FFF2-40B4-BE49-F238E27FC236}">
                      <a16:creationId xmlns:a16="http://schemas.microsoft.com/office/drawing/2014/main" id="{B98790E5-C8AF-4EFF-AE8C-D6BD5E2841E8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7412811" y="2527371"/>
                  <a:ext cx="28332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047" name="Entrada de lápiz 1046">
                  <a:extLst>
                    <a:ext uri="{FF2B5EF4-FFF2-40B4-BE49-F238E27FC236}">
                      <a16:creationId xmlns:a16="http://schemas.microsoft.com/office/drawing/2014/main" id="{1F87F9B0-7207-4C26-97B8-717E066D5B46}"/>
                    </a:ext>
                  </a:extLst>
                </p14:cNvPr>
                <p14:cNvContentPartPr/>
                <p14:nvPr/>
              </p14:nvContentPartPr>
              <p14:xfrm>
                <a:off x="7694331" y="2525211"/>
                <a:ext cx="229320" cy="338400"/>
              </p14:xfrm>
            </p:contentPart>
          </mc:Choice>
          <mc:Fallback xmlns="">
            <p:pic>
              <p:nvPicPr>
                <p:cNvPr id="1047" name="Entrada de lápiz 1046">
                  <a:extLst>
                    <a:ext uri="{FF2B5EF4-FFF2-40B4-BE49-F238E27FC236}">
                      <a16:creationId xmlns:a16="http://schemas.microsoft.com/office/drawing/2014/main" id="{1F87F9B0-7207-4C26-97B8-717E066D5B46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7685331" y="2516211"/>
                  <a:ext cx="246960" cy="356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1049" name="Entrada de lápiz 1048">
                <a:extLst>
                  <a:ext uri="{FF2B5EF4-FFF2-40B4-BE49-F238E27FC236}">
                    <a16:creationId xmlns:a16="http://schemas.microsoft.com/office/drawing/2014/main" id="{CF8EAAA6-38B7-4A57-A463-D6881C2E2DCC}"/>
                  </a:ext>
                </a:extLst>
              </p14:cNvPr>
              <p14:cNvContentPartPr/>
              <p14:nvPr/>
            </p14:nvContentPartPr>
            <p14:xfrm>
              <a:off x="7238211" y="2231091"/>
              <a:ext cx="33840" cy="72720"/>
            </p14:xfrm>
          </p:contentPart>
        </mc:Choice>
        <mc:Fallback xmlns="">
          <p:pic>
            <p:nvPicPr>
              <p:cNvPr id="1049" name="Entrada de lápiz 1048">
                <a:extLst>
                  <a:ext uri="{FF2B5EF4-FFF2-40B4-BE49-F238E27FC236}">
                    <a16:creationId xmlns:a16="http://schemas.microsoft.com/office/drawing/2014/main" id="{CF8EAAA6-38B7-4A57-A463-D6881C2E2DCC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7229211" y="2222451"/>
                <a:ext cx="51480" cy="90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59" name="Grupo 1058">
            <a:extLst>
              <a:ext uri="{FF2B5EF4-FFF2-40B4-BE49-F238E27FC236}">
                <a16:creationId xmlns:a16="http://schemas.microsoft.com/office/drawing/2014/main" id="{2BF7519C-220B-40C6-ACCD-27018FC9A375}"/>
              </a:ext>
            </a:extLst>
          </p:cNvPr>
          <p:cNvGrpSpPr/>
          <p:nvPr/>
        </p:nvGrpSpPr>
        <p:grpSpPr>
          <a:xfrm>
            <a:off x="8026611" y="1817811"/>
            <a:ext cx="235800" cy="195840"/>
            <a:chOff x="8026611" y="1817811"/>
            <a:chExt cx="235800" cy="19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050" name="Entrada de lápiz 1049">
                  <a:extLst>
                    <a:ext uri="{FF2B5EF4-FFF2-40B4-BE49-F238E27FC236}">
                      <a16:creationId xmlns:a16="http://schemas.microsoft.com/office/drawing/2014/main" id="{0E09CFE4-2F13-472B-8602-4A1473CF2D82}"/>
                    </a:ext>
                  </a:extLst>
                </p14:cNvPr>
                <p14:cNvContentPartPr/>
                <p14:nvPr/>
              </p14:nvContentPartPr>
              <p14:xfrm>
                <a:off x="8026611" y="1893771"/>
                <a:ext cx="6840" cy="9000"/>
              </p14:xfrm>
            </p:contentPart>
          </mc:Choice>
          <mc:Fallback xmlns="">
            <p:pic>
              <p:nvPicPr>
                <p:cNvPr id="1050" name="Entrada de lápiz 1049">
                  <a:extLst>
                    <a:ext uri="{FF2B5EF4-FFF2-40B4-BE49-F238E27FC236}">
                      <a16:creationId xmlns:a16="http://schemas.microsoft.com/office/drawing/2014/main" id="{0E09CFE4-2F13-472B-8602-4A1473CF2D82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8017611" y="1884771"/>
                  <a:ext cx="244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051" name="Entrada de lápiz 1050">
                  <a:extLst>
                    <a:ext uri="{FF2B5EF4-FFF2-40B4-BE49-F238E27FC236}">
                      <a16:creationId xmlns:a16="http://schemas.microsoft.com/office/drawing/2014/main" id="{4FBFE5C4-9763-4E9C-B045-D7B2F9533965}"/>
                    </a:ext>
                  </a:extLst>
                </p14:cNvPr>
                <p14:cNvContentPartPr/>
                <p14:nvPr/>
              </p14:nvContentPartPr>
              <p14:xfrm>
                <a:off x="8044251" y="1994211"/>
                <a:ext cx="360" cy="9000"/>
              </p14:xfrm>
            </p:contentPart>
          </mc:Choice>
          <mc:Fallback xmlns="">
            <p:pic>
              <p:nvPicPr>
                <p:cNvPr id="1051" name="Entrada de lápiz 1050">
                  <a:extLst>
                    <a:ext uri="{FF2B5EF4-FFF2-40B4-BE49-F238E27FC236}">
                      <a16:creationId xmlns:a16="http://schemas.microsoft.com/office/drawing/2014/main" id="{4FBFE5C4-9763-4E9C-B045-D7B2F9533965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8035611" y="1985211"/>
                  <a:ext cx="180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052" name="Entrada de lápiz 1051">
                  <a:extLst>
                    <a:ext uri="{FF2B5EF4-FFF2-40B4-BE49-F238E27FC236}">
                      <a16:creationId xmlns:a16="http://schemas.microsoft.com/office/drawing/2014/main" id="{DE40934F-B9B6-4092-8EE3-EC8F7425891F}"/>
                    </a:ext>
                  </a:extLst>
                </p14:cNvPr>
                <p14:cNvContentPartPr/>
                <p14:nvPr/>
              </p14:nvContentPartPr>
              <p14:xfrm>
                <a:off x="8146851" y="1850211"/>
                <a:ext cx="101880" cy="89280"/>
              </p14:xfrm>
            </p:contentPart>
          </mc:Choice>
          <mc:Fallback xmlns="">
            <p:pic>
              <p:nvPicPr>
                <p:cNvPr id="1052" name="Entrada de lápiz 1051">
                  <a:extLst>
                    <a:ext uri="{FF2B5EF4-FFF2-40B4-BE49-F238E27FC236}">
                      <a16:creationId xmlns:a16="http://schemas.microsoft.com/office/drawing/2014/main" id="{DE40934F-B9B6-4092-8EE3-EC8F7425891F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8137851" y="1841211"/>
                  <a:ext cx="11952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053" name="Entrada de lápiz 1052">
                  <a:extLst>
                    <a:ext uri="{FF2B5EF4-FFF2-40B4-BE49-F238E27FC236}">
                      <a16:creationId xmlns:a16="http://schemas.microsoft.com/office/drawing/2014/main" id="{DA1D4893-D1EE-4118-9672-CDF616A02545}"/>
                    </a:ext>
                  </a:extLst>
                </p14:cNvPr>
                <p14:cNvContentPartPr/>
                <p14:nvPr/>
              </p14:nvContentPartPr>
              <p14:xfrm>
                <a:off x="8228211" y="1817811"/>
                <a:ext cx="34200" cy="195840"/>
              </p14:xfrm>
            </p:contentPart>
          </mc:Choice>
          <mc:Fallback xmlns="">
            <p:pic>
              <p:nvPicPr>
                <p:cNvPr id="1053" name="Entrada de lápiz 1052">
                  <a:extLst>
                    <a:ext uri="{FF2B5EF4-FFF2-40B4-BE49-F238E27FC236}">
                      <a16:creationId xmlns:a16="http://schemas.microsoft.com/office/drawing/2014/main" id="{DA1D4893-D1EE-4118-9672-CDF616A02545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8219211" y="1808811"/>
                  <a:ext cx="51840" cy="21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58" name="Grupo 1057">
            <a:extLst>
              <a:ext uri="{FF2B5EF4-FFF2-40B4-BE49-F238E27FC236}">
                <a16:creationId xmlns:a16="http://schemas.microsoft.com/office/drawing/2014/main" id="{E57F41B6-3D5C-4E42-B2B6-2DE3752470DC}"/>
              </a:ext>
            </a:extLst>
          </p:cNvPr>
          <p:cNvGrpSpPr/>
          <p:nvPr/>
        </p:nvGrpSpPr>
        <p:grpSpPr>
          <a:xfrm>
            <a:off x="7967571" y="2785491"/>
            <a:ext cx="294840" cy="244800"/>
            <a:chOff x="7967571" y="2785491"/>
            <a:chExt cx="294840" cy="24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054" name="Entrada de lápiz 1053">
                  <a:extLst>
                    <a:ext uri="{FF2B5EF4-FFF2-40B4-BE49-F238E27FC236}">
                      <a16:creationId xmlns:a16="http://schemas.microsoft.com/office/drawing/2014/main" id="{3759950E-C31E-4B54-A4A6-A20F43A241B8}"/>
                    </a:ext>
                  </a:extLst>
                </p14:cNvPr>
                <p14:cNvContentPartPr/>
                <p14:nvPr/>
              </p14:nvContentPartPr>
              <p14:xfrm>
                <a:off x="8007171" y="2786571"/>
                <a:ext cx="4680" cy="360"/>
              </p14:xfrm>
            </p:contentPart>
          </mc:Choice>
          <mc:Fallback xmlns="">
            <p:pic>
              <p:nvPicPr>
                <p:cNvPr id="1054" name="Entrada de lápiz 1053">
                  <a:extLst>
                    <a:ext uri="{FF2B5EF4-FFF2-40B4-BE49-F238E27FC236}">
                      <a16:creationId xmlns:a16="http://schemas.microsoft.com/office/drawing/2014/main" id="{3759950E-C31E-4B54-A4A6-A20F43A241B8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7998171" y="2777571"/>
                  <a:ext cx="223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055" name="Entrada de lápiz 1054">
                  <a:extLst>
                    <a:ext uri="{FF2B5EF4-FFF2-40B4-BE49-F238E27FC236}">
                      <a16:creationId xmlns:a16="http://schemas.microsoft.com/office/drawing/2014/main" id="{0107C9F7-DF77-4B6C-8C65-815B749B4138}"/>
                    </a:ext>
                  </a:extLst>
                </p14:cNvPr>
                <p14:cNvContentPartPr/>
                <p14:nvPr/>
              </p14:nvContentPartPr>
              <p14:xfrm>
                <a:off x="7967571" y="2851731"/>
                <a:ext cx="18000" cy="360"/>
              </p14:xfrm>
            </p:contentPart>
          </mc:Choice>
          <mc:Fallback xmlns="">
            <p:pic>
              <p:nvPicPr>
                <p:cNvPr id="1055" name="Entrada de lápiz 1054">
                  <a:extLst>
                    <a:ext uri="{FF2B5EF4-FFF2-40B4-BE49-F238E27FC236}">
                      <a16:creationId xmlns:a16="http://schemas.microsoft.com/office/drawing/2014/main" id="{0107C9F7-DF77-4B6C-8C65-815B749B4138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7958931" y="2843091"/>
                  <a:ext cx="356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056" name="Entrada de lápiz 1055">
                  <a:extLst>
                    <a:ext uri="{FF2B5EF4-FFF2-40B4-BE49-F238E27FC236}">
                      <a16:creationId xmlns:a16="http://schemas.microsoft.com/office/drawing/2014/main" id="{6C473159-74C0-44B7-816E-4FD30B1AC232}"/>
                    </a:ext>
                  </a:extLst>
                </p14:cNvPr>
                <p14:cNvContentPartPr/>
                <p14:nvPr/>
              </p14:nvContentPartPr>
              <p14:xfrm>
                <a:off x="8110491" y="2786571"/>
                <a:ext cx="100440" cy="98640"/>
              </p14:xfrm>
            </p:contentPart>
          </mc:Choice>
          <mc:Fallback xmlns="">
            <p:pic>
              <p:nvPicPr>
                <p:cNvPr id="1056" name="Entrada de lápiz 1055">
                  <a:extLst>
                    <a:ext uri="{FF2B5EF4-FFF2-40B4-BE49-F238E27FC236}">
                      <a16:creationId xmlns:a16="http://schemas.microsoft.com/office/drawing/2014/main" id="{6C473159-74C0-44B7-816E-4FD30B1AC232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8101491" y="2777571"/>
                  <a:ext cx="11808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057" name="Entrada de lápiz 1056">
                  <a:extLst>
                    <a:ext uri="{FF2B5EF4-FFF2-40B4-BE49-F238E27FC236}">
                      <a16:creationId xmlns:a16="http://schemas.microsoft.com/office/drawing/2014/main" id="{D62A2EBB-42CA-42AD-939C-3B01D63892FF}"/>
                    </a:ext>
                  </a:extLst>
                </p14:cNvPr>
                <p14:cNvContentPartPr/>
                <p14:nvPr/>
              </p14:nvContentPartPr>
              <p14:xfrm>
                <a:off x="8152611" y="2785491"/>
                <a:ext cx="109800" cy="244800"/>
              </p14:xfrm>
            </p:contentPart>
          </mc:Choice>
          <mc:Fallback xmlns="">
            <p:pic>
              <p:nvPicPr>
                <p:cNvPr id="1057" name="Entrada de lápiz 1056">
                  <a:extLst>
                    <a:ext uri="{FF2B5EF4-FFF2-40B4-BE49-F238E27FC236}">
                      <a16:creationId xmlns:a16="http://schemas.microsoft.com/office/drawing/2014/main" id="{D62A2EBB-42CA-42AD-939C-3B01D63892FF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8143611" y="2776851"/>
                  <a:ext cx="127440" cy="262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3" name="Grupo 1062">
            <a:extLst>
              <a:ext uri="{FF2B5EF4-FFF2-40B4-BE49-F238E27FC236}">
                <a16:creationId xmlns:a16="http://schemas.microsoft.com/office/drawing/2014/main" id="{2826F5A0-5B51-42BB-82C5-05EE8FE66217}"/>
              </a:ext>
            </a:extLst>
          </p:cNvPr>
          <p:cNvGrpSpPr/>
          <p:nvPr/>
        </p:nvGrpSpPr>
        <p:grpSpPr>
          <a:xfrm>
            <a:off x="8240451" y="2298771"/>
            <a:ext cx="116640" cy="96120"/>
            <a:chOff x="8240451" y="2298771"/>
            <a:chExt cx="116640" cy="9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060" name="Entrada de lápiz 1059">
                  <a:extLst>
                    <a:ext uri="{FF2B5EF4-FFF2-40B4-BE49-F238E27FC236}">
                      <a16:creationId xmlns:a16="http://schemas.microsoft.com/office/drawing/2014/main" id="{BF349285-46A4-43EA-B7C7-D82C0A616AA8}"/>
                    </a:ext>
                  </a:extLst>
                </p14:cNvPr>
                <p14:cNvContentPartPr/>
                <p14:nvPr/>
              </p14:nvContentPartPr>
              <p14:xfrm>
                <a:off x="8240451" y="2298771"/>
                <a:ext cx="85320" cy="19800"/>
              </p14:xfrm>
            </p:contentPart>
          </mc:Choice>
          <mc:Fallback xmlns="">
            <p:pic>
              <p:nvPicPr>
                <p:cNvPr id="1060" name="Entrada de lápiz 1059">
                  <a:extLst>
                    <a:ext uri="{FF2B5EF4-FFF2-40B4-BE49-F238E27FC236}">
                      <a16:creationId xmlns:a16="http://schemas.microsoft.com/office/drawing/2014/main" id="{BF349285-46A4-43EA-B7C7-D82C0A616AA8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8231451" y="2289771"/>
                  <a:ext cx="10296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061" name="Entrada de lápiz 1060">
                  <a:extLst>
                    <a:ext uri="{FF2B5EF4-FFF2-40B4-BE49-F238E27FC236}">
                      <a16:creationId xmlns:a16="http://schemas.microsoft.com/office/drawing/2014/main" id="{4DAF508F-5281-4AF2-9512-76DE0689E489}"/>
                    </a:ext>
                  </a:extLst>
                </p14:cNvPr>
                <p14:cNvContentPartPr/>
                <p14:nvPr/>
              </p14:nvContentPartPr>
              <p14:xfrm>
                <a:off x="8240451" y="2394531"/>
                <a:ext cx="116640" cy="360"/>
              </p14:xfrm>
            </p:contentPart>
          </mc:Choice>
          <mc:Fallback xmlns="">
            <p:pic>
              <p:nvPicPr>
                <p:cNvPr id="1061" name="Entrada de lápiz 1060">
                  <a:extLst>
                    <a:ext uri="{FF2B5EF4-FFF2-40B4-BE49-F238E27FC236}">
                      <a16:creationId xmlns:a16="http://schemas.microsoft.com/office/drawing/2014/main" id="{4DAF508F-5281-4AF2-9512-76DE0689E489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8231451" y="2385891"/>
                  <a:ext cx="13428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9">
            <p14:nvContentPartPr>
              <p14:cNvPr id="1062" name="Entrada de lápiz 1061">
                <a:extLst>
                  <a:ext uri="{FF2B5EF4-FFF2-40B4-BE49-F238E27FC236}">
                    <a16:creationId xmlns:a16="http://schemas.microsoft.com/office/drawing/2014/main" id="{A7A0647E-EB0A-4C07-BF06-7ADBFE9466C6}"/>
                  </a:ext>
                </a:extLst>
              </p14:cNvPr>
              <p14:cNvContentPartPr/>
              <p14:nvPr/>
            </p14:nvContentPartPr>
            <p14:xfrm>
              <a:off x="8642931" y="2339451"/>
              <a:ext cx="1491480" cy="101160"/>
            </p14:xfrm>
          </p:contentPart>
        </mc:Choice>
        <mc:Fallback xmlns="">
          <p:pic>
            <p:nvPicPr>
              <p:cNvPr id="1062" name="Entrada de lápiz 1061">
                <a:extLst>
                  <a:ext uri="{FF2B5EF4-FFF2-40B4-BE49-F238E27FC236}">
                    <a16:creationId xmlns:a16="http://schemas.microsoft.com/office/drawing/2014/main" id="{A7A0647E-EB0A-4C07-BF06-7ADBFE9466C6}"/>
                  </a:ext>
                </a:extLst>
              </p:cNvPr>
              <p:cNvPicPr/>
              <p:nvPr/>
            </p:nvPicPr>
            <p:blipFill>
              <a:blip r:embed="rId240"/>
              <a:stretch>
                <a:fillRect/>
              </a:stretch>
            </p:blipFill>
            <p:spPr>
              <a:xfrm>
                <a:off x="8634291" y="2330811"/>
                <a:ext cx="1509120" cy="118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66" name="Grupo 1065">
            <a:extLst>
              <a:ext uri="{FF2B5EF4-FFF2-40B4-BE49-F238E27FC236}">
                <a16:creationId xmlns:a16="http://schemas.microsoft.com/office/drawing/2014/main" id="{159B2360-F736-4942-AF17-7C34BBEA8139}"/>
              </a:ext>
            </a:extLst>
          </p:cNvPr>
          <p:cNvGrpSpPr/>
          <p:nvPr/>
        </p:nvGrpSpPr>
        <p:grpSpPr>
          <a:xfrm>
            <a:off x="9034251" y="1784691"/>
            <a:ext cx="273960" cy="382680"/>
            <a:chOff x="9034251" y="1784691"/>
            <a:chExt cx="273960" cy="38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064" name="Entrada de lápiz 1063">
                  <a:extLst>
                    <a:ext uri="{FF2B5EF4-FFF2-40B4-BE49-F238E27FC236}">
                      <a16:creationId xmlns:a16="http://schemas.microsoft.com/office/drawing/2014/main" id="{923C4D9A-6D3E-41AC-9720-0753C5FB94AB}"/>
                    </a:ext>
                  </a:extLst>
                </p14:cNvPr>
                <p14:cNvContentPartPr/>
                <p14:nvPr/>
              </p14:nvContentPartPr>
              <p14:xfrm>
                <a:off x="9034251" y="1807011"/>
                <a:ext cx="228240" cy="198720"/>
              </p14:xfrm>
            </p:contentPart>
          </mc:Choice>
          <mc:Fallback xmlns="">
            <p:pic>
              <p:nvPicPr>
                <p:cNvPr id="1064" name="Entrada de lápiz 1063">
                  <a:extLst>
                    <a:ext uri="{FF2B5EF4-FFF2-40B4-BE49-F238E27FC236}">
                      <a16:creationId xmlns:a16="http://schemas.microsoft.com/office/drawing/2014/main" id="{923C4D9A-6D3E-41AC-9720-0753C5FB94AB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9025251" y="1798011"/>
                  <a:ext cx="24588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065" name="Entrada de lápiz 1064">
                  <a:extLst>
                    <a:ext uri="{FF2B5EF4-FFF2-40B4-BE49-F238E27FC236}">
                      <a16:creationId xmlns:a16="http://schemas.microsoft.com/office/drawing/2014/main" id="{F725F5C4-75C3-4F51-804C-18DDCE8B5A41}"/>
                    </a:ext>
                  </a:extLst>
                </p14:cNvPr>
                <p14:cNvContentPartPr/>
                <p14:nvPr/>
              </p14:nvContentPartPr>
              <p14:xfrm>
                <a:off x="9196251" y="1784691"/>
                <a:ext cx="111960" cy="382680"/>
              </p14:xfrm>
            </p:contentPart>
          </mc:Choice>
          <mc:Fallback xmlns="">
            <p:pic>
              <p:nvPicPr>
                <p:cNvPr id="1065" name="Entrada de lápiz 1064">
                  <a:extLst>
                    <a:ext uri="{FF2B5EF4-FFF2-40B4-BE49-F238E27FC236}">
                      <a16:creationId xmlns:a16="http://schemas.microsoft.com/office/drawing/2014/main" id="{F725F5C4-75C3-4F51-804C-18DDCE8B5A41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9187251" y="1776051"/>
                  <a:ext cx="129600" cy="400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5">
            <p14:nvContentPartPr>
              <p14:cNvPr id="1067" name="Entrada de lápiz 1066">
                <a:extLst>
                  <a:ext uri="{FF2B5EF4-FFF2-40B4-BE49-F238E27FC236}">
                    <a16:creationId xmlns:a16="http://schemas.microsoft.com/office/drawing/2014/main" id="{7765953B-2B51-489D-9553-6745EB35C6F5}"/>
                  </a:ext>
                </a:extLst>
              </p14:cNvPr>
              <p14:cNvContentPartPr/>
              <p14:nvPr/>
            </p14:nvContentPartPr>
            <p14:xfrm>
              <a:off x="9046131" y="2578491"/>
              <a:ext cx="337680" cy="461520"/>
            </p14:xfrm>
          </p:contentPart>
        </mc:Choice>
        <mc:Fallback xmlns="">
          <p:pic>
            <p:nvPicPr>
              <p:cNvPr id="1067" name="Entrada de lápiz 1066">
                <a:extLst>
                  <a:ext uri="{FF2B5EF4-FFF2-40B4-BE49-F238E27FC236}">
                    <a16:creationId xmlns:a16="http://schemas.microsoft.com/office/drawing/2014/main" id="{7765953B-2B51-489D-9553-6745EB35C6F5}"/>
                  </a:ext>
                </a:extLst>
              </p:cNvPr>
              <p:cNvPicPr/>
              <p:nvPr/>
            </p:nvPicPr>
            <p:blipFill>
              <a:blip r:embed="rId246"/>
              <a:stretch>
                <a:fillRect/>
              </a:stretch>
            </p:blipFill>
            <p:spPr>
              <a:xfrm>
                <a:off x="9037491" y="2569491"/>
                <a:ext cx="355320" cy="479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71" name="Grupo 1070">
            <a:extLst>
              <a:ext uri="{FF2B5EF4-FFF2-40B4-BE49-F238E27FC236}">
                <a16:creationId xmlns:a16="http://schemas.microsoft.com/office/drawing/2014/main" id="{AF0E9226-FD69-46A9-8DEF-83896683338B}"/>
              </a:ext>
            </a:extLst>
          </p:cNvPr>
          <p:cNvGrpSpPr/>
          <p:nvPr/>
        </p:nvGrpSpPr>
        <p:grpSpPr>
          <a:xfrm>
            <a:off x="9846411" y="2416131"/>
            <a:ext cx="701640" cy="549000"/>
            <a:chOff x="9846411" y="2416131"/>
            <a:chExt cx="701640" cy="54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068" name="Entrada de lápiz 1067">
                  <a:extLst>
                    <a:ext uri="{FF2B5EF4-FFF2-40B4-BE49-F238E27FC236}">
                      <a16:creationId xmlns:a16="http://schemas.microsoft.com/office/drawing/2014/main" id="{39C4D167-E1F9-4C31-B7C8-EEC3A15805D6}"/>
                    </a:ext>
                  </a:extLst>
                </p14:cNvPr>
                <p14:cNvContentPartPr/>
                <p14:nvPr/>
              </p14:nvContentPartPr>
              <p14:xfrm>
                <a:off x="9846411" y="2416131"/>
                <a:ext cx="446400" cy="549000"/>
              </p14:xfrm>
            </p:contentPart>
          </mc:Choice>
          <mc:Fallback xmlns="">
            <p:pic>
              <p:nvPicPr>
                <p:cNvPr id="1068" name="Entrada de lápiz 1067">
                  <a:extLst>
                    <a:ext uri="{FF2B5EF4-FFF2-40B4-BE49-F238E27FC236}">
                      <a16:creationId xmlns:a16="http://schemas.microsoft.com/office/drawing/2014/main" id="{39C4D167-E1F9-4C31-B7C8-EEC3A15805D6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9837411" y="2407491"/>
                  <a:ext cx="464040" cy="56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069" name="Entrada de lápiz 1068">
                  <a:extLst>
                    <a:ext uri="{FF2B5EF4-FFF2-40B4-BE49-F238E27FC236}">
                      <a16:creationId xmlns:a16="http://schemas.microsoft.com/office/drawing/2014/main" id="{B0603651-5547-42B7-912D-5E0A757E9CDB}"/>
                    </a:ext>
                  </a:extLst>
                </p14:cNvPr>
                <p14:cNvContentPartPr/>
                <p14:nvPr/>
              </p14:nvContentPartPr>
              <p14:xfrm>
                <a:off x="10048731" y="2437731"/>
                <a:ext cx="466560" cy="483480"/>
              </p14:xfrm>
            </p:contentPart>
          </mc:Choice>
          <mc:Fallback xmlns="">
            <p:pic>
              <p:nvPicPr>
                <p:cNvPr id="1069" name="Entrada de lápiz 1068">
                  <a:extLst>
                    <a:ext uri="{FF2B5EF4-FFF2-40B4-BE49-F238E27FC236}">
                      <a16:creationId xmlns:a16="http://schemas.microsoft.com/office/drawing/2014/main" id="{B0603651-5547-42B7-912D-5E0A757E9CDB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0040091" y="2429091"/>
                  <a:ext cx="484200" cy="50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070" name="Entrada de lápiz 1069">
                  <a:extLst>
                    <a:ext uri="{FF2B5EF4-FFF2-40B4-BE49-F238E27FC236}">
                      <a16:creationId xmlns:a16="http://schemas.microsoft.com/office/drawing/2014/main" id="{81055A9E-0ACC-4FF4-B06A-8C7A3F055306}"/>
                    </a:ext>
                  </a:extLst>
                </p14:cNvPr>
                <p14:cNvContentPartPr/>
                <p14:nvPr/>
              </p14:nvContentPartPr>
              <p14:xfrm>
                <a:off x="10500891" y="2732211"/>
                <a:ext cx="47160" cy="33840"/>
              </p14:xfrm>
            </p:contentPart>
          </mc:Choice>
          <mc:Fallback xmlns="">
            <p:pic>
              <p:nvPicPr>
                <p:cNvPr id="1070" name="Entrada de lápiz 1069">
                  <a:extLst>
                    <a:ext uri="{FF2B5EF4-FFF2-40B4-BE49-F238E27FC236}">
                      <a16:creationId xmlns:a16="http://schemas.microsoft.com/office/drawing/2014/main" id="{81055A9E-0ACC-4FF4-B06A-8C7A3F055306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10492251" y="2723211"/>
                  <a:ext cx="64800" cy="51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3">
            <p14:nvContentPartPr>
              <p14:cNvPr id="1072" name="Entrada de lápiz 1071">
                <a:extLst>
                  <a:ext uri="{FF2B5EF4-FFF2-40B4-BE49-F238E27FC236}">
                    <a16:creationId xmlns:a16="http://schemas.microsoft.com/office/drawing/2014/main" id="{A27FF8A7-5AC6-4504-A1B8-991FCB500F8D}"/>
                  </a:ext>
                </a:extLst>
              </p14:cNvPr>
              <p14:cNvContentPartPr/>
              <p14:nvPr/>
            </p14:nvContentPartPr>
            <p14:xfrm>
              <a:off x="8380131" y="413091"/>
              <a:ext cx="78120" cy="65880"/>
            </p14:xfrm>
          </p:contentPart>
        </mc:Choice>
        <mc:Fallback xmlns="">
          <p:pic>
            <p:nvPicPr>
              <p:cNvPr id="1072" name="Entrada de lápiz 1071">
                <a:extLst>
                  <a:ext uri="{FF2B5EF4-FFF2-40B4-BE49-F238E27FC236}">
                    <a16:creationId xmlns:a16="http://schemas.microsoft.com/office/drawing/2014/main" id="{A27FF8A7-5AC6-4504-A1B8-991FCB500F8D}"/>
                  </a:ext>
                </a:extLst>
              </p:cNvPr>
              <p:cNvPicPr/>
              <p:nvPr/>
            </p:nvPicPr>
            <p:blipFill>
              <a:blip r:embed="rId254"/>
              <a:stretch>
                <a:fillRect/>
              </a:stretch>
            </p:blipFill>
            <p:spPr>
              <a:xfrm>
                <a:off x="8371131" y="404451"/>
                <a:ext cx="95760" cy="83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84" name="Grupo 1083">
            <a:extLst>
              <a:ext uri="{FF2B5EF4-FFF2-40B4-BE49-F238E27FC236}">
                <a16:creationId xmlns:a16="http://schemas.microsoft.com/office/drawing/2014/main" id="{FB1F70CD-0125-489F-AF7C-693AAE39018D}"/>
              </a:ext>
            </a:extLst>
          </p:cNvPr>
          <p:cNvGrpSpPr/>
          <p:nvPr/>
        </p:nvGrpSpPr>
        <p:grpSpPr>
          <a:xfrm>
            <a:off x="2285331" y="2962769"/>
            <a:ext cx="361500" cy="263166"/>
            <a:chOff x="2285331" y="2962769"/>
            <a:chExt cx="361500" cy="263166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074" name="Entrada de lápiz 1073">
                  <a:extLst>
                    <a:ext uri="{FF2B5EF4-FFF2-40B4-BE49-F238E27FC236}">
                      <a16:creationId xmlns:a16="http://schemas.microsoft.com/office/drawing/2014/main" id="{B3F74AB3-505E-421A-B346-12176D45D385}"/>
                    </a:ext>
                  </a:extLst>
                </p14:cNvPr>
                <p14:cNvContentPartPr/>
                <p14:nvPr/>
              </p14:nvContentPartPr>
              <p14:xfrm>
                <a:off x="2373685" y="2962769"/>
                <a:ext cx="207089" cy="204895"/>
              </p14:xfrm>
            </p:contentPart>
          </mc:Choice>
          <mc:Fallback xmlns="">
            <p:pic>
              <p:nvPicPr>
                <p:cNvPr id="1074" name="Entrada de lápiz 1073">
                  <a:extLst>
                    <a:ext uri="{FF2B5EF4-FFF2-40B4-BE49-F238E27FC236}">
                      <a16:creationId xmlns:a16="http://schemas.microsoft.com/office/drawing/2014/main" id="{B3F74AB3-505E-421A-B346-12176D45D385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2364681" y="2953767"/>
                  <a:ext cx="224737" cy="2225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075" name="Entrada de lápiz 1074">
                  <a:extLst>
                    <a:ext uri="{FF2B5EF4-FFF2-40B4-BE49-F238E27FC236}">
                      <a16:creationId xmlns:a16="http://schemas.microsoft.com/office/drawing/2014/main" id="{4C8193A3-70FF-45BE-8953-5A0440EEAF1A}"/>
                    </a:ext>
                  </a:extLst>
                </p14:cNvPr>
                <p14:cNvContentPartPr/>
                <p14:nvPr/>
              </p14:nvContentPartPr>
              <p14:xfrm>
                <a:off x="2285331" y="3218346"/>
                <a:ext cx="361500" cy="7589"/>
              </p14:xfrm>
            </p:contentPart>
          </mc:Choice>
          <mc:Fallback xmlns="">
            <p:pic>
              <p:nvPicPr>
                <p:cNvPr id="1075" name="Entrada de lápiz 1074">
                  <a:extLst>
                    <a:ext uri="{FF2B5EF4-FFF2-40B4-BE49-F238E27FC236}">
                      <a16:creationId xmlns:a16="http://schemas.microsoft.com/office/drawing/2014/main" id="{4C8193A3-70FF-45BE-8953-5A0440EEAF1A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2276698" y="3209722"/>
                  <a:ext cx="379125" cy="24492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9">
            <p14:nvContentPartPr>
              <p14:cNvPr id="1076" name="Entrada de lápiz 1075">
                <a:extLst>
                  <a:ext uri="{FF2B5EF4-FFF2-40B4-BE49-F238E27FC236}">
                    <a16:creationId xmlns:a16="http://schemas.microsoft.com/office/drawing/2014/main" id="{02EBD5C0-03BD-41B7-96CE-B907CB8BA61A}"/>
                  </a:ext>
                </a:extLst>
              </p14:cNvPr>
              <p14:cNvContentPartPr/>
              <p14:nvPr/>
            </p14:nvContentPartPr>
            <p14:xfrm>
              <a:off x="2392917" y="3306429"/>
              <a:ext cx="230780" cy="223596"/>
            </p14:xfrm>
          </p:contentPart>
        </mc:Choice>
        <mc:Fallback xmlns="">
          <p:pic>
            <p:nvPicPr>
              <p:cNvPr id="1076" name="Entrada de lápiz 1075">
                <a:extLst>
                  <a:ext uri="{FF2B5EF4-FFF2-40B4-BE49-F238E27FC236}">
                    <a16:creationId xmlns:a16="http://schemas.microsoft.com/office/drawing/2014/main" id="{02EBD5C0-03BD-41B7-96CE-B907CB8BA61A}"/>
                  </a:ext>
                </a:extLst>
              </p:cNvPr>
              <p:cNvPicPr/>
              <p:nvPr/>
            </p:nvPicPr>
            <p:blipFill>
              <a:blip r:embed="rId260"/>
              <a:stretch>
                <a:fillRect/>
              </a:stretch>
            </p:blipFill>
            <p:spPr>
              <a:xfrm>
                <a:off x="2383930" y="3297788"/>
                <a:ext cx="248394" cy="241239"/>
              </a:xfrm>
              <a:prstGeom prst="rect">
                <a:avLst/>
              </a:prstGeom>
            </p:spPr>
          </p:pic>
        </mc:Fallback>
      </mc:AlternateContent>
      <p:grpSp>
        <p:nvGrpSpPr>
          <p:cNvPr id="1083" name="Grupo 1082">
            <a:extLst>
              <a:ext uri="{FF2B5EF4-FFF2-40B4-BE49-F238E27FC236}">
                <a16:creationId xmlns:a16="http://schemas.microsoft.com/office/drawing/2014/main" id="{BBE54063-A59F-49C0-9816-D8064404CB4E}"/>
              </a:ext>
            </a:extLst>
          </p:cNvPr>
          <p:cNvGrpSpPr/>
          <p:nvPr/>
        </p:nvGrpSpPr>
        <p:grpSpPr>
          <a:xfrm>
            <a:off x="2833295" y="2947050"/>
            <a:ext cx="453477" cy="560480"/>
            <a:chOff x="2833295" y="2947050"/>
            <a:chExt cx="453477" cy="56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077" name="Entrada de lápiz 1076">
                  <a:extLst>
                    <a:ext uri="{FF2B5EF4-FFF2-40B4-BE49-F238E27FC236}">
                      <a16:creationId xmlns:a16="http://schemas.microsoft.com/office/drawing/2014/main" id="{C5394B3A-FDA1-40B4-9177-4160E8B7496F}"/>
                    </a:ext>
                  </a:extLst>
                </p14:cNvPr>
                <p14:cNvContentPartPr/>
                <p14:nvPr/>
              </p14:nvContentPartPr>
              <p14:xfrm>
                <a:off x="2833295" y="3119422"/>
                <a:ext cx="16444" cy="25205"/>
              </p14:xfrm>
            </p:contentPart>
          </mc:Choice>
          <mc:Fallback xmlns="">
            <p:pic>
              <p:nvPicPr>
                <p:cNvPr id="1077" name="Entrada de lápiz 1076">
                  <a:extLst>
                    <a:ext uri="{FF2B5EF4-FFF2-40B4-BE49-F238E27FC236}">
                      <a16:creationId xmlns:a16="http://schemas.microsoft.com/office/drawing/2014/main" id="{C5394B3A-FDA1-40B4-9177-4160E8B7496F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2824358" y="3110420"/>
                  <a:ext cx="33960" cy="4284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078" name="Entrada de lápiz 1077">
                  <a:extLst>
                    <a:ext uri="{FF2B5EF4-FFF2-40B4-BE49-F238E27FC236}">
                      <a16:creationId xmlns:a16="http://schemas.microsoft.com/office/drawing/2014/main" id="{AC3AB674-812A-4B24-9ADC-A21AAB82F320}"/>
                    </a:ext>
                  </a:extLst>
                </p14:cNvPr>
                <p14:cNvContentPartPr/>
                <p14:nvPr/>
              </p14:nvContentPartPr>
              <p14:xfrm>
                <a:off x="2856150" y="3241925"/>
                <a:ext cx="11149" cy="15448"/>
              </p14:xfrm>
            </p:contentPart>
          </mc:Choice>
          <mc:Fallback xmlns="">
            <p:pic>
              <p:nvPicPr>
                <p:cNvPr id="1078" name="Entrada de lápiz 1077">
                  <a:extLst>
                    <a:ext uri="{FF2B5EF4-FFF2-40B4-BE49-F238E27FC236}">
                      <a16:creationId xmlns:a16="http://schemas.microsoft.com/office/drawing/2014/main" id="{AC3AB674-812A-4B24-9ADC-A21AAB82F320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2847519" y="3233303"/>
                  <a:ext cx="28772" cy="330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079" name="Entrada de lápiz 1078">
                  <a:extLst>
                    <a:ext uri="{FF2B5EF4-FFF2-40B4-BE49-F238E27FC236}">
                      <a16:creationId xmlns:a16="http://schemas.microsoft.com/office/drawing/2014/main" id="{34D6C64D-275F-4268-AD35-2AF8AC71E9B0}"/>
                    </a:ext>
                  </a:extLst>
                </p14:cNvPr>
                <p14:cNvContentPartPr/>
                <p14:nvPr/>
              </p14:nvContentPartPr>
              <p14:xfrm>
                <a:off x="3044008" y="2947050"/>
                <a:ext cx="139639" cy="133344"/>
              </p14:xfrm>
            </p:contentPart>
          </mc:Choice>
          <mc:Fallback xmlns="">
            <p:pic>
              <p:nvPicPr>
                <p:cNvPr id="1079" name="Entrada de lápiz 1078">
                  <a:extLst>
                    <a:ext uri="{FF2B5EF4-FFF2-40B4-BE49-F238E27FC236}">
                      <a16:creationId xmlns:a16="http://schemas.microsoft.com/office/drawing/2014/main" id="{34D6C64D-275F-4268-AD35-2AF8AC71E9B0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3035011" y="2938065"/>
                  <a:ext cx="157274" cy="1509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080" name="Entrada de lápiz 1079">
                  <a:extLst>
                    <a:ext uri="{FF2B5EF4-FFF2-40B4-BE49-F238E27FC236}">
                      <a16:creationId xmlns:a16="http://schemas.microsoft.com/office/drawing/2014/main" id="{515DE0E9-58A2-44DF-8F0F-C27CC64BB968}"/>
                    </a:ext>
                  </a:extLst>
                </p14:cNvPr>
                <p14:cNvContentPartPr/>
                <p14:nvPr/>
              </p14:nvContentPartPr>
              <p14:xfrm>
                <a:off x="3198697" y="2963582"/>
                <a:ext cx="14772" cy="203811"/>
              </p14:xfrm>
            </p:contentPart>
          </mc:Choice>
          <mc:Fallback xmlns="">
            <p:pic>
              <p:nvPicPr>
                <p:cNvPr id="1080" name="Entrada de lápiz 1079">
                  <a:extLst>
                    <a:ext uri="{FF2B5EF4-FFF2-40B4-BE49-F238E27FC236}">
                      <a16:creationId xmlns:a16="http://schemas.microsoft.com/office/drawing/2014/main" id="{515DE0E9-58A2-44DF-8F0F-C27CC64BB968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3189690" y="2954940"/>
                  <a:ext cx="32426" cy="2214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081" name="Entrada de lápiz 1080">
                  <a:extLst>
                    <a:ext uri="{FF2B5EF4-FFF2-40B4-BE49-F238E27FC236}">
                      <a16:creationId xmlns:a16="http://schemas.microsoft.com/office/drawing/2014/main" id="{DE6B23D2-A070-414B-AEBF-BA838C3E5DB4}"/>
                    </a:ext>
                  </a:extLst>
                </p14:cNvPr>
                <p14:cNvContentPartPr/>
                <p14:nvPr/>
              </p14:nvContentPartPr>
              <p14:xfrm>
                <a:off x="2951472" y="3192328"/>
                <a:ext cx="335300" cy="25476"/>
              </p14:xfrm>
            </p:contentPart>
          </mc:Choice>
          <mc:Fallback xmlns="">
            <p:pic>
              <p:nvPicPr>
                <p:cNvPr id="1081" name="Entrada de lápiz 1080">
                  <a:extLst>
                    <a:ext uri="{FF2B5EF4-FFF2-40B4-BE49-F238E27FC236}">
                      <a16:creationId xmlns:a16="http://schemas.microsoft.com/office/drawing/2014/main" id="{DE6B23D2-A070-414B-AEBF-BA838C3E5DB4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2942828" y="3183358"/>
                  <a:ext cx="352947" cy="4305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082" name="Entrada de lápiz 1081">
                  <a:extLst>
                    <a:ext uri="{FF2B5EF4-FFF2-40B4-BE49-F238E27FC236}">
                      <a16:creationId xmlns:a16="http://schemas.microsoft.com/office/drawing/2014/main" id="{CE71EACB-16DD-4B67-BDB0-A462DF064E46}"/>
                    </a:ext>
                  </a:extLst>
                </p14:cNvPr>
                <p14:cNvContentPartPr/>
                <p14:nvPr/>
              </p14:nvContentPartPr>
              <p14:xfrm>
                <a:off x="3043171" y="3290981"/>
                <a:ext cx="145213" cy="216549"/>
              </p14:xfrm>
            </p:contentPart>
          </mc:Choice>
          <mc:Fallback xmlns="">
            <p:pic>
              <p:nvPicPr>
                <p:cNvPr id="1082" name="Entrada de lápiz 1081">
                  <a:extLst>
                    <a:ext uri="{FF2B5EF4-FFF2-40B4-BE49-F238E27FC236}">
                      <a16:creationId xmlns:a16="http://schemas.microsoft.com/office/drawing/2014/main" id="{CE71EACB-16DD-4B67-BDB0-A462DF064E46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3034523" y="3281988"/>
                  <a:ext cx="162869" cy="23417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7" name="Grupo 1086">
            <a:extLst>
              <a:ext uri="{FF2B5EF4-FFF2-40B4-BE49-F238E27FC236}">
                <a16:creationId xmlns:a16="http://schemas.microsoft.com/office/drawing/2014/main" id="{ED84E9E7-B7A0-46A4-933C-77F5E685C997}"/>
              </a:ext>
            </a:extLst>
          </p:cNvPr>
          <p:cNvGrpSpPr/>
          <p:nvPr/>
        </p:nvGrpSpPr>
        <p:grpSpPr>
          <a:xfrm>
            <a:off x="3413312" y="3230813"/>
            <a:ext cx="102569" cy="60981"/>
            <a:chOff x="3413312" y="3230813"/>
            <a:chExt cx="102569" cy="60981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085" name="Entrada de lápiz 1084">
                  <a:extLst>
                    <a:ext uri="{FF2B5EF4-FFF2-40B4-BE49-F238E27FC236}">
                      <a16:creationId xmlns:a16="http://schemas.microsoft.com/office/drawing/2014/main" id="{95AF26C4-5529-4123-8791-20119C557311}"/>
                    </a:ext>
                  </a:extLst>
                </p14:cNvPr>
                <p14:cNvContentPartPr/>
                <p14:nvPr/>
              </p14:nvContentPartPr>
              <p14:xfrm>
                <a:off x="3413312" y="3230813"/>
                <a:ext cx="82222" cy="3523"/>
              </p14:xfrm>
            </p:contentPart>
          </mc:Choice>
          <mc:Fallback xmlns="">
            <p:pic>
              <p:nvPicPr>
                <p:cNvPr id="1085" name="Entrada de lápiz 1084">
                  <a:extLst>
                    <a:ext uri="{FF2B5EF4-FFF2-40B4-BE49-F238E27FC236}">
                      <a16:creationId xmlns:a16="http://schemas.microsoft.com/office/drawing/2014/main" id="{95AF26C4-5529-4123-8791-20119C557311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3404296" y="3222005"/>
                  <a:ext cx="99893" cy="207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086" name="Entrada de lápiz 1085">
                  <a:extLst>
                    <a:ext uri="{FF2B5EF4-FFF2-40B4-BE49-F238E27FC236}">
                      <a16:creationId xmlns:a16="http://schemas.microsoft.com/office/drawing/2014/main" id="{A48363E6-A0E4-4C0A-A04A-3A5D192C9ABC}"/>
                    </a:ext>
                  </a:extLst>
                </p14:cNvPr>
                <p14:cNvContentPartPr/>
                <p14:nvPr/>
              </p14:nvContentPartPr>
              <p14:xfrm>
                <a:off x="3428363" y="3283121"/>
                <a:ext cx="87518" cy="8673"/>
              </p14:xfrm>
            </p:contentPart>
          </mc:Choice>
          <mc:Fallback xmlns="">
            <p:pic>
              <p:nvPicPr>
                <p:cNvPr id="1086" name="Entrada de lápiz 1085">
                  <a:extLst>
                    <a:ext uri="{FF2B5EF4-FFF2-40B4-BE49-F238E27FC236}">
                      <a16:creationId xmlns:a16="http://schemas.microsoft.com/office/drawing/2014/main" id="{A48363E6-A0E4-4C0A-A04A-3A5D192C9ABC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3419359" y="3274448"/>
                  <a:ext cx="105166" cy="2567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92" name="Grupo 1091">
            <a:extLst>
              <a:ext uri="{FF2B5EF4-FFF2-40B4-BE49-F238E27FC236}">
                <a16:creationId xmlns:a16="http://schemas.microsoft.com/office/drawing/2014/main" id="{5603ECE4-3D94-49B1-95EC-D99CFA5BD059}"/>
              </a:ext>
            </a:extLst>
          </p:cNvPr>
          <p:cNvGrpSpPr/>
          <p:nvPr/>
        </p:nvGrpSpPr>
        <p:grpSpPr>
          <a:xfrm>
            <a:off x="3777321" y="3062778"/>
            <a:ext cx="561064" cy="508442"/>
            <a:chOff x="3777321" y="3062778"/>
            <a:chExt cx="561064" cy="508442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088" name="Entrada de lápiz 1087">
                  <a:extLst>
                    <a:ext uri="{FF2B5EF4-FFF2-40B4-BE49-F238E27FC236}">
                      <a16:creationId xmlns:a16="http://schemas.microsoft.com/office/drawing/2014/main" id="{76EB5477-D7E9-4AC9-944E-47FFFD8E7F17}"/>
                    </a:ext>
                  </a:extLst>
                </p14:cNvPr>
                <p14:cNvContentPartPr/>
                <p14:nvPr/>
              </p14:nvContentPartPr>
              <p14:xfrm>
                <a:off x="3825261" y="3062778"/>
                <a:ext cx="217959" cy="155839"/>
              </p14:xfrm>
            </p:contentPart>
          </mc:Choice>
          <mc:Fallback xmlns="">
            <p:pic>
              <p:nvPicPr>
                <p:cNvPr id="1088" name="Entrada de lápiz 1087">
                  <a:extLst>
                    <a:ext uri="{FF2B5EF4-FFF2-40B4-BE49-F238E27FC236}">
                      <a16:creationId xmlns:a16="http://schemas.microsoft.com/office/drawing/2014/main" id="{76EB5477-D7E9-4AC9-944E-47FFFD8E7F17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3816629" y="3053780"/>
                  <a:ext cx="235583" cy="17347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089" name="Entrada de lápiz 1088">
                  <a:extLst>
                    <a:ext uri="{FF2B5EF4-FFF2-40B4-BE49-F238E27FC236}">
                      <a16:creationId xmlns:a16="http://schemas.microsoft.com/office/drawing/2014/main" id="{6402BA94-A6F8-4810-93D6-235BFA673F34}"/>
                    </a:ext>
                  </a:extLst>
                </p14:cNvPr>
                <p14:cNvContentPartPr/>
                <p14:nvPr/>
              </p14:nvContentPartPr>
              <p14:xfrm>
                <a:off x="3777321" y="3294233"/>
                <a:ext cx="354811" cy="22495"/>
              </p14:xfrm>
            </p:contentPart>
          </mc:Choice>
          <mc:Fallback xmlns="">
            <p:pic>
              <p:nvPicPr>
                <p:cNvPr id="1089" name="Entrada de lápiz 1088">
                  <a:extLst>
                    <a:ext uri="{FF2B5EF4-FFF2-40B4-BE49-F238E27FC236}">
                      <a16:creationId xmlns:a16="http://schemas.microsoft.com/office/drawing/2014/main" id="{6402BA94-A6F8-4810-93D6-235BFA673F34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3768316" y="3285306"/>
                  <a:ext cx="372461" cy="399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090" name="Entrada de lápiz 1089">
                  <a:extLst>
                    <a:ext uri="{FF2B5EF4-FFF2-40B4-BE49-F238E27FC236}">
                      <a16:creationId xmlns:a16="http://schemas.microsoft.com/office/drawing/2014/main" id="{24AB284A-45C2-4F22-9B0C-B25F503FFA8E}"/>
                    </a:ext>
                  </a:extLst>
                </p14:cNvPr>
                <p14:cNvContentPartPr/>
                <p14:nvPr/>
              </p14:nvContentPartPr>
              <p14:xfrm>
                <a:off x="3912779" y="3372559"/>
                <a:ext cx="177824" cy="198661"/>
              </p14:xfrm>
            </p:contentPart>
          </mc:Choice>
          <mc:Fallback xmlns="">
            <p:pic>
              <p:nvPicPr>
                <p:cNvPr id="1090" name="Entrada de lápiz 1089">
                  <a:extLst>
                    <a:ext uri="{FF2B5EF4-FFF2-40B4-BE49-F238E27FC236}">
                      <a16:creationId xmlns:a16="http://schemas.microsoft.com/office/drawing/2014/main" id="{24AB284A-45C2-4F22-9B0C-B25F503FFA8E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3903780" y="3363562"/>
                  <a:ext cx="195462" cy="2162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091" name="Entrada de lápiz 1090">
                  <a:extLst>
                    <a:ext uri="{FF2B5EF4-FFF2-40B4-BE49-F238E27FC236}">
                      <a16:creationId xmlns:a16="http://schemas.microsoft.com/office/drawing/2014/main" id="{A336C11D-DF4F-497F-925C-C52528078168}"/>
                    </a:ext>
                  </a:extLst>
                </p14:cNvPr>
                <p14:cNvContentPartPr/>
                <p14:nvPr/>
              </p14:nvContentPartPr>
              <p14:xfrm>
                <a:off x="4239439" y="3258729"/>
                <a:ext cx="98946" cy="83476"/>
              </p14:xfrm>
            </p:contentPart>
          </mc:Choice>
          <mc:Fallback xmlns="">
            <p:pic>
              <p:nvPicPr>
                <p:cNvPr id="1091" name="Entrada de lápiz 1090">
                  <a:extLst>
                    <a:ext uri="{FF2B5EF4-FFF2-40B4-BE49-F238E27FC236}">
                      <a16:creationId xmlns:a16="http://schemas.microsoft.com/office/drawing/2014/main" id="{A336C11D-DF4F-497F-925C-C52528078168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4230444" y="3249734"/>
                  <a:ext cx="116576" cy="101107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5" name="Grupo 1104">
            <a:extLst>
              <a:ext uri="{FF2B5EF4-FFF2-40B4-BE49-F238E27FC236}">
                <a16:creationId xmlns:a16="http://schemas.microsoft.com/office/drawing/2014/main" id="{CDE85BF5-7F25-40AB-B7B7-BD9B73B6019F}"/>
              </a:ext>
            </a:extLst>
          </p:cNvPr>
          <p:cNvGrpSpPr/>
          <p:nvPr/>
        </p:nvGrpSpPr>
        <p:grpSpPr>
          <a:xfrm>
            <a:off x="4468547" y="3095572"/>
            <a:ext cx="1384961" cy="521452"/>
            <a:chOff x="4468547" y="3095572"/>
            <a:chExt cx="1384961" cy="521452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093" name="Entrada de lápiz 1092">
                  <a:extLst>
                    <a:ext uri="{FF2B5EF4-FFF2-40B4-BE49-F238E27FC236}">
                      <a16:creationId xmlns:a16="http://schemas.microsoft.com/office/drawing/2014/main" id="{CB2DF705-313B-4EEB-B058-DE8A14E42305}"/>
                    </a:ext>
                  </a:extLst>
                </p14:cNvPr>
                <p14:cNvContentPartPr/>
                <p14:nvPr/>
              </p14:nvContentPartPr>
              <p14:xfrm>
                <a:off x="4500600" y="3103160"/>
                <a:ext cx="177545" cy="204082"/>
              </p14:xfrm>
            </p:contentPart>
          </mc:Choice>
          <mc:Fallback xmlns="">
            <p:pic>
              <p:nvPicPr>
                <p:cNvPr id="1093" name="Entrada de lápiz 1092">
                  <a:extLst>
                    <a:ext uri="{FF2B5EF4-FFF2-40B4-BE49-F238E27FC236}">
                      <a16:creationId xmlns:a16="http://schemas.microsoft.com/office/drawing/2014/main" id="{CB2DF705-313B-4EEB-B058-DE8A14E42305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4491957" y="3094162"/>
                  <a:ext cx="195191" cy="2217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094" name="Entrada de lápiz 1093">
                  <a:extLst>
                    <a:ext uri="{FF2B5EF4-FFF2-40B4-BE49-F238E27FC236}">
                      <a16:creationId xmlns:a16="http://schemas.microsoft.com/office/drawing/2014/main" id="{899856DC-6E10-46C6-B9F9-B2D57CB8C7F4}"/>
                    </a:ext>
                  </a:extLst>
                </p14:cNvPr>
                <p14:cNvContentPartPr/>
                <p14:nvPr/>
              </p14:nvContentPartPr>
              <p14:xfrm>
                <a:off x="4468547" y="3323504"/>
                <a:ext cx="336137" cy="17346"/>
              </p14:xfrm>
            </p:contentPart>
          </mc:Choice>
          <mc:Fallback xmlns="">
            <p:pic>
              <p:nvPicPr>
                <p:cNvPr id="1094" name="Entrada de lápiz 1093">
                  <a:extLst>
                    <a:ext uri="{FF2B5EF4-FFF2-40B4-BE49-F238E27FC236}">
                      <a16:creationId xmlns:a16="http://schemas.microsoft.com/office/drawing/2014/main" id="{899856DC-6E10-46C6-B9F9-B2D57CB8C7F4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4459550" y="3314470"/>
                  <a:ext cx="353772" cy="350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095" name="Entrada de lápiz 1094">
                  <a:extLst>
                    <a:ext uri="{FF2B5EF4-FFF2-40B4-BE49-F238E27FC236}">
                      <a16:creationId xmlns:a16="http://schemas.microsoft.com/office/drawing/2014/main" id="{50EDA559-D5B3-4FD8-AAE5-B36E225688B7}"/>
                    </a:ext>
                  </a:extLst>
                </p14:cNvPr>
                <p14:cNvContentPartPr/>
                <p14:nvPr/>
              </p14:nvContentPartPr>
              <p14:xfrm>
                <a:off x="4595086" y="3406166"/>
                <a:ext cx="100339" cy="108681"/>
              </p14:xfrm>
            </p:contentPart>
          </mc:Choice>
          <mc:Fallback xmlns="">
            <p:pic>
              <p:nvPicPr>
                <p:cNvPr id="1095" name="Entrada de lápiz 1094">
                  <a:extLst>
                    <a:ext uri="{FF2B5EF4-FFF2-40B4-BE49-F238E27FC236}">
                      <a16:creationId xmlns:a16="http://schemas.microsoft.com/office/drawing/2014/main" id="{50EDA559-D5B3-4FD8-AAE5-B36E225688B7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4586455" y="3397169"/>
                  <a:ext cx="117961" cy="12631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096" name="Entrada de lápiz 1095">
                  <a:extLst>
                    <a:ext uri="{FF2B5EF4-FFF2-40B4-BE49-F238E27FC236}">
                      <a16:creationId xmlns:a16="http://schemas.microsoft.com/office/drawing/2014/main" id="{6027E81C-84C3-4EDE-AA24-E2CDE82ECB73}"/>
                    </a:ext>
                  </a:extLst>
                </p14:cNvPr>
                <p14:cNvContentPartPr/>
                <p14:nvPr/>
              </p14:nvContentPartPr>
              <p14:xfrm>
                <a:off x="4678981" y="3381503"/>
                <a:ext cx="35119" cy="235521"/>
              </p14:xfrm>
            </p:contentPart>
          </mc:Choice>
          <mc:Fallback xmlns="">
            <p:pic>
              <p:nvPicPr>
                <p:cNvPr id="1096" name="Entrada de lápiz 1095">
                  <a:extLst>
                    <a:ext uri="{FF2B5EF4-FFF2-40B4-BE49-F238E27FC236}">
                      <a16:creationId xmlns:a16="http://schemas.microsoft.com/office/drawing/2014/main" id="{6027E81C-84C3-4EDE-AA24-E2CDE82ECB73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4669930" y="3372514"/>
                  <a:ext cx="52860" cy="2531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097" name="Entrada de lápiz 1096">
                  <a:extLst>
                    <a:ext uri="{FF2B5EF4-FFF2-40B4-BE49-F238E27FC236}">
                      <a16:creationId xmlns:a16="http://schemas.microsoft.com/office/drawing/2014/main" id="{5A21F48F-03A8-4A09-BF01-DC57BABC32FA}"/>
                    </a:ext>
                  </a:extLst>
                </p14:cNvPr>
                <p14:cNvContentPartPr/>
                <p14:nvPr/>
              </p14:nvContentPartPr>
              <p14:xfrm>
                <a:off x="4901399" y="3266859"/>
                <a:ext cx="130999" cy="17346"/>
              </p14:xfrm>
            </p:contentPart>
          </mc:Choice>
          <mc:Fallback xmlns="">
            <p:pic>
              <p:nvPicPr>
                <p:cNvPr id="1097" name="Entrada de lápiz 1096">
                  <a:extLst>
                    <a:ext uri="{FF2B5EF4-FFF2-40B4-BE49-F238E27FC236}">
                      <a16:creationId xmlns:a16="http://schemas.microsoft.com/office/drawing/2014/main" id="{5A21F48F-03A8-4A09-BF01-DC57BABC32FA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4892402" y="3257825"/>
                  <a:ext cx="148633" cy="350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098" name="Entrada de lápiz 1097">
                  <a:extLst>
                    <a:ext uri="{FF2B5EF4-FFF2-40B4-BE49-F238E27FC236}">
                      <a16:creationId xmlns:a16="http://schemas.microsoft.com/office/drawing/2014/main" id="{B8EDE495-538C-44CE-9DD8-BF57AEE73C87}"/>
                    </a:ext>
                  </a:extLst>
                </p14:cNvPr>
                <p14:cNvContentPartPr/>
                <p14:nvPr/>
              </p14:nvContentPartPr>
              <p14:xfrm>
                <a:off x="4957144" y="3332177"/>
                <a:ext cx="125982" cy="17617"/>
              </p14:xfrm>
            </p:contentPart>
          </mc:Choice>
          <mc:Fallback xmlns="">
            <p:pic>
              <p:nvPicPr>
                <p:cNvPr id="1098" name="Entrada de lápiz 1097">
                  <a:extLst>
                    <a:ext uri="{FF2B5EF4-FFF2-40B4-BE49-F238E27FC236}">
                      <a16:creationId xmlns:a16="http://schemas.microsoft.com/office/drawing/2014/main" id="{B8EDE495-538C-44CE-9DD8-BF57AEE73C87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4948145" y="3323548"/>
                  <a:ext cx="143619" cy="3523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100" name="Entrada de lápiz 1099">
                  <a:extLst>
                    <a:ext uri="{FF2B5EF4-FFF2-40B4-BE49-F238E27FC236}">
                      <a16:creationId xmlns:a16="http://schemas.microsoft.com/office/drawing/2014/main" id="{B3588933-4730-4C44-A172-1C2FF3491ACC}"/>
                    </a:ext>
                  </a:extLst>
                </p14:cNvPr>
                <p14:cNvContentPartPr/>
                <p14:nvPr/>
              </p14:nvContentPartPr>
              <p14:xfrm>
                <a:off x="5151133" y="3315915"/>
                <a:ext cx="702375" cy="39841"/>
              </p14:xfrm>
            </p:contentPart>
          </mc:Choice>
          <mc:Fallback xmlns="">
            <p:pic>
              <p:nvPicPr>
                <p:cNvPr id="1100" name="Entrada de lápiz 1099">
                  <a:extLst>
                    <a:ext uri="{FF2B5EF4-FFF2-40B4-BE49-F238E27FC236}">
                      <a16:creationId xmlns:a16="http://schemas.microsoft.com/office/drawing/2014/main" id="{B3588933-4730-4C44-A172-1C2FF3491ACC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5142133" y="3307301"/>
                  <a:ext cx="720015" cy="574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102" name="Entrada de lápiz 1101">
                  <a:extLst>
                    <a:ext uri="{FF2B5EF4-FFF2-40B4-BE49-F238E27FC236}">
                      <a16:creationId xmlns:a16="http://schemas.microsoft.com/office/drawing/2014/main" id="{93A3E5E1-F6FF-4E81-903C-DC6677CFF0F0}"/>
                    </a:ext>
                  </a:extLst>
                </p14:cNvPr>
                <p14:cNvContentPartPr/>
                <p14:nvPr/>
              </p14:nvContentPartPr>
              <p14:xfrm>
                <a:off x="5288542" y="3095572"/>
                <a:ext cx="166953" cy="205708"/>
              </p14:xfrm>
            </p:contentPart>
          </mc:Choice>
          <mc:Fallback xmlns="">
            <p:pic>
              <p:nvPicPr>
                <p:cNvPr id="1102" name="Entrada de lápiz 1101">
                  <a:extLst>
                    <a:ext uri="{FF2B5EF4-FFF2-40B4-BE49-F238E27FC236}">
                      <a16:creationId xmlns:a16="http://schemas.microsoft.com/office/drawing/2014/main" id="{93A3E5E1-F6FF-4E81-903C-DC6677CFF0F0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5279547" y="3086581"/>
                  <a:ext cx="184584" cy="22333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103" name="Entrada de lápiz 1102">
                  <a:extLst>
                    <a:ext uri="{FF2B5EF4-FFF2-40B4-BE49-F238E27FC236}">
                      <a16:creationId xmlns:a16="http://schemas.microsoft.com/office/drawing/2014/main" id="{2D0DAEAF-9818-4FF9-9FEA-6A14FEBA395D}"/>
                    </a:ext>
                  </a:extLst>
                </p14:cNvPr>
                <p14:cNvContentPartPr/>
                <p14:nvPr/>
              </p14:nvContentPartPr>
              <p14:xfrm>
                <a:off x="5503157" y="3113459"/>
                <a:ext cx="119571" cy="97569"/>
              </p14:xfrm>
            </p:contentPart>
          </mc:Choice>
          <mc:Fallback xmlns="">
            <p:pic>
              <p:nvPicPr>
                <p:cNvPr id="1103" name="Entrada de lápiz 1102">
                  <a:extLst>
                    <a:ext uri="{FF2B5EF4-FFF2-40B4-BE49-F238E27FC236}">
                      <a16:creationId xmlns:a16="http://schemas.microsoft.com/office/drawing/2014/main" id="{2D0DAEAF-9818-4FF9-9FEA-6A14FEBA395D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5494539" y="3104458"/>
                  <a:ext cx="137166" cy="1152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104" name="Entrada de lápiz 1103">
                  <a:extLst>
                    <a:ext uri="{FF2B5EF4-FFF2-40B4-BE49-F238E27FC236}">
                      <a16:creationId xmlns:a16="http://schemas.microsoft.com/office/drawing/2014/main" id="{84B8B2CE-16E3-4918-83A8-C06BBA2021DD}"/>
                    </a:ext>
                  </a:extLst>
                </p14:cNvPr>
                <p14:cNvContentPartPr/>
                <p14:nvPr/>
              </p14:nvContentPartPr>
              <p14:xfrm>
                <a:off x="5479465" y="3222682"/>
                <a:ext cx="160264" cy="110307"/>
              </p14:xfrm>
            </p:contentPart>
          </mc:Choice>
          <mc:Fallback xmlns="">
            <p:pic>
              <p:nvPicPr>
                <p:cNvPr id="1104" name="Entrada de lápiz 1103">
                  <a:extLst>
                    <a:ext uri="{FF2B5EF4-FFF2-40B4-BE49-F238E27FC236}">
                      <a16:creationId xmlns:a16="http://schemas.microsoft.com/office/drawing/2014/main" id="{84B8B2CE-16E3-4918-83A8-C06BBA2021DD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5470822" y="3214059"/>
                  <a:ext cx="177911" cy="12791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8" name="Grupo 1107">
            <a:extLst>
              <a:ext uri="{FF2B5EF4-FFF2-40B4-BE49-F238E27FC236}">
                <a16:creationId xmlns:a16="http://schemas.microsoft.com/office/drawing/2014/main" id="{E71A9D87-58C1-4ECA-95DF-895691688880}"/>
              </a:ext>
            </a:extLst>
          </p:cNvPr>
          <p:cNvGrpSpPr/>
          <p:nvPr/>
        </p:nvGrpSpPr>
        <p:grpSpPr>
          <a:xfrm>
            <a:off x="5288821" y="3422157"/>
            <a:ext cx="394388" cy="227119"/>
            <a:chOff x="5288821" y="3422157"/>
            <a:chExt cx="394388" cy="227119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106" name="Entrada de lápiz 1105">
                  <a:extLst>
                    <a:ext uri="{FF2B5EF4-FFF2-40B4-BE49-F238E27FC236}">
                      <a16:creationId xmlns:a16="http://schemas.microsoft.com/office/drawing/2014/main" id="{8EA3F15A-B4C1-4152-8409-FF20A3A6F09B}"/>
                    </a:ext>
                  </a:extLst>
                </p14:cNvPr>
                <p14:cNvContentPartPr/>
                <p14:nvPr/>
              </p14:nvContentPartPr>
              <p14:xfrm>
                <a:off x="5288821" y="3436521"/>
                <a:ext cx="83059" cy="208689"/>
              </p14:xfrm>
            </p:contentPart>
          </mc:Choice>
          <mc:Fallback xmlns="">
            <p:pic>
              <p:nvPicPr>
                <p:cNvPr id="1106" name="Entrada de lápiz 1105">
                  <a:extLst>
                    <a:ext uri="{FF2B5EF4-FFF2-40B4-BE49-F238E27FC236}">
                      <a16:creationId xmlns:a16="http://schemas.microsoft.com/office/drawing/2014/main" id="{8EA3F15A-B4C1-4152-8409-FF20A3A6F09B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5280191" y="3427526"/>
                  <a:ext cx="100678" cy="22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107" name="Entrada de lápiz 1106">
                  <a:extLst>
                    <a:ext uri="{FF2B5EF4-FFF2-40B4-BE49-F238E27FC236}">
                      <a16:creationId xmlns:a16="http://schemas.microsoft.com/office/drawing/2014/main" id="{1725E86E-955C-436A-9090-DA5232EE6A5D}"/>
                    </a:ext>
                  </a:extLst>
                </p14:cNvPr>
                <p14:cNvContentPartPr/>
                <p14:nvPr/>
              </p14:nvContentPartPr>
              <p14:xfrm>
                <a:off x="5481416" y="3422157"/>
                <a:ext cx="201793" cy="227119"/>
              </p14:xfrm>
            </p:contentPart>
          </mc:Choice>
          <mc:Fallback xmlns="">
            <p:pic>
              <p:nvPicPr>
                <p:cNvPr id="1107" name="Entrada de lápiz 1106">
                  <a:extLst>
                    <a:ext uri="{FF2B5EF4-FFF2-40B4-BE49-F238E27FC236}">
                      <a16:creationId xmlns:a16="http://schemas.microsoft.com/office/drawing/2014/main" id="{1725E86E-955C-436A-9090-DA5232EE6A5D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5472423" y="3413159"/>
                  <a:ext cx="219418" cy="244756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9">
            <p14:nvContentPartPr>
              <p14:cNvPr id="1109" name="Entrada de lápiz 1108">
                <a:extLst>
                  <a:ext uri="{FF2B5EF4-FFF2-40B4-BE49-F238E27FC236}">
                    <a16:creationId xmlns:a16="http://schemas.microsoft.com/office/drawing/2014/main" id="{71BCD3F6-EF4A-4E5E-9904-C29C6D925BA4}"/>
                  </a:ext>
                </a:extLst>
              </p14:cNvPr>
              <p14:cNvContentPartPr/>
              <p14:nvPr/>
            </p14:nvContentPartPr>
            <p14:xfrm>
              <a:off x="3646131" y="43371"/>
              <a:ext cx="360" cy="360"/>
            </p14:xfrm>
          </p:contentPart>
        </mc:Choice>
        <mc:Fallback xmlns="">
          <p:pic>
            <p:nvPicPr>
              <p:cNvPr id="1109" name="Entrada de lápiz 1108">
                <a:extLst>
                  <a:ext uri="{FF2B5EF4-FFF2-40B4-BE49-F238E27FC236}">
                    <a16:creationId xmlns:a16="http://schemas.microsoft.com/office/drawing/2014/main" id="{71BCD3F6-EF4A-4E5E-9904-C29C6D925BA4}"/>
                  </a:ext>
                </a:extLst>
              </p:cNvPr>
              <p:cNvPicPr/>
              <p:nvPr/>
            </p:nvPicPr>
            <p:blipFill>
              <a:blip r:embed="rId310"/>
              <a:stretch>
                <a:fillRect/>
              </a:stretch>
            </p:blipFill>
            <p:spPr>
              <a:xfrm>
                <a:off x="3637491" y="34371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19" name="Grupo 1118">
            <a:extLst>
              <a:ext uri="{FF2B5EF4-FFF2-40B4-BE49-F238E27FC236}">
                <a16:creationId xmlns:a16="http://schemas.microsoft.com/office/drawing/2014/main" id="{6948470A-EF8B-4822-96DA-C3E7F29A771A}"/>
              </a:ext>
            </a:extLst>
          </p:cNvPr>
          <p:cNvGrpSpPr/>
          <p:nvPr/>
        </p:nvGrpSpPr>
        <p:grpSpPr>
          <a:xfrm>
            <a:off x="5697146" y="3107226"/>
            <a:ext cx="157755" cy="121690"/>
            <a:chOff x="5697146" y="3107226"/>
            <a:chExt cx="157755" cy="12169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1110" name="Entrada de lápiz 1109">
                  <a:extLst>
                    <a:ext uri="{FF2B5EF4-FFF2-40B4-BE49-F238E27FC236}">
                      <a16:creationId xmlns:a16="http://schemas.microsoft.com/office/drawing/2014/main" id="{501FEEAE-D64C-4579-93DF-360AE90A79E6}"/>
                    </a:ext>
                  </a:extLst>
                </p14:cNvPr>
                <p14:cNvContentPartPr/>
                <p14:nvPr/>
              </p14:nvContentPartPr>
              <p14:xfrm>
                <a:off x="5697146" y="3143814"/>
                <a:ext cx="10591" cy="6776"/>
              </p14:xfrm>
            </p:contentPart>
          </mc:Choice>
          <mc:Fallback xmlns="">
            <p:pic>
              <p:nvPicPr>
                <p:cNvPr id="1110" name="Entrada de lápiz 1109">
                  <a:extLst>
                    <a:ext uri="{FF2B5EF4-FFF2-40B4-BE49-F238E27FC236}">
                      <a16:creationId xmlns:a16="http://schemas.microsoft.com/office/drawing/2014/main" id="{501FEEAE-D64C-4579-93DF-360AE90A79E6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5688016" y="3134898"/>
                  <a:ext cx="28486" cy="242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1111" name="Entrada de lápiz 1110">
                  <a:extLst>
                    <a:ext uri="{FF2B5EF4-FFF2-40B4-BE49-F238E27FC236}">
                      <a16:creationId xmlns:a16="http://schemas.microsoft.com/office/drawing/2014/main" id="{55EA6362-6790-40AD-BF2A-6E074B1A8661}"/>
                    </a:ext>
                  </a:extLst>
                </p14:cNvPr>
                <p14:cNvContentPartPr/>
                <p14:nvPr/>
              </p14:nvContentPartPr>
              <p14:xfrm>
                <a:off x="5698261" y="3192870"/>
                <a:ext cx="17838" cy="11925"/>
              </p14:xfrm>
            </p:contentPart>
          </mc:Choice>
          <mc:Fallback xmlns="">
            <p:pic>
              <p:nvPicPr>
                <p:cNvPr id="1111" name="Entrada de lápiz 1110">
                  <a:extLst>
                    <a:ext uri="{FF2B5EF4-FFF2-40B4-BE49-F238E27FC236}">
                      <a16:creationId xmlns:a16="http://schemas.microsoft.com/office/drawing/2014/main" id="{55EA6362-6790-40AD-BF2A-6E074B1A8661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5689342" y="3183836"/>
                  <a:ext cx="35319" cy="296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1116" name="Entrada de lápiz 1115">
                  <a:extLst>
                    <a:ext uri="{FF2B5EF4-FFF2-40B4-BE49-F238E27FC236}">
                      <a16:creationId xmlns:a16="http://schemas.microsoft.com/office/drawing/2014/main" id="{51C20723-8858-404E-A733-2B5A3E5D7DD4}"/>
                    </a:ext>
                  </a:extLst>
                </p14:cNvPr>
                <p14:cNvContentPartPr/>
                <p14:nvPr/>
              </p14:nvContentPartPr>
              <p14:xfrm>
                <a:off x="5773236" y="3107226"/>
                <a:ext cx="81665" cy="121690"/>
              </p14:xfrm>
            </p:contentPart>
          </mc:Choice>
          <mc:Fallback xmlns="">
            <p:pic>
              <p:nvPicPr>
                <p:cNvPr id="1116" name="Entrada de lápiz 1115">
                  <a:extLst>
                    <a:ext uri="{FF2B5EF4-FFF2-40B4-BE49-F238E27FC236}">
                      <a16:creationId xmlns:a16="http://schemas.microsoft.com/office/drawing/2014/main" id="{51C20723-8858-404E-A733-2B5A3E5D7DD4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5764602" y="3098585"/>
                  <a:ext cx="99293" cy="13933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8" name="Grupo 1117">
            <a:extLst>
              <a:ext uri="{FF2B5EF4-FFF2-40B4-BE49-F238E27FC236}">
                <a16:creationId xmlns:a16="http://schemas.microsoft.com/office/drawing/2014/main" id="{FEBB61D8-7FB9-4A28-8FC1-9173BDD7CE38}"/>
              </a:ext>
            </a:extLst>
          </p:cNvPr>
          <p:cNvGrpSpPr/>
          <p:nvPr/>
        </p:nvGrpSpPr>
        <p:grpSpPr>
          <a:xfrm>
            <a:off x="5735052" y="3577996"/>
            <a:ext cx="123194" cy="136868"/>
            <a:chOff x="5735052" y="3577996"/>
            <a:chExt cx="123194" cy="136868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1112" name="Entrada de lápiz 1111">
                  <a:extLst>
                    <a:ext uri="{FF2B5EF4-FFF2-40B4-BE49-F238E27FC236}">
                      <a16:creationId xmlns:a16="http://schemas.microsoft.com/office/drawing/2014/main" id="{6C6BC117-00AB-4FB3-BC6E-15CCAEDA8FD3}"/>
                    </a:ext>
                  </a:extLst>
                </p14:cNvPr>
                <p14:cNvContentPartPr/>
                <p14:nvPr/>
              </p14:nvContentPartPr>
              <p14:xfrm>
                <a:off x="5735052" y="3577996"/>
                <a:ext cx="14772" cy="27645"/>
              </p14:xfrm>
            </p:contentPart>
          </mc:Choice>
          <mc:Fallback xmlns="">
            <p:pic>
              <p:nvPicPr>
                <p:cNvPr id="1112" name="Entrada de lápiz 1111">
                  <a:extLst>
                    <a:ext uri="{FF2B5EF4-FFF2-40B4-BE49-F238E27FC236}">
                      <a16:creationId xmlns:a16="http://schemas.microsoft.com/office/drawing/2014/main" id="{6C6BC117-00AB-4FB3-BC6E-15CCAEDA8FD3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5726045" y="3569379"/>
                  <a:ext cx="32426" cy="4523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1113" name="Entrada de lápiz 1112">
                  <a:extLst>
                    <a:ext uri="{FF2B5EF4-FFF2-40B4-BE49-F238E27FC236}">
                      <a16:creationId xmlns:a16="http://schemas.microsoft.com/office/drawing/2014/main" id="{C86B6634-0038-4B5D-ABF5-021993F6FCCE}"/>
                    </a:ext>
                  </a:extLst>
                </p14:cNvPr>
                <p14:cNvContentPartPr/>
                <p14:nvPr/>
              </p14:nvContentPartPr>
              <p14:xfrm>
                <a:off x="5741184" y="3660117"/>
                <a:ext cx="3623" cy="271"/>
              </p14:xfrm>
            </p:contentPart>
          </mc:Choice>
          <mc:Fallback xmlns="">
            <p:pic>
              <p:nvPicPr>
                <p:cNvPr id="1113" name="Entrada de lápiz 1112">
                  <a:extLst>
                    <a:ext uri="{FF2B5EF4-FFF2-40B4-BE49-F238E27FC236}">
                      <a16:creationId xmlns:a16="http://schemas.microsoft.com/office/drawing/2014/main" id="{C86B6634-0038-4B5D-ABF5-021993F6FCCE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5732126" y="3653613"/>
                  <a:ext cx="21376" cy="135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1117" name="Entrada de lápiz 1116">
                  <a:extLst>
                    <a:ext uri="{FF2B5EF4-FFF2-40B4-BE49-F238E27FC236}">
                      <a16:creationId xmlns:a16="http://schemas.microsoft.com/office/drawing/2014/main" id="{21FC3F72-3054-49BA-B9E1-14EE009A896A}"/>
                    </a:ext>
                  </a:extLst>
                </p14:cNvPr>
                <p14:cNvContentPartPr/>
                <p14:nvPr/>
              </p14:nvContentPartPr>
              <p14:xfrm>
                <a:off x="5774351" y="3594800"/>
                <a:ext cx="83895" cy="120064"/>
              </p14:xfrm>
            </p:contentPart>
          </mc:Choice>
          <mc:Fallback xmlns="">
            <p:pic>
              <p:nvPicPr>
                <p:cNvPr id="1117" name="Entrada de lápiz 1116">
                  <a:extLst>
                    <a:ext uri="{FF2B5EF4-FFF2-40B4-BE49-F238E27FC236}">
                      <a16:creationId xmlns:a16="http://schemas.microsoft.com/office/drawing/2014/main" id="{21FC3F72-3054-49BA-B9E1-14EE009A896A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5765349" y="3585813"/>
                  <a:ext cx="101538" cy="13767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3" name="Grupo 1122">
            <a:extLst>
              <a:ext uri="{FF2B5EF4-FFF2-40B4-BE49-F238E27FC236}">
                <a16:creationId xmlns:a16="http://schemas.microsoft.com/office/drawing/2014/main" id="{2790A3EE-2D8F-462E-B9C6-1B7876480BC7}"/>
              </a:ext>
            </a:extLst>
          </p:cNvPr>
          <p:cNvGrpSpPr/>
          <p:nvPr/>
        </p:nvGrpSpPr>
        <p:grpSpPr>
          <a:xfrm>
            <a:off x="5985621" y="3324046"/>
            <a:ext cx="1027084" cy="82662"/>
            <a:chOff x="5985621" y="3324046"/>
            <a:chExt cx="1027084" cy="82662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1120" name="Entrada de lápiz 1119">
                  <a:extLst>
                    <a:ext uri="{FF2B5EF4-FFF2-40B4-BE49-F238E27FC236}">
                      <a16:creationId xmlns:a16="http://schemas.microsoft.com/office/drawing/2014/main" id="{13D92309-2C6A-4E0B-808A-AC494BD37D6B}"/>
                    </a:ext>
                  </a:extLst>
                </p14:cNvPr>
                <p14:cNvContentPartPr/>
                <p14:nvPr/>
              </p14:nvContentPartPr>
              <p14:xfrm>
                <a:off x="6009313" y="3324046"/>
                <a:ext cx="41251" cy="7589"/>
              </p14:xfrm>
            </p:contentPart>
          </mc:Choice>
          <mc:Fallback xmlns="">
            <p:pic>
              <p:nvPicPr>
                <p:cNvPr id="1120" name="Entrada de lápiz 1119">
                  <a:extLst>
                    <a:ext uri="{FF2B5EF4-FFF2-40B4-BE49-F238E27FC236}">
                      <a16:creationId xmlns:a16="http://schemas.microsoft.com/office/drawing/2014/main" id="{13D92309-2C6A-4E0B-808A-AC494BD37D6B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6000345" y="3315767"/>
                  <a:ext cx="58828" cy="244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1121" name="Entrada de lápiz 1120">
                  <a:extLst>
                    <a:ext uri="{FF2B5EF4-FFF2-40B4-BE49-F238E27FC236}">
                      <a16:creationId xmlns:a16="http://schemas.microsoft.com/office/drawing/2014/main" id="{228AFB05-1B41-4B76-B1D8-2F756EADA4EF}"/>
                    </a:ext>
                  </a:extLst>
                </p14:cNvPr>
                <p14:cNvContentPartPr/>
                <p14:nvPr/>
              </p14:nvContentPartPr>
              <p14:xfrm>
                <a:off x="5985621" y="3373372"/>
                <a:ext cx="57695" cy="8402"/>
              </p14:xfrm>
            </p:contentPart>
          </mc:Choice>
          <mc:Fallback xmlns="">
            <p:pic>
              <p:nvPicPr>
                <p:cNvPr id="1121" name="Entrada de lápiz 1120">
                  <a:extLst>
                    <a:ext uri="{FF2B5EF4-FFF2-40B4-BE49-F238E27FC236}">
                      <a16:creationId xmlns:a16="http://schemas.microsoft.com/office/drawing/2014/main" id="{228AFB05-1B41-4B76-B1D8-2F756EADA4EF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5976662" y="3364239"/>
                  <a:ext cx="75254" cy="263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1122" name="Entrada de lápiz 1121">
                  <a:extLst>
                    <a:ext uri="{FF2B5EF4-FFF2-40B4-BE49-F238E27FC236}">
                      <a16:creationId xmlns:a16="http://schemas.microsoft.com/office/drawing/2014/main" id="{8C7B65FF-E483-47FB-9D90-C17ED3810ADE}"/>
                    </a:ext>
                  </a:extLst>
                </p14:cNvPr>
                <p14:cNvContentPartPr/>
                <p14:nvPr/>
              </p14:nvContentPartPr>
              <p14:xfrm>
                <a:off x="6187972" y="3381503"/>
                <a:ext cx="824733" cy="25205"/>
              </p14:xfrm>
            </p:contentPart>
          </mc:Choice>
          <mc:Fallback xmlns="">
            <p:pic>
              <p:nvPicPr>
                <p:cNvPr id="1122" name="Entrada de lápiz 1121">
                  <a:extLst>
                    <a:ext uri="{FF2B5EF4-FFF2-40B4-BE49-F238E27FC236}">
                      <a16:creationId xmlns:a16="http://schemas.microsoft.com/office/drawing/2014/main" id="{8C7B65FF-E483-47FB-9D90-C17ED3810ADE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6178972" y="3372501"/>
                  <a:ext cx="842372" cy="42849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9">
            <p14:nvContentPartPr>
              <p14:cNvPr id="1124" name="Entrada de lápiz 1123">
                <a:extLst>
                  <a:ext uri="{FF2B5EF4-FFF2-40B4-BE49-F238E27FC236}">
                    <a16:creationId xmlns:a16="http://schemas.microsoft.com/office/drawing/2014/main" id="{5DD25567-E708-4A2B-9A3A-DE07513470C8}"/>
                  </a:ext>
                </a:extLst>
              </p14:cNvPr>
              <p14:cNvContentPartPr/>
              <p14:nvPr/>
            </p14:nvContentPartPr>
            <p14:xfrm>
              <a:off x="6367747" y="3109665"/>
              <a:ext cx="209040" cy="178063"/>
            </p14:xfrm>
          </p:contentPart>
        </mc:Choice>
        <mc:Fallback xmlns="">
          <p:pic>
            <p:nvPicPr>
              <p:cNvPr id="1124" name="Entrada de lápiz 1123">
                <a:extLst>
                  <a:ext uri="{FF2B5EF4-FFF2-40B4-BE49-F238E27FC236}">
                    <a16:creationId xmlns:a16="http://schemas.microsoft.com/office/drawing/2014/main" id="{5DD25567-E708-4A2B-9A3A-DE07513470C8}"/>
                  </a:ext>
                </a:extLst>
              </p:cNvPr>
              <p:cNvPicPr/>
              <p:nvPr/>
            </p:nvPicPr>
            <p:blipFill>
              <a:blip r:embed="rId330"/>
              <a:stretch>
                <a:fillRect/>
              </a:stretch>
            </p:blipFill>
            <p:spPr>
              <a:xfrm>
                <a:off x="6358752" y="3100672"/>
                <a:ext cx="226670" cy="1956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1">
            <p14:nvContentPartPr>
              <p14:cNvPr id="1125" name="Entrada de lápiz 1124">
                <a:extLst>
                  <a:ext uri="{FF2B5EF4-FFF2-40B4-BE49-F238E27FC236}">
                    <a16:creationId xmlns:a16="http://schemas.microsoft.com/office/drawing/2014/main" id="{AD8465D6-DA7C-4408-9027-FBBF5DE0066B}"/>
                  </a:ext>
                </a:extLst>
              </p14:cNvPr>
              <p14:cNvContentPartPr/>
              <p14:nvPr/>
            </p14:nvContentPartPr>
            <p14:xfrm>
              <a:off x="6448297" y="3463624"/>
              <a:ext cx="160264" cy="264521"/>
            </p14:xfrm>
          </p:contentPart>
        </mc:Choice>
        <mc:Fallback xmlns="">
          <p:pic>
            <p:nvPicPr>
              <p:cNvPr id="1125" name="Entrada de lápiz 1124">
                <a:extLst>
                  <a:ext uri="{FF2B5EF4-FFF2-40B4-BE49-F238E27FC236}">
                    <a16:creationId xmlns:a16="http://schemas.microsoft.com/office/drawing/2014/main" id="{AD8465D6-DA7C-4408-9027-FBBF5DE0066B}"/>
                  </a:ext>
                </a:extLst>
              </p:cNvPr>
              <p:cNvPicPr/>
              <p:nvPr/>
            </p:nvPicPr>
            <p:blipFill>
              <a:blip r:embed="rId332"/>
              <a:stretch>
                <a:fillRect/>
              </a:stretch>
            </p:blipFill>
            <p:spPr>
              <a:xfrm>
                <a:off x="6439293" y="3454627"/>
                <a:ext cx="177911" cy="2821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3">
            <p14:nvContentPartPr>
              <p14:cNvPr id="1126" name="Entrada de lápiz 1125">
                <a:extLst>
                  <a:ext uri="{FF2B5EF4-FFF2-40B4-BE49-F238E27FC236}">
                    <a16:creationId xmlns:a16="http://schemas.microsoft.com/office/drawing/2014/main" id="{FB08696B-CC6A-4FB2-8924-CE32C9198C6F}"/>
                  </a:ext>
                </a:extLst>
              </p14:cNvPr>
              <p14:cNvContentPartPr/>
              <p14:nvPr/>
            </p14:nvContentPartPr>
            <p14:xfrm>
              <a:off x="7566051" y="3741734"/>
              <a:ext cx="6332" cy="176"/>
            </p14:xfrm>
          </p:contentPart>
        </mc:Choice>
        <mc:Fallback xmlns="">
          <p:pic>
            <p:nvPicPr>
              <p:cNvPr id="1126" name="Entrada de lápiz 1125">
                <a:extLst>
                  <a:ext uri="{FF2B5EF4-FFF2-40B4-BE49-F238E27FC236}">
                    <a16:creationId xmlns:a16="http://schemas.microsoft.com/office/drawing/2014/main" id="{FB08696B-CC6A-4FB2-8924-CE32C9198C6F}"/>
                  </a:ext>
                </a:extLst>
              </p:cNvPr>
              <p:cNvPicPr/>
              <p:nvPr/>
            </p:nvPicPr>
            <p:blipFill>
              <a:blip r:embed="rId334"/>
              <a:stretch>
                <a:fillRect/>
              </a:stretch>
            </p:blipFill>
            <p:spPr>
              <a:xfrm>
                <a:off x="7557257" y="3737334"/>
                <a:ext cx="23569" cy="8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33" name="Grupo 1132">
            <a:extLst>
              <a:ext uri="{FF2B5EF4-FFF2-40B4-BE49-F238E27FC236}">
                <a16:creationId xmlns:a16="http://schemas.microsoft.com/office/drawing/2014/main" id="{6289FF38-DA41-4254-A871-2247FF4D33AD}"/>
              </a:ext>
            </a:extLst>
          </p:cNvPr>
          <p:cNvGrpSpPr/>
          <p:nvPr/>
        </p:nvGrpSpPr>
        <p:grpSpPr>
          <a:xfrm>
            <a:off x="6725066" y="3106413"/>
            <a:ext cx="159707" cy="124943"/>
            <a:chOff x="6725066" y="3106413"/>
            <a:chExt cx="159707" cy="124943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1127" name="Entrada de lápiz 1126">
                  <a:extLst>
                    <a:ext uri="{FF2B5EF4-FFF2-40B4-BE49-F238E27FC236}">
                      <a16:creationId xmlns:a16="http://schemas.microsoft.com/office/drawing/2014/main" id="{8C60738C-6350-44EF-8CF7-DF4A13747A97}"/>
                    </a:ext>
                  </a:extLst>
                </p14:cNvPr>
                <p14:cNvContentPartPr/>
                <p14:nvPr/>
              </p14:nvContentPartPr>
              <p14:xfrm>
                <a:off x="6725066" y="3127553"/>
                <a:ext cx="10591" cy="3523"/>
              </p14:xfrm>
            </p:contentPart>
          </mc:Choice>
          <mc:Fallback xmlns="">
            <p:pic>
              <p:nvPicPr>
                <p:cNvPr id="1127" name="Entrada de lápiz 1126">
                  <a:extLst>
                    <a:ext uri="{FF2B5EF4-FFF2-40B4-BE49-F238E27FC236}">
                      <a16:creationId xmlns:a16="http://schemas.microsoft.com/office/drawing/2014/main" id="{8C60738C-6350-44EF-8CF7-DF4A13747A97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6716301" y="3118745"/>
                  <a:ext cx="28486" cy="207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1128" name="Entrada de lápiz 1127">
                  <a:extLst>
                    <a:ext uri="{FF2B5EF4-FFF2-40B4-BE49-F238E27FC236}">
                      <a16:creationId xmlns:a16="http://schemas.microsoft.com/office/drawing/2014/main" id="{650BA802-0DC2-41C8-B843-3D689362118A}"/>
                    </a:ext>
                  </a:extLst>
                </p14:cNvPr>
                <p14:cNvContentPartPr/>
                <p14:nvPr/>
              </p14:nvContentPartPr>
              <p14:xfrm>
                <a:off x="6737330" y="3168477"/>
                <a:ext cx="6968" cy="271"/>
              </p14:xfrm>
            </p:contentPart>
          </mc:Choice>
          <mc:Fallback xmlns="">
            <p:pic>
              <p:nvPicPr>
                <p:cNvPr id="1128" name="Entrada de lápiz 1127">
                  <a:extLst>
                    <a:ext uri="{FF2B5EF4-FFF2-40B4-BE49-F238E27FC236}">
                      <a16:creationId xmlns:a16="http://schemas.microsoft.com/office/drawing/2014/main" id="{650BA802-0DC2-41C8-B843-3D689362118A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6728620" y="3161702"/>
                  <a:ext cx="24040" cy="135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1129" name="Entrada de lápiz 1128">
                  <a:extLst>
                    <a:ext uri="{FF2B5EF4-FFF2-40B4-BE49-F238E27FC236}">
                      <a16:creationId xmlns:a16="http://schemas.microsoft.com/office/drawing/2014/main" id="{2844B934-7645-417A-98E4-8C3FE685EDCB}"/>
                    </a:ext>
                  </a:extLst>
                </p14:cNvPr>
                <p14:cNvContentPartPr/>
                <p14:nvPr/>
              </p14:nvContentPartPr>
              <p14:xfrm>
                <a:off x="6806731" y="3106413"/>
                <a:ext cx="78042" cy="124943"/>
              </p14:xfrm>
            </p:contentPart>
          </mc:Choice>
          <mc:Fallback xmlns="">
            <p:pic>
              <p:nvPicPr>
                <p:cNvPr id="1129" name="Entrada de lápiz 1128">
                  <a:extLst>
                    <a:ext uri="{FF2B5EF4-FFF2-40B4-BE49-F238E27FC236}">
                      <a16:creationId xmlns:a16="http://schemas.microsoft.com/office/drawing/2014/main" id="{2844B934-7645-417A-98E4-8C3FE685EDCB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6797740" y="3097411"/>
                  <a:ext cx="95664" cy="142586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5" name="Grupo 1134">
            <a:extLst>
              <a:ext uri="{FF2B5EF4-FFF2-40B4-BE49-F238E27FC236}">
                <a16:creationId xmlns:a16="http://schemas.microsoft.com/office/drawing/2014/main" id="{BB2D906F-FAC0-4238-8014-92F84A52A057}"/>
              </a:ext>
            </a:extLst>
          </p:cNvPr>
          <p:cNvGrpSpPr/>
          <p:nvPr/>
        </p:nvGrpSpPr>
        <p:grpSpPr>
          <a:xfrm>
            <a:off x="6718656" y="3611061"/>
            <a:ext cx="197612" cy="107055"/>
            <a:chOff x="6718656" y="3611061"/>
            <a:chExt cx="197612" cy="107055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1130" name="Entrada de lápiz 1129">
                  <a:extLst>
                    <a:ext uri="{FF2B5EF4-FFF2-40B4-BE49-F238E27FC236}">
                      <a16:creationId xmlns:a16="http://schemas.microsoft.com/office/drawing/2014/main" id="{6210A864-7481-4210-91CF-50674BA62918}"/>
                    </a:ext>
                  </a:extLst>
                </p14:cNvPr>
                <p14:cNvContentPartPr/>
                <p14:nvPr/>
              </p14:nvContentPartPr>
              <p14:xfrm>
                <a:off x="6723673" y="3668248"/>
                <a:ext cx="3623" cy="271"/>
              </p14:xfrm>
            </p:contentPart>
          </mc:Choice>
          <mc:Fallback xmlns="">
            <p:pic>
              <p:nvPicPr>
                <p:cNvPr id="1130" name="Entrada de lápiz 1129">
                  <a:extLst>
                    <a:ext uri="{FF2B5EF4-FFF2-40B4-BE49-F238E27FC236}">
                      <a16:creationId xmlns:a16="http://schemas.microsoft.com/office/drawing/2014/main" id="{6210A864-7481-4210-91CF-50674BA62918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6714615" y="3661744"/>
                  <a:ext cx="21376" cy="135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1131" name="Entrada de lápiz 1130">
                  <a:extLst>
                    <a:ext uri="{FF2B5EF4-FFF2-40B4-BE49-F238E27FC236}">
                      <a16:creationId xmlns:a16="http://schemas.microsoft.com/office/drawing/2014/main" id="{FE603BAC-76B6-462B-8ADD-A1540B8645FB}"/>
                    </a:ext>
                  </a:extLst>
                </p14:cNvPr>
                <p14:cNvContentPartPr/>
                <p14:nvPr/>
              </p14:nvContentPartPr>
              <p14:xfrm>
                <a:off x="6718656" y="3701313"/>
                <a:ext cx="279" cy="271"/>
              </p14:xfrm>
            </p:contentPart>
          </mc:Choice>
          <mc:Fallback xmlns="">
            <p:pic>
              <p:nvPicPr>
                <p:cNvPr id="1131" name="Entrada de lápiz 1130">
                  <a:extLst>
                    <a:ext uri="{FF2B5EF4-FFF2-40B4-BE49-F238E27FC236}">
                      <a16:creationId xmlns:a16="http://schemas.microsoft.com/office/drawing/2014/main" id="{FE603BAC-76B6-462B-8ADD-A1540B8645FB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6711681" y="3694538"/>
                  <a:ext cx="13950" cy="135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1134" name="Entrada de lápiz 1133">
                  <a:extLst>
                    <a:ext uri="{FF2B5EF4-FFF2-40B4-BE49-F238E27FC236}">
                      <a16:creationId xmlns:a16="http://schemas.microsoft.com/office/drawing/2014/main" id="{B6DA2700-05E1-4BF1-A1D9-B235B33A073F}"/>
                    </a:ext>
                  </a:extLst>
                </p14:cNvPr>
                <p14:cNvContentPartPr/>
                <p14:nvPr/>
              </p14:nvContentPartPr>
              <p14:xfrm>
                <a:off x="6803108" y="3611061"/>
                <a:ext cx="113160" cy="107055"/>
              </p14:xfrm>
            </p:contentPart>
          </mc:Choice>
          <mc:Fallback xmlns="">
            <p:pic>
              <p:nvPicPr>
                <p:cNvPr id="1134" name="Entrada de lápiz 1133">
                  <a:extLst>
                    <a:ext uri="{FF2B5EF4-FFF2-40B4-BE49-F238E27FC236}">
                      <a16:creationId xmlns:a16="http://schemas.microsoft.com/office/drawing/2014/main" id="{B6DA2700-05E1-4BF1-A1D9-B235B33A073F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6794098" y="3602080"/>
                  <a:ext cx="130819" cy="124658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5">
            <p14:nvContentPartPr>
              <p14:cNvPr id="1136" name="Entrada de lápiz 1135">
                <a:extLst>
                  <a:ext uri="{FF2B5EF4-FFF2-40B4-BE49-F238E27FC236}">
                    <a16:creationId xmlns:a16="http://schemas.microsoft.com/office/drawing/2014/main" id="{EEA9DB7E-93AE-47E2-97C4-E26D9677CB47}"/>
                  </a:ext>
                </a:extLst>
              </p14:cNvPr>
              <p14:cNvContentPartPr/>
              <p14:nvPr/>
            </p14:nvContentPartPr>
            <p14:xfrm>
              <a:off x="6940491" y="1153611"/>
              <a:ext cx="4680" cy="360"/>
            </p14:xfrm>
          </p:contentPart>
        </mc:Choice>
        <mc:Fallback xmlns="">
          <p:pic>
            <p:nvPicPr>
              <p:cNvPr id="1136" name="Entrada de lápiz 1135">
                <a:extLst>
                  <a:ext uri="{FF2B5EF4-FFF2-40B4-BE49-F238E27FC236}">
                    <a16:creationId xmlns:a16="http://schemas.microsoft.com/office/drawing/2014/main" id="{EEA9DB7E-93AE-47E2-97C4-E26D9677CB47}"/>
                  </a:ext>
                </a:extLst>
              </p:cNvPr>
              <p:cNvPicPr/>
              <p:nvPr/>
            </p:nvPicPr>
            <p:blipFill>
              <a:blip r:embed="rId346"/>
              <a:stretch>
                <a:fillRect/>
              </a:stretch>
            </p:blipFill>
            <p:spPr>
              <a:xfrm>
                <a:off x="6931851" y="1144971"/>
                <a:ext cx="2232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40" name="Grupo 1139">
            <a:extLst>
              <a:ext uri="{FF2B5EF4-FFF2-40B4-BE49-F238E27FC236}">
                <a16:creationId xmlns:a16="http://schemas.microsoft.com/office/drawing/2014/main" id="{9441C5A4-606D-42A5-9E91-9539B3A76275}"/>
              </a:ext>
            </a:extLst>
          </p:cNvPr>
          <p:cNvGrpSpPr/>
          <p:nvPr/>
        </p:nvGrpSpPr>
        <p:grpSpPr>
          <a:xfrm>
            <a:off x="7106356" y="3381503"/>
            <a:ext cx="168626" cy="66401"/>
            <a:chOff x="7106356" y="3381503"/>
            <a:chExt cx="168626" cy="66401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1137" name="Entrada de lápiz 1136">
                  <a:extLst>
                    <a:ext uri="{FF2B5EF4-FFF2-40B4-BE49-F238E27FC236}">
                      <a16:creationId xmlns:a16="http://schemas.microsoft.com/office/drawing/2014/main" id="{98D45B18-DE8B-480A-877D-3F0EC6E14B65}"/>
                    </a:ext>
                  </a:extLst>
                </p14:cNvPr>
                <p14:cNvContentPartPr/>
                <p14:nvPr/>
              </p14:nvContentPartPr>
              <p14:xfrm>
                <a:off x="7106356" y="3381503"/>
                <a:ext cx="83895" cy="271"/>
              </p14:xfrm>
            </p:contentPart>
          </mc:Choice>
          <mc:Fallback xmlns="">
            <p:pic>
              <p:nvPicPr>
                <p:cNvPr id="1137" name="Entrada de lápiz 1136">
                  <a:extLst>
                    <a:ext uri="{FF2B5EF4-FFF2-40B4-BE49-F238E27FC236}">
                      <a16:creationId xmlns:a16="http://schemas.microsoft.com/office/drawing/2014/main" id="{98D45B18-DE8B-480A-877D-3F0EC6E14B65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7097714" y="3374728"/>
                  <a:ext cx="101538" cy="135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1138" name="Entrada de lápiz 1137">
                  <a:extLst>
                    <a:ext uri="{FF2B5EF4-FFF2-40B4-BE49-F238E27FC236}">
                      <a16:creationId xmlns:a16="http://schemas.microsoft.com/office/drawing/2014/main" id="{04ECD461-04C1-40D2-9442-E0EBCD6DECCE}"/>
                    </a:ext>
                  </a:extLst>
                </p14:cNvPr>
                <p14:cNvContentPartPr/>
                <p14:nvPr/>
              </p14:nvContentPartPr>
              <p14:xfrm>
                <a:off x="7113324" y="3438689"/>
                <a:ext cx="161658" cy="9215"/>
              </p14:xfrm>
            </p:contentPart>
          </mc:Choice>
          <mc:Fallback xmlns="">
            <p:pic>
              <p:nvPicPr>
                <p:cNvPr id="1138" name="Entrada de lápiz 1137">
                  <a:extLst>
                    <a:ext uri="{FF2B5EF4-FFF2-40B4-BE49-F238E27FC236}">
                      <a16:creationId xmlns:a16="http://schemas.microsoft.com/office/drawing/2014/main" id="{04ECD461-04C1-40D2-9442-E0EBCD6DECCE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7104683" y="3429828"/>
                  <a:ext cx="179300" cy="26582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51">
            <p14:nvContentPartPr>
              <p14:cNvPr id="1139" name="Entrada de lápiz 1138">
                <a:extLst>
                  <a:ext uri="{FF2B5EF4-FFF2-40B4-BE49-F238E27FC236}">
                    <a16:creationId xmlns:a16="http://schemas.microsoft.com/office/drawing/2014/main" id="{AA57E41C-CD8C-41F3-AB7D-65FFA4C39679}"/>
                  </a:ext>
                </a:extLst>
              </p14:cNvPr>
              <p14:cNvContentPartPr/>
              <p14:nvPr/>
            </p14:nvContentPartPr>
            <p14:xfrm>
              <a:off x="7478168" y="3437876"/>
              <a:ext cx="866263" cy="40654"/>
            </p14:xfrm>
          </p:contentPart>
        </mc:Choice>
        <mc:Fallback xmlns="">
          <p:pic>
            <p:nvPicPr>
              <p:cNvPr id="1139" name="Entrada de lápiz 1138">
                <a:extLst>
                  <a:ext uri="{FF2B5EF4-FFF2-40B4-BE49-F238E27FC236}">
                    <a16:creationId xmlns:a16="http://schemas.microsoft.com/office/drawing/2014/main" id="{AA57E41C-CD8C-41F3-AB7D-65FFA4C39679}"/>
                  </a:ext>
                </a:extLst>
              </p:cNvPr>
              <p:cNvPicPr/>
              <p:nvPr/>
            </p:nvPicPr>
            <p:blipFill>
              <a:blip r:embed="rId352"/>
              <a:stretch>
                <a:fillRect/>
              </a:stretch>
            </p:blipFill>
            <p:spPr>
              <a:xfrm>
                <a:off x="7469171" y="3429242"/>
                <a:ext cx="883898" cy="582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3">
            <p14:nvContentPartPr>
              <p14:cNvPr id="1141" name="Entrada de lápiz 1140">
                <a:extLst>
                  <a:ext uri="{FF2B5EF4-FFF2-40B4-BE49-F238E27FC236}">
                    <a16:creationId xmlns:a16="http://schemas.microsoft.com/office/drawing/2014/main" id="{2C4C9016-6B56-46F7-9ABC-0CE916FBCE37}"/>
                  </a:ext>
                </a:extLst>
              </p14:cNvPr>
              <p14:cNvContentPartPr/>
              <p14:nvPr/>
            </p14:nvContentPartPr>
            <p14:xfrm>
              <a:off x="7669928" y="3143543"/>
              <a:ext cx="212106" cy="196493"/>
            </p14:xfrm>
          </p:contentPart>
        </mc:Choice>
        <mc:Fallback xmlns="">
          <p:pic>
            <p:nvPicPr>
              <p:cNvPr id="1141" name="Entrada de lápiz 1140">
                <a:extLst>
                  <a:ext uri="{FF2B5EF4-FFF2-40B4-BE49-F238E27FC236}">
                    <a16:creationId xmlns:a16="http://schemas.microsoft.com/office/drawing/2014/main" id="{2C4C9016-6B56-46F7-9ABC-0CE916FBCE37}"/>
                  </a:ext>
                </a:extLst>
              </p:cNvPr>
              <p:cNvPicPr/>
              <p:nvPr/>
            </p:nvPicPr>
            <p:blipFill>
              <a:blip r:embed="rId354"/>
              <a:stretch>
                <a:fillRect/>
              </a:stretch>
            </p:blipFill>
            <p:spPr>
              <a:xfrm>
                <a:off x="7660925" y="3134546"/>
                <a:ext cx="229751" cy="2141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5">
            <p14:nvContentPartPr>
              <p14:cNvPr id="1142" name="Entrada de lápiz 1141">
                <a:extLst>
                  <a:ext uri="{FF2B5EF4-FFF2-40B4-BE49-F238E27FC236}">
                    <a16:creationId xmlns:a16="http://schemas.microsoft.com/office/drawing/2014/main" id="{71364620-29E1-445F-9C02-BF4B4B078831}"/>
                  </a:ext>
                </a:extLst>
              </p14:cNvPr>
              <p14:cNvContentPartPr/>
              <p14:nvPr/>
            </p14:nvContentPartPr>
            <p14:xfrm>
              <a:off x="7723164" y="3521081"/>
              <a:ext cx="209876" cy="213026"/>
            </p14:xfrm>
          </p:contentPart>
        </mc:Choice>
        <mc:Fallback xmlns="">
          <p:pic>
            <p:nvPicPr>
              <p:cNvPr id="1142" name="Entrada de lápiz 1141">
                <a:extLst>
                  <a:ext uri="{FF2B5EF4-FFF2-40B4-BE49-F238E27FC236}">
                    <a16:creationId xmlns:a16="http://schemas.microsoft.com/office/drawing/2014/main" id="{71364620-29E1-445F-9C02-BF4B4B078831}"/>
                  </a:ext>
                </a:extLst>
              </p:cNvPr>
              <p:cNvPicPr/>
              <p:nvPr/>
            </p:nvPicPr>
            <p:blipFill>
              <a:blip r:embed="rId356"/>
              <a:stretch>
                <a:fillRect/>
              </a:stretch>
            </p:blipFill>
            <p:spPr>
              <a:xfrm>
                <a:off x="7714164" y="3512445"/>
                <a:ext cx="227516" cy="230658"/>
              </a:xfrm>
              <a:prstGeom prst="rect">
                <a:avLst/>
              </a:prstGeom>
            </p:spPr>
          </p:pic>
        </mc:Fallback>
      </mc:AlternateContent>
      <p:grpSp>
        <p:nvGrpSpPr>
          <p:cNvPr id="1147" name="Grupo 1146">
            <a:extLst>
              <a:ext uri="{FF2B5EF4-FFF2-40B4-BE49-F238E27FC236}">
                <a16:creationId xmlns:a16="http://schemas.microsoft.com/office/drawing/2014/main" id="{DF5655F0-61F3-4932-B545-8C0BC314D375}"/>
              </a:ext>
            </a:extLst>
          </p:cNvPr>
          <p:cNvGrpSpPr/>
          <p:nvPr/>
        </p:nvGrpSpPr>
        <p:grpSpPr>
          <a:xfrm>
            <a:off x="674691" y="2592171"/>
            <a:ext cx="528480" cy="313920"/>
            <a:chOff x="674691" y="2592171"/>
            <a:chExt cx="528480" cy="31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1143" name="Entrada de lápiz 1142">
                  <a:extLst>
                    <a:ext uri="{FF2B5EF4-FFF2-40B4-BE49-F238E27FC236}">
                      <a16:creationId xmlns:a16="http://schemas.microsoft.com/office/drawing/2014/main" id="{0E6DEBB3-9D93-43B7-A3DA-BE2C7FDEE0AB}"/>
                    </a:ext>
                  </a:extLst>
                </p14:cNvPr>
                <p14:cNvContentPartPr/>
                <p14:nvPr/>
              </p14:nvContentPartPr>
              <p14:xfrm>
                <a:off x="674691" y="2750931"/>
                <a:ext cx="528480" cy="155160"/>
              </p14:xfrm>
            </p:contentPart>
          </mc:Choice>
          <mc:Fallback xmlns="">
            <p:pic>
              <p:nvPicPr>
                <p:cNvPr id="1143" name="Entrada de lápiz 1142">
                  <a:extLst>
                    <a:ext uri="{FF2B5EF4-FFF2-40B4-BE49-F238E27FC236}">
                      <a16:creationId xmlns:a16="http://schemas.microsoft.com/office/drawing/2014/main" id="{0E6DEBB3-9D93-43B7-A3DA-BE2C7FDEE0AB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665691" y="2742291"/>
                  <a:ext cx="54612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1144" name="Entrada de lápiz 1143">
                  <a:extLst>
                    <a:ext uri="{FF2B5EF4-FFF2-40B4-BE49-F238E27FC236}">
                      <a16:creationId xmlns:a16="http://schemas.microsoft.com/office/drawing/2014/main" id="{D3142D2A-6C37-401C-8DF4-A805F28FA035}"/>
                    </a:ext>
                  </a:extLst>
                </p14:cNvPr>
                <p14:cNvContentPartPr/>
                <p14:nvPr/>
              </p14:nvContentPartPr>
              <p14:xfrm>
                <a:off x="820851" y="2592171"/>
                <a:ext cx="77040" cy="116640"/>
              </p14:xfrm>
            </p:contentPart>
          </mc:Choice>
          <mc:Fallback xmlns="">
            <p:pic>
              <p:nvPicPr>
                <p:cNvPr id="1144" name="Entrada de lápiz 1143">
                  <a:extLst>
                    <a:ext uri="{FF2B5EF4-FFF2-40B4-BE49-F238E27FC236}">
                      <a16:creationId xmlns:a16="http://schemas.microsoft.com/office/drawing/2014/main" id="{D3142D2A-6C37-401C-8DF4-A805F28FA035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811851" y="2583531"/>
                  <a:ext cx="9468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1145" name="Entrada de lápiz 1144">
                  <a:extLst>
                    <a:ext uri="{FF2B5EF4-FFF2-40B4-BE49-F238E27FC236}">
                      <a16:creationId xmlns:a16="http://schemas.microsoft.com/office/drawing/2014/main" id="{9A16FD3E-A795-4E6B-AD9C-3B5A58FAD78F}"/>
                    </a:ext>
                  </a:extLst>
                </p14:cNvPr>
                <p14:cNvContentPartPr/>
                <p14:nvPr/>
              </p14:nvContentPartPr>
              <p14:xfrm>
                <a:off x="913371" y="2601531"/>
                <a:ext cx="65880" cy="85320"/>
              </p14:xfrm>
            </p:contentPart>
          </mc:Choice>
          <mc:Fallback xmlns="">
            <p:pic>
              <p:nvPicPr>
                <p:cNvPr id="1145" name="Entrada de lápiz 1144">
                  <a:extLst>
                    <a:ext uri="{FF2B5EF4-FFF2-40B4-BE49-F238E27FC236}">
                      <a16:creationId xmlns:a16="http://schemas.microsoft.com/office/drawing/2014/main" id="{9A16FD3E-A795-4E6B-AD9C-3B5A58FAD78F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904731" y="2592531"/>
                  <a:ext cx="8352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1146" name="Entrada de lápiz 1145">
                  <a:extLst>
                    <a:ext uri="{FF2B5EF4-FFF2-40B4-BE49-F238E27FC236}">
                      <a16:creationId xmlns:a16="http://schemas.microsoft.com/office/drawing/2014/main" id="{86B19A4F-8307-43C5-B76D-F12763E9A47D}"/>
                    </a:ext>
                  </a:extLst>
                </p14:cNvPr>
                <p14:cNvContentPartPr/>
                <p14:nvPr/>
              </p14:nvContentPartPr>
              <p14:xfrm>
                <a:off x="1001211" y="2614491"/>
                <a:ext cx="69840" cy="75960"/>
              </p14:xfrm>
            </p:contentPart>
          </mc:Choice>
          <mc:Fallback xmlns="">
            <p:pic>
              <p:nvPicPr>
                <p:cNvPr id="1146" name="Entrada de lápiz 1145">
                  <a:extLst>
                    <a:ext uri="{FF2B5EF4-FFF2-40B4-BE49-F238E27FC236}">
                      <a16:creationId xmlns:a16="http://schemas.microsoft.com/office/drawing/2014/main" id="{86B19A4F-8307-43C5-B76D-F12763E9A47D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992571" y="2605851"/>
                  <a:ext cx="87480" cy="9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74" name="Grupo 1173">
            <a:extLst>
              <a:ext uri="{FF2B5EF4-FFF2-40B4-BE49-F238E27FC236}">
                <a16:creationId xmlns:a16="http://schemas.microsoft.com/office/drawing/2014/main" id="{F0DD34A3-5A69-42DF-8934-4A423ADEC57D}"/>
              </a:ext>
            </a:extLst>
          </p:cNvPr>
          <p:cNvGrpSpPr/>
          <p:nvPr/>
        </p:nvGrpSpPr>
        <p:grpSpPr>
          <a:xfrm>
            <a:off x="8220676" y="3909287"/>
            <a:ext cx="2451443" cy="524050"/>
            <a:chOff x="8220676" y="3909287"/>
            <a:chExt cx="2451443" cy="52405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1160" name="Entrada de lápiz 1159">
                  <a:extLst>
                    <a:ext uri="{FF2B5EF4-FFF2-40B4-BE49-F238E27FC236}">
                      <a16:creationId xmlns:a16="http://schemas.microsoft.com/office/drawing/2014/main" id="{66CB23D3-5327-4B31-9DD7-9860E9C04AA5}"/>
                    </a:ext>
                  </a:extLst>
                </p14:cNvPr>
                <p14:cNvContentPartPr/>
                <p14:nvPr/>
              </p14:nvContentPartPr>
              <p14:xfrm>
                <a:off x="8220676" y="4058115"/>
                <a:ext cx="95338" cy="28504"/>
              </p14:xfrm>
            </p:contentPart>
          </mc:Choice>
          <mc:Fallback xmlns="">
            <p:pic>
              <p:nvPicPr>
                <p:cNvPr id="1160" name="Entrada de lápiz 1159">
                  <a:extLst>
                    <a:ext uri="{FF2B5EF4-FFF2-40B4-BE49-F238E27FC236}">
                      <a16:creationId xmlns:a16="http://schemas.microsoft.com/office/drawing/2014/main" id="{66CB23D3-5327-4B31-9DD7-9860E9C04AA5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8211682" y="4049564"/>
                  <a:ext cx="112967" cy="459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1161" name="Entrada de lápiz 1160">
                  <a:extLst>
                    <a:ext uri="{FF2B5EF4-FFF2-40B4-BE49-F238E27FC236}">
                      <a16:creationId xmlns:a16="http://schemas.microsoft.com/office/drawing/2014/main" id="{B152A4D3-89DB-4180-93F0-12E86E8DE116}"/>
                    </a:ext>
                  </a:extLst>
                </p14:cNvPr>
                <p14:cNvContentPartPr/>
                <p14:nvPr/>
              </p14:nvContentPartPr>
              <p14:xfrm>
                <a:off x="8237801" y="4121664"/>
                <a:ext cx="95594" cy="15186"/>
              </p14:xfrm>
            </p:contentPart>
          </mc:Choice>
          <mc:Fallback xmlns="">
            <p:pic>
              <p:nvPicPr>
                <p:cNvPr id="1161" name="Entrada de lápiz 1160">
                  <a:extLst>
                    <a:ext uri="{FF2B5EF4-FFF2-40B4-BE49-F238E27FC236}">
                      <a16:creationId xmlns:a16="http://schemas.microsoft.com/office/drawing/2014/main" id="{B152A4D3-89DB-4180-93F0-12E86E8DE116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8229176" y="4112625"/>
                  <a:ext cx="113203" cy="329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1162" name="Entrada de lápiz 1161">
                  <a:extLst>
                    <a:ext uri="{FF2B5EF4-FFF2-40B4-BE49-F238E27FC236}">
                      <a16:creationId xmlns:a16="http://schemas.microsoft.com/office/drawing/2014/main" id="{1730EE29-2B3E-4F47-98D2-8FCF3D426900}"/>
                    </a:ext>
                  </a:extLst>
                </p14:cNvPr>
                <p14:cNvContentPartPr/>
                <p14:nvPr/>
              </p14:nvContentPartPr>
              <p14:xfrm>
                <a:off x="8551165" y="3909287"/>
                <a:ext cx="188631" cy="178499"/>
              </p14:xfrm>
            </p:contentPart>
          </mc:Choice>
          <mc:Fallback xmlns="">
            <p:pic>
              <p:nvPicPr>
                <p:cNvPr id="1162" name="Entrada de lápiz 1161">
                  <a:extLst>
                    <a:ext uri="{FF2B5EF4-FFF2-40B4-BE49-F238E27FC236}">
                      <a16:creationId xmlns:a16="http://schemas.microsoft.com/office/drawing/2014/main" id="{1730EE29-2B3E-4F47-98D2-8FCF3D426900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8542165" y="3900290"/>
                  <a:ext cx="206270" cy="19613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1163" name="Entrada de lápiz 1162">
                  <a:extLst>
                    <a:ext uri="{FF2B5EF4-FFF2-40B4-BE49-F238E27FC236}">
                      <a16:creationId xmlns:a16="http://schemas.microsoft.com/office/drawing/2014/main" id="{EF68961E-8EDA-4064-9F18-DE0570CBFBEF}"/>
                    </a:ext>
                  </a:extLst>
                </p14:cNvPr>
                <p14:cNvContentPartPr/>
                <p14:nvPr/>
              </p14:nvContentPartPr>
              <p14:xfrm>
                <a:off x="8483431" y="4171429"/>
                <a:ext cx="349147" cy="234"/>
              </p14:xfrm>
            </p:contentPart>
          </mc:Choice>
          <mc:Fallback xmlns="">
            <p:pic>
              <p:nvPicPr>
                <p:cNvPr id="1163" name="Entrada de lápiz 1162">
                  <a:extLst>
                    <a:ext uri="{FF2B5EF4-FFF2-40B4-BE49-F238E27FC236}">
                      <a16:creationId xmlns:a16="http://schemas.microsoft.com/office/drawing/2014/main" id="{EF68961E-8EDA-4064-9F18-DE0570CBFBEF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8474792" y="4165579"/>
                  <a:ext cx="366784" cy="117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1164" name="Entrada de lápiz 1163">
                  <a:extLst>
                    <a:ext uri="{FF2B5EF4-FFF2-40B4-BE49-F238E27FC236}">
                      <a16:creationId xmlns:a16="http://schemas.microsoft.com/office/drawing/2014/main" id="{611A7620-85E4-4A1A-81B0-63343E72519A}"/>
                    </a:ext>
                  </a:extLst>
                </p14:cNvPr>
                <p14:cNvContentPartPr/>
                <p14:nvPr/>
              </p14:nvContentPartPr>
              <p14:xfrm>
                <a:off x="8592316" y="4256473"/>
                <a:ext cx="164094" cy="176864"/>
              </p14:xfrm>
            </p:contentPart>
          </mc:Choice>
          <mc:Fallback xmlns="">
            <p:pic>
              <p:nvPicPr>
                <p:cNvPr id="1164" name="Entrada de lápiz 1163">
                  <a:extLst>
                    <a:ext uri="{FF2B5EF4-FFF2-40B4-BE49-F238E27FC236}">
                      <a16:creationId xmlns:a16="http://schemas.microsoft.com/office/drawing/2014/main" id="{611A7620-85E4-4A1A-81B0-63343E72519A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8583679" y="4247486"/>
                  <a:ext cx="181727" cy="19447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1165" name="Entrada de lápiz 1164">
                  <a:extLst>
                    <a:ext uri="{FF2B5EF4-FFF2-40B4-BE49-F238E27FC236}">
                      <a16:creationId xmlns:a16="http://schemas.microsoft.com/office/drawing/2014/main" id="{DFA490AD-E822-47A2-AD6A-A700DE648FB7}"/>
                    </a:ext>
                  </a:extLst>
                </p14:cNvPr>
                <p14:cNvContentPartPr/>
                <p14:nvPr/>
              </p14:nvContentPartPr>
              <p14:xfrm>
                <a:off x="8939418" y="4107646"/>
                <a:ext cx="110163" cy="91820"/>
              </p14:xfrm>
            </p:contentPart>
          </mc:Choice>
          <mc:Fallback xmlns="">
            <p:pic>
              <p:nvPicPr>
                <p:cNvPr id="1165" name="Entrada de lápiz 1164">
                  <a:extLst>
                    <a:ext uri="{FF2B5EF4-FFF2-40B4-BE49-F238E27FC236}">
                      <a16:creationId xmlns:a16="http://schemas.microsoft.com/office/drawing/2014/main" id="{DFA490AD-E822-47A2-AD6A-A700DE648FB7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8930418" y="4098644"/>
                  <a:ext cx="127803" cy="10946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1167" name="Entrada de lápiz 1166">
                  <a:extLst>
                    <a:ext uri="{FF2B5EF4-FFF2-40B4-BE49-F238E27FC236}">
                      <a16:creationId xmlns:a16="http://schemas.microsoft.com/office/drawing/2014/main" id="{36C9E6CD-1931-4D33-954B-9E225150492B}"/>
                    </a:ext>
                  </a:extLst>
                </p14:cNvPr>
                <p14:cNvContentPartPr/>
                <p14:nvPr/>
              </p14:nvContentPartPr>
              <p14:xfrm>
                <a:off x="9299812" y="3931016"/>
                <a:ext cx="146458" cy="121258"/>
              </p14:xfrm>
            </p:contentPart>
          </mc:Choice>
          <mc:Fallback xmlns="">
            <p:pic>
              <p:nvPicPr>
                <p:cNvPr id="1167" name="Entrada de lápiz 1166">
                  <a:extLst>
                    <a:ext uri="{FF2B5EF4-FFF2-40B4-BE49-F238E27FC236}">
                      <a16:creationId xmlns:a16="http://schemas.microsoft.com/office/drawing/2014/main" id="{36C9E6CD-1931-4D33-954B-9E225150492B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9290816" y="3922021"/>
                  <a:ext cx="164091" cy="13888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1168" name="Entrada de lápiz 1167">
                  <a:extLst>
                    <a:ext uri="{FF2B5EF4-FFF2-40B4-BE49-F238E27FC236}">
                      <a16:creationId xmlns:a16="http://schemas.microsoft.com/office/drawing/2014/main" id="{4511A9EB-E8F1-47A5-BC7E-A707E0874C57}"/>
                    </a:ext>
                  </a:extLst>
                </p14:cNvPr>
                <p14:cNvContentPartPr/>
                <p14:nvPr/>
              </p14:nvContentPartPr>
              <p14:xfrm>
                <a:off x="9413809" y="3916997"/>
                <a:ext cx="74890" cy="178265"/>
              </p14:xfrm>
            </p:contentPart>
          </mc:Choice>
          <mc:Fallback xmlns="">
            <p:pic>
              <p:nvPicPr>
                <p:cNvPr id="1168" name="Entrada de lápiz 1167">
                  <a:extLst>
                    <a:ext uri="{FF2B5EF4-FFF2-40B4-BE49-F238E27FC236}">
                      <a16:creationId xmlns:a16="http://schemas.microsoft.com/office/drawing/2014/main" id="{4511A9EB-E8F1-47A5-BC7E-A707E0874C57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9404808" y="3907994"/>
                  <a:ext cx="92532" cy="1959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1169" name="Entrada de lápiz 1168">
                  <a:extLst>
                    <a:ext uri="{FF2B5EF4-FFF2-40B4-BE49-F238E27FC236}">
                      <a16:creationId xmlns:a16="http://schemas.microsoft.com/office/drawing/2014/main" id="{CA96454E-C2DC-40F2-82B2-0F84B0FA5BE9}"/>
                    </a:ext>
                  </a:extLst>
                </p14:cNvPr>
                <p14:cNvContentPartPr/>
                <p14:nvPr/>
              </p14:nvContentPartPr>
              <p14:xfrm>
                <a:off x="9187093" y="4181008"/>
                <a:ext cx="378285" cy="18925"/>
              </p14:xfrm>
            </p:contentPart>
          </mc:Choice>
          <mc:Fallback xmlns="">
            <p:pic>
              <p:nvPicPr>
                <p:cNvPr id="1169" name="Entrada de lápiz 1168">
                  <a:extLst>
                    <a:ext uri="{FF2B5EF4-FFF2-40B4-BE49-F238E27FC236}">
                      <a16:creationId xmlns:a16="http://schemas.microsoft.com/office/drawing/2014/main" id="{CA96454E-C2DC-40F2-82B2-0F84B0FA5BE9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9178455" y="4172081"/>
                  <a:ext cx="395922" cy="364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1170" name="Entrada de lápiz 1169">
                  <a:extLst>
                    <a:ext uri="{FF2B5EF4-FFF2-40B4-BE49-F238E27FC236}">
                      <a16:creationId xmlns:a16="http://schemas.microsoft.com/office/drawing/2014/main" id="{5AA04176-7BCE-4EC0-A0E8-CEAC16778FAA}"/>
                    </a:ext>
                  </a:extLst>
                </p14:cNvPr>
                <p14:cNvContentPartPr/>
                <p14:nvPr/>
              </p14:nvContentPartPr>
              <p14:xfrm>
                <a:off x="9286265" y="4269790"/>
                <a:ext cx="169973" cy="157472"/>
              </p14:xfrm>
            </p:contentPart>
          </mc:Choice>
          <mc:Fallback xmlns="">
            <p:pic>
              <p:nvPicPr>
                <p:cNvPr id="1170" name="Entrada de lápiz 1169">
                  <a:extLst>
                    <a:ext uri="{FF2B5EF4-FFF2-40B4-BE49-F238E27FC236}">
                      <a16:creationId xmlns:a16="http://schemas.microsoft.com/office/drawing/2014/main" id="{5AA04176-7BCE-4EC0-A0E8-CEAC16778FAA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9277262" y="4261161"/>
                  <a:ext cx="187619" cy="17508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1171" name="Entrada de lápiz 1170">
                  <a:extLst>
                    <a:ext uri="{FF2B5EF4-FFF2-40B4-BE49-F238E27FC236}">
                      <a16:creationId xmlns:a16="http://schemas.microsoft.com/office/drawing/2014/main" id="{99ACDE30-BB6B-411E-977A-4735519D62F3}"/>
                    </a:ext>
                  </a:extLst>
                </p14:cNvPr>
                <p14:cNvContentPartPr/>
                <p14:nvPr/>
              </p14:nvContentPartPr>
              <p14:xfrm>
                <a:off x="9680142" y="4128907"/>
                <a:ext cx="78469" cy="14719"/>
              </p14:xfrm>
            </p:contentPart>
          </mc:Choice>
          <mc:Fallback xmlns="">
            <p:pic>
              <p:nvPicPr>
                <p:cNvPr id="1171" name="Entrada de lápiz 1170">
                  <a:extLst>
                    <a:ext uri="{FF2B5EF4-FFF2-40B4-BE49-F238E27FC236}">
                      <a16:creationId xmlns:a16="http://schemas.microsoft.com/office/drawing/2014/main" id="{99ACDE30-BB6B-411E-977A-4735519D62F3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9671503" y="4119932"/>
                  <a:ext cx="96107" cy="3231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1172" name="Entrada de lápiz 1171">
                  <a:extLst>
                    <a:ext uri="{FF2B5EF4-FFF2-40B4-BE49-F238E27FC236}">
                      <a16:creationId xmlns:a16="http://schemas.microsoft.com/office/drawing/2014/main" id="{722068EB-F74C-403F-BEDB-8820CEE1EDCC}"/>
                    </a:ext>
                  </a:extLst>
                </p14:cNvPr>
                <p14:cNvContentPartPr/>
                <p14:nvPr/>
              </p14:nvContentPartPr>
              <p14:xfrm>
                <a:off x="9695989" y="4206474"/>
                <a:ext cx="85881" cy="14719"/>
              </p14:xfrm>
            </p:contentPart>
          </mc:Choice>
          <mc:Fallback xmlns="">
            <p:pic>
              <p:nvPicPr>
                <p:cNvPr id="1172" name="Entrada de lápiz 1171">
                  <a:extLst>
                    <a:ext uri="{FF2B5EF4-FFF2-40B4-BE49-F238E27FC236}">
                      <a16:creationId xmlns:a16="http://schemas.microsoft.com/office/drawing/2014/main" id="{722068EB-F74C-403F-BEDB-8820CEE1EDCC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9687006" y="4197499"/>
                  <a:ext cx="103488" cy="3231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1173" name="Entrada de lápiz 1172">
                  <a:extLst>
                    <a:ext uri="{FF2B5EF4-FFF2-40B4-BE49-F238E27FC236}">
                      <a16:creationId xmlns:a16="http://schemas.microsoft.com/office/drawing/2014/main" id="{4D33DDB0-3A6A-4F50-B7FA-7217F772C79C}"/>
                    </a:ext>
                  </a:extLst>
                </p14:cNvPr>
                <p14:cNvContentPartPr/>
                <p14:nvPr/>
              </p14:nvContentPartPr>
              <p14:xfrm>
                <a:off x="9913503" y="4191522"/>
                <a:ext cx="758616" cy="48129"/>
              </p14:xfrm>
            </p:contentPart>
          </mc:Choice>
          <mc:Fallback xmlns="">
            <p:pic>
              <p:nvPicPr>
                <p:cNvPr id="1173" name="Entrada de lápiz 1172">
                  <a:extLst>
                    <a:ext uri="{FF2B5EF4-FFF2-40B4-BE49-F238E27FC236}">
                      <a16:creationId xmlns:a16="http://schemas.microsoft.com/office/drawing/2014/main" id="{4D33DDB0-3A6A-4F50-B7FA-7217F772C79C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9904506" y="4182543"/>
                  <a:ext cx="776250" cy="6572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77" name="Grupo 1176">
            <a:extLst>
              <a:ext uri="{FF2B5EF4-FFF2-40B4-BE49-F238E27FC236}">
                <a16:creationId xmlns:a16="http://schemas.microsoft.com/office/drawing/2014/main" id="{99DFB850-1BA2-44AA-AED3-AC2F506603DF}"/>
              </a:ext>
            </a:extLst>
          </p:cNvPr>
          <p:cNvGrpSpPr/>
          <p:nvPr/>
        </p:nvGrpSpPr>
        <p:grpSpPr>
          <a:xfrm>
            <a:off x="10114659" y="3959753"/>
            <a:ext cx="331767" cy="175929"/>
            <a:chOff x="10114659" y="3959753"/>
            <a:chExt cx="331767" cy="175929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1175" name="Entrada de lápiz 1174">
                  <a:extLst>
                    <a:ext uri="{FF2B5EF4-FFF2-40B4-BE49-F238E27FC236}">
                      <a16:creationId xmlns:a16="http://schemas.microsoft.com/office/drawing/2014/main" id="{70174F07-5A0B-4C4D-907C-33D099844CD5}"/>
                    </a:ext>
                  </a:extLst>
                </p14:cNvPr>
                <p14:cNvContentPartPr/>
                <p14:nvPr/>
              </p14:nvContentPartPr>
              <p14:xfrm>
                <a:off x="10114659" y="3964192"/>
                <a:ext cx="101217" cy="171490"/>
              </p14:xfrm>
            </p:contentPart>
          </mc:Choice>
          <mc:Fallback xmlns="">
            <p:pic>
              <p:nvPicPr>
                <p:cNvPr id="1175" name="Entrada de lápiz 1174">
                  <a:extLst>
                    <a:ext uri="{FF2B5EF4-FFF2-40B4-BE49-F238E27FC236}">
                      <a16:creationId xmlns:a16="http://schemas.microsoft.com/office/drawing/2014/main" id="{70174F07-5A0B-4C4D-907C-33D099844CD5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10105654" y="3955564"/>
                  <a:ext cx="118867" cy="1891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1176" name="Entrada de lápiz 1175">
                  <a:extLst>
                    <a:ext uri="{FF2B5EF4-FFF2-40B4-BE49-F238E27FC236}">
                      <a16:creationId xmlns:a16="http://schemas.microsoft.com/office/drawing/2014/main" id="{0D1694C2-1586-48F2-8CEF-C9AC10167A56}"/>
                    </a:ext>
                  </a:extLst>
                </p14:cNvPr>
                <p14:cNvContentPartPr/>
                <p14:nvPr/>
              </p14:nvContentPartPr>
              <p14:xfrm>
                <a:off x="10289744" y="3959753"/>
                <a:ext cx="156682" cy="168920"/>
              </p14:xfrm>
            </p:contentPart>
          </mc:Choice>
          <mc:Fallback xmlns="">
            <p:pic>
              <p:nvPicPr>
                <p:cNvPr id="1176" name="Entrada de lápiz 1175">
                  <a:extLst>
                    <a:ext uri="{FF2B5EF4-FFF2-40B4-BE49-F238E27FC236}">
                      <a16:creationId xmlns:a16="http://schemas.microsoft.com/office/drawing/2014/main" id="{0D1694C2-1586-48F2-8CEF-C9AC10167A56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10280739" y="3950749"/>
                  <a:ext cx="174331" cy="186568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95">
            <p14:nvContentPartPr>
              <p14:cNvPr id="1178" name="Entrada de lápiz 1177">
                <a:extLst>
                  <a:ext uri="{FF2B5EF4-FFF2-40B4-BE49-F238E27FC236}">
                    <a16:creationId xmlns:a16="http://schemas.microsoft.com/office/drawing/2014/main" id="{30A7D7DA-4EA5-4B10-AE3B-5196CF288D95}"/>
                  </a:ext>
                </a:extLst>
              </p14:cNvPr>
              <p14:cNvContentPartPr/>
              <p14:nvPr/>
            </p14:nvContentPartPr>
            <p14:xfrm>
              <a:off x="10122327" y="4270257"/>
              <a:ext cx="164350" cy="247189"/>
            </p14:xfrm>
          </p:contentPart>
        </mc:Choice>
        <mc:Fallback xmlns="">
          <p:pic>
            <p:nvPicPr>
              <p:cNvPr id="1178" name="Entrada de lápiz 1177">
                <a:extLst>
                  <a:ext uri="{FF2B5EF4-FFF2-40B4-BE49-F238E27FC236}">
                    <a16:creationId xmlns:a16="http://schemas.microsoft.com/office/drawing/2014/main" id="{30A7D7DA-4EA5-4B10-AE3B-5196CF288D95}"/>
                  </a:ext>
                </a:extLst>
              </p:cNvPr>
              <p:cNvPicPr/>
              <p:nvPr/>
            </p:nvPicPr>
            <p:blipFill>
              <a:blip r:embed="rId396"/>
              <a:stretch>
                <a:fillRect/>
              </a:stretch>
            </p:blipFill>
            <p:spPr>
              <a:xfrm>
                <a:off x="10113336" y="4261262"/>
                <a:ext cx="181972" cy="2648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7">
            <p14:nvContentPartPr>
              <p14:cNvPr id="1179" name="Entrada de lápiz 1178">
                <a:extLst>
                  <a:ext uri="{FF2B5EF4-FFF2-40B4-BE49-F238E27FC236}">
                    <a16:creationId xmlns:a16="http://schemas.microsoft.com/office/drawing/2014/main" id="{E9B39304-5D05-440D-B68A-606795512CF4}"/>
                  </a:ext>
                </a:extLst>
              </p14:cNvPr>
              <p14:cNvContentPartPr/>
              <p14:nvPr/>
            </p14:nvContentPartPr>
            <p14:xfrm>
              <a:off x="5657811" y="-54909"/>
              <a:ext cx="13680" cy="4680"/>
            </p14:xfrm>
          </p:contentPart>
        </mc:Choice>
        <mc:Fallback xmlns="">
          <p:pic>
            <p:nvPicPr>
              <p:cNvPr id="1179" name="Entrada de lápiz 1178">
                <a:extLst>
                  <a:ext uri="{FF2B5EF4-FFF2-40B4-BE49-F238E27FC236}">
                    <a16:creationId xmlns:a16="http://schemas.microsoft.com/office/drawing/2014/main" id="{E9B39304-5D05-440D-B68A-606795512CF4}"/>
                  </a:ext>
                </a:extLst>
              </p:cNvPr>
              <p:cNvPicPr/>
              <p:nvPr/>
            </p:nvPicPr>
            <p:blipFill>
              <a:blip r:embed="rId398"/>
              <a:stretch>
                <a:fillRect/>
              </a:stretch>
            </p:blipFill>
            <p:spPr>
              <a:xfrm>
                <a:off x="5648811" y="-63549"/>
                <a:ext cx="31320" cy="22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184" name="Grupo 1183">
            <a:extLst>
              <a:ext uri="{FF2B5EF4-FFF2-40B4-BE49-F238E27FC236}">
                <a16:creationId xmlns:a16="http://schemas.microsoft.com/office/drawing/2014/main" id="{799D7E36-572B-4E93-9658-7BC2539A5277}"/>
              </a:ext>
            </a:extLst>
          </p:cNvPr>
          <p:cNvGrpSpPr/>
          <p:nvPr/>
        </p:nvGrpSpPr>
        <p:grpSpPr>
          <a:xfrm>
            <a:off x="10462273" y="3860224"/>
            <a:ext cx="145691" cy="160975"/>
            <a:chOff x="10462273" y="3860224"/>
            <a:chExt cx="145691" cy="160975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1180" name="Entrada de lápiz 1179">
                  <a:extLst>
                    <a:ext uri="{FF2B5EF4-FFF2-40B4-BE49-F238E27FC236}">
                      <a16:creationId xmlns:a16="http://schemas.microsoft.com/office/drawing/2014/main" id="{17D400C3-A21C-4C98-823E-A54ADD8F5932}"/>
                    </a:ext>
                  </a:extLst>
                </p14:cNvPr>
                <p14:cNvContentPartPr/>
                <p14:nvPr/>
              </p14:nvContentPartPr>
              <p14:xfrm>
                <a:off x="10462273" y="3860224"/>
                <a:ext cx="256" cy="3037"/>
              </p14:xfrm>
            </p:contentPart>
          </mc:Choice>
          <mc:Fallback xmlns="">
            <p:pic>
              <p:nvPicPr>
                <p:cNvPr id="1180" name="Entrada de lápiz 1179">
                  <a:extLst>
                    <a:ext uri="{FF2B5EF4-FFF2-40B4-BE49-F238E27FC236}">
                      <a16:creationId xmlns:a16="http://schemas.microsoft.com/office/drawing/2014/main" id="{17D400C3-A21C-4C98-823E-A54ADD8F5932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10455873" y="3851788"/>
                  <a:ext cx="12800" cy="195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1181" name="Entrada de lápiz 1180">
                  <a:extLst>
                    <a:ext uri="{FF2B5EF4-FFF2-40B4-BE49-F238E27FC236}">
                      <a16:creationId xmlns:a16="http://schemas.microsoft.com/office/drawing/2014/main" id="{AE384854-8F84-4E0A-828F-081587814CAB}"/>
                    </a:ext>
                  </a:extLst>
                </p14:cNvPr>
                <p14:cNvContentPartPr/>
                <p14:nvPr/>
              </p14:nvContentPartPr>
              <p14:xfrm>
                <a:off x="10485532" y="3963725"/>
                <a:ext cx="256" cy="3037"/>
              </p14:xfrm>
            </p:contentPart>
          </mc:Choice>
          <mc:Fallback xmlns="">
            <p:pic>
              <p:nvPicPr>
                <p:cNvPr id="1181" name="Entrada de lápiz 1180">
                  <a:extLst>
                    <a:ext uri="{FF2B5EF4-FFF2-40B4-BE49-F238E27FC236}">
                      <a16:creationId xmlns:a16="http://schemas.microsoft.com/office/drawing/2014/main" id="{AE384854-8F84-4E0A-828F-081587814CAB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10479388" y="3955289"/>
                  <a:ext cx="12800" cy="195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1182" name="Entrada de lápiz 1181">
                  <a:extLst>
                    <a:ext uri="{FF2B5EF4-FFF2-40B4-BE49-F238E27FC236}">
                      <a16:creationId xmlns:a16="http://schemas.microsoft.com/office/drawing/2014/main" id="{377D6FDD-92F7-4AB1-9C04-24BDC320B856}"/>
                    </a:ext>
                  </a:extLst>
                </p14:cNvPr>
                <p14:cNvContentPartPr/>
                <p14:nvPr/>
              </p14:nvContentPartPr>
              <p14:xfrm>
                <a:off x="10466873" y="3924007"/>
                <a:ext cx="3323" cy="234"/>
              </p14:xfrm>
            </p:contentPart>
          </mc:Choice>
          <mc:Fallback xmlns="">
            <p:pic>
              <p:nvPicPr>
                <p:cNvPr id="1182" name="Entrada de lápiz 1181">
                  <a:extLst>
                    <a:ext uri="{FF2B5EF4-FFF2-40B4-BE49-F238E27FC236}">
                      <a16:creationId xmlns:a16="http://schemas.microsoft.com/office/drawing/2014/main" id="{377D6FDD-92F7-4AB1-9C04-24BDC320B856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10457642" y="3918157"/>
                  <a:ext cx="21415" cy="117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1183" name="Entrada de lápiz 1182">
                  <a:extLst>
                    <a:ext uri="{FF2B5EF4-FFF2-40B4-BE49-F238E27FC236}">
                      <a16:creationId xmlns:a16="http://schemas.microsoft.com/office/drawing/2014/main" id="{03CDC4C2-0C50-4E12-8AEB-5CEAAFD4F205}"/>
                    </a:ext>
                  </a:extLst>
                </p14:cNvPr>
                <p14:cNvContentPartPr/>
                <p14:nvPr/>
              </p14:nvContentPartPr>
              <p14:xfrm>
                <a:off x="10539208" y="3888727"/>
                <a:ext cx="68756" cy="132472"/>
              </p14:xfrm>
            </p:contentPart>
          </mc:Choice>
          <mc:Fallback xmlns="">
            <p:pic>
              <p:nvPicPr>
                <p:cNvPr id="1183" name="Entrada de lápiz 1182">
                  <a:extLst>
                    <a:ext uri="{FF2B5EF4-FFF2-40B4-BE49-F238E27FC236}">
                      <a16:creationId xmlns:a16="http://schemas.microsoft.com/office/drawing/2014/main" id="{03CDC4C2-0C50-4E12-8AEB-5CEAAFD4F205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10530209" y="3879728"/>
                  <a:ext cx="86395" cy="15011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88" name="Grupo 1187">
            <a:extLst>
              <a:ext uri="{FF2B5EF4-FFF2-40B4-BE49-F238E27FC236}">
                <a16:creationId xmlns:a16="http://schemas.microsoft.com/office/drawing/2014/main" id="{B3B3B1CA-42C4-45EF-A8BE-82D55C1B861F}"/>
              </a:ext>
            </a:extLst>
          </p:cNvPr>
          <p:cNvGrpSpPr/>
          <p:nvPr/>
        </p:nvGrpSpPr>
        <p:grpSpPr>
          <a:xfrm>
            <a:off x="10435946" y="4446654"/>
            <a:ext cx="157704" cy="148126"/>
            <a:chOff x="10435946" y="4446654"/>
            <a:chExt cx="157704" cy="148126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1185" name="Entrada de lápiz 1184">
                  <a:extLst>
                    <a:ext uri="{FF2B5EF4-FFF2-40B4-BE49-F238E27FC236}">
                      <a16:creationId xmlns:a16="http://schemas.microsoft.com/office/drawing/2014/main" id="{969F8F8F-68F5-4484-9C61-19E729D81A93}"/>
                    </a:ext>
                  </a:extLst>
                </p14:cNvPr>
                <p14:cNvContentPartPr/>
                <p14:nvPr/>
              </p14:nvContentPartPr>
              <p14:xfrm>
                <a:off x="10448470" y="4468148"/>
                <a:ext cx="6390" cy="234"/>
              </p14:xfrm>
            </p:contentPart>
          </mc:Choice>
          <mc:Fallback xmlns="">
            <p:pic>
              <p:nvPicPr>
                <p:cNvPr id="1185" name="Entrada de lápiz 1184">
                  <a:extLst>
                    <a:ext uri="{FF2B5EF4-FFF2-40B4-BE49-F238E27FC236}">
                      <a16:creationId xmlns:a16="http://schemas.microsoft.com/office/drawing/2014/main" id="{969F8F8F-68F5-4484-9C61-19E729D81A93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10439595" y="4462298"/>
                  <a:ext cx="23785" cy="117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1186" name="Entrada de lápiz 1185">
                  <a:extLst>
                    <a:ext uri="{FF2B5EF4-FFF2-40B4-BE49-F238E27FC236}">
                      <a16:creationId xmlns:a16="http://schemas.microsoft.com/office/drawing/2014/main" id="{E08D2884-0CB1-4A66-A170-A61EA7E656FA}"/>
                    </a:ext>
                  </a:extLst>
                </p14:cNvPr>
                <p14:cNvContentPartPr/>
                <p14:nvPr/>
              </p14:nvContentPartPr>
              <p14:xfrm>
                <a:off x="10435946" y="4524455"/>
                <a:ext cx="3323" cy="234"/>
              </p14:xfrm>
            </p:contentPart>
          </mc:Choice>
          <mc:Fallback xmlns="">
            <p:pic>
              <p:nvPicPr>
                <p:cNvPr id="1186" name="Entrada de lápiz 1185">
                  <a:extLst>
                    <a:ext uri="{FF2B5EF4-FFF2-40B4-BE49-F238E27FC236}">
                      <a16:creationId xmlns:a16="http://schemas.microsoft.com/office/drawing/2014/main" id="{E08D2884-0CB1-4A66-A170-A61EA7E656FA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10427971" y="4518605"/>
                  <a:ext cx="19606" cy="117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1187" name="Entrada de lápiz 1186">
                  <a:extLst>
                    <a:ext uri="{FF2B5EF4-FFF2-40B4-BE49-F238E27FC236}">
                      <a16:creationId xmlns:a16="http://schemas.microsoft.com/office/drawing/2014/main" id="{E7580D66-B5BB-430A-8619-BA6DEA5EA2D7}"/>
                    </a:ext>
                  </a:extLst>
                </p14:cNvPr>
                <p14:cNvContentPartPr/>
                <p14:nvPr/>
              </p14:nvContentPartPr>
              <p14:xfrm>
                <a:off x="10500101" y="4446654"/>
                <a:ext cx="93549" cy="148126"/>
              </p14:xfrm>
            </p:contentPart>
          </mc:Choice>
          <mc:Fallback xmlns="">
            <p:pic>
              <p:nvPicPr>
                <p:cNvPr id="1187" name="Entrada de lápiz 1186">
                  <a:extLst>
                    <a:ext uri="{FF2B5EF4-FFF2-40B4-BE49-F238E27FC236}">
                      <a16:creationId xmlns:a16="http://schemas.microsoft.com/office/drawing/2014/main" id="{E7580D66-B5BB-430A-8619-BA6DEA5EA2D7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10491106" y="4437666"/>
                  <a:ext cx="111179" cy="165743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11">
            <p14:nvContentPartPr>
              <p14:cNvPr id="1189" name="Entrada de lápiz 1188">
                <a:extLst>
                  <a:ext uri="{FF2B5EF4-FFF2-40B4-BE49-F238E27FC236}">
                    <a16:creationId xmlns:a16="http://schemas.microsoft.com/office/drawing/2014/main" id="{67483D84-0436-48EC-ABBE-848B33EC1C8C}"/>
                  </a:ext>
                </a:extLst>
              </p14:cNvPr>
              <p14:cNvContentPartPr/>
              <p14:nvPr/>
            </p14:nvContentPartPr>
            <p14:xfrm>
              <a:off x="5529291" y="-152469"/>
              <a:ext cx="21960" cy="360"/>
            </p14:xfrm>
          </p:contentPart>
        </mc:Choice>
        <mc:Fallback xmlns="">
          <p:pic>
            <p:nvPicPr>
              <p:cNvPr id="1189" name="Entrada de lápiz 1188">
                <a:extLst>
                  <a:ext uri="{FF2B5EF4-FFF2-40B4-BE49-F238E27FC236}">
                    <a16:creationId xmlns:a16="http://schemas.microsoft.com/office/drawing/2014/main" id="{67483D84-0436-48EC-ABBE-848B33EC1C8C}"/>
                  </a:ext>
                </a:extLst>
              </p:cNvPr>
              <p:cNvPicPr/>
              <p:nvPr/>
            </p:nvPicPr>
            <p:blipFill>
              <a:blip r:embed="rId412"/>
              <a:stretch>
                <a:fillRect/>
              </a:stretch>
            </p:blipFill>
            <p:spPr>
              <a:xfrm>
                <a:off x="5520651" y="-161469"/>
                <a:ext cx="396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97" name="Grupo 1196">
            <a:extLst>
              <a:ext uri="{FF2B5EF4-FFF2-40B4-BE49-F238E27FC236}">
                <a16:creationId xmlns:a16="http://schemas.microsoft.com/office/drawing/2014/main" id="{D672E7F8-6AED-4E21-9C67-595FA4C388C6}"/>
              </a:ext>
            </a:extLst>
          </p:cNvPr>
          <p:cNvGrpSpPr/>
          <p:nvPr/>
        </p:nvGrpSpPr>
        <p:grpSpPr>
          <a:xfrm>
            <a:off x="10794550" y="3916764"/>
            <a:ext cx="763984" cy="671708"/>
            <a:chOff x="10794550" y="3916764"/>
            <a:chExt cx="763984" cy="671708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1190" name="Entrada de lápiz 1189">
                  <a:extLst>
                    <a:ext uri="{FF2B5EF4-FFF2-40B4-BE49-F238E27FC236}">
                      <a16:creationId xmlns:a16="http://schemas.microsoft.com/office/drawing/2014/main" id="{C5DB9784-B1D7-47B1-8E96-2E90D811A35A}"/>
                    </a:ext>
                  </a:extLst>
                </p14:cNvPr>
                <p14:cNvContentPartPr/>
                <p14:nvPr/>
              </p14:nvContentPartPr>
              <p14:xfrm>
                <a:off x="10794550" y="4179372"/>
                <a:ext cx="117064" cy="18691"/>
              </p14:xfrm>
            </p:contentPart>
          </mc:Choice>
          <mc:Fallback xmlns="">
            <p:pic>
              <p:nvPicPr>
                <p:cNvPr id="1190" name="Entrada de lápiz 1189">
                  <a:extLst>
                    <a:ext uri="{FF2B5EF4-FFF2-40B4-BE49-F238E27FC236}">
                      <a16:creationId xmlns:a16="http://schemas.microsoft.com/office/drawing/2014/main" id="{C5DB9784-B1D7-47B1-8E96-2E90D811A35A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10785545" y="4170386"/>
                  <a:ext cx="134714" cy="363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1191" name="Entrada de lápiz 1190">
                  <a:extLst>
                    <a:ext uri="{FF2B5EF4-FFF2-40B4-BE49-F238E27FC236}">
                      <a16:creationId xmlns:a16="http://schemas.microsoft.com/office/drawing/2014/main" id="{F971EE71-7A6B-4905-B268-B8D012E504EB}"/>
                    </a:ext>
                  </a:extLst>
                </p14:cNvPr>
                <p14:cNvContentPartPr/>
                <p14:nvPr/>
              </p14:nvContentPartPr>
              <p14:xfrm>
                <a:off x="10816532" y="4239651"/>
                <a:ext cx="81791" cy="9346"/>
              </p14:xfrm>
            </p:contentPart>
          </mc:Choice>
          <mc:Fallback xmlns="">
            <p:pic>
              <p:nvPicPr>
                <p:cNvPr id="1191" name="Entrada de lápiz 1190">
                  <a:extLst>
                    <a:ext uri="{FF2B5EF4-FFF2-40B4-BE49-F238E27FC236}">
                      <a16:creationId xmlns:a16="http://schemas.microsoft.com/office/drawing/2014/main" id="{F971EE71-7A6B-4905-B268-B8D012E504EB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10807884" y="4230664"/>
                  <a:ext cx="99446" cy="2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1193" name="Entrada de lápiz 1192">
                  <a:extLst>
                    <a:ext uri="{FF2B5EF4-FFF2-40B4-BE49-F238E27FC236}">
                      <a16:creationId xmlns:a16="http://schemas.microsoft.com/office/drawing/2014/main" id="{FADE4BDD-EF1B-4D84-87D8-29E4B9C2F7BB}"/>
                    </a:ext>
                  </a:extLst>
                </p14:cNvPr>
                <p14:cNvContentPartPr/>
                <p14:nvPr/>
              </p14:nvContentPartPr>
              <p14:xfrm>
                <a:off x="11103057" y="3916764"/>
                <a:ext cx="210102" cy="252095"/>
              </p14:xfrm>
            </p:contentPart>
          </mc:Choice>
          <mc:Fallback xmlns="">
            <p:pic>
              <p:nvPicPr>
                <p:cNvPr id="1193" name="Entrada de lápiz 1192">
                  <a:extLst>
                    <a:ext uri="{FF2B5EF4-FFF2-40B4-BE49-F238E27FC236}">
                      <a16:creationId xmlns:a16="http://schemas.microsoft.com/office/drawing/2014/main" id="{FADE4BDD-EF1B-4D84-87D8-29E4B9C2F7BB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11094063" y="3907773"/>
                  <a:ext cx="227730" cy="26971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1194" name="Entrada de lápiz 1193">
                  <a:extLst>
                    <a:ext uri="{FF2B5EF4-FFF2-40B4-BE49-F238E27FC236}">
                      <a16:creationId xmlns:a16="http://schemas.microsoft.com/office/drawing/2014/main" id="{0D8A3E85-2F99-4402-8CA7-CA6F100D6136}"/>
                    </a:ext>
                  </a:extLst>
                </p14:cNvPr>
                <p14:cNvContentPartPr/>
                <p14:nvPr/>
              </p14:nvContentPartPr>
              <p14:xfrm>
                <a:off x="10987783" y="4242455"/>
                <a:ext cx="570751" cy="21495"/>
              </p14:xfrm>
            </p:contentPart>
          </mc:Choice>
          <mc:Fallback xmlns="">
            <p:pic>
              <p:nvPicPr>
                <p:cNvPr id="1194" name="Entrada de lápiz 1193">
                  <a:extLst>
                    <a:ext uri="{FF2B5EF4-FFF2-40B4-BE49-F238E27FC236}">
                      <a16:creationId xmlns:a16="http://schemas.microsoft.com/office/drawing/2014/main" id="{0D8A3E85-2F99-4402-8CA7-CA6F100D6136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10978786" y="4233499"/>
                  <a:ext cx="588385" cy="3904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1196" name="Entrada de lápiz 1195">
                  <a:extLst>
                    <a:ext uri="{FF2B5EF4-FFF2-40B4-BE49-F238E27FC236}">
                      <a16:creationId xmlns:a16="http://schemas.microsoft.com/office/drawing/2014/main" id="{764E4871-1522-468D-864F-BE6CD7F194D4}"/>
                    </a:ext>
                  </a:extLst>
                </p14:cNvPr>
                <p14:cNvContentPartPr/>
                <p14:nvPr/>
              </p14:nvContentPartPr>
              <p14:xfrm>
                <a:off x="11181270" y="4325162"/>
                <a:ext cx="116297" cy="263310"/>
              </p14:xfrm>
            </p:contentPart>
          </mc:Choice>
          <mc:Fallback xmlns="">
            <p:pic>
              <p:nvPicPr>
                <p:cNvPr id="1196" name="Entrada de lápiz 1195">
                  <a:extLst>
                    <a:ext uri="{FF2B5EF4-FFF2-40B4-BE49-F238E27FC236}">
                      <a16:creationId xmlns:a16="http://schemas.microsoft.com/office/drawing/2014/main" id="{764E4871-1522-468D-864F-BE6CD7F194D4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11172296" y="4316529"/>
                  <a:ext cx="133885" cy="280936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23">
            <p14:nvContentPartPr>
              <p14:cNvPr id="1198" name="Entrada de lápiz 1197">
                <a:extLst>
                  <a:ext uri="{FF2B5EF4-FFF2-40B4-BE49-F238E27FC236}">
                    <a16:creationId xmlns:a16="http://schemas.microsoft.com/office/drawing/2014/main" id="{9668F43E-D7DA-4747-9123-33F96B570326}"/>
                  </a:ext>
                </a:extLst>
              </p14:cNvPr>
              <p14:cNvContentPartPr/>
              <p14:nvPr/>
            </p14:nvContentPartPr>
            <p14:xfrm>
              <a:off x="11698857" y="4163952"/>
              <a:ext cx="77191" cy="29438"/>
            </p14:xfrm>
          </p:contentPart>
        </mc:Choice>
        <mc:Fallback xmlns="">
          <p:pic>
            <p:nvPicPr>
              <p:cNvPr id="1198" name="Entrada de lápiz 1197">
                <a:extLst>
                  <a:ext uri="{FF2B5EF4-FFF2-40B4-BE49-F238E27FC236}">
                    <a16:creationId xmlns:a16="http://schemas.microsoft.com/office/drawing/2014/main" id="{9668F43E-D7DA-4747-9123-33F96B570326}"/>
                  </a:ext>
                </a:extLst>
              </p:cNvPr>
              <p:cNvPicPr/>
              <p:nvPr/>
            </p:nvPicPr>
            <p:blipFill>
              <a:blip r:embed="rId424"/>
              <a:stretch>
                <a:fillRect/>
              </a:stretch>
            </p:blipFill>
            <p:spPr>
              <a:xfrm>
                <a:off x="11690240" y="4154977"/>
                <a:ext cx="94783" cy="470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5">
            <p14:nvContentPartPr>
              <p14:cNvPr id="1199" name="Entrada de lápiz 1198">
                <a:extLst>
                  <a:ext uri="{FF2B5EF4-FFF2-40B4-BE49-F238E27FC236}">
                    <a16:creationId xmlns:a16="http://schemas.microsoft.com/office/drawing/2014/main" id="{CF0CDD1E-B1AB-4B64-A029-3AD84A77F1A5}"/>
                  </a:ext>
                </a:extLst>
              </p14:cNvPr>
              <p14:cNvContentPartPr/>
              <p14:nvPr/>
            </p14:nvContentPartPr>
            <p14:xfrm>
              <a:off x="11681987" y="4279136"/>
              <a:ext cx="156171" cy="12383"/>
            </p14:xfrm>
          </p:contentPart>
        </mc:Choice>
        <mc:Fallback xmlns="">
          <p:pic>
            <p:nvPicPr>
              <p:cNvPr id="1199" name="Entrada de lápiz 1198">
                <a:extLst>
                  <a:ext uri="{FF2B5EF4-FFF2-40B4-BE49-F238E27FC236}">
                    <a16:creationId xmlns:a16="http://schemas.microsoft.com/office/drawing/2014/main" id="{CF0CDD1E-B1AB-4B64-A029-3AD84A77F1A5}"/>
                  </a:ext>
                </a:extLst>
              </p:cNvPr>
              <p:cNvPicPr/>
              <p:nvPr/>
            </p:nvPicPr>
            <p:blipFill>
              <a:blip r:embed="rId426"/>
              <a:stretch>
                <a:fillRect/>
              </a:stretch>
            </p:blipFill>
            <p:spPr>
              <a:xfrm>
                <a:off x="11672991" y="4270645"/>
                <a:ext cx="173803" cy="297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7">
            <p14:nvContentPartPr>
              <p14:cNvPr id="1200" name="Entrada de lápiz 1199">
                <a:extLst>
                  <a:ext uri="{FF2B5EF4-FFF2-40B4-BE49-F238E27FC236}">
                    <a16:creationId xmlns:a16="http://schemas.microsoft.com/office/drawing/2014/main" id="{ACE9B404-3638-4BBA-9222-658350953C35}"/>
                  </a:ext>
                </a:extLst>
              </p14:cNvPr>
              <p14:cNvContentPartPr/>
              <p14:nvPr/>
            </p14:nvContentPartPr>
            <p14:xfrm>
              <a:off x="12106792" y="4021667"/>
              <a:ext cx="287292" cy="419847"/>
            </p14:xfrm>
          </p:contentPart>
        </mc:Choice>
        <mc:Fallback xmlns="">
          <p:pic>
            <p:nvPicPr>
              <p:cNvPr id="1200" name="Entrada de lápiz 1199">
                <a:extLst>
                  <a:ext uri="{FF2B5EF4-FFF2-40B4-BE49-F238E27FC236}">
                    <a16:creationId xmlns:a16="http://schemas.microsoft.com/office/drawing/2014/main" id="{ACE9B404-3638-4BBA-9222-658350953C35}"/>
                  </a:ext>
                </a:extLst>
              </p:cNvPr>
              <p:cNvPicPr/>
              <p:nvPr/>
            </p:nvPicPr>
            <p:blipFill>
              <a:blip r:embed="rId428"/>
              <a:stretch>
                <a:fillRect/>
              </a:stretch>
            </p:blipFill>
            <p:spPr>
              <a:xfrm>
                <a:off x="12098152" y="4012673"/>
                <a:ext cx="304933" cy="4374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9">
            <p14:nvContentPartPr>
              <p14:cNvPr id="1201" name="Entrada de lápiz 1200">
                <a:extLst>
                  <a:ext uri="{FF2B5EF4-FFF2-40B4-BE49-F238E27FC236}">
                    <a16:creationId xmlns:a16="http://schemas.microsoft.com/office/drawing/2014/main" id="{2C48AC2E-3EB2-47D6-8149-45AFA1754B65}"/>
                  </a:ext>
                </a:extLst>
              </p14:cNvPr>
              <p14:cNvContentPartPr/>
              <p14:nvPr/>
            </p14:nvContentPartPr>
            <p14:xfrm>
              <a:off x="9979954" y="336909"/>
              <a:ext cx="23040" cy="29880"/>
            </p14:xfrm>
          </p:contentPart>
        </mc:Choice>
        <mc:Fallback xmlns="">
          <p:pic>
            <p:nvPicPr>
              <p:cNvPr id="1201" name="Entrada de lápiz 1200">
                <a:extLst>
                  <a:ext uri="{FF2B5EF4-FFF2-40B4-BE49-F238E27FC236}">
                    <a16:creationId xmlns:a16="http://schemas.microsoft.com/office/drawing/2014/main" id="{2C48AC2E-3EB2-47D6-8149-45AFA1754B65}"/>
                  </a:ext>
                </a:extLst>
              </p:cNvPr>
              <p:cNvPicPr/>
              <p:nvPr/>
            </p:nvPicPr>
            <p:blipFill>
              <a:blip r:embed="rId430"/>
              <a:stretch>
                <a:fillRect/>
              </a:stretch>
            </p:blipFill>
            <p:spPr>
              <a:xfrm>
                <a:off x="9971314" y="327909"/>
                <a:ext cx="40680" cy="47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208" name="Grupo 1207">
            <a:extLst>
              <a:ext uri="{FF2B5EF4-FFF2-40B4-BE49-F238E27FC236}">
                <a16:creationId xmlns:a16="http://schemas.microsoft.com/office/drawing/2014/main" id="{44AB6E47-1DFD-402F-BF47-139BB5A442A5}"/>
              </a:ext>
            </a:extLst>
          </p:cNvPr>
          <p:cNvGrpSpPr/>
          <p:nvPr/>
        </p:nvGrpSpPr>
        <p:grpSpPr>
          <a:xfrm>
            <a:off x="2035114" y="3983709"/>
            <a:ext cx="420120" cy="294480"/>
            <a:chOff x="2035114" y="3983709"/>
            <a:chExt cx="420120" cy="29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1202" name="Entrada de lápiz 1201">
                  <a:extLst>
                    <a:ext uri="{FF2B5EF4-FFF2-40B4-BE49-F238E27FC236}">
                      <a16:creationId xmlns:a16="http://schemas.microsoft.com/office/drawing/2014/main" id="{1C5D8DCA-F40E-4E5C-B06B-43AB54B24E00}"/>
                    </a:ext>
                  </a:extLst>
                </p14:cNvPr>
                <p14:cNvContentPartPr/>
                <p14:nvPr/>
              </p14:nvContentPartPr>
              <p14:xfrm>
                <a:off x="2140954" y="3983709"/>
                <a:ext cx="134280" cy="360"/>
              </p14:xfrm>
            </p:contentPart>
          </mc:Choice>
          <mc:Fallback xmlns="">
            <p:pic>
              <p:nvPicPr>
                <p:cNvPr id="1202" name="Entrada de lápiz 1201">
                  <a:extLst>
                    <a:ext uri="{FF2B5EF4-FFF2-40B4-BE49-F238E27FC236}">
                      <a16:creationId xmlns:a16="http://schemas.microsoft.com/office/drawing/2014/main" id="{1C5D8DCA-F40E-4E5C-B06B-43AB54B24E00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2132314" y="3974709"/>
                  <a:ext cx="1519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1203" name="Entrada de lápiz 1202">
                  <a:extLst>
                    <a:ext uri="{FF2B5EF4-FFF2-40B4-BE49-F238E27FC236}">
                      <a16:creationId xmlns:a16="http://schemas.microsoft.com/office/drawing/2014/main" id="{347DE8E0-330D-4ABC-81D0-81DB3DAAC491}"/>
                    </a:ext>
                  </a:extLst>
                </p14:cNvPr>
                <p14:cNvContentPartPr/>
                <p14:nvPr/>
              </p14:nvContentPartPr>
              <p14:xfrm>
                <a:off x="2111794" y="3983709"/>
                <a:ext cx="261360" cy="220320"/>
              </p14:xfrm>
            </p:contentPart>
          </mc:Choice>
          <mc:Fallback xmlns="">
            <p:pic>
              <p:nvPicPr>
                <p:cNvPr id="1203" name="Entrada de lápiz 1202">
                  <a:extLst>
                    <a:ext uri="{FF2B5EF4-FFF2-40B4-BE49-F238E27FC236}">
                      <a16:creationId xmlns:a16="http://schemas.microsoft.com/office/drawing/2014/main" id="{347DE8E0-330D-4ABC-81D0-81DB3DAAC491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2103154" y="3974709"/>
                  <a:ext cx="27900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1204" name="Entrada de lápiz 1203">
                  <a:extLst>
                    <a:ext uri="{FF2B5EF4-FFF2-40B4-BE49-F238E27FC236}">
                      <a16:creationId xmlns:a16="http://schemas.microsoft.com/office/drawing/2014/main" id="{05D57097-BBA2-4C28-BF98-4833AF2FA416}"/>
                    </a:ext>
                  </a:extLst>
                </p14:cNvPr>
                <p14:cNvContentPartPr/>
                <p14:nvPr/>
              </p14:nvContentPartPr>
              <p14:xfrm>
                <a:off x="2035114" y="4240749"/>
                <a:ext cx="420120" cy="37440"/>
              </p14:xfrm>
            </p:contentPart>
          </mc:Choice>
          <mc:Fallback xmlns="">
            <p:pic>
              <p:nvPicPr>
                <p:cNvPr id="1204" name="Entrada de lápiz 1203">
                  <a:extLst>
                    <a:ext uri="{FF2B5EF4-FFF2-40B4-BE49-F238E27FC236}">
                      <a16:creationId xmlns:a16="http://schemas.microsoft.com/office/drawing/2014/main" id="{05D57097-BBA2-4C28-BF98-4833AF2FA416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2026474" y="4231749"/>
                  <a:ext cx="437760" cy="55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07" name="Grupo 1206">
            <a:extLst>
              <a:ext uri="{FF2B5EF4-FFF2-40B4-BE49-F238E27FC236}">
                <a16:creationId xmlns:a16="http://schemas.microsoft.com/office/drawing/2014/main" id="{87B269A4-A9EF-4736-BAAC-5A0DB6CF7E99}"/>
              </a:ext>
            </a:extLst>
          </p:cNvPr>
          <p:cNvGrpSpPr/>
          <p:nvPr/>
        </p:nvGrpSpPr>
        <p:grpSpPr>
          <a:xfrm>
            <a:off x="2042674" y="4382949"/>
            <a:ext cx="352800" cy="240840"/>
            <a:chOff x="2042674" y="4382949"/>
            <a:chExt cx="352800" cy="240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1205" name="Entrada de lápiz 1204">
                  <a:extLst>
                    <a:ext uri="{FF2B5EF4-FFF2-40B4-BE49-F238E27FC236}">
                      <a16:creationId xmlns:a16="http://schemas.microsoft.com/office/drawing/2014/main" id="{C926989C-EBEE-41A7-9120-88F2B2D61A27}"/>
                    </a:ext>
                  </a:extLst>
                </p14:cNvPr>
                <p14:cNvContentPartPr/>
                <p14:nvPr/>
              </p14:nvContentPartPr>
              <p14:xfrm>
                <a:off x="2042674" y="4382949"/>
                <a:ext cx="92160" cy="231840"/>
              </p14:xfrm>
            </p:contentPart>
          </mc:Choice>
          <mc:Fallback xmlns="">
            <p:pic>
              <p:nvPicPr>
                <p:cNvPr id="1205" name="Entrada de lápiz 1204">
                  <a:extLst>
                    <a:ext uri="{FF2B5EF4-FFF2-40B4-BE49-F238E27FC236}">
                      <a16:creationId xmlns:a16="http://schemas.microsoft.com/office/drawing/2014/main" id="{C926989C-EBEE-41A7-9120-88F2B2D61A27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2033674" y="4373949"/>
                  <a:ext cx="10980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1206" name="Entrada de lápiz 1205">
                  <a:extLst>
                    <a:ext uri="{FF2B5EF4-FFF2-40B4-BE49-F238E27FC236}">
                      <a16:creationId xmlns:a16="http://schemas.microsoft.com/office/drawing/2014/main" id="{80C3E45F-39BC-459E-9F94-A5F8413B0685}"/>
                    </a:ext>
                  </a:extLst>
                </p14:cNvPr>
                <p14:cNvContentPartPr/>
                <p14:nvPr/>
              </p14:nvContentPartPr>
              <p14:xfrm>
                <a:off x="2221594" y="4388709"/>
                <a:ext cx="173880" cy="235080"/>
              </p14:xfrm>
            </p:contentPart>
          </mc:Choice>
          <mc:Fallback xmlns="">
            <p:pic>
              <p:nvPicPr>
                <p:cNvPr id="1206" name="Entrada de lápiz 1205">
                  <a:extLst>
                    <a:ext uri="{FF2B5EF4-FFF2-40B4-BE49-F238E27FC236}">
                      <a16:creationId xmlns:a16="http://schemas.microsoft.com/office/drawing/2014/main" id="{80C3E45F-39BC-459E-9F94-A5F8413B0685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2212594" y="4380069"/>
                  <a:ext cx="191520" cy="252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21" name="Grupo 1220">
            <a:extLst>
              <a:ext uri="{FF2B5EF4-FFF2-40B4-BE49-F238E27FC236}">
                <a16:creationId xmlns:a16="http://schemas.microsoft.com/office/drawing/2014/main" id="{B4A6F9FD-F1A5-40AA-A672-A91DA7202B05}"/>
              </a:ext>
            </a:extLst>
          </p:cNvPr>
          <p:cNvGrpSpPr/>
          <p:nvPr/>
        </p:nvGrpSpPr>
        <p:grpSpPr>
          <a:xfrm>
            <a:off x="2621194" y="3929709"/>
            <a:ext cx="603360" cy="666360"/>
            <a:chOff x="2621194" y="3929709"/>
            <a:chExt cx="603360" cy="666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1211" name="Entrada de lápiz 1210">
                  <a:extLst>
                    <a:ext uri="{FF2B5EF4-FFF2-40B4-BE49-F238E27FC236}">
                      <a16:creationId xmlns:a16="http://schemas.microsoft.com/office/drawing/2014/main" id="{1A662542-54BB-4197-AD50-E5DA08140154}"/>
                    </a:ext>
                  </a:extLst>
                </p14:cNvPr>
                <p14:cNvContentPartPr/>
                <p14:nvPr/>
              </p14:nvContentPartPr>
              <p14:xfrm>
                <a:off x="2621194" y="4157949"/>
                <a:ext cx="23400" cy="25560"/>
              </p14:xfrm>
            </p:contentPart>
          </mc:Choice>
          <mc:Fallback xmlns="">
            <p:pic>
              <p:nvPicPr>
                <p:cNvPr id="1211" name="Entrada de lápiz 1210">
                  <a:extLst>
                    <a:ext uri="{FF2B5EF4-FFF2-40B4-BE49-F238E27FC236}">
                      <a16:creationId xmlns:a16="http://schemas.microsoft.com/office/drawing/2014/main" id="{1A662542-54BB-4197-AD50-E5DA08140154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2612194" y="4149309"/>
                  <a:ext cx="4104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1212" name="Entrada de lápiz 1211">
                  <a:extLst>
                    <a:ext uri="{FF2B5EF4-FFF2-40B4-BE49-F238E27FC236}">
                      <a16:creationId xmlns:a16="http://schemas.microsoft.com/office/drawing/2014/main" id="{6F0F818B-D742-494E-A5A9-CEBE0338ADEF}"/>
                    </a:ext>
                  </a:extLst>
                </p14:cNvPr>
                <p14:cNvContentPartPr/>
                <p14:nvPr/>
              </p14:nvContentPartPr>
              <p14:xfrm>
                <a:off x="2682034" y="4288629"/>
                <a:ext cx="17280" cy="6840"/>
              </p14:xfrm>
            </p:contentPart>
          </mc:Choice>
          <mc:Fallback xmlns="">
            <p:pic>
              <p:nvPicPr>
                <p:cNvPr id="1212" name="Entrada de lápiz 1211">
                  <a:extLst>
                    <a:ext uri="{FF2B5EF4-FFF2-40B4-BE49-F238E27FC236}">
                      <a16:creationId xmlns:a16="http://schemas.microsoft.com/office/drawing/2014/main" id="{6F0F818B-D742-494E-A5A9-CEBE0338ADEF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2673394" y="4279629"/>
                  <a:ext cx="3492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1213" name="Entrada de lápiz 1212">
                  <a:extLst>
                    <a:ext uri="{FF2B5EF4-FFF2-40B4-BE49-F238E27FC236}">
                      <a16:creationId xmlns:a16="http://schemas.microsoft.com/office/drawing/2014/main" id="{B366114C-D758-4F7B-978A-65793835D2DF}"/>
                    </a:ext>
                  </a:extLst>
                </p14:cNvPr>
                <p14:cNvContentPartPr/>
                <p14:nvPr/>
              </p14:nvContentPartPr>
              <p14:xfrm>
                <a:off x="2839354" y="3935109"/>
                <a:ext cx="86400" cy="250920"/>
              </p14:xfrm>
            </p:contentPart>
          </mc:Choice>
          <mc:Fallback xmlns="">
            <p:pic>
              <p:nvPicPr>
                <p:cNvPr id="1213" name="Entrada de lápiz 1212">
                  <a:extLst>
                    <a:ext uri="{FF2B5EF4-FFF2-40B4-BE49-F238E27FC236}">
                      <a16:creationId xmlns:a16="http://schemas.microsoft.com/office/drawing/2014/main" id="{B366114C-D758-4F7B-978A-65793835D2DF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2830714" y="3926109"/>
                  <a:ext cx="10404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1214" name="Entrada de lápiz 1213">
                  <a:extLst>
                    <a:ext uri="{FF2B5EF4-FFF2-40B4-BE49-F238E27FC236}">
                      <a16:creationId xmlns:a16="http://schemas.microsoft.com/office/drawing/2014/main" id="{AC43EBA5-140A-4279-9F0E-4A96BDF33770}"/>
                    </a:ext>
                  </a:extLst>
                </p14:cNvPr>
                <p14:cNvContentPartPr/>
                <p14:nvPr/>
              </p14:nvContentPartPr>
              <p14:xfrm>
                <a:off x="3023674" y="3929709"/>
                <a:ext cx="200880" cy="217800"/>
              </p14:xfrm>
            </p:contentPart>
          </mc:Choice>
          <mc:Fallback xmlns="">
            <p:pic>
              <p:nvPicPr>
                <p:cNvPr id="1214" name="Entrada de lápiz 1213">
                  <a:extLst>
                    <a:ext uri="{FF2B5EF4-FFF2-40B4-BE49-F238E27FC236}">
                      <a16:creationId xmlns:a16="http://schemas.microsoft.com/office/drawing/2014/main" id="{AC43EBA5-140A-4279-9F0E-4A96BDF33770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3015034" y="3921069"/>
                  <a:ext cx="21852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1215" name="Entrada de lápiz 1214">
                  <a:extLst>
                    <a:ext uri="{FF2B5EF4-FFF2-40B4-BE49-F238E27FC236}">
                      <a16:creationId xmlns:a16="http://schemas.microsoft.com/office/drawing/2014/main" id="{C165BEB3-2AC4-42D4-B087-5974B4180F11}"/>
                    </a:ext>
                  </a:extLst>
                </p14:cNvPr>
                <p14:cNvContentPartPr/>
                <p14:nvPr/>
              </p14:nvContentPartPr>
              <p14:xfrm>
                <a:off x="2786794" y="4192149"/>
                <a:ext cx="415080" cy="65160"/>
              </p14:xfrm>
            </p:contentPart>
          </mc:Choice>
          <mc:Fallback xmlns="">
            <p:pic>
              <p:nvPicPr>
                <p:cNvPr id="1215" name="Entrada de lápiz 1214">
                  <a:extLst>
                    <a:ext uri="{FF2B5EF4-FFF2-40B4-BE49-F238E27FC236}">
                      <a16:creationId xmlns:a16="http://schemas.microsoft.com/office/drawing/2014/main" id="{C165BEB3-2AC4-42D4-B087-5974B4180F11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2777794" y="4183509"/>
                  <a:ext cx="43272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1216" name="Entrada de lápiz 1215">
                  <a:extLst>
                    <a:ext uri="{FF2B5EF4-FFF2-40B4-BE49-F238E27FC236}">
                      <a16:creationId xmlns:a16="http://schemas.microsoft.com/office/drawing/2014/main" id="{85B9D73F-0C1D-4D75-878B-E31C3EC14BB9}"/>
                    </a:ext>
                  </a:extLst>
                </p14:cNvPr>
                <p14:cNvContentPartPr/>
                <p14:nvPr/>
              </p14:nvContentPartPr>
              <p14:xfrm>
                <a:off x="2752594" y="4344069"/>
                <a:ext cx="266040" cy="252000"/>
              </p14:xfrm>
            </p:contentPart>
          </mc:Choice>
          <mc:Fallback xmlns="">
            <p:pic>
              <p:nvPicPr>
                <p:cNvPr id="1216" name="Entrada de lápiz 1215">
                  <a:extLst>
                    <a:ext uri="{FF2B5EF4-FFF2-40B4-BE49-F238E27FC236}">
                      <a16:creationId xmlns:a16="http://schemas.microsoft.com/office/drawing/2014/main" id="{85B9D73F-0C1D-4D75-878B-E31C3EC14BB9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2743954" y="4335069"/>
                  <a:ext cx="28368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1217" name="Entrada de lápiz 1216">
                  <a:extLst>
                    <a:ext uri="{FF2B5EF4-FFF2-40B4-BE49-F238E27FC236}">
                      <a16:creationId xmlns:a16="http://schemas.microsoft.com/office/drawing/2014/main" id="{4C6AE321-E4C2-4707-B52F-79CBB7BBF6B1}"/>
                    </a:ext>
                  </a:extLst>
                </p14:cNvPr>
                <p14:cNvContentPartPr/>
                <p14:nvPr/>
              </p14:nvContentPartPr>
              <p14:xfrm>
                <a:off x="3042754" y="4267029"/>
                <a:ext cx="180000" cy="315360"/>
              </p14:xfrm>
            </p:contentPart>
          </mc:Choice>
          <mc:Fallback xmlns="">
            <p:pic>
              <p:nvPicPr>
                <p:cNvPr id="1217" name="Entrada de lápiz 1216">
                  <a:extLst>
                    <a:ext uri="{FF2B5EF4-FFF2-40B4-BE49-F238E27FC236}">
                      <a16:creationId xmlns:a16="http://schemas.microsoft.com/office/drawing/2014/main" id="{4C6AE321-E4C2-4707-B52F-79CBB7BBF6B1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3033754" y="4258029"/>
                  <a:ext cx="197640" cy="33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1219" name="Entrada de lápiz 1218">
                  <a:extLst>
                    <a:ext uri="{FF2B5EF4-FFF2-40B4-BE49-F238E27FC236}">
                      <a16:creationId xmlns:a16="http://schemas.microsoft.com/office/drawing/2014/main" id="{6A3385B1-48ED-4867-9880-BD384DB5A41A}"/>
                    </a:ext>
                  </a:extLst>
                </p14:cNvPr>
                <p14:cNvContentPartPr/>
                <p14:nvPr/>
              </p14:nvContentPartPr>
              <p14:xfrm>
                <a:off x="2646754" y="4245069"/>
                <a:ext cx="40320" cy="47160"/>
              </p14:xfrm>
            </p:contentPart>
          </mc:Choice>
          <mc:Fallback xmlns="">
            <p:pic>
              <p:nvPicPr>
                <p:cNvPr id="1219" name="Entrada de lápiz 1218">
                  <a:extLst>
                    <a:ext uri="{FF2B5EF4-FFF2-40B4-BE49-F238E27FC236}">
                      <a16:creationId xmlns:a16="http://schemas.microsoft.com/office/drawing/2014/main" id="{6A3385B1-48ED-4867-9880-BD384DB5A41A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2637754" y="4236069"/>
                  <a:ext cx="5796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1220" name="Entrada de lápiz 1219">
                  <a:extLst>
                    <a:ext uri="{FF2B5EF4-FFF2-40B4-BE49-F238E27FC236}">
                      <a16:creationId xmlns:a16="http://schemas.microsoft.com/office/drawing/2014/main" id="{D1010F73-1F60-4A5E-8922-144974E2830D}"/>
                    </a:ext>
                  </a:extLst>
                </p14:cNvPr>
                <p14:cNvContentPartPr/>
                <p14:nvPr/>
              </p14:nvContentPartPr>
              <p14:xfrm>
                <a:off x="2624074" y="4101069"/>
                <a:ext cx="42840" cy="61920"/>
              </p14:xfrm>
            </p:contentPart>
          </mc:Choice>
          <mc:Fallback xmlns="">
            <p:pic>
              <p:nvPicPr>
                <p:cNvPr id="1220" name="Entrada de lápiz 1219">
                  <a:extLst>
                    <a:ext uri="{FF2B5EF4-FFF2-40B4-BE49-F238E27FC236}">
                      <a16:creationId xmlns:a16="http://schemas.microsoft.com/office/drawing/2014/main" id="{D1010F73-1F60-4A5E-8922-144974E2830D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2615434" y="4092069"/>
                  <a:ext cx="60480" cy="79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43" name="Grupo 1242">
            <a:extLst>
              <a:ext uri="{FF2B5EF4-FFF2-40B4-BE49-F238E27FC236}">
                <a16:creationId xmlns:a16="http://schemas.microsoft.com/office/drawing/2014/main" id="{40682716-D9D4-49D6-8691-E136DEAD1A2B}"/>
              </a:ext>
            </a:extLst>
          </p:cNvPr>
          <p:cNvGrpSpPr/>
          <p:nvPr/>
        </p:nvGrpSpPr>
        <p:grpSpPr>
          <a:xfrm>
            <a:off x="3448834" y="4005669"/>
            <a:ext cx="2762640" cy="707760"/>
            <a:chOff x="3448834" y="4005669"/>
            <a:chExt cx="2762640" cy="70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1222" name="Entrada de lápiz 1221">
                  <a:extLst>
                    <a:ext uri="{FF2B5EF4-FFF2-40B4-BE49-F238E27FC236}">
                      <a16:creationId xmlns:a16="http://schemas.microsoft.com/office/drawing/2014/main" id="{5E4D8AAB-3D8C-4E1D-978D-206AB85A5455}"/>
                    </a:ext>
                  </a:extLst>
                </p14:cNvPr>
                <p14:cNvContentPartPr/>
                <p14:nvPr/>
              </p14:nvContentPartPr>
              <p14:xfrm>
                <a:off x="3448834" y="4245069"/>
                <a:ext cx="108360" cy="360"/>
              </p14:xfrm>
            </p:contentPart>
          </mc:Choice>
          <mc:Fallback xmlns="">
            <p:pic>
              <p:nvPicPr>
                <p:cNvPr id="1222" name="Entrada de lápiz 1221">
                  <a:extLst>
                    <a:ext uri="{FF2B5EF4-FFF2-40B4-BE49-F238E27FC236}">
                      <a16:creationId xmlns:a16="http://schemas.microsoft.com/office/drawing/2014/main" id="{5E4D8AAB-3D8C-4E1D-978D-206AB85A5455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3439834" y="4236069"/>
                  <a:ext cx="126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1223" name="Entrada de lápiz 1222">
                  <a:extLst>
                    <a:ext uri="{FF2B5EF4-FFF2-40B4-BE49-F238E27FC236}">
                      <a16:creationId xmlns:a16="http://schemas.microsoft.com/office/drawing/2014/main" id="{9A3E3FBC-9233-4BCA-A9AC-F15988DA2BFF}"/>
                    </a:ext>
                  </a:extLst>
                </p14:cNvPr>
                <p14:cNvContentPartPr/>
                <p14:nvPr/>
              </p14:nvContentPartPr>
              <p14:xfrm>
                <a:off x="3493834" y="4321029"/>
                <a:ext cx="164520" cy="360"/>
              </p14:xfrm>
            </p:contentPart>
          </mc:Choice>
          <mc:Fallback xmlns="">
            <p:pic>
              <p:nvPicPr>
                <p:cNvPr id="1223" name="Entrada de lápiz 1222">
                  <a:extLst>
                    <a:ext uri="{FF2B5EF4-FFF2-40B4-BE49-F238E27FC236}">
                      <a16:creationId xmlns:a16="http://schemas.microsoft.com/office/drawing/2014/main" id="{9A3E3FBC-9233-4BCA-A9AC-F15988DA2BFF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3484834" y="4312029"/>
                  <a:ext cx="1821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1224" name="Entrada de lápiz 1223">
                  <a:extLst>
                    <a:ext uri="{FF2B5EF4-FFF2-40B4-BE49-F238E27FC236}">
                      <a16:creationId xmlns:a16="http://schemas.microsoft.com/office/drawing/2014/main" id="{E2C60D43-68C4-4FC8-93EE-19BCA0179C72}"/>
                    </a:ext>
                  </a:extLst>
                </p14:cNvPr>
                <p14:cNvContentPartPr/>
                <p14:nvPr/>
              </p14:nvContentPartPr>
              <p14:xfrm>
                <a:off x="3842314" y="4049589"/>
                <a:ext cx="164520" cy="21960"/>
              </p14:xfrm>
            </p:contentPart>
          </mc:Choice>
          <mc:Fallback xmlns="">
            <p:pic>
              <p:nvPicPr>
                <p:cNvPr id="1224" name="Entrada de lápiz 1223">
                  <a:extLst>
                    <a:ext uri="{FF2B5EF4-FFF2-40B4-BE49-F238E27FC236}">
                      <a16:creationId xmlns:a16="http://schemas.microsoft.com/office/drawing/2014/main" id="{E2C60D43-68C4-4FC8-93EE-19BCA0179C72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3833674" y="4040589"/>
                  <a:ext cx="1821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1225" name="Entrada de lápiz 1224">
                  <a:extLst>
                    <a:ext uri="{FF2B5EF4-FFF2-40B4-BE49-F238E27FC236}">
                      <a16:creationId xmlns:a16="http://schemas.microsoft.com/office/drawing/2014/main" id="{6F49EFB6-EA5D-499E-A658-0927F832CDB2}"/>
                    </a:ext>
                  </a:extLst>
                </p14:cNvPr>
                <p14:cNvContentPartPr/>
                <p14:nvPr/>
              </p14:nvContentPartPr>
              <p14:xfrm>
                <a:off x="3874714" y="4071189"/>
                <a:ext cx="241920" cy="172080"/>
              </p14:xfrm>
            </p:contentPart>
          </mc:Choice>
          <mc:Fallback xmlns="">
            <p:pic>
              <p:nvPicPr>
                <p:cNvPr id="1225" name="Entrada de lápiz 1224">
                  <a:extLst>
                    <a:ext uri="{FF2B5EF4-FFF2-40B4-BE49-F238E27FC236}">
                      <a16:creationId xmlns:a16="http://schemas.microsoft.com/office/drawing/2014/main" id="{6F49EFB6-EA5D-499E-A658-0927F832CDB2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3866074" y="4062189"/>
                  <a:ext cx="25956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1226" name="Entrada de lápiz 1225">
                  <a:extLst>
                    <a:ext uri="{FF2B5EF4-FFF2-40B4-BE49-F238E27FC236}">
                      <a16:creationId xmlns:a16="http://schemas.microsoft.com/office/drawing/2014/main" id="{00E59175-E9BE-4C52-B410-38E60E8F86D4}"/>
                    </a:ext>
                  </a:extLst>
                </p14:cNvPr>
                <p14:cNvContentPartPr/>
                <p14:nvPr/>
              </p14:nvContentPartPr>
              <p14:xfrm>
                <a:off x="3777154" y="4277469"/>
                <a:ext cx="478080" cy="66240"/>
              </p14:xfrm>
            </p:contentPart>
          </mc:Choice>
          <mc:Fallback xmlns="">
            <p:pic>
              <p:nvPicPr>
                <p:cNvPr id="1226" name="Entrada de lápiz 1225">
                  <a:extLst>
                    <a:ext uri="{FF2B5EF4-FFF2-40B4-BE49-F238E27FC236}">
                      <a16:creationId xmlns:a16="http://schemas.microsoft.com/office/drawing/2014/main" id="{00E59175-E9BE-4C52-B410-38E60E8F86D4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3768514" y="4268469"/>
                  <a:ext cx="49572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1228" name="Entrada de lápiz 1227">
                  <a:extLst>
                    <a:ext uri="{FF2B5EF4-FFF2-40B4-BE49-F238E27FC236}">
                      <a16:creationId xmlns:a16="http://schemas.microsoft.com/office/drawing/2014/main" id="{E16DDDCD-D5FA-42D2-9928-31C29307FA8A}"/>
                    </a:ext>
                  </a:extLst>
                </p14:cNvPr>
                <p14:cNvContentPartPr/>
                <p14:nvPr/>
              </p14:nvContentPartPr>
              <p14:xfrm>
                <a:off x="3940234" y="4459989"/>
                <a:ext cx="80640" cy="233280"/>
              </p14:xfrm>
            </p:contentPart>
          </mc:Choice>
          <mc:Fallback xmlns="">
            <p:pic>
              <p:nvPicPr>
                <p:cNvPr id="1228" name="Entrada de lápiz 1227">
                  <a:extLst>
                    <a:ext uri="{FF2B5EF4-FFF2-40B4-BE49-F238E27FC236}">
                      <a16:creationId xmlns:a16="http://schemas.microsoft.com/office/drawing/2014/main" id="{E16DDDCD-D5FA-42D2-9928-31C29307FA8A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3931234" y="4451349"/>
                  <a:ext cx="9828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1229" name="Entrada de lápiz 1228">
                  <a:extLst>
                    <a:ext uri="{FF2B5EF4-FFF2-40B4-BE49-F238E27FC236}">
                      <a16:creationId xmlns:a16="http://schemas.microsoft.com/office/drawing/2014/main" id="{9BD679CC-8CB4-4D5B-8A51-F9384B0C135C}"/>
                    </a:ext>
                  </a:extLst>
                </p14:cNvPr>
                <p14:cNvContentPartPr/>
                <p14:nvPr/>
              </p14:nvContentPartPr>
              <p14:xfrm>
                <a:off x="4086754" y="4451709"/>
                <a:ext cx="158760" cy="229680"/>
              </p14:xfrm>
            </p:contentPart>
          </mc:Choice>
          <mc:Fallback xmlns="">
            <p:pic>
              <p:nvPicPr>
                <p:cNvPr id="1229" name="Entrada de lápiz 1228">
                  <a:extLst>
                    <a:ext uri="{FF2B5EF4-FFF2-40B4-BE49-F238E27FC236}">
                      <a16:creationId xmlns:a16="http://schemas.microsoft.com/office/drawing/2014/main" id="{9BD679CC-8CB4-4D5B-8A51-F9384B0C135C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4077754" y="4442709"/>
                  <a:ext cx="17640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1230" name="Entrada de lápiz 1229">
                  <a:extLst>
                    <a:ext uri="{FF2B5EF4-FFF2-40B4-BE49-F238E27FC236}">
                      <a16:creationId xmlns:a16="http://schemas.microsoft.com/office/drawing/2014/main" id="{D7FD7D3C-E3E1-4D86-99F4-0050F4957E30}"/>
                    </a:ext>
                  </a:extLst>
                </p14:cNvPr>
                <p14:cNvContentPartPr/>
                <p14:nvPr/>
              </p14:nvContentPartPr>
              <p14:xfrm>
                <a:off x="4408234" y="4277829"/>
                <a:ext cx="9000" cy="11160"/>
              </p14:xfrm>
            </p:contentPart>
          </mc:Choice>
          <mc:Fallback xmlns="">
            <p:pic>
              <p:nvPicPr>
                <p:cNvPr id="1230" name="Entrada de lápiz 1229">
                  <a:extLst>
                    <a:ext uri="{FF2B5EF4-FFF2-40B4-BE49-F238E27FC236}">
                      <a16:creationId xmlns:a16="http://schemas.microsoft.com/office/drawing/2014/main" id="{D7FD7D3C-E3E1-4D86-99F4-0050F4957E30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4399234" y="4268829"/>
                  <a:ext cx="266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1231" name="Entrada de lápiz 1230">
                  <a:extLst>
                    <a:ext uri="{FF2B5EF4-FFF2-40B4-BE49-F238E27FC236}">
                      <a16:creationId xmlns:a16="http://schemas.microsoft.com/office/drawing/2014/main" id="{063654DB-54FE-44DE-9FA5-B32CC09BF576}"/>
                    </a:ext>
                  </a:extLst>
                </p14:cNvPr>
                <p14:cNvContentPartPr/>
                <p14:nvPr/>
              </p14:nvContentPartPr>
              <p14:xfrm>
                <a:off x="4363594" y="4223109"/>
                <a:ext cx="105840" cy="98640"/>
              </p14:xfrm>
            </p:contentPart>
          </mc:Choice>
          <mc:Fallback xmlns="">
            <p:pic>
              <p:nvPicPr>
                <p:cNvPr id="1231" name="Entrada de lápiz 1230">
                  <a:extLst>
                    <a:ext uri="{FF2B5EF4-FFF2-40B4-BE49-F238E27FC236}">
                      <a16:creationId xmlns:a16="http://schemas.microsoft.com/office/drawing/2014/main" id="{063654DB-54FE-44DE-9FA5-B32CC09BF576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4354954" y="4214469"/>
                  <a:ext cx="12348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1232" name="Entrada de lápiz 1231">
                  <a:extLst>
                    <a:ext uri="{FF2B5EF4-FFF2-40B4-BE49-F238E27FC236}">
                      <a16:creationId xmlns:a16="http://schemas.microsoft.com/office/drawing/2014/main" id="{CA32044B-FED6-4D8B-9B8E-2204EEBAD7EE}"/>
                    </a:ext>
                  </a:extLst>
                </p14:cNvPr>
                <p14:cNvContentPartPr/>
                <p14:nvPr/>
              </p14:nvContentPartPr>
              <p14:xfrm>
                <a:off x="4589314" y="4015029"/>
                <a:ext cx="254160" cy="252360"/>
              </p14:xfrm>
            </p:contentPart>
          </mc:Choice>
          <mc:Fallback xmlns="">
            <p:pic>
              <p:nvPicPr>
                <p:cNvPr id="1232" name="Entrada de lápiz 1231">
                  <a:extLst>
                    <a:ext uri="{FF2B5EF4-FFF2-40B4-BE49-F238E27FC236}">
                      <a16:creationId xmlns:a16="http://schemas.microsoft.com/office/drawing/2014/main" id="{CA32044B-FED6-4D8B-9B8E-2204EEBAD7EE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4580314" y="4006029"/>
                  <a:ext cx="27180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1233" name="Entrada de lápiz 1232">
                  <a:extLst>
                    <a:ext uri="{FF2B5EF4-FFF2-40B4-BE49-F238E27FC236}">
                      <a16:creationId xmlns:a16="http://schemas.microsoft.com/office/drawing/2014/main" id="{386BC44A-6C2B-493D-98D4-F4A1B0CB3FA8}"/>
                    </a:ext>
                  </a:extLst>
                </p14:cNvPr>
                <p14:cNvContentPartPr/>
                <p14:nvPr/>
              </p14:nvContentPartPr>
              <p14:xfrm>
                <a:off x="4878754" y="4005669"/>
                <a:ext cx="192600" cy="270000"/>
              </p14:xfrm>
            </p:contentPart>
          </mc:Choice>
          <mc:Fallback xmlns="">
            <p:pic>
              <p:nvPicPr>
                <p:cNvPr id="1233" name="Entrada de lápiz 1232">
                  <a:extLst>
                    <a:ext uri="{FF2B5EF4-FFF2-40B4-BE49-F238E27FC236}">
                      <a16:creationId xmlns:a16="http://schemas.microsoft.com/office/drawing/2014/main" id="{386BC44A-6C2B-493D-98D4-F4A1B0CB3FA8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4869754" y="3997029"/>
                  <a:ext cx="21024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1234" name="Entrada de lápiz 1233">
                  <a:extLst>
                    <a:ext uri="{FF2B5EF4-FFF2-40B4-BE49-F238E27FC236}">
                      <a16:creationId xmlns:a16="http://schemas.microsoft.com/office/drawing/2014/main" id="{9A432EA4-2A21-432E-BAC0-B2752D8A71C3}"/>
                    </a:ext>
                  </a:extLst>
                </p14:cNvPr>
                <p14:cNvContentPartPr/>
                <p14:nvPr/>
              </p14:nvContentPartPr>
              <p14:xfrm>
                <a:off x="4544674" y="4346949"/>
                <a:ext cx="571320" cy="40680"/>
              </p14:xfrm>
            </p:contentPart>
          </mc:Choice>
          <mc:Fallback xmlns="">
            <p:pic>
              <p:nvPicPr>
                <p:cNvPr id="1234" name="Entrada de lápiz 1233">
                  <a:extLst>
                    <a:ext uri="{FF2B5EF4-FFF2-40B4-BE49-F238E27FC236}">
                      <a16:creationId xmlns:a16="http://schemas.microsoft.com/office/drawing/2014/main" id="{9A432EA4-2A21-432E-BAC0-B2752D8A71C3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4536034" y="4337949"/>
                  <a:ext cx="58896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1235" name="Entrada de lápiz 1234">
                  <a:extLst>
                    <a:ext uri="{FF2B5EF4-FFF2-40B4-BE49-F238E27FC236}">
                      <a16:creationId xmlns:a16="http://schemas.microsoft.com/office/drawing/2014/main" id="{25A27CED-0E45-46C2-B598-81B2DBA2B4A5}"/>
                    </a:ext>
                  </a:extLst>
                </p14:cNvPr>
                <p14:cNvContentPartPr/>
                <p14:nvPr/>
              </p14:nvContentPartPr>
              <p14:xfrm>
                <a:off x="4593274" y="4496349"/>
                <a:ext cx="154800" cy="217080"/>
              </p14:xfrm>
            </p:contentPart>
          </mc:Choice>
          <mc:Fallback xmlns="">
            <p:pic>
              <p:nvPicPr>
                <p:cNvPr id="1235" name="Entrada de lápiz 1234">
                  <a:extLst>
                    <a:ext uri="{FF2B5EF4-FFF2-40B4-BE49-F238E27FC236}">
                      <a16:creationId xmlns:a16="http://schemas.microsoft.com/office/drawing/2014/main" id="{25A27CED-0E45-46C2-B598-81B2DBA2B4A5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4584634" y="4487349"/>
                  <a:ext cx="17244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1236" name="Entrada de lápiz 1235">
                  <a:extLst>
                    <a:ext uri="{FF2B5EF4-FFF2-40B4-BE49-F238E27FC236}">
                      <a16:creationId xmlns:a16="http://schemas.microsoft.com/office/drawing/2014/main" id="{F154E2D3-A134-46AA-9ACC-890EC95C5EE8}"/>
                    </a:ext>
                  </a:extLst>
                </p14:cNvPr>
                <p14:cNvContentPartPr/>
                <p14:nvPr/>
              </p14:nvContentPartPr>
              <p14:xfrm>
                <a:off x="4798114" y="4526229"/>
                <a:ext cx="200160" cy="186120"/>
              </p14:xfrm>
            </p:contentPart>
          </mc:Choice>
          <mc:Fallback xmlns="">
            <p:pic>
              <p:nvPicPr>
                <p:cNvPr id="1236" name="Entrada de lápiz 1235">
                  <a:extLst>
                    <a:ext uri="{FF2B5EF4-FFF2-40B4-BE49-F238E27FC236}">
                      <a16:creationId xmlns:a16="http://schemas.microsoft.com/office/drawing/2014/main" id="{F154E2D3-A134-46AA-9ACC-890EC95C5EE8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4789114" y="4517229"/>
                  <a:ext cx="21780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1239" name="Entrada de lápiz 1238">
                  <a:extLst>
                    <a:ext uri="{FF2B5EF4-FFF2-40B4-BE49-F238E27FC236}">
                      <a16:creationId xmlns:a16="http://schemas.microsoft.com/office/drawing/2014/main" id="{FC1EC040-78F4-45A7-80FD-638E70135110}"/>
                    </a:ext>
                  </a:extLst>
                </p14:cNvPr>
                <p14:cNvContentPartPr/>
                <p14:nvPr/>
              </p14:nvContentPartPr>
              <p14:xfrm>
                <a:off x="5267914" y="4336509"/>
                <a:ext cx="91080" cy="17640"/>
              </p14:xfrm>
            </p:contentPart>
          </mc:Choice>
          <mc:Fallback xmlns="">
            <p:pic>
              <p:nvPicPr>
                <p:cNvPr id="1239" name="Entrada de lápiz 1238">
                  <a:extLst>
                    <a:ext uri="{FF2B5EF4-FFF2-40B4-BE49-F238E27FC236}">
                      <a16:creationId xmlns:a16="http://schemas.microsoft.com/office/drawing/2014/main" id="{FC1EC040-78F4-45A7-80FD-638E70135110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5259274" y="4327869"/>
                  <a:ext cx="1087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1240" name="Entrada de lápiz 1239">
                  <a:extLst>
                    <a:ext uri="{FF2B5EF4-FFF2-40B4-BE49-F238E27FC236}">
                      <a16:creationId xmlns:a16="http://schemas.microsoft.com/office/drawing/2014/main" id="{DC35B5FA-DB3C-4494-980D-873B042C0632}"/>
                    </a:ext>
                  </a:extLst>
                </p14:cNvPr>
                <p14:cNvContentPartPr/>
                <p14:nvPr/>
              </p14:nvContentPartPr>
              <p14:xfrm>
                <a:off x="5279434" y="4394109"/>
                <a:ext cx="114480" cy="14760"/>
              </p14:xfrm>
            </p:contentPart>
          </mc:Choice>
          <mc:Fallback xmlns="">
            <p:pic>
              <p:nvPicPr>
                <p:cNvPr id="1240" name="Entrada de lápiz 1239">
                  <a:extLst>
                    <a:ext uri="{FF2B5EF4-FFF2-40B4-BE49-F238E27FC236}">
                      <a16:creationId xmlns:a16="http://schemas.microsoft.com/office/drawing/2014/main" id="{DC35B5FA-DB3C-4494-980D-873B042C0632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5270434" y="4385469"/>
                  <a:ext cx="1321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1242" name="Entrada de lápiz 1241">
                  <a:extLst>
                    <a:ext uri="{FF2B5EF4-FFF2-40B4-BE49-F238E27FC236}">
                      <a16:creationId xmlns:a16="http://schemas.microsoft.com/office/drawing/2014/main" id="{12D744C2-B95E-43DC-84AC-86FAB4E35087}"/>
                    </a:ext>
                  </a:extLst>
                </p14:cNvPr>
                <p14:cNvContentPartPr/>
                <p14:nvPr/>
              </p14:nvContentPartPr>
              <p14:xfrm>
                <a:off x="5569594" y="4332189"/>
                <a:ext cx="641880" cy="22320"/>
              </p14:xfrm>
            </p:contentPart>
          </mc:Choice>
          <mc:Fallback xmlns="">
            <p:pic>
              <p:nvPicPr>
                <p:cNvPr id="1242" name="Entrada de lápiz 1241">
                  <a:extLst>
                    <a:ext uri="{FF2B5EF4-FFF2-40B4-BE49-F238E27FC236}">
                      <a16:creationId xmlns:a16="http://schemas.microsoft.com/office/drawing/2014/main" id="{12D744C2-B95E-43DC-84AC-86FAB4E35087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5560954" y="4323549"/>
                  <a:ext cx="659520" cy="3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49" name="Grupo 1248">
            <a:extLst>
              <a:ext uri="{FF2B5EF4-FFF2-40B4-BE49-F238E27FC236}">
                <a16:creationId xmlns:a16="http://schemas.microsoft.com/office/drawing/2014/main" id="{D548513E-E260-41BE-9F2E-399BDD817E2B}"/>
              </a:ext>
            </a:extLst>
          </p:cNvPr>
          <p:cNvGrpSpPr/>
          <p:nvPr/>
        </p:nvGrpSpPr>
        <p:grpSpPr>
          <a:xfrm>
            <a:off x="5562394" y="3972909"/>
            <a:ext cx="687240" cy="270720"/>
            <a:chOff x="5562394" y="3972909"/>
            <a:chExt cx="687240" cy="27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1244" name="Entrada de lápiz 1243">
                  <a:extLst>
                    <a:ext uri="{FF2B5EF4-FFF2-40B4-BE49-F238E27FC236}">
                      <a16:creationId xmlns:a16="http://schemas.microsoft.com/office/drawing/2014/main" id="{8CCFEB92-0520-40BD-8A83-4105703DB781}"/>
                    </a:ext>
                  </a:extLst>
                </p14:cNvPr>
                <p14:cNvContentPartPr/>
                <p14:nvPr/>
              </p14:nvContentPartPr>
              <p14:xfrm>
                <a:off x="5562394" y="4016469"/>
                <a:ext cx="80640" cy="360"/>
              </p14:xfrm>
            </p:contentPart>
          </mc:Choice>
          <mc:Fallback xmlns="">
            <p:pic>
              <p:nvPicPr>
                <p:cNvPr id="1244" name="Entrada de lápiz 1243">
                  <a:extLst>
                    <a:ext uri="{FF2B5EF4-FFF2-40B4-BE49-F238E27FC236}">
                      <a16:creationId xmlns:a16="http://schemas.microsoft.com/office/drawing/2014/main" id="{8CCFEB92-0520-40BD-8A83-4105703DB781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5553394" y="4007829"/>
                  <a:ext cx="982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1245" name="Entrada de lápiz 1244">
                  <a:extLst>
                    <a:ext uri="{FF2B5EF4-FFF2-40B4-BE49-F238E27FC236}">
                      <a16:creationId xmlns:a16="http://schemas.microsoft.com/office/drawing/2014/main" id="{DD4989AD-3113-4717-9200-F0358A432A68}"/>
                    </a:ext>
                  </a:extLst>
                </p14:cNvPr>
                <p14:cNvContentPartPr/>
                <p14:nvPr/>
              </p14:nvContentPartPr>
              <p14:xfrm>
                <a:off x="5564554" y="4016469"/>
                <a:ext cx="171000" cy="186120"/>
              </p14:xfrm>
            </p:contentPart>
          </mc:Choice>
          <mc:Fallback xmlns="">
            <p:pic>
              <p:nvPicPr>
                <p:cNvPr id="1245" name="Entrada de lápiz 1244">
                  <a:extLst>
                    <a:ext uri="{FF2B5EF4-FFF2-40B4-BE49-F238E27FC236}">
                      <a16:creationId xmlns:a16="http://schemas.microsoft.com/office/drawing/2014/main" id="{DD4989AD-3113-4717-9200-F0358A432A68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5555554" y="4007829"/>
                  <a:ext cx="18864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7">
              <p14:nvContentPartPr>
                <p14:cNvPr id="1246" name="Entrada de lápiz 1245">
                  <a:extLst>
                    <a:ext uri="{FF2B5EF4-FFF2-40B4-BE49-F238E27FC236}">
                      <a16:creationId xmlns:a16="http://schemas.microsoft.com/office/drawing/2014/main" id="{343A9FFB-096E-425A-BB30-BCC60FBF9C76}"/>
                    </a:ext>
                  </a:extLst>
                </p14:cNvPr>
                <p14:cNvContentPartPr/>
                <p14:nvPr/>
              </p14:nvContentPartPr>
              <p14:xfrm>
                <a:off x="5790634" y="4092789"/>
                <a:ext cx="360" cy="4680"/>
              </p14:xfrm>
            </p:contentPart>
          </mc:Choice>
          <mc:Fallback xmlns="">
            <p:pic>
              <p:nvPicPr>
                <p:cNvPr id="1246" name="Entrada de lápiz 1245">
                  <a:extLst>
                    <a:ext uri="{FF2B5EF4-FFF2-40B4-BE49-F238E27FC236}">
                      <a16:creationId xmlns:a16="http://schemas.microsoft.com/office/drawing/2014/main" id="{343A9FFB-096E-425A-BB30-BCC60FBF9C76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5781634" y="4083789"/>
                  <a:ext cx="180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9">
              <p14:nvContentPartPr>
                <p14:cNvPr id="1247" name="Entrada de lápiz 1246">
                  <a:extLst>
                    <a:ext uri="{FF2B5EF4-FFF2-40B4-BE49-F238E27FC236}">
                      <a16:creationId xmlns:a16="http://schemas.microsoft.com/office/drawing/2014/main" id="{64133251-57A7-416F-ADAC-3E5F520FA5E3}"/>
                    </a:ext>
                  </a:extLst>
                </p14:cNvPr>
                <p14:cNvContentPartPr/>
                <p14:nvPr/>
              </p14:nvContentPartPr>
              <p14:xfrm>
                <a:off x="5883514" y="3993429"/>
                <a:ext cx="159480" cy="221760"/>
              </p14:xfrm>
            </p:contentPart>
          </mc:Choice>
          <mc:Fallback xmlns="">
            <p:pic>
              <p:nvPicPr>
                <p:cNvPr id="1247" name="Entrada de lápiz 1246">
                  <a:extLst>
                    <a:ext uri="{FF2B5EF4-FFF2-40B4-BE49-F238E27FC236}">
                      <a16:creationId xmlns:a16="http://schemas.microsoft.com/office/drawing/2014/main" id="{64133251-57A7-416F-ADAC-3E5F520FA5E3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5874514" y="3984429"/>
                  <a:ext cx="17712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1">
              <p14:nvContentPartPr>
                <p14:cNvPr id="1248" name="Entrada de lápiz 1247">
                  <a:extLst>
                    <a:ext uri="{FF2B5EF4-FFF2-40B4-BE49-F238E27FC236}">
                      <a16:creationId xmlns:a16="http://schemas.microsoft.com/office/drawing/2014/main" id="{615A4111-DEF3-4048-B8D4-22CB8B841E60}"/>
                    </a:ext>
                  </a:extLst>
                </p14:cNvPr>
                <p14:cNvContentPartPr/>
                <p14:nvPr/>
              </p14:nvContentPartPr>
              <p14:xfrm>
                <a:off x="6084034" y="3972909"/>
                <a:ext cx="165600" cy="270720"/>
              </p14:xfrm>
            </p:contentPart>
          </mc:Choice>
          <mc:Fallback xmlns="">
            <p:pic>
              <p:nvPicPr>
                <p:cNvPr id="1248" name="Entrada de lápiz 1247">
                  <a:extLst>
                    <a:ext uri="{FF2B5EF4-FFF2-40B4-BE49-F238E27FC236}">
                      <a16:creationId xmlns:a16="http://schemas.microsoft.com/office/drawing/2014/main" id="{615A4111-DEF3-4048-B8D4-22CB8B841E60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6075034" y="3963909"/>
                  <a:ext cx="183240" cy="288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55" name="Grupo 1254">
            <a:extLst>
              <a:ext uri="{FF2B5EF4-FFF2-40B4-BE49-F238E27FC236}">
                <a16:creationId xmlns:a16="http://schemas.microsoft.com/office/drawing/2014/main" id="{E649C119-0834-420F-AC0E-1D0639756A36}"/>
              </a:ext>
            </a:extLst>
          </p:cNvPr>
          <p:cNvGrpSpPr/>
          <p:nvPr/>
        </p:nvGrpSpPr>
        <p:grpSpPr>
          <a:xfrm>
            <a:off x="5618194" y="4483749"/>
            <a:ext cx="839520" cy="229320"/>
            <a:chOff x="5618194" y="4483749"/>
            <a:chExt cx="839520" cy="22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3">
              <p14:nvContentPartPr>
                <p14:cNvPr id="1250" name="Entrada de lápiz 1249">
                  <a:extLst>
                    <a:ext uri="{FF2B5EF4-FFF2-40B4-BE49-F238E27FC236}">
                      <a16:creationId xmlns:a16="http://schemas.microsoft.com/office/drawing/2014/main" id="{B4586FCE-93C3-43A4-A621-350C57141956}"/>
                    </a:ext>
                  </a:extLst>
                </p14:cNvPr>
                <p14:cNvContentPartPr/>
                <p14:nvPr/>
              </p14:nvContentPartPr>
              <p14:xfrm>
                <a:off x="5618194" y="4497429"/>
                <a:ext cx="55440" cy="215640"/>
              </p14:xfrm>
            </p:contentPart>
          </mc:Choice>
          <mc:Fallback xmlns="">
            <p:pic>
              <p:nvPicPr>
                <p:cNvPr id="1250" name="Entrada de lápiz 1249">
                  <a:extLst>
                    <a:ext uri="{FF2B5EF4-FFF2-40B4-BE49-F238E27FC236}">
                      <a16:creationId xmlns:a16="http://schemas.microsoft.com/office/drawing/2014/main" id="{B4586FCE-93C3-43A4-A621-350C57141956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5609554" y="4488789"/>
                  <a:ext cx="7308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5">
              <p14:nvContentPartPr>
                <p14:cNvPr id="1251" name="Entrada de lápiz 1250">
                  <a:extLst>
                    <a:ext uri="{FF2B5EF4-FFF2-40B4-BE49-F238E27FC236}">
                      <a16:creationId xmlns:a16="http://schemas.microsoft.com/office/drawing/2014/main" id="{F18A2157-3F6F-4CCE-A664-EDA4C0DF2AF3}"/>
                    </a:ext>
                  </a:extLst>
                </p14:cNvPr>
                <p14:cNvContentPartPr/>
                <p14:nvPr/>
              </p14:nvContentPartPr>
              <p14:xfrm>
                <a:off x="5762914" y="4501029"/>
                <a:ext cx="152280" cy="185760"/>
              </p14:xfrm>
            </p:contentPart>
          </mc:Choice>
          <mc:Fallback xmlns="">
            <p:pic>
              <p:nvPicPr>
                <p:cNvPr id="1251" name="Entrada de lápiz 1250">
                  <a:extLst>
                    <a:ext uri="{FF2B5EF4-FFF2-40B4-BE49-F238E27FC236}">
                      <a16:creationId xmlns:a16="http://schemas.microsoft.com/office/drawing/2014/main" id="{F18A2157-3F6F-4CCE-A664-EDA4C0DF2AF3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5754274" y="4492029"/>
                  <a:ext cx="16992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7">
              <p14:nvContentPartPr>
                <p14:cNvPr id="1252" name="Entrada de lápiz 1251">
                  <a:extLst>
                    <a:ext uri="{FF2B5EF4-FFF2-40B4-BE49-F238E27FC236}">
                      <a16:creationId xmlns:a16="http://schemas.microsoft.com/office/drawing/2014/main" id="{E6D25B2F-259E-4825-9867-A3687B8561EE}"/>
                    </a:ext>
                  </a:extLst>
                </p14:cNvPr>
                <p14:cNvContentPartPr/>
                <p14:nvPr/>
              </p14:nvContentPartPr>
              <p14:xfrm>
                <a:off x="6047674" y="4593549"/>
                <a:ext cx="4680" cy="6840"/>
              </p14:xfrm>
            </p:contentPart>
          </mc:Choice>
          <mc:Fallback xmlns="">
            <p:pic>
              <p:nvPicPr>
                <p:cNvPr id="1252" name="Entrada de lápiz 1251">
                  <a:extLst>
                    <a:ext uri="{FF2B5EF4-FFF2-40B4-BE49-F238E27FC236}">
                      <a16:creationId xmlns:a16="http://schemas.microsoft.com/office/drawing/2014/main" id="{E6D25B2F-259E-4825-9867-A3687B8561EE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6038674" y="4584909"/>
                  <a:ext cx="2232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9">
              <p14:nvContentPartPr>
                <p14:cNvPr id="1253" name="Entrada de lápiz 1252">
                  <a:extLst>
                    <a:ext uri="{FF2B5EF4-FFF2-40B4-BE49-F238E27FC236}">
                      <a16:creationId xmlns:a16="http://schemas.microsoft.com/office/drawing/2014/main" id="{6A53469C-8E82-4582-8060-22B3D89C7411}"/>
                    </a:ext>
                  </a:extLst>
                </p14:cNvPr>
                <p14:cNvContentPartPr/>
                <p14:nvPr/>
              </p14:nvContentPartPr>
              <p14:xfrm>
                <a:off x="6122914" y="4483749"/>
                <a:ext cx="84600" cy="196560"/>
              </p14:xfrm>
            </p:contentPart>
          </mc:Choice>
          <mc:Fallback xmlns="">
            <p:pic>
              <p:nvPicPr>
                <p:cNvPr id="1253" name="Entrada de lápiz 1252">
                  <a:extLst>
                    <a:ext uri="{FF2B5EF4-FFF2-40B4-BE49-F238E27FC236}">
                      <a16:creationId xmlns:a16="http://schemas.microsoft.com/office/drawing/2014/main" id="{6A53469C-8E82-4582-8060-22B3D89C7411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6113914" y="4474749"/>
                  <a:ext cx="10224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1">
              <p14:nvContentPartPr>
                <p14:cNvPr id="1254" name="Entrada de lápiz 1253">
                  <a:extLst>
                    <a:ext uri="{FF2B5EF4-FFF2-40B4-BE49-F238E27FC236}">
                      <a16:creationId xmlns:a16="http://schemas.microsoft.com/office/drawing/2014/main" id="{CD189561-0C67-4047-B401-54ECD981F7B5}"/>
                    </a:ext>
                  </a:extLst>
                </p14:cNvPr>
                <p14:cNvContentPartPr/>
                <p14:nvPr/>
              </p14:nvContentPartPr>
              <p14:xfrm>
                <a:off x="6246034" y="4496349"/>
                <a:ext cx="211680" cy="186480"/>
              </p14:xfrm>
            </p:contentPart>
          </mc:Choice>
          <mc:Fallback xmlns="">
            <p:pic>
              <p:nvPicPr>
                <p:cNvPr id="1254" name="Entrada de lápiz 1253">
                  <a:extLst>
                    <a:ext uri="{FF2B5EF4-FFF2-40B4-BE49-F238E27FC236}">
                      <a16:creationId xmlns:a16="http://schemas.microsoft.com/office/drawing/2014/main" id="{CD189561-0C67-4047-B401-54ECD981F7B5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6237394" y="4487709"/>
                  <a:ext cx="229320" cy="204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13">
            <p14:nvContentPartPr>
              <p14:cNvPr id="1256" name="Entrada de lápiz 1255">
                <a:extLst>
                  <a:ext uri="{FF2B5EF4-FFF2-40B4-BE49-F238E27FC236}">
                    <a16:creationId xmlns:a16="http://schemas.microsoft.com/office/drawing/2014/main" id="{CFD245CC-8EDD-440A-8C05-6DEE3B82FBE1}"/>
                  </a:ext>
                </a:extLst>
              </p14:cNvPr>
              <p14:cNvContentPartPr/>
              <p14:nvPr/>
            </p14:nvContentPartPr>
            <p14:xfrm>
              <a:off x="1313674" y="3744669"/>
              <a:ext cx="429120" cy="1077480"/>
            </p14:xfrm>
          </p:contentPart>
        </mc:Choice>
        <mc:Fallback xmlns="">
          <p:pic>
            <p:nvPicPr>
              <p:cNvPr id="1256" name="Entrada de lápiz 1255">
                <a:extLst>
                  <a:ext uri="{FF2B5EF4-FFF2-40B4-BE49-F238E27FC236}">
                    <a16:creationId xmlns:a16="http://schemas.microsoft.com/office/drawing/2014/main" id="{CFD245CC-8EDD-440A-8C05-6DEE3B82FBE1}"/>
                  </a:ext>
                </a:extLst>
              </p:cNvPr>
              <p:cNvPicPr/>
              <p:nvPr/>
            </p:nvPicPr>
            <p:blipFill>
              <a:blip r:embed="rId514"/>
              <a:stretch>
                <a:fillRect/>
              </a:stretch>
            </p:blipFill>
            <p:spPr>
              <a:xfrm>
                <a:off x="1305034" y="3735669"/>
                <a:ext cx="446760" cy="109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5">
            <p14:nvContentPartPr>
              <p14:cNvPr id="1257" name="Entrada de lápiz 1256">
                <a:extLst>
                  <a:ext uri="{FF2B5EF4-FFF2-40B4-BE49-F238E27FC236}">
                    <a16:creationId xmlns:a16="http://schemas.microsoft.com/office/drawing/2014/main" id="{06768AA3-B910-42DC-B66A-28F8D3E35474}"/>
                  </a:ext>
                </a:extLst>
              </p14:cNvPr>
              <p14:cNvContentPartPr/>
              <p14:nvPr/>
            </p14:nvContentPartPr>
            <p14:xfrm>
              <a:off x="608074" y="4069749"/>
              <a:ext cx="339480" cy="369000"/>
            </p14:xfrm>
          </p:contentPart>
        </mc:Choice>
        <mc:Fallback xmlns="">
          <p:pic>
            <p:nvPicPr>
              <p:cNvPr id="1257" name="Entrada de lápiz 1256">
                <a:extLst>
                  <a:ext uri="{FF2B5EF4-FFF2-40B4-BE49-F238E27FC236}">
                    <a16:creationId xmlns:a16="http://schemas.microsoft.com/office/drawing/2014/main" id="{06768AA3-B910-42DC-B66A-28F8D3E35474}"/>
                  </a:ext>
                </a:extLst>
              </p:cNvPr>
              <p:cNvPicPr/>
              <p:nvPr/>
            </p:nvPicPr>
            <p:blipFill>
              <a:blip r:embed="rId516"/>
              <a:stretch>
                <a:fillRect/>
              </a:stretch>
            </p:blipFill>
            <p:spPr>
              <a:xfrm>
                <a:off x="599434" y="4060749"/>
                <a:ext cx="357120" cy="38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7">
            <p14:nvContentPartPr>
              <p14:cNvPr id="1258" name="Entrada de lápiz 1257">
                <a:extLst>
                  <a:ext uri="{FF2B5EF4-FFF2-40B4-BE49-F238E27FC236}">
                    <a16:creationId xmlns:a16="http://schemas.microsoft.com/office/drawing/2014/main" id="{FFB8A2E2-4BDA-48A4-A98D-CA23AD85862F}"/>
                  </a:ext>
                </a:extLst>
              </p14:cNvPr>
              <p14:cNvContentPartPr/>
              <p14:nvPr/>
            </p14:nvContentPartPr>
            <p14:xfrm>
              <a:off x="1153114" y="4081989"/>
              <a:ext cx="360" cy="360"/>
            </p14:xfrm>
          </p:contentPart>
        </mc:Choice>
        <mc:Fallback xmlns="">
          <p:pic>
            <p:nvPicPr>
              <p:cNvPr id="1258" name="Entrada de lápiz 1257">
                <a:extLst>
                  <a:ext uri="{FF2B5EF4-FFF2-40B4-BE49-F238E27FC236}">
                    <a16:creationId xmlns:a16="http://schemas.microsoft.com/office/drawing/2014/main" id="{FFB8A2E2-4BDA-48A4-A98D-CA23AD85862F}"/>
                  </a:ext>
                </a:extLst>
              </p:cNvPr>
              <p:cNvPicPr/>
              <p:nvPr/>
            </p:nvPicPr>
            <p:blipFill>
              <a:blip r:embed="rId518"/>
              <a:stretch>
                <a:fillRect/>
              </a:stretch>
            </p:blipFill>
            <p:spPr>
              <a:xfrm>
                <a:off x="1144474" y="4072989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9">
            <p14:nvContentPartPr>
              <p14:cNvPr id="1259" name="Entrada de lápiz 1258">
                <a:extLst>
                  <a:ext uri="{FF2B5EF4-FFF2-40B4-BE49-F238E27FC236}">
                    <a16:creationId xmlns:a16="http://schemas.microsoft.com/office/drawing/2014/main" id="{E996E1AD-4511-4E8E-B2A8-AC972C47731F}"/>
                  </a:ext>
                </a:extLst>
              </p14:cNvPr>
              <p14:cNvContentPartPr/>
              <p14:nvPr/>
            </p14:nvContentPartPr>
            <p14:xfrm>
              <a:off x="1225474" y="4473669"/>
              <a:ext cx="4680" cy="360"/>
            </p14:xfrm>
          </p:contentPart>
        </mc:Choice>
        <mc:Fallback xmlns="">
          <p:pic>
            <p:nvPicPr>
              <p:cNvPr id="1259" name="Entrada de lápiz 1258">
                <a:extLst>
                  <a:ext uri="{FF2B5EF4-FFF2-40B4-BE49-F238E27FC236}">
                    <a16:creationId xmlns:a16="http://schemas.microsoft.com/office/drawing/2014/main" id="{E996E1AD-4511-4E8E-B2A8-AC972C47731F}"/>
                  </a:ext>
                </a:extLst>
              </p:cNvPr>
              <p:cNvPicPr/>
              <p:nvPr/>
            </p:nvPicPr>
            <p:blipFill>
              <a:blip r:embed="rId346"/>
              <a:stretch>
                <a:fillRect/>
              </a:stretch>
            </p:blipFill>
            <p:spPr>
              <a:xfrm>
                <a:off x="1216474" y="4465029"/>
                <a:ext cx="2232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0">
            <p14:nvContentPartPr>
              <p14:cNvPr id="1260" name="Entrada de lápiz 1259">
                <a:extLst>
                  <a:ext uri="{FF2B5EF4-FFF2-40B4-BE49-F238E27FC236}">
                    <a16:creationId xmlns:a16="http://schemas.microsoft.com/office/drawing/2014/main" id="{D7953248-66F6-4841-9F38-BA944097D4BF}"/>
                  </a:ext>
                </a:extLst>
              </p14:cNvPr>
              <p14:cNvContentPartPr/>
              <p14:nvPr/>
            </p14:nvContentPartPr>
            <p14:xfrm>
              <a:off x="5763442" y="4865988"/>
              <a:ext cx="693720" cy="1025640"/>
            </p14:xfrm>
          </p:contentPart>
        </mc:Choice>
        <mc:Fallback xmlns="">
          <p:pic>
            <p:nvPicPr>
              <p:cNvPr id="1260" name="Entrada de lápiz 1259">
                <a:extLst>
                  <a:ext uri="{FF2B5EF4-FFF2-40B4-BE49-F238E27FC236}">
                    <a16:creationId xmlns:a16="http://schemas.microsoft.com/office/drawing/2014/main" id="{D7953248-66F6-4841-9F38-BA944097D4BF}"/>
                  </a:ext>
                </a:extLst>
              </p:cNvPr>
              <p:cNvPicPr/>
              <p:nvPr/>
            </p:nvPicPr>
            <p:blipFill>
              <a:blip r:embed="rId521"/>
              <a:stretch>
                <a:fillRect/>
              </a:stretch>
            </p:blipFill>
            <p:spPr>
              <a:xfrm>
                <a:off x="5754802" y="4856988"/>
                <a:ext cx="711360" cy="10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2">
            <p14:nvContentPartPr>
              <p14:cNvPr id="1261" name="Entrada de lápiz 1260">
                <a:extLst>
                  <a:ext uri="{FF2B5EF4-FFF2-40B4-BE49-F238E27FC236}">
                    <a16:creationId xmlns:a16="http://schemas.microsoft.com/office/drawing/2014/main" id="{5B8D53D1-F414-45AD-8A17-DCF011CA4744}"/>
                  </a:ext>
                </a:extLst>
              </p14:cNvPr>
              <p14:cNvContentPartPr/>
              <p14:nvPr/>
            </p14:nvContentPartPr>
            <p14:xfrm>
              <a:off x="6713122" y="5801988"/>
              <a:ext cx="1155240" cy="33480"/>
            </p14:xfrm>
          </p:contentPart>
        </mc:Choice>
        <mc:Fallback xmlns="">
          <p:pic>
            <p:nvPicPr>
              <p:cNvPr id="1261" name="Entrada de lápiz 1260">
                <a:extLst>
                  <a:ext uri="{FF2B5EF4-FFF2-40B4-BE49-F238E27FC236}">
                    <a16:creationId xmlns:a16="http://schemas.microsoft.com/office/drawing/2014/main" id="{5B8D53D1-F414-45AD-8A17-DCF011CA4744}"/>
                  </a:ext>
                </a:extLst>
              </p:cNvPr>
              <p:cNvPicPr/>
              <p:nvPr/>
            </p:nvPicPr>
            <p:blipFill>
              <a:blip r:embed="rId523"/>
              <a:stretch>
                <a:fillRect/>
              </a:stretch>
            </p:blipFill>
            <p:spPr>
              <a:xfrm>
                <a:off x="6704122" y="5792988"/>
                <a:ext cx="1172880" cy="51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279" name="Grupo 1278">
            <a:extLst>
              <a:ext uri="{FF2B5EF4-FFF2-40B4-BE49-F238E27FC236}">
                <a16:creationId xmlns:a16="http://schemas.microsoft.com/office/drawing/2014/main" id="{76769DA9-EE2F-4587-A8AE-0C974E19AE44}"/>
              </a:ext>
            </a:extLst>
          </p:cNvPr>
          <p:cNvGrpSpPr/>
          <p:nvPr/>
        </p:nvGrpSpPr>
        <p:grpSpPr>
          <a:xfrm>
            <a:off x="6922642" y="5306628"/>
            <a:ext cx="706680" cy="361080"/>
            <a:chOff x="6922642" y="5306628"/>
            <a:chExt cx="706680" cy="36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1275" name="Entrada de lápiz 1274">
                  <a:extLst>
                    <a:ext uri="{FF2B5EF4-FFF2-40B4-BE49-F238E27FC236}">
                      <a16:creationId xmlns:a16="http://schemas.microsoft.com/office/drawing/2014/main" id="{9A23F25B-A900-4EB6-A4F1-8D4F491532C1}"/>
                    </a:ext>
                  </a:extLst>
                </p14:cNvPr>
                <p14:cNvContentPartPr/>
                <p14:nvPr/>
              </p14:nvContentPartPr>
              <p14:xfrm>
                <a:off x="6922642" y="5306628"/>
                <a:ext cx="118440" cy="361080"/>
              </p14:xfrm>
            </p:contentPart>
          </mc:Choice>
          <mc:Fallback xmlns="">
            <p:pic>
              <p:nvPicPr>
                <p:cNvPr id="1275" name="Entrada de lápiz 1274">
                  <a:extLst>
                    <a:ext uri="{FF2B5EF4-FFF2-40B4-BE49-F238E27FC236}">
                      <a16:creationId xmlns:a16="http://schemas.microsoft.com/office/drawing/2014/main" id="{9A23F25B-A900-4EB6-A4F1-8D4F491532C1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6913642" y="5297628"/>
                  <a:ext cx="136080" cy="37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1276" name="Entrada de lápiz 1275">
                  <a:extLst>
                    <a:ext uri="{FF2B5EF4-FFF2-40B4-BE49-F238E27FC236}">
                      <a16:creationId xmlns:a16="http://schemas.microsoft.com/office/drawing/2014/main" id="{E5ED45E8-684D-4217-A764-A2E6B85064DB}"/>
                    </a:ext>
                  </a:extLst>
                </p14:cNvPr>
                <p14:cNvContentPartPr/>
                <p14:nvPr/>
              </p14:nvContentPartPr>
              <p14:xfrm>
                <a:off x="7142602" y="5314548"/>
                <a:ext cx="215640" cy="162720"/>
              </p14:xfrm>
            </p:contentPart>
          </mc:Choice>
          <mc:Fallback xmlns="">
            <p:pic>
              <p:nvPicPr>
                <p:cNvPr id="1276" name="Entrada de lápiz 1275">
                  <a:extLst>
                    <a:ext uri="{FF2B5EF4-FFF2-40B4-BE49-F238E27FC236}">
                      <a16:creationId xmlns:a16="http://schemas.microsoft.com/office/drawing/2014/main" id="{E5ED45E8-684D-4217-A764-A2E6B85064DB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7133602" y="5305548"/>
                  <a:ext cx="23328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1277" name="Entrada de lápiz 1276">
                  <a:extLst>
                    <a:ext uri="{FF2B5EF4-FFF2-40B4-BE49-F238E27FC236}">
                      <a16:creationId xmlns:a16="http://schemas.microsoft.com/office/drawing/2014/main" id="{FD6113B1-A45B-4031-8D28-88DF5555B6E8}"/>
                    </a:ext>
                  </a:extLst>
                </p14:cNvPr>
                <p14:cNvContentPartPr/>
                <p14:nvPr/>
              </p14:nvContentPartPr>
              <p14:xfrm>
                <a:off x="7159522" y="5473308"/>
                <a:ext cx="239760" cy="189000"/>
              </p14:xfrm>
            </p:contentPart>
          </mc:Choice>
          <mc:Fallback xmlns="">
            <p:pic>
              <p:nvPicPr>
                <p:cNvPr id="1277" name="Entrada de lápiz 1276">
                  <a:extLst>
                    <a:ext uri="{FF2B5EF4-FFF2-40B4-BE49-F238E27FC236}">
                      <a16:creationId xmlns:a16="http://schemas.microsoft.com/office/drawing/2014/main" id="{FD6113B1-A45B-4031-8D28-88DF5555B6E8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7150882" y="5464668"/>
                  <a:ext cx="25740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1278" name="Entrada de lápiz 1277">
                  <a:extLst>
                    <a:ext uri="{FF2B5EF4-FFF2-40B4-BE49-F238E27FC236}">
                      <a16:creationId xmlns:a16="http://schemas.microsoft.com/office/drawing/2014/main" id="{AAABFDD4-4933-454E-9ACB-C85A30B1792A}"/>
                    </a:ext>
                  </a:extLst>
                </p14:cNvPr>
                <p14:cNvContentPartPr/>
                <p14:nvPr/>
              </p14:nvContentPartPr>
              <p14:xfrm>
                <a:off x="7392442" y="5408148"/>
                <a:ext cx="236880" cy="221400"/>
              </p14:xfrm>
            </p:contentPart>
          </mc:Choice>
          <mc:Fallback xmlns="">
            <p:pic>
              <p:nvPicPr>
                <p:cNvPr id="1278" name="Entrada de lápiz 1277">
                  <a:extLst>
                    <a:ext uri="{FF2B5EF4-FFF2-40B4-BE49-F238E27FC236}">
                      <a16:creationId xmlns:a16="http://schemas.microsoft.com/office/drawing/2014/main" id="{AAABFDD4-4933-454E-9ACB-C85A30B1792A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7383802" y="5399508"/>
                  <a:ext cx="254520" cy="239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84" name="Grupo 1283">
            <a:extLst>
              <a:ext uri="{FF2B5EF4-FFF2-40B4-BE49-F238E27FC236}">
                <a16:creationId xmlns:a16="http://schemas.microsoft.com/office/drawing/2014/main" id="{B435753B-92B5-42EF-83BC-B167711B1B59}"/>
              </a:ext>
            </a:extLst>
          </p:cNvPr>
          <p:cNvGrpSpPr/>
          <p:nvPr/>
        </p:nvGrpSpPr>
        <p:grpSpPr>
          <a:xfrm>
            <a:off x="6984562" y="5966148"/>
            <a:ext cx="503640" cy="240120"/>
            <a:chOff x="6984562" y="5966148"/>
            <a:chExt cx="503640" cy="24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1280" name="Entrada de lápiz 1279">
                  <a:extLst>
                    <a:ext uri="{FF2B5EF4-FFF2-40B4-BE49-F238E27FC236}">
                      <a16:creationId xmlns:a16="http://schemas.microsoft.com/office/drawing/2014/main" id="{4EAFA2FE-9541-4BD7-AAE5-A761E0AB5FD6}"/>
                    </a:ext>
                  </a:extLst>
                </p14:cNvPr>
                <p14:cNvContentPartPr/>
                <p14:nvPr/>
              </p14:nvContentPartPr>
              <p14:xfrm>
                <a:off x="6984562" y="5981988"/>
                <a:ext cx="100440" cy="224280"/>
              </p14:xfrm>
            </p:contentPart>
          </mc:Choice>
          <mc:Fallback xmlns="">
            <p:pic>
              <p:nvPicPr>
                <p:cNvPr id="1280" name="Entrada de lápiz 1279">
                  <a:extLst>
                    <a:ext uri="{FF2B5EF4-FFF2-40B4-BE49-F238E27FC236}">
                      <a16:creationId xmlns:a16="http://schemas.microsoft.com/office/drawing/2014/main" id="{4EAFA2FE-9541-4BD7-AAE5-A761E0AB5FD6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6975562" y="5972988"/>
                  <a:ext cx="11808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1281" name="Entrada de lápiz 1280">
                  <a:extLst>
                    <a:ext uri="{FF2B5EF4-FFF2-40B4-BE49-F238E27FC236}">
                      <a16:creationId xmlns:a16="http://schemas.microsoft.com/office/drawing/2014/main" id="{8598D661-7679-4112-B3FB-BC7034DCDB71}"/>
                    </a:ext>
                  </a:extLst>
                </p14:cNvPr>
                <p14:cNvContentPartPr/>
                <p14:nvPr/>
              </p14:nvContentPartPr>
              <p14:xfrm>
                <a:off x="7137202" y="5966148"/>
                <a:ext cx="119160" cy="234000"/>
              </p14:xfrm>
            </p:contentPart>
          </mc:Choice>
          <mc:Fallback xmlns="">
            <p:pic>
              <p:nvPicPr>
                <p:cNvPr id="1281" name="Entrada de lápiz 1280">
                  <a:extLst>
                    <a:ext uri="{FF2B5EF4-FFF2-40B4-BE49-F238E27FC236}">
                      <a16:creationId xmlns:a16="http://schemas.microsoft.com/office/drawing/2014/main" id="{8598D661-7679-4112-B3FB-BC7034DCDB71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7128562" y="5957508"/>
                  <a:ext cx="13680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1283" name="Entrada de lápiz 1282">
                  <a:extLst>
                    <a:ext uri="{FF2B5EF4-FFF2-40B4-BE49-F238E27FC236}">
                      <a16:creationId xmlns:a16="http://schemas.microsoft.com/office/drawing/2014/main" id="{C0A7C8F6-F44C-42B8-BCA0-5A78D8F04CF9}"/>
                    </a:ext>
                  </a:extLst>
                </p14:cNvPr>
                <p14:cNvContentPartPr/>
                <p14:nvPr/>
              </p14:nvContentPartPr>
              <p14:xfrm>
                <a:off x="7310002" y="6011508"/>
                <a:ext cx="178200" cy="162720"/>
              </p14:xfrm>
            </p:contentPart>
          </mc:Choice>
          <mc:Fallback xmlns="">
            <p:pic>
              <p:nvPicPr>
                <p:cNvPr id="1283" name="Entrada de lápiz 1282">
                  <a:extLst>
                    <a:ext uri="{FF2B5EF4-FFF2-40B4-BE49-F238E27FC236}">
                      <a16:creationId xmlns:a16="http://schemas.microsoft.com/office/drawing/2014/main" id="{C0A7C8F6-F44C-42B8-BCA0-5A78D8F04CF9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7301002" y="6002508"/>
                  <a:ext cx="195840" cy="180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38">
            <p14:nvContentPartPr>
              <p14:cNvPr id="1285" name="Entrada de lápiz 1284">
                <a:extLst>
                  <a:ext uri="{FF2B5EF4-FFF2-40B4-BE49-F238E27FC236}">
                    <a16:creationId xmlns:a16="http://schemas.microsoft.com/office/drawing/2014/main" id="{67086ACB-F2B7-41D4-B4AC-970CEA7583A6}"/>
                  </a:ext>
                </a:extLst>
              </p14:cNvPr>
              <p14:cNvContentPartPr/>
              <p14:nvPr/>
            </p14:nvContentPartPr>
            <p14:xfrm>
              <a:off x="3461434" y="-87531"/>
              <a:ext cx="360" cy="18000"/>
            </p14:xfrm>
          </p:contentPart>
        </mc:Choice>
        <mc:Fallback xmlns="">
          <p:pic>
            <p:nvPicPr>
              <p:cNvPr id="1285" name="Entrada de lápiz 1284">
                <a:extLst>
                  <a:ext uri="{FF2B5EF4-FFF2-40B4-BE49-F238E27FC236}">
                    <a16:creationId xmlns:a16="http://schemas.microsoft.com/office/drawing/2014/main" id="{67086ACB-F2B7-41D4-B4AC-970CEA7583A6}"/>
                  </a:ext>
                </a:extLst>
              </p:cNvPr>
              <p:cNvPicPr/>
              <p:nvPr/>
            </p:nvPicPr>
            <p:blipFill>
              <a:blip r:embed="rId539"/>
              <a:stretch>
                <a:fillRect/>
              </a:stretch>
            </p:blipFill>
            <p:spPr>
              <a:xfrm>
                <a:off x="3452434" y="-96171"/>
                <a:ext cx="1800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0">
            <p14:nvContentPartPr>
              <p14:cNvPr id="1286" name="Entrada de lápiz 1285">
                <a:extLst>
                  <a:ext uri="{FF2B5EF4-FFF2-40B4-BE49-F238E27FC236}">
                    <a16:creationId xmlns:a16="http://schemas.microsoft.com/office/drawing/2014/main" id="{3927B481-6C76-43A7-A5A1-A80382EE83F6}"/>
                  </a:ext>
                </a:extLst>
              </p14:cNvPr>
              <p14:cNvContentPartPr/>
              <p14:nvPr/>
            </p14:nvContentPartPr>
            <p14:xfrm>
              <a:off x="7649122" y="5314548"/>
              <a:ext cx="6840" cy="9000"/>
            </p14:xfrm>
          </p:contentPart>
        </mc:Choice>
        <mc:Fallback xmlns="">
          <p:pic>
            <p:nvPicPr>
              <p:cNvPr id="1286" name="Entrada de lápiz 1285">
                <a:extLst>
                  <a:ext uri="{FF2B5EF4-FFF2-40B4-BE49-F238E27FC236}">
                    <a16:creationId xmlns:a16="http://schemas.microsoft.com/office/drawing/2014/main" id="{3927B481-6C76-43A7-A5A1-A80382EE83F6}"/>
                  </a:ext>
                </a:extLst>
              </p:cNvPr>
              <p:cNvPicPr/>
              <p:nvPr/>
            </p:nvPicPr>
            <p:blipFill>
              <a:blip r:embed="rId541"/>
              <a:stretch>
                <a:fillRect/>
              </a:stretch>
            </p:blipFill>
            <p:spPr>
              <a:xfrm>
                <a:off x="7640122" y="5305548"/>
                <a:ext cx="24480" cy="26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293" name="Grupo 1292">
            <a:extLst>
              <a:ext uri="{FF2B5EF4-FFF2-40B4-BE49-F238E27FC236}">
                <a16:creationId xmlns:a16="http://schemas.microsoft.com/office/drawing/2014/main" id="{ED9E2141-9319-4599-B084-3F6D474ED602}"/>
              </a:ext>
            </a:extLst>
          </p:cNvPr>
          <p:cNvGrpSpPr/>
          <p:nvPr/>
        </p:nvGrpSpPr>
        <p:grpSpPr>
          <a:xfrm>
            <a:off x="7616722" y="5246508"/>
            <a:ext cx="396720" cy="185400"/>
            <a:chOff x="7616722" y="5246508"/>
            <a:chExt cx="396720" cy="18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1287" name="Entrada de lápiz 1286">
                  <a:extLst>
                    <a:ext uri="{FF2B5EF4-FFF2-40B4-BE49-F238E27FC236}">
                      <a16:creationId xmlns:a16="http://schemas.microsoft.com/office/drawing/2014/main" id="{354B5AE9-D2FE-47E7-AC2A-5D323A5A4656}"/>
                    </a:ext>
                  </a:extLst>
                </p14:cNvPr>
                <p14:cNvContentPartPr/>
                <p14:nvPr/>
              </p14:nvContentPartPr>
              <p14:xfrm>
                <a:off x="7616722" y="5427228"/>
                <a:ext cx="360" cy="4680"/>
              </p14:xfrm>
            </p:contentPart>
          </mc:Choice>
          <mc:Fallback xmlns="">
            <p:pic>
              <p:nvPicPr>
                <p:cNvPr id="1287" name="Entrada de lápiz 1286">
                  <a:extLst>
                    <a:ext uri="{FF2B5EF4-FFF2-40B4-BE49-F238E27FC236}">
                      <a16:creationId xmlns:a16="http://schemas.microsoft.com/office/drawing/2014/main" id="{354B5AE9-D2FE-47E7-AC2A-5D323A5A4656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7607722" y="5418588"/>
                  <a:ext cx="180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1288" name="Entrada de lápiz 1287">
                  <a:extLst>
                    <a:ext uri="{FF2B5EF4-FFF2-40B4-BE49-F238E27FC236}">
                      <a16:creationId xmlns:a16="http://schemas.microsoft.com/office/drawing/2014/main" id="{9F593D7A-F25D-46B5-A388-ECA1D9C8BB30}"/>
                    </a:ext>
                  </a:extLst>
                </p14:cNvPr>
                <p14:cNvContentPartPr/>
                <p14:nvPr/>
              </p14:nvContentPartPr>
              <p14:xfrm>
                <a:off x="7692682" y="5377548"/>
                <a:ext cx="360" cy="360"/>
              </p14:xfrm>
            </p:contentPart>
          </mc:Choice>
          <mc:Fallback xmlns="">
            <p:pic>
              <p:nvPicPr>
                <p:cNvPr id="1288" name="Entrada de lápiz 1287">
                  <a:extLst>
                    <a:ext uri="{FF2B5EF4-FFF2-40B4-BE49-F238E27FC236}">
                      <a16:creationId xmlns:a16="http://schemas.microsoft.com/office/drawing/2014/main" id="{9F593D7A-F25D-46B5-A388-ECA1D9C8BB30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7684042" y="5368908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5">
              <p14:nvContentPartPr>
                <p14:cNvPr id="1289" name="Entrada de lápiz 1288">
                  <a:extLst>
                    <a:ext uri="{FF2B5EF4-FFF2-40B4-BE49-F238E27FC236}">
                      <a16:creationId xmlns:a16="http://schemas.microsoft.com/office/drawing/2014/main" id="{393934F8-C3FD-4350-A2E3-637B668EE4BF}"/>
                    </a:ext>
                  </a:extLst>
                </p14:cNvPr>
                <p14:cNvContentPartPr/>
                <p14:nvPr/>
              </p14:nvContentPartPr>
              <p14:xfrm>
                <a:off x="7671082" y="5312388"/>
                <a:ext cx="360" cy="360"/>
              </p14:xfrm>
            </p:contentPart>
          </mc:Choice>
          <mc:Fallback xmlns="">
            <p:pic>
              <p:nvPicPr>
                <p:cNvPr id="1289" name="Entrada de lápiz 1288">
                  <a:extLst>
                    <a:ext uri="{FF2B5EF4-FFF2-40B4-BE49-F238E27FC236}">
                      <a16:creationId xmlns:a16="http://schemas.microsoft.com/office/drawing/2014/main" id="{393934F8-C3FD-4350-A2E3-637B668EE4BF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7662442" y="5303388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1290" name="Entrada de lápiz 1289">
                  <a:extLst>
                    <a:ext uri="{FF2B5EF4-FFF2-40B4-BE49-F238E27FC236}">
                      <a16:creationId xmlns:a16="http://schemas.microsoft.com/office/drawing/2014/main" id="{131CD34A-35D0-4742-9D7A-9AA5D13D3CAC}"/>
                    </a:ext>
                  </a:extLst>
                </p14:cNvPr>
                <p14:cNvContentPartPr/>
                <p14:nvPr/>
              </p14:nvContentPartPr>
              <p14:xfrm>
                <a:off x="7769002" y="5246508"/>
                <a:ext cx="66600" cy="131400"/>
              </p14:xfrm>
            </p:contentPart>
          </mc:Choice>
          <mc:Fallback xmlns="">
            <p:pic>
              <p:nvPicPr>
                <p:cNvPr id="1290" name="Entrada de lápiz 1289">
                  <a:extLst>
                    <a:ext uri="{FF2B5EF4-FFF2-40B4-BE49-F238E27FC236}">
                      <a16:creationId xmlns:a16="http://schemas.microsoft.com/office/drawing/2014/main" id="{131CD34A-35D0-4742-9D7A-9AA5D13D3CAC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7760002" y="5237508"/>
                  <a:ext cx="8424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8">
              <p14:nvContentPartPr>
                <p14:cNvPr id="1292" name="Entrada de lápiz 1291">
                  <a:extLst>
                    <a:ext uri="{FF2B5EF4-FFF2-40B4-BE49-F238E27FC236}">
                      <a16:creationId xmlns:a16="http://schemas.microsoft.com/office/drawing/2014/main" id="{1F381312-18A2-428D-9B09-8A07FB1FF82F}"/>
                    </a:ext>
                  </a:extLst>
                </p14:cNvPr>
                <p14:cNvContentPartPr/>
                <p14:nvPr/>
              </p14:nvContentPartPr>
              <p14:xfrm>
                <a:off x="7888882" y="5246508"/>
                <a:ext cx="124560" cy="168840"/>
              </p14:xfrm>
            </p:contentPart>
          </mc:Choice>
          <mc:Fallback xmlns="">
            <p:pic>
              <p:nvPicPr>
                <p:cNvPr id="1292" name="Entrada de lápiz 1291">
                  <a:extLst>
                    <a:ext uri="{FF2B5EF4-FFF2-40B4-BE49-F238E27FC236}">
                      <a16:creationId xmlns:a16="http://schemas.microsoft.com/office/drawing/2014/main" id="{1F381312-18A2-428D-9B09-8A07FB1FF82F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7879882" y="5237508"/>
                  <a:ext cx="142200" cy="186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05" name="Grupo 1304">
            <a:extLst>
              <a:ext uri="{FF2B5EF4-FFF2-40B4-BE49-F238E27FC236}">
                <a16:creationId xmlns:a16="http://schemas.microsoft.com/office/drawing/2014/main" id="{BB0EDB54-F653-4E22-B833-80980A902160}"/>
              </a:ext>
            </a:extLst>
          </p:cNvPr>
          <p:cNvGrpSpPr/>
          <p:nvPr/>
        </p:nvGrpSpPr>
        <p:grpSpPr>
          <a:xfrm>
            <a:off x="7583602" y="6091068"/>
            <a:ext cx="391680" cy="159120"/>
            <a:chOff x="7583602" y="6091068"/>
            <a:chExt cx="391680" cy="15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0">
              <p14:nvContentPartPr>
                <p14:cNvPr id="1294" name="Entrada de lápiz 1293">
                  <a:extLst>
                    <a:ext uri="{FF2B5EF4-FFF2-40B4-BE49-F238E27FC236}">
                      <a16:creationId xmlns:a16="http://schemas.microsoft.com/office/drawing/2014/main" id="{580141DA-7236-4205-99E2-8F7183041DFA}"/>
                    </a:ext>
                  </a:extLst>
                </p14:cNvPr>
                <p14:cNvContentPartPr/>
                <p14:nvPr/>
              </p14:nvContentPartPr>
              <p14:xfrm>
                <a:off x="7594402" y="6096108"/>
                <a:ext cx="360" cy="360"/>
              </p14:xfrm>
            </p:contentPart>
          </mc:Choice>
          <mc:Fallback xmlns="">
            <p:pic>
              <p:nvPicPr>
                <p:cNvPr id="1294" name="Entrada de lápiz 1293">
                  <a:extLst>
                    <a:ext uri="{FF2B5EF4-FFF2-40B4-BE49-F238E27FC236}">
                      <a16:creationId xmlns:a16="http://schemas.microsoft.com/office/drawing/2014/main" id="{580141DA-7236-4205-99E2-8F7183041DFA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7585762" y="6087108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1">
              <p14:nvContentPartPr>
                <p14:cNvPr id="1295" name="Entrada de lápiz 1294">
                  <a:extLst>
                    <a:ext uri="{FF2B5EF4-FFF2-40B4-BE49-F238E27FC236}">
                      <a16:creationId xmlns:a16="http://schemas.microsoft.com/office/drawing/2014/main" id="{3D97D080-6C25-45DD-8A8B-589CFD21001D}"/>
                    </a:ext>
                  </a:extLst>
                </p14:cNvPr>
                <p14:cNvContentPartPr/>
                <p14:nvPr/>
              </p14:nvContentPartPr>
              <p14:xfrm>
                <a:off x="7583602" y="6167748"/>
                <a:ext cx="9000" cy="15480"/>
              </p14:xfrm>
            </p:contentPart>
          </mc:Choice>
          <mc:Fallback xmlns="">
            <p:pic>
              <p:nvPicPr>
                <p:cNvPr id="1295" name="Entrada de lápiz 1294">
                  <a:extLst>
                    <a:ext uri="{FF2B5EF4-FFF2-40B4-BE49-F238E27FC236}">
                      <a16:creationId xmlns:a16="http://schemas.microsoft.com/office/drawing/2014/main" id="{3D97D080-6C25-45DD-8A8B-589CFD21001D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7574962" y="6159108"/>
                  <a:ext cx="266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3">
              <p14:nvContentPartPr>
                <p14:cNvPr id="1296" name="Entrada de lápiz 1295">
                  <a:extLst>
                    <a:ext uri="{FF2B5EF4-FFF2-40B4-BE49-F238E27FC236}">
                      <a16:creationId xmlns:a16="http://schemas.microsoft.com/office/drawing/2014/main" id="{0570A3AE-1039-44DD-AA2B-B5A09C97F1B0}"/>
                    </a:ext>
                  </a:extLst>
                </p14:cNvPr>
                <p14:cNvContentPartPr/>
                <p14:nvPr/>
              </p14:nvContentPartPr>
              <p14:xfrm>
                <a:off x="7659922" y="6091068"/>
                <a:ext cx="96120" cy="124560"/>
              </p14:xfrm>
            </p:contentPart>
          </mc:Choice>
          <mc:Fallback xmlns="">
            <p:pic>
              <p:nvPicPr>
                <p:cNvPr id="1296" name="Entrada de lápiz 1295">
                  <a:extLst>
                    <a:ext uri="{FF2B5EF4-FFF2-40B4-BE49-F238E27FC236}">
                      <a16:creationId xmlns:a16="http://schemas.microsoft.com/office/drawing/2014/main" id="{0570A3AE-1039-44DD-AA2B-B5A09C97F1B0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7650922" y="6082428"/>
                  <a:ext cx="11376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5">
              <p14:nvContentPartPr>
                <p14:cNvPr id="1297" name="Entrada de lápiz 1296">
                  <a:extLst>
                    <a:ext uri="{FF2B5EF4-FFF2-40B4-BE49-F238E27FC236}">
                      <a16:creationId xmlns:a16="http://schemas.microsoft.com/office/drawing/2014/main" id="{85C50AFD-DE78-4602-8F5D-2C18DA792591}"/>
                    </a:ext>
                  </a:extLst>
                </p14:cNvPr>
                <p14:cNvContentPartPr/>
                <p14:nvPr/>
              </p14:nvContentPartPr>
              <p14:xfrm>
                <a:off x="7801762" y="6095028"/>
                <a:ext cx="173520" cy="155160"/>
              </p14:xfrm>
            </p:contentPart>
          </mc:Choice>
          <mc:Fallback xmlns="">
            <p:pic>
              <p:nvPicPr>
                <p:cNvPr id="1297" name="Entrada de lápiz 1296">
                  <a:extLst>
                    <a:ext uri="{FF2B5EF4-FFF2-40B4-BE49-F238E27FC236}">
                      <a16:creationId xmlns:a16="http://schemas.microsoft.com/office/drawing/2014/main" id="{85C50AFD-DE78-4602-8F5D-2C18DA792591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7793122" y="6086388"/>
                  <a:ext cx="191160" cy="172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0" name="Grupo 1329">
            <a:extLst>
              <a:ext uri="{FF2B5EF4-FFF2-40B4-BE49-F238E27FC236}">
                <a16:creationId xmlns:a16="http://schemas.microsoft.com/office/drawing/2014/main" id="{7353A431-E660-41B4-9A2A-17A96BD2E38A}"/>
              </a:ext>
            </a:extLst>
          </p:cNvPr>
          <p:cNvGrpSpPr/>
          <p:nvPr/>
        </p:nvGrpSpPr>
        <p:grpSpPr>
          <a:xfrm>
            <a:off x="8023882" y="5736553"/>
            <a:ext cx="109440" cy="65520"/>
            <a:chOff x="8023882" y="5736553"/>
            <a:chExt cx="109440" cy="6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7">
              <p14:nvContentPartPr>
                <p14:cNvPr id="1328" name="Entrada de lápiz 1327">
                  <a:extLst>
                    <a:ext uri="{FF2B5EF4-FFF2-40B4-BE49-F238E27FC236}">
                      <a16:creationId xmlns:a16="http://schemas.microsoft.com/office/drawing/2014/main" id="{88459562-C11A-4660-9A40-A1D11CF09F70}"/>
                    </a:ext>
                  </a:extLst>
                </p14:cNvPr>
                <p14:cNvContentPartPr/>
                <p14:nvPr/>
              </p14:nvContentPartPr>
              <p14:xfrm>
                <a:off x="8023882" y="5736553"/>
                <a:ext cx="101160" cy="12240"/>
              </p14:xfrm>
            </p:contentPart>
          </mc:Choice>
          <mc:Fallback xmlns="">
            <p:pic>
              <p:nvPicPr>
                <p:cNvPr id="1328" name="Entrada de lápiz 1327">
                  <a:extLst>
                    <a:ext uri="{FF2B5EF4-FFF2-40B4-BE49-F238E27FC236}">
                      <a16:creationId xmlns:a16="http://schemas.microsoft.com/office/drawing/2014/main" id="{88459562-C11A-4660-9A40-A1D11CF09F70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8015242" y="5727553"/>
                  <a:ext cx="1188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9">
              <p14:nvContentPartPr>
                <p14:cNvPr id="1329" name="Entrada de lápiz 1328">
                  <a:extLst>
                    <a:ext uri="{FF2B5EF4-FFF2-40B4-BE49-F238E27FC236}">
                      <a16:creationId xmlns:a16="http://schemas.microsoft.com/office/drawing/2014/main" id="{8CE406BE-7891-4CEB-B75D-5B07B3067782}"/>
                    </a:ext>
                  </a:extLst>
                </p14:cNvPr>
                <p14:cNvContentPartPr/>
                <p14:nvPr/>
              </p14:nvContentPartPr>
              <p14:xfrm>
                <a:off x="8030002" y="5801713"/>
                <a:ext cx="103320" cy="360"/>
              </p14:xfrm>
            </p:contentPart>
          </mc:Choice>
          <mc:Fallback xmlns="">
            <p:pic>
              <p:nvPicPr>
                <p:cNvPr id="1329" name="Entrada de lápiz 1328">
                  <a:extLst>
                    <a:ext uri="{FF2B5EF4-FFF2-40B4-BE49-F238E27FC236}">
                      <a16:creationId xmlns:a16="http://schemas.microsoft.com/office/drawing/2014/main" id="{8CE406BE-7891-4CEB-B75D-5B07B3067782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8021362" y="5793073"/>
                  <a:ext cx="12096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4" name="Grupo 1333">
            <a:extLst>
              <a:ext uri="{FF2B5EF4-FFF2-40B4-BE49-F238E27FC236}">
                <a16:creationId xmlns:a16="http://schemas.microsoft.com/office/drawing/2014/main" id="{0DD36CF4-D535-4DF0-8542-94DF91EC9D89}"/>
              </a:ext>
            </a:extLst>
          </p:cNvPr>
          <p:cNvGrpSpPr/>
          <p:nvPr/>
        </p:nvGrpSpPr>
        <p:grpSpPr>
          <a:xfrm>
            <a:off x="8026402" y="5758153"/>
            <a:ext cx="167040" cy="77040"/>
            <a:chOff x="8026402" y="5758153"/>
            <a:chExt cx="167040" cy="7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1">
              <p14:nvContentPartPr>
                <p14:cNvPr id="1331" name="Entrada de lápiz 1330">
                  <a:extLst>
                    <a:ext uri="{FF2B5EF4-FFF2-40B4-BE49-F238E27FC236}">
                      <a16:creationId xmlns:a16="http://schemas.microsoft.com/office/drawing/2014/main" id="{74BCED52-2810-48C2-853B-B0AB64C00438}"/>
                    </a:ext>
                  </a:extLst>
                </p14:cNvPr>
                <p14:cNvContentPartPr/>
                <p14:nvPr/>
              </p14:nvContentPartPr>
              <p14:xfrm>
                <a:off x="8026402" y="5758153"/>
                <a:ext cx="123840" cy="11520"/>
              </p14:xfrm>
            </p:contentPart>
          </mc:Choice>
          <mc:Fallback xmlns="">
            <p:pic>
              <p:nvPicPr>
                <p:cNvPr id="1331" name="Entrada de lápiz 1330">
                  <a:extLst>
                    <a:ext uri="{FF2B5EF4-FFF2-40B4-BE49-F238E27FC236}">
                      <a16:creationId xmlns:a16="http://schemas.microsoft.com/office/drawing/2014/main" id="{74BCED52-2810-48C2-853B-B0AB64C00438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8017402" y="5749513"/>
                  <a:ext cx="1414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3">
              <p14:nvContentPartPr>
                <p14:cNvPr id="1332" name="Entrada de lápiz 1331">
                  <a:extLst>
                    <a:ext uri="{FF2B5EF4-FFF2-40B4-BE49-F238E27FC236}">
                      <a16:creationId xmlns:a16="http://schemas.microsoft.com/office/drawing/2014/main" id="{0CB69817-7430-4BEC-B0A5-ABAEF3E8973F}"/>
                    </a:ext>
                  </a:extLst>
                </p14:cNvPr>
                <p14:cNvContentPartPr/>
                <p14:nvPr/>
              </p14:nvContentPartPr>
              <p14:xfrm>
                <a:off x="8039002" y="5824033"/>
                <a:ext cx="154440" cy="11160"/>
              </p14:xfrm>
            </p:contentPart>
          </mc:Choice>
          <mc:Fallback xmlns="">
            <p:pic>
              <p:nvPicPr>
                <p:cNvPr id="1332" name="Entrada de lápiz 1331">
                  <a:extLst>
                    <a:ext uri="{FF2B5EF4-FFF2-40B4-BE49-F238E27FC236}">
                      <a16:creationId xmlns:a16="http://schemas.microsoft.com/office/drawing/2014/main" id="{0CB69817-7430-4BEC-B0A5-ABAEF3E8973F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8030362" y="5815033"/>
                  <a:ext cx="172080" cy="2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8" name="Grupo 1337">
            <a:extLst>
              <a:ext uri="{FF2B5EF4-FFF2-40B4-BE49-F238E27FC236}">
                <a16:creationId xmlns:a16="http://schemas.microsoft.com/office/drawing/2014/main" id="{AC71AF7C-D774-4F13-9BDD-256E2801C85D}"/>
              </a:ext>
            </a:extLst>
          </p:cNvPr>
          <p:cNvGrpSpPr/>
          <p:nvPr/>
        </p:nvGrpSpPr>
        <p:grpSpPr>
          <a:xfrm>
            <a:off x="8432842" y="5287633"/>
            <a:ext cx="739440" cy="492840"/>
            <a:chOff x="8432842" y="5287633"/>
            <a:chExt cx="739440" cy="49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5">
              <p14:nvContentPartPr>
                <p14:cNvPr id="1333" name="Entrada de lápiz 1332">
                  <a:extLst>
                    <a:ext uri="{FF2B5EF4-FFF2-40B4-BE49-F238E27FC236}">
                      <a16:creationId xmlns:a16="http://schemas.microsoft.com/office/drawing/2014/main" id="{7089EFDA-9303-4258-BB44-9E32A2FCE2FE}"/>
                    </a:ext>
                  </a:extLst>
                </p14:cNvPr>
                <p14:cNvContentPartPr/>
                <p14:nvPr/>
              </p14:nvContentPartPr>
              <p14:xfrm>
                <a:off x="8432842" y="5714593"/>
                <a:ext cx="739440" cy="65880"/>
              </p14:xfrm>
            </p:contentPart>
          </mc:Choice>
          <mc:Fallback xmlns="">
            <p:pic>
              <p:nvPicPr>
                <p:cNvPr id="1333" name="Entrada de lápiz 1332">
                  <a:extLst>
                    <a:ext uri="{FF2B5EF4-FFF2-40B4-BE49-F238E27FC236}">
                      <a16:creationId xmlns:a16="http://schemas.microsoft.com/office/drawing/2014/main" id="{7089EFDA-9303-4258-BB44-9E32A2FCE2FE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8424202" y="5705953"/>
                  <a:ext cx="75708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7">
              <p14:nvContentPartPr>
                <p14:cNvPr id="1335" name="Entrada de lápiz 1334">
                  <a:extLst>
                    <a:ext uri="{FF2B5EF4-FFF2-40B4-BE49-F238E27FC236}">
                      <a16:creationId xmlns:a16="http://schemas.microsoft.com/office/drawing/2014/main" id="{21ED15E9-BBD2-45AA-9BD3-926D24B46DFC}"/>
                    </a:ext>
                  </a:extLst>
                </p14:cNvPr>
                <p14:cNvContentPartPr/>
                <p14:nvPr/>
              </p14:nvContentPartPr>
              <p14:xfrm>
                <a:off x="8487202" y="5287633"/>
                <a:ext cx="88200" cy="351720"/>
              </p14:xfrm>
            </p:contentPart>
          </mc:Choice>
          <mc:Fallback xmlns="">
            <p:pic>
              <p:nvPicPr>
                <p:cNvPr id="1335" name="Entrada de lápiz 1334">
                  <a:extLst>
                    <a:ext uri="{FF2B5EF4-FFF2-40B4-BE49-F238E27FC236}">
                      <a16:creationId xmlns:a16="http://schemas.microsoft.com/office/drawing/2014/main" id="{21ED15E9-BBD2-45AA-9BD3-926D24B46DFC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8478562" y="5278993"/>
                  <a:ext cx="105840" cy="36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9">
              <p14:nvContentPartPr>
                <p14:cNvPr id="1336" name="Entrada de lápiz 1335">
                  <a:extLst>
                    <a:ext uri="{FF2B5EF4-FFF2-40B4-BE49-F238E27FC236}">
                      <a16:creationId xmlns:a16="http://schemas.microsoft.com/office/drawing/2014/main" id="{12AB2EAB-7049-4B1A-9B43-83EDABE15870}"/>
                    </a:ext>
                  </a:extLst>
                </p14:cNvPr>
                <p14:cNvContentPartPr/>
                <p14:nvPr/>
              </p14:nvContentPartPr>
              <p14:xfrm>
                <a:off x="8689882" y="5302033"/>
                <a:ext cx="136800" cy="32040"/>
              </p14:xfrm>
            </p:contentPart>
          </mc:Choice>
          <mc:Fallback xmlns="">
            <p:pic>
              <p:nvPicPr>
                <p:cNvPr id="1336" name="Entrada de lápiz 1335">
                  <a:extLst>
                    <a:ext uri="{FF2B5EF4-FFF2-40B4-BE49-F238E27FC236}">
                      <a16:creationId xmlns:a16="http://schemas.microsoft.com/office/drawing/2014/main" id="{12AB2EAB-7049-4B1A-9B43-83EDABE15870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8680882" y="5293393"/>
                  <a:ext cx="15444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1">
              <p14:nvContentPartPr>
                <p14:cNvPr id="1337" name="Entrada de lápiz 1336">
                  <a:extLst>
                    <a:ext uri="{FF2B5EF4-FFF2-40B4-BE49-F238E27FC236}">
                      <a16:creationId xmlns:a16="http://schemas.microsoft.com/office/drawing/2014/main" id="{28B2888B-CC39-488A-894B-48C4037E3163}"/>
                    </a:ext>
                  </a:extLst>
                </p14:cNvPr>
                <p14:cNvContentPartPr/>
                <p14:nvPr/>
              </p14:nvContentPartPr>
              <p14:xfrm>
                <a:off x="8600962" y="5290513"/>
                <a:ext cx="269640" cy="295200"/>
              </p14:xfrm>
            </p:contentPart>
          </mc:Choice>
          <mc:Fallback xmlns="">
            <p:pic>
              <p:nvPicPr>
                <p:cNvPr id="1337" name="Entrada de lápiz 1336">
                  <a:extLst>
                    <a:ext uri="{FF2B5EF4-FFF2-40B4-BE49-F238E27FC236}">
                      <a16:creationId xmlns:a16="http://schemas.microsoft.com/office/drawing/2014/main" id="{28B2888B-CC39-488A-894B-48C4037E3163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8591962" y="5281873"/>
                  <a:ext cx="287280" cy="31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41" name="Grupo 1340">
            <a:extLst>
              <a:ext uri="{FF2B5EF4-FFF2-40B4-BE49-F238E27FC236}">
                <a16:creationId xmlns:a16="http://schemas.microsoft.com/office/drawing/2014/main" id="{D9BBC4FD-8B4C-40E1-8577-DA6CD4509B91}"/>
              </a:ext>
            </a:extLst>
          </p:cNvPr>
          <p:cNvGrpSpPr/>
          <p:nvPr/>
        </p:nvGrpSpPr>
        <p:grpSpPr>
          <a:xfrm>
            <a:off x="8551642" y="5868588"/>
            <a:ext cx="438120" cy="381240"/>
            <a:chOff x="8551642" y="5868588"/>
            <a:chExt cx="438120" cy="38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3">
              <p14:nvContentPartPr>
                <p14:cNvPr id="1339" name="Entrada de lápiz 1338">
                  <a:extLst>
                    <a:ext uri="{FF2B5EF4-FFF2-40B4-BE49-F238E27FC236}">
                      <a16:creationId xmlns:a16="http://schemas.microsoft.com/office/drawing/2014/main" id="{E316B4A1-85F6-4E18-B253-48AE038833F9}"/>
                    </a:ext>
                  </a:extLst>
                </p14:cNvPr>
                <p14:cNvContentPartPr/>
                <p14:nvPr/>
              </p14:nvContentPartPr>
              <p14:xfrm>
                <a:off x="8551642" y="5868588"/>
                <a:ext cx="132480" cy="381240"/>
              </p14:xfrm>
            </p:contentPart>
          </mc:Choice>
          <mc:Fallback xmlns="">
            <p:pic>
              <p:nvPicPr>
                <p:cNvPr id="1339" name="Entrada de lápiz 1338">
                  <a:extLst>
                    <a:ext uri="{FF2B5EF4-FFF2-40B4-BE49-F238E27FC236}">
                      <a16:creationId xmlns:a16="http://schemas.microsoft.com/office/drawing/2014/main" id="{E316B4A1-85F6-4E18-B253-48AE038833F9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8543002" y="5859948"/>
                  <a:ext cx="150120" cy="39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5">
              <p14:nvContentPartPr>
                <p14:cNvPr id="1340" name="Entrada de lápiz 1339">
                  <a:extLst>
                    <a:ext uri="{FF2B5EF4-FFF2-40B4-BE49-F238E27FC236}">
                      <a16:creationId xmlns:a16="http://schemas.microsoft.com/office/drawing/2014/main" id="{6138D7B2-D0C8-4290-9132-299B014C1737}"/>
                    </a:ext>
                  </a:extLst>
                </p14:cNvPr>
                <p14:cNvContentPartPr/>
                <p14:nvPr/>
              </p14:nvContentPartPr>
              <p14:xfrm>
                <a:off x="8725522" y="5966148"/>
                <a:ext cx="264240" cy="273240"/>
              </p14:xfrm>
            </p:contentPart>
          </mc:Choice>
          <mc:Fallback xmlns="">
            <p:pic>
              <p:nvPicPr>
                <p:cNvPr id="1340" name="Entrada de lápiz 1339">
                  <a:extLst>
                    <a:ext uri="{FF2B5EF4-FFF2-40B4-BE49-F238E27FC236}">
                      <a16:creationId xmlns:a16="http://schemas.microsoft.com/office/drawing/2014/main" id="{6138D7B2-D0C8-4290-9132-299B014C1737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8716522" y="5957508"/>
                  <a:ext cx="281880" cy="290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77">
            <p14:nvContentPartPr>
              <p14:cNvPr id="1342" name="Entrada de lápiz 1341">
                <a:extLst>
                  <a:ext uri="{FF2B5EF4-FFF2-40B4-BE49-F238E27FC236}">
                    <a16:creationId xmlns:a16="http://schemas.microsoft.com/office/drawing/2014/main" id="{A877DC79-59B9-4C5F-983F-41735C0853A8}"/>
                  </a:ext>
                </a:extLst>
              </p14:cNvPr>
              <p14:cNvContentPartPr/>
              <p14:nvPr/>
            </p14:nvContentPartPr>
            <p14:xfrm>
              <a:off x="3119794" y="-55131"/>
              <a:ext cx="25920" cy="14040"/>
            </p14:xfrm>
          </p:contentPart>
        </mc:Choice>
        <mc:Fallback xmlns="">
          <p:pic>
            <p:nvPicPr>
              <p:cNvPr id="1342" name="Entrada de lápiz 1341">
                <a:extLst>
                  <a:ext uri="{FF2B5EF4-FFF2-40B4-BE49-F238E27FC236}">
                    <a16:creationId xmlns:a16="http://schemas.microsoft.com/office/drawing/2014/main" id="{A877DC79-59B9-4C5F-983F-41735C0853A8}"/>
                  </a:ext>
                </a:extLst>
              </p:cNvPr>
              <p:cNvPicPr/>
              <p:nvPr/>
            </p:nvPicPr>
            <p:blipFill>
              <a:blip r:embed="rId578"/>
              <a:stretch>
                <a:fillRect/>
              </a:stretch>
            </p:blipFill>
            <p:spPr>
              <a:xfrm>
                <a:off x="3111154" y="-63771"/>
                <a:ext cx="43560" cy="31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352" name="Grupo 1351">
            <a:extLst>
              <a:ext uri="{FF2B5EF4-FFF2-40B4-BE49-F238E27FC236}">
                <a16:creationId xmlns:a16="http://schemas.microsoft.com/office/drawing/2014/main" id="{302D7864-DDF6-4213-AB35-997B448E5118}"/>
              </a:ext>
            </a:extLst>
          </p:cNvPr>
          <p:cNvGrpSpPr/>
          <p:nvPr/>
        </p:nvGrpSpPr>
        <p:grpSpPr>
          <a:xfrm>
            <a:off x="8945842" y="5257668"/>
            <a:ext cx="358920" cy="207720"/>
            <a:chOff x="8945842" y="5257668"/>
            <a:chExt cx="358920" cy="20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9">
              <p14:nvContentPartPr>
                <p14:cNvPr id="1343" name="Entrada de lápiz 1342">
                  <a:extLst>
                    <a:ext uri="{FF2B5EF4-FFF2-40B4-BE49-F238E27FC236}">
                      <a16:creationId xmlns:a16="http://schemas.microsoft.com/office/drawing/2014/main" id="{1B90A579-E628-4F4B-A033-86401689EBD0}"/>
                    </a:ext>
                  </a:extLst>
                </p14:cNvPr>
                <p14:cNvContentPartPr/>
                <p14:nvPr/>
              </p14:nvContentPartPr>
              <p14:xfrm>
                <a:off x="8945842" y="5336148"/>
                <a:ext cx="12240" cy="9000"/>
              </p14:xfrm>
            </p:contentPart>
          </mc:Choice>
          <mc:Fallback xmlns="">
            <p:pic>
              <p:nvPicPr>
                <p:cNvPr id="1343" name="Entrada de lápiz 1342">
                  <a:extLst>
                    <a:ext uri="{FF2B5EF4-FFF2-40B4-BE49-F238E27FC236}">
                      <a16:creationId xmlns:a16="http://schemas.microsoft.com/office/drawing/2014/main" id="{1B90A579-E628-4F4B-A033-86401689EBD0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8936842" y="5327508"/>
                  <a:ext cx="298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1">
              <p14:nvContentPartPr>
                <p14:cNvPr id="1344" name="Entrada de lápiz 1343">
                  <a:extLst>
                    <a:ext uri="{FF2B5EF4-FFF2-40B4-BE49-F238E27FC236}">
                      <a16:creationId xmlns:a16="http://schemas.microsoft.com/office/drawing/2014/main" id="{EB186CC7-6DE4-4F8E-BAF2-51E23382E13B}"/>
                    </a:ext>
                  </a:extLst>
                </p14:cNvPr>
                <p14:cNvContentPartPr/>
                <p14:nvPr/>
              </p14:nvContentPartPr>
              <p14:xfrm>
                <a:off x="8997322" y="5405628"/>
                <a:ext cx="11160" cy="4680"/>
              </p14:xfrm>
            </p:contentPart>
          </mc:Choice>
          <mc:Fallback xmlns="">
            <p:pic>
              <p:nvPicPr>
                <p:cNvPr id="1344" name="Entrada de lápiz 1343">
                  <a:extLst>
                    <a:ext uri="{FF2B5EF4-FFF2-40B4-BE49-F238E27FC236}">
                      <a16:creationId xmlns:a16="http://schemas.microsoft.com/office/drawing/2014/main" id="{EB186CC7-6DE4-4F8E-BAF2-51E23382E13B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8988322" y="5396988"/>
                  <a:ext cx="288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3">
              <p14:nvContentPartPr>
                <p14:cNvPr id="1345" name="Entrada de lápiz 1344">
                  <a:extLst>
                    <a:ext uri="{FF2B5EF4-FFF2-40B4-BE49-F238E27FC236}">
                      <a16:creationId xmlns:a16="http://schemas.microsoft.com/office/drawing/2014/main" id="{DCA1252D-9E44-4457-B99B-2035137C58C8}"/>
                    </a:ext>
                  </a:extLst>
                </p14:cNvPr>
                <p14:cNvContentPartPr/>
                <p14:nvPr/>
              </p14:nvContentPartPr>
              <p14:xfrm>
                <a:off x="9119002" y="5261628"/>
                <a:ext cx="63000" cy="18000"/>
              </p14:xfrm>
            </p:contentPart>
          </mc:Choice>
          <mc:Fallback xmlns="">
            <p:pic>
              <p:nvPicPr>
                <p:cNvPr id="1345" name="Entrada de lápiz 1344">
                  <a:extLst>
                    <a:ext uri="{FF2B5EF4-FFF2-40B4-BE49-F238E27FC236}">
                      <a16:creationId xmlns:a16="http://schemas.microsoft.com/office/drawing/2014/main" id="{DCA1252D-9E44-4457-B99B-2035137C58C8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9110002" y="5252988"/>
                  <a:ext cx="806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5">
              <p14:nvContentPartPr>
                <p14:cNvPr id="1346" name="Entrada de lápiz 1345">
                  <a:extLst>
                    <a:ext uri="{FF2B5EF4-FFF2-40B4-BE49-F238E27FC236}">
                      <a16:creationId xmlns:a16="http://schemas.microsoft.com/office/drawing/2014/main" id="{4A86B14C-99B4-4630-98F0-D7AF9F8064D9}"/>
                    </a:ext>
                  </a:extLst>
                </p14:cNvPr>
                <p14:cNvContentPartPr/>
                <p14:nvPr/>
              </p14:nvContentPartPr>
              <p14:xfrm>
                <a:off x="9073642" y="5257668"/>
                <a:ext cx="231120" cy="207720"/>
              </p14:xfrm>
            </p:contentPart>
          </mc:Choice>
          <mc:Fallback xmlns="">
            <p:pic>
              <p:nvPicPr>
                <p:cNvPr id="1346" name="Entrada de lápiz 1345">
                  <a:extLst>
                    <a:ext uri="{FF2B5EF4-FFF2-40B4-BE49-F238E27FC236}">
                      <a16:creationId xmlns:a16="http://schemas.microsoft.com/office/drawing/2014/main" id="{4A86B14C-99B4-4630-98F0-D7AF9F8064D9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9065002" y="5249028"/>
                  <a:ext cx="248760" cy="22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51" name="Grupo 1350">
            <a:extLst>
              <a:ext uri="{FF2B5EF4-FFF2-40B4-BE49-F238E27FC236}">
                <a16:creationId xmlns:a16="http://schemas.microsoft.com/office/drawing/2014/main" id="{AF283380-34B1-4B95-AEB2-33A7CCE8758F}"/>
              </a:ext>
            </a:extLst>
          </p:cNvPr>
          <p:cNvGrpSpPr/>
          <p:nvPr/>
        </p:nvGrpSpPr>
        <p:grpSpPr>
          <a:xfrm>
            <a:off x="9094882" y="6222108"/>
            <a:ext cx="326880" cy="169560"/>
            <a:chOff x="9094882" y="6222108"/>
            <a:chExt cx="326880" cy="16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7">
              <p14:nvContentPartPr>
                <p14:cNvPr id="1347" name="Entrada de lápiz 1346">
                  <a:extLst>
                    <a:ext uri="{FF2B5EF4-FFF2-40B4-BE49-F238E27FC236}">
                      <a16:creationId xmlns:a16="http://schemas.microsoft.com/office/drawing/2014/main" id="{71F4C452-8CB2-472A-B43C-66941C202BC8}"/>
                    </a:ext>
                  </a:extLst>
                </p14:cNvPr>
                <p14:cNvContentPartPr/>
                <p14:nvPr/>
              </p14:nvContentPartPr>
              <p14:xfrm>
                <a:off x="9129802" y="6233268"/>
                <a:ext cx="360" cy="4680"/>
              </p14:xfrm>
            </p:contentPart>
          </mc:Choice>
          <mc:Fallback xmlns="">
            <p:pic>
              <p:nvPicPr>
                <p:cNvPr id="1347" name="Entrada de lápiz 1346">
                  <a:extLst>
                    <a:ext uri="{FF2B5EF4-FFF2-40B4-BE49-F238E27FC236}">
                      <a16:creationId xmlns:a16="http://schemas.microsoft.com/office/drawing/2014/main" id="{71F4C452-8CB2-472A-B43C-66941C202BC8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9120802" y="6224268"/>
                  <a:ext cx="180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8">
              <p14:nvContentPartPr>
                <p14:cNvPr id="1348" name="Entrada de lápiz 1347">
                  <a:extLst>
                    <a:ext uri="{FF2B5EF4-FFF2-40B4-BE49-F238E27FC236}">
                      <a16:creationId xmlns:a16="http://schemas.microsoft.com/office/drawing/2014/main" id="{9C747C7B-2BA3-4B31-A3A6-03AF44E7CD27}"/>
                    </a:ext>
                  </a:extLst>
                </p14:cNvPr>
                <p14:cNvContentPartPr/>
                <p14:nvPr/>
              </p14:nvContentPartPr>
              <p14:xfrm>
                <a:off x="9094882" y="6307068"/>
                <a:ext cx="18360" cy="6840"/>
              </p14:xfrm>
            </p:contentPart>
          </mc:Choice>
          <mc:Fallback xmlns="">
            <p:pic>
              <p:nvPicPr>
                <p:cNvPr id="1348" name="Entrada de lápiz 1347">
                  <a:extLst>
                    <a:ext uri="{FF2B5EF4-FFF2-40B4-BE49-F238E27FC236}">
                      <a16:creationId xmlns:a16="http://schemas.microsoft.com/office/drawing/2014/main" id="{9C747C7B-2BA3-4B31-A3A6-03AF44E7CD27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9086242" y="6298068"/>
                  <a:ext cx="3600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0">
              <p14:nvContentPartPr>
                <p14:cNvPr id="1349" name="Entrada de lápiz 1348">
                  <a:extLst>
                    <a:ext uri="{FF2B5EF4-FFF2-40B4-BE49-F238E27FC236}">
                      <a16:creationId xmlns:a16="http://schemas.microsoft.com/office/drawing/2014/main" id="{7D5E0A17-C90C-462C-84F7-C91825D8CD7D}"/>
                    </a:ext>
                  </a:extLst>
                </p14:cNvPr>
                <p14:cNvContentPartPr/>
                <p14:nvPr/>
              </p14:nvContentPartPr>
              <p14:xfrm>
                <a:off x="9260482" y="6222108"/>
                <a:ext cx="73440" cy="4680"/>
              </p14:xfrm>
            </p:contentPart>
          </mc:Choice>
          <mc:Fallback xmlns="">
            <p:pic>
              <p:nvPicPr>
                <p:cNvPr id="1349" name="Entrada de lápiz 1348">
                  <a:extLst>
                    <a:ext uri="{FF2B5EF4-FFF2-40B4-BE49-F238E27FC236}">
                      <a16:creationId xmlns:a16="http://schemas.microsoft.com/office/drawing/2014/main" id="{7D5E0A17-C90C-462C-84F7-C91825D8CD7D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9251482" y="6213468"/>
                  <a:ext cx="9108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2">
              <p14:nvContentPartPr>
                <p14:cNvPr id="1350" name="Entrada de lápiz 1349">
                  <a:extLst>
                    <a:ext uri="{FF2B5EF4-FFF2-40B4-BE49-F238E27FC236}">
                      <a16:creationId xmlns:a16="http://schemas.microsoft.com/office/drawing/2014/main" id="{282451AC-82F8-4A8C-AEDA-FF1299F2E8EA}"/>
                    </a:ext>
                  </a:extLst>
                </p14:cNvPr>
                <p14:cNvContentPartPr/>
                <p14:nvPr/>
              </p14:nvContentPartPr>
              <p14:xfrm>
                <a:off x="9191362" y="6248388"/>
                <a:ext cx="230400" cy="143280"/>
              </p14:xfrm>
            </p:contentPart>
          </mc:Choice>
          <mc:Fallback xmlns="">
            <p:pic>
              <p:nvPicPr>
                <p:cNvPr id="1350" name="Entrada de lápiz 1349">
                  <a:extLst>
                    <a:ext uri="{FF2B5EF4-FFF2-40B4-BE49-F238E27FC236}">
                      <a16:creationId xmlns:a16="http://schemas.microsoft.com/office/drawing/2014/main" id="{282451AC-82F8-4A8C-AEDA-FF1299F2E8EA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9182362" y="6239388"/>
                  <a:ext cx="248040" cy="160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55" name="Grupo 1354">
            <a:extLst>
              <a:ext uri="{FF2B5EF4-FFF2-40B4-BE49-F238E27FC236}">
                <a16:creationId xmlns:a16="http://schemas.microsoft.com/office/drawing/2014/main" id="{A16A58A3-D773-40AA-8E9A-FD657693177A}"/>
              </a:ext>
            </a:extLst>
          </p:cNvPr>
          <p:cNvGrpSpPr/>
          <p:nvPr/>
        </p:nvGrpSpPr>
        <p:grpSpPr>
          <a:xfrm>
            <a:off x="9358042" y="5606508"/>
            <a:ext cx="137160" cy="87480"/>
            <a:chOff x="9358042" y="5606508"/>
            <a:chExt cx="137160" cy="8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4">
              <p14:nvContentPartPr>
                <p14:cNvPr id="1353" name="Entrada de lápiz 1352">
                  <a:extLst>
                    <a:ext uri="{FF2B5EF4-FFF2-40B4-BE49-F238E27FC236}">
                      <a16:creationId xmlns:a16="http://schemas.microsoft.com/office/drawing/2014/main" id="{CCF71C48-92E6-4197-89FA-4250643AC32B}"/>
                    </a:ext>
                  </a:extLst>
                </p14:cNvPr>
                <p14:cNvContentPartPr/>
                <p14:nvPr/>
              </p14:nvContentPartPr>
              <p14:xfrm>
                <a:off x="9358042" y="5606508"/>
                <a:ext cx="121680" cy="21600"/>
              </p14:xfrm>
            </p:contentPart>
          </mc:Choice>
          <mc:Fallback xmlns="">
            <p:pic>
              <p:nvPicPr>
                <p:cNvPr id="1353" name="Entrada de lápiz 1352">
                  <a:extLst>
                    <a:ext uri="{FF2B5EF4-FFF2-40B4-BE49-F238E27FC236}">
                      <a16:creationId xmlns:a16="http://schemas.microsoft.com/office/drawing/2014/main" id="{CCF71C48-92E6-4197-89FA-4250643AC32B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9349402" y="5597508"/>
                  <a:ext cx="13932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6">
              <p14:nvContentPartPr>
                <p14:cNvPr id="1354" name="Entrada de lápiz 1353">
                  <a:extLst>
                    <a:ext uri="{FF2B5EF4-FFF2-40B4-BE49-F238E27FC236}">
                      <a16:creationId xmlns:a16="http://schemas.microsoft.com/office/drawing/2014/main" id="{F6D7F4D3-88C3-42EB-9073-2610CF82C7CE}"/>
                    </a:ext>
                  </a:extLst>
                </p14:cNvPr>
                <p14:cNvContentPartPr/>
                <p14:nvPr/>
              </p14:nvContentPartPr>
              <p14:xfrm>
                <a:off x="9392242" y="5671308"/>
                <a:ext cx="102960" cy="22680"/>
              </p14:xfrm>
            </p:contentPart>
          </mc:Choice>
          <mc:Fallback xmlns="">
            <p:pic>
              <p:nvPicPr>
                <p:cNvPr id="1354" name="Entrada de lápiz 1353">
                  <a:extLst>
                    <a:ext uri="{FF2B5EF4-FFF2-40B4-BE49-F238E27FC236}">
                      <a16:creationId xmlns:a16="http://schemas.microsoft.com/office/drawing/2014/main" id="{F6D7F4D3-88C3-42EB-9073-2610CF82C7CE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9383242" y="5662308"/>
                  <a:ext cx="120600" cy="40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98">
            <p14:nvContentPartPr>
              <p14:cNvPr id="1356" name="Entrada de lápiz 1355">
                <a:extLst>
                  <a:ext uri="{FF2B5EF4-FFF2-40B4-BE49-F238E27FC236}">
                    <a16:creationId xmlns:a16="http://schemas.microsoft.com/office/drawing/2014/main" id="{26C4EAC2-1852-4932-8D30-FAABCDB3061E}"/>
                  </a:ext>
                </a:extLst>
              </p14:cNvPr>
              <p14:cNvContentPartPr/>
              <p14:nvPr/>
            </p14:nvContentPartPr>
            <p14:xfrm>
              <a:off x="9826402" y="5233908"/>
              <a:ext cx="392040" cy="330120"/>
            </p14:xfrm>
          </p:contentPart>
        </mc:Choice>
        <mc:Fallback xmlns="">
          <p:pic>
            <p:nvPicPr>
              <p:cNvPr id="1356" name="Entrada de lápiz 1355">
                <a:extLst>
                  <a:ext uri="{FF2B5EF4-FFF2-40B4-BE49-F238E27FC236}">
                    <a16:creationId xmlns:a16="http://schemas.microsoft.com/office/drawing/2014/main" id="{26C4EAC2-1852-4932-8D30-FAABCDB3061E}"/>
                  </a:ext>
                </a:extLst>
              </p:cNvPr>
              <p:cNvPicPr/>
              <p:nvPr/>
            </p:nvPicPr>
            <p:blipFill>
              <a:blip r:embed="rId599"/>
              <a:stretch>
                <a:fillRect/>
              </a:stretch>
            </p:blipFill>
            <p:spPr>
              <a:xfrm>
                <a:off x="9817762" y="5225268"/>
                <a:ext cx="409680" cy="34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0">
            <p14:nvContentPartPr>
              <p14:cNvPr id="1357" name="Entrada de lápiz 1356">
                <a:extLst>
                  <a:ext uri="{FF2B5EF4-FFF2-40B4-BE49-F238E27FC236}">
                    <a16:creationId xmlns:a16="http://schemas.microsoft.com/office/drawing/2014/main" id="{4BB98805-875E-41EF-BA59-D1ABBEAD2A77}"/>
                  </a:ext>
                </a:extLst>
              </p14:cNvPr>
              <p14:cNvContentPartPr/>
              <p14:nvPr/>
            </p14:nvContentPartPr>
            <p14:xfrm>
              <a:off x="9739282" y="5660148"/>
              <a:ext cx="867960" cy="65880"/>
            </p14:xfrm>
          </p:contentPart>
        </mc:Choice>
        <mc:Fallback xmlns="">
          <p:pic>
            <p:nvPicPr>
              <p:cNvPr id="1357" name="Entrada de lápiz 1356">
                <a:extLst>
                  <a:ext uri="{FF2B5EF4-FFF2-40B4-BE49-F238E27FC236}">
                    <a16:creationId xmlns:a16="http://schemas.microsoft.com/office/drawing/2014/main" id="{4BB98805-875E-41EF-BA59-D1ABBEAD2A77}"/>
                  </a:ext>
                </a:extLst>
              </p:cNvPr>
              <p:cNvPicPr/>
              <p:nvPr/>
            </p:nvPicPr>
            <p:blipFill>
              <a:blip r:embed="rId601"/>
              <a:stretch>
                <a:fillRect/>
              </a:stretch>
            </p:blipFill>
            <p:spPr>
              <a:xfrm>
                <a:off x="9730282" y="5651508"/>
                <a:ext cx="88560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2">
            <p14:nvContentPartPr>
              <p14:cNvPr id="1358" name="Entrada de lápiz 1357">
                <a:extLst>
                  <a:ext uri="{FF2B5EF4-FFF2-40B4-BE49-F238E27FC236}">
                    <a16:creationId xmlns:a16="http://schemas.microsoft.com/office/drawing/2014/main" id="{9E75A649-2B3C-40BD-B6F4-91C20C947377}"/>
                  </a:ext>
                </a:extLst>
              </p14:cNvPr>
              <p14:cNvContentPartPr/>
              <p14:nvPr/>
            </p14:nvContentPartPr>
            <p14:xfrm>
              <a:off x="10055002" y="5899188"/>
              <a:ext cx="315720" cy="340200"/>
            </p14:xfrm>
          </p:contentPart>
        </mc:Choice>
        <mc:Fallback xmlns="">
          <p:pic>
            <p:nvPicPr>
              <p:cNvPr id="1358" name="Entrada de lápiz 1357">
                <a:extLst>
                  <a:ext uri="{FF2B5EF4-FFF2-40B4-BE49-F238E27FC236}">
                    <a16:creationId xmlns:a16="http://schemas.microsoft.com/office/drawing/2014/main" id="{9E75A649-2B3C-40BD-B6F4-91C20C947377}"/>
                  </a:ext>
                </a:extLst>
              </p:cNvPr>
              <p:cNvPicPr/>
              <p:nvPr/>
            </p:nvPicPr>
            <p:blipFill>
              <a:blip r:embed="rId603"/>
              <a:stretch>
                <a:fillRect/>
              </a:stretch>
            </p:blipFill>
            <p:spPr>
              <a:xfrm>
                <a:off x="10046002" y="5890188"/>
                <a:ext cx="333360" cy="357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361" name="Grupo 1360">
            <a:extLst>
              <a:ext uri="{FF2B5EF4-FFF2-40B4-BE49-F238E27FC236}">
                <a16:creationId xmlns:a16="http://schemas.microsoft.com/office/drawing/2014/main" id="{BF3C9286-A814-4A44-A030-E86938768B51}"/>
              </a:ext>
            </a:extLst>
          </p:cNvPr>
          <p:cNvGrpSpPr/>
          <p:nvPr/>
        </p:nvGrpSpPr>
        <p:grpSpPr>
          <a:xfrm>
            <a:off x="12101074" y="4546389"/>
            <a:ext cx="201960" cy="199800"/>
            <a:chOff x="12101074" y="4546389"/>
            <a:chExt cx="201960" cy="199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4">
              <p14:nvContentPartPr>
                <p14:cNvPr id="1359" name="Entrada de lápiz 1358">
                  <a:extLst>
                    <a:ext uri="{FF2B5EF4-FFF2-40B4-BE49-F238E27FC236}">
                      <a16:creationId xmlns:a16="http://schemas.microsoft.com/office/drawing/2014/main" id="{7195E0E1-1953-490D-B964-BAC345431302}"/>
                    </a:ext>
                  </a:extLst>
                </p14:cNvPr>
                <p14:cNvContentPartPr/>
                <p14:nvPr/>
              </p14:nvContentPartPr>
              <p14:xfrm>
                <a:off x="12101074" y="4546389"/>
                <a:ext cx="165600" cy="138240"/>
              </p14:xfrm>
            </p:contentPart>
          </mc:Choice>
          <mc:Fallback xmlns="">
            <p:pic>
              <p:nvPicPr>
                <p:cNvPr id="1359" name="Entrada de lápiz 1358">
                  <a:extLst>
                    <a:ext uri="{FF2B5EF4-FFF2-40B4-BE49-F238E27FC236}">
                      <a16:creationId xmlns:a16="http://schemas.microsoft.com/office/drawing/2014/main" id="{7195E0E1-1953-490D-B964-BAC345431302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12092074" y="4537749"/>
                  <a:ext cx="18324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6">
              <p14:nvContentPartPr>
                <p14:cNvPr id="1360" name="Entrada de lápiz 1359">
                  <a:extLst>
                    <a:ext uri="{FF2B5EF4-FFF2-40B4-BE49-F238E27FC236}">
                      <a16:creationId xmlns:a16="http://schemas.microsoft.com/office/drawing/2014/main" id="{ACF45529-8402-4FBB-A91D-EAB95CBE1E92}"/>
                    </a:ext>
                  </a:extLst>
                </p14:cNvPr>
                <p14:cNvContentPartPr/>
                <p14:nvPr/>
              </p14:nvContentPartPr>
              <p14:xfrm>
                <a:off x="12137434" y="4607589"/>
                <a:ext cx="165600" cy="138600"/>
              </p14:xfrm>
            </p:contentPart>
          </mc:Choice>
          <mc:Fallback xmlns="">
            <p:pic>
              <p:nvPicPr>
                <p:cNvPr id="1360" name="Entrada de lápiz 1359">
                  <a:extLst>
                    <a:ext uri="{FF2B5EF4-FFF2-40B4-BE49-F238E27FC236}">
                      <a16:creationId xmlns:a16="http://schemas.microsoft.com/office/drawing/2014/main" id="{ACF45529-8402-4FBB-A91D-EAB95CBE1E92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12128434" y="4598949"/>
                  <a:ext cx="183240" cy="156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64" name="Grupo 1363">
            <a:extLst>
              <a:ext uri="{FF2B5EF4-FFF2-40B4-BE49-F238E27FC236}">
                <a16:creationId xmlns:a16="http://schemas.microsoft.com/office/drawing/2014/main" id="{021C3F8F-E917-4EC9-B28A-EFAFCB49171A}"/>
              </a:ext>
            </a:extLst>
          </p:cNvPr>
          <p:cNvGrpSpPr/>
          <p:nvPr/>
        </p:nvGrpSpPr>
        <p:grpSpPr>
          <a:xfrm>
            <a:off x="10536874" y="5982789"/>
            <a:ext cx="424080" cy="221760"/>
            <a:chOff x="10536874" y="5982789"/>
            <a:chExt cx="424080" cy="22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8">
              <p14:nvContentPartPr>
                <p14:cNvPr id="1362" name="Entrada de lápiz 1361">
                  <a:extLst>
                    <a:ext uri="{FF2B5EF4-FFF2-40B4-BE49-F238E27FC236}">
                      <a16:creationId xmlns:a16="http://schemas.microsoft.com/office/drawing/2014/main" id="{75A84673-5D4B-4868-8303-B8A30A0C3898}"/>
                    </a:ext>
                  </a:extLst>
                </p14:cNvPr>
                <p14:cNvContentPartPr/>
                <p14:nvPr/>
              </p14:nvContentPartPr>
              <p14:xfrm>
                <a:off x="10536874" y="5982789"/>
                <a:ext cx="377640" cy="221760"/>
              </p14:xfrm>
            </p:contentPart>
          </mc:Choice>
          <mc:Fallback xmlns="">
            <p:pic>
              <p:nvPicPr>
                <p:cNvPr id="1362" name="Entrada de lápiz 1361">
                  <a:extLst>
                    <a:ext uri="{FF2B5EF4-FFF2-40B4-BE49-F238E27FC236}">
                      <a16:creationId xmlns:a16="http://schemas.microsoft.com/office/drawing/2014/main" id="{75A84673-5D4B-4868-8303-B8A30A0C3898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10528234" y="5974149"/>
                  <a:ext cx="39528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0">
              <p14:nvContentPartPr>
                <p14:cNvPr id="1363" name="Entrada de lápiz 1362">
                  <a:extLst>
                    <a:ext uri="{FF2B5EF4-FFF2-40B4-BE49-F238E27FC236}">
                      <a16:creationId xmlns:a16="http://schemas.microsoft.com/office/drawing/2014/main" id="{809CF6BE-3FB3-4AC2-ACBF-45D8C4744CEF}"/>
                    </a:ext>
                  </a:extLst>
                </p14:cNvPr>
                <p14:cNvContentPartPr/>
                <p14:nvPr/>
              </p14:nvContentPartPr>
              <p14:xfrm>
                <a:off x="10678354" y="6018069"/>
                <a:ext cx="282600" cy="186480"/>
              </p14:xfrm>
            </p:contentPart>
          </mc:Choice>
          <mc:Fallback xmlns="">
            <p:pic>
              <p:nvPicPr>
                <p:cNvPr id="1363" name="Entrada de lápiz 1362">
                  <a:extLst>
                    <a:ext uri="{FF2B5EF4-FFF2-40B4-BE49-F238E27FC236}">
                      <a16:creationId xmlns:a16="http://schemas.microsoft.com/office/drawing/2014/main" id="{809CF6BE-3FB3-4AC2-ACBF-45D8C4744CEF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10669714" y="6009429"/>
                  <a:ext cx="300240" cy="20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66" name="Grupo 1365">
            <a:extLst>
              <a:ext uri="{FF2B5EF4-FFF2-40B4-BE49-F238E27FC236}">
                <a16:creationId xmlns:a16="http://schemas.microsoft.com/office/drawing/2014/main" id="{A4440CB5-AEE5-4023-8792-4007060CDFDA}"/>
              </a:ext>
            </a:extLst>
          </p:cNvPr>
          <p:cNvGrpSpPr/>
          <p:nvPr/>
        </p:nvGrpSpPr>
        <p:grpSpPr>
          <a:xfrm>
            <a:off x="6964234" y="3700749"/>
            <a:ext cx="1056309" cy="698476"/>
            <a:chOff x="6964234" y="3700749"/>
            <a:chExt cx="1056309" cy="698476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2">
              <p14:nvContentPartPr>
                <p14:cNvPr id="1148" name="Entrada de lápiz 1147">
                  <a:extLst>
                    <a:ext uri="{FF2B5EF4-FFF2-40B4-BE49-F238E27FC236}">
                      <a16:creationId xmlns:a16="http://schemas.microsoft.com/office/drawing/2014/main" id="{3151F62E-FF1A-493E-AB1D-55B6A3835566}"/>
                    </a:ext>
                  </a:extLst>
                </p14:cNvPr>
                <p14:cNvContentPartPr/>
                <p14:nvPr/>
              </p14:nvContentPartPr>
              <p14:xfrm>
                <a:off x="7343718" y="3873541"/>
                <a:ext cx="136489" cy="172191"/>
              </p14:xfrm>
            </p:contentPart>
          </mc:Choice>
          <mc:Fallback xmlns="">
            <p:pic>
              <p:nvPicPr>
                <p:cNvPr id="1148" name="Entrada de lápiz 1147">
                  <a:extLst>
                    <a:ext uri="{FF2B5EF4-FFF2-40B4-BE49-F238E27FC236}">
                      <a16:creationId xmlns:a16="http://schemas.microsoft.com/office/drawing/2014/main" id="{3151F62E-FF1A-493E-AB1D-55B6A3835566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7334715" y="3864535"/>
                  <a:ext cx="154135" cy="1898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4">
              <p14:nvContentPartPr>
                <p14:cNvPr id="1149" name="Entrada de lápiz 1148">
                  <a:extLst>
                    <a:ext uri="{FF2B5EF4-FFF2-40B4-BE49-F238E27FC236}">
                      <a16:creationId xmlns:a16="http://schemas.microsoft.com/office/drawing/2014/main" id="{D4032508-DFEC-41C6-8B6F-CD5ED33CD184}"/>
                    </a:ext>
                  </a:extLst>
                </p14:cNvPr>
                <p14:cNvContentPartPr/>
                <p14:nvPr/>
              </p14:nvContentPartPr>
              <p14:xfrm>
                <a:off x="7177324" y="4084983"/>
                <a:ext cx="416625" cy="44157"/>
              </p14:xfrm>
            </p:contentPart>
          </mc:Choice>
          <mc:Fallback xmlns="">
            <p:pic>
              <p:nvPicPr>
                <p:cNvPr id="1149" name="Entrada de lápiz 1148">
                  <a:extLst>
                    <a:ext uri="{FF2B5EF4-FFF2-40B4-BE49-F238E27FC236}">
                      <a16:creationId xmlns:a16="http://schemas.microsoft.com/office/drawing/2014/main" id="{D4032508-DFEC-41C6-8B6F-CD5ED33CD184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7168689" y="4076008"/>
                  <a:ext cx="434254" cy="617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6">
              <p14:nvContentPartPr>
                <p14:cNvPr id="1150" name="Entrada de lápiz 1149">
                  <a:extLst>
                    <a:ext uri="{FF2B5EF4-FFF2-40B4-BE49-F238E27FC236}">
                      <a16:creationId xmlns:a16="http://schemas.microsoft.com/office/drawing/2014/main" id="{A3498B30-35FD-4257-A5E7-BA9E1BF6ED41}"/>
                    </a:ext>
                  </a:extLst>
                </p14:cNvPr>
                <p14:cNvContentPartPr/>
                <p14:nvPr/>
              </p14:nvContentPartPr>
              <p14:xfrm>
                <a:off x="7287742" y="4170261"/>
                <a:ext cx="183264" cy="203966"/>
              </p14:xfrm>
            </p:contentPart>
          </mc:Choice>
          <mc:Fallback xmlns="">
            <p:pic>
              <p:nvPicPr>
                <p:cNvPr id="1150" name="Entrada de lápiz 1149">
                  <a:extLst>
                    <a:ext uri="{FF2B5EF4-FFF2-40B4-BE49-F238E27FC236}">
                      <a16:creationId xmlns:a16="http://schemas.microsoft.com/office/drawing/2014/main" id="{A3498B30-35FD-4257-A5E7-BA9E1BF6ED41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7278758" y="4161268"/>
                  <a:ext cx="200872" cy="2215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8">
              <p14:nvContentPartPr>
                <p14:cNvPr id="1152" name="Entrada de lápiz 1151">
                  <a:extLst>
                    <a:ext uri="{FF2B5EF4-FFF2-40B4-BE49-F238E27FC236}">
                      <a16:creationId xmlns:a16="http://schemas.microsoft.com/office/drawing/2014/main" id="{86830631-7544-44FA-AB53-9B5CE9F102AA}"/>
                    </a:ext>
                  </a:extLst>
                </p14:cNvPr>
                <p14:cNvContentPartPr/>
                <p14:nvPr/>
              </p14:nvContentPartPr>
              <p14:xfrm>
                <a:off x="7656826" y="4008817"/>
                <a:ext cx="12780" cy="22663"/>
              </p14:xfrm>
            </p:contentPart>
          </mc:Choice>
          <mc:Fallback xmlns="">
            <p:pic>
              <p:nvPicPr>
                <p:cNvPr id="1152" name="Entrada de lápiz 1151">
                  <a:extLst>
                    <a:ext uri="{FF2B5EF4-FFF2-40B4-BE49-F238E27FC236}">
                      <a16:creationId xmlns:a16="http://schemas.microsoft.com/office/drawing/2014/main" id="{86830631-7544-44FA-AB53-9B5CE9F102AA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7647951" y="3999824"/>
                  <a:ext cx="30175" cy="402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0">
              <p14:nvContentPartPr>
                <p14:cNvPr id="1153" name="Entrada de lápiz 1152">
                  <a:extLst>
                    <a:ext uri="{FF2B5EF4-FFF2-40B4-BE49-F238E27FC236}">
                      <a16:creationId xmlns:a16="http://schemas.microsoft.com/office/drawing/2014/main" id="{E7346521-59C9-44A5-8298-539E0CC5B929}"/>
                    </a:ext>
                  </a:extLst>
                </p14:cNvPr>
                <p14:cNvContentPartPr/>
                <p14:nvPr/>
              </p14:nvContentPartPr>
              <p14:xfrm>
                <a:off x="7698489" y="4100637"/>
                <a:ext cx="12524" cy="22896"/>
              </p14:xfrm>
            </p:contentPart>
          </mc:Choice>
          <mc:Fallback xmlns="">
            <p:pic>
              <p:nvPicPr>
                <p:cNvPr id="1153" name="Entrada de lápiz 1152">
                  <a:extLst>
                    <a:ext uri="{FF2B5EF4-FFF2-40B4-BE49-F238E27FC236}">
                      <a16:creationId xmlns:a16="http://schemas.microsoft.com/office/drawing/2014/main" id="{E7346521-59C9-44A5-8298-539E0CC5B929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7689901" y="4091693"/>
                  <a:ext cx="30058" cy="404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2">
              <p14:nvContentPartPr>
                <p14:cNvPr id="1154" name="Entrada de lápiz 1153">
                  <a:extLst>
                    <a:ext uri="{FF2B5EF4-FFF2-40B4-BE49-F238E27FC236}">
                      <a16:creationId xmlns:a16="http://schemas.microsoft.com/office/drawing/2014/main" id="{841E4693-40B7-4324-842F-0B01CEEF54AF}"/>
                    </a:ext>
                  </a:extLst>
                </p14:cNvPr>
                <p14:cNvContentPartPr/>
                <p14:nvPr/>
              </p14:nvContentPartPr>
              <p14:xfrm>
                <a:off x="7854659" y="3868167"/>
                <a:ext cx="142879" cy="168453"/>
              </p14:xfrm>
            </p:contentPart>
          </mc:Choice>
          <mc:Fallback xmlns="">
            <p:pic>
              <p:nvPicPr>
                <p:cNvPr id="1154" name="Entrada de lápiz 1153">
                  <a:extLst>
                    <a:ext uri="{FF2B5EF4-FFF2-40B4-BE49-F238E27FC236}">
                      <a16:creationId xmlns:a16="http://schemas.microsoft.com/office/drawing/2014/main" id="{841E4693-40B7-4324-842F-0B01CEEF54AF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7845684" y="3859188"/>
                  <a:ext cx="160470" cy="1860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4">
              <p14:nvContentPartPr>
                <p14:cNvPr id="1155" name="Entrada de lápiz 1154">
                  <a:extLst>
                    <a:ext uri="{FF2B5EF4-FFF2-40B4-BE49-F238E27FC236}">
                      <a16:creationId xmlns:a16="http://schemas.microsoft.com/office/drawing/2014/main" id="{DA9D6CDD-8013-4468-8118-AE6B9667374C}"/>
                    </a:ext>
                  </a:extLst>
                </p14:cNvPr>
                <p14:cNvContentPartPr/>
                <p14:nvPr/>
              </p14:nvContentPartPr>
              <p14:xfrm>
                <a:off x="7794083" y="4100637"/>
                <a:ext cx="226460" cy="15186"/>
              </p14:xfrm>
            </p:contentPart>
          </mc:Choice>
          <mc:Fallback xmlns="">
            <p:pic>
              <p:nvPicPr>
                <p:cNvPr id="1155" name="Entrada de lápiz 1154">
                  <a:extLst>
                    <a:ext uri="{FF2B5EF4-FFF2-40B4-BE49-F238E27FC236}">
                      <a16:creationId xmlns:a16="http://schemas.microsoft.com/office/drawing/2014/main" id="{DA9D6CDD-8013-4468-8118-AE6B9667374C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7785096" y="4091808"/>
                  <a:ext cx="244074" cy="324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6">
              <p14:nvContentPartPr>
                <p14:cNvPr id="1156" name="Entrada de lápiz 1155">
                  <a:extLst>
                    <a:ext uri="{FF2B5EF4-FFF2-40B4-BE49-F238E27FC236}">
                      <a16:creationId xmlns:a16="http://schemas.microsoft.com/office/drawing/2014/main" id="{3C1DD8C6-DF56-4A93-BFE1-B80A241F6BD0}"/>
                    </a:ext>
                  </a:extLst>
                </p14:cNvPr>
                <p14:cNvContentPartPr/>
                <p14:nvPr/>
              </p14:nvContentPartPr>
              <p14:xfrm>
                <a:off x="7856449" y="4192456"/>
                <a:ext cx="124732" cy="120323"/>
              </p14:xfrm>
            </p:contentPart>
          </mc:Choice>
          <mc:Fallback xmlns="">
            <p:pic>
              <p:nvPicPr>
                <p:cNvPr id="1156" name="Entrada de lápiz 1155">
                  <a:extLst>
                    <a:ext uri="{FF2B5EF4-FFF2-40B4-BE49-F238E27FC236}">
                      <a16:creationId xmlns:a16="http://schemas.microsoft.com/office/drawing/2014/main" id="{3C1DD8C6-DF56-4A93-BFE1-B80A241F6BD0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7847463" y="4183477"/>
                  <a:ext cx="142345" cy="1379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8">
              <p14:nvContentPartPr>
                <p14:cNvPr id="1157" name="Entrada de lápiz 1156">
                  <a:extLst>
                    <a:ext uri="{FF2B5EF4-FFF2-40B4-BE49-F238E27FC236}">
                      <a16:creationId xmlns:a16="http://schemas.microsoft.com/office/drawing/2014/main" id="{C9ED5F32-42F9-4E57-B009-22EC5B6378AE}"/>
                    </a:ext>
                  </a:extLst>
                </p14:cNvPr>
                <p14:cNvContentPartPr/>
                <p14:nvPr/>
              </p14:nvContentPartPr>
              <p14:xfrm>
                <a:off x="7935173" y="4192456"/>
                <a:ext cx="69523" cy="206769"/>
              </p14:xfrm>
            </p:contentPart>
          </mc:Choice>
          <mc:Fallback xmlns="">
            <p:pic>
              <p:nvPicPr>
                <p:cNvPr id="1157" name="Entrada de lápiz 1156">
                  <a:extLst>
                    <a:ext uri="{FF2B5EF4-FFF2-40B4-BE49-F238E27FC236}">
                      <a16:creationId xmlns:a16="http://schemas.microsoft.com/office/drawing/2014/main" id="{C9ED5F32-42F9-4E57-B009-22EC5B6378AE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7926167" y="4183450"/>
                  <a:ext cx="87174" cy="2244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0">
              <p14:nvContentPartPr>
                <p14:cNvPr id="1365" name="Entrada de lápiz 1364">
                  <a:extLst>
                    <a:ext uri="{FF2B5EF4-FFF2-40B4-BE49-F238E27FC236}">
                      <a16:creationId xmlns:a16="http://schemas.microsoft.com/office/drawing/2014/main" id="{651B625B-3FE0-4A27-BBDE-CA810DC5BD29}"/>
                    </a:ext>
                  </a:extLst>
                </p14:cNvPr>
                <p14:cNvContentPartPr/>
                <p14:nvPr/>
              </p14:nvContentPartPr>
              <p14:xfrm>
                <a:off x="6964234" y="3700749"/>
                <a:ext cx="231480" cy="442440"/>
              </p14:xfrm>
            </p:contentPart>
          </mc:Choice>
          <mc:Fallback xmlns="">
            <p:pic>
              <p:nvPicPr>
                <p:cNvPr id="1365" name="Entrada de lápiz 1364">
                  <a:extLst>
                    <a:ext uri="{FF2B5EF4-FFF2-40B4-BE49-F238E27FC236}">
                      <a16:creationId xmlns:a16="http://schemas.microsoft.com/office/drawing/2014/main" id="{651B625B-3FE0-4A27-BBDE-CA810DC5BD29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6955234" y="3692109"/>
                  <a:ext cx="249120" cy="460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32">
            <p14:nvContentPartPr>
              <p14:cNvPr id="1367" name="Entrada de lápiz 1366">
                <a:extLst>
                  <a:ext uri="{FF2B5EF4-FFF2-40B4-BE49-F238E27FC236}">
                    <a16:creationId xmlns:a16="http://schemas.microsoft.com/office/drawing/2014/main" id="{48F044C8-0EFE-431C-AEF4-7942EFFDEE28}"/>
                  </a:ext>
                </a:extLst>
              </p14:cNvPr>
              <p14:cNvContentPartPr/>
              <p14:nvPr/>
            </p14:nvContentPartPr>
            <p14:xfrm>
              <a:off x="10819834" y="989949"/>
              <a:ext cx="360" cy="360"/>
            </p14:xfrm>
          </p:contentPart>
        </mc:Choice>
        <mc:Fallback xmlns="">
          <p:pic>
            <p:nvPicPr>
              <p:cNvPr id="1367" name="Entrada de lápiz 1366">
                <a:extLst>
                  <a:ext uri="{FF2B5EF4-FFF2-40B4-BE49-F238E27FC236}">
                    <a16:creationId xmlns:a16="http://schemas.microsoft.com/office/drawing/2014/main" id="{48F044C8-0EFE-431C-AEF4-7942EFFDEE28}"/>
                  </a:ext>
                </a:extLst>
              </p:cNvPr>
              <p:cNvPicPr/>
              <p:nvPr/>
            </p:nvPicPr>
            <p:blipFill>
              <a:blip r:embed="rId518"/>
              <a:stretch>
                <a:fillRect/>
              </a:stretch>
            </p:blipFill>
            <p:spPr>
              <a:xfrm>
                <a:off x="10810834" y="981309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370" name="Grupo 1369">
            <a:extLst>
              <a:ext uri="{FF2B5EF4-FFF2-40B4-BE49-F238E27FC236}">
                <a16:creationId xmlns:a16="http://schemas.microsoft.com/office/drawing/2014/main" id="{8463C2CF-1ACF-410C-A086-6A9452F229E8}"/>
              </a:ext>
            </a:extLst>
          </p:cNvPr>
          <p:cNvGrpSpPr/>
          <p:nvPr/>
        </p:nvGrpSpPr>
        <p:grpSpPr>
          <a:xfrm>
            <a:off x="750634" y="5897109"/>
            <a:ext cx="959040" cy="273600"/>
            <a:chOff x="750634" y="5897109"/>
            <a:chExt cx="959040" cy="27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3">
              <p14:nvContentPartPr>
                <p14:cNvPr id="1368" name="Entrada de lápiz 1367">
                  <a:extLst>
                    <a:ext uri="{FF2B5EF4-FFF2-40B4-BE49-F238E27FC236}">
                      <a16:creationId xmlns:a16="http://schemas.microsoft.com/office/drawing/2014/main" id="{957A668A-70A8-4F8D-B6FF-46419382A043}"/>
                    </a:ext>
                  </a:extLst>
                </p14:cNvPr>
                <p14:cNvContentPartPr/>
                <p14:nvPr/>
              </p14:nvContentPartPr>
              <p14:xfrm>
                <a:off x="750634" y="5899989"/>
                <a:ext cx="772200" cy="270720"/>
              </p14:xfrm>
            </p:contentPart>
          </mc:Choice>
          <mc:Fallback xmlns="">
            <p:pic>
              <p:nvPicPr>
                <p:cNvPr id="1368" name="Entrada de lápiz 1367">
                  <a:extLst>
                    <a:ext uri="{FF2B5EF4-FFF2-40B4-BE49-F238E27FC236}">
                      <a16:creationId xmlns:a16="http://schemas.microsoft.com/office/drawing/2014/main" id="{957A668A-70A8-4F8D-B6FF-46419382A043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741634" y="5890989"/>
                  <a:ext cx="78984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5">
              <p14:nvContentPartPr>
                <p14:cNvPr id="1369" name="Entrada de lápiz 1368">
                  <a:extLst>
                    <a:ext uri="{FF2B5EF4-FFF2-40B4-BE49-F238E27FC236}">
                      <a16:creationId xmlns:a16="http://schemas.microsoft.com/office/drawing/2014/main" id="{EE279814-D9E5-4C1C-B093-37D995E0B7D4}"/>
                    </a:ext>
                  </a:extLst>
                </p14:cNvPr>
                <p14:cNvContentPartPr/>
                <p14:nvPr/>
              </p14:nvContentPartPr>
              <p14:xfrm>
                <a:off x="1643794" y="5897109"/>
                <a:ext cx="65880" cy="126720"/>
              </p14:xfrm>
            </p:contentPart>
          </mc:Choice>
          <mc:Fallback xmlns="">
            <p:pic>
              <p:nvPicPr>
                <p:cNvPr id="1369" name="Entrada de lápiz 1368">
                  <a:extLst>
                    <a:ext uri="{FF2B5EF4-FFF2-40B4-BE49-F238E27FC236}">
                      <a16:creationId xmlns:a16="http://schemas.microsoft.com/office/drawing/2014/main" id="{EE279814-D9E5-4C1C-B093-37D995E0B7D4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1634794" y="5888109"/>
                  <a:ext cx="83520" cy="144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37">
            <p14:nvContentPartPr>
              <p14:cNvPr id="1385" name="Entrada de lápiz 1384">
                <a:extLst>
                  <a:ext uri="{FF2B5EF4-FFF2-40B4-BE49-F238E27FC236}">
                    <a16:creationId xmlns:a16="http://schemas.microsoft.com/office/drawing/2014/main" id="{A632C7D4-B6EC-4AA0-A720-001C2BFD1B6E}"/>
                  </a:ext>
                </a:extLst>
              </p14:cNvPr>
              <p14:cNvContentPartPr/>
              <p14:nvPr/>
            </p14:nvContentPartPr>
            <p14:xfrm>
              <a:off x="2491234" y="6673989"/>
              <a:ext cx="100440" cy="117720"/>
            </p14:xfrm>
          </p:contentPart>
        </mc:Choice>
        <mc:Fallback xmlns="">
          <p:pic>
            <p:nvPicPr>
              <p:cNvPr id="1385" name="Entrada de lápiz 1384">
                <a:extLst>
                  <a:ext uri="{FF2B5EF4-FFF2-40B4-BE49-F238E27FC236}">
                    <a16:creationId xmlns:a16="http://schemas.microsoft.com/office/drawing/2014/main" id="{A632C7D4-B6EC-4AA0-A720-001C2BFD1B6E}"/>
                  </a:ext>
                </a:extLst>
              </p:cNvPr>
              <p:cNvPicPr/>
              <p:nvPr/>
            </p:nvPicPr>
            <p:blipFill>
              <a:blip r:embed="rId638"/>
              <a:stretch>
                <a:fillRect/>
              </a:stretch>
            </p:blipFill>
            <p:spPr>
              <a:xfrm>
                <a:off x="2482234" y="6664989"/>
                <a:ext cx="11808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9">
            <p14:nvContentPartPr>
              <p14:cNvPr id="1395" name="Entrada de lápiz 1394">
                <a:extLst>
                  <a:ext uri="{FF2B5EF4-FFF2-40B4-BE49-F238E27FC236}">
                    <a16:creationId xmlns:a16="http://schemas.microsoft.com/office/drawing/2014/main" id="{DFF060A4-FDC9-487F-BCA7-8142BCD872AC}"/>
                  </a:ext>
                </a:extLst>
              </p14:cNvPr>
              <p14:cNvContentPartPr/>
              <p14:nvPr/>
            </p14:nvContentPartPr>
            <p14:xfrm>
              <a:off x="3912154" y="5921589"/>
              <a:ext cx="28440" cy="9000"/>
            </p14:xfrm>
          </p:contentPart>
        </mc:Choice>
        <mc:Fallback xmlns="">
          <p:pic>
            <p:nvPicPr>
              <p:cNvPr id="1395" name="Entrada de lápiz 1394">
                <a:extLst>
                  <a:ext uri="{FF2B5EF4-FFF2-40B4-BE49-F238E27FC236}">
                    <a16:creationId xmlns:a16="http://schemas.microsoft.com/office/drawing/2014/main" id="{DFF060A4-FDC9-487F-BCA7-8142BCD872AC}"/>
                  </a:ext>
                </a:extLst>
              </p:cNvPr>
              <p:cNvPicPr/>
              <p:nvPr/>
            </p:nvPicPr>
            <p:blipFill>
              <a:blip r:embed="rId640"/>
              <a:stretch>
                <a:fillRect/>
              </a:stretch>
            </p:blipFill>
            <p:spPr>
              <a:xfrm>
                <a:off x="3903154" y="5912589"/>
                <a:ext cx="46080" cy="26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406" name="Grupo 1405">
            <a:extLst>
              <a:ext uri="{FF2B5EF4-FFF2-40B4-BE49-F238E27FC236}">
                <a16:creationId xmlns:a16="http://schemas.microsoft.com/office/drawing/2014/main" id="{C7EA9CA3-DECE-41E2-862F-8075DE208B28}"/>
              </a:ext>
            </a:extLst>
          </p:cNvPr>
          <p:cNvGrpSpPr/>
          <p:nvPr/>
        </p:nvGrpSpPr>
        <p:grpSpPr>
          <a:xfrm>
            <a:off x="7978714" y="184629"/>
            <a:ext cx="1155600" cy="1075680"/>
            <a:chOff x="7978714" y="184629"/>
            <a:chExt cx="1155600" cy="107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1">
              <p14:nvContentPartPr>
                <p14:cNvPr id="1396" name="Entrada de lápiz 1395">
                  <a:extLst>
                    <a:ext uri="{FF2B5EF4-FFF2-40B4-BE49-F238E27FC236}">
                      <a16:creationId xmlns:a16="http://schemas.microsoft.com/office/drawing/2014/main" id="{73EACF48-13B4-4905-9341-BF00B25E1994}"/>
                    </a:ext>
                  </a:extLst>
                </p14:cNvPr>
                <p14:cNvContentPartPr/>
                <p14:nvPr/>
              </p14:nvContentPartPr>
              <p14:xfrm>
                <a:off x="8363554" y="184629"/>
                <a:ext cx="159840" cy="23040"/>
              </p14:xfrm>
            </p:contentPart>
          </mc:Choice>
          <mc:Fallback xmlns="">
            <p:pic>
              <p:nvPicPr>
                <p:cNvPr id="1396" name="Entrada de lápiz 1395">
                  <a:extLst>
                    <a:ext uri="{FF2B5EF4-FFF2-40B4-BE49-F238E27FC236}">
                      <a16:creationId xmlns:a16="http://schemas.microsoft.com/office/drawing/2014/main" id="{73EACF48-13B4-4905-9341-BF00B25E1994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8354554" y="175629"/>
                  <a:ext cx="1774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3">
              <p14:nvContentPartPr>
                <p14:cNvPr id="1397" name="Entrada de lápiz 1396">
                  <a:extLst>
                    <a:ext uri="{FF2B5EF4-FFF2-40B4-BE49-F238E27FC236}">
                      <a16:creationId xmlns:a16="http://schemas.microsoft.com/office/drawing/2014/main" id="{A61F54A8-9907-411A-88F1-CBF6DE06FAC0}"/>
                    </a:ext>
                  </a:extLst>
                </p14:cNvPr>
                <p14:cNvContentPartPr/>
                <p14:nvPr/>
              </p14:nvContentPartPr>
              <p14:xfrm>
                <a:off x="8186074" y="195429"/>
                <a:ext cx="337680" cy="306000"/>
              </p14:xfrm>
            </p:contentPart>
          </mc:Choice>
          <mc:Fallback xmlns="">
            <p:pic>
              <p:nvPicPr>
                <p:cNvPr id="1397" name="Entrada de lápiz 1396">
                  <a:extLst>
                    <a:ext uri="{FF2B5EF4-FFF2-40B4-BE49-F238E27FC236}">
                      <a16:creationId xmlns:a16="http://schemas.microsoft.com/office/drawing/2014/main" id="{A61F54A8-9907-411A-88F1-CBF6DE06FAC0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8177434" y="186429"/>
                  <a:ext cx="35532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5">
              <p14:nvContentPartPr>
                <p14:cNvPr id="1398" name="Entrada de lápiz 1397">
                  <a:extLst>
                    <a:ext uri="{FF2B5EF4-FFF2-40B4-BE49-F238E27FC236}">
                      <a16:creationId xmlns:a16="http://schemas.microsoft.com/office/drawing/2014/main" id="{A5538E7F-66D5-4568-83DC-58B58D8ED744}"/>
                    </a:ext>
                  </a:extLst>
                </p14:cNvPr>
                <p14:cNvContentPartPr/>
                <p14:nvPr/>
              </p14:nvContentPartPr>
              <p14:xfrm>
                <a:off x="7978714" y="642549"/>
                <a:ext cx="892440" cy="32760"/>
              </p14:xfrm>
            </p:contentPart>
          </mc:Choice>
          <mc:Fallback xmlns="">
            <p:pic>
              <p:nvPicPr>
                <p:cNvPr id="1398" name="Entrada de lápiz 1397">
                  <a:extLst>
                    <a:ext uri="{FF2B5EF4-FFF2-40B4-BE49-F238E27FC236}">
                      <a16:creationId xmlns:a16="http://schemas.microsoft.com/office/drawing/2014/main" id="{A5538E7F-66D5-4568-83DC-58B58D8ED744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7970074" y="633549"/>
                  <a:ext cx="91008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7">
              <p14:nvContentPartPr>
                <p14:cNvPr id="1400" name="Entrada de lápiz 1399">
                  <a:extLst>
                    <a:ext uri="{FF2B5EF4-FFF2-40B4-BE49-F238E27FC236}">
                      <a16:creationId xmlns:a16="http://schemas.microsoft.com/office/drawing/2014/main" id="{0E25B63F-5938-4A7F-AB95-3B2ED889B052}"/>
                    </a:ext>
                  </a:extLst>
                </p14:cNvPr>
                <p14:cNvContentPartPr/>
                <p14:nvPr/>
              </p14:nvContentPartPr>
              <p14:xfrm>
                <a:off x="8245474" y="779709"/>
                <a:ext cx="213840" cy="480600"/>
              </p14:xfrm>
            </p:contentPart>
          </mc:Choice>
          <mc:Fallback xmlns="">
            <p:pic>
              <p:nvPicPr>
                <p:cNvPr id="1400" name="Entrada de lápiz 1399">
                  <a:extLst>
                    <a:ext uri="{FF2B5EF4-FFF2-40B4-BE49-F238E27FC236}">
                      <a16:creationId xmlns:a16="http://schemas.microsoft.com/office/drawing/2014/main" id="{0E25B63F-5938-4A7F-AB95-3B2ED889B052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8236474" y="770709"/>
                  <a:ext cx="231480" cy="49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9">
              <p14:nvContentPartPr>
                <p14:cNvPr id="1401" name="Entrada de lápiz 1400">
                  <a:extLst>
                    <a:ext uri="{FF2B5EF4-FFF2-40B4-BE49-F238E27FC236}">
                      <a16:creationId xmlns:a16="http://schemas.microsoft.com/office/drawing/2014/main" id="{FC145BB1-ABEE-46E6-AF15-E7EC10DCF82D}"/>
                    </a:ext>
                  </a:extLst>
                </p14:cNvPr>
                <p14:cNvContentPartPr/>
                <p14:nvPr/>
              </p14:nvContentPartPr>
              <p14:xfrm>
                <a:off x="9008674" y="587469"/>
                <a:ext cx="100080" cy="11520"/>
              </p14:xfrm>
            </p:contentPart>
          </mc:Choice>
          <mc:Fallback xmlns="">
            <p:pic>
              <p:nvPicPr>
                <p:cNvPr id="1401" name="Entrada de lápiz 1400">
                  <a:extLst>
                    <a:ext uri="{FF2B5EF4-FFF2-40B4-BE49-F238E27FC236}">
                      <a16:creationId xmlns:a16="http://schemas.microsoft.com/office/drawing/2014/main" id="{FC145BB1-ABEE-46E6-AF15-E7EC10DCF82D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9000034" y="578469"/>
                  <a:ext cx="1177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1">
              <p14:nvContentPartPr>
                <p14:cNvPr id="1402" name="Entrada de lápiz 1401">
                  <a:extLst>
                    <a:ext uri="{FF2B5EF4-FFF2-40B4-BE49-F238E27FC236}">
                      <a16:creationId xmlns:a16="http://schemas.microsoft.com/office/drawing/2014/main" id="{80485187-558E-4157-A562-44DDA9582E27}"/>
                    </a:ext>
                  </a:extLst>
                </p14:cNvPr>
                <p14:cNvContentPartPr/>
                <p14:nvPr/>
              </p14:nvContentPartPr>
              <p14:xfrm>
                <a:off x="8994994" y="725349"/>
                <a:ext cx="139320" cy="14760"/>
              </p14:xfrm>
            </p:contentPart>
          </mc:Choice>
          <mc:Fallback xmlns="">
            <p:pic>
              <p:nvPicPr>
                <p:cNvPr id="1402" name="Entrada de lápiz 1401">
                  <a:extLst>
                    <a:ext uri="{FF2B5EF4-FFF2-40B4-BE49-F238E27FC236}">
                      <a16:creationId xmlns:a16="http://schemas.microsoft.com/office/drawing/2014/main" id="{80485187-558E-4157-A562-44DDA9582E27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8985994" y="716709"/>
                  <a:ext cx="156960" cy="3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05" name="Grupo 1404">
            <a:extLst>
              <a:ext uri="{FF2B5EF4-FFF2-40B4-BE49-F238E27FC236}">
                <a16:creationId xmlns:a16="http://schemas.microsoft.com/office/drawing/2014/main" id="{293EE9BF-F9E7-4296-B383-3D1A0029F5F2}"/>
              </a:ext>
            </a:extLst>
          </p:cNvPr>
          <p:cNvGrpSpPr/>
          <p:nvPr/>
        </p:nvGrpSpPr>
        <p:grpSpPr>
          <a:xfrm>
            <a:off x="9572794" y="380469"/>
            <a:ext cx="291600" cy="395280"/>
            <a:chOff x="9572794" y="380469"/>
            <a:chExt cx="291600" cy="39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53">
              <p14:nvContentPartPr>
                <p14:cNvPr id="1403" name="Entrada de lápiz 1402">
                  <a:extLst>
                    <a:ext uri="{FF2B5EF4-FFF2-40B4-BE49-F238E27FC236}">
                      <a16:creationId xmlns:a16="http://schemas.microsoft.com/office/drawing/2014/main" id="{CA7559CC-19D5-43D6-91A1-A944500FCF42}"/>
                    </a:ext>
                  </a:extLst>
                </p14:cNvPr>
                <p14:cNvContentPartPr/>
                <p14:nvPr/>
              </p14:nvContentPartPr>
              <p14:xfrm>
                <a:off x="9611674" y="403149"/>
                <a:ext cx="249480" cy="32400"/>
              </p14:xfrm>
            </p:contentPart>
          </mc:Choice>
          <mc:Fallback xmlns="">
            <p:pic>
              <p:nvPicPr>
                <p:cNvPr id="1403" name="Entrada de lápiz 1402">
                  <a:extLst>
                    <a:ext uri="{FF2B5EF4-FFF2-40B4-BE49-F238E27FC236}">
                      <a16:creationId xmlns:a16="http://schemas.microsoft.com/office/drawing/2014/main" id="{CA7559CC-19D5-43D6-91A1-A944500FCF42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9603034" y="394149"/>
                  <a:ext cx="2671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5">
              <p14:nvContentPartPr>
                <p14:cNvPr id="1404" name="Entrada de lápiz 1403">
                  <a:extLst>
                    <a:ext uri="{FF2B5EF4-FFF2-40B4-BE49-F238E27FC236}">
                      <a16:creationId xmlns:a16="http://schemas.microsoft.com/office/drawing/2014/main" id="{0036827A-0197-412A-B0AD-3A5A0336402A}"/>
                    </a:ext>
                  </a:extLst>
                </p14:cNvPr>
                <p14:cNvContentPartPr/>
                <p14:nvPr/>
              </p14:nvContentPartPr>
              <p14:xfrm>
                <a:off x="9572794" y="380469"/>
                <a:ext cx="291600" cy="395280"/>
              </p14:xfrm>
            </p:contentPart>
          </mc:Choice>
          <mc:Fallback xmlns="">
            <p:pic>
              <p:nvPicPr>
                <p:cNvPr id="1404" name="Entrada de lápiz 1403">
                  <a:extLst>
                    <a:ext uri="{FF2B5EF4-FFF2-40B4-BE49-F238E27FC236}">
                      <a16:creationId xmlns:a16="http://schemas.microsoft.com/office/drawing/2014/main" id="{0036827A-0197-412A-B0AD-3A5A0336402A}"/>
                    </a:ext>
                  </a:extLst>
                </p:cNvPr>
                <p:cNvPicPr/>
                <p:nvPr/>
              </p:nvPicPr>
              <p:blipFill>
                <a:blip r:embed="rId656"/>
                <a:stretch>
                  <a:fillRect/>
                </a:stretch>
              </p:blipFill>
              <p:spPr>
                <a:xfrm>
                  <a:off x="9563794" y="371829"/>
                  <a:ext cx="309240" cy="41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14" name="Grupo 1413">
            <a:extLst>
              <a:ext uri="{FF2B5EF4-FFF2-40B4-BE49-F238E27FC236}">
                <a16:creationId xmlns:a16="http://schemas.microsoft.com/office/drawing/2014/main" id="{695CC1B8-34AD-48B0-997D-00F2C3886C9E}"/>
              </a:ext>
            </a:extLst>
          </p:cNvPr>
          <p:cNvGrpSpPr/>
          <p:nvPr/>
        </p:nvGrpSpPr>
        <p:grpSpPr>
          <a:xfrm>
            <a:off x="4564114" y="-459051"/>
            <a:ext cx="828000" cy="374400"/>
            <a:chOff x="4564114" y="-459051"/>
            <a:chExt cx="828000" cy="37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57">
              <p14:nvContentPartPr>
                <p14:cNvPr id="1407" name="Entrada de lápiz 1406">
                  <a:extLst>
                    <a:ext uri="{FF2B5EF4-FFF2-40B4-BE49-F238E27FC236}">
                      <a16:creationId xmlns:a16="http://schemas.microsoft.com/office/drawing/2014/main" id="{1DDD8598-108D-4CB1-BBB5-CCC9D827E20F}"/>
                    </a:ext>
                  </a:extLst>
                </p14:cNvPr>
                <p14:cNvContentPartPr/>
                <p14:nvPr/>
              </p14:nvContentPartPr>
              <p14:xfrm>
                <a:off x="4564114" y="-459051"/>
                <a:ext cx="435240" cy="374400"/>
              </p14:xfrm>
            </p:contentPart>
          </mc:Choice>
          <mc:Fallback xmlns="">
            <p:pic>
              <p:nvPicPr>
                <p:cNvPr id="1407" name="Entrada de lápiz 1406">
                  <a:extLst>
                    <a:ext uri="{FF2B5EF4-FFF2-40B4-BE49-F238E27FC236}">
                      <a16:creationId xmlns:a16="http://schemas.microsoft.com/office/drawing/2014/main" id="{1DDD8598-108D-4CB1-BBB5-CCC9D827E20F}"/>
                    </a:ext>
                  </a:extLst>
                </p:cNvPr>
                <p:cNvPicPr/>
                <p:nvPr/>
              </p:nvPicPr>
              <p:blipFill>
                <a:blip r:embed="rId658"/>
                <a:stretch>
                  <a:fillRect/>
                </a:stretch>
              </p:blipFill>
              <p:spPr>
                <a:xfrm>
                  <a:off x="4555114" y="-468051"/>
                  <a:ext cx="452880" cy="39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9">
              <p14:nvContentPartPr>
                <p14:cNvPr id="1408" name="Entrada de lápiz 1407">
                  <a:extLst>
                    <a:ext uri="{FF2B5EF4-FFF2-40B4-BE49-F238E27FC236}">
                      <a16:creationId xmlns:a16="http://schemas.microsoft.com/office/drawing/2014/main" id="{438F8C92-ADA3-4598-B2FA-DB796871928D}"/>
                    </a:ext>
                  </a:extLst>
                </p14:cNvPr>
                <p14:cNvContentPartPr/>
                <p14:nvPr/>
              </p14:nvContentPartPr>
              <p14:xfrm>
                <a:off x="5228314" y="-279411"/>
                <a:ext cx="163800" cy="27720"/>
              </p14:xfrm>
            </p:contentPart>
          </mc:Choice>
          <mc:Fallback xmlns="">
            <p:pic>
              <p:nvPicPr>
                <p:cNvPr id="1408" name="Entrada de lápiz 1407">
                  <a:extLst>
                    <a:ext uri="{FF2B5EF4-FFF2-40B4-BE49-F238E27FC236}">
                      <a16:creationId xmlns:a16="http://schemas.microsoft.com/office/drawing/2014/main" id="{438F8C92-ADA3-4598-B2FA-DB796871928D}"/>
                    </a:ext>
                  </a:extLst>
                </p:cNvPr>
                <p:cNvPicPr/>
                <p:nvPr/>
              </p:nvPicPr>
              <p:blipFill>
                <a:blip r:embed="rId660"/>
                <a:stretch>
                  <a:fillRect/>
                </a:stretch>
              </p:blipFill>
              <p:spPr>
                <a:xfrm>
                  <a:off x="5219674" y="-288411"/>
                  <a:ext cx="18144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1">
              <p14:nvContentPartPr>
                <p14:cNvPr id="1409" name="Entrada de lápiz 1408">
                  <a:extLst>
                    <a:ext uri="{FF2B5EF4-FFF2-40B4-BE49-F238E27FC236}">
                      <a16:creationId xmlns:a16="http://schemas.microsoft.com/office/drawing/2014/main" id="{26390A3F-58A1-4512-9463-84BD2B928A01}"/>
                    </a:ext>
                  </a:extLst>
                </p14:cNvPr>
                <p14:cNvContentPartPr/>
                <p14:nvPr/>
              </p14:nvContentPartPr>
              <p14:xfrm>
                <a:off x="5210674" y="-185811"/>
                <a:ext cx="174600" cy="45360"/>
              </p14:xfrm>
            </p:contentPart>
          </mc:Choice>
          <mc:Fallback xmlns="">
            <p:pic>
              <p:nvPicPr>
                <p:cNvPr id="1409" name="Entrada de lápiz 1408">
                  <a:extLst>
                    <a:ext uri="{FF2B5EF4-FFF2-40B4-BE49-F238E27FC236}">
                      <a16:creationId xmlns:a16="http://schemas.microsoft.com/office/drawing/2014/main" id="{26390A3F-58A1-4512-9463-84BD2B928A01}"/>
                    </a:ext>
                  </a:extLst>
                </p:cNvPr>
                <p:cNvPicPr/>
                <p:nvPr/>
              </p:nvPicPr>
              <p:blipFill>
                <a:blip r:embed="rId662"/>
                <a:stretch>
                  <a:fillRect/>
                </a:stretch>
              </p:blipFill>
              <p:spPr>
                <a:xfrm>
                  <a:off x="5202034" y="-194451"/>
                  <a:ext cx="192240" cy="6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13" name="Grupo 1412">
            <a:extLst>
              <a:ext uri="{FF2B5EF4-FFF2-40B4-BE49-F238E27FC236}">
                <a16:creationId xmlns:a16="http://schemas.microsoft.com/office/drawing/2014/main" id="{A7CDF71B-C9ED-4A46-9F83-19D63936EDBC}"/>
              </a:ext>
            </a:extLst>
          </p:cNvPr>
          <p:cNvGrpSpPr/>
          <p:nvPr/>
        </p:nvGrpSpPr>
        <p:grpSpPr>
          <a:xfrm>
            <a:off x="5686594" y="-525651"/>
            <a:ext cx="533520" cy="828360"/>
            <a:chOff x="5686594" y="-525651"/>
            <a:chExt cx="533520" cy="82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3">
              <p14:nvContentPartPr>
                <p14:cNvPr id="1410" name="Entrada de lápiz 1409">
                  <a:extLst>
                    <a:ext uri="{FF2B5EF4-FFF2-40B4-BE49-F238E27FC236}">
                      <a16:creationId xmlns:a16="http://schemas.microsoft.com/office/drawing/2014/main" id="{8A859BEB-9241-4D0F-80D1-65B0E45DFD99}"/>
                    </a:ext>
                  </a:extLst>
                </p14:cNvPr>
                <p14:cNvContentPartPr/>
                <p14:nvPr/>
              </p14:nvContentPartPr>
              <p14:xfrm>
                <a:off x="5777674" y="-525651"/>
                <a:ext cx="358200" cy="309600"/>
              </p14:xfrm>
            </p:contentPart>
          </mc:Choice>
          <mc:Fallback xmlns="">
            <p:pic>
              <p:nvPicPr>
                <p:cNvPr id="1410" name="Entrada de lápiz 1409">
                  <a:extLst>
                    <a:ext uri="{FF2B5EF4-FFF2-40B4-BE49-F238E27FC236}">
                      <a16:creationId xmlns:a16="http://schemas.microsoft.com/office/drawing/2014/main" id="{8A859BEB-9241-4D0F-80D1-65B0E45DFD99}"/>
                    </a:ext>
                  </a:extLst>
                </p:cNvPr>
                <p:cNvPicPr/>
                <p:nvPr/>
              </p:nvPicPr>
              <p:blipFill>
                <a:blip r:embed="rId664"/>
                <a:stretch>
                  <a:fillRect/>
                </a:stretch>
              </p:blipFill>
              <p:spPr>
                <a:xfrm>
                  <a:off x="5769034" y="-534291"/>
                  <a:ext cx="37584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5">
              <p14:nvContentPartPr>
                <p14:cNvPr id="1411" name="Entrada de lápiz 1410">
                  <a:extLst>
                    <a:ext uri="{FF2B5EF4-FFF2-40B4-BE49-F238E27FC236}">
                      <a16:creationId xmlns:a16="http://schemas.microsoft.com/office/drawing/2014/main" id="{3256266A-73C3-44FF-B389-204A8A8AF10C}"/>
                    </a:ext>
                  </a:extLst>
                </p14:cNvPr>
                <p14:cNvContentPartPr/>
                <p14:nvPr/>
              </p14:nvContentPartPr>
              <p14:xfrm>
                <a:off x="5686594" y="-236211"/>
                <a:ext cx="533520" cy="95760"/>
              </p14:xfrm>
            </p:contentPart>
          </mc:Choice>
          <mc:Fallback xmlns="">
            <p:pic>
              <p:nvPicPr>
                <p:cNvPr id="1411" name="Entrada de lápiz 1410">
                  <a:extLst>
                    <a:ext uri="{FF2B5EF4-FFF2-40B4-BE49-F238E27FC236}">
                      <a16:creationId xmlns:a16="http://schemas.microsoft.com/office/drawing/2014/main" id="{3256266A-73C3-44FF-B389-204A8A8AF10C}"/>
                    </a:ext>
                  </a:extLst>
                </p:cNvPr>
                <p:cNvPicPr/>
                <p:nvPr/>
              </p:nvPicPr>
              <p:blipFill>
                <a:blip r:embed="rId666"/>
                <a:stretch>
                  <a:fillRect/>
                </a:stretch>
              </p:blipFill>
              <p:spPr>
                <a:xfrm>
                  <a:off x="5677954" y="-245211"/>
                  <a:ext cx="55116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7">
              <p14:nvContentPartPr>
                <p14:cNvPr id="1412" name="Entrada de lápiz 1411">
                  <a:extLst>
                    <a:ext uri="{FF2B5EF4-FFF2-40B4-BE49-F238E27FC236}">
                      <a16:creationId xmlns:a16="http://schemas.microsoft.com/office/drawing/2014/main" id="{464E0B39-09FD-4C16-B601-B08FFAA709FB}"/>
                    </a:ext>
                  </a:extLst>
                </p14:cNvPr>
                <p14:cNvContentPartPr/>
                <p14:nvPr/>
              </p14:nvContentPartPr>
              <p14:xfrm>
                <a:off x="5893954" y="-70611"/>
                <a:ext cx="160200" cy="373320"/>
              </p14:xfrm>
            </p:contentPart>
          </mc:Choice>
          <mc:Fallback xmlns="">
            <p:pic>
              <p:nvPicPr>
                <p:cNvPr id="1412" name="Entrada de lápiz 1411">
                  <a:extLst>
                    <a:ext uri="{FF2B5EF4-FFF2-40B4-BE49-F238E27FC236}">
                      <a16:creationId xmlns:a16="http://schemas.microsoft.com/office/drawing/2014/main" id="{464E0B39-09FD-4C16-B601-B08FFAA709FB}"/>
                    </a:ext>
                  </a:extLst>
                </p:cNvPr>
                <p:cNvPicPr/>
                <p:nvPr/>
              </p:nvPicPr>
              <p:blipFill>
                <a:blip r:embed="rId668"/>
                <a:stretch>
                  <a:fillRect/>
                </a:stretch>
              </p:blipFill>
              <p:spPr>
                <a:xfrm>
                  <a:off x="5885314" y="-79251"/>
                  <a:ext cx="177840" cy="39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19" name="Grupo 1418">
            <a:extLst>
              <a:ext uri="{FF2B5EF4-FFF2-40B4-BE49-F238E27FC236}">
                <a16:creationId xmlns:a16="http://schemas.microsoft.com/office/drawing/2014/main" id="{7402924D-7248-49DD-A15C-062054B08CB4}"/>
              </a:ext>
            </a:extLst>
          </p:cNvPr>
          <p:cNvGrpSpPr/>
          <p:nvPr/>
        </p:nvGrpSpPr>
        <p:grpSpPr>
          <a:xfrm>
            <a:off x="650554" y="6450429"/>
            <a:ext cx="1739160" cy="743760"/>
            <a:chOff x="650554" y="6450429"/>
            <a:chExt cx="1739160" cy="74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9">
              <p14:nvContentPartPr>
                <p14:cNvPr id="1371" name="Entrada de lápiz 1370">
                  <a:extLst>
                    <a:ext uri="{FF2B5EF4-FFF2-40B4-BE49-F238E27FC236}">
                      <a16:creationId xmlns:a16="http://schemas.microsoft.com/office/drawing/2014/main" id="{A75D2B4E-9832-4CB1-AB84-922C784B206F}"/>
                    </a:ext>
                  </a:extLst>
                </p14:cNvPr>
                <p14:cNvContentPartPr/>
                <p14:nvPr/>
              </p14:nvContentPartPr>
              <p14:xfrm>
                <a:off x="650554" y="6514869"/>
                <a:ext cx="25200" cy="385920"/>
              </p14:xfrm>
            </p:contentPart>
          </mc:Choice>
          <mc:Fallback xmlns="">
            <p:pic>
              <p:nvPicPr>
                <p:cNvPr id="1371" name="Entrada de lápiz 1370">
                  <a:extLst>
                    <a:ext uri="{FF2B5EF4-FFF2-40B4-BE49-F238E27FC236}">
                      <a16:creationId xmlns:a16="http://schemas.microsoft.com/office/drawing/2014/main" id="{A75D2B4E-9832-4CB1-AB84-922C784B206F}"/>
                    </a:ext>
                  </a:extLst>
                </p:cNvPr>
                <p:cNvPicPr/>
                <p:nvPr/>
              </p:nvPicPr>
              <p:blipFill>
                <a:blip r:embed="rId670"/>
                <a:stretch>
                  <a:fillRect/>
                </a:stretch>
              </p:blipFill>
              <p:spPr>
                <a:xfrm>
                  <a:off x="641914" y="6505869"/>
                  <a:ext cx="42840" cy="40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1">
              <p14:nvContentPartPr>
                <p14:cNvPr id="1372" name="Entrada de lápiz 1371">
                  <a:extLst>
                    <a:ext uri="{FF2B5EF4-FFF2-40B4-BE49-F238E27FC236}">
                      <a16:creationId xmlns:a16="http://schemas.microsoft.com/office/drawing/2014/main" id="{73EEED67-FA02-430B-8D14-BBF59298734C}"/>
                    </a:ext>
                  </a:extLst>
                </p14:cNvPr>
                <p14:cNvContentPartPr/>
                <p14:nvPr/>
              </p14:nvContentPartPr>
              <p14:xfrm>
                <a:off x="727234" y="6535029"/>
                <a:ext cx="199440" cy="300960"/>
              </p14:xfrm>
            </p:contentPart>
          </mc:Choice>
          <mc:Fallback xmlns="">
            <p:pic>
              <p:nvPicPr>
                <p:cNvPr id="1372" name="Entrada de lápiz 1371">
                  <a:extLst>
                    <a:ext uri="{FF2B5EF4-FFF2-40B4-BE49-F238E27FC236}">
                      <a16:creationId xmlns:a16="http://schemas.microsoft.com/office/drawing/2014/main" id="{73EEED67-FA02-430B-8D14-BBF59298734C}"/>
                    </a:ext>
                  </a:extLst>
                </p:cNvPr>
                <p:cNvPicPr/>
                <p:nvPr/>
              </p:nvPicPr>
              <p:blipFill>
                <a:blip r:embed="rId672"/>
                <a:stretch>
                  <a:fillRect/>
                </a:stretch>
              </p:blipFill>
              <p:spPr>
                <a:xfrm>
                  <a:off x="718234" y="6526029"/>
                  <a:ext cx="21708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3">
              <p14:nvContentPartPr>
                <p14:cNvPr id="1373" name="Entrada de lápiz 1372">
                  <a:extLst>
                    <a:ext uri="{FF2B5EF4-FFF2-40B4-BE49-F238E27FC236}">
                      <a16:creationId xmlns:a16="http://schemas.microsoft.com/office/drawing/2014/main" id="{6CCCE564-0939-4569-BB9C-20AC121D3FE7}"/>
                    </a:ext>
                  </a:extLst>
                </p14:cNvPr>
                <p14:cNvContentPartPr/>
                <p14:nvPr/>
              </p14:nvContentPartPr>
              <p14:xfrm>
                <a:off x="1118194" y="6585429"/>
                <a:ext cx="35640" cy="54000"/>
              </p14:xfrm>
            </p:contentPart>
          </mc:Choice>
          <mc:Fallback xmlns="">
            <p:pic>
              <p:nvPicPr>
                <p:cNvPr id="1373" name="Entrada de lápiz 1372">
                  <a:extLst>
                    <a:ext uri="{FF2B5EF4-FFF2-40B4-BE49-F238E27FC236}">
                      <a16:creationId xmlns:a16="http://schemas.microsoft.com/office/drawing/2014/main" id="{6CCCE564-0939-4569-BB9C-20AC121D3FE7}"/>
                    </a:ext>
                  </a:extLst>
                </p:cNvPr>
                <p:cNvPicPr/>
                <p:nvPr/>
              </p:nvPicPr>
              <p:blipFill>
                <a:blip r:embed="rId674"/>
                <a:stretch>
                  <a:fillRect/>
                </a:stretch>
              </p:blipFill>
              <p:spPr>
                <a:xfrm>
                  <a:off x="1109194" y="6576429"/>
                  <a:ext cx="5328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5">
              <p14:nvContentPartPr>
                <p14:cNvPr id="1374" name="Entrada de lápiz 1373">
                  <a:extLst>
                    <a:ext uri="{FF2B5EF4-FFF2-40B4-BE49-F238E27FC236}">
                      <a16:creationId xmlns:a16="http://schemas.microsoft.com/office/drawing/2014/main" id="{AC2C1692-3BD8-4E93-9FC6-9C3C8E0BBBFF}"/>
                    </a:ext>
                  </a:extLst>
                </p14:cNvPr>
                <p14:cNvContentPartPr/>
                <p14:nvPr/>
              </p14:nvContentPartPr>
              <p14:xfrm>
                <a:off x="1112074" y="6739869"/>
                <a:ext cx="41400" cy="18720"/>
              </p14:xfrm>
            </p:contentPart>
          </mc:Choice>
          <mc:Fallback xmlns="">
            <p:pic>
              <p:nvPicPr>
                <p:cNvPr id="1374" name="Entrada de lápiz 1373">
                  <a:extLst>
                    <a:ext uri="{FF2B5EF4-FFF2-40B4-BE49-F238E27FC236}">
                      <a16:creationId xmlns:a16="http://schemas.microsoft.com/office/drawing/2014/main" id="{AC2C1692-3BD8-4E93-9FC6-9C3C8E0BBBFF}"/>
                    </a:ext>
                  </a:extLst>
                </p:cNvPr>
                <p:cNvPicPr/>
                <p:nvPr/>
              </p:nvPicPr>
              <p:blipFill>
                <a:blip r:embed="rId676"/>
                <a:stretch>
                  <a:fillRect/>
                </a:stretch>
              </p:blipFill>
              <p:spPr>
                <a:xfrm>
                  <a:off x="1103434" y="6730869"/>
                  <a:ext cx="5904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7">
              <p14:nvContentPartPr>
                <p14:cNvPr id="1375" name="Entrada de lápiz 1374">
                  <a:extLst>
                    <a:ext uri="{FF2B5EF4-FFF2-40B4-BE49-F238E27FC236}">
                      <a16:creationId xmlns:a16="http://schemas.microsoft.com/office/drawing/2014/main" id="{757EFE73-9026-4B48-BBE1-6099780FFBAA}"/>
                    </a:ext>
                  </a:extLst>
                </p14:cNvPr>
                <p14:cNvContentPartPr/>
                <p14:nvPr/>
              </p14:nvContentPartPr>
              <p14:xfrm>
                <a:off x="1332394" y="6497589"/>
                <a:ext cx="185760" cy="207000"/>
              </p14:xfrm>
            </p:contentPart>
          </mc:Choice>
          <mc:Fallback xmlns="">
            <p:pic>
              <p:nvPicPr>
                <p:cNvPr id="1375" name="Entrada de lápiz 1374">
                  <a:extLst>
                    <a:ext uri="{FF2B5EF4-FFF2-40B4-BE49-F238E27FC236}">
                      <a16:creationId xmlns:a16="http://schemas.microsoft.com/office/drawing/2014/main" id="{757EFE73-9026-4B48-BBE1-6099780FFBAA}"/>
                    </a:ext>
                  </a:extLst>
                </p:cNvPr>
                <p:cNvPicPr/>
                <p:nvPr/>
              </p:nvPicPr>
              <p:blipFill>
                <a:blip r:embed="rId678"/>
                <a:stretch>
                  <a:fillRect/>
                </a:stretch>
              </p:blipFill>
              <p:spPr>
                <a:xfrm>
                  <a:off x="1323754" y="6488589"/>
                  <a:ext cx="20340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9">
              <p14:nvContentPartPr>
                <p14:cNvPr id="1376" name="Entrada de lápiz 1375">
                  <a:extLst>
                    <a:ext uri="{FF2B5EF4-FFF2-40B4-BE49-F238E27FC236}">
                      <a16:creationId xmlns:a16="http://schemas.microsoft.com/office/drawing/2014/main" id="{047EACE5-D6F5-430E-A3A0-9CFD299426A4}"/>
                    </a:ext>
                  </a:extLst>
                </p14:cNvPr>
                <p14:cNvContentPartPr/>
                <p14:nvPr/>
              </p14:nvContentPartPr>
              <p14:xfrm>
                <a:off x="1272994" y="6759309"/>
                <a:ext cx="326160" cy="33480"/>
              </p14:xfrm>
            </p:contentPart>
          </mc:Choice>
          <mc:Fallback xmlns="">
            <p:pic>
              <p:nvPicPr>
                <p:cNvPr id="1376" name="Entrada de lápiz 1375">
                  <a:extLst>
                    <a:ext uri="{FF2B5EF4-FFF2-40B4-BE49-F238E27FC236}">
                      <a16:creationId xmlns:a16="http://schemas.microsoft.com/office/drawing/2014/main" id="{047EACE5-D6F5-430E-A3A0-9CFD299426A4}"/>
                    </a:ext>
                  </a:extLst>
                </p:cNvPr>
                <p:cNvPicPr/>
                <p:nvPr/>
              </p:nvPicPr>
              <p:blipFill>
                <a:blip r:embed="rId680"/>
                <a:stretch>
                  <a:fillRect/>
                </a:stretch>
              </p:blipFill>
              <p:spPr>
                <a:xfrm>
                  <a:off x="1264354" y="6750669"/>
                  <a:ext cx="34380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1">
              <p14:nvContentPartPr>
                <p14:cNvPr id="1377" name="Entrada de lápiz 1376">
                  <a:extLst>
                    <a:ext uri="{FF2B5EF4-FFF2-40B4-BE49-F238E27FC236}">
                      <a16:creationId xmlns:a16="http://schemas.microsoft.com/office/drawing/2014/main" id="{03E264F0-3DA2-4498-837B-21994597073C}"/>
                    </a:ext>
                  </a:extLst>
                </p14:cNvPr>
                <p14:cNvContentPartPr/>
                <p14:nvPr/>
              </p14:nvContentPartPr>
              <p14:xfrm>
                <a:off x="1338514" y="6888909"/>
                <a:ext cx="141840" cy="45000"/>
              </p14:xfrm>
            </p:contentPart>
          </mc:Choice>
          <mc:Fallback xmlns="">
            <p:pic>
              <p:nvPicPr>
                <p:cNvPr id="1377" name="Entrada de lápiz 1376">
                  <a:extLst>
                    <a:ext uri="{FF2B5EF4-FFF2-40B4-BE49-F238E27FC236}">
                      <a16:creationId xmlns:a16="http://schemas.microsoft.com/office/drawing/2014/main" id="{03E264F0-3DA2-4498-837B-21994597073C}"/>
                    </a:ext>
                  </a:extLst>
                </p:cNvPr>
                <p:cNvPicPr/>
                <p:nvPr/>
              </p:nvPicPr>
              <p:blipFill>
                <a:blip r:embed="rId682"/>
                <a:stretch>
                  <a:fillRect/>
                </a:stretch>
              </p:blipFill>
              <p:spPr>
                <a:xfrm>
                  <a:off x="1329514" y="6880269"/>
                  <a:ext cx="15948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3">
              <p14:nvContentPartPr>
                <p14:cNvPr id="1378" name="Entrada de lápiz 1377">
                  <a:extLst>
                    <a:ext uri="{FF2B5EF4-FFF2-40B4-BE49-F238E27FC236}">
                      <a16:creationId xmlns:a16="http://schemas.microsoft.com/office/drawing/2014/main" id="{26313609-D928-48BC-A946-BA5A39BA4CBE}"/>
                    </a:ext>
                  </a:extLst>
                </p14:cNvPr>
                <p14:cNvContentPartPr/>
                <p14:nvPr/>
              </p14:nvContentPartPr>
              <p14:xfrm>
                <a:off x="1230514" y="6911949"/>
                <a:ext cx="261000" cy="262080"/>
              </p14:xfrm>
            </p:contentPart>
          </mc:Choice>
          <mc:Fallback xmlns="">
            <p:pic>
              <p:nvPicPr>
                <p:cNvPr id="1378" name="Entrada de lápiz 1377">
                  <a:extLst>
                    <a:ext uri="{FF2B5EF4-FFF2-40B4-BE49-F238E27FC236}">
                      <a16:creationId xmlns:a16="http://schemas.microsoft.com/office/drawing/2014/main" id="{26313609-D928-48BC-A946-BA5A39BA4CBE}"/>
                    </a:ext>
                  </a:extLst>
                </p:cNvPr>
                <p:cNvPicPr/>
                <p:nvPr/>
              </p:nvPicPr>
              <p:blipFill>
                <a:blip r:embed="rId684"/>
                <a:stretch>
                  <a:fillRect/>
                </a:stretch>
              </p:blipFill>
              <p:spPr>
                <a:xfrm>
                  <a:off x="1221874" y="6903309"/>
                  <a:ext cx="27864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5">
              <p14:nvContentPartPr>
                <p14:cNvPr id="1379" name="Entrada de lápiz 1378">
                  <a:extLst>
                    <a:ext uri="{FF2B5EF4-FFF2-40B4-BE49-F238E27FC236}">
                      <a16:creationId xmlns:a16="http://schemas.microsoft.com/office/drawing/2014/main" id="{0495E538-61F1-4EF7-82AC-CA3841B9B6FD}"/>
                    </a:ext>
                  </a:extLst>
                </p14:cNvPr>
                <p14:cNvContentPartPr/>
                <p14:nvPr/>
              </p14:nvContentPartPr>
              <p14:xfrm>
                <a:off x="1752514" y="6726549"/>
                <a:ext cx="108360" cy="11520"/>
              </p14:xfrm>
            </p:contentPart>
          </mc:Choice>
          <mc:Fallback xmlns="">
            <p:pic>
              <p:nvPicPr>
                <p:cNvPr id="1379" name="Entrada de lápiz 1378">
                  <a:extLst>
                    <a:ext uri="{FF2B5EF4-FFF2-40B4-BE49-F238E27FC236}">
                      <a16:creationId xmlns:a16="http://schemas.microsoft.com/office/drawing/2014/main" id="{0495E538-61F1-4EF7-82AC-CA3841B9B6FD}"/>
                    </a:ext>
                  </a:extLst>
                </p:cNvPr>
                <p:cNvPicPr/>
                <p:nvPr/>
              </p:nvPicPr>
              <p:blipFill>
                <a:blip r:embed="rId686"/>
                <a:stretch>
                  <a:fillRect/>
                </a:stretch>
              </p:blipFill>
              <p:spPr>
                <a:xfrm>
                  <a:off x="1743514" y="6717909"/>
                  <a:ext cx="1260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7">
              <p14:nvContentPartPr>
                <p14:cNvPr id="1380" name="Entrada de lápiz 1379">
                  <a:extLst>
                    <a:ext uri="{FF2B5EF4-FFF2-40B4-BE49-F238E27FC236}">
                      <a16:creationId xmlns:a16="http://schemas.microsoft.com/office/drawing/2014/main" id="{5BD2FE37-5D12-4F86-B8D3-6E6E2D88CD2B}"/>
                    </a:ext>
                  </a:extLst>
                </p14:cNvPr>
                <p14:cNvContentPartPr/>
                <p14:nvPr/>
              </p14:nvContentPartPr>
              <p14:xfrm>
                <a:off x="1763314" y="6796749"/>
                <a:ext cx="99360" cy="17640"/>
              </p14:xfrm>
            </p:contentPart>
          </mc:Choice>
          <mc:Fallback xmlns="">
            <p:pic>
              <p:nvPicPr>
                <p:cNvPr id="1380" name="Entrada de lápiz 1379">
                  <a:extLst>
                    <a:ext uri="{FF2B5EF4-FFF2-40B4-BE49-F238E27FC236}">
                      <a16:creationId xmlns:a16="http://schemas.microsoft.com/office/drawing/2014/main" id="{5BD2FE37-5D12-4F86-B8D3-6E6E2D88CD2B}"/>
                    </a:ext>
                  </a:extLst>
                </p:cNvPr>
                <p:cNvPicPr/>
                <p:nvPr/>
              </p:nvPicPr>
              <p:blipFill>
                <a:blip r:embed="rId688"/>
                <a:stretch>
                  <a:fillRect/>
                </a:stretch>
              </p:blipFill>
              <p:spPr>
                <a:xfrm>
                  <a:off x="1754314" y="6788109"/>
                  <a:ext cx="1170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9">
              <p14:nvContentPartPr>
                <p14:cNvPr id="1415" name="Entrada de lápiz 1414">
                  <a:extLst>
                    <a:ext uri="{FF2B5EF4-FFF2-40B4-BE49-F238E27FC236}">
                      <a16:creationId xmlns:a16="http://schemas.microsoft.com/office/drawing/2014/main" id="{D5F6D534-9456-47CE-A7D0-50C190EAA729}"/>
                    </a:ext>
                  </a:extLst>
                </p14:cNvPr>
                <p14:cNvContentPartPr/>
                <p14:nvPr/>
              </p14:nvContentPartPr>
              <p14:xfrm>
                <a:off x="2045914" y="6450429"/>
                <a:ext cx="83520" cy="309600"/>
              </p14:xfrm>
            </p:contentPart>
          </mc:Choice>
          <mc:Fallback xmlns="">
            <p:pic>
              <p:nvPicPr>
                <p:cNvPr id="1415" name="Entrada de lápiz 1414">
                  <a:extLst>
                    <a:ext uri="{FF2B5EF4-FFF2-40B4-BE49-F238E27FC236}">
                      <a16:creationId xmlns:a16="http://schemas.microsoft.com/office/drawing/2014/main" id="{D5F6D534-9456-47CE-A7D0-50C190EAA729}"/>
                    </a:ext>
                  </a:extLst>
                </p:cNvPr>
                <p:cNvPicPr/>
                <p:nvPr/>
              </p:nvPicPr>
              <p:blipFill>
                <a:blip r:embed="rId690"/>
                <a:stretch>
                  <a:fillRect/>
                </a:stretch>
              </p:blipFill>
              <p:spPr>
                <a:xfrm>
                  <a:off x="2036914" y="6441789"/>
                  <a:ext cx="10116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1">
              <p14:nvContentPartPr>
                <p14:cNvPr id="1416" name="Entrada de lápiz 1415">
                  <a:extLst>
                    <a:ext uri="{FF2B5EF4-FFF2-40B4-BE49-F238E27FC236}">
                      <a16:creationId xmlns:a16="http://schemas.microsoft.com/office/drawing/2014/main" id="{CDFD2877-2AB0-4927-9750-D717142F48D8}"/>
                    </a:ext>
                  </a:extLst>
                </p14:cNvPr>
                <p14:cNvContentPartPr/>
                <p14:nvPr/>
              </p14:nvContentPartPr>
              <p14:xfrm>
                <a:off x="2201074" y="6467709"/>
                <a:ext cx="172440" cy="172800"/>
              </p14:xfrm>
            </p:contentPart>
          </mc:Choice>
          <mc:Fallback xmlns="">
            <p:pic>
              <p:nvPicPr>
                <p:cNvPr id="1416" name="Entrada de lápiz 1415">
                  <a:extLst>
                    <a:ext uri="{FF2B5EF4-FFF2-40B4-BE49-F238E27FC236}">
                      <a16:creationId xmlns:a16="http://schemas.microsoft.com/office/drawing/2014/main" id="{CDFD2877-2AB0-4927-9750-D717142F48D8}"/>
                    </a:ext>
                  </a:extLst>
                </p:cNvPr>
                <p:cNvPicPr/>
                <p:nvPr/>
              </p:nvPicPr>
              <p:blipFill>
                <a:blip r:embed="rId692"/>
                <a:stretch>
                  <a:fillRect/>
                </a:stretch>
              </p:blipFill>
              <p:spPr>
                <a:xfrm>
                  <a:off x="2192434" y="6458709"/>
                  <a:ext cx="19008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3">
              <p14:nvContentPartPr>
                <p14:cNvPr id="1417" name="Entrada de lápiz 1416">
                  <a:extLst>
                    <a:ext uri="{FF2B5EF4-FFF2-40B4-BE49-F238E27FC236}">
                      <a16:creationId xmlns:a16="http://schemas.microsoft.com/office/drawing/2014/main" id="{8DC4D5D9-F0DB-4170-AB37-C645064F024E}"/>
                    </a:ext>
                  </a:extLst>
                </p14:cNvPr>
                <p14:cNvContentPartPr/>
                <p14:nvPr/>
              </p14:nvContentPartPr>
              <p14:xfrm>
                <a:off x="2001634" y="6696309"/>
                <a:ext cx="388080" cy="74520"/>
              </p14:xfrm>
            </p:contentPart>
          </mc:Choice>
          <mc:Fallback xmlns="">
            <p:pic>
              <p:nvPicPr>
                <p:cNvPr id="1417" name="Entrada de lápiz 1416">
                  <a:extLst>
                    <a:ext uri="{FF2B5EF4-FFF2-40B4-BE49-F238E27FC236}">
                      <a16:creationId xmlns:a16="http://schemas.microsoft.com/office/drawing/2014/main" id="{8DC4D5D9-F0DB-4170-AB37-C645064F024E}"/>
                    </a:ext>
                  </a:extLst>
                </p:cNvPr>
                <p:cNvPicPr/>
                <p:nvPr/>
              </p:nvPicPr>
              <p:blipFill>
                <a:blip r:embed="rId694"/>
                <a:stretch>
                  <a:fillRect/>
                </a:stretch>
              </p:blipFill>
              <p:spPr>
                <a:xfrm>
                  <a:off x="1992634" y="6687669"/>
                  <a:ext cx="40572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5">
              <p14:nvContentPartPr>
                <p14:cNvPr id="1418" name="Entrada de lápiz 1417">
                  <a:extLst>
                    <a:ext uri="{FF2B5EF4-FFF2-40B4-BE49-F238E27FC236}">
                      <a16:creationId xmlns:a16="http://schemas.microsoft.com/office/drawing/2014/main" id="{424E3EB9-ACB7-4FE6-9B95-38B2C0765421}"/>
                    </a:ext>
                  </a:extLst>
                </p14:cNvPr>
                <p14:cNvContentPartPr/>
                <p14:nvPr/>
              </p14:nvContentPartPr>
              <p14:xfrm>
                <a:off x="2147434" y="6813669"/>
                <a:ext cx="97920" cy="380520"/>
              </p14:xfrm>
            </p:contentPart>
          </mc:Choice>
          <mc:Fallback xmlns="">
            <p:pic>
              <p:nvPicPr>
                <p:cNvPr id="1418" name="Entrada de lápiz 1417">
                  <a:extLst>
                    <a:ext uri="{FF2B5EF4-FFF2-40B4-BE49-F238E27FC236}">
                      <a16:creationId xmlns:a16="http://schemas.microsoft.com/office/drawing/2014/main" id="{424E3EB9-ACB7-4FE6-9B95-38B2C0765421}"/>
                    </a:ext>
                  </a:extLst>
                </p:cNvPr>
                <p:cNvPicPr/>
                <p:nvPr/>
              </p:nvPicPr>
              <p:blipFill>
                <a:blip r:embed="rId696"/>
                <a:stretch>
                  <a:fillRect/>
                </a:stretch>
              </p:blipFill>
              <p:spPr>
                <a:xfrm>
                  <a:off x="2138794" y="6804669"/>
                  <a:ext cx="115560" cy="39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26" name="Grupo 1425">
            <a:extLst>
              <a:ext uri="{FF2B5EF4-FFF2-40B4-BE49-F238E27FC236}">
                <a16:creationId xmlns:a16="http://schemas.microsoft.com/office/drawing/2014/main" id="{64D2855F-81BF-401F-AB78-EF91F4082179}"/>
              </a:ext>
            </a:extLst>
          </p:cNvPr>
          <p:cNvGrpSpPr/>
          <p:nvPr/>
        </p:nvGrpSpPr>
        <p:grpSpPr>
          <a:xfrm>
            <a:off x="2784634" y="6301749"/>
            <a:ext cx="1384200" cy="726840"/>
            <a:chOff x="2784634" y="6301749"/>
            <a:chExt cx="1384200" cy="72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97">
              <p14:nvContentPartPr>
                <p14:cNvPr id="1386" name="Entrada de lápiz 1385">
                  <a:extLst>
                    <a:ext uri="{FF2B5EF4-FFF2-40B4-BE49-F238E27FC236}">
                      <a16:creationId xmlns:a16="http://schemas.microsoft.com/office/drawing/2014/main" id="{E67BFE7D-DA35-4AAC-AD2C-572020721AF3}"/>
                    </a:ext>
                  </a:extLst>
                </p14:cNvPr>
                <p14:cNvContentPartPr/>
                <p14:nvPr/>
              </p14:nvContentPartPr>
              <p14:xfrm>
                <a:off x="2786074" y="6454749"/>
                <a:ext cx="173160" cy="21960"/>
              </p14:xfrm>
            </p:contentPart>
          </mc:Choice>
          <mc:Fallback xmlns="">
            <p:pic>
              <p:nvPicPr>
                <p:cNvPr id="1386" name="Entrada de lápiz 1385">
                  <a:extLst>
                    <a:ext uri="{FF2B5EF4-FFF2-40B4-BE49-F238E27FC236}">
                      <a16:creationId xmlns:a16="http://schemas.microsoft.com/office/drawing/2014/main" id="{E67BFE7D-DA35-4AAC-AD2C-572020721AF3}"/>
                    </a:ext>
                  </a:extLst>
                </p:cNvPr>
                <p:cNvPicPr/>
                <p:nvPr/>
              </p:nvPicPr>
              <p:blipFill>
                <a:blip r:embed="rId698"/>
                <a:stretch>
                  <a:fillRect/>
                </a:stretch>
              </p:blipFill>
              <p:spPr>
                <a:xfrm>
                  <a:off x="2777434" y="6445749"/>
                  <a:ext cx="1908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9">
              <p14:nvContentPartPr>
                <p14:cNvPr id="1387" name="Entrada de lápiz 1386">
                  <a:extLst>
                    <a:ext uri="{FF2B5EF4-FFF2-40B4-BE49-F238E27FC236}">
                      <a16:creationId xmlns:a16="http://schemas.microsoft.com/office/drawing/2014/main" id="{260A4CDF-813A-4C3F-8B21-CEBE8D0A8EFB}"/>
                    </a:ext>
                  </a:extLst>
                </p14:cNvPr>
                <p14:cNvContentPartPr/>
                <p14:nvPr/>
              </p14:nvContentPartPr>
              <p14:xfrm>
                <a:off x="2806954" y="6476349"/>
                <a:ext cx="210240" cy="163800"/>
              </p14:xfrm>
            </p:contentPart>
          </mc:Choice>
          <mc:Fallback xmlns="">
            <p:pic>
              <p:nvPicPr>
                <p:cNvPr id="1387" name="Entrada de lápiz 1386">
                  <a:extLst>
                    <a:ext uri="{FF2B5EF4-FFF2-40B4-BE49-F238E27FC236}">
                      <a16:creationId xmlns:a16="http://schemas.microsoft.com/office/drawing/2014/main" id="{260A4CDF-813A-4C3F-8B21-CEBE8D0A8EFB}"/>
                    </a:ext>
                  </a:extLst>
                </p:cNvPr>
                <p:cNvPicPr/>
                <p:nvPr/>
              </p:nvPicPr>
              <p:blipFill>
                <a:blip r:embed="rId700"/>
                <a:stretch>
                  <a:fillRect/>
                </a:stretch>
              </p:blipFill>
              <p:spPr>
                <a:xfrm>
                  <a:off x="2797954" y="6467709"/>
                  <a:ext cx="22788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1">
              <p14:nvContentPartPr>
                <p14:cNvPr id="1388" name="Entrada de lápiz 1387">
                  <a:extLst>
                    <a:ext uri="{FF2B5EF4-FFF2-40B4-BE49-F238E27FC236}">
                      <a16:creationId xmlns:a16="http://schemas.microsoft.com/office/drawing/2014/main" id="{D9A42FEB-35D2-41F9-A9B8-BB853CAE6787}"/>
                    </a:ext>
                  </a:extLst>
                </p14:cNvPr>
                <p14:cNvContentPartPr/>
                <p14:nvPr/>
              </p14:nvContentPartPr>
              <p14:xfrm>
                <a:off x="2784634" y="6695229"/>
                <a:ext cx="328320" cy="31680"/>
              </p14:xfrm>
            </p:contentPart>
          </mc:Choice>
          <mc:Fallback xmlns="">
            <p:pic>
              <p:nvPicPr>
                <p:cNvPr id="1388" name="Entrada de lápiz 1387">
                  <a:extLst>
                    <a:ext uri="{FF2B5EF4-FFF2-40B4-BE49-F238E27FC236}">
                      <a16:creationId xmlns:a16="http://schemas.microsoft.com/office/drawing/2014/main" id="{D9A42FEB-35D2-41F9-A9B8-BB853CAE6787}"/>
                    </a:ext>
                  </a:extLst>
                </p:cNvPr>
                <p:cNvPicPr/>
                <p:nvPr/>
              </p:nvPicPr>
              <p:blipFill>
                <a:blip r:embed="rId702"/>
                <a:stretch>
                  <a:fillRect/>
                </a:stretch>
              </p:blipFill>
              <p:spPr>
                <a:xfrm>
                  <a:off x="2775994" y="6686589"/>
                  <a:ext cx="34596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3">
              <p14:nvContentPartPr>
                <p14:cNvPr id="1389" name="Entrada de lápiz 1388">
                  <a:extLst>
                    <a:ext uri="{FF2B5EF4-FFF2-40B4-BE49-F238E27FC236}">
                      <a16:creationId xmlns:a16="http://schemas.microsoft.com/office/drawing/2014/main" id="{BDCA494C-6BB4-47B1-890C-A29A8DD22D3B}"/>
                    </a:ext>
                  </a:extLst>
                </p14:cNvPr>
                <p14:cNvContentPartPr/>
                <p14:nvPr/>
              </p14:nvContentPartPr>
              <p14:xfrm>
                <a:off x="2811274" y="6784869"/>
                <a:ext cx="198720" cy="243720"/>
              </p14:xfrm>
            </p:contentPart>
          </mc:Choice>
          <mc:Fallback xmlns="">
            <p:pic>
              <p:nvPicPr>
                <p:cNvPr id="1389" name="Entrada de lápiz 1388">
                  <a:extLst>
                    <a:ext uri="{FF2B5EF4-FFF2-40B4-BE49-F238E27FC236}">
                      <a16:creationId xmlns:a16="http://schemas.microsoft.com/office/drawing/2014/main" id="{BDCA494C-6BB4-47B1-890C-A29A8DD22D3B}"/>
                    </a:ext>
                  </a:extLst>
                </p:cNvPr>
                <p:cNvPicPr/>
                <p:nvPr/>
              </p:nvPicPr>
              <p:blipFill>
                <a:blip r:embed="rId704"/>
                <a:stretch>
                  <a:fillRect/>
                </a:stretch>
              </p:blipFill>
              <p:spPr>
                <a:xfrm>
                  <a:off x="2802274" y="6775869"/>
                  <a:ext cx="21636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5">
              <p14:nvContentPartPr>
                <p14:cNvPr id="1391" name="Entrada de lápiz 1390">
                  <a:extLst>
                    <a:ext uri="{FF2B5EF4-FFF2-40B4-BE49-F238E27FC236}">
                      <a16:creationId xmlns:a16="http://schemas.microsoft.com/office/drawing/2014/main" id="{B03DA149-0548-4315-B8E9-1CCDBE7827D0}"/>
                    </a:ext>
                  </a:extLst>
                </p14:cNvPr>
                <p14:cNvContentPartPr/>
                <p14:nvPr/>
              </p14:nvContentPartPr>
              <p14:xfrm>
                <a:off x="3263434" y="6640869"/>
                <a:ext cx="85680" cy="10080"/>
              </p14:xfrm>
            </p:contentPart>
          </mc:Choice>
          <mc:Fallback xmlns="">
            <p:pic>
              <p:nvPicPr>
                <p:cNvPr id="1391" name="Entrada de lápiz 1390">
                  <a:extLst>
                    <a:ext uri="{FF2B5EF4-FFF2-40B4-BE49-F238E27FC236}">
                      <a16:creationId xmlns:a16="http://schemas.microsoft.com/office/drawing/2014/main" id="{B03DA149-0548-4315-B8E9-1CCDBE7827D0}"/>
                    </a:ext>
                  </a:extLst>
                </p:cNvPr>
                <p:cNvPicPr/>
                <p:nvPr/>
              </p:nvPicPr>
              <p:blipFill>
                <a:blip r:embed="rId706"/>
                <a:stretch>
                  <a:fillRect/>
                </a:stretch>
              </p:blipFill>
              <p:spPr>
                <a:xfrm>
                  <a:off x="3254794" y="6632229"/>
                  <a:ext cx="1033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7">
              <p14:nvContentPartPr>
                <p14:cNvPr id="1392" name="Entrada de lápiz 1391">
                  <a:extLst>
                    <a:ext uri="{FF2B5EF4-FFF2-40B4-BE49-F238E27FC236}">
                      <a16:creationId xmlns:a16="http://schemas.microsoft.com/office/drawing/2014/main" id="{8E990C35-56B3-4701-BE5F-52798D9BAC49}"/>
                    </a:ext>
                  </a:extLst>
                </p14:cNvPr>
                <p14:cNvContentPartPr/>
                <p14:nvPr/>
              </p14:nvContentPartPr>
              <p14:xfrm>
                <a:off x="3265594" y="6694509"/>
                <a:ext cx="111960" cy="11520"/>
              </p14:xfrm>
            </p:contentPart>
          </mc:Choice>
          <mc:Fallback xmlns="">
            <p:pic>
              <p:nvPicPr>
                <p:cNvPr id="1392" name="Entrada de lápiz 1391">
                  <a:extLst>
                    <a:ext uri="{FF2B5EF4-FFF2-40B4-BE49-F238E27FC236}">
                      <a16:creationId xmlns:a16="http://schemas.microsoft.com/office/drawing/2014/main" id="{8E990C35-56B3-4701-BE5F-52798D9BAC49}"/>
                    </a:ext>
                  </a:extLst>
                </p:cNvPr>
                <p:cNvPicPr/>
                <p:nvPr/>
              </p:nvPicPr>
              <p:blipFill>
                <a:blip r:embed="rId708"/>
                <a:stretch>
                  <a:fillRect/>
                </a:stretch>
              </p:blipFill>
              <p:spPr>
                <a:xfrm>
                  <a:off x="3256594" y="6685509"/>
                  <a:ext cx="1296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9">
              <p14:nvContentPartPr>
                <p14:cNvPr id="1394" name="Entrada de lápiz 1393">
                  <a:extLst>
                    <a:ext uri="{FF2B5EF4-FFF2-40B4-BE49-F238E27FC236}">
                      <a16:creationId xmlns:a16="http://schemas.microsoft.com/office/drawing/2014/main" id="{9A0EEEAE-2A83-4A72-9DC9-8244747A441D}"/>
                    </a:ext>
                  </a:extLst>
                </p14:cNvPr>
                <p14:cNvContentPartPr/>
                <p14:nvPr/>
              </p14:nvContentPartPr>
              <p14:xfrm>
                <a:off x="3592114" y="6661749"/>
                <a:ext cx="576720" cy="33120"/>
              </p14:xfrm>
            </p:contentPart>
          </mc:Choice>
          <mc:Fallback xmlns="">
            <p:pic>
              <p:nvPicPr>
                <p:cNvPr id="1394" name="Entrada de lápiz 1393">
                  <a:extLst>
                    <a:ext uri="{FF2B5EF4-FFF2-40B4-BE49-F238E27FC236}">
                      <a16:creationId xmlns:a16="http://schemas.microsoft.com/office/drawing/2014/main" id="{9A0EEEAE-2A83-4A72-9DC9-8244747A441D}"/>
                    </a:ext>
                  </a:extLst>
                </p:cNvPr>
                <p:cNvPicPr/>
                <p:nvPr/>
              </p:nvPicPr>
              <p:blipFill>
                <a:blip r:embed="rId710"/>
                <a:stretch>
                  <a:fillRect/>
                </a:stretch>
              </p:blipFill>
              <p:spPr>
                <a:xfrm>
                  <a:off x="3583114" y="6653109"/>
                  <a:ext cx="59436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1">
              <p14:nvContentPartPr>
                <p14:cNvPr id="1420" name="Entrada de lápiz 1419">
                  <a:extLst>
                    <a:ext uri="{FF2B5EF4-FFF2-40B4-BE49-F238E27FC236}">
                      <a16:creationId xmlns:a16="http://schemas.microsoft.com/office/drawing/2014/main" id="{720DF7FF-084B-4792-A6BB-547656AFE648}"/>
                    </a:ext>
                  </a:extLst>
                </p14:cNvPr>
                <p14:cNvContentPartPr/>
                <p14:nvPr/>
              </p14:nvContentPartPr>
              <p14:xfrm>
                <a:off x="3599674" y="6357189"/>
                <a:ext cx="108360" cy="360"/>
              </p14:xfrm>
            </p:contentPart>
          </mc:Choice>
          <mc:Fallback xmlns="">
            <p:pic>
              <p:nvPicPr>
                <p:cNvPr id="1420" name="Entrada de lápiz 1419">
                  <a:extLst>
                    <a:ext uri="{FF2B5EF4-FFF2-40B4-BE49-F238E27FC236}">
                      <a16:creationId xmlns:a16="http://schemas.microsoft.com/office/drawing/2014/main" id="{720DF7FF-084B-4792-A6BB-547656AFE648}"/>
                    </a:ext>
                  </a:extLst>
                </p:cNvPr>
                <p:cNvPicPr/>
                <p:nvPr/>
              </p:nvPicPr>
              <p:blipFill>
                <a:blip r:embed="rId712"/>
                <a:stretch>
                  <a:fillRect/>
                </a:stretch>
              </p:blipFill>
              <p:spPr>
                <a:xfrm>
                  <a:off x="3591034" y="6348189"/>
                  <a:ext cx="126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3">
              <p14:nvContentPartPr>
                <p14:cNvPr id="1421" name="Entrada de lápiz 1420">
                  <a:extLst>
                    <a:ext uri="{FF2B5EF4-FFF2-40B4-BE49-F238E27FC236}">
                      <a16:creationId xmlns:a16="http://schemas.microsoft.com/office/drawing/2014/main" id="{A503DA9C-14E8-48C7-9845-E771C815D656}"/>
                    </a:ext>
                  </a:extLst>
                </p14:cNvPr>
                <p14:cNvContentPartPr/>
                <p14:nvPr/>
              </p14:nvContentPartPr>
              <p14:xfrm>
                <a:off x="3483754" y="6378789"/>
                <a:ext cx="263160" cy="198000"/>
              </p14:xfrm>
            </p:contentPart>
          </mc:Choice>
          <mc:Fallback xmlns="">
            <p:pic>
              <p:nvPicPr>
                <p:cNvPr id="1421" name="Entrada de lápiz 1420">
                  <a:extLst>
                    <a:ext uri="{FF2B5EF4-FFF2-40B4-BE49-F238E27FC236}">
                      <a16:creationId xmlns:a16="http://schemas.microsoft.com/office/drawing/2014/main" id="{A503DA9C-14E8-48C7-9845-E771C815D656}"/>
                    </a:ext>
                  </a:extLst>
                </p:cNvPr>
                <p:cNvPicPr/>
                <p:nvPr/>
              </p:nvPicPr>
              <p:blipFill>
                <a:blip r:embed="rId714"/>
                <a:stretch>
                  <a:fillRect/>
                </a:stretch>
              </p:blipFill>
              <p:spPr>
                <a:xfrm>
                  <a:off x="3474754" y="6369789"/>
                  <a:ext cx="28080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5">
              <p14:nvContentPartPr>
                <p14:cNvPr id="1422" name="Entrada de lápiz 1421">
                  <a:extLst>
                    <a:ext uri="{FF2B5EF4-FFF2-40B4-BE49-F238E27FC236}">
                      <a16:creationId xmlns:a16="http://schemas.microsoft.com/office/drawing/2014/main" id="{887EBA22-4240-48E9-A016-916F4F605B92}"/>
                    </a:ext>
                  </a:extLst>
                </p14:cNvPr>
                <p14:cNvContentPartPr/>
                <p14:nvPr/>
              </p14:nvContentPartPr>
              <p14:xfrm>
                <a:off x="3809194" y="6388509"/>
                <a:ext cx="209880" cy="220320"/>
              </p14:xfrm>
            </p:contentPart>
          </mc:Choice>
          <mc:Fallback xmlns="">
            <p:pic>
              <p:nvPicPr>
                <p:cNvPr id="1422" name="Entrada de lápiz 1421">
                  <a:extLst>
                    <a:ext uri="{FF2B5EF4-FFF2-40B4-BE49-F238E27FC236}">
                      <a16:creationId xmlns:a16="http://schemas.microsoft.com/office/drawing/2014/main" id="{887EBA22-4240-48E9-A016-916F4F605B92}"/>
                    </a:ext>
                  </a:extLst>
                </p:cNvPr>
                <p:cNvPicPr/>
                <p:nvPr/>
              </p:nvPicPr>
              <p:blipFill>
                <a:blip r:embed="rId716"/>
                <a:stretch>
                  <a:fillRect/>
                </a:stretch>
              </p:blipFill>
              <p:spPr>
                <a:xfrm>
                  <a:off x="3800194" y="6379509"/>
                  <a:ext cx="22752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7">
              <p14:nvContentPartPr>
                <p14:cNvPr id="1423" name="Entrada de lápiz 1422">
                  <a:extLst>
                    <a:ext uri="{FF2B5EF4-FFF2-40B4-BE49-F238E27FC236}">
                      <a16:creationId xmlns:a16="http://schemas.microsoft.com/office/drawing/2014/main" id="{91945DE9-D921-4CE2-846C-E30805E24222}"/>
                    </a:ext>
                  </a:extLst>
                </p14:cNvPr>
                <p14:cNvContentPartPr/>
                <p14:nvPr/>
              </p14:nvContentPartPr>
              <p14:xfrm>
                <a:off x="3472234" y="6301749"/>
                <a:ext cx="195480" cy="44640"/>
              </p14:xfrm>
            </p:contentPart>
          </mc:Choice>
          <mc:Fallback xmlns="">
            <p:pic>
              <p:nvPicPr>
                <p:cNvPr id="1423" name="Entrada de lápiz 1422">
                  <a:extLst>
                    <a:ext uri="{FF2B5EF4-FFF2-40B4-BE49-F238E27FC236}">
                      <a16:creationId xmlns:a16="http://schemas.microsoft.com/office/drawing/2014/main" id="{91945DE9-D921-4CE2-846C-E30805E24222}"/>
                    </a:ext>
                  </a:extLst>
                </p:cNvPr>
                <p:cNvPicPr/>
                <p:nvPr/>
              </p:nvPicPr>
              <p:blipFill>
                <a:blip r:embed="rId718"/>
                <a:stretch>
                  <a:fillRect/>
                </a:stretch>
              </p:blipFill>
              <p:spPr>
                <a:xfrm>
                  <a:off x="3463234" y="6292749"/>
                  <a:ext cx="21312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9">
              <p14:nvContentPartPr>
                <p14:cNvPr id="1425" name="Entrada de lápiz 1424">
                  <a:extLst>
                    <a:ext uri="{FF2B5EF4-FFF2-40B4-BE49-F238E27FC236}">
                      <a16:creationId xmlns:a16="http://schemas.microsoft.com/office/drawing/2014/main" id="{D26A90C1-F251-416A-848A-A466C03DF24A}"/>
                    </a:ext>
                  </a:extLst>
                </p14:cNvPr>
                <p14:cNvContentPartPr/>
                <p14:nvPr/>
              </p14:nvContentPartPr>
              <p14:xfrm>
                <a:off x="3483034" y="6311109"/>
                <a:ext cx="180720" cy="13320"/>
              </p14:xfrm>
            </p:contentPart>
          </mc:Choice>
          <mc:Fallback xmlns="">
            <p:pic>
              <p:nvPicPr>
                <p:cNvPr id="1425" name="Entrada de lápiz 1424">
                  <a:extLst>
                    <a:ext uri="{FF2B5EF4-FFF2-40B4-BE49-F238E27FC236}">
                      <a16:creationId xmlns:a16="http://schemas.microsoft.com/office/drawing/2014/main" id="{D26A90C1-F251-416A-848A-A466C03DF24A}"/>
                    </a:ext>
                  </a:extLst>
                </p:cNvPr>
                <p:cNvPicPr/>
                <p:nvPr/>
              </p:nvPicPr>
              <p:blipFill>
                <a:blip r:embed="rId720"/>
                <a:stretch>
                  <a:fillRect/>
                </a:stretch>
              </p:blipFill>
              <p:spPr>
                <a:xfrm>
                  <a:off x="3474034" y="6302109"/>
                  <a:ext cx="198360" cy="30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21">
            <p14:nvContentPartPr>
              <p14:cNvPr id="1427" name="Entrada de lápiz 1426">
                <a:extLst>
                  <a:ext uri="{FF2B5EF4-FFF2-40B4-BE49-F238E27FC236}">
                    <a16:creationId xmlns:a16="http://schemas.microsoft.com/office/drawing/2014/main" id="{69A02E9E-BE64-4620-B3F3-6BF121C70D38}"/>
                  </a:ext>
                </a:extLst>
              </p14:cNvPr>
              <p14:cNvContentPartPr/>
              <p14:nvPr/>
            </p14:nvContentPartPr>
            <p14:xfrm>
              <a:off x="3714874" y="6793869"/>
              <a:ext cx="344880" cy="381600"/>
            </p14:xfrm>
          </p:contentPart>
        </mc:Choice>
        <mc:Fallback xmlns="">
          <p:pic>
            <p:nvPicPr>
              <p:cNvPr id="1427" name="Entrada de lápiz 1426">
                <a:extLst>
                  <a:ext uri="{FF2B5EF4-FFF2-40B4-BE49-F238E27FC236}">
                    <a16:creationId xmlns:a16="http://schemas.microsoft.com/office/drawing/2014/main" id="{69A02E9E-BE64-4620-B3F3-6BF121C70D38}"/>
                  </a:ext>
                </a:extLst>
              </p:cNvPr>
              <p:cNvPicPr/>
              <p:nvPr/>
            </p:nvPicPr>
            <p:blipFill>
              <a:blip r:embed="rId722"/>
              <a:stretch>
                <a:fillRect/>
              </a:stretch>
            </p:blipFill>
            <p:spPr>
              <a:xfrm>
                <a:off x="3705874" y="6784869"/>
                <a:ext cx="362520" cy="399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442" name="Grupo 1441">
            <a:extLst>
              <a:ext uri="{FF2B5EF4-FFF2-40B4-BE49-F238E27FC236}">
                <a16:creationId xmlns:a16="http://schemas.microsoft.com/office/drawing/2014/main" id="{C254FC9D-E636-4AA9-84B8-36B22059A35D}"/>
              </a:ext>
            </a:extLst>
          </p:cNvPr>
          <p:cNvGrpSpPr/>
          <p:nvPr/>
        </p:nvGrpSpPr>
        <p:grpSpPr>
          <a:xfrm>
            <a:off x="4979914" y="6365469"/>
            <a:ext cx="1050120" cy="660960"/>
            <a:chOff x="4979914" y="6365469"/>
            <a:chExt cx="1050120" cy="66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3">
              <p14:nvContentPartPr>
                <p14:cNvPr id="1428" name="Entrada de lápiz 1427">
                  <a:extLst>
                    <a:ext uri="{FF2B5EF4-FFF2-40B4-BE49-F238E27FC236}">
                      <a16:creationId xmlns:a16="http://schemas.microsoft.com/office/drawing/2014/main" id="{7EB3AD30-2833-4561-A4B8-1582F93A06C1}"/>
                    </a:ext>
                  </a:extLst>
                </p14:cNvPr>
                <p14:cNvContentPartPr/>
                <p14:nvPr/>
              </p14:nvContentPartPr>
              <p14:xfrm>
                <a:off x="5094394" y="6498669"/>
                <a:ext cx="360" cy="4680"/>
              </p14:xfrm>
            </p:contentPart>
          </mc:Choice>
          <mc:Fallback xmlns="">
            <p:pic>
              <p:nvPicPr>
                <p:cNvPr id="1428" name="Entrada de lápiz 1427">
                  <a:extLst>
                    <a:ext uri="{FF2B5EF4-FFF2-40B4-BE49-F238E27FC236}">
                      <a16:creationId xmlns:a16="http://schemas.microsoft.com/office/drawing/2014/main" id="{7EB3AD30-2833-4561-A4B8-1582F93A06C1}"/>
                    </a:ext>
                  </a:extLst>
                </p:cNvPr>
                <p:cNvPicPr/>
                <p:nvPr/>
              </p:nvPicPr>
              <p:blipFill>
                <a:blip r:embed="rId724"/>
                <a:stretch>
                  <a:fillRect/>
                </a:stretch>
              </p:blipFill>
              <p:spPr>
                <a:xfrm>
                  <a:off x="5085394" y="6489669"/>
                  <a:ext cx="180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5">
              <p14:nvContentPartPr>
                <p14:cNvPr id="1429" name="Entrada de lápiz 1428">
                  <a:extLst>
                    <a:ext uri="{FF2B5EF4-FFF2-40B4-BE49-F238E27FC236}">
                      <a16:creationId xmlns:a16="http://schemas.microsoft.com/office/drawing/2014/main" id="{07804C82-7AB1-43E6-BFEA-9353D75450E6}"/>
                    </a:ext>
                  </a:extLst>
                </p14:cNvPr>
                <p14:cNvContentPartPr/>
                <p14:nvPr/>
              </p14:nvContentPartPr>
              <p14:xfrm>
                <a:off x="5019154" y="6367989"/>
                <a:ext cx="238680" cy="273960"/>
              </p14:xfrm>
            </p:contentPart>
          </mc:Choice>
          <mc:Fallback xmlns="">
            <p:pic>
              <p:nvPicPr>
                <p:cNvPr id="1429" name="Entrada de lápiz 1428">
                  <a:extLst>
                    <a:ext uri="{FF2B5EF4-FFF2-40B4-BE49-F238E27FC236}">
                      <a16:creationId xmlns:a16="http://schemas.microsoft.com/office/drawing/2014/main" id="{07804C82-7AB1-43E6-BFEA-9353D75450E6}"/>
                    </a:ext>
                  </a:extLst>
                </p:cNvPr>
                <p:cNvPicPr/>
                <p:nvPr/>
              </p:nvPicPr>
              <p:blipFill>
                <a:blip r:embed="rId726"/>
                <a:stretch>
                  <a:fillRect/>
                </a:stretch>
              </p:blipFill>
              <p:spPr>
                <a:xfrm>
                  <a:off x="5010154" y="6358989"/>
                  <a:ext cx="25632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7">
              <p14:nvContentPartPr>
                <p14:cNvPr id="1430" name="Entrada de lápiz 1429">
                  <a:extLst>
                    <a:ext uri="{FF2B5EF4-FFF2-40B4-BE49-F238E27FC236}">
                      <a16:creationId xmlns:a16="http://schemas.microsoft.com/office/drawing/2014/main" id="{D8484122-150E-4617-BAA7-B73C1E9BEAC0}"/>
                    </a:ext>
                  </a:extLst>
                </p14:cNvPr>
                <p14:cNvContentPartPr/>
                <p14:nvPr/>
              </p14:nvContentPartPr>
              <p14:xfrm>
                <a:off x="5214274" y="6442149"/>
                <a:ext cx="208800" cy="177840"/>
              </p14:xfrm>
            </p:contentPart>
          </mc:Choice>
          <mc:Fallback xmlns="">
            <p:pic>
              <p:nvPicPr>
                <p:cNvPr id="1430" name="Entrada de lápiz 1429">
                  <a:extLst>
                    <a:ext uri="{FF2B5EF4-FFF2-40B4-BE49-F238E27FC236}">
                      <a16:creationId xmlns:a16="http://schemas.microsoft.com/office/drawing/2014/main" id="{D8484122-150E-4617-BAA7-B73C1E9BEAC0}"/>
                    </a:ext>
                  </a:extLst>
                </p:cNvPr>
                <p:cNvPicPr/>
                <p:nvPr/>
              </p:nvPicPr>
              <p:blipFill>
                <a:blip r:embed="rId728"/>
                <a:stretch>
                  <a:fillRect/>
                </a:stretch>
              </p:blipFill>
              <p:spPr>
                <a:xfrm>
                  <a:off x="5205274" y="6433509"/>
                  <a:ext cx="22644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9">
              <p14:nvContentPartPr>
                <p14:cNvPr id="1431" name="Entrada de lápiz 1430">
                  <a:extLst>
                    <a:ext uri="{FF2B5EF4-FFF2-40B4-BE49-F238E27FC236}">
                      <a16:creationId xmlns:a16="http://schemas.microsoft.com/office/drawing/2014/main" id="{449A9863-502D-4D64-BBA2-369D6AAB888E}"/>
                    </a:ext>
                  </a:extLst>
                </p14:cNvPr>
                <p14:cNvContentPartPr/>
                <p14:nvPr/>
              </p14:nvContentPartPr>
              <p14:xfrm>
                <a:off x="4979914" y="6687309"/>
                <a:ext cx="444240" cy="72720"/>
              </p14:xfrm>
            </p:contentPart>
          </mc:Choice>
          <mc:Fallback xmlns="">
            <p:pic>
              <p:nvPicPr>
                <p:cNvPr id="1431" name="Entrada de lápiz 1430">
                  <a:extLst>
                    <a:ext uri="{FF2B5EF4-FFF2-40B4-BE49-F238E27FC236}">
                      <a16:creationId xmlns:a16="http://schemas.microsoft.com/office/drawing/2014/main" id="{449A9863-502D-4D64-BBA2-369D6AAB888E}"/>
                    </a:ext>
                  </a:extLst>
                </p:cNvPr>
                <p:cNvPicPr/>
                <p:nvPr/>
              </p:nvPicPr>
              <p:blipFill>
                <a:blip r:embed="rId730"/>
                <a:stretch>
                  <a:fillRect/>
                </a:stretch>
              </p:blipFill>
              <p:spPr>
                <a:xfrm>
                  <a:off x="4971274" y="6678669"/>
                  <a:ext cx="46188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1">
              <p14:nvContentPartPr>
                <p14:cNvPr id="1432" name="Entrada de lápiz 1431">
                  <a:extLst>
                    <a:ext uri="{FF2B5EF4-FFF2-40B4-BE49-F238E27FC236}">
                      <a16:creationId xmlns:a16="http://schemas.microsoft.com/office/drawing/2014/main" id="{4BD17FFB-ACAE-4D27-B4D5-128D3F333F8B}"/>
                    </a:ext>
                  </a:extLst>
                </p14:cNvPr>
                <p14:cNvContentPartPr/>
                <p14:nvPr/>
              </p14:nvContentPartPr>
              <p14:xfrm>
                <a:off x="5206354" y="6779829"/>
                <a:ext cx="225720" cy="246600"/>
              </p14:xfrm>
            </p:contentPart>
          </mc:Choice>
          <mc:Fallback xmlns="">
            <p:pic>
              <p:nvPicPr>
                <p:cNvPr id="1432" name="Entrada de lápiz 1431">
                  <a:extLst>
                    <a:ext uri="{FF2B5EF4-FFF2-40B4-BE49-F238E27FC236}">
                      <a16:creationId xmlns:a16="http://schemas.microsoft.com/office/drawing/2014/main" id="{4BD17FFB-ACAE-4D27-B4D5-128D3F333F8B}"/>
                    </a:ext>
                  </a:extLst>
                </p:cNvPr>
                <p:cNvPicPr/>
                <p:nvPr/>
              </p:nvPicPr>
              <p:blipFill>
                <a:blip r:embed="rId732"/>
                <a:stretch>
                  <a:fillRect/>
                </a:stretch>
              </p:blipFill>
              <p:spPr>
                <a:xfrm>
                  <a:off x="5197354" y="6771189"/>
                  <a:ext cx="24336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3">
              <p14:nvContentPartPr>
                <p14:cNvPr id="1434" name="Entrada de lápiz 1433">
                  <a:extLst>
                    <a:ext uri="{FF2B5EF4-FFF2-40B4-BE49-F238E27FC236}">
                      <a16:creationId xmlns:a16="http://schemas.microsoft.com/office/drawing/2014/main" id="{556F1740-0F8B-4C09-80CE-A2242E32880B}"/>
                    </a:ext>
                  </a:extLst>
                </p14:cNvPr>
                <p14:cNvContentPartPr/>
                <p14:nvPr/>
              </p14:nvContentPartPr>
              <p14:xfrm>
                <a:off x="5587954" y="6583629"/>
                <a:ext cx="14040" cy="13680"/>
              </p14:xfrm>
            </p:contentPart>
          </mc:Choice>
          <mc:Fallback xmlns="">
            <p:pic>
              <p:nvPicPr>
                <p:cNvPr id="1434" name="Entrada de lápiz 1433">
                  <a:extLst>
                    <a:ext uri="{FF2B5EF4-FFF2-40B4-BE49-F238E27FC236}">
                      <a16:creationId xmlns:a16="http://schemas.microsoft.com/office/drawing/2014/main" id="{556F1740-0F8B-4C09-80CE-A2242E32880B}"/>
                    </a:ext>
                  </a:extLst>
                </p:cNvPr>
                <p:cNvPicPr/>
                <p:nvPr/>
              </p:nvPicPr>
              <p:blipFill>
                <a:blip r:embed="rId734"/>
                <a:stretch>
                  <a:fillRect/>
                </a:stretch>
              </p:blipFill>
              <p:spPr>
                <a:xfrm>
                  <a:off x="5579314" y="6574629"/>
                  <a:ext cx="316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5">
              <p14:nvContentPartPr>
                <p14:cNvPr id="1435" name="Entrada de lápiz 1434">
                  <a:extLst>
                    <a:ext uri="{FF2B5EF4-FFF2-40B4-BE49-F238E27FC236}">
                      <a16:creationId xmlns:a16="http://schemas.microsoft.com/office/drawing/2014/main" id="{EC2D5FF7-B2B3-44C0-86C5-21EBE4F64852}"/>
                    </a:ext>
                  </a:extLst>
                </p14:cNvPr>
                <p14:cNvContentPartPr/>
                <p14:nvPr/>
              </p14:nvContentPartPr>
              <p14:xfrm>
                <a:off x="5618914" y="6694509"/>
                <a:ext cx="9000" cy="5400"/>
              </p14:xfrm>
            </p:contentPart>
          </mc:Choice>
          <mc:Fallback xmlns="">
            <p:pic>
              <p:nvPicPr>
                <p:cNvPr id="1435" name="Entrada de lápiz 1434">
                  <a:extLst>
                    <a:ext uri="{FF2B5EF4-FFF2-40B4-BE49-F238E27FC236}">
                      <a16:creationId xmlns:a16="http://schemas.microsoft.com/office/drawing/2014/main" id="{EC2D5FF7-B2B3-44C0-86C5-21EBE4F64852}"/>
                    </a:ext>
                  </a:extLst>
                </p:cNvPr>
                <p:cNvPicPr/>
                <p:nvPr/>
              </p:nvPicPr>
              <p:blipFill>
                <a:blip r:embed="rId736"/>
                <a:stretch>
                  <a:fillRect/>
                </a:stretch>
              </p:blipFill>
              <p:spPr>
                <a:xfrm>
                  <a:off x="5610274" y="6685509"/>
                  <a:ext cx="2664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7">
              <p14:nvContentPartPr>
                <p14:cNvPr id="1436" name="Entrada de lápiz 1435">
                  <a:extLst>
                    <a:ext uri="{FF2B5EF4-FFF2-40B4-BE49-F238E27FC236}">
                      <a16:creationId xmlns:a16="http://schemas.microsoft.com/office/drawing/2014/main" id="{A3D9E45B-BB0C-4AF6-981B-0971979594FE}"/>
                    </a:ext>
                  </a:extLst>
                </p14:cNvPr>
                <p14:cNvContentPartPr/>
                <p14:nvPr/>
              </p14:nvContentPartPr>
              <p14:xfrm>
                <a:off x="5828074" y="6365469"/>
                <a:ext cx="39960" cy="252360"/>
              </p14:xfrm>
            </p:contentPart>
          </mc:Choice>
          <mc:Fallback xmlns="">
            <p:pic>
              <p:nvPicPr>
                <p:cNvPr id="1436" name="Entrada de lápiz 1435">
                  <a:extLst>
                    <a:ext uri="{FF2B5EF4-FFF2-40B4-BE49-F238E27FC236}">
                      <a16:creationId xmlns:a16="http://schemas.microsoft.com/office/drawing/2014/main" id="{A3D9E45B-BB0C-4AF6-981B-0971979594FE}"/>
                    </a:ext>
                  </a:extLst>
                </p:cNvPr>
                <p:cNvPicPr/>
                <p:nvPr/>
              </p:nvPicPr>
              <p:blipFill>
                <a:blip r:embed="rId738"/>
                <a:stretch>
                  <a:fillRect/>
                </a:stretch>
              </p:blipFill>
              <p:spPr>
                <a:xfrm>
                  <a:off x="5819434" y="6356469"/>
                  <a:ext cx="5760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9">
              <p14:nvContentPartPr>
                <p14:cNvPr id="1437" name="Entrada de lápiz 1436">
                  <a:extLst>
                    <a:ext uri="{FF2B5EF4-FFF2-40B4-BE49-F238E27FC236}">
                      <a16:creationId xmlns:a16="http://schemas.microsoft.com/office/drawing/2014/main" id="{9E30EB5E-FFFC-481B-BD90-328F4D368B47}"/>
                    </a:ext>
                  </a:extLst>
                </p14:cNvPr>
                <p14:cNvContentPartPr/>
                <p14:nvPr/>
              </p14:nvContentPartPr>
              <p14:xfrm>
                <a:off x="5693434" y="6661029"/>
                <a:ext cx="336600" cy="51120"/>
              </p14:xfrm>
            </p:contentPart>
          </mc:Choice>
          <mc:Fallback xmlns="">
            <p:pic>
              <p:nvPicPr>
                <p:cNvPr id="1437" name="Entrada de lápiz 1436">
                  <a:extLst>
                    <a:ext uri="{FF2B5EF4-FFF2-40B4-BE49-F238E27FC236}">
                      <a16:creationId xmlns:a16="http://schemas.microsoft.com/office/drawing/2014/main" id="{9E30EB5E-FFFC-481B-BD90-328F4D368B47}"/>
                    </a:ext>
                  </a:extLst>
                </p:cNvPr>
                <p:cNvPicPr/>
                <p:nvPr/>
              </p:nvPicPr>
              <p:blipFill>
                <a:blip r:embed="rId740"/>
                <a:stretch>
                  <a:fillRect/>
                </a:stretch>
              </p:blipFill>
              <p:spPr>
                <a:xfrm>
                  <a:off x="5684794" y="6652389"/>
                  <a:ext cx="35424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1">
              <p14:nvContentPartPr>
                <p14:cNvPr id="1438" name="Entrada de lápiz 1437">
                  <a:extLst>
                    <a:ext uri="{FF2B5EF4-FFF2-40B4-BE49-F238E27FC236}">
                      <a16:creationId xmlns:a16="http://schemas.microsoft.com/office/drawing/2014/main" id="{602F0E8E-859D-489C-8CAE-5E3F183A1EEB}"/>
                    </a:ext>
                  </a:extLst>
                </p14:cNvPr>
                <p14:cNvContentPartPr/>
                <p14:nvPr/>
              </p14:nvContentPartPr>
              <p14:xfrm>
                <a:off x="5809714" y="6761469"/>
                <a:ext cx="177480" cy="249480"/>
              </p14:xfrm>
            </p:contentPart>
          </mc:Choice>
          <mc:Fallback xmlns="">
            <p:pic>
              <p:nvPicPr>
                <p:cNvPr id="1438" name="Entrada de lápiz 1437">
                  <a:extLst>
                    <a:ext uri="{FF2B5EF4-FFF2-40B4-BE49-F238E27FC236}">
                      <a16:creationId xmlns:a16="http://schemas.microsoft.com/office/drawing/2014/main" id="{602F0E8E-859D-489C-8CAE-5E3F183A1EEB}"/>
                    </a:ext>
                  </a:extLst>
                </p:cNvPr>
                <p:cNvPicPr/>
                <p:nvPr/>
              </p:nvPicPr>
              <p:blipFill>
                <a:blip r:embed="rId742"/>
                <a:stretch>
                  <a:fillRect/>
                </a:stretch>
              </p:blipFill>
              <p:spPr>
                <a:xfrm>
                  <a:off x="5800714" y="6752829"/>
                  <a:ext cx="195120" cy="267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41" name="Grupo 1440">
            <a:extLst>
              <a:ext uri="{FF2B5EF4-FFF2-40B4-BE49-F238E27FC236}">
                <a16:creationId xmlns:a16="http://schemas.microsoft.com/office/drawing/2014/main" id="{E05545DD-B6D6-4D9C-B158-EE7760B21249}"/>
              </a:ext>
            </a:extLst>
          </p:cNvPr>
          <p:cNvGrpSpPr/>
          <p:nvPr/>
        </p:nvGrpSpPr>
        <p:grpSpPr>
          <a:xfrm>
            <a:off x="6251794" y="6650589"/>
            <a:ext cx="146880" cy="87480"/>
            <a:chOff x="6251794" y="6650589"/>
            <a:chExt cx="146880" cy="8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3">
              <p14:nvContentPartPr>
                <p14:cNvPr id="1439" name="Entrada de lápiz 1438">
                  <a:extLst>
                    <a:ext uri="{FF2B5EF4-FFF2-40B4-BE49-F238E27FC236}">
                      <a16:creationId xmlns:a16="http://schemas.microsoft.com/office/drawing/2014/main" id="{C0B173AB-832A-47D6-8799-4FA5D31D876D}"/>
                    </a:ext>
                  </a:extLst>
                </p14:cNvPr>
                <p14:cNvContentPartPr/>
                <p14:nvPr/>
              </p14:nvContentPartPr>
              <p14:xfrm>
                <a:off x="6257194" y="6650589"/>
                <a:ext cx="45720" cy="360"/>
              </p14:xfrm>
            </p:contentPart>
          </mc:Choice>
          <mc:Fallback xmlns="">
            <p:pic>
              <p:nvPicPr>
                <p:cNvPr id="1439" name="Entrada de lápiz 1438">
                  <a:extLst>
                    <a:ext uri="{FF2B5EF4-FFF2-40B4-BE49-F238E27FC236}">
                      <a16:creationId xmlns:a16="http://schemas.microsoft.com/office/drawing/2014/main" id="{C0B173AB-832A-47D6-8799-4FA5D31D876D}"/>
                    </a:ext>
                  </a:extLst>
                </p:cNvPr>
                <p:cNvPicPr/>
                <p:nvPr/>
              </p:nvPicPr>
              <p:blipFill>
                <a:blip r:embed="rId744"/>
                <a:stretch>
                  <a:fillRect/>
                </a:stretch>
              </p:blipFill>
              <p:spPr>
                <a:xfrm>
                  <a:off x="6248194" y="6641949"/>
                  <a:ext cx="633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5">
              <p14:nvContentPartPr>
                <p14:cNvPr id="1440" name="Entrada de lápiz 1439">
                  <a:extLst>
                    <a:ext uri="{FF2B5EF4-FFF2-40B4-BE49-F238E27FC236}">
                      <a16:creationId xmlns:a16="http://schemas.microsoft.com/office/drawing/2014/main" id="{C923311A-E66B-422E-88ED-60DAE14D59DE}"/>
                    </a:ext>
                  </a:extLst>
                </p14:cNvPr>
                <p14:cNvContentPartPr/>
                <p14:nvPr/>
              </p14:nvContentPartPr>
              <p14:xfrm>
                <a:off x="6251794" y="6715749"/>
                <a:ext cx="146880" cy="22320"/>
              </p14:xfrm>
            </p:contentPart>
          </mc:Choice>
          <mc:Fallback xmlns="">
            <p:pic>
              <p:nvPicPr>
                <p:cNvPr id="1440" name="Entrada de lápiz 1439">
                  <a:extLst>
                    <a:ext uri="{FF2B5EF4-FFF2-40B4-BE49-F238E27FC236}">
                      <a16:creationId xmlns:a16="http://schemas.microsoft.com/office/drawing/2014/main" id="{C923311A-E66B-422E-88ED-60DAE14D59DE}"/>
                    </a:ext>
                  </a:extLst>
                </p:cNvPr>
                <p:cNvPicPr/>
                <p:nvPr/>
              </p:nvPicPr>
              <p:blipFill>
                <a:blip r:embed="rId746"/>
                <a:stretch>
                  <a:fillRect/>
                </a:stretch>
              </p:blipFill>
              <p:spPr>
                <a:xfrm>
                  <a:off x="6242794" y="6706749"/>
                  <a:ext cx="164520" cy="3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56" name="Grupo 1455">
            <a:extLst>
              <a:ext uri="{FF2B5EF4-FFF2-40B4-BE49-F238E27FC236}">
                <a16:creationId xmlns:a16="http://schemas.microsoft.com/office/drawing/2014/main" id="{70934C95-1DE1-461E-9C9E-23EA4E01CF83}"/>
              </a:ext>
            </a:extLst>
          </p:cNvPr>
          <p:cNvGrpSpPr/>
          <p:nvPr/>
        </p:nvGrpSpPr>
        <p:grpSpPr>
          <a:xfrm>
            <a:off x="6660394" y="6485349"/>
            <a:ext cx="1536480" cy="771840"/>
            <a:chOff x="6660394" y="6485349"/>
            <a:chExt cx="1536480" cy="771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7">
              <p14:nvContentPartPr>
                <p14:cNvPr id="1443" name="Entrada de lápiz 1442">
                  <a:extLst>
                    <a:ext uri="{FF2B5EF4-FFF2-40B4-BE49-F238E27FC236}">
                      <a16:creationId xmlns:a16="http://schemas.microsoft.com/office/drawing/2014/main" id="{CEF7C0D7-4D60-469E-B91B-64CDC23DA0A4}"/>
                    </a:ext>
                  </a:extLst>
                </p14:cNvPr>
                <p14:cNvContentPartPr/>
                <p14:nvPr/>
              </p14:nvContentPartPr>
              <p14:xfrm>
                <a:off x="6711874" y="6511269"/>
                <a:ext cx="94320" cy="20160"/>
              </p14:xfrm>
            </p:contentPart>
          </mc:Choice>
          <mc:Fallback xmlns="">
            <p:pic>
              <p:nvPicPr>
                <p:cNvPr id="1443" name="Entrada de lápiz 1442">
                  <a:extLst>
                    <a:ext uri="{FF2B5EF4-FFF2-40B4-BE49-F238E27FC236}">
                      <a16:creationId xmlns:a16="http://schemas.microsoft.com/office/drawing/2014/main" id="{CEF7C0D7-4D60-469E-B91B-64CDC23DA0A4}"/>
                    </a:ext>
                  </a:extLst>
                </p:cNvPr>
                <p:cNvPicPr/>
                <p:nvPr/>
              </p:nvPicPr>
              <p:blipFill>
                <a:blip r:embed="rId748"/>
                <a:stretch>
                  <a:fillRect/>
                </a:stretch>
              </p:blipFill>
              <p:spPr>
                <a:xfrm>
                  <a:off x="6702874" y="6502269"/>
                  <a:ext cx="11196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9">
              <p14:nvContentPartPr>
                <p14:cNvPr id="1444" name="Entrada de lápiz 1443">
                  <a:extLst>
                    <a:ext uri="{FF2B5EF4-FFF2-40B4-BE49-F238E27FC236}">
                      <a16:creationId xmlns:a16="http://schemas.microsoft.com/office/drawing/2014/main" id="{71A8851F-7DC9-4C03-82D3-C66688B5AA25}"/>
                    </a:ext>
                  </a:extLst>
                </p14:cNvPr>
                <p14:cNvContentPartPr/>
                <p14:nvPr/>
              </p14:nvContentPartPr>
              <p14:xfrm>
                <a:off x="6707554" y="6541869"/>
                <a:ext cx="194040" cy="176760"/>
              </p14:xfrm>
            </p:contentPart>
          </mc:Choice>
          <mc:Fallback xmlns="">
            <p:pic>
              <p:nvPicPr>
                <p:cNvPr id="1444" name="Entrada de lápiz 1443">
                  <a:extLst>
                    <a:ext uri="{FF2B5EF4-FFF2-40B4-BE49-F238E27FC236}">
                      <a16:creationId xmlns:a16="http://schemas.microsoft.com/office/drawing/2014/main" id="{71A8851F-7DC9-4C03-82D3-C66688B5AA25}"/>
                    </a:ext>
                  </a:extLst>
                </p:cNvPr>
                <p:cNvPicPr/>
                <p:nvPr/>
              </p:nvPicPr>
              <p:blipFill>
                <a:blip r:embed="rId750"/>
                <a:stretch>
                  <a:fillRect/>
                </a:stretch>
              </p:blipFill>
              <p:spPr>
                <a:xfrm>
                  <a:off x="6698914" y="6532869"/>
                  <a:ext cx="21168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1">
              <p14:nvContentPartPr>
                <p14:cNvPr id="1445" name="Entrada de lápiz 1444">
                  <a:extLst>
                    <a:ext uri="{FF2B5EF4-FFF2-40B4-BE49-F238E27FC236}">
                      <a16:creationId xmlns:a16="http://schemas.microsoft.com/office/drawing/2014/main" id="{F335379E-F3E0-47C7-AD9A-88F70E63EAFD}"/>
                    </a:ext>
                  </a:extLst>
                </p14:cNvPr>
                <p14:cNvContentPartPr/>
                <p14:nvPr/>
              </p14:nvContentPartPr>
              <p14:xfrm>
                <a:off x="6941914" y="6573909"/>
                <a:ext cx="157680" cy="163440"/>
              </p14:xfrm>
            </p:contentPart>
          </mc:Choice>
          <mc:Fallback xmlns="">
            <p:pic>
              <p:nvPicPr>
                <p:cNvPr id="1445" name="Entrada de lápiz 1444">
                  <a:extLst>
                    <a:ext uri="{FF2B5EF4-FFF2-40B4-BE49-F238E27FC236}">
                      <a16:creationId xmlns:a16="http://schemas.microsoft.com/office/drawing/2014/main" id="{F335379E-F3E0-47C7-AD9A-88F70E63EAFD}"/>
                    </a:ext>
                  </a:extLst>
                </p:cNvPr>
                <p:cNvPicPr/>
                <p:nvPr/>
              </p:nvPicPr>
              <p:blipFill>
                <a:blip r:embed="rId752"/>
                <a:stretch>
                  <a:fillRect/>
                </a:stretch>
              </p:blipFill>
              <p:spPr>
                <a:xfrm>
                  <a:off x="6933274" y="6565269"/>
                  <a:ext cx="17532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3">
              <p14:nvContentPartPr>
                <p14:cNvPr id="1446" name="Entrada de lápiz 1445">
                  <a:extLst>
                    <a:ext uri="{FF2B5EF4-FFF2-40B4-BE49-F238E27FC236}">
                      <a16:creationId xmlns:a16="http://schemas.microsoft.com/office/drawing/2014/main" id="{47CF7D31-3667-4701-822C-1F2269F41D72}"/>
                    </a:ext>
                  </a:extLst>
                </p14:cNvPr>
                <p14:cNvContentPartPr/>
                <p14:nvPr/>
              </p14:nvContentPartPr>
              <p14:xfrm>
                <a:off x="6660394" y="6770109"/>
                <a:ext cx="512640" cy="87840"/>
              </p14:xfrm>
            </p:contentPart>
          </mc:Choice>
          <mc:Fallback xmlns="">
            <p:pic>
              <p:nvPicPr>
                <p:cNvPr id="1446" name="Entrada de lápiz 1445">
                  <a:extLst>
                    <a:ext uri="{FF2B5EF4-FFF2-40B4-BE49-F238E27FC236}">
                      <a16:creationId xmlns:a16="http://schemas.microsoft.com/office/drawing/2014/main" id="{47CF7D31-3667-4701-822C-1F2269F41D72}"/>
                    </a:ext>
                  </a:extLst>
                </p:cNvPr>
                <p:cNvPicPr/>
                <p:nvPr/>
              </p:nvPicPr>
              <p:blipFill>
                <a:blip r:embed="rId754"/>
                <a:stretch>
                  <a:fillRect/>
                </a:stretch>
              </p:blipFill>
              <p:spPr>
                <a:xfrm>
                  <a:off x="6651754" y="6761469"/>
                  <a:ext cx="53028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5">
              <p14:nvContentPartPr>
                <p14:cNvPr id="1447" name="Entrada de lápiz 1446">
                  <a:extLst>
                    <a:ext uri="{FF2B5EF4-FFF2-40B4-BE49-F238E27FC236}">
                      <a16:creationId xmlns:a16="http://schemas.microsoft.com/office/drawing/2014/main" id="{C93BD483-BB2D-44E1-A748-B5DFDE6FF41C}"/>
                    </a:ext>
                  </a:extLst>
                </p14:cNvPr>
                <p14:cNvContentPartPr/>
                <p14:nvPr/>
              </p14:nvContentPartPr>
              <p14:xfrm>
                <a:off x="6802234" y="6902589"/>
                <a:ext cx="263520" cy="268920"/>
              </p14:xfrm>
            </p:contentPart>
          </mc:Choice>
          <mc:Fallback xmlns="">
            <p:pic>
              <p:nvPicPr>
                <p:cNvPr id="1447" name="Entrada de lápiz 1446">
                  <a:extLst>
                    <a:ext uri="{FF2B5EF4-FFF2-40B4-BE49-F238E27FC236}">
                      <a16:creationId xmlns:a16="http://schemas.microsoft.com/office/drawing/2014/main" id="{C93BD483-BB2D-44E1-A748-B5DFDE6FF41C}"/>
                    </a:ext>
                  </a:extLst>
                </p:cNvPr>
                <p:cNvPicPr/>
                <p:nvPr/>
              </p:nvPicPr>
              <p:blipFill>
                <a:blip r:embed="rId756"/>
                <a:stretch>
                  <a:fillRect/>
                </a:stretch>
              </p:blipFill>
              <p:spPr>
                <a:xfrm>
                  <a:off x="6793234" y="6893589"/>
                  <a:ext cx="28116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7">
              <p14:nvContentPartPr>
                <p14:cNvPr id="1448" name="Entrada de lápiz 1447">
                  <a:extLst>
                    <a:ext uri="{FF2B5EF4-FFF2-40B4-BE49-F238E27FC236}">
                      <a16:creationId xmlns:a16="http://schemas.microsoft.com/office/drawing/2014/main" id="{627D4B9D-5BAA-49A0-8AEC-A3CDCCB1947A}"/>
                    </a:ext>
                  </a:extLst>
                </p14:cNvPr>
                <p14:cNvContentPartPr/>
                <p14:nvPr/>
              </p14:nvContentPartPr>
              <p14:xfrm>
                <a:off x="7261954" y="6783789"/>
                <a:ext cx="116640" cy="84240"/>
              </p14:xfrm>
            </p:contentPart>
          </mc:Choice>
          <mc:Fallback xmlns="">
            <p:pic>
              <p:nvPicPr>
                <p:cNvPr id="1448" name="Entrada de lápiz 1447">
                  <a:extLst>
                    <a:ext uri="{FF2B5EF4-FFF2-40B4-BE49-F238E27FC236}">
                      <a16:creationId xmlns:a16="http://schemas.microsoft.com/office/drawing/2014/main" id="{627D4B9D-5BAA-49A0-8AEC-A3CDCCB1947A}"/>
                    </a:ext>
                  </a:extLst>
                </p:cNvPr>
                <p:cNvPicPr/>
                <p:nvPr/>
              </p:nvPicPr>
              <p:blipFill>
                <a:blip r:embed="rId758"/>
                <a:stretch>
                  <a:fillRect/>
                </a:stretch>
              </p:blipFill>
              <p:spPr>
                <a:xfrm>
                  <a:off x="7253314" y="6775149"/>
                  <a:ext cx="13428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9">
              <p14:nvContentPartPr>
                <p14:cNvPr id="1450" name="Entrada de lápiz 1449">
                  <a:extLst>
                    <a:ext uri="{FF2B5EF4-FFF2-40B4-BE49-F238E27FC236}">
                      <a16:creationId xmlns:a16="http://schemas.microsoft.com/office/drawing/2014/main" id="{5C0FC6A0-9B57-4770-A698-EBE1876A5AD4}"/>
                    </a:ext>
                  </a:extLst>
                </p14:cNvPr>
                <p14:cNvContentPartPr/>
                <p14:nvPr/>
              </p14:nvContentPartPr>
              <p14:xfrm>
                <a:off x="7476514" y="6485349"/>
                <a:ext cx="306360" cy="231120"/>
              </p14:xfrm>
            </p:contentPart>
          </mc:Choice>
          <mc:Fallback xmlns="">
            <p:pic>
              <p:nvPicPr>
                <p:cNvPr id="1450" name="Entrada de lápiz 1449">
                  <a:extLst>
                    <a:ext uri="{FF2B5EF4-FFF2-40B4-BE49-F238E27FC236}">
                      <a16:creationId xmlns:a16="http://schemas.microsoft.com/office/drawing/2014/main" id="{5C0FC6A0-9B57-4770-A698-EBE1876A5AD4}"/>
                    </a:ext>
                  </a:extLst>
                </p:cNvPr>
                <p:cNvPicPr/>
                <p:nvPr/>
              </p:nvPicPr>
              <p:blipFill>
                <a:blip r:embed="rId760"/>
                <a:stretch>
                  <a:fillRect/>
                </a:stretch>
              </p:blipFill>
              <p:spPr>
                <a:xfrm>
                  <a:off x="7467874" y="6476349"/>
                  <a:ext cx="32400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1">
              <p14:nvContentPartPr>
                <p14:cNvPr id="1451" name="Entrada de lápiz 1450">
                  <a:extLst>
                    <a:ext uri="{FF2B5EF4-FFF2-40B4-BE49-F238E27FC236}">
                      <a16:creationId xmlns:a16="http://schemas.microsoft.com/office/drawing/2014/main" id="{D95DBD86-E063-422C-B992-533B99A64902}"/>
                    </a:ext>
                  </a:extLst>
                </p14:cNvPr>
                <p14:cNvContentPartPr/>
                <p14:nvPr/>
              </p14:nvContentPartPr>
              <p14:xfrm>
                <a:off x="7380394" y="6803229"/>
                <a:ext cx="468720" cy="65520"/>
              </p14:xfrm>
            </p:contentPart>
          </mc:Choice>
          <mc:Fallback xmlns="">
            <p:pic>
              <p:nvPicPr>
                <p:cNvPr id="1451" name="Entrada de lápiz 1450">
                  <a:extLst>
                    <a:ext uri="{FF2B5EF4-FFF2-40B4-BE49-F238E27FC236}">
                      <a16:creationId xmlns:a16="http://schemas.microsoft.com/office/drawing/2014/main" id="{D95DBD86-E063-422C-B992-533B99A64902}"/>
                    </a:ext>
                  </a:extLst>
                </p:cNvPr>
                <p:cNvPicPr/>
                <p:nvPr/>
              </p:nvPicPr>
              <p:blipFill>
                <a:blip r:embed="rId762"/>
                <a:stretch>
                  <a:fillRect/>
                </a:stretch>
              </p:blipFill>
              <p:spPr>
                <a:xfrm>
                  <a:off x="7371394" y="6794229"/>
                  <a:ext cx="48636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3">
              <p14:nvContentPartPr>
                <p14:cNvPr id="1452" name="Entrada de lápiz 1451">
                  <a:extLst>
                    <a:ext uri="{FF2B5EF4-FFF2-40B4-BE49-F238E27FC236}">
                      <a16:creationId xmlns:a16="http://schemas.microsoft.com/office/drawing/2014/main" id="{4A1AB3FD-19FC-4732-A86A-F8DEAF617681}"/>
                    </a:ext>
                  </a:extLst>
                </p14:cNvPr>
                <p14:cNvContentPartPr/>
                <p14:nvPr/>
              </p14:nvContentPartPr>
              <p14:xfrm>
                <a:off x="7576234" y="6921309"/>
                <a:ext cx="174960" cy="335880"/>
              </p14:xfrm>
            </p:contentPart>
          </mc:Choice>
          <mc:Fallback xmlns="">
            <p:pic>
              <p:nvPicPr>
                <p:cNvPr id="1452" name="Entrada de lápiz 1451">
                  <a:extLst>
                    <a:ext uri="{FF2B5EF4-FFF2-40B4-BE49-F238E27FC236}">
                      <a16:creationId xmlns:a16="http://schemas.microsoft.com/office/drawing/2014/main" id="{4A1AB3FD-19FC-4732-A86A-F8DEAF617681}"/>
                    </a:ext>
                  </a:extLst>
                </p:cNvPr>
                <p:cNvPicPr/>
                <p:nvPr/>
              </p:nvPicPr>
              <p:blipFill>
                <a:blip r:embed="rId764"/>
                <a:stretch>
                  <a:fillRect/>
                </a:stretch>
              </p:blipFill>
              <p:spPr>
                <a:xfrm>
                  <a:off x="7567594" y="6912669"/>
                  <a:ext cx="192600" cy="35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5">
              <p14:nvContentPartPr>
                <p14:cNvPr id="1453" name="Entrada de lápiz 1452">
                  <a:extLst>
                    <a:ext uri="{FF2B5EF4-FFF2-40B4-BE49-F238E27FC236}">
                      <a16:creationId xmlns:a16="http://schemas.microsoft.com/office/drawing/2014/main" id="{8120594C-EDA1-4235-B773-1BBCEA2E297A}"/>
                    </a:ext>
                  </a:extLst>
                </p14:cNvPr>
                <p14:cNvContentPartPr/>
                <p14:nvPr/>
              </p14:nvContentPartPr>
              <p14:xfrm>
                <a:off x="8011114" y="6751029"/>
                <a:ext cx="165600" cy="30600"/>
              </p14:xfrm>
            </p:contentPart>
          </mc:Choice>
          <mc:Fallback xmlns="">
            <p:pic>
              <p:nvPicPr>
                <p:cNvPr id="1453" name="Entrada de lápiz 1452">
                  <a:extLst>
                    <a:ext uri="{FF2B5EF4-FFF2-40B4-BE49-F238E27FC236}">
                      <a16:creationId xmlns:a16="http://schemas.microsoft.com/office/drawing/2014/main" id="{8120594C-EDA1-4235-B773-1BBCEA2E297A}"/>
                    </a:ext>
                  </a:extLst>
                </p:cNvPr>
                <p:cNvPicPr/>
                <p:nvPr/>
              </p:nvPicPr>
              <p:blipFill>
                <a:blip r:embed="rId766"/>
                <a:stretch>
                  <a:fillRect/>
                </a:stretch>
              </p:blipFill>
              <p:spPr>
                <a:xfrm>
                  <a:off x="8002474" y="6742389"/>
                  <a:ext cx="18324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7">
              <p14:nvContentPartPr>
                <p14:cNvPr id="1454" name="Entrada de lápiz 1453">
                  <a:extLst>
                    <a:ext uri="{FF2B5EF4-FFF2-40B4-BE49-F238E27FC236}">
                      <a16:creationId xmlns:a16="http://schemas.microsoft.com/office/drawing/2014/main" id="{B3D3220C-0434-40DB-9F45-C2EE87623BF3}"/>
                    </a:ext>
                  </a:extLst>
                </p14:cNvPr>
                <p14:cNvContentPartPr/>
                <p14:nvPr/>
              </p14:nvContentPartPr>
              <p14:xfrm>
                <a:off x="8000314" y="6856869"/>
                <a:ext cx="196560" cy="11520"/>
              </p14:xfrm>
            </p:contentPart>
          </mc:Choice>
          <mc:Fallback xmlns="">
            <p:pic>
              <p:nvPicPr>
                <p:cNvPr id="1454" name="Entrada de lápiz 1453">
                  <a:extLst>
                    <a:ext uri="{FF2B5EF4-FFF2-40B4-BE49-F238E27FC236}">
                      <a16:creationId xmlns:a16="http://schemas.microsoft.com/office/drawing/2014/main" id="{B3D3220C-0434-40DB-9F45-C2EE87623BF3}"/>
                    </a:ext>
                  </a:extLst>
                </p:cNvPr>
                <p:cNvPicPr/>
                <p:nvPr/>
              </p:nvPicPr>
              <p:blipFill>
                <a:blip r:embed="rId768"/>
                <a:stretch>
                  <a:fillRect/>
                </a:stretch>
              </p:blipFill>
              <p:spPr>
                <a:xfrm>
                  <a:off x="7991674" y="6848229"/>
                  <a:ext cx="214200" cy="2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60" name="Grupo 1459">
            <a:extLst>
              <a:ext uri="{FF2B5EF4-FFF2-40B4-BE49-F238E27FC236}">
                <a16:creationId xmlns:a16="http://schemas.microsoft.com/office/drawing/2014/main" id="{764BADE1-4B5B-49A3-9DBC-5B59B01B17E0}"/>
              </a:ext>
            </a:extLst>
          </p:cNvPr>
          <p:cNvGrpSpPr/>
          <p:nvPr/>
        </p:nvGrpSpPr>
        <p:grpSpPr>
          <a:xfrm>
            <a:off x="8468314" y="6467349"/>
            <a:ext cx="1046520" cy="335880"/>
            <a:chOff x="8468314" y="6467349"/>
            <a:chExt cx="1046520" cy="33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9">
              <p14:nvContentPartPr>
                <p14:cNvPr id="1455" name="Entrada de lápiz 1454">
                  <a:extLst>
                    <a:ext uri="{FF2B5EF4-FFF2-40B4-BE49-F238E27FC236}">
                      <a16:creationId xmlns:a16="http://schemas.microsoft.com/office/drawing/2014/main" id="{7FDC9FE0-1C3B-4A5D-9C69-CB80F10B3758}"/>
                    </a:ext>
                  </a:extLst>
                </p14:cNvPr>
                <p14:cNvContentPartPr/>
                <p14:nvPr/>
              </p14:nvContentPartPr>
              <p14:xfrm>
                <a:off x="8468314" y="6748149"/>
                <a:ext cx="1046520" cy="55080"/>
              </p14:xfrm>
            </p:contentPart>
          </mc:Choice>
          <mc:Fallback xmlns="">
            <p:pic>
              <p:nvPicPr>
                <p:cNvPr id="1455" name="Entrada de lápiz 1454">
                  <a:extLst>
                    <a:ext uri="{FF2B5EF4-FFF2-40B4-BE49-F238E27FC236}">
                      <a16:creationId xmlns:a16="http://schemas.microsoft.com/office/drawing/2014/main" id="{7FDC9FE0-1C3B-4A5D-9C69-CB80F10B3758}"/>
                    </a:ext>
                  </a:extLst>
                </p:cNvPr>
                <p:cNvPicPr/>
                <p:nvPr/>
              </p:nvPicPr>
              <p:blipFill>
                <a:blip r:embed="rId770"/>
                <a:stretch>
                  <a:fillRect/>
                </a:stretch>
              </p:blipFill>
              <p:spPr>
                <a:xfrm>
                  <a:off x="8459674" y="6739509"/>
                  <a:ext cx="106416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1">
              <p14:nvContentPartPr>
                <p14:cNvPr id="1457" name="Entrada de lápiz 1456">
                  <a:extLst>
                    <a:ext uri="{FF2B5EF4-FFF2-40B4-BE49-F238E27FC236}">
                      <a16:creationId xmlns:a16="http://schemas.microsoft.com/office/drawing/2014/main" id="{3155B518-E160-47CC-B565-1954CDB9AC59}"/>
                    </a:ext>
                  </a:extLst>
                </p14:cNvPr>
                <p14:cNvContentPartPr/>
                <p14:nvPr/>
              </p14:nvContentPartPr>
              <p14:xfrm>
                <a:off x="8555794" y="6467349"/>
                <a:ext cx="120600" cy="249120"/>
              </p14:xfrm>
            </p:contentPart>
          </mc:Choice>
          <mc:Fallback xmlns="">
            <p:pic>
              <p:nvPicPr>
                <p:cNvPr id="1457" name="Entrada de lápiz 1456">
                  <a:extLst>
                    <a:ext uri="{FF2B5EF4-FFF2-40B4-BE49-F238E27FC236}">
                      <a16:creationId xmlns:a16="http://schemas.microsoft.com/office/drawing/2014/main" id="{3155B518-E160-47CC-B565-1954CDB9AC59}"/>
                    </a:ext>
                  </a:extLst>
                </p:cNvPr>
                <p:cNvPicPr/>
                <p:nvPr/>
              </p:nvPicPr>
              <p:blipFill>
                <a:blip r:embed="rId772"/>
                <a:stretch>
                  <a:fillRect/>
                </a:stretch>
              </p:blipFill>
              <p:spPr>
                <a:xfrm>
                  <a:off x="8547154" y="6458709"/>
                  <a:ext cx="13824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3">
              <p14:nvContentPartPr>
                <p14:cNvPr id="1458" name="Entrada de lápiz 1457">
                  <a:extLst>
                    <a:ext uri="{FF2B5EF4-FFF2-40B4-BE49-F238E27FC236}">
                      <a16:creationId xmlns:a16="http://schemas.microsoft.com/office/drawing/2014/main" id="{C811D680-F89F-45C8-B22A-9E6F2F8EBD00}"/>
                    </a:ext>
                  </a:extLst>
                </p14:cNvPr>
                <p14:cNvContentPartPr/>
                <p14:nvPr/>
              </p14:nvContentPartPr>
              <p14:xfrm>
                <a:off x="8729674" y="6544029"/>
                <a:ext cx="198720" cy="149400"/>
              </p14:xfrm>
            </p:contentPart>
          </mc:Choice>
          <mc:Fallback xmlns="">
            <p:pic>
              <p:nvPicPr>
                <p:cNvPr id="1458" name="Entrada de lápiz 1457">
                  <a:extLst>
                    <a:ext uri="{FF2B5EF4-FFF2-40B4-BE49-F238E27FC236}">
                      <a16:creationId xmlns:a16="http://schemas.microsoft.com/office/drawing/2014/main" id="{C811D680-F89F-45C8-B22A-9E6F2F8EBD00}"/>
                    </a:ext>
                  </a:extLst>
                </p:cNvPr>
                <p:cNvPicPr/>
                <p:nvPr/>
              </p:nvPicPr>
              <p:blipFill>
                <a:blip r:embed="rId774"/>
                <a:stretch>
                  <a:fillRect/>
                </a:stretch>
              </p:blipFill>
              <p:spPr>
                <a:xfrm>
                  <a:off x="8721034" y="6535029"/>
                  <a:ext cx="21636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5">
              <p14:nvContentPartPr>
                <p14:cNvPr id="1459" name="Entrada de lápiz 1458">
                  <a:extLst>
                    <a:ext uri="{FF2B5EF4-FFF2-40B4-BE49-F238E27FC236}">
                      <a16:creationId xmlns:a16="http://schemas.microsoft.com/office/drawing/2014/main" id="{45053BDA-82F3-424B-ABE8-CC62B79244A4}"/>
                    </a:ext>
                  </a:extLst>
                </p14:cNvPr>
                <p14:cNvContentPartPr/>
                <p14:nvPr/>
              </p14:nvContentPartPr>
              <p14:xfrm>
                <a:off x="8915794" y="6507669"/>
                <a:ext cx="197640" cy="165240"/>
              </p14:xfrm>
            </p:contentPart>
          </mc:Choice>
          <mc:Fallback xmlns="">
            <p:pic>
              <p:nvPicPr>
                <p:cNvPr id="1459" name="Entrada de lápiz 1458">
                  <a:extLst>
                    <a:ext uri="{FF2B5EF4-FFF2-40B4-BE49-F238E27FC236}">
                      <a16:creationId xmlns:a16="http://schemas.microsoft.com/office/drawing/2014/main" id="{45053BDA-82F3-424B-ABE8-CC62B79244A4}"/>
                    </a:ext>
                  </a:extLst>
                </p:cNvPr>
                <p:cNvPicPr/>
                <p:nvPr/>
              </p:nvPicPr>
              <p:blipFill>
                <a:blip r:embed="rId776"/>
                <a:stretch>
                  <a:fillRect/>
                </a:stretch>
              </p:blipFill>
              <p:spPr>
                <a:xfrm>
                  <a:off x="8906794" y="6498669"/>
                  <a:ext cx="215280" cy="182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77">
            <p14:nvContentPartPr>
              <p14:cNvPr id="1461" name="Entrada de lápiz 1460">
                <a:extLst>
                  <a:ext uri="{FF2B5EF4-FFF2-40B4-BE49-F238E27FC236}">
                    <a16:creationId xmlns:a16="http://schemas.microsoft.com/office/drawing/2014/main" id="{0447C523-6D94-49B5-9B27-8C19F05932B5}"/>
                  </a:ext>
                </a:extLst>
              </p14:cNvPr>
              <p14:cNvContentPartPr/>
              <p14:nvPr/>
            </p14:nvContentPartPr>
            <p14:xfrm>
              <a:off x="8795194" y="6889629"/>
              <a:ext cx="358560" cy="268560"/>
            </p14:xfrm>
          </p:contentPart>
        </mc:Choice>
        <mc:Fallback xmlns="">
          <p:pic>
            <p:nvPicPr>
              <p:cNvPr id="1461" name="Entrada de lápiz 1460">
                <a:extLst>
                  <a:ext uri="{FF2B5EF4-FFF2-40B4-BE49-F238E27FC236}">
                    <a16:creationId xmlns:a16="http://schemas.microsoft.com/office/drawing/2014/main" id="{0447C523-6D94-49B5-9B27-8C19F05932B5}"/>
                  </a:ext>
                </a:extLst>
              </p:cNvPr>
              <p:cNvPicPr/>
              <p:nvPr/>
            </p:nvPicPr>
            <p:blipFill>
              <a:blip r:embed="rId778"/>
              <a:stretch>
                <a:fillRect/>
              </a:stretch>
            </p:blipFill>
            <p:spPr>
              <a:xfrm>
                <a:off x="8786194" y="6880629"/>
                <a:ext cx="376200" cy="28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9">
            <p14:nvContentPartPr>
              <p14:cNvPr id="1462" name="Entrada de lápiz 1461">
                <a:extLst>
                  <a:ext uri="{FF2B5EF4-FFF2-40B4-BE49-F238E27FC236}">
                    <a16:creationId xmlns:a16="http://schemas.microsoft.com/office/drawing/2014/main" id="{2728D93E-2348-4C03-9EA6-4DAE5455180E}"/>
                  </a:ext>
                </a:extLst>
              </p14:cNvPr>
              <p14:cNvContentPartPr/>
              <p14:nvPr/>
            </p14:nvContentPartPr>
            <p14:xfrm>
              <a:off x="2984794" y="-283371"/>
              <a:ext cx="9000" cy="360"/>
            </p14:xfrm>
          </p:contentPart>
        </mc:Choice>
        <mc:Fallback xmlns="">
          <p:pic>
            <p:nvPicPr>
              <p:cNvPr id="1462" name="Entrada de lápiz 1461">
                <a:extLst>
                  <a:ext uri="{FF2B5EF4-FFF2-40B4-BE49-F238E27FC236}">
                    <a16:creationId xmlns:a16="http://schemas.microsoft.com/office/drawing/2014/main" id="{2728D93E-2348-4C03-9EA6-4DAE5455180E}"/>
                  </a:ext>
                </a:extLst>
              </p:cNvPr>
              <p:cNvPicPr/>
              <p:nvPr/>
            </p:nvPicPr>
            <p:blipFill>
              <a:blip r:embed="rId780"/>
              <a:stretch>
                <a:fillRect/>
              </a:stretch>
            </p:blipFill>
            <p:spPr>
              <a:xfrm>
                <a:off x="2975794" y="-292371"/>
                <a:ext cx="2664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470" name="Grupo 1469">
            <a:extLst>
              <a:ext uri="{FF2B5EF4-FFF2-40B4-BE49-F238E27FC236}">
                <a16:creationId xmlns:a16="http://schemas.microsoft.com/office/drawing/2014/main" id="{0A82E5BC-14D5-44F8-A75A-553F16B02E05}"/>
              </a:ext>
            </a:extLst>
          </p:cNvPr>
          <p:cNvGrpSpPr/>
          <p:nvPr/>
        </p:nvGrpSpPr>
        <p:grpSpPr>
          <a:xfrm>
            <a:off x="9230794" y="6516309"/>
            <a:ext cx="183960" cy="102240"/>
            <a:chOff x="9230794" y="6516309"/>
            <a:chExt cx="183960" cy="10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1">
              <p14:nvContentPartPr>
                <p14:cNvPr id="1463" name="Entrada de lápiz 1462">
                  <a:extLst>
                    <a:ext uri="{FF2B5EF4-FFF2-40B4-BE49-F238E27FC236}">
                      <a16:creationId xmlns:a16="http://schemas.microsoft.com/office/drawing/2014/main" id="{D22F0432-6944-4F53-9AEF-5FC2656FDEEE}"/>
                    </a:ext>
                  </a:extLst>
                </p14:cNvPr>
                <p14:cNvContentPartPr/>
                <p14:nvPr/>
              </p14:nvContentPartPr>
              <p14:xfrm>
                <a:off x="9230794" y="6585429"/>
                <a:ext cx="360" cy="360"/>
              </p14:xfrm>
            </p:contentPart>
          </mc:Choice>
          <mc:Fallback xmlns="">
            <p:pic>
              <p:nvPicPr>
                <p:cNvPr id="1463" name="Entrada de lápiz 1462">
                  <a:extLst>
                    <a:ext uri="{FF2B5EF4-FFF2-40B4-BE49-F238E27FC236}">
                      <a16:creationId xmlns:a16="http://schemas.microsoft.com/office/drawing/2014/main" id="{D22F0432-6944-4F53-9AEF-5FC2656FDEEE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9221794" y="6576429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2">
              <p14:nvContentPartPr>
                <p14:cNvPr id="1464" name="Entrada de lápiz 1463">
                  <a:extLst>
                    <a:ext uri="{FF2B5EF4-FFF2-40B4-BE49-F238E27FC236}">
                      <a16:creationId xmlns:a16="http://schemas.microsoft.com/office/drawing/2014/main" id="{E42E476E-C5F4-46E8-9382-C1962327A955}"/>
                    </a:ext>
                  </a:extLst>
                </p14:cNvPr>
                <p14:cNvContentPartPr/>
                <p14:nvPr/>
              </p14:nvContentPartPr>
              <p14:xfrm>
                <a:off x="9252394" y="6618189"/>
                <a:ext cx="360" cy="360"/>
              </p14:xfrm>
            </p:contentPart>
          </mc:Choice>
          <mc:Fallback xmlns="">
            <p:pic>
              <p:nvPicPr>
                <p:cNvPr id="1464" name="Entrada de lápiz 1463">
                  <a:extLst>
                    <a:ext uri="{FF2B5EF4-FFF2-40B4-BE49-F238E27FC236}">
                      <a16:creationId xmlns:a16="http://schemas.microsoft.com/office/drawing/2014/main" id="{E42E476E-C5F4-46E8-9382-C1962327A955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9243394" y="6609549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3">
              <p14:nvContentPartPr>
                <p14:cNvPr id="1465" name="Entrada de lápiz 1464">
                  <a:extLst>
                    <a:ext uri="{FF2B5EF4-FFF2-40B4-BE49-F238E27FC236}">
                      <a16:creationId xmlns:a16="http://schemas.microsoft.com/office/drawing/2014/main" id="{B90AAE6A-1B19-4412-9454-784A73A1C502}"/>
                    </a:ext>
                  </a:extLst>
                </p14:cNvPr>
                <p14:cNvContentPartPr/>
                <p14:nvPr/>
              </p14:nvContentPartPr>
              <p14:xfrm>
                <a:off x="9317554" y="6516309"/>
                <a:ext cx="97200" cy="100440"/>
              </p14:xfrm>
            </p:contentPart>
          </mc:Choice>
          <mc:Fallback xmlns="">
            <p:pic>
              <p:nvPicPr>
                <p:cNvPr id="1465" name="Entrada de lápiz 1464">
                  <a:extLst>
                    <a:ext uri="{FF2B5EF4-FFF2-40B4-BE49-F238E27FC236}">
                      <a16:creationId xmlns:a16="http://schemas.microsoft.com/office/drawing/2014/main" id="{B90AAE6A-1B19-4412-9454-784A73A1C502}"/>
                    </a:ext>
                  </a:extLst>
                </p:cNvPr>
                <p:cNvPicPr/>
                <p:nvPr/>
              </p:nvPicPr>
              <p:blipFill>
                <a:blip r:embed="rId784"/>
                <a:stretch>
                  <a:fillRect/>
                </a:stretch>
              </p:blipFill>
              <p:spPr>
                <a:xfrm>
                  <a:off x="9308914" y="6507669"/>
                  <a:ext cx="114840" cy="11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69" name="Grupo 1468">
            <a:extLst>
              <a:ext uri="{FF2B5EF4-FFF2-40B4-BE49-F238E27FC236}">
                <a16:creationId xmlns:a16="http://schemas.microsoft.com/office/drawing/2014/main" id="{E7AB272B-E8B0-4123-A084-38A05F562E79}"/>
              </a:ext>
            </a:extLst>
          </p:cNvPr>
          <p:cNvGrpSpPr/>
          <p:nvPr/>
        </p:nvGrpSpPr>
        <p:grpSpPr>
          <a:xfrm>
            <a:off x="9308914" y="6979989"/>
            <a:ext cx="166320" cy="95760"/>
            <a:chOff x="9308914" y="6979989"/>
            <a:chExt cx="166320" cy="9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5">
              <p14:nvContentPartPr>
                <p14:cNvPr id="1466" name="Entrada de lápiz 1465">
                  <a:extLst>
                    <a:ext uri="{FF2B5EF4-FFF2-40B4-BE49-F238E27FC236}">
                      <a16:creationId xmlns:a16="http://schemas.microsoft.com/office/drawing/2014/main" id="{D14DB4A4-7DCF-488C-BAF7-F78A7FCDBB08}"/>
                    </a:ext>
                  </a:extLst>
                </p14:cNvPr>
                <p14:cNvContentPartPr/>
                <p14:nvPr/>
              </p14:nvContentPartPr>
              <p14:xfrm>
                <a:off x="9308914" y="7014549"/>
                <a:ext cx="9000" cy="6840"/>
              </p14:xfrm>
            </p:contentPart>
          </mc:Choice>
          <mc:Fallback xmlns="">
            <p:pic>
              <p:nvPicPr>
                <p:cNvPr id="1466" name="Entrada de lápiz 1465">
                  <a:extLst>
                    <a:ext uri="{FF2B5EF4-FFF2-40B4-BE49-F238E27FC236}">
                      <a16:creationId xmlns:a16="http://schemas.microsoft.com/office/drawing/2014/main" id="{D14DB4A4-7DCF-488C-BAF7-F78A7FCDBB08}"/>
                    </a:ext>
                  </a:extLst>
                </p:cNvPr>
                <p:cNvPicPr/>
                <p:nvPr/>
              </p:nvPicPr>
              <p:blipFill>
                <a:blip r:embed="rId786"/>
                <a:stretch>
                  <a:fillRect/>
                </a:stretch>
              </p:blipFill>
              <p:spPr>
                <a:xfrm>
                  <a:off x="9300274" y="7005549"/>
                  <a:ext cx="266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7">
              <p14:nvContentPartPr>
                <p14:cNvPr id="1467" name="Entrada de lápiz 1466">
                  <a:extLst>
                    <a:ext uri="{FF2B5EF4-FFF2-40B4-BE49-F238E27FC236}">
                      <a16:creationId xmlns:a16="http://schemas.microsoft.com/office/drawing/2014/main" id="{2C367CDD-B245-48DB-82C4-4B1CF1238B28}"/>
                    </a:ext>
                  </a:extLst>
                </p14:cNvPr>
                <p14:cNvContentPartPr/>
                <p14:nvPr/>
              </p14:nvContentPartPr>
              <p14:xfrm>
                <a:off x="9317554" y="7075389"/>
                <a:ext cx="360" cy="360"/>
              </p14:xfrm>
            </p:contentPart>
          </mc:Choice>
          <mc:Fallback xmlns="">
            <p:pic>
              <p:nvPicPr>
                <p:cNvPr id="1467" name="Entrada de lápiz 1466">
                  <a:extLst>
                    <a:ext uri="{FF2B5EF4-FFF2-40B4-BE49-F238E27FC236}">
                      <a16:creationId xmlns:a16="http://schemas.microsoft.com/office/drawing/2014/main" id="{2C367CDD-B245-48DB-82C4-4B1CF1238B28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9308914" y="7066749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8">
              <p14:nvContentPartPr>
                <p14:cNvPr id="1468" name="Entrada de lápiz 1467">
                  <a:extLst>
                    <a:ext uri="{FF2B5EF4-FFF2-40B4-BE49-F238E27FC236}">
                      <a16:creationId xmlns:a16="http://schemas.microsoft.com/office/drawing/2014/main" id="{DDB396B4-D39A-4B72-800F-64140CAF0985}"/>
                    </a:ext>
                  </a:extLst>
                </p14:cNvPr>
                <p14:cNvContentPartPr/>
                <p14:nvPr/>
              </p14:nvContentPartPr>
              <p14:xfrm>
                <a:off x="9367954" y="6979989"/>
                <a:ext cx="107280" cy="93960"/>
              </p14:xfrm>
            </p:contentPart>
          </mc:Choice>
          <mc:Fallback xmlns="">
            <p:pic>
              <p:nvPicPr>
                <p:cNvPr id="1468" name="Entrada de lápiz 1467">
                  <a:extLst>
                    <a:ext uri="{FF2B5EF4-FFF2-40B4-BE49-F238E27FC236}">
                      <a16:creationId xmlns:a16="http://schemas.microsoft.com/office/drawing/2014/main" id="{DDB396B4-D39A-4B72-800F-64140CAF0985}"/>
                    </a:ext>
                  </a:extLst>
                </p:cNvPr>
                <p:cNvPicPr/>
                <p:nvPr/>
              </p:nvPicPr>
              <p:blipFill>
                <a:blip r:embed="rId789"/>
                <a:stretch>
                  <a:fillRect/>
                </a:stretch>
              </p:blipFill>
              <p:spPr>
                <a:xfrm>
                  <a:off x="9359314" y="6971349"/>
                  <a:ext cx="124920" cy="111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90">
            <p14:nvContentPartPr>
              <p14:cNvPr id="1471" name="Entrada de lápiz 1470">
                <a:extLst>
                  <a:ext uri="{FF2B5EF4-FFF2-40B4-BE49-F238E27FC236}">
                    <a16:creationId xmlns:a16="http://schemas.microsoft.com/office/drawing/2014/main" id="{FA29DD98-8FA5-47EA-9189-72FE3D44D3AF}"/>
                  </a:ext>
                </a:extLst>
              </p14:cNvPr>
              <p14:cNvContentPartPr/>
              <p14:nvPr/>
            </p14:nvContentPartPr>
            <p14:xfrm>
              <a:off x="2714074" y="-381651"/>
              <a:ext cx="6840" cy="4680"/>
            </p14:xfrm>
          </p:contentPart>
        </mc:Choice>
        <mc:Fallback xmlns="">
          <p:pic>
            <p:nvPicPr>
              <p:cNvPr id="1471" name="Entrada de lápiz 1470">
                <a:extLst>
                  <a:ext uri="{FF2B5EF4-FFF2-40B4-BE49-F238E27FC236}">
                    <a16:creationId xmlns:a16="http://schemas.microsoft.com/office/drawing/2014/main" id="{FA29DD98-8FA5-47EA-9189-72FE3D44D3AF}"/>
                  </a:ext>
                </a:extLst>
              </p:cNvPr>
              <p:cNvPicPr/>
              <p:nvPr/>
            </p:nvPicPr>
            <p:blipFill>
              <a:blip r:embed="rId791"/>
              <a:stretch>
                <a:fillRect/>
              </a:stretch>
            </p:blipFill>
            <p:spPr>
              <a:xfrm>
                <a:off x="2705434" y="-390291"/>
                <a:ext cx="24480" cy="22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481" name="Grupo 1480">
            <a:extLst>
              <a:ext uri="{FF2B5EF4-FFF2-40B4-BE49-F238E27FC236}">
                <a16:creationId xmlns:a16="http://schemas.microsoft.com/office/drawing/2014/main" id="{614E4A6E-C51A-49C8-8E6D-59D7E3369163}"/>
              </a:ext>
            </a:extLst>
          </p:cNvPr>
          <p:cNvGrpSpPr/>
          <p:nvPr/>
        </p:nvGrpSpPr>
        <p:grpSpPr>
          <a:xfrm>
            <a:off x="9763954" y="6536469"/>
            <a:ext cx="1167480" cy="727560"/>
            <a:chOff x="9763954" y="6536469"/>
            <a:chExt cx="1167480" cy="727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92">
              <p14:nvContentPartPr>
                <p14:cNvPr id="1472" name="Entrada de lápiz 1471">
                  <a:extLst>
                    <a:ext uri="{FF2B5EF4-FFF2-40B4-BE49-F238E27FC236}">
                      <a16:creationId xmlns:a16="http://schemas.microsoft.com/office/drawing/2014/main" id="{67A9C84D-F1C6-43DB-BA9F-80A8870575D5}"/>
                    </a:ext>
                  </a:extLst>
                </p14:cNvPr>
                <p14:cNvContentPartPr/>
                <p14:nvPr/>
              </p14:nvContentPartPr>
              <p14:xfrm>
                <a:off x="9771154" y="6760749"/>
                <a:ext cx="100800" cy="10080"/>
              </p14:xfrm>
            </p:contentPart>
          </mc:Choice>
          <mc:Fallback xmlns="">
            <p:pic>
              <p:nvPicPr>
                <p:cNvPr id="1472" name="Entrada de lápiz 1471">
                  <a:extLst>
                    <a:ext uri="{FF2B5EF4-FFF2-40B4-BE49-F238E27FC236}">
                      <a16:creationId xmlns:a16="http://schemas.microsoft.com/office/drawing/2014/main" id="{67A9C84D-F1C6-43DB-BA9F-80A8870575D5}"/>
                    </a:ext>
                  </a:extLst>
                </p:cNvPr>
                <p:cNvPicPr/>
                <p:nvPr/>
              </p:nvPicPr>
              <p:blipFill>
                <a:blip r:embed="rId793"/>
                <a:stretch>
                  <a:fillRect/>
                </a:stretch>
              </p:blipFill>
              <p:spPr>
                <a:xfrm>
                  <a:off x="9762154" y="6751749"/>
                  <a:ext cx="1184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4">
              <p14:nvContentPartPr>
                <p14:cNvPr id="1473" name="Entrada de lápiz 1472">
                  <a:extLst>
                    <a:ext uri="{FF2B5EF4-FFF2-40B4-BE49-F238E27FC236}">
                      <a16:creationId xmlns:a16="http://schemas.microsoft.com/office/drawing/2014/main" id="{FD2BC00F-0EF9-49A9-BED9-28ECF52F6194}"/>
                    </a:ext>
                  </a:extLst>
                </p14:cNvPr>
                <p14:cNvContentPartPr/>
                <p14:nvPr/>
              </p14:nvContentPartPr>
              <p14:xfrm>
                <a:off x="9763954" y="6784869"/>
                <a:ext cx="176040" cy="29880"/>
              </p14:xfrm>
            </p:contentPart>
          </mc:Choice>
          <mc:Fallback xmlns="">
            <p:pic>
              <p:nvPicPr>
                <p:cNvPr id="1473" name="Entrada de lápiz 1472">
                  <a:extLst>
                    <a:ext uri="{FF2B5EF4-FFF2-40B4-BE49-F238E27FC236}">
                      <a16:creationId xmlns:a16="http://schemas.microsoft.com/office/drawing/2014/main" id="{FD2BC00F-0EF9-49A9-BED9-28ECF52F6194}"/>
                    </a:ext>
                  </a:extLst>
                </p:cNvPr>
                <p:cNvPicPr/>
                <p:nvPr/>
              </p:nvPicPr>
              <p:blipFill>
                <a:blip r:embed="rId795"/>
                <a:stretch>
                  <a:fillRect/>
                </a:stretch>
              </p:blipFill>
              <p:spPr>
                <a:xfrm>
                  <a:off x="9755314" y="6775869"/>
                  <a:ext cx="1936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6">
              <p14:nvContentPartPr>
                <p14:cNvPr id="1474" name="Entrada de lápiz 1473">
                  <a:extLst>
                    <a:ext uri="{FF2B5EF4-FFF2-40B4-BE49-F238E27FC236}">
                      <a16:creationId xmlns:a16="http://schemas.microsoft.com/office/drawing/2014/main" id="{969FF528-E829-425A-A883-68BF5AEC8378}"/>
                    </a:ext>
                  </a:extLst>
                </p14:cNvPr>
                <p14:cNvContentPartPr/>
                <p14:nvPr/>
              </p14:nvContentPartPr>
              <p14:xfrm>
                <a:off x="10134394" y="6536469"/>
                <a:ext cx="172800" cy="49320"/>
              </p14:xfrm>
            </p:contentPart>
          </mc:Choice>
          <mc:Fallback xmlns="">
            <p:pic>
              <p:nvPicPr>
                <p:cNvPr id="1474" name="Entrada de lápiz 1473">
                  <a:extLst>
                    <a:ext uri="{FF2B5EF4-FFF2-40B4-BE49-F238E27FC236}">
                      <a16:creationId xmlns:a16="http://schemas.microsoft.com/office/drawing/2014/main" id="{969FF528-E829-425A-A883-68BF5AEC8378}"/>
                    </a:ext>
                  </a:extLst>
                </p:cNvPr>
                <p:cNvPicPr/>
                <p:nvPr/>
              </p:nvPicPr>
              <p:blipFill>
                <a:blip r:embed="rId797"/>
                <a:stretch>
                  <a:fillRect/>
                </a:stretch>
              </p:blipFill>
              <p:spPr>
                <a:xfrm>
                  <a:off x="10125394" y="6527829"/>
                  <a:ext cx="19044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8">
              <p14:nvContentPartPr>
                <p14:cNvPr id="1475" name="Entrada de lápiz 1474">
                  <a:extLst>
                    <a:ext uri="{FF2B5EF4-FFF2-40B4-BE49-F238E27FC236}">
                      <a16:creationId xmlns:a16="http://schemas.microsoft.com/office/drawing/2014/main" id="{BF640EC5-B3EC-43D4-863F-E39209FA6A36}"/>
                    </a:ext>
                  </a:extLst>
                </p14:cNvPr>
                <p14:cNvContentPartPr/>
                <p14:nvPr/>
              </p14:nvContentPartPr>
              <p14:xfrm>
                <a:off x="10068874" y="6563829"/>
                <a:ext cx="338400" cy="229680"/>
              </p14:xfrm>
            </p:contentPart>
          </mc:Choice>
          <mc:Fallback xmlns="">
            <p:pic>
              <p:nvPicPr>
                <p:cNvPr id="1475" name="Entrada de lápiz 1474">
                  <a:extLst>
                    <a:ext uri="{FF2B5EF4-FFF2-40B4-BE49-F238E27FC236}">
                      <a16:creationId xmlns:a16="http://schemas.microsoft.com/office/drawing/2014/main" id="{BF640EC5-B3EC-43D4-863F-E39209FA6A36}"/>
                    </a:ext>
                  </a:extLst>
                </p:cNvPr>
                <p:cNvPicPr/>
                <p:nvPr/>
              </p:nvPicPr>
              <p:blipFill>
                <a:blip r:embed="rId799"/>
                <a:stretch>
                  <a:fillRect/>
                </a:stretch>
              </p:blipFill>
              <p:spPr>
                <a:xfrm>
                  <a:off x="10060234" y="6554829"/>
                  <a:ext cx="35604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0">
              <p14:nvContentPartPr>
                <p14:cNvPr id="1476" name="Entrada de lápiz 1475">
                  <a:extLst>
                    <a:ext uri="{FF2B5EF4-FFF2-40B4-BE49-F238E27FC236}">
                      <a16:creationId xmlns:a16="http://schemas.microsoft.com/office/drawing/2014/main" id="{DAD6E528-B2D3-4BD7-8D19-CED0089E070D}"/>
                    </a:ext>
                  </a:extLst>
                </p14:cNvPr>
                <p14:cNvContentPartPr/>
                <p14:nvPr/>
              </p14:nvContentPartPr>
              <p14:xfrm>
                <a:off x="10371994" y="6543669"/>
                <a:ext cx="228600" cy="173520"/>
              </p14:xfrm>
            </p:contentPart>
          </mc:Choice>
          <mc:Fallback xmlns="">
            <p:pic>
              <p:nvPicPr>
                <p:cNvPr id="1476" name="Entrada de lápiz 1475">
                  <a:extLst>
                    <a:ext uri="{FF2B5EF4-FFF2-40B4-BE49-F238E27FC236}">
                      <a16:creationId xmlns:a16="http://schemas.microsoft.com/office/drawing/2014/main" id="{DAD6E528-B2D3-4BD7-8D19-CED0089E070D}"/>
                    </a:ext>
                  </a:extLst>
                </p:cNvPr>
                <p:cNvPicPr/>
                <p:nvPr/>
              </p:nvPicPr>
              <p:blipFill>
                <a:blip r:embed="rId801"/>
                <a:stretch>
                  <a:fillRect/>
                </a:stretch>
              </p:blipFill>
              <p:spPr>
                <a:xfrm>
                  <a:off x="10363354" y="6534669"/>
                  <a:ext cx="24624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2">
              <p14:nvContentPartPr>
                <p14:cNvPr id="1477" name="Entrada de lápiz 1476">
                  <a:extLst>
                    <a:ext uri="{FF2B5EF4-FFF2-40B4-BE49-F238E27FC236}">
                      <a16:creationId xmlns:a16="http://schemas.microsoft.com/office/drawing/2014/main" id="{4AA245F0-BC16-4E80-84CA-A4AE1D835E84}"/>
                    </a:ext>
                  </a:extLst>
                </p14:cNvPr>
                <p14:cNvContentPartPr/>
                <p14:nvPr/>
              </p14:nvContentPartPr>
              <p14:xfrm>
                <a:off x="10123594" y="6798189"/>
                <a:ext cx="553320" cy="103320"/>
              </p14:xfrm>
            </p:contentPart>
          </mc:Choice>
          <mc:Fallback xmlns="">
            <p:pic>
              <p:nvPicPr>
                <p:cNvPr id="1477" name="Entrada de lápiz 1476">
                  <a:extLst>
                    <a:ext uri="{FF2B5EF4-FFF2-40B4-BE49-F238E27FC236}">
                      <a16:creationId xmlns:a16="http://schemas.microsoft.com/office/drawing/2014/main" id="{4AA245F0-BC16-4E80-84CA-A4AE1D835E84}"/>
                    </a:ext>
                  </a:extLst>
                </p:cNvPr>
                <p:cNvPicPr/>
                <p:nvPr/>
              </p:nvPicPr>
              <p:blipFill>
                <a:blip r:embed="rId803"/>
                <a:stretch>
                  <a:fillRect/>
                </a:stretch>
              </p:blipFill>
              <p:spPr>
                <a:xfrm>
                  <a:off x="10114594" y="6789189"/>
                  <a:ext cx="57096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4">
              <p14:nvContentPartPr>
                <p14:cNvPr id="1478" name="Entrada de lápiz 1477">
                  <a:extLst>
                    <a:ext uri="{FF2B5EF4-FFF2-40B4-BE49-F238E27FC236}">
                      <a16:creationId xmlns:a16="http://schemas.microsoft.com/office/drawing/2014/main" id="{F930602A-08E0-4D47-B66E-768BC7CB3F99}"/>
                    </a:ext>
                  </a:extLst>
                </p14:cNvPr>
                <p14:cNvContentPartPr/>
                <p14:nvPr/>
              </p14:nvContentPartPr>
              <p14:xfrm>
                <a:off x="10361554" y="6930669"/>
                <a:ext cx="174600" cy="333360"/>
              </p14:xfrm>
            </p:contentPart>
          </mc:Choice>
          <mc:Fallback xmlns="">
            <p:pic>
              <p:nvPicPr>
                <p:cNvPr id="1478" name="Entrada de lápiz 1477">
                  <a:extLst>
                    <a:ext uri="{FF2B5EF4-FFF2-40B4-BE49-F238E27FC236}">
                      <a16:creationId xmlns:a16="http://schemas.microsoft.com/office/drawing/2014/main" id="{F930602A-08E0-4D47-B66E-768BC7CB3F99}"/>
                    </a:ext>
                  </a:extLst>
                </p:cNvPr>
                <p:cNvPicPr/>
                <p:nvPr/>
              </p:nvPicPr>
              <p:blipFill>
                <a:blip r:embed="rId805"/>
                <a:stretch>
                  <a:fillRect/>
                </a:stretch>
              </p:blipFill>
              <p:spPr>
                <a:xfrm>
                  <a:off x="10352914" y="6922029"/>
                  <a:ext cx="192240" cy="3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6">
              <p14:nvContentPartPr>
                <p14:cNvPr id="1479" name="Entrada de lápiz 1478">
                  <a:extLst>
                    <a:ext uri="{FF2B5EF4-FFF2-40B4-BE49-F238E27FC236}">
                      <a16:creationId xmlns:a16="http://schemas.microsoft.com/office/drawing/2014/main" id="{EFBBC23B-902A-4919-AEC9-DC5FCE17D1F2}"/>
                    </a:ext>
                  </a:extLst>
                </p14:cNvPr>
                <p14:cNvContentPartPr/>
                <p14:nvPr/>
              </p14:nvContentPartPr>
              <p14:xfrm>
                <a:off x="10781314" y="6628989"/>
                <a:ext cx="148320" cy="33840"/>
              </p14:xfrm>
            </p:contentPart>
          </mc:Choice>
          <mc:Fallback xmlns="">
            <p:pic>
              <p:nvPicPr>
                <p:cNvPr id="1479" name="Entrada de lápiz 1478">
                  <a:extLst>
                    <a:ext uri="{FF2B5EF4-FFF2-40B4-BE49-F238E27FC236}">
                      <a16:creationId xmlns:a16="http://schemas.microsoft.com/office/drawing/2014/main" id="{EFBBC23B-902A-4919-AEC9-DC5FCE17D1F2}"/>
                    </a:ext>
                  </a:extLst>
                </p:cNvPr>
                <p:cNvPicPr/>
                <p:nvPr/>
              </p:nvPicPr>
              <p:blipFill>
                <a:blip r:embed="rId807"/>
                <a:stretch>
                  <a:fillRect/>
                </a:stretch>
              </p:blipFill>
              <p:spPr>
                <a:xfrm>
                  <a:off x="10772314" y="6620349"/>
                  <a:ext cx="16596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8">
              <p14:nvContentPartPr>
                <p14:cNvPr id="1480" name="Entrada de lápiz 1479">
                  <a:extLst>
                    <a:ext uri="{FF2B5EF4-FFF2-40B4-BE49-F238E27FC236}">
                      <a16:creationId xmlns:a16="http://schemas.microsoft.com/office/drawing/2014/main" id="{7EE147A4-7E8A-41D8-89D7-752D944BC8F8}"/>
                    </a:ext>
                  </a:extLst>
                </p14:cNvPr>
                <p14:cNvContentPartPr/>
                <p14:nvPr/>
              </p14:nvContentPartPr>
              <p14:xfrm>
                <a:off x="10798594" y="6716109"/>
                <a:ext cx="132840" cy="33120"/>
              </p14:xfrm>
            </p:contentPart>
          </mc:Choice>
          <mc:Fallback xmlns="">
            <p:pic>
              <p:nvPicPr>
                <p:cNvPr id="1480" name="Entrada de lápiz 1479">
                  <a:extLst>
                    <a:ext uri="{FF2B5EF4-FFF2-40B4-BE49-F238E27FC236}">
                      <a16:creationId xmlns:a16="http://schemas.microsoft.com/office/drawing/2014/main" id="{7EE147A4-7E8A-41D8-89D7-752D944BC8F8}"/>
                    </a:ext>
                  </a:extLst>
                </p:cNvPr>
                <p:cNvPicPr/>
                <p:nvPr/>
              </p:nvPicPr>
              <p:blipFill>
                <a:blip r:embed="rId809"/>
                <a:stretch>
                  <a:fillRect/>
                </a:stretch>
              </p:blipFill>
              <p:spPr>
                <a:xfrm>
                  <a:off x="10789954" y="6707109"/>
                  <a:ext cx="150480" cy="5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86" name="Grupo 1485">
            <a:extLst>
              <a:ext uri="{FF2B5EF4-FFF2-40B4-BE49-F238E27FC236}">
                <a16:creationId xmlns:a16="http://schemas.microsoft.com/office/drawing/2014/main" id="{FD1A9D99-AB76-47EB-A23D-41CBAB5A6A19}"/>
              </a:ext>
            </a:extLst>
          </p:cNvPr>
          <p:cNvGrpSpPr/>
          <p:nvPr/>
        </p:nvGrpSpPr>
        <p:grpSpPr>
          <a:xfrm>
            <a:off x="11200354" y="6563829"/>
            <a:ext cx="1024200" cy="317160"/>
            <a:chOff x="11200354" y="6563829"/>
            <a:chExt cx="1024200" cy="31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10">
              <p14:nvContentPartPr>
                <p14:cNvPr id="1482" name="Entrada de lápiz 1481">
                  <a:extLst>
                    <a:ext uri="{FF2B5EF4-FFF2-40B4-BE49-F238E27FC236}">
                      <a16:creationId xmlns:a16="http://schemas.microsoft.com/office/drawing/2014/main" id="{2954003B-7FA4-41D4-959F-0010B42D9013}"/>
                    </a:ext>
                  </a:extLst>
                </p14:cNvPr>
                <p14:cNvContentPartPr/>
                <p14:nvPr/>
              </p14:nvContentPartPr>
              <p14:xfrm>
                <a:off x="11265874" y="6564909"/>
                <a:ext cx="218880" cy="31680"/>
              </p14:xfrm>
            </p:contentPart>
          </mc:Choice>
          <mc:Fallback xmlns="">
            <p:pic>
              <p:nvPicPr>
                <p:cNvPr id="1482" name="Entrada de lápiz 1481">
                  <a:extLst>
                    <a:ext uri="{FF2B5EF4-FFF2-40B4-BE49-F238E27FC236}">
                      <a16:creationId xmlns:a16="http://schemas.microsoft.com/office/drawing/2014/main" id="{2954003B-7FA4-41D4-959F-0010B42D9013}"/>
                    </a:ext>
                  </a:extLst>
                </p:cNvPr>
                <p:cNvPicPr/>
                <p:nvPr/>
              </p:nvPicPr>
              <p:blipFill>
                <a:blip r:embed="rId811"/>
                <a:stretch>
                  <a:fillRect/>
                </a:stretch>
              </p:blipFill>
              <p:spPr>
                <a:xfrm>
                  <a:off x="11257234" y="6555909"/>
                  <a:ext cx="23652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2">
              <p14:nvContentPartPr>
                <p14:cNvPr id="1483" name="Entrada de lápiz 1482">
                  <a:extLst>
                    <a:ext uri="{FF2B5EF4-FFF2-40B4-BE49-F238E27FC236}">
                      <a16:creationId xmlns:a16="http://schemas.microsoft.com/office/drawing/2014/main" id="{B846D12A-F2D2-45B4-AE91-C08D4CE62941}"/>
                    </a:ext>
                  </a:extLst>
                </p14:cNvPr>
                <p14:cNvContentPartPr/>
                <p14:nvPr/>
              </p14:nvContentPartPr>
              <p14:xfrm>
                <a:off x="11200354" y="6626469"/>
                <a:ext cx="418320" cy="254520"/>
              </p14:xfrm>
            </p:contentPart>
          </mc:Choice>
          <mc:Fallback xmlns="">
            <p:pic>
              <p:nvPicPr>
                <p:cNvPr id="1483" name="Entrada de lápiz 1482">
                  <a:extLst>
                    <a:ext uri="{FF2B5EF4-FFF2-40B4-BE49-F238E27FC236}">
                      <a16:creationId xmlns:a16="http://schemas.microsoft.com/office/drawing/2014/main" id="{B846D12A-F2D2-45B4-AE91-C08D4CE62941}"/>
                    </a:ext>
                  </a:extLst>
                </p:cNvPr>
                <p:cNvPicPr/>
                <p:nvPr/>
              </p:nvPicPr>
              <p:blipFill>
                <a:blip r:embed="rId813"/>
                <a:stretch>
                  <a:fillRect/>
                </a:stretch>
              </p:blipFill>
              <p:spPr>
                <a:xfrm>
                  <a:off x="11191354" y="6617829"/>
                  <a:ext cx="43596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4">
              <p14:nvContentPartPr>
                <p14:cNvPr id="1484" name="Entrada de lápiz 1483">
                  <a:extLst>
                    <a:ext uri="{FF2B5EF4-FFF2-40B4-BE49-F238E27FC236}">
                      <a16:creationId xmlns:a16="http://schemas.microsoft.com/office/drawing/2014/main" id="{9BC68B4F-4132-4675-8FAF-27A3A38434AE}"/>
                    </a:ext>
                  </a:extLst>
                </p14:cNvPr>
                <p14:cNvContentPartPr/>
                <p14:nvPr/>
              </p14:nvContentPartPr>
              <p14:xfrm>
                <a:off x="11745394" y="6563829"/>
                <a:ext cx="339120" cy="241200"/>
              </p14:xfrm>
            </p:contentPart>
          </mc:Choice>
          <mc:Fallback xmlns="">
            <p:pic>
              <p:nvPicPr>
                <p:cNvPr id="1484" name="Entrada de lápiz 1483">
                  <a:extLst>
                    <a:ext uri="{FF2B5EF4-FFF2-40B4-BE49-F238E27FC236}">
                      <a16:creationId xmlns:a16="http://schemas.microsoft.com/office/drawing/2014/main" id="{9BC68B4F-4132-4675-8FAF-27A3A38434AE}"/>
                    </a:ext>
                  </a:extLst>
                </p:cNvPr>
                <p:cNvPicPr/>
                <p:nvPr/>
              </p:nvPicPr>
              <p:blipFill>
                <a:blip r:embed="rId815"/>
                <a:stretch>
                  <a:fillRect/>
                </a:stretch>
              </p:blipFill>
              <p:spPr>
                <a:xfrm>
                  <a:off x="11736754" y="6555189"/>
                  <a:ext cx="35676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6">
              <p14:nvContentPartPr>
                <p14:cNvPr id="1485" name="Entrada de lápiz 1484">
                  <a:extLst>
                    <a:ext uri="{FF2B5EF4-FFF2-40B4-BE49-F238E27FC236}">
                      <a16:creationId xmlns:a16="http://schemas.microsoft.com/office/drawing/2014/main" id="{54F3B48B-2C61-4D1A-8875-B59E47F88832}"/>
                    </a:ext>
                  </a:extLst>
                </p14:cNvPr>
                <p14:cNvContentPartPr/>
                <p14:nvPr/>
              </p14:nvContentPartPr>
              <p14:xfrm>
                <a:off x="12224194" y="6857589"/>
                <a:ext cx="360" cy="360"/>
              </p14:xfrm>
            </p:contentPart>
          </mc:Choice>
          <mc:Fallback xmlns="">
            <p:pic>
              <p:nvPicPr>
                <p:cNvPr id="1485" name="Entrada de lápiz 1484">
                  <a:extLst>
                    <a:ext uri="{FF2B5EF4-FFF2-40B4-BE49-F238E27FC236}">
                      <a16:creationId xmlns:a16="http://schemas.microsoft.com/office/drawing/2014/main" id="{54F3B48B-2C61-4D1A-8875-B59E47F88832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12215554" y="6848589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8990051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1FABBDD-BEEB-47CC-9DC2-83E0BCD19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2E14A10-F6FE-46B8-9F62-D170790442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7625" y="0"/>
            <a:ext cx="11097905" cy="6858000"/>
            <a:chOff x="547625" y="0"/>
            <a:chExt cx="11097905" cy="68580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F9D6573-DAA5-4FC7-9CC6-80FFE6371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907575" y="0"/>
              <a:ext cx="10345003" cy="6858000"/>
            </a:xfrm>
            <a:custGeom>
              <a:avLst/>
              <a:gdLst>
                <a:gd name="connsiteX0" fmla="*/ 7551973 w 9174595"/>
                <a:gd name="connsiteY0" fmla="*/ 0 h 6858000"/>
                <a:gd name="connsiteX1" fmla="*/ 5634635 w 9174595"/>
                <a:gd name="connsiteY1" fmla="*/ 0 h 6858000"/>
                <a:gd name="connsiteX2" fmla="*/ 5550590 w 9174595"/>
                <a:gd name="connsiteY2" fmla="*/ 0 h 6858000"/>
                <a:gd name="connsiteX3" fmla="*/ 5480986 w 9174595"/>
                <a:gd name="connsiteY3" fmla="*/ 0 h 6858000"/>
                <a:gd name="connsiteX4" fmla="*/ 4886240 w 9174595"/>
                <a:gd name="connsiteY4" fmla="*/ 0 h 6858000"/>
                <a:gd name="connsiteX5" fmla="*/ 4816638 w 9174595"/>
                <a:gd name="connsiteY5" fmla="*/ 0 h 6858000"/>
                <a:gd name="connsiteX6" fmla="*/ 4357958 w 9174595"/>
                <a:gd name="connsiteY6" fmla="*/ 0 h 6858000"/>
                <a:gd name="connsiteX7" fmla="*/ 4288354 w 9174595"/>
                <a:gd name="connsiteY7" fmla="*/ 0 h 6858000"/>
                <a:gd name="connsiteX8" fmla="*/ 3693608 w 9174595"/>
                <a:gd name="connsiteY8" fmla="*/ 0 h 6858000"/>
                <a:gd name="connsiteX9" fmla="*/ 3624006 w 9174595"/>
                <a:gd name="connsiteY9" fmla="*/ 0 h 6858000"/>
                <a:gd name="connsiteX10" fmla="*/ 3276448 w 9174595"/>
                <a:gd name="connsiteY10" fmla="*/ 0 h 6858000"/>
                <a:gd name="connsiteX11" fmla="*/ 1622622 w 9174595"/>
                <a:gd name="connsiteY11" fmla="*/ 0 h 6858000"/>
                <a:gd name="connsiteX12" fmla="*/ 1600504 w 9174595"/>
                <a:gd name="connsiteY12" fmla="*/ 14997 h 6858000"/>
                <a:gd name="connsiteX13" fmla="*/ 0 w 9174595"/>
                <a:gd name="connsiteY13" fmla="*/ 3621656 h 6858000"/>
                <a:gd name="connsiteX14" fmla="*/ 1873886 w 9174595"/>
                <a:gd name="connsiteY14" fmla="*/ 6374814 h 6858000"/>
                <a:gd name="connsiteX15" fmla="*/ 2390406 w 9174595"/>
                <a:gd name="connsiteY15" fmla="*/ 6780599 h 6858000"/>
                <a:gd name="connsiteX16" fmla="*/ 2502136 w 9174595"/>
                <a:gd name="connsiteY16" fmla="*/ 6858000 h 6858000"/>
                <a:gd name="connsiteX17" fmla="*/ 3276448 w 9174595"/>
                <a:gd name="connsiteY17" fmla="*/ 6858000 h 6858000"/>
                <a:gd name="connsiteX18" fmla="*/ 3624006 w 9174595"/>
                <a:gd name="connsiteY18" fmla="*/ 6858000 h 6858000"/>
                <a:gd name="connsiteX19" fmla="*/ 3693608 w 9174595"/>
                <a:gd name="connsiteY19" fmla="*/ 6858000 h 6858000"/>
                <a:gd name="connsiteX20" fmla="*/ 4288354 w 9174595"/>
                <a:gd name="connsiteY20" fmla="*/ 6858000 h 6858000"/>
                <a:gd name="connsiteX21" fmla="*/ 4357958 w 9174595"/>
                <a:gd name="connsiteY21" fmla="*/ 6858000 h 6858000"/>
                <a:gd name="connsiteX22" fmla="*/ 4816638 w 9174595"/>
                <a:gd name="connsiteY22" fmla="*/ 6858000 h 6858000"/>
                <a:gd name="connsiteX23" fmla="*/ 4886240 w 9174595"/>
                <a:gd name="connsiteY23" fmla="*/ 6858000 h 6858000"/>
                <a:gd name="connsiteX24" fmla="*/ 5480986 w 9174595"/>
                <a:gd name="connsiteY24" fmla="*/ 6858000 h 6858000"/>
                <a:gd name="connsiteX25" fmla="*/ 5550590 w 9174595"/>
                <a:gd name="connsiteY25" fmla="*/ 6858000 h 6858000"/>
                <a:gd name="connsiteX26" fmla="*/ 5634635 w 9174595"/>
                <a:gd name="connsiteY26" fmla="*/ 6858000 h 6858000"/>
                <a:gd name="connsiteX27" fmla="*/ 6672460 w 9174595"/>
                <a:gd name="connsiteY27" fmla="*/ 6858000 h 6858000"/>
                <a:gd name="connsiteX28" fmla="*/ 6784188 w 9174595"/>
                <a:gd name="connsiteY28" fmla="*/ 6780599 h 6858000"/>
                <a:gd name="connsiteX29" fmla="*/ 7300708 w 9174595"/>
                <a:gd name="connsiteY29" fmla="*/ 6374814 h 6858000"/>
                <a:gd name="connsiteX30" fmla="*/ 9174595 w 9174595"/>
                <a:gd name="connsiteY30" fmla="*/ 3621656 h 6858000"/>
                <a:gd name="connsiteX31" fmla="*/ 7574092 w 9174595"/>
                <a:gd name="connsiteY3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9174595" h="6858000">
                  <a:moveTo>
                    <a:pt x="7551973" y="0"/>
                  </a:moveTo>
                  <a:lnTo>
                    <a:pt x="5634635" y="0"/>
                  </a:lnTo>
                  <a:lnTo>
                    <a:pt x="5550590" y="0"/>
                  </a:lnTo>
                  <a:lnTo>
                    <a:pt x="5480986" y="0"/>
                  </a:lnTo>
                  <a:lnTo>
                    <a:pt x="4886240" y="0"/>
                  </a:lnTo>
                  <a:lnTo>
                    <a:pt x="4816638" y="0"/>
                  </a:lnTo>
                  <a:lnTo>
                    <a:pt x="4357958" y="0"/>
                  </a:lnTo>
                  <a:lnTo>
                    <a:pt x="4288354" y="0"/>
                  </a:lnTo>
                  <a:lnTo>
                    <a:pt x="3693608" y="0"/>
                  </a:lnTo>
                  <a:lnTo>
                    <a:pt x="3624006" y="0"/>
                  </a:lnTo>
                  <a:lnTo>
                    <a:pt x="3276448" y="0"/>
                  </a:lnTo>
                  <a:lnTo>
                    <a:pt x="1622622" y="0"/>
                  </a:lnTo>
                  <a:lnTo>
                    <a:pt x="1600504" y="14997"/>
                  </a:lnTo>
                  <a:cubicBezTo>
                    <a:pt x="573594" y="754641"/>
                    <a:pt x="0" y="2093192"/>
                    <a:pt x="0" y="3621656"/>
                  </a:cubicBezTo>
                  <a:cubicBezTo>
                    <a:pt x="0" y="4969131"/>
                    <a:pt x="928496" y="5602839"/>
                    <a:pt x="1873886" y="6374814"/>
                  </a:cubicBezTo>
                  <a:cubicBezTo>
                    <a:pt x="2046046" y="6515397"/>
                    <a:pt x="2216632" y="6653108"/>
                    <a:pt x="2390406" y="6780599"/>
                  </a:cubicBezTo>
                  <a:lnTo>
                    <a:pt x="2502136" y="6858000"/>
                  </a:lnTo>
                  <a:lnTo>
                    <a:pt x="3276448" y="6858000"/>
                  </a:lnTo>
                  <a:lnTo>
                    <a:pt x="3624006" y="6858000"/>
                  </a:lnTo>
                  <a:lnTo>
                    <a:pt x="3693608" y="6858000"/>
                  </a:lnTo>
                  <a:lnTo>
                    <a:pt x="4288354" y="6858000"/>
                  </a:lnTo>
                  <a:lnTo>
                    <a:pt x="4357958" y="6858000"/>
                  </a:lnTo>
                  <a:lnTo>
                    <a:pt x="4816638" y="6858000"/>
                  </a:lnTo>
                  <a:lnTo>
                    <a:pt x="4886240" y="6858000"/>
                  </a:lnTo>
                  <a:lnTo>
                    <a:pt x="5480986" y="6858000"/>
                  </a:lnTo>
                  <a:lnTo>
                    <a:pt x="5550590" y="6858000"/>
                  </a:lnTo>
                  <a:lnTo>
                    <a:pt x="5634635" y="6858000"/>
                  </a:lnTo>
                  <a:lnTo>
                    <a:pt x="6672460" y="6858000"/>
                  </a:lnTo>
                  <a:lnTo>
                    <a:pt x="6784188" y="6780599"/>
                  </a:lnTo>
                  <a:cubicBezTo>
                    <a:pt x="6957963" y="6653108"/>
                    <a:pt x="7128548" y="6515397"/>
                    <a:pt x="7300708" y="6374814"/>
                  </a:cubicBezTo>
                  <a:cubicBezTo>
                    <a:pt x="8246100" y="5602839"/>
                    <a:pt x="9174595" y="4969131"/>
                    <a:pt x="9174595" y="3621656"/>
                  </a:cubicBezTo>
                  <a:cubicBezTo>
                    <a:pt x="9174595" y="2093192"/>
                    <a:pt x="8601001" y="754641"/>
                    <a:pt x="7574092" y="14997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9300304-8097-4497-B7D7-CF98A9A74F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708673" y="0"/>
              <a:ext cx="2486322" cy="6858000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16BEB36-8C72-450B-A22A-48D5476669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75235" y="0"/>
              <a:ext cx="2486322" cy="6858000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D8BC9E3-E539-449C-B557-4074751AEF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547625" y="0"/>
              <a:ext cx="2209181" cy="6858000"/>
            </a:xfrm>
            <a:custGeom>
              <a:avLst/>
              <a:gdLst>
                <a:gd name="connsiteX0" fmla="*/ 955085 w 2209181"/>
                <a:gd name="connsiteY0" fmla="*/ 0 h 6858000"/>
                <a:gd name="connsiteX1" fmla="*/ 937727 w 2209181"/>
                <a:gd name="connsiteY1" fmla="*/ 0 h 6858000"/>
                <a:gd name="connsiteX2" fmla="*/ 963738 w 2209181"/>
                <a:gd name="connsiteY2" fmla="*/ 24346 h 6858000"/>
                <a:gd name="connsiteX3" fmla="*/ 2184004 w 2209181"/>
                <a:gd name="connsiteY3" fmla="*/ 3809420 h 6858000"/>
                <a:gd name="connsiteX4" fmla="*/ 218679 w 2209181"/>
                <a:gd name="connsiteY4" fmla="*/ 6681644 h 6858000"/>
                <a:gd name="connsiteX5" fmla="*/ 0 w 2209181"/>
                <a:gd name="connsiteY5" fmla="*/ 6858000 h 6858000"/>
                <a:gd name="connsiteX6" fmla="*/ 19349 w 2209181"/>
                <a:gd name="connsiteY6" fmla="*/ 6858000 h 6858000"/>
                <a:gd name="connsiteX7" fmla="*/ 236958 w 2209181"/>
                <a:gd name="connsiteY7" fmla="*/ 6682507 h 6858000"/>
                <a:gd name="connsiteX8" fmla="*/ 2202283 w 2209181"/>
                <a:gd name="connsiteY8" fmla="*/ 3810283 h 6858000"/>
                <a:gd name="connsiteX9" fmla="*/ 982018 w 2209181"/>
                <a:gd name="connsiteY9" fmla="*/ 2521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181" h="6858000">
                  <a:moveTo>
                    <a:pt x="955085" y="0"/>
                  </a:moveTo>
                  <a:lnTo>
                    <a:pt x="937727" y="0"/>
                  </a:lnTo>
                  <a:lnTo>
                    <a:pt x="963738" y="24346"/>
                  </a:lnTo>
                  <a:cubicBezTo>
                    <a:pt x="1818009" y="885455"/>
                    <a:pt x="2251801" y="2269402"/>
                    <a:pt x="2184004" y="3809420"/>
                  </a:cubicBezTo>
                  <a:cubicBezTo>
                    <a:pt x="2120250" y="5257592"/>
                    <a:pt x="1181008" y="5895709"/>
                    <a:pt x="218679" y="6681644"/>
                  </a:cubicBezTo>
                  <a:lnTo>
                    <a:pt x="0" y="6858000"/>
                  </a:lnTo>
                  <a:lnTo>
                    <a:pt x="19349" y="6858000"/>
                  </a:lnTo>
                  <a:lnTo>
                    <a:pt x="236958" y="6682507"/>
                  </a:lnTo>
                  <a:cubicBezTo>
                    <a:pt x="1199288" y="5896573"/>
                    <a:pt x="2138530" y="5258455"/>
                    <a:pt x="2202283" y="3810283"/>
                  </a:cubicBezTo>
                  <a:cubicBezTo>
                    <a:pt x="2270080" y="2270266"/>
                    <a:pt x="1836289" y="886318"/>
                    <a:pt x="982018" y="2521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074FC277-4245-45E3-A41E-BE1CFF33CB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436349" y="0"/>
              <a:ext cx="2209181" cy="6858000"/>
            </a:xfrm>
            <a:custGeom>
              <a:avLst/>
              <a:gdLst>
                <a:gd name="connsiteX0" fmla="*/ 937727 w 2209181"/>
                <a:gd name="connsiteY0" fmla="*/ 0 h 6858000"/>
                <a:gd name="connsiteX1" fmla="*/ 955085 w 2209181"/>
                <a:gd name="connsiteY1" fmla="*/ 0 h 6858000"/>
                <a:gd name="connsiteX2" fmla="*/ 982018 w 2209181"/>
                <a:gd name="connsiteY2" fmla="*/ 25210 h 6858000"/>
                <a:gd name="connsiteX3" fmla="*/ 2202283 w 2209181"/>
                <a:gd name="connsiteY3" fmla="*/ 3810283 h 6858000"/>
                <a:gd name="connsiteX4" fmla="*/ 236958 w 2209181"/>
                <a:gd name="connsiteY4" fmla="*/ 6682507 h 6858000"/>
                <a:gd name="connsiteX5" fmla="*/ 19349 w 2209181"/>
                <a:gd name="connsiteY5" fmla="*/ 6858000 h 6858000"/>
                <a:gd name="connsiteX6" fmla="*/ 0 w 2209181"/>
                <a:gd name="connsiteY6" fmla="*/ 6858000 h 6858000"/>
                <a:gd name="connsiteX7" fmla="*/ 218679 w 2209181"/>
                <a:gd name="connsiteY7" fmla="*/ 6681644 h 6858000"/>
                <a:gd name="connsiteX8" fmla="*/ 2184004 w 2209181"/>
                <a:gd name="connsiteY8" fmla="*/ 3809420 h 6858000"/>
                <a:gd name="connsiteX9" fmla="*/ 963738 w 2209181"/>
                <a:gd name="connsiteY9" fmla="*/ 24346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181" h="6858000">
                  <a:moveTo>
                    <a:pt x="937727" y="0"/>
                  </a:moveTo>
                  <a:lnTo>
                    <a:pt x="955085" y="0"/>
                  </a:lnTo>
                  <a:lnTo>
                    <a:pt x="982018" y="25210"/>
                  </a:lnTo>
                  <a:cubicBezTo>
                    <a:pt x="1836289" y="886318"/>
                    <a:pt x="2270080" y="2270266"/>
                    <a:pt x="2202283" y="3810283"/>
                  </a:cubicBezTo>
                  <a:cubicBezTo>
                    <a:pt x="2138530" y="5258455"/>
                    <a:pt x="1199288" y="5896573"/>
                    <a:pt x="236958" y="6682507"/>
                  </a:cubicBezTo>
                  <a:lnTo>
                    <a:pt x="19349" y="6858000"/>
                  </a:lnTo>
                  <a:lnTo>
                    <a:pt x="0" y="6858000"/>
                  </a:lnTo>
                  <a:lnTo>
                    <a:pt x="218679" y="6681644"/>
                  </a:lnTo>
                  <a:cubicBezTo>
                    <a:pt x="1181008" y="5895709"/>
                    <a:pt x="2120250" y="5257592"/>
                    <a:pt x="2184004" y="3809420"/>
                  </a:cubicBezTo>
                  <a:cubicBezTo>
                    <a:pt x="2251801" y="2269402"/>
                    <a:pt x="1818009" y="885455"/>
                    <a:pt x="963738" y="24346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B81B0C20-4F43-48C3-999B-71F26B96DDF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84410" y="822960"/>
                <a:ext cx="8806373" cy="4990107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CL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L" sz="32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s-CL" sz="32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s-CL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s-CL" sz="32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12∙</m:t>
                      </m:r>
                      <m:f>
                        <m:fPr>
                          <m:ctrlPr>
                            <a:rPr lang="es-CL" sz="32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L" sz="32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14</m:t>
                          </m:r>
                        </m:num>
                        <m:den>
                          <m:r>
                            <a:rPr lang="es-CL" sz="32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es-CL" sz="32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∙6=</m:t>
                      </m:r>
                    </m:oMath>
                  </m:oMathPara>
                </a14:m>
                <a:endParaRPr lang="es-CL" sz="3200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s-CL" sz="3200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CL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L" sz="3200" b="0" i="1">
                              <a:latin typeface="Cambria Math" panose="02040503050406030204" pitchFamily="18" charset="0"/>
                            </a:rPr>
                            <m:t>      </m:t>
                          </m:r>
                          <m:f>
                            <m:fPr>
                              <m:ctrlPr>
                                <a:rPr lang="es-CL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CL" sz="3200" b="0" i="1">
                                  <a:latin typeface="Cambria Math" panose="02040503050406030204" pitchFamily="18" charset="0"/>
                                </a:rPr>
                                <m:t>    </m:t>
                              </m:r>
                              <m:f>
                                <m:fPr>
                                  <m:ctrlPr>
                                    <a:rPr lang="es-CL" sz="3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CL" sz="3200" b="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s-CL" sz="3200" b="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s-CL" sz="3200" b="0" i="1">
                                  <a:latin typeface="Cambria Math" panose="02040503050406030204" pitchFamily="18" charset="0"/>
                                </a:rPr>
                                <m:t>    </m:t>
                              </m:r>
                            </m:num>
                            <m:den>
                              <m:f>
                                <m:fPr>
                                  <m:ctrlPr>
                                    <a:rPr lang="es-CL" sz="3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CL" sz="3200" b="0" i="1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s-CL" sz="3200" b="0" i="1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den>
                          </m:f>
                          <m:r>
                            <a:rPr lang="es-CL" sz="3200" b="0" i="1">
                              <a:latin typeface="Cambria Math" panose="02040503050406030204" pitchFamily="18" charset="0"/>
                            </a:rPr>
                            <m:t>      </m:t>
                          </m:r>
                        </m:num>
                        <m:den>
                          <m:f>
                            <m:fPr>
                              <m:ctrlPr>
                                <a:rPr lang="es-CL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CL" sz="3200" b="0" i="1">
                                  <a:latin typeface="Cambria Math" panose="02040503050406030204" pitchFamily="18" charset="0"/>
                                </a:rPr>
                                <m:t>    </m:t>
                              </m:r>
                              <m:f>
                                <m:fPr>
                                  <m:ctrlPr>
                                    <a:rPr lang="es-CL" sz="3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CL" sz="3200" b="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s-CL" sz="3200" b="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s-CL" sz="3200" b="0" i="1">
                                  <a:latin typeface="Cambria Math" panose="02040503050406030204" pitchFamily="18" charset="0"/>
                                </a:rPr>
                                <m:t>    </m:t>
                              </m:r>
                            </m:num>
                            <m:den>
                              <m:f>
                                <m:fPr>
                                  <m:ctrlPr>
                                    <a:rPr lang="es-CL" sz="3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CL" sz="3200" b="0" i="1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num>
                                <m:den>
                                  <m:r>
                                    <a:rPr lang="es-CL" sz="3200" b="0" i="1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den>
                          </m:f>
                        </m:den>
                      </m:f>
                      <m:r>
                        <a:rPr lang="es-CL" sz="3200" b="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s-CL" sz="3200" dirty="0"/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B81B0C20-4F43-48C3-999B-71F26B96DDF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84410" y="822960"/>
                <a:ext cx="8806373" cy="4990107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37831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0E0B915-C438-4798-AFC7-DB3DE80A4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s-CL" sz="3600" dirty="0">
                <a:latin typeface="Modern Love" panose="04090805081005020601" pitchFamily="82" charset="0"/>
              </a:rPr>
              <a:t>Ejercicios combinados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Marcador de contenido 2">
                <a:extLst>
                  <a:ext uri="{FF2B5EF4-FFF2-40B4-BE49-F238E27FC236}">
                    <a16:creationId xmlns:a16="http://schemas.microsoft.com/office/drawing/2014/main" id="{4CAC070A-FE84-40C7-A65C-3B160368A7E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98228" y="813149"/>
                <a:ext cx="11091333" cy="4865619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lnSpc>
                    <a:spcPct val="3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CL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L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CL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s-CL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s-CL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L" sz="2000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s-CL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s-CL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s-CL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L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s-CL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s-CL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s-CL" sz="2000" b="0" dirty="0"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3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CL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L" sz="2000" b="0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s-CL" sz="20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s-CL" sz="2000" b="0" i="1" smtClean="0"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es-CL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L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s-CL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s-CL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24</m:t>
                          </m:r>
                        </m:den>
                      </m:f>
                      <m:r>
                        <a:rPr lang="es-CL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s-CL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L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s-CL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s-CL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s-CL" sz="20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3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CL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L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s-CL" sz="2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s-CL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s-CL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L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s-CL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s-CL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s-CL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s-CL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L" sz="2000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s-CL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s-CL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s-CL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L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s-CL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r>
                            <a:rPr lang="es-CL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  <m:r>
                        <a:rPr lang="es-CL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s-CL" sz="2000" dirty="0"/>
              </a:p>
            </p:txBody>
          </p:sp>
        </mc:Choice>
        <mc:Fallback xmlns="">
          <p:sp>
            <p:nvSpPr>
              <p:cNvPr id="17" name="Marcador de contenido 2">
                <a:extLst>
                  <a:ext uri="{FF2B5EF4-FFF2-40B4-BE49-F238E27FC236}">
                    <a16:creationId xmlns:a16="http://schemas.microsoft.com/office/drawing/2014/main" id="{4CAC070A-FE84-40C7-A65C-3B160368A7E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8228" y="813149"/>
                <a:ext cx="11091333" cy="4865619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Entrada de lápiz 2">
                <a:extLst>
                  <a:ext uri="{FF2B5EF4-FFF2-40B4-BE49-F238E27FC236}">
                    <a16:creationId xmlns:a16="http://schemas.microsoft.com/office/drawing/2014/main" id="{F55A77D9-1930-47EF-ACEB-8C8E4D29BA88}"/>
                  </a:ext>
                </a:extLst>
              </p14:cNvPr>
              <p14:cNvContentPartPr/>
              <p14:nvPr/>
            </p14:nvContentPartPr>
            <p14:xfrm>
              <a:off x="108137" y="1686411"/>
              <a:ext cx="44640" cy="240120"/>
            </p14:xfrm>
          </p:contentPart>
        </mc:Choice>
        <mc:Fallback xmlns="">
          <p:pic>
            <p:nvPicPr>
              <p:cNvPr id="3" name="Entrada de lápiz 2">
                <a:extLst>
                  <a:ext uri="{FF2B5EF4-FFF2-40B4-BE49-F238E27FC236}">
                    <a16:creationId xmlns:a16="http://schemas.microsoft.com/office/drawing/2014/main" id="{F55A77D9-1930-47EF-ACEB-8C8E4D29BA8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9497" y="1677771"/>
                <a:ext cx="62280" cy="25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Entrada de lápiz 3">
                <a:extLst>
                  <a:ext uri="{FF2B5EF4-FFF2-40B4-BE49-F238E27FC236}">
                    <a16:creationId xmlns:a16="http://schemas.microsoft.com/office/drawing/2014/main" id="{A8C77593-F4FA-46A1-A577-46BF9743F2F0}"/>
                  </a:ext>
                </a:extLst>
              </p14:cNvPr>
              <p14:cNvContentPartPr/>
              <p14:nvPr/>
            </p14:nvContentPartPr>
            <p14:xfrm>
              <a:off x="69257" y="3215691"/>
              <a:ext cx="148320" cy="248040"/>
            </p14:xfrm>
          </p:contentPart>
        </mc:Choice>
        <mc:Fallback xmlns="">
          <p:pic>
            <p:nvPicPr>
              <p:cNvPr id="4" name="Entrada de lápiz 3">
                <a:extLst>
                  <a:ext uri="{FF2B5EF4-FFF2-40B4-BE49-F238E27FC236}">
                    <a16:creationId xmlns:a16="http://schemas.microsoft.com/office/drawing/2014/main" id="{A8C77593-F4FA-46A1-A577-46BF9743F2F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0617" y="3206691"/>
                <a:ext cx="165960" cy="26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Entrada de lápiz 4">
                <a:extLst>
                  <a:ext uri="{FF2B5EF4-FFF2-40B4-BE49-F238E27FC236}">
                    <a16:creationId xmlns:a16="http://schemas.microsoft.com/office/drawing/2014/main" id="{D782FCA6-8461-4FE8-8F9F-2A6B181B2C01}"/>
                  </a:ext>
                </a:extLst>
              </p14:cNvPr>
              <p14:cNvContentPartPr/>
              <p14:nvPr/>
            </p14:nvContentPartPr>
            <p14:xfrm>
              <a:off x="21737" y="4629411"/>
              <a:ext cx="167400" cy="250560"/>
            </p14:xfrm>
          </p:contentPart>
        </mc:Choice>
        <mc:Fallback xmlns="">
          <p:pic>
            <p:nvPicPr>
              <p:cNvPr id="5" name="Entrada de lápiz 4">
                <a:extLst>
                  <a:ext uri="{FF2B5EF4-FFF2-40B4-BE49-F238E27FC236}">
                    <a16:creationId xmlns:a16="http://schemas.microsoft.com/office/drawing/2014/main" id="{D782FCA6-8461-4FE8-8F9F-2A6B181B2C0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737" y="4620411"/>
                <a:ext cx="185040" cy="268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859563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42E5B97-D6AE-4DD8-8129-4198AB961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s-CL" sz="3600" dirty="0">
                <a:latin typeface="Modern Love" panose="04090805081005020601" pitchFamily="82" charset="0"/>
              </a:rPr>
              <a:t>Problemas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30DDA2-5A6F-475F-A569-B673144D5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349" y="1415051"/>
            <a:ext cx="10905066" cy="43939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sz="20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un chef requiere hornear 4 tortas y por cada una requiere un cuarto de mantequilla, ¿cuántas libras de mantequilla debe comprar?</a:t>
            </a:r>
            <a:endParaRPr lang="es-CL" sz="2000" dirty="0">
              <a:latin typeface="Century Gothic" panose="020B0502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8925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024319C-BAA0-4FD5-BC90-BB83883A1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s-CL" sz="3600" dirty="0">
                <a:latin typeface="Modern Love" panose="04090805081005020601" pitchFamily="82" charset="0"/>
              </a:rPr>
              <a:t>Problemas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FFD93D04-876C-49F7-8E58-83EBDA33B0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60342" y="1345815"/>
                <a:ext cx="10905066" cy="439398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s-CL" sz="2000" dirty="0">
                    <a:latin typeface="Century Gothic" panose="020B0502020202020204" pitchFamily="34" charset="0"/>
                  </a:rPr>
                  <a:t>De un trozo de tela de 48m se cortan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CL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CL" sz="2000" b="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s-CL" sz="2000" b="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s-CL" sz="2000" dirty="0">
                    <a:latin typeface="Century Gothic" panose="020B0502020202020204" pitchFamily="34" charset="0"/>
                  </a:rPr>
                  <a:t> ¿Cuántos metros mide el trozo restante?</a:t>
                </a:r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FFD93D04-876C-49F7-8E58-83EBDA33B0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0342" y="1345815"/>
                <a:ext cx="10905066" cy="4393982"/>
              </a:xfrm>
              <a:blipFill>
                <a:blip r:embed="rId2"/>
                <a:stretch>
                  <a:fillRect l="-559" t="-416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8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7">
            <a:extLst>
              <a:ext uri="{FF2B5EF4-FFF2-40B4-BE49-F238E27FC236}">
                <a16:creationId xmlns:a16="http://schemas.microsoft.com/office/drawing/2014/main" id="{46D6306C-ED4F-4AAE-B4A5-EEA6AFAD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9">
            <a:extLst>
              <a:ext uri="{FF2B5EF4-FFF2-40B4-BE49-F238E27FC236}">
                <a16:creationId xmlns:a16="http://schemas.microsoft.com/office/drawing/2014/main" id="{0EC5361D-F897-4856-B945-0455A365E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15435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4DEBE00-BE0E-4454-AF3F-30121F0A5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326" y="623681"/>
            <a:ext cx="3962061" cy="750389"/>
          </a:xfrm>
        </p:spPr>
        <p:txBody>
          <a:bodyPr anchor="t">
            <a:normAutofit/>
          </a:bodyPr>
          <a:lstStyle/>
          <a:p>
            <a:r>
              <a:rPr lang="es-CL" sz="3600" dirty="0">
                <a:latin typeface="Modern Love" panose="04090805081005020601" pitchFamily="82" charset="0"/>
              </a:rPr>
              <a:t>Problemas</a:t>
            </a:r>
          </a:p>
        </p:txBody>
      </p:sp>
      <p:sp>
        <p:nvSpPr>
          <p:cNvPr id="22" name="Freeform: Shape 11">
            <a:extLst>
              <a:ext uri="{FF2B5EF4-FFF2-40B4-BE49-F238E27FC236}">
                <a16:creationId xmlns:a16="http://schemas.microsoft.com/office/drawing/2014/main" id="{4508C0C5-2268-42B5-B3C8-4D0899E05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Freeform: Shape 13">
            <a:extLst>
              <a:ext uri="{FF2B5EF4-FFF2-40B4-BE49-F238E27FC236}">
                <a16:creationId xmlns:a16="http://schemas.microsoft.com/office/drawing/2014/main" id="{141ACBDB-38F8-4B34-8183-BD95B4E55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39327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Rectangle 15">
            <a:extLst>
              <a:ext uri="{FF2B5EF4-FFF2-40B4-BE49-F238E27FC236}">
                <a16:creationId xmlns:a16="http://schemas.microsoft.com/office/drawing/2014/main" id="{DE00DB52-3455-4E2F-867B-A6D0516E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3800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84031F-ACF2-456A-BAFC-A0BBA9D817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054" y="1430319"/>
            <a:ext cx="11719712" cy="45163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sz="20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Andrés tiene un recipiente de 8/11 litros y Fabio otro de 4/5 litros. ¿Quién tiene el recipiente con mayor capacidad?</a:t>
            </a:r>
          </a:p>
          <a:p>
            <a:endParaRPr lang="es-CL" sz="2000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9E914C83-E0D8-4953-92D5-169D28CB4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5423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512E083-F550-46AF-8490-767ECFD0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7297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956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3F0ADB5-A0B4-4B01-A8C4-FDC34CE22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A6D0FDE-0241-4C21-A720-A694753582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DC98FBA-51B7-45C8-9AA1-6543879AD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2681103"/>
            <a:ext cx="3363974" cy="149579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es-CL">
                <a:solidFill>
                  <a:schemeClr val="bg1"/>
                </a:solidFill>
              </a:rPr>
              <a:t>Finalizando la clase</a:t>
            </a: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5F9616D8-D1A6-4E4D-B72B-0412990943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7677046"/>
              </p:ext>
            </p:extLst>
          </p:nvPr>
        </p:nvGraphicFramePr>
        <p:xfrm>
          <a:off x="5619750" y="965200"/>
          <a:ext cx="5607050" cy="492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Gráfico 6" descr="Cámara contorno">
            <a:extLst>
              <a:ext uri="{FF2B5EF4-FFF2-40B4-BE49-F238E27FC236}">
                <a16:creationId xmlns:a16="http://schemas.microsoft.com/office/drawing/2014/main" id="{C2F56578-DFF0-4B83-9D8D-BEAA1F875E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545693" y="4078043"/>
            <a:ext cx="914400" cy="914400"/>
          </a:xfrm>
          <a:prstGeom prst="rect">
            <a:avLst/>
          </a:prstGeom>
        </p:spPr>
      </p:pic>
      <p:pic>
        <p:nvPicPr>
          <p:cNvPr id="21" name="Gráfico 20" descr="Narración contorno">
            <a:extLst>
              <a:ext uri="{FF2B5EF4-FFF2-40B4-BE49-F238E27FC236}">
                <a16:creationId xmlns:a16="http://schemas.microsoft.com/office/drawing/2014/main" id="{F3D65483-BCB3-445F-9824-073D4D35262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638799" y="117788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410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254FF1-8708-4F3C-88BD-EE0C3B53B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Objetivo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DEAE004-9AAA-4DAF-9214-89134A01A1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s-MX" b="0" i="0" dirty="0">
                <a:solidFill>
                  <a:srgbClr val="4D4D4D"/>
                </a:solidFill>
                <a:effectLst/>
                <a:latin typeface="Raleway"/>
              </a:rPr>
              <a:t>MA06 OA 06</a:t>
            </a:r>
          </a:p>
          <a:p>
            <a:pPr marL="0" indent="0" algn="l">
              <a:buNone/>
            </a:pPr>
            <a:r>
              <a:rPr lang="es-MX" b="0" i="0" dirty="0">
                <a:solidFill>
                  <a:srgbClr val="4D4D4D"/>
                </a:solidFill>
                <a:effectLst/>
                <a:latin typeface="Raleway"/>
              </a:rPr>
              <a:t>Resolver adiciones y sustracciones de fracciones propias e impropias y números mixtos con numeradores y denominadores de hasta dos dígitos</a:t>
            </a:r>
          </a:p>
          <a:p>
            <a:pPr marL="0" indent="0">
              <a:buNone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5560119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9528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5CC7631-68C5-4F4B-9D6A-D77AFA526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072" y="1289765"/>
            <a:ext cx="3651101" cy="4270963"/>
          </a:xfrm>
        </p:spPr>
        <p:txBody>
          <a:bodyPr anchor="ctr">
            <a:normAutofit/>
          </a:bodyPr>
          <a:lstStyle/>
          <a:p>
            <a:pPr algn="ctr"/>
            <a:r>
              <a:rPr lang="es-CL" sz="5600" dirty="0">
                <a:solidFill>
                  <a:srgbClr val="FFFFFF"/>
                </a:solidFill>
              </a:rPr>
              <a:t>Asistencia</a:t>
            </a:r>
          </a:p>
        </p:txBody>
      </p:sp>
      <p:sp>
        <p:nvSpPr>
          <p:cNvPr id="12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493" y="374394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0109" y="1084507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8BD187C-F96A-4D5A-BA45-DCB10BE1F1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7233" y="518400"/>
            <a:ext cx="4771607" cy="5837949"/>
          </a:xfrm>
        </p:spPr>
        <p:txBody>
          <a:bodyPr anchor="ctr">
            <a:normAutofit/>
          </a:bodyPr>
          <a:lstStyle/>
          <a:p>
            <a:r>
              <a:rPr lang="es-CL" dirty="0">
                <a:solidFill>
                  <a:schemeClr val="tx1">
                    <a:alpha val="80000"/>
                  </a:schemeClr>
                </a:solidFill>
              </a:rPr>
              <a:t>Escribir en el Chat:</a:t>
            </a:r>
          </a:p>
          <a:p>
            <a:pPr marL="0" indent="0">
              <a:buNone/>
            </a:pPr>
            <a:r>
              <a:rPr lang="es-CL" i="1" dirty="0">
                <a:solidFill>
                  <a:schemeClr val="tx1">
                    <a:alpha val="80000"/>
                  </a:schemeClr>
                </a:solidFill>
              </a:rPr>
              <a:t>Presente (Nombre Apellido)</a:t>
            </a:r>
            <a:endParaRPr lang="es-CL" dirty="0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16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6547" y="5751820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Entrada de lápiz 3">
                <a:extLst>
                  <a:ext uri="{FF2B5EF4-FFF2-40B4-BE49-F238E27FC236}">
                    <a16:creationId xmlns:a16="http://schemas.microsoft.com/office/drawing/2014/main" id="{03CFAE35-FA24-4F67-A969-5612F98FA4D1}"/>
                  </a:ext>
                </a:extLst>
              </p14:cNvPr>
              <p14:cNvContentPartPr/>
              <p14:nvPr/>
            </p14:nvContentPartPr>
            <p14:xfrm>
              <a:off x="11560011" y="21411"/>
              <a:ext cx="360" cy="360"/>
            </p14:xfrm>
          </p:contentPart>
        </mc:Choice>
        <mc:Fallback xmlns="">
          <p:pic>
            <p:nvPicPr>
              <p:cNvPr id="4" name="Entrada de lápiz 3">
                <a:extLst>
                  <a:ext uri="{FF2B5EF4-FFF2-40B4-BE49-F238E27FC236}">
                    <a16:creationId xmlns:a16="http://schemas.microsoft.com/office/drawing/2014/main" id="{03CFAE35-FA24-4F67-A969-5612F98FA4D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551371" y="12411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00137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32F21A-6C7A-4C29-BF1C-DD31364BD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i="1" dirty="0"/>
              <a:t>Si te ofrecen 1/8 de pizza y otras personas han sacado 2/8 de pizza. ¿Cuántos pedazos quedan?</a:t>
            </a:r>
          </a:p>
        </p:txBody>
      </p:sp>
      <p:pic>
        <p:nvPicPr>
          <p:cNvPr id="4" name="Imagen 3" descr="pizza_redonda1_1">
            <a:extLst>
              <a:ext uri="{FF2B5EF4-FFF2-40B4-BE49-F238E27FC236}">
                <a16:creationId xmlns:a16="http://schemas.microsoft.com/office/drawing/2014/main" id="{AEAAADE9-2F79-410A-AC93-989FBBA659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9242" r="50052" b="53487"/>
          <a:stretch/>
        </p:blipFill>
        <p:spPr bwMode="auto">
          <a:xfrm rot="21214701">
            <a:off x="6595414" y="2160197"/>
            <a:ext cx="1046645" cy="1168328"/>
          </a:xfrm>
          <a:custGeom>
            <a:avLst/>
            <a:gdLst>
              <a:gd name="connsiteX0" fmla="*/ 0 w 1046645"/>
              <a:gd name="connsiteY0" fmla="*/ 0 h 1168328"/>
              <a:gd name="connsiteX1" fmla="*/ 557981 w 1046645"/>
              <a:gd name="connsiteY1" fmla="*/ 0 h 1168328"/>
              <a:gd name="connsiteX2" fmla="*/ 1004312 w 1046645"/>
              <a:gd name="connsiteY2" fmla="*/ 11352 h 1168328"/>
              <a:gd name="connsiteX3" fmla="*/ 1046645 w 1046645"/>
              <a:gd name="connsiteY3" fmla="*/ 1168328 h 1168328"/>
              <a:gd name="connsiteX4" fmla="*/ 0 w 1046645"/>
              <a:gd name="connsiteY4" fmla="*/ 53510 h 1168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6645" h="1168328">
                <a:moveTo>
                  <a:pt x="0" y="0"/>
                </a:moveTo>
                <a:lnTo>
                  <a:pt x="557981" y="0"/>
                </a:lnTo>
                <a:lnTo>
                  <a:pt x="1004312" y="11352"/>
                </a:lnTo>
                <a:lnTo>
                  <a:pt x="1046645" y="1168328"/>
                </a:lnTo>
                <a:lnTo>
                  <a:pt x="0" y="5351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 descr="pizza_redonda1_1">
            <a:extLst>
              <a:ext uri="{FF2B5EF4-FFF2-40B4-BE49-F238E27FC236}">
                <a16:creationId xmlns:a16="http://schemas.microsoft.com/office/drawing/2014/main" id="{CBC2EF5F-AD0C-47B3-AF60-80563A2457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49756" r="49058" b="5819"/>
          <a:stretch/>
        </p:blipFill>
        <p:spPr bwMode="auto">
          <a:xfrm>
            <a:off x="6441741" y="3445976"/>
            <a:ext cx="1067477" cy="930918"/>
          </a:xfrm>
          <a:custGeom>
            <a:avLst/>
            <a:gdLst>
              <a:gd name="connsiteX0" fmla="*/ 0 w 1067477"/>
              <a:gd name="connsiteY0" fmla="*/ 0 h 930918"/>
              <a:gd name="connsiteX1" fmla="*/ 1067477 w 1067477"/>
              <a:gd name="connsiteY1" fmla="*/ 309 h 930918"/>
              <a:gd name="connsiteX2" fmla="*/ 0 w 1067477"/>
              <a:gd name="connsiteY2" fmla="*/ 930918 h 930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67477" h="930918">
                <a:moveTo>
                  <a:pt x="0" y="0"/>
                </a:moveTo>
                <a:lnTo>
                  <a:pt x="1067477" y="309"/>
                </a:lnTo>
                <a:lnTo>
                  <a:pt x="0" y="93091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 descr="pizza_redonda1_1">
            <a:extLst>
              <a:ext uri="{FF2B5EF4-FFF2-40B4-BE49-F238E27FC236}">
                <a16:creationId xmlns:a16="http://schemas.microsoft.com/office/drawing/2014/main" id="{B6FB19DD-C524-4F47-9239-3ACDF1CC4D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47882" r="49468" b="-2322"/>
          <a:stretch/>
        </p:blipFill>
        <p:spPr bwMode="auto">
          <a:xfrm>
            <a:off x="6521293" y="3571143"/>
            <a:ext cx="1058879" cy="1140775"/>
          </a:xfrm>
          <a:custGeom>
            <a:avLst/>
            <a:gdLst>
              <a:gd name="connsiteX0" fmla="*/ 1053568 w 1058879"/>
              <a:gd name="connsiteY0" fmla="*/ 0 h 1140775"/>
              <a:gd name="connsiteX1" fmla="*/ 1058879 w 1058879"/>
              <a:gd name="connsiteY1" fmla="*/ 1069760 h 1140775"/>
              <a:gd name="connsiteX2" fmla="*/ 0 w 1058879"/>
              <a:gd name="connsiteY2" fmla="*/ 1140775 h 1140775"/>
              <a:gd name="connsiteX3" fmla="*/ 0 w 1058879"/>
              <a:gd name="connsiteY3" fmla="*/ 1051174 h 1140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8879" h="1140775">
                <a:moveTo>
                  <a:pt x="1053568" y="0"/>
                </a:moveTo>
                <a:lnTo>
                  <a:pt x="1058879" y="1069760"/>
                </a:lnTo>
                <a:lnTo>
                  <a:pt x="0" y="1140775"/>
                </a:lnTo>
                <a:lnTo>
                  <a:pt x="0" y="105117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 descr="pizza_redonda1_1">
            <a:extLst>
              <a:ext uri="{FF2B5EF4-FFF2-40B4-BE49-F238E27FC236}">
                <a16:creationId xmlns:a16="http://schemas.microsoft.com/office/drawing/2014/main" id="{19A18E0B-935C-4893-AB58-F1C890C5FC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54" t="49402" r="12629" b="-3992"/>
          <a:stretch/>
        </p:blipFill>
        <p:spPr bwMode="auto">
          <a:xfrm>
            <a:off x="7767409" y="3571143"/>
            <a:ext cx="761046" cy="1143923"/>
          </a:xfrm>
          <a:custGeom>
            <a:avLst/>
            <a:gdLst>
              <a:gd name="connsiteX0" fmla="*/ 0 w 761046"/>
              <a:gd name="connsiteY0" fmla="*/ 0 h 1143923"/>
              <a:gd name="connsiteX1" fmla="*/ 761046 w 761046"/>
              <a:gd name="connsiteY1" fmla="*/ 751814 h 1143923"/>
              <a:gd name="connsiteX2" fmla="*/ 419011 w 761046"/>
              <a:gd name="connsiteY2" fmla="*/ 1143923 h 1143923"/>
              <a:gd name="connsiteX3" fmla="*/ 0 w 761046"/>
              <a:gd name="connsiteY3" fmla="*/ 1143923 h 1143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1046" h="1143923">
                <a:moveTo>
                  <a:pt x="0" y="0"/>
                </a:moveTo>
                <a:lnTo>
                  <a:pt x="761046" y="751814"/>
                </a:lnTo>
                <a:lnTo>
                  <a:pt x="419011" y="1143923"/>
                </a:lnTo>
                <a:lnTo>
                  <a:pt x="0" y="114392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 descr="pizza_redonda1_1">
            <a:extLst>
              <a:ext uri="{FF2B5EF4-FFF2-40B4-BE49-F238E27FC236}">
                <a16:creationId xmlns:a16="http://schemas.microsoft.com/office/drawing/2014/main" id="{98D3E96A-D8AD-4797-99F0-7034E9A901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44" t="48318" r="-2106" b="-617"/>
          <a:stretch/>
        </p:blipFill>
        <p:spPr bwMode="auto">
          <a:xfrm>
            <a:off x="10292178" y="3615998"/>
            <a:ext cx="1061622" cy="1095920"/>
          </a:xfrm>
          <a:custGeom>
            <a:avLst/>
            <a:gdLst>
              <a:gd name="connsiteX0" fmla="*/ 0 w 1061622"/>
              <a:gd name="connsiteY0" fmla="*/ 0 h 1095920"/>
              <a:gd name="connsiteX1" fmla="*/ 1061622 w 1061622"/>
              <a:gd name="connsiteY1" fmla="*/ 10397 h 1095920"/>
              <a:gd name="connsiteX2" fmla="*/ 1061622 w 1061622"/>
              <a:gd name="connsiteY2" fmla="*/ 1095920 h 109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61622" h="1095920">
                <a:moveTo>
                  <a:pt x="0" y="0"/>
                </a:moveTo>
                <a:lnTo>
                  <a:pt x="1061622" y="10397"/>
                </a:lnTo>
                <a:lnTo>
                  <a:pt x="1061622" y="109592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 descr="pizza_redonda1_1">
            <a:extLst>
              <a:ext uri="{FF2B5EF4-FFF2-40B4-BE49-F238E27FC236}">
                <a16:creationId xmlns:a16="http://schemas.microsoft.com/office/drawing/2014/main" id="{C3B6919C-A8A5-4475-B572-413008F5B8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35" t="-7476" r="-2106" b="53495"/>
          <a:stretch/>
        </p:blipFill>
        <p:spPr bwMode="auto">
          <a:xfrm>
            <a:off x="10491176" y="1755517"/>
            <a:ext cx="1063924" cy="1131162"/>
          </a:xfrm>
          <a:custGeom>
            <a:avLst/>
            <a:gdLst>
              <a:gd name="connsiteX0" fmla="*/ 1063924 w 1063924"/>
              <a:gd name="connsiteY0" fmla="*/ 0 h 1131162"/>
              <a:gd name="connsiteX1" fmla="*/ 1063924 w 1063924"/>
              <a:gd name="connsiteY1" fmla="*/ 88763 h 1131162"/>
              <a:gd name="connsiteX2" fmla="*/ 0 w 1063924"/>
              <a:gd name="connsiteY2" fmla="*/ 1131162 h 1131162"/>
              <a:gd name="connsiteX3" fmla="*/ 4404 w 1063924"/>
              <a:gd name="connsiteY3" fmla="*/ 61398 h 1131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3924" h="1131162">
                <a:moveTo>
                  <a:pt x="1063924" y="0"/>
                </a:moveTo>
                <a:lnTo>
                  <a:pt x="1063924" y="88763"/>
                </a:lnTo>
                <a:lnTo>
                  <a:pt x="0" y="1131162"/>
                </a:lnTo>
                <a:lnTo>
                  <a:pt x="4404" y="6139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 descr="pizza_redonda1_1">
            <a:extLst>
              <a:ext uri="{FF2B5EF4-FFF2-40B4-BE49-F238E27FC236}">
                <a16:creationId xmlns:a16="http://schemas.microsoft.com/office/drawing/2014/main" id="{32825227-A17E-447E-A7DD-5FC2E35D17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53" t="13680" r="-2106" b="50001"/>
          <a:stretch/>
        </p:blipFill>
        <p:spPr bwMode="auto">
          <a:xfrm>
            <a:off x="10314818" y="2746541"/>
            <a:ext cx="1080305" cy="761046"/>
          </a:xfrm>
          <a:custGeom>
            <a:avLst/>
            <a:gdLst>
              <a:gd name="connsiteX0" fmla="*/ 751814 w 1080305"/>
              <a:gd name="connsiteY0" fmla="*/ 0 h 761046"/>
              <a:gd name="connsiteX1" fmla="*/ 1080305 w 1080305"/>
              <a:gd name="connsiteY1" fmla="*/ 286541 h 761046"/>
              <a:gd name="connsiteX2" fmla="*/ 1080305 w 1080305"/>
              <a:gd name="connsiteY2" fmla="*/ 761046 h 761046"/>
              <a:gd name="connsiteX3" fmla="*/ 0 w 1080305"/>
              <a:gd name="connsiteY3" fmla="*/ 761046 h 761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0305" h="761046">
                <a:moveTo>
                  <a:pt x="751814" y="0"/>
                </a:moveTo>
                <a:lnTo>
                  <a:pt x="1080305" y="286541"/>
                </a:lnTo>
                <a:lnTo>
                  <a:pt x="1080305" y="761046"/>
                </a:lnTo>
                <a:lnTo>
                  <a:pt x="0" y="76104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n 10" descr="pizza_redonda1_1">
            <a:extLst>
              <a:ext uri="{FF2B5EF4-FFF2-40B4-BE49-F238E27FC236}">
                <a16:creationId xmlns:a16="http://schemas.microsoft.com/office/drawing/2014/main" id="{5C5B7CE1-7ECD-4B29-9689-C67059AE53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9123" r="48946" b="54559"/>
          <a:stretch/>
        </p:blipFill>
        <p:spPr bwMode="auto">
          <a:xfrm>
            <a:off x="6439404" y="2560132"/>
            <a:ext cx="1069814" cy="761046"/>
          </a:xfrm>
          <a:custGeom>
            <a:avLst/>
            <a:gdLst>
              <a:gd name="connsiteX0" fmla="*/ 197349 w 1069814"/>
              <a:gd name="connsiteY0" fmla="*/ 0 h 761046"/>
              <a:gd name="connsiteX1" fmla="*/ 1069814 w 1069814"/>
              <a:gd name="connsiteY1" fmla="*/ 761046 h 761046"/>
              <a:gd name="connsiteX2" fmla="*/ 0 w 1069814"/>
              <a:gd name="connsiteY2" fmla="*/ 761046 h 761046"/>
              <a:gd name="connsiteX3" fmla="*/ 0 w 1069814"/>
              <a:gd name="connsiteY3" fmla="*/ 199773 h 761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9814" h="761046">
                <a:moveTo>
                  <a:pt x="197349" y="0"/>
                </a:moveTo>
                <a:lnTo>
                  <a:pt x="1069814" y="761046"/>
                </a:lnTo>
                <a:lnTo>
                  <a:pt x="0" y="761046"/>
                </a:lnTo>
                <a:lnTo>
                  <a:pt x="0" y="19977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pizza_redonda1_1">
            <a:extLst>
              <a:ext uri="{FF2B5EF4-FFF2-40B4-BE49-F238E27FC236}">
                <a16:creationId xmlns:a16="http://schemas.microsoft.com/office/drawing/2014/main" id="{F953731F-FE1C-445E-8B56-A2354E6EF4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914" y="2381250"/>
            <a:ext cx="20955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5" name="Entrada de lápiz 64">
                <a:extLst>
                  <a:ext uri="{FF2B5EF4-FFF2-40B4-BE49-F238E27FC236}">
                    <a16:creationId xmlns:a16="http://schemas.microsoft.com/office/drawing/2014/main" id="{DB137895-25A9-4F80-9425-FA851D733DD9}"/>
                  </a:ext>
                </a:extLst>
              </p14:cNvPr>
              <p14:cNvContentPartPr/>
              <p14:nvPr/>
            </p14:nvContentPartPr>
            <p14:xfrm>
              <a:off x="4424442" y="236224"/>
              <a:ext cx="40320" cy="360"/>
            </p14:xfrm>
          </p:contentPart>
        </mc:Choice>
        <mc:Fallback xmlns="">
          <p:pic>
            <p:nvPicPr>
              <p:cNvPr id="65" name="Entrada de lápiz 64">
                <a:extLst>
                  <a:ext uri="{FF2B5EF4-FFF2-40B4-BE49-F238E27FC236}">
                    <a16:creationId xmlns:a16="http://schemas.microsoft.com/office/drawing/2014/main" id="{DB137895-25A9-4F80-9425-FA851D733DD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06442" y="218584"/>
                <a:ext cx="759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6" name="Entrada de lápiz 65">
                <a:extLst>
                  <a:ext uri="{FF2B5EF4-FFF2-40B4-BE49-F238E27FC236}">
                    <a16:creationId xmlns:a16="http://schemas.microsoft.com/office/drawing/2014/main" id="{A151360B-BE9D-433F-8843-BB5D939C256F}"/>
                  </a:ext>
                </a:extLst>
              </p14:cNvPr>
              <p14:cNvContentPartPr/>
              <p14:nvPr/>
            </p14:nvContentPartPr>
            <p14:xfrm>
              <a:off x="3864642" y="4937464"/>
              <a:ext cx="72360" cy="27720"/>
            </p14:xfrm>
          </p:contentPart>
        </mc:Choice>
        <mc:Fallback xmlns="">
          <p:pic>
            <p:nvPicPr>
              <p:cNvPr id="66" name="Entrada de lápiz 65">
                <a:extLst>
                  <a:ext uri="{FF2B5EF4-FFF2-40B4-BE49-F238E27FC236}">
                    <a16:creationId xmlns:a16="http://schemas.microsoft.com/office/drawing/2014/main" id="{A151360B-BE9D-433F-8843-BB5D939C256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47002" y="4919824"/>
                <a:ext cx="10800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7" name="Entrada de lápiz 66">
                <a:extLst>
                  <a:ext uri="{FF2B5EF4-FFF2-40B4-BE49-F238E27FC236}">
                    <a16:creationId xmlns:a16="http://schemas.microsoft.com/office/drawing/2014/main" id="{97CC3823-6E9A-486F-ABEC-9A5922211B79}"/>
                  </a:ext>
                </a:extLst>
              </p14:cNvPr>
              <p14:cNvContentPartPr/>
              <p14:nvPr/>
            </p14:nvContentPartPr>
            <p14:xfrm>
              <a:off x="7115442" y="1780624"/>
              <a:ext cx="72000" cy="263520"/>
            </p14:xfrm>
          </p:contentPart>
        </mc:Choice>
        <mc:Fallback xmlns="">
          <p:pic>
            <p:nvPicPr>
              <p:cNvPr id="67" name="Entrada de lápiz 66">
                <a:extLst>
                  <a:ext uri="{FF2B5EF4-FFF2-40B4-BE49-F238E27FC236}">
                    <a16:creationId xmlns:a16="http://schemas.microsoft.com/office/drawing/2014/main" id="{97CC3823-6E9A-486F-ABEC-9A5922211B7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097442" y="1762624"/>
                <a:ext cx="107640" cy="29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8" name="Entrada de lápiz 67">
                <a:extLst>
                  <a:ext uri="{FF2B5EF4-FFF2-40B4-BE49-F238E27FC236}">
                    <a16:creationId xmlns:a16="http://schemas.microsoft.com/office/drawing/2014/main" id="{9056A301-4328-4E5D-9D21-037D29FFCEB3}"/>
                  </a:ext>
                </a:extLst>
              </p14:cNvPr>
              <p14:cNvContentPartPr/>
              <p14:nvPr/>
            </p14:nvContentPartPr>
            <p14:xfrm>
              <a:off x="6263682" y="2667664"/>
              <a:ext cx="136080" cy="225000"/>
            </p14:xfrm>
          </p:contentPart>
        </mc:Choice>
        <mc:Fallback xmlns="">
          <p:pic>
            <p:nvPicPr>
              <p:cNvPr id="68" name="Entrada de lápiz 67">
                <a:extLst>
                  <a:ext uri="{FF2B5EF4-FFF2-40B4-BE49-F238E27FC236}">
                    <a16:creationId xmlns:a16="http://schemas.microsoft.com/office/drawing/2014/main" id="{9056A301-4328-4E5D-9D21-037D29FFCEB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245682" y="2650024"/>
                <a:ext cx="17172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9" name="Entrada de lápiz 68">
                <a:extLst>
                  <a:ext uri="{FF2B5EF4-FFF2-40B4-BE49-F238E27FC236}">
                    <a16:creationId xmlns:a16="http://schemas.microsoft.com/office/drawing/2014/main" id="{7F15108A-5A33-4780-9032-3472E4231BFC}"/>
                  </a:ext>
                </a:extLst>
              </p14:cNvPr>
              <p14:cNvContentPartPr/>
              <p14:nvPr/>
            </p14:nvContentPartPr>
            <p14:xfrm>
              <a:off x="6081522" y="3765664"/>
              <a:ext cx="209520" cy="272520"/>
            </p14:xfrm>
          </p:contentPart>
        </mc:Choice>
        <mc:Fallback xmlns="">
          <p:pic>
            <p:nvPicPr>
              <p:cNvPr id="69" name="Entrada de lápiz 68">
                <a:extLst>
                  <a:ext uri="{FF2B5EF4-FFF2-40B4-BE49-F238E27FC236}">
                    <a16:creationId xmlns:a16="http://schemas.microsoft.com/office/drawing/2014/main" id="{7F15108A-5A33-4780-9032-3472E4231BF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063882" y="3747664"/>
                <a:ext cx="245160" cy="308160"/>
              </a:xfrm>
              <a:prstGeom prst="rect">
                <a:avLst/>
              </a:prstGeom>
            </p:spPr>
          </p:pic>
        </mc:Fallback>
      </mc:AlternateContent>
      <p:grpSp>
        <p:nvGrpSpPr>
          <p:cNvPr id="75" name="Grupo 74">
            <a:extLst>
              <a:ext uri="{FF2B5EF4-FFF2-40B4-BE49-F238E27FC236}">
                <a16:creationId xmlns:a16="http://schemas.microsoft.com/office/drawing/2014/main" id="{EA83AD68-20C6-458B-ACC7-33BB0DD5BA8F}"/>
              </a:ext>
            </a:extLst>
          </p:cNvPr>
          <p:cNvGrpSpPr/>
          <p:nvPr/>
        </p:nvGrpSpPr>
        <p:grpSpPr>
          <a:xfrm>
            <a:off x="7002762" y="4636144"/>
            <a:ext cx="204840" cy="356400"/>
            <a:chOff x="7002762" y="4636144"/>
            <a:chExt cx="204840" cy="35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70" name="Entrada de lápiz 69">
                  <a:extLst>
                    <a:ext uri="{FF2B5EF4-FFF2-40B4-BE49-F238E27FC236}">
                      <a16:creationId xmlns:a16="http://schemas.microsoft.com/office/drawing/2014/main" id="{940279D0-9B76-4541-BBA6-C5CA8064D2B7}"/>
                    </a:ext>
                  </a:extLst>
                </p14:cNvPr>
                <p14:cNvContentPartPr/>
                <p14:nvPr/>
              </p14:nvContentPartPr>
              <p14:xfrm>
                <a:off x="7002762" y="4636144"/>
                <a:ext cx="97920" cy="130680"/>
              </p14:xfrm>
            </p:contentPart>
          </mc:Choice>
          <mc:Fallback xmlns="">
            <p:pic>
              <p:nvPicPr>
                <p:cNvPr id="70" name="Entrada de lápiz 69">
                  <a:extLst>
                    <a:ext uri="{FF2B5EF4-FFF2-40B4-BE49-F238E27FC236}">
                      <a16:creationId xmlns:a16="http://schemas.microsoft.com/office/drawing/2014/main" id="{940279D0-9B76-4541-BBA6-C5CA8064D2B7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985122" y="4618144"/>
                  <a:ext cx="13356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71" name="Entrada de lápiz 70">
                  <a:extLst>
                    <a:ext uri="{FF2B5EF4-FFF2-40B4-BE49-F238E27FC236}">
                      <a16:creationId xmlns:a16="http://schemas.microsoft.com/office/drawing/2014/main" id="{18F73F9F-10E3-4356-9616-FE88D29ED68C}"/>
                    </a:ext>
                  </a:extLst>
                </p14:cNvPr>
                <p14:cNvContentPartPr/>
                <p14:nvPr/>
              </p14:nvContentPartPr>
              <p14:xfrm>
                <a:off x="7101042" y="4636144"/>
                <a:ext cx="106560" cy="356400"/>
              </p14:xfrm>
            </p:contentPart>
          </mc:Choice>
          <mc:Fallback xmlns="">
            <p:pic>
              <p:nvPicPr>
                <p:cNvPr id="71" name="Entrada de lápiz 70">
                  <a:extLst>
                    <a:ext uri="{FF2B5EF4-FFF2-40B4-BE49-F238E27FC236}">
                      <a16:creationId xmlns:a16="http://schemas.microsoft.com/office/drawing/2014/main" id="{18F73F9F-10E3-4356-9616-FE88D29ED68C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083042" y="4618144"/>
                  <a:ext cx="142200" cy="39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" name="Grupo 73">
            <a:extLst>
              <a:ext uri="{FF2B5EF4-FFF2-40B4-BE49-F238E27FC236}">
                <a16:creationId xmlns:a16="http://schemas.microsoft.com/office/drawing/2014/main" id="{CC1B591F-D475-4B03-B347-23F6225767F9}"/>
              </a:ext>
            </a:extLst>
          </p:cNvPr>
          <p:cNvGrpSpPr/>
          <p:nvPr/>
        </p:nvGrpSpPr>
        <p:grpSpPr>
          <a:xfrm>
            <a:off x="8208402" y="4601944"/>
            <a:ext cx="194760" cy="283680"/>
            <a:chOff x="8208402" y="4601944"/>
            <a:chExt cx="194760" cy="28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72" name="Entrada de lápiz 71">
                  <a:extLst>
                    <a:ext uri="{FF2B5EF4-FFF2-40B4-BE49-F238E27FC236}">
                      <a16:creationId xmlns:a16="http://schemas.microsoft.com/office/drawing/2014/main" id="{C431A66D-CF25-4BD6-8243-1EECF7A96A67}"/>
                    </a:ext>
                  </a:extLst>
                </p14:cNvPr>
                <p14:cNvContentPartPr/>
                <p14:nvPr/>
              </p14:nvContentPartPr>
              <p14:xfrm>
                <a:off x="8261322" y="4601944"/>
                <a:ext cx="127800" cy="13320"/>
              </p14:xfrm>
            </p:contentPart>
          </mc:Choice>
          <mc:Fallback xmlns="">
            <p:pic>
              <p:nvPicPr>
                <p:cNvPr id="72" name="Entrada de lápiz 71">
                  <a:extLst>
                    <a:ext uri="{FF2B5EF4-FFF2-40B4-BE49-F238E27FC236}">
                      <a16:creationId xmlns:a16="http://schemas.microsoft.com/office/drawing/2014/main" id="{C431A66D-CF25-4BD6-8243-1EECF7A96A67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243322" y="4584304"/>
                  <a:ext cx="16344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73" name="Entrada de lápiz 72">
                  <a:extLst>
                    <a:ext uri="{FF2B5EF4-FFF2-40B4-BE49-F238E27FC236}">
                      <a16:creationId xmlns:a16="http://schemas.microsoft.com/office/drawing/2014/main" id="{201A6CD1-01A3-4652-A031-989ABB9883B5}"/>
                    </a:ext>
                  </a:extLst>
                </p14:cNvPr>
                <p14:cNvContentPartPr/>
                <p14:nvPr/>
              </p14:nvContentPartPr>
              <p14:xfrm>
                <a:off x="8208402" y="4614904"/>
                <a:ext cx="194760" cy="270720"/>
              </p14:xfrm>
            </p:contentPart>
          </mc:Choice>
          <mc:Fallback xmlns="">
            <p:pic>
              <p:nvPicPr>
                <p:cNvPr id="73" name="Entrada de lápiz 72">
                  <a:extLst>
                    <a:ext uri="{FF2B5EF4-FFF2-40B4-BE49-F238E27FC236}">
                      <a16:creationId xmlns:a16="http://schemas.microsoft.com/office/drawing/2014/main" id="{201A6CD1-01A3-4652-A031-989ABB9883B5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190402" y="4596904"/>
                  <a:ext cx="230400" cy="306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76" name="Entrada de lápiz 75">
                <a:extLst>
                  <a:ext uri="{FF2B5EF4-FFF2-40B4-BE49-F238E27FC236}">
                    <a16:creationId xmlns:a16="http://schemas.microsoft.com/office/drawing/2014/main" id="{D419EAA4-372F-4C3D-ADA6-A9313A70BD0F}"/>
                  </a:ext>
                </a:extLst>
              </p14:cNvPr>
              <p14:cNvContentPartPr/>
              <p14:nvPr/>
            </p14:nvContentPartPr>
            <p14:xfrm>
              <a:off x="870522" y="5198104"/>
              <a:ext cx="134640" cy="235440"/>
            </p14:xfrm>
          </p:contentPart>
        </mc:Choice>
        <mc:Fallback xmlns="">
          <p:pic>
            <p:nvPicPr>
              <p:cNvPr id="76" name="Entrada de lápiz 75">
                <a:extLst>
                  <a:ext uri="{FF2B5EF4-FFF2-40B4-BE49-F238E27FC236}">
                    <a16:creationId xmlns:a16="http://schemas.microsoft.com/office/drawing/2014/main" id="{D419EAA4-372F-4C3D-ADA6-A9313A70BD0F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52882" y="5180464"/>
                <a:ext cx="170280" cy="271080"/>
              </a:xfrm>
              <a:prstGeom prst="rect">
                <a:avLst/>
              </a:prstGeom>
            </p:spPr>
          </p:pic>
        </mc:Fallback>
      </mc:AlternateContent>
      <p:grpSp>
        <p:nvGrpSpPr>
          <p:cNvPr id="80" name="Grupo 79">
            <a:extLst>
              <a:ext uri="{FF2B5EF4-FFF2-40B4-BE49-F238E27FC236}">
                <a16:creationId xmlns:a16="http://schemas.microsoft.com/office/drawing/2014/main" id="{B017B390-8251-4DCC-9A6B-58A3B7BFBBD4}"/>
              </a:ext>
            </a:extLst>
          </p:cNvPr>
          <p:cNvGrpSpPr/>
          <p:nvPr/>
        </p:nvGrpSpPr>
        <p:grpSpPr>
          <a:xfrm>
            <a:off x="608442" y="5581504"/>
            <a:ext cx="585000" cy="520560"/>
            <a:chOff x="608442" y="5581504"/>
            <a:chExt cx="585000" cy="520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77" name="Entrada de lápiz 76">
                  <a:extLst>
                    <a:ext uri="{FF2B5EF4-FFF2-40B4-BE49-F238E27FC236}">
                      <a16:creationId xmlns:a16="http://schemas.microsoft.com/office/drawing/2014/main" id="{DD6EDCDC-EE9E-4245-B017-D419A6AF3D27}"/>
                    </a:ext>
                  </a:extLst>
                </p14:cNvPr>
                <p14:cNvContentPartPr/>
                <p14:nvPr/>
              </p14:nvContentPartPr>
              <p14:xfrm>
                <a:off x="608442" y="5581504"/>
                <a:ext cx="585000" cy="57600"/>
              </p14:xfrm>
            </p:contentPart>
          </mc:Choice>
          <mc:Fallback xmlns="">
            <p:pic>
              <p:nvPicPr>
                <p:cNvPr id="77" name="Entrada de lápiz 76">
                  <a:extLst>
                    <a:ext uri="{FF2B5EF4-FFF2-40B4-BE49-F238E27FC236}">
                      <a16:creationId xmlns:a16="http://schemas.microsoft.com/office/drawing/2014/main" id="{DD6EDCDC-EE9E-4245-B017-D419A6AF3D27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90442" y="5563504"/>
                  <a:ext cx="62064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78" name="Entrada de lápiz 77">
                  <a:extLst>
                    <a:ext uri="{FF2B5EF4-FFF2-40B4-BE49-F238E27FC236}">
                      <a16:creationId xmlns:a16="http://schemas.microsoft.com/office/drawing/2014/main" id="{CEEB73DB-4622-40AF-835C-8ECBB601BDEE}"/>
                    </a:ext>
                  </a:extLst>
                </p14:cNvPr>
                <p14:cNvContentPartPr/>
                <p14:nvPr/>
              </p14:nvContentPartPr>
              <p14:xfrm>
                <a:off x="810402" y="5721904"/>
                <a:ext cx="226080" cy="192960"/>
              </p14:xfrm>
            </p:contentPart>
          </mc:Choice>
          <mc:Fallback xmlns="">
            <p:pic>
              <p:nvPicPr>
                <p:cNvPr id="78" name="Entrada de lápiz 77">
                  <a:extLst>
                    <a:ext uri="{FF2B5EF4-FFF2-40B4-BE49-F238E27FC236}">
                      <a16:creationId xmlns:a16="http://schemas.microsoft.com/office/drawing/2014/main" id="{CEEB73DB-4622-40AF-835C-8ECBB601BDEE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92402" y="5704264"/>
                  <a:ext cx="26172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79" name="Entrada de lápiz 78">
                  <a:extLst>
                    <a:ext uri="{FF2B5EF4-FFF2-40B4-BE49-F238E27FC236}">
                      <a16:creationId xmlns:a16="http://schemas.microsoft.com/office/drawing/2014/main" id="{E17B6832-1824-45D7-BDEF-09083449F231}"/>
                    </a:ext>
                  </a:extLst>
                </p14:cNvPr>
                <p14:cNvContentPartPr/>
                <p14:nvPr/>
              </p14:nvContentPartPr>
              <p14:xfrm>
                <a:off x="764322" y="5883544"/>
                <a:ext cx="267840" cy="218520"/>
              </p14:xfrm>
            </p:contentPart>
          </mc:Choice>
          <mc:Fallback xmlns="">
            <p:pic>
              <p:nvPicPr>
                <p:cNvPr id="79" name="Entrada de lápiz 78">
                  <a:extLst>
                    <a:ext uri="{FF2B5EF4-FFF2-40B4-BE49-F238E27FC236}">
                      <a16:creationId xmlns:a16="http://schemas.microsoft.com/office/drawing/2014/main" id="{E17B6832-1824-45D7-BDEF-09083449F231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46682" y="5865904"/>
                  <a:ext cx="303480" cy="254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88" name="Entrada de lápiz 87">
                <a:extLst>
                  <a:ext uri="{FF2B5EF4-FFF2-40B4-BE49-F238E27FC236}">
                    <a16:creationId xmlns:a16="http://schemas.microsoft.com/office/drawing/2014/main" id="{8F5847A9-F9B0-4A30-83E9-ED0685561C0C}"/>
                  </a:ext>
                </a:extLst>
              </p14:cNvPr>
              <p14:cNvContentPartPr/>
              <p14:nvPr/>
            </p14:nvContentPartPr>
            <p14:xfrm>
              <a:off x="9499002" y="1742104"/>
              <a:ext cx="2485800" cy="2884320"/>
            </p14:xfrm>
          </p:contentPart>
        </mc:Choice>
        <mc:Fallback xmlns="">
          <p:pic>
            <p:nvPicPr>
              <p:cNvPr id="88" name="Entrada de lápiz 87">
                <a:extLst>
                  <a:ext uri="{FF2B5EF4-FFF2-40B4-BE49-F238E27FC236}">
                    <a16:creationId xmlns:a16="http://schemas.microsoft.com/office/drawing/2014/main" id="{8F5847A9-F9B0-4A30-83E9-ED0685561C0C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9481002" y="1724104"/>
                <a:ext cx="2521440" cy="2919960"/>
              </a:xfrm>
              <a:prstGeom prst="rect">
                <a:avLst/>
              </a:prstGeom>
            </p:spPr>
          </p:pic>
        </mc:Fallback>
      </mc:AlternateContent>
      <p:grpSp>
        <p:nvGrpSpPr>
          <p:cNvPr id="96" name="Grupo 95">
            <a:extLst>
              <a:ext uri="{FF2B5EF4-FFF2-40B4-BE49-F238E27FC236}">
                <a16:creationId xmlns:a16="http://schemas.microsoft.com/office/drawing/2014/main" id="{6C3683E4-3634-422A-989B-BAD0D2A6B4B5}"/>
              </a:ext>
            </a:extLst>
          </p:cNvPr>
          <p:cNvGrpSpPr/>
          <p:nvPr/>
        </p:nvGrpSpPr>
        <p:grpSpPr>
          <a:xfrm>
            <a:off x="1440402" y="5194864"/>
            <a:ext cx="1962000" cy="981360"/>
            <a:chOff x="1440402" y="5194864"/>
            <a:chExt cx="1962000" cy="98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81" name="Entrada de lápiz 80">
                  <a:extLst>
                    <a:ext uri="{FF2B5EF4-FFF2-40B4-BE49-F238E27FC236}">
                      <a16:creationId xmlns:a16="http://schemas.microsoft.com/office/drawing/2014/main" id="{41EF9675-01EA-4A83-929E-8B10AA532D48}"/>
                    </a:ext>
                  </a:extLst>
                </p14:cNvPr>
                <p14:cNvContentPartPr/>
                <p14:nvPr/>
              </p14:nvContentPartPr>
              <p14:xfrm>
                <a:off x="1536882" y="5464144"/>
                <a:ext cx="23400" cy="215280"/>
              </p14:xfrm>
            </p:contentPart>
          </mc:Choice>
          <mc:Fallback xmlns="">
            <p:pic>
              <p:nvPicPr>
                <p:cNvPr id="81" name="Entrada de lápiz 80">
                  <a:extLst>
                    <a:ext uri="{FF2B5EF4-FFF2-40B4-BE49-F238E27FC236}">
                      <a16:creationId xmlns:a16="http://schemas.microsoft.com/office/drawing/2014/main" id="{41EF9675-01EA-4A83-929E-8B10AA532D48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519242" y="5446144"/>
                  <a:ext cx="5904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82" name="Entrada de lápiz 81">
                  <a:extLst>
                    <a:ext uri="{FF2B5EF4-FFF2-40B4-BE49-F238E27FC236}">
                      <a16:creationId xmlns:a16="http://schemas.microsoft.com/office/drawing/2014/main" id="{E8C23423-535E-422E-B889-8F6A7B6C7203}"/>
                    </a:ext>
                  </a:extLst>
                </p14:cNvPr>
                <p14:cNvContentPartPr/>
                <p14:nvPr/>
              </p14:nvContentPartPr>
              <p14:xfrm>
                <a:off x="1440402" y="5582224"/>
                <a:ext cx="204480" cy="43560"/>
              </p14:xfrm>
            </p:contentPart>
          </mc:Choice>
          <mc:Fallback xmlns="">
            <p:pic>
              <p:nvPicPr>
                <p:cNvPr id="82" name="Entrada de lápiz 81">
                  <a:extLst>
                    <a:ext uri="{FF2B5EF4-FFF2-40B4-BE49-F238E27FC236}">
                      <a16:creationId xmlns:a16="http://schemas.microsoft.com/office/drawing/2014/main" id="{E8C23423-535E-422E-B889-8F6A7B6C7203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422762" y="5564584"/>
                  <a:ext cx="24012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83" name="Entrada de lápiz 82">
                  <a:extLst>
                    <a:ext uri="{FF2B5EF4-FFF2-40B4-BE49-F238E27FC236}">
                      <a16:creationId xmlns:a16="http://schemas.microsoft.com/office/drawing/2014/main" id="{AF7A1403-E1D1-43C9-A07F-54EA2319C264}"/>
                    </a:ext>
                  </a:extLst>
                </p14:cNvPr>
                <p14:cNvContentPartPr/>
                <p14:nvPr/>
              </p14:nvContentPartPr>
              <p14:xfrm>
                <a:off x="1969242" y="5194864"/>
                <a:ext cx="289440" cy="315720"/>
              </p14:xfrm>
            </p:contentPart>
          </mc:Choice>
          <mc:Fallback xmlns="">
            <p:pic>
              <p:nvPicPr>
                <p:cNvPr id="83" name="Entrada de lápiz 82">
                  <a:extLst>
                    <a:ext uri="{FF2B5EF4-FFF2-40B4-BE49-F238E27FC236}">
                      <a16:creationId xmlns:a16="http://schemas.microsoft.com/office/drawing/2014/main" id="{AF7A1403-E1D1-43C9-A07F-54EA2319C264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951602" y="5176864"/>
                  <a:ext cx="325080" cy="35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84" name="Entrada de lápiz 83">
                  <a:extLst>
                    <a:ext uri="{FF2B5EF4-FFF2-40B4-BE49-F238E27FC236}">
                      <a16:creationId xmlns:a16="http://schemas.microsoft.com/office/drawing/2014/main" id="{799DD668-C892-4EE9-8E95-62E68A1D46EE}"/>
                    </a:ext>
                  </a:extLst>
                </p14:cNvPr>
                <p14:cNvContentPartPr/>
                <p14:nvPr/>
              </p14:nvContentPartPr>
              <p14:xfrm>
                <a:off x="1792842" y="5672584"/>
                <a:ext cx="524160" cy="18720"/>
              </p14:xfrm>
            </p:contentPart>
          </mc:Choice>
          <mc:Fallback xmlns="">
            <p:pic>
              <p:nvPicPr>
                <p:cNvPr id="84" name="Entrada de lápiz 83">
                  <a:extLst>
                    <a:ext uri="{FF2B5EF4-FFF2-40B4-BE49-F238E27FC236}">
                      <a16:creationId xmlns:a16="http://schemas.microsoft.com/office/drawing/2014/main" id="{799DD668-C892-4EE9-8E95-62E68A1D46EE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774842" y="5654944"/>
                  <a:ext cx="55980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85" name="Entrada de lápiz 84">
                  <a:extLst>
                    <a:ext uri="{FF2B5EF4-FFF2-40B4-BE49-F238E27FC236}">
                      <a16:creationId xmlns:a16="http://schemas.microsoft.com/office/drawing/2014/main" id="{CF22793D-9C01-4504-A228-E72101DD4140}"/>
                    </a:ext>
                  </a:extLst>
                </p14:cNvPr>
                <p14:cNvContentPartPr/>
                <p14:nvPr/>
              </p14:nvContentPartPr>
              <p14:xfrm>
                <a:off x="1924242" y="5808304"/>
                <a:ext cx="184320" cy="171720"/>
              </p14:xfrm>
            </p:contentPart>
          </mc:Choice>
          <mc:Fallback xmlns="">
            <p:pic>
              <p:nvPicPr>
                <p:cNvPr id="85" name="Entrada de lápiz 84">
                  <a:extLst>
                    <a:ext uri="{FF2B5EF4-FFF2-40B4-BE49-F238E27FC236}">
                      <a16:creationId xmlns:a16="http://schemas.microsoft.com/office/drawing/2014/main" id="{CF22793D-9C01-4504-A228-E72101DD4140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906602" y="5790664"/>
                  <a:ext cx="21996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86" name="Entrada de lápiz 85">
                  <a:extLst>
                    <a:ext uri="{FF2B5EF4-FFF2-40B4-BE49-F238E27FC236}">
                      <a16:creationId xmlns:a16="http://schemas.microsoft.com/office/drawing/2014/main" id="{AF229688-753F-474D-9CFB-64E6A379D1CD}"/>
                    </a:ext>
                  </a:extLst>
                </p14:cNvPr>
                <p14:cNvContentPartPr/>
                <p14:nvPr/>
              </p14:nvContentPartPr>
              <p14:xfrm>
                <a:off x="1881042" y="5968504"/>
                <a:ext cx="258840" cy="207720"/>
              </p14:xfrm>
            </p:contentPart>
          </mc:Choice>
          <mc:Fallback xmlns="">
            <p:pic>
              <p:nvPicPr>
                <p:cNvPr id="86" name="Entrada de lápiz 85">
                  <a:extLst>
                    <a:ext uri="{FF2B5EF4-FFF2-40B4-BE49-F238E27FC236}">
                      <a16:creationId xmlns:a16="http://schemas.microsoft.com/office/drawing/2014/main" id="{AF229688-753F-474D-9CFB-64E6A379D1CD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863402" y="5950864"/>
                  <a:ext cx="29448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89" name="Entrada de lápiz 88">
                  <a:extLst>
                    <a:ext uri="{FF2B5EF4-FFF2-40B4-BE49-F238E27FC236}">
                      <a16:creationId xmlns:a16="http://schemas.microsoft.com/office/drawing/2014/main" id="{B5A2BDC6-0D8E-497D-8994-F7A1BF16B81D}"/>
                    </a:ext>
                  </a:extLst>
                </p14:cNvPr>
                <p14:cNvContentPartPr/>
                <p14:nvPr/>
              </p14:nvContentPartPr>
              <p14:xfrm>
                <a:off x="2523282" y="5593744"/>
                <a:ext cx="145080" cy="33840"/>
              </p14:xfrm>
            </p:contentPart>
          </mc:Choice>
          <mc:Fallback xmlns="">
            <p:pic>
              <p:nvPicPr>
                <p:cNvPr id="89" name="Entrada de lápiz 88">
                  <a:extLst>
                    <a:ext uri="{FF2B5EF4-FFF2-40B4-BE49-F238E27FC236}">
                      <a16:creationId xmlns:a16="http://schemas.microsoft.com/office/drawing/2014/main" id="{B5A2BDC6-0D8E-497D-8994-F7A1BF16B81D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505642" y="5575744"/>
                  <a:ext cx="18072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90" name="Entrada de lápiz 89">
                  <a:extLst>
                    <a:ext uri="{FF2B5EF4-FFF2-40B4-BE49-F238E27FC236}">
                      <a16:creationId xmlns:a16="http://schemas.microsoft.com/office/drawing/2014/main" id="{2D5122E9-541C-41B2-A85E-CDFC9A622574}"/>
                    </a:ext>
                  </a:extLst>
                </p14:cNvPr>
                <p14:cNvContentPartPr/>
                <p14:nvPr/>
              </p14:nvContentPartPr>
              <p14:xfrm>
                <a:off x="2576922" y="5701384"/>
                <a:ext cx="176400" cy="33480"/>
              </p14:xfrm>
            </p:contentPart>
          </mc:Choice>
          <mc:Fallback xmlns="">
            <p:pic>
              <p:nvPicPr>
                <p:cNvPr id="90" name="Entrada de lápiz 89">
                  <a:extLst>
                    <a:ext uri="{FF2B5EF4-FFF2-40B4-BE49-F238E27FC236}">
                      <a16:creationId xmlns:a16="http://schemas.microsoft.com/office/drawing/2014/main" id="{2D5122E9-541C-41B2-A85E-CDFC9A622574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559282" y="5683384"/>
                  <a:ext cx="21204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91" name="Entrada de lápiz 90">
                  <a:extLst>
                    <a:ext uri="{FF2B5EF4-FFF2-40B4-BE49-F238E27FC236}">
                      <a16:creationId xmlns:a16="http://schemas.microsoft.com/office/drawing/2014/main" id="{B423E6A2-483F-4A42-A5AD-E998DB224555}"/>
                    </a:ext>
                  </a:extLst>
                </p14:cNvPr>
                <p14:cNvContentPartPr/>
                <p14:nvPr/>
              </p14:nvContentPartPr>
              <p14:xfrm>
                <a:off x="3129882" y="5194864"/>
                <a:ext cx="247320" cy="302760"/>
              </p14:xfrm>
            </p:contentPart>
          </mc:Choice>
          <mc:Fallback xmlns="">
            <p:pic>
              <p:nvPicPr>
                <p:cNvPr id="91" name="Entrada de lápiz 90">
                  <a:extLst>
                    <a:ext uri="{FF2B5EF4-FFF2-40B4-BE49-F238E27FC236}">
                      <a16:creationId xmlns:a16="http://schemas.microsoft.com/office/drawing/2014/main" id="{B423E6A2-483F-4A42-A5AD-E998DB224555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112242" y="5176864"/>
                  <a:ext cx="282960" cy="33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92" name="Entrada de lápiz 91">
                  <a:extLst>
                    <a:ext uri="{FF2B5EF4-FFF2-40B4-BE49-F238E27FC236}">
                      <a16:creationId xmlns:a16="http://schemas.microsoft.com/office/drawing/2014/main" id="{D09B31D7-84C4-4965-BA8E-E42253209844}"/>
                    </a:ext>
                  </a:extLst>
                </p14:cNvPr>
                <p14:cNvContentPartPr/>
                <p14:nvPr/>
              </p14:nvContentPartPr>
              <p14:xfrm>
                <a:off x="2978682" y="5604184"/>
                <a:ext cx="423720" cy="11880"/>
              </p14:xfrm>
            </p:contentPart>
          </mc:Choice>
          <mc:Fallback xmlns="">
            <p:pic>
              <p:nvPicPr>
                <p:cNvPr id="92" name="Entrada de lápiz 91">
                  <a:extLst>
                    <a:ext uri="{FF2B5EF4-FFF2-40B4-BE49-F238E27FC236}">
                      <a16:creationId xmlns:a16="http://schemas.microsoft.com/office/drawing/2014/main" id="{D09B31D7-84C4-4965-BA8E-E42253209844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960682" y="5586544"/>
                  <a:ext cx="4593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93" name="Entrada de lápiz 92">
                  <a:extLst>
                    <a:ext uri="{FF2B5EF4-FFF2-40B4-BE49-F238E27FC236}">
                      <a16:creationId xmlns:a16="http://schemas.microsoft.com/office/drawing/2014/main" id="{C1E35CF7-1A28-403B-93E0-BAA9FFB02524}"/>
                    </a:ext>
                  </a:extLst>
                </p14:cNvPr>
                <p14:cNvContentPartPr/>
                <p14:nvPr/>
              </p14:nvContentPartPr>
              <p14:xfrm>
                <a:off x="3107922" y="5764024"/>
                <a:ext cx="202320" cy="132120"/>
              </p14:xfrm>
            </p:contentPart>
          </mc:Choice>
          <mc:Fallback xmlns="">
            <p:pic>
              <p:nvPicPr>
                <p:cNvPr id="93" name="Entrada de lápiz 92">
                  <a:extLst>
                    <a:ext uri="{FF2B5EF4-FFF2-40B4-BE49-F238E27FC236}">
                      <a16:creationId xmlns:a16="http://schemas.microsoft.com/office/drawing/2014/main" id="{C1E35CF7-1A28-403B-93E0-BAA9FFB02524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3089922" y="5746384"/>
                  <a:ext cx="23796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94" name="Entrada de lápiz 93">
                  <a:extLst>
                    <a:ext uri="{FF2B5EF4-FFF2-40B4-BE49-F238E27FC236}">
                      <a16:creationId xmlns:a16="http://schemas.microsoft.com/office/drawing/2014/main" id="{234294C7-3E90-4B7E-9EA0-A0D0A0F8E6FA}"/>
                    </a:ext>
                  </a:extLst>
                </p14:cNvPr>
                <p14:cNvContentPartPr/>
                <p14:nvPr/>
              </p14:nvContentPartPr>
              <p14:xfrm>
                <a:off x="3085242" y="5873104"/>
                <a:ext cx="230040" cy="205200"/>
              </p14:xfrm>
            </p:contentPart>
          </mc:Choice>
          <mc:Fallback xmlns="">
            <p:pic>
              <p:nvPicPr>
                <p:cNvPr id="94" name="Entrada de lápiz 93">
                  <a:extLst>
                    <a:ext uri="{FF2B5EF4-FFF2-40B4-BE49-F238E27FC236}">
                      <a16:creationId xmlns:a16="http://schemas.microsoft.com/office/drawing/2014/main" id="{234294C7-3E90-4B7E-9EA0-A0D0A0F8E6FA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3067602" y="5855104"/>
                  <a:ext cx="265680" cy="240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" name="Grupo 102">
            <a:extLst>
              <a:ext uri="{FF2B5EF4-FFF2-40B4-BE49-F238E27FC236}">
                <a16:creationId xmlns:a16="http://schemas.microsoft.com/office/drawing/2014/main" id="{4FEC8D8D-BA82-407B-856D-DDF4BA1B4F13}"/>
              </a:ext>
            </a:extLst>
          </p:cNvPr>
          <p:cNvGrpSpPr/>
          <p:nvPr/>
        </p:nvGrpSpPr>
        <p:grpSpPr>
          <a:xfrm>
            <a:off x="4850322" y="5387104"/>
            <a:ext cx="239400" cy="317160"/>
            <a:chOff x="4850322" y="5387104"/>
            <a:chExt cx="239400" cy="31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97" name="Entrada de lápiz 96">
                  <a:extLst>
                    <a:ext uri="{FF2B5EF4-FFF2-40B4-BE49-F238E27FC236}">
                      <a16:creationId xmlns:a16="http://schemas.microsoft.com/office/drawing/2014/main" id="{912E18A0-24A6-4086-B5D8-D7BE28809E84}"/>
                    </a:ext>
                  </a:extLst>
                </p14:cNvPr>
                <p14:cNvContentPartPr/>
                <p14:nvPr/>
              </p14:nvContentPartPr>
              <p14:xfrm>
                <a:off x="4850322" y="5387104"/>
                <a:ext cx="239400" cy="177480"/>
              </p14:xfrm>
            </p:contentPart>
          </mc:Choice>
          <mc:Fallback xmlns="">
            <p:pic>
              <p:nvPicPr>
                <p:cNvPr id="97" name="Entrada de lápiz 96">
                  <a:extLst>
                    <a:ext uri="{FF2B5EF4-FFF2-40B4-BE49-F238E27FC236}">
                      <a16:creationId xmlns:a16="http://schemas.microsoft.com/office/drawing/2014/main" id="{912E18A0-24A6-4086-B5D8-D7BE28809E84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4832322" y="5369104"/>
                  <a:ext cx="27504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98" name="Entrada de lápiz 97">
                  <a:extLst>
                    <a:ext uri="{FF2B5EF4-FFF2-40B4-BE49-F238E27FC236}">
                      <a16:creationId xmlns:a16="http://schemas.microsoft.com/office/drawing/2014/main" id="{6ECE4080-860E-441A-9FC8-743801E96769}"/>
                    </a:ext>
                  </a:extLst>
                </p14:cNvPr>
                <p14:cNvContentPartPr/>
                <p14:nvPr/>
              </p14:nvContentPartPr>
              <p14:xfrm>
                <a:off x="4860762" y="5516704"/>
                <a:ext cx="228600" cy="187560"/>
              </p14:xfrm>
            </p:contentPart>
          </mc:Choice>
          <mc:Fallback xmlns="">
            <p:pic>
              <p:nvPicPr>
                <p:cNvPr id="98" name="Entrada de lápiz 97">
                  <a:extLst>
                    <a:ext uri="{FF2B5EF4-FFF2-40B4-BE49-F238E27FC236}">
                      <a16:creationId xmlns:a16="http://schemas.microsoft.com/office/drawing/2014/main" id="{6ECE4080-860E-441A-9FC8-743801E96769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4842762" y="5499064"/>
                  <a:ext cx="264240" cy="22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" name="Grupo 101">
            <a:extLst>
              <a:ext uri="{FF2B5EF4-FFF2-40B4-BE49-F238E27FC236}">
                <a16:creationId xmlns:a16="http://schemas.microsoft.com/office/drawing/2014/main" id="{3BE30E68-E768-406E-8B7F-8F64B196526F}"/>
              </a:ext>
            </a:extLst>
          </p:cNvPr>
          <p:cNvGrpSpPr/>
          <p:nvPr/>
        </p:nvGrpSpPr>
        <p:grpSpPr>
          <a:xfrm>
            <a:off x="4528842" y="5830264"/>
            <a:ext cx="767520" cy="466560"/>
            <a:chOff x="4528842" y="5830264"/>
            <a:chExt cx="767520" cy="46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99" name="Entrada de lápiz 98">
                  <a:extLst>
                    <a:ext uri="{FF2B5EF4-FFF2-40B4-BE49-F238E27FC236}">
                      <a16:creationId xmlns:a16="http://schemas.microsoft.com/office/drawing/2014/main" id="{1494570C-AE6B-4FBF-921F-21A13F7CF936}"/>
                    </a:ext>
                  </a:extLst>
                </p14:cNvPr>
                <p14:cNvContentPartPr/>
                <p14:nvPr/>
              </p14:nvContentPartPr>
              <p14:xfrm>
                <a:off x="4528842" y="5830264"/>
                <a:ext cx="767520" cy="11520"/>
              </p14:xfrm>
            </p:contentPart>
          </mc:Choice>
          <mc:Fallback xmlns="">
            <p:pic>
              <p:nvPicPr>
                <p:cNvPr id="99" name="Entrada de lápiz 98">
                  <a:extLst>
                    <a:ext uri="{FF2B5EF4-FFF2-40B4-BE49-F238E27FC236}">
                      <a16:creationId xmlns:a16="http://schemas.microsoft.com/office/drawing/2014/main" id="{1494570C-AE6B-4FBF-921F-21A13F7CF936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4510842" y="5812264"/>
                  <a:ext cx="80316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100" name="Entrada de lápiz 99">
                  <a:extLst>
                    <a:ext uri="{FF2B5EF4-FFF2-40B4-BE49-F238E27FC236}">
                      <a16:creationId xmlns:a16="http://schemas.microsoft.com/office/drawing/2014/main" id="{7F9EF9DA-11E8-4227-AC99-10CE80BFB460}"/>
                    </a:ext>
                  </a:extLst>
                </p14:cNvPr>
                <p14:cNvContentPartPr/>
                <p14:nvPr/>
              </p14:nvContentPartPr>
              <p14:xfrm>
                <a:off x="4807842" y="5914144"/>
                <a:ext cx="236880" cy="173520"/>
              </p14:xfrm>
            </p:contentPart>
          </mc:Choice>
          <mc:Fallback xmlns="">
            <p:pic>
              <p:nvPicPr>
                <p:cNvPr id="100" name="Entrada de lápiz 99">
                  <a:extLst>
                    <a:ext uri="{FF2B5EF4-FFF2-40B4-BE49-F238E27FC236}">
                      <a16:creationId xmlns:a16="http://schemas.microsoft.com/office/drawing/2014/main" id="{7F9EF9DA-11E8-4227-AC99-10CE80BFB460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4790202" y="5896504"/>
                  <a:ext cx="27252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101" name="Entrada de lápiz 100">
                  <a:extLst>
                    <a:ext uri="{FF2B5EF4-FFF2-40B4-BE49-F238E27FC236}">
                      <a16:creationId xmlns:a16="http://schemas.microsoft.com/office/drawing/2014/main" id="{0206E1E1-82AD-44BA-B92D-16CE462066AE}"/>
                    </a:ext>
                  </a:extLst>
                </p14:cNvPr>
                <p14:cNvContentPartPr/>
                <p14:nvPr/>
              </p14:nvContentPartPr>
              <p14:xfrm>
                <a:off x="4784082" y="6064984"/>
                <a:ext cx="263520" cy="231840"/>
              </p14:xfrm>
            </p:contentPart>
          </mc:Choice>
          <mc:Fallback xmlns="">
            <p:pic>
              <p:nvPicPr>
                <p:cNvPr id="101" name="Entrada de lápiz 100">
                  <a:extLst>
                    <a:ext uri="{FF2B5EF4-FFF2-40B4-BE49-F238E27FC236}">
                      <a16:creationId xmlns:a16="http://schemas.microsoft.com/office/drawing/2014/main" id="{0206E1E1-82AD-44BA-B92D-16CE462066AE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4766082" y="6046984"/>
                  <a:ext cx="299160" cy="267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1" name="Grupo 120">
            <a:extLst>
              <a:ext uri="{FF2B5EF4-FFF2-40B4-BE49-F238E27FC236}">
                <a16:creationId xmlns:a16="http://schemas.microsoft.com/office/drawing/2014/main" id="{7049FEB6-2D06-4FE6-9381-4B3DF629C87B}"/>
              </a:ext>
            </a:extLst>
          </p:cNvPr>
          <p:cNvGrpSpPr/>
          <p:nvPr/>
        </p:nvGrpSpPr>
        <p:grpSpPr>
          <a:xfrm>
            <a:off x="5443242" y="5431384"/>
            <a:ext cx="2210760" cy="949320"/>
            <a:chOff x="5443242" y="5431384"/>
            <a:chExt cx="2210760" cy="94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104" name="Entrada de lápiz 103">
                  <a:extLst>
                    <a:ext uri="{FF2B5EF4-FFF2-40B4-BE49-F238E27FC236}">
                      <a16:creationId xmlns:a16="http://schemas.microsoft.com/office/drawing/2014/main" id="{EA438D11-A6A0-45C4-A968-EEBBA9C82A6F}"/>
                    </a:ext>
                  </a:extLst>
                </p14:cNvPr>
                <p14:cNvContentPartPr/>
                <p14:nvPr/>
              </p14:nvContentPartPr>
              <p14:xfrm>
                <a:off x="5443242" y="5808664"/>
                <a:ext cx="84600" cy="360"/>
              </p14:xfrm>
            </p:contentPart>
          </mc:Choice>
          <mc:Fallback xmlns="">
            <p:pic>
              <p:nvPicPr>
                <p:cNvPr id="104" name="Entrada de lápiz 103">
                  <a:extLst>
                    <a:ext uri="{FF2B5EF4-FFF2-40B4-BE49-F238E27FC236}">
                      <a16:creationId xmlns:a16="http://schemas.microsoft.com/office/drawing/2014/main" id="{EA438D11-A6A0-45C4-A968-EEBBA9C82A6F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5425242" y="5790664"/>
                  <a:ext cx="1202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105" name="Entrada de lápiz 104">
                  <a:extLst>
                    <a:ext uri="{FF2B5EF4-FFF2-40B4-BE49-F238E27FC236}">
                      <a16:creationId xmlns:a16="http://schemas.microsoft.com/office/drawing/2014/main" id="{0E93CBEA-DDF1-441D-8AC2-799F7DDAD314}"/>
                    </a:ext>
                  </a:extLst>
                </p14:cNvPr>
                <p14:cNvContentPartPr/>
                <p14:nvPr/>
              </p14:nvContentPartPr>
              <p14:xfrm>
                <a:off x="5452962" y="5778424"/>
                <a:ext cx="260280" cy="19800"/>
              </p14:xfrm>
            </p:contentPart>
          </mc:Choice>
          <mc:Fallback xmlns="">
            <p:pic>
              <p:nvPicPr>
                <p:cNvPr id="105" name="Entrada de lápiz 104">
                  <a:extLst>
                    <a:ext uri="{FF2B5EF4-FFF2-40B4-BE49-F238E27FC236}">
                      <a16:creationId xmlns:a16="http://schemas.microsoft.com/office/drawing/2014/main" id="{0E93CBEA-DDF1-441D-8AC2-799F7DDAD314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5435322" y="5760424"/>
                  <a:ext cx="29592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107" name="Entrada de lápiz 106">
                  <a:extLst>
                    <a:ext uri="{FF2B5EF4-FFF2-40B4-BE49-F238E27FC236}">
                      <a16:creationId xmlns:a16="http://schemas.microsoft.com/office/drawing/2014/main" id="{87AD5772-9A41-44E5-8E5F-6F6C39CDDD5F}"/>
                    </a:ext>
                  </a:extLst>
                </p14:cNvPr>
                <p14:cNvContentPartPr/>
                <p14:nvPr/>
              </p14:nvContentPartPr>
              <p14:xfrm>
                <a:off x="5968122" y="5431384"/>
                <a:ext cx="228600" cy="255600"/>
              </p14:xfrm>
            </p:contentPart>
          </mc:Choice>
          <mc:Fallback xmlns="">
            <p:pic>
              <p:nvPicPr>
                <p:cNvPr id="107" name="Entrada de lápiz 106">
                  <a:extLst>
                    <a:ext uri="{FF2B5EF4-FFF2-40B4-BE49-F238E27FC236}">
                      <a16:creationId xmlns:a16="http://schemas.microsoft.com/office/drawing/2014/main" id="{87AD5772-9A41-44E5-8E5F-6F6C39CDDD5F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5950122" y="5413384"/>
                  <a:ext cx="26424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108" name="Entrada de lápiz 107">
                  <a:extLst>
                    <a:ext uri="{FF2B5EF4-FFF2-40B4-BE49-F238E27FC236}">
                      <a16:creationId xmlns:a16="http://schemas.microsoft.com/office/drawing/2014/main" id="{069CA858-559C-4093-9A6B-2E67F5FAE908}"/>
                    </a:ext>
                  </a:extLst>
                </p14:cNvPr>
                <p14:cNvContentPartPr/>
                <p14:nvPr/>
              </p14:nvContentPartPr>
              <p14:xfrm>
                <a:off x="5902242" y="5797504"/>
                <a:ext cx="474840" cy="34560"/>
              </p14:xfrm>
            </p:contentPart>
          </mc:Choice>
          <mc:Fallback xmlns="">
            <p:pic>
              <p:nvPicPr>
                <p:cNvPr id="108" name="Entrada de lápiz 107">
                  <a:extLst>
                    <a:ext uri="{FF2B5EF4-FFF2-40B4-BE49-F238E27FC236}">
                      <a16:creationId xmlns:a16="http://schemas.microsoft.com/office/drawing/2014/main" id="{069CA858-559C-4093-9A6B-2E67F5FAE908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5884602" y="5779864"/>
                  <a:ext cx="51048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109" name="Entrada de lápiz 108">
                  <a:extLst>
                    <a:ext uri="{FF2B5EF4-FFF2-40B4-BE49-F238E27FC236}">
                      <a16:creationId xmlns:a16="http://schemas.microsoft.com/office/drawing/2014/main" id="{5E7EC20D-EDC2-42D1-9938-464D338DD452}"/>
                    </a:ext>
                  </a:extLst>
                </p14:cNvPr>
                <p14:cNvContentPartPr/>
                <p14:nvPr/>
              </p14:nvContentPartPr>
              <p14:xfrm>
                <a:off x="5948322" y="5969224"/>
                <a:ext cx="184320" cy="144000"/>
              </p14:xfrm>
            </p:contentPart>
          </mc:Choice>
          <mc:Fallback xmlns="">
            <p:pic>
              <p:nvPicPr>
                <p:cNvPr id="109" name="Entrada de lápiz 108">
                  <a:extLst>
                    <a:ext uri="{FF2B5EF4-FFF2-40B4-BE49-F238E27FC236}">
                      <a16:creationId xmlns:a16="http://schemas.microsoft.com/office/drawing/2014/main" id="{5E7EC20D-EDC2-42D1-9938-464D338DD452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5930322" y="5951224"/>
                  <a:ext cx="21996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110" name="Entrada de lápiz 109">
                  <a:extLst>
                    <a:ext uri="{FF2B5EF4-FFF2-40B4-BE49-F238E27FC236}">
                      <a16:creationId xmlns:a16="http://schemas.microsoft.com/office/drawing/2014/main" id="{2DDC56ED-5083-4DD9-85C6-0496360535E1}"/>
                    </a:ext>
                  </a:extLst>
                </p14:cNvPr>
                <p14:cNvContentPartPr/>
                <p14:nvPr/>
              </p14:nvContentPartPr>
              <p14:xfrm>
                <a:off x="5893242" y="6126184"/>
                <a:ext cx="271800" cy="210960"/>
              </p14:xfrm>
            </p:contentPart>
          </mc:Choice>
          <mc:Fallback xmlns="">
            <p:pic>
              <p:nvPicPr>
                <p:cNvPr id="110" name="Entrada de lápiz 109">
                  <a:extLst>
                    <a:ext uri="{FF2B5EF4-FFF2-40B4-BE49-F238E27FC236}">
                      <a16:creationId xmlns:a16="http://schemas.microsoft.com/office/drawing/2014/main" id="{2DDC56ED-5083-4DD9-85C6-0496360535E1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5875242" y="6108184"/>
                  <a:ext cx="30744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113" name="Entrada de lápiz 112">
                  <a:extLst>
                    <a:ext uri="{FF2B5EF4-FFF2-40B4-BE49-F238E27FC236}">
                      <a16:creationId xmlns:a16="http://schemas.microsoft.com/office/drawing/2014/main" id="{DD19D901-8850-4683-A638-8F7A4C220415}"/>
                    </a:ext>
                  </a:extLst>
                </p14:cNvPr>
                <p14:cNvContentPartPr/>
                <p14:nvPr/>
              </p14:nvContentPartPr>
              <p14:xfrm>
                <a:off x="6619002" y="5808664"/>
                <a:ext cx="100440" cy="360"/>
              </p14:xfrm>
            </p:contentPart>
          </mc:Choice>
          <mc:Fallback xmlns="">
            <p:pic>
              <p:nvPicPr>
                <p:cNvPr id="113" name="Entrada de lápiz 112">
                  <a:extLst>
                    <a:ext uri="{FF2B5EF4-FFF2-40B4-BE49-F238E27FC236}">
                      <a16:creationId xmlns:a16="http://schemas.microsoft.com/office/drawing/2014/main" id="{DD19D901-8850-4683-A638-8F7A4C220415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6601362" y="5790664"/>
                  <a:ext cx="1360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114" name="Entrada de lápiz 113">
                  <a:extLst>
                    <a:ext uri="{FF2B5EF4-FFF2-40B4-BE49-F238E27FC236}">
                      <a16:creationId xmlns:a16="http://schemas.microsoft.com/office/drawing/2014/main" id="{717A9DBB-CDA9-435B-B4CB-157D0CBE1114}"/>
                    </a:ext>
                  </a:extLst>
                </p14:cNvPr>
                <p14:cNvContentPartPr/>
                <p14:nvPr/>
              </p14:nvContentPartPr>
              <p14:xfrm>
                <a:off x="6624042" y="5895064"/>
                <a:ext cx="132120" cy="360"/>
              </p14:xfrm>
            </p:contentPart>
          </mc:Choice>
          <mc:Fallback xmlns="">
            <p:pic>
              <p:nvPicPr>
                <p:cNvPr id="114" name="Entrada de lápiz 113">
                  <a:extLst>
                    <a:ext uri="{FF2B5EF4-FFF2-40B4-BE49-F238E27FC236}">
                      <a16:creationId xmlns:a16="http://schemas.microsoft.com/office/drawing/2014/main" id="{717A9DBB-CDA9-435B-B4CB-157D0CBE1114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6606042" y="5877064"/>
                  <a:ext cx="1677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116" name="Entrada de lápiz 115">
                  <a:extLst>
                    <a:ext uri="{FF2B5EF4-FFF2-40B4-BE49-F238E27FC236}">
                      <a16:creationId xmlns:a16="http://schemas.microsoft.com/office/drawing/2014/main" id="{96E15F57-CCDA-43EF-BB38-BCCD3C868678}"/>
                    </a:ext>
                  </a:extLst>
                </p14:cNvPr>
                <p14:cNvContentPartPr/>
                <p14:nvPr/>
              </p14:nvContentPartPr>
              <p14:xfrm>
                <a:off x="7228482" y="5594824"/>
                <a:ext cx="185400" cy="30960"/>
              </p14:xfrm>
            </p:contentPart>
          </mc:Choice>
          <mc:Fallback xmlns="">
            <p:pic>
              <p:nvPicPr>
                <p:cNvPr id="116" name="Entrada de lápiz 115">
                  <a:extLst>
                    <a:ext uri="{FF2B5EF4-FFF2-40B4-BE49-F238E27FC236}">
                      <a16:creationId xmlns:a16="http://schemas.microsoft.com/office/drawing/2014/main" id="{96E15F57-CCDA-43EF-BB38-BCCD3C868678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7210842" y="5577184"/>
                  <a:ext cx="22104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117" name="Entrada de lápiz 116">
                  <a:extLst>
                    <a:ext uri="{FF2B5EF4-FFF2-40B4-BE49-F238E27FC236}">
                      <a16:creationId xmlns:a16="http://schemas.microsoft.com/office/drawing/2014/main" id="{20F908EA-207E-4AFC-8651-E27DB260AC4B}"/>
                    </a:ext>
                  </a:extLst>
                </p14:cNvPr>
                <p14:cNvContentPartPr/>
                <p14:nvPr/>
              </p14:nvContentPartPr>
              <p14:xfrm>
                <a:off x="7167282" y="5679424"/>
                <a:ext cx="234360" cy="205200"/>
              </p14:xfrm>
            </p:contentPart>
          </mc:Choice>
          <mc:Fallback xmlns="">
            <p:pic>
              <p:nvPicPr>
                <p:cNvPr id="117" name="Entrada de lápiz 116">
                  <a:extLst>
                    <a:ext uri="{FF2B5EF4-FFF2-40B4-BE49-F238E27FC236}">
                      <a16:creationId xmlns:a16="http://schemas.microsoft.com/office/drawing/2014/main" id="{20F908EA-207E-4AFC-8651-E27DB260AC4B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7149642" y="5661784"/>
                  <a:ext cx="27000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118" name="Entrada de lápiz 117">
                  <a:extLst>
                    <a:ext uri="{FF2B5EF4-FFF2-40B4-BE49-F238E27FC236}">
                      <a16:creationId xmlns:a16="http://schemas.microsoft.com/office/drawing/2014/main" id="{447ED870-8980-4BC3-A84D-C909B97B7DD9}"/>
                    </a:ext>
                  </a:extLst>
                </p14:cNvPr>
                <p14:cNvContentPartPr/>
                <p14:nvPr/>
              </p14:nvContentPartPr>
              <p14:xfrm>
                <a:off x="6981522" y="5948344"/>
                <a:ext cx="672480" cy="33480"/>
              </p14:xfrm>
            </p:contentPart>
          </mc:Choice>
          <mc:Fallback xmlns="">
            <p:pic>
              <p:nvPicPr>
                <p:cNvPr id="118" name="Entrada de lápiz 117">
                  <a:extLst>
                    <a:ext uri="{FF2B5EF4-FFF2-40B4-BE49-F238E27FC236}">
                      <a16:creationId xmlns:a16="http://schemas.microsoft.com/office/drawing/2014/main" id="{447ED870-8980-4BC3-A84D-C909B97B7DD9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6963882" y="5930704"/>
                  <a:ext cx="70812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119" name="Entrada de lápiz 118">
                  <a:extLst>
                    <a:ext uri="{FF2B5EF4-FFF2-40B4-BE49-F238E27FC236}">
                      <a16:creationId xmlns:a16="http://schemas.microsoft.com/office/drawing/2014/main" id="{E6AFFFE6-E4FC-4923-9923-9B8FCCA2A3E0}"/>
                    </a:ext>
                  </a:extLst>
                </p14:cNvPr>
                <p14:cNvContentPartPr/>
                <p14:nvPr/>
              </p14:nvContentPartPr>
              <p14:xfrm>
                <a:off x="7118682" y="6032584"/>
                <a:ext cx="230400" cy="175320"/>
              </p14:xfrm>
            </p:contentPart>
          </mc:Choice>
          <mc:Fallback xmlns="">
            <p:pic>
              <p:nvPicPr>
                <p:cNvPr id="119" name="Entrada de lápiz 118">
                  <a:extLst>
                    <a:ext uri="{FF2B5EF4-FFF2-40B4-BE49-F238E27FC236}">
                      <a16:creationId xmlns:a16="http://schemas.microsoft.com/office/drawing/2014/main" id="{E6AFFFE6-E4FC-4923-9923-9B8FCCA2A3E0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7101042" y="6014944"/>
                  <a:ext cx="26604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120" name="Entrada de lápiz 119">
                  <a:extLst>
                    <a:ext uri="{FF2B5EF4-FFF2-40B4-BE49-F238E27FC236}">
                      <a16:creationId xmlns:a16="http://schemas.microsoft.com/office/drawing/2014/main" id="{BF007250-B4F0-447E-90D7-24A24EED5477}"/>
                    </a:ext>
                  </a:extLst>
                </p14:cNvPr>
                <p14:cNvContentPartPr/>
                <p14:nvPr/>
              </p14:nvContentPartPr>
              <p14:xfrm>
                <a:off x="7120122" y="6163624"/>
                <a:ext cx="229320" cy="217080"/>
              </p14:xfrm>
            </p:contentPart>
          </mc:Choice>
          <mc:Fallback xmlns="">
            <p:pic>
              <p:nvPicPr>
                <p:cNvPr id="120" name="Entrada de lápiz 119">
                  <a:extLst>
                    <a:ext uri="{FF2B5EF4-FFF2-40B4-BE49-F238E27FC236}">
                      <a16:creationId xmlns:a16="http://schemas.microsoft.com/office/drawing/2014/main" id="{BF007250-B4F0-447E-90D7-24A24EED5477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7102122" y="6145984"/>
                  <a:ext cx="264960" cy="252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155185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8DDA986-B6EE-4642-AC60-0490373E6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B62878-12EF-4E97-A284-47BAFC30D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D79188D-1ED5-4705-B8C7-5D6FB7670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514" y="685800"/>
            <a:ext cx="10800972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7D40D8F-FFBD-47F6-B7F8-DC50B145E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6053" y="853223"/>
            <a:ext cx="8959893" cy="888360"/>
          </a:xfrm>
        </p:spPr>
        <p:txBody>
          <a:bodyPr anchor="b">
            <a:normAutofit/>
          </a:bodyPr>
          <a:lstStyle/>
          <a:p>
            <a:pPr algn="ctr"/>
            <a:r>
              <a:rPr lang="es-CL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Modern Love" panose="04090805081005020601" pitchFamily="82" charset="0"/>
              </a:rPr>
              <a:t>Suma y Resta de Fracciones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74B8B4F9-8A68-47B9-A22A-AF441741D4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16053" y="2093751"/>
                <a:ext cx="8959892" cy="3169482"/>
              </a:xfrm>
            </p:spPr>
            <p:txBody>
              <a:bodyPr anchor="t"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CL" sz="360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s-CL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s-CL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den>
                      </m:f>
                      <m:r>
                        <a:rPr lang="es-CL" sz="360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±</m:t>
                      </m:r>
                      <m:f>
                        <m:fPr>
                          <m:ctrlPr>
                            <a:rPr lang="es-CL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s-CL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s-CL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den>
                      </m:f>
                      <m:r>
                        <a:rPr lang="es-CL" sz="3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s-CL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s-CL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es-CL" sz="360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±</m:t>
                          </m:r>
                          <m:r>
                            <a:rPr lang="es-CL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s-CL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es-CL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s-CL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s-CL" sz="18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Resolver:</a:t>
                </a:r>
              </a:p>
              <a:p>
                <a:pPr marL="0" indent="0">
                  <a:buNone/>
                </a:pPr>
                <a:endParaRPr lang="es-CL" sz="1800" i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CL" sz="180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s-CL" sz="18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s-CL" sz="18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7</m:t>
                          </m:r>
                        </m:den>
                      </m:f>
                      <m:r>
                        <a:rPr lang="es-CL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s-CL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s-CL" sz="18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s-CL" sz="18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7</m:t>
                          </m:r>
                        </m:den>
                      </m:f>
                      <m:r>
                        <a:rPr lang="es-CL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s-CL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es-CL" sz="20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74B8B4F9-8A68-47B9-A22A-AF441741D4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16053" y="2093751"/>
                <a:ext cx="8959892" cy="3169482"/>
              </a:xfrm>
              <a:blipFill>
                <a:blip r:embed="rId2"/>
                <a:stretch>
                  <a:fillRect l="-544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4" name="Entrada de lápiz 63">
                <a:extLst>
                  <a:ext uri="{FF2B5EF4-FFF2-40B4-BE49-F238E27FC236}">
                    <a16:creationId xmlns:a16="http://schemas.microsoft.com/office/drawing/2014/main" id="{9BD49586-BD26-4FD9-8B20-75941708BCC2}"/>
                  </a:ext>
                </a:extLst>
              </p14:cNvPr>
              <p14:cNvContentPartPr/>
              <p14:nvPr/>
            </p14:nvContentPartPr>
            <p14:xfrm>
              <a:off x="4266425" y="-83471"/>
              <a:ext cx="24840" cy="6840"/>
            </p14:xfrm>
          </p:contentPart>
        </mc:Choice>
        <mc:Fallback xmlns="">
          <p:pic>
            <p:nvPicPr>
              <p:cNvPr id="64" name="Entrada de lápiz 63">
                <a:extLst>
                  <a:ext uri="{FF2B5EF4-FFF2-40B4-BE49-F238E27FC236}">
                    <a16:creationId xmlns:a16="http://schemas.microsoft.com/office/drawing/2014/main" id="{9BD49586-BD26-4FD9-8B20-75941708BCC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48785" y="-101471"/>
                <a:ext cx="6048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9" name="Entrada de lápiz 78">
                <a:extLst>
                  <a:ext uri="{FF2B5EF4-FFF2-40B4-BE49-F238E27FC236}">
                    <a16:creationId xmlns:a16="http://schemas.microsoft.com/office/drawing/2014/main" id="{DC1C7EFD-253B-45BB-B054-968068ACEA05}"/>
                  </a:ext>
                </a:extLst>
              </p14:cNvPr>
              <p14:cNvContentPartPr/>
              <p14:nvPr/>
            </p14:nvContentPartPr>
            <p14:xfrm>
              <a:off x="3683585" y="228289"/>
              <a:ext cx="5040" cy="25560"/>
            </p14:xfrm>
          </p:contentPart>
        </mc:Choice>
        <mc:Fallback xmlns="">
          <p:pic>
            <p:nvPicPr>
              <p:cNvPr id="79" name="Entrada de lápiz 78">
                <a:extLst>
                  <a:ext uri="{FF2B5EF4-FFF2-40B4-BE49-F238E27FC236}">
                    <a16:creationId xmlns:a16="http://schemas.microsoft.com/office/drawing/2014/main" id="{DC1C7EFD-253B-45BB-B054-968068ACEA0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665945" y="210289"/>
                <a:ext cx="40680" cy="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4" name="Entrada de lápiz 123">
                <a:extLst>
                  <a:ext uri="{FF2B5EF4-FFF2-40B4-BE49-F238E27FC236}">
                    <a16:creationId xmlns:a16="http://schemas.microsoft.com/office/drawing/2014/main" id="{8A807092-76C8-49AC-A792-82D0D5E84C7E}"/>
                  </a:ext>
                </a:extLst>
              </p14:cNvPr>
              <p14:cNvContentPartPr/>
              <p14:nvPr/>
            </p14:nvContentPartPr>
            <p14:xfrm>
              <a:off x="5679762" y="3528064"/>
              <a:ext cx="11520" cy="27000"/>
            </p14:xfrm>
          </p:contentPart>
        </mc:Choice>
        <mc:Fallback xmlns="">
          <p:pic>
            <p:nvPicPr>
              <p:cNvPr id="124" name="Entrada de lápiz 123">
                <a:extLst>
                  <a:ext uri="{FF2B5EF4-FFF2-40B4-BE49-F238E27FC236}">
                    <a16:creationId xmlns:a16="http://schemas.microsoft.com/office/drawing/2014/main" id="{8A807092-76C8-49AC-A792-82D0D5E84C7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661762" y="3510424"/>
                <a:ext cx="47160" cy="62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41" name="Grupo 140">
            <a:extLst>
              <a:ext uri="{FF2B5EF4-FFF2-40B4-BE49-F238E27FC236}">
                <a16:creationId xmlns:a16="http://schemas.microsoft.com/office/drawing/2014/main" id="{ED83657D-9E51-4DD9-9EEA-080D375059BF}"/>
              </a:ext>
            </a:extLst>
          </p:cNvPr>
          <p:cNvGrpSpPr/>
          <p:nvPr/>
        </p:nvGrpSpPr>
        <p:grpSpPr>
          <a:xfrm>
            <a:off x="2687442" y="2668024"/>
            <a:ext cx="1909800" cy="586080"/>
            <a:chOff x="2687442" y="2668024"/>
            <a:chExt cx="1909800" cy="58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25" name="Entrada de lápiz 124">
                  <a:extLst>
                    <a:ext uri="{FF2B5EF4-FFF2-40B4-BE49-F238E27FC236}">
                      <a16:creationId xmlns:a16="http://schemas.microsoft.com/office/drawing/2014/main" id="{96A8902E-3992-4C8C-B518-52921D298B20}"/>
                    </a:ext>
                  </a:extLst>
                </p14:cNvPr>
                <p14:cNvContentPartPr/>
                <p14:nvPr/>
              </p14:nvContentPartPr>
              <p14:xfrm>
                <a:off x="4205202" y="3001024"/>
                <a:ext cx="270360" cy="126000"/>
              </p14:xfrm>
            </p:contentPart>
          </mc:Choice>
          <mc:Fallback xmlns="">
            <p:pic>
              <p:nvPicPr>
                <p:cNvPr id="125" name="Entrada de lápiz 124">
                  <a:extLst>
                    <a:ext uri="{FF2B5EF4-FFF2-40B4-BE49-F238E27FC236}">
                      <a16:creationId xmlns:a16="http://schemas.microsoft.com/office/drawing/2014/main" id="{96A8902E-3992-4C8C-B518-52921D298B2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187202" y="2983384"/>
                  <a:ext cx="30600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26" name="Entrada de lápiz 125">
                  <a:extLst>
                    <a:ext uri="{FF2B5EF4-FFF2-40B4-BE49-F238E27FC236}">
                      <a16:creationId xmlns:a16="http://schemas.microsoft.com/office/drawing/2014/main" id="{B3D2537A-C9F5-44DD-A7EB-1579FEF4CB30}"/>
                    </a:ext>
                  </a:extLst>
                </p14:cNvPr>
                <p14:cNvContentPartPr/>
                <p14:nvPr/>
              </p14:nvContentPartPr>
              <p14:xfrm>
                <a:off x="4431642" y="2904184"/>
                <a:ext cx="131040" cy="178560"/>
              </p14:xfrm>
            </p:contentPart>
          </mc:Choice>
          <mc:Fallback xmlns="">
            <p:pic>
              <p:nvPicPr>
                <p:cNvPr id="126" name="Entrada de lápiz 125">
                  <a:extLst>
                    <a:ext uri="{FF2B5EF4-FFF2-40B4-BE49-F238E27FC236}">
                      <a16:creationId xmlns:a16="http://schemas.microsoft.com/office/drawing/2014/main" id="{B3D2537A-C9F5-44DD-A7EB-1579FEF4CB30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414002" y="2886184"/>
                  <a:ext cx="16668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28" name="Entrada de lápiz 127">
                  <a:extLst>
                    <a:ext uri="{FF2B5EF4-FFF2-40B4-BE49-F238E27FC236}">
                      <a16:creationId xmlns:a16="http://schemas.microsoft.com/office/drawing/2014/main" id="{BE0613E6-4003-41C9-B39F-4C7C6010FC6A}"/>
                    </a:ext>
                  </a:extLst>
                </p14:cNvPr>
                <p14:cNvContentPartPr/>
                <p14:nvPr/>
              </p14:nvContentPartPr>
              <p14:xfrm>
                <a:off x="2687442" y="2846224"/>
                <a:ext cx="239760" cy="407880"/>
              </p14:xfrm>
            </p:contentPart>
          </mc:Choice>
          <mc:Fallback xmlns="">
            <p:pic>
              <p:nvPicPr>
                <p:cNvPr id="128" name="Entrada de lápiz 127">
                  <a:extLst>
                    <a:ext uri="{FF2B5EF4-FFF2-40B4-BE49-F238E27FC236}">
                      <a16:creationId xmlns:a16="http://schemas.microsoft.com/office/drawing/2014/main" id="{BE0613E6-4003-41C9-B39F-4C7C6010FC6A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669802" y="2828224"/>
                  <a:ext cx="275400" cy="44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29" name="Entrada de lápiz 128">
                  <a:extLst>
                    <a:ext uri="{FF2B5EF4-FFF2-40B4-BE49-F238E27FC236}">
                      <a16:creationId xmlns:a16="http://schemas.microsoft.com/office/drawing/2014/main" id="{1EA78DED-CF34-40F7-8287-D113DB599B37}"/>
                    </a:ext>
                  </a:extLst>
                </p14:cNvPr>
                <p14:cNvContentPartPr/>
                <p14:nvPr/>
              </p14:nvContentPartPr>
              <p14:xfrm>
                <a:off x="2870322" y="3016504"/>
                <a:ext cx="272880" cy="219960"/>
              </p14:xfrm>
            </p:contentPart>
          </mc:Choice>
          <mc:Fallback xmlns="">
            <p:pic>
              <p:nvPicPr>
                <p:cNvPr id="129" name="Entrada de lápiz 128">
                  <a:extLst>
                    <a:ext uri="{FF2B5EF4-FFF2-40B4-BE49-F238E27FC236}">
                      <a16:creationId xmlns:a16="http://schemas.microsoft.com/office/drawing/2014/main" id="{1EA78DED-CF34-40F7-8287-D113DB599B37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852682" y="2998504"/>
                  <a:ext cx="30852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31" name="Entrada de lápiz 130">
                  <a:extLst>
                    <a:ext uri="{FF2B5EF4-FFF2-40B4-BE49-F238E27FC236}">
                      <a16:creationId xmlns:a16="http://schemas.microsoft.com/office/drawing/2014/main" id="{D6D5B8F2-F81A-4DD5-B652-C1A43329E2FB}"/>
                    </a:ext>
                  </a:extLst>
                </p14:cNvPr>
                <p14:cNvContentPartPr/>
                <p14:nvPr/>
              </p14:nvContentPartPr>
              <p14:xfrm>
                <a:off x="3194682" y="2979424"/>
                <a:ext cx="174240" cy="192960"/>
              </p14:xfrm>
            </p:contentPart>
          </mc:Choice>
          <mc:Fallback xmlns="">
            <p:pic>
              <p:nvPicPr>
                <p:cNvPr id="131" name="Entrada de lápiz 130">
                  <a:extLst>
                    <a:ext uri="{FF2B5EF4-FFF2-40B4-BE49-F238E27FC236}">
                      <a16:creationId xmlns:a16="http://schemas.microsoft.com/office/drawing/2014/main" id="{D6D5B8F2-F81A-4DD5-B652-C1A43329E2FB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176682" y="2961424"/>
                  <a:ext cx="20988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2" name="Entrada de lápiz 131">
                  <a:extLst>
                    <a:ext uri="{FF2B5EF4-FFF2-40B4-BE49-F238E27FC236}">
                      <a16:creationId xmlns:a16="http://schemas.microsoft.com/office/drawing/2014/main" id="{871B904C-12D0-4A2E-B23F-218514259FF2}"/>
                    </a:ext>
                  </a:extLst>
                </p14:cNvPr>
                <p14:cNvContentPartPr/>
                <p14:nvPr/>
              </p14:nvContentPartPr>
              <p14:xfrm>
                <a:off x="3373242" y="2994904"/>
                <a:ext cx="242280" cy="162720"/>
              </p14:xfrm>
            </p:contentPart>
          </mc:Choice>
          <mc:Fallback xmlns="">
            <p:pic>
              <p:nvPicPr>
                <p:cNvPr id="132" name="Entrada de lápiz 131">
                  <a:extLst>
                    <a:ext uri="{FF2B5EF4-FFF2-40B4-BE49-F238E27FC236}">
                      <a16:creationId xmlns:a16="http://schemas.microsoft.com/office/drawing/2014/main" id="{871B904C-12D0-4A2E-B23F-218514259FF2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355242" y="2977264"/>
                  <a:ext cx="27792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33" name="Entrada de lápiz 132">
                  <a:extLst>
                    <a:ext uri="{FF2B5EF4-FFF2-40B4-BE49-F238E27FC236}">
                      <a16:creationId xmlns:a16="http://schemas.microsoft.com/office/drawing/2014/main" id="{7CA7036E-8143-40F2-A71D-3F5B582BDE4B}"/>
                    </a:ext>
                  </a:extLst>
                </p14:cNvPr>
                <p14:cNvContentPartPr/>
                <p14:nvPr/>
              </p14:nvContentPartPr>
              <p14:xfrm>
                <a:off x="3657282" y="2988424"/>
                <a:ext cx="22680" cy="97560"/>
              </p14:xfrm>
            </p:contentPart>
          </mc:Choice>
          <mc:Fallback xmlns="">
            <p:pic>
              <p:nvPicPr>
                <p:cNvPr id="133" name="Entrada de lápiz 132">
                  <a:extLst>
                    <a:ext uri="{FF2B5EF4-FFF2-40B4-BE49-F238E27FC236}">
                      <a16:creationId xmlns:a16="http://schemas.microsoft.com/office/drawing/2014/main" id="{7CA7036E-8143-40F2-A71D-3F5B582BDE4B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639282" y="2970784"/>
                  <a:ext cx="5832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34" name="Entrada de lápiz 133">
                  <a:extLst>
                    <a:ext uri="{FF2B5EF4-FFF2-40B4-BE49-F238E27FC236}">
                      <a16:creationId xmlns:a16="http://schemas.microsoft.com/office/drawing/2014/main" id="{677D4A84-516B-42B2-AAF5-1A5B294B7CCB}"/>
                    </a:ext>
                  </a:extLst>
                </p14:cNvPr>
                <p14:cNvContentPartPr/>
                <p14:nvPr/>
              </p14:nvContentPartPr>
              <p14:xfrm>
                <a:off x="3728562" y="2893384"/>
                <a:ext cx="36720" cy="360"/>
              </p14:xfrm>
            </p:contentPart>
          </mc:Choice>
          <mc:Fallback xmlns="">
            <p:pic>
              <p:nvPicPr>
                <p:cNvPr id="134" name="Entrada de lápiz 133">
                  <a:extLst>
                    <a:ext uri="{FF2B5EF4-FFF2-40B4-BE49-F238E27FC236}">
                      <a16:creationId xmlns:a16="http://schemas.microsoft.com/office/drawing/2014/main" id="{677D4A84-516B-42B2-AAF5-1A5B294B7CCB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710922" y="2875384"/>
                  <a:ext cx="723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35" name="Entrada de lápiz 134">
                  <a:extLst>
                    <a:ext uri="{FF2B5EF4-FFF2-40B4-BE49-F238E27FC236}">
                      <a16:creationId xmlns:a16="http://schemas.microsoft.com/office/drawing/2014/main" id="{ED00EAFB-78FC-485C-AC78-DE17D81A30C9}"/>
                    </a:ext>
                  </a:extLst>
                </p14:cNvPr>
                <p14:cNvContentPartPr/>
                <p14:nvPr/>
              </p14:nvContentPartPr>
              <p14:xfrm>
                <a:off x="3754122" y="2925784"/>
                <a:ext cx="131400" cy="141480"/>
              </p14:xfrm>
            </p:contentPart>
          </mc:Choice>
          <mc:Fallback xmlns="">
            <p:pic>
              <p:nvPicPr>
                <p:cNvPr id="135" name="Entrada de lápiz 134">
                  <a:extLst>
                    <a:ext uri="{FF2B5EF4-FFF2-40B4-BE49-F238E27FC236}">
                      <a16:creationId xmlns:a16="http://schemas.microsoft.com/office/drawing/2014/main" id="{ED00EAFB-78FC-485C-AC78-DE17D81A30C9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736482" y="2908144"/>
                  <a:ext cx="16704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36" name="Entrada de lápiz 135">
                  <a:extLst>
                    <a:ext uri="{FF2B5EF4-FFF2-40B4-BE49-F238E27FC236}">
                      <a16:creationId xmlns:a16="http://schemas.microsoft.com/office/drawing/2014/main" id="{22601F04-515C-4A5B-96B9-454D76A95340}"/>
                    </a:ext>
                  </a:extLst>
                </p14:cNvPr>
                <p14:cNvContentPartPr/>
                <p14:nvPr/>
              </p14:nvContentPartPr>
              <p14:xfrm>
                <a:off x="3925482" y="2871784"/>
                <a:ext cx="151920" cy="174960"/>
              </p14:xfrm>
            </p:contentPart>
          </mc:Choice>
          <mc:Fallback xmlns="">
            <p:pic>
              <p:nvPicPr>
                <p:cNvPr id="136" name="Entrada de lápiz 135">
                  <a:extLst>
                    <a:ext uri="{FF2B5EF4-FFF2-40B4-BE49-F238E27FC236}">
                      <a16:creationId xmlns:a16="http://schemas.microsoft.com/office/drawing/2014/main" id="{22601F04-515C-4A5B-96B9-454D76A95340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907842" y="2853784"/>
                  <a:ext cx="18756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37" name="Entrada de lápiz 136">
                  <a:extLst>
                    <a:ext uri="{FF2B5EF4-FFF2-40B4-BE49-F238E27FC236}">
                      <a16:creationId xmlns:a16="http://schemas.microsoft.com/office/drawing/2014/main" id="{DE8D46F0-93E5-49F3-8846-B14108020019}"/>
                    </a:ext>
                  </a:extLst>
                </p14:cNvPr>
                <p14:cNvContentPartPr/>
                <p14:nvPr/>
              </p14:nvContentPartPr>
              <p14:xfrm>
                <a:off x="4208082" y="2891584"/>
                <a:ext cx="51840" cy="12960"/>
              </p14:xfrm>
            </p:contentPart>
          </mc:Choice>
          <mc:Fallback xmlns="">
            <p:pic>
              <p:nvPicPr>
                <p:cNvPr id="137" name="Entrada de lápiz 136">
                  <a:extLst>
                    <a:ext uri="{FF2B5EF4-FFF2-40B4-BE49-F238E27FC236}">
                      <a16:creationId xmlns:a16="http://schemas.microsoft.com/office/drawing/2014/main" id="{DE8D46F0-93E5-49F3-8846-B14108020019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190082" y="2873584"/>
                  <a:ext cx="8748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38" name="Entrada de lápiz 137">
                  <a:extLst>
                    <a:ext uri="{FF2B5EF4-FFF2-40B4-BE49-F238E27FC236}">
                      <a16:creationId xmlns:a16="http://schemas.microsoft.com/office/drawing/2014/main" id="{9F4A0176-5A49-43BB-B033-7F652ADC836E}"/>
                    </a:ext>
                  </a:extLst>
                </p14:cNvPr>
                <p14:cNvContentPartPr/>
                <p14:nvPr/>
              </p14:nvContentPartPr>
              <p14:xfrm>
                <a:off x="4075962" y="2668024"/>
                <a:ext cx="173520" cy="319680"/>
              </p14:xfrm>
            </p:contentPart>
          </mc:Choice>
          <mc:Fallback xmlns="">
            <p:pic>
              <p:nvPicPr>
                <p:cNvPr id="138" name="Entrada de lápiz 137">
                  <a:extLst>
                    <a:ext uri="{FF2B5EF4-FFF2-40B4-BE49-F238E27FC236}">
                      <a16:creationId xmlns:a16="http://schemas.microsoft.com/office/drawing/2014/main" id="{9F4A0176-5A49-43BB-B033-7F652ADC836E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058322" y="2650024"/>
                  <a:ext cx="209160" cy="35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39" name="Entrada de lápiz 138">
                  <a:extLst>
                    <a:ext uri="{FF2B5EF4-FFF2-40B4-BE49-F238E27FC236}">
                      <a16:creationId xmlns:a16="http://schemas.microsoft.com/office/drawing/2014/main" id="{DE5C266A-8E37-4B88-925F-3725BD721FF5}"/>
                    </a:ext>
                  </a:extLst>
                </p14:cNvPr>
                <p14:cNvContentPartPr/>
                <p14:nvPr/>
              </p14:nvContentPartPr>
              <p14:xfrm>
                <a:off x="4259202" y="2752264"/>
                <a:ext cx="174240" cy="196560"/>
              </p14:xfrm>
            </p:contentPart>
          </mc:Choice>
          <mc:Fallback xmlns="">
            <p:pic>
              <p:nvPicPr>
                <p:cNvPr id="139" name="Entrada de lápiz 138">
                  <a:extLst>
                    <a:ext uri="{FF2B5EF4-FFF2-40B4-BE49-F238E27FC236}">
                      <a16:creationId xmlns:a16="http://schemas.microsoft.com/office/drawing/2014/main" id="{DE5C266A-8E37-4B88-925F-3725BD721FF5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241202" y="2734624"/>
                  <a:ext cx="20988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140" name="Entrada de lápiz 139">
                  <a:extLst>
                    <a:ext uri="{FF2B5EF4-FFF2-40B4-BE49-F238E27FC236}">
                      <a16:creationId xmlns:a16="http://schemas.microsoft.com/office/drawing/2014/main" id="{6A1E4A87-0520-4244-92AE-664A4CE3160A}"/>
                    </a:ext>
                  </a:extLst>
                </p14:cNvPr>
                <p14:cNvContentPartPr/>
                <p14:nvPr/>
              </p14:nvContentPartPr>
              <p14:xfrm>
                <a:off x="4460082" y="2678464"/>
                <a:ext cx="137160" cy="201960"/>
              </p14:xfrm>
            </p:contentPart>
          </mc:Choice>
          <mc:Fallback xmlns="">
            <p:pic>
              <p:nvPicPr>
                <p:cNvPr id="140" name="Entrada de lápiz 139">
                  <a:extLst>
                    <a:ext uri="{FF2B5EF4-FFF2-40B4-BE49-F238E27FC236}">
                      <a16:creationId xmlns:a16="http://schemas.microsoft.com/office/drawing/2014/main" id="{6A1E4A87-0520-4244-92AE-664A4CE3160A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442082" y="2660464"/>
                  <a:ext cx="172800" cy="237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2" name="Grupo 151">
            <a:extLst>
              <a:ext uri="{FF2B5EF4-FFF2-40B4-BE49-F238E27FC236}">
                <a16:creationId xmlns:a16="http://schemas.microsoft.com/office/drawing/2014/main" id="{CE213327-05F3-434A-8F4F-99A654160C8C}"/>
              </a:ext>
            </a:extLst>
          </p:cNvPr>
          <p:cNvGrpSpPr/>
          <p:nvPr/>
        </p:nvGrpSpPr>
        <p:grpSpPr>
          <a:xfrm>
            <a:off x="1354002" y="1642384"/>
            <a:ext cx="3098520" cy="838080"/>
            <a:chOff x="1354002" y="1642384"/>
            <a:chExt cx="3098520" cy="83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142" name="Entrada de lápiz 141">
                  <a:extLst>
                    <a:ext uri="{FF2B5EF4-FFF2-40B4-BE49-F238E27FC236}">
                      <a16:creationId xmlns:a16="http://schemas.microsoft.com/office/drawing/2014/main" id="{4EEE9E47-4327-40B9-AE33-BC2875EA15A8}"/>
                    </a:ext>
                  </a:extLst>
                </p14:cNvPr>
                <p14:cNvContentPartPr/>
                <p14:nvPr/>
              </p14:nvContentPartPr>
              <p14:xfrm>
                <a:off x="3033042" y="1882144"/>
                <a:ext cx="1419480" cy="598320"/>
              </p14:xfrm>
            </p:contentPart>
          </mc:Choice>
          <mc:Fallback xmlns="">
            <p:pic>
              <p:nvPicPr>
                <p:cNvPr id="142" name="Entrada de lápiz 141">
                  <a:extLst>
                    <a:ext uri="{FF2B5EF4-FFF2-40B4-BE49-F238E27FC236}">
                      <a16:creationId xmlns:a16="http://schemas.microsoft.com/office/drawing/2014/main" id="{4EEE9E47-4327-40B9-AE33-BC2875EA15A8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015402" y="1864144"/>
                  <a:ext cx="1455120" cy="63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143" name="Entrada de lápiz 142">
                  <a:extLst>
                    <a:ext uri="{FF2B5EF4-FFF2-40B4-BE49-F238E27FC236}">
                      <a16:creationId xmlns:a16="http://schemas.microsoft.com/office/drawing/2014/main" id="{1E07A30A-4F96-4342-BF35-2D4F81003A4C}"/>
                    </a:ext>
                  </a:extLst>
                </p14:cNvPr>
                <p14:cNvContentPartPr/>
                <p14:nvPr/>
              </p14:nvContentPartPr>
              <p14:xfrm>
                <a:off x="1354002" y="2098144"/>
                <a:ext cx="163800" cy="225720"/>
              </p14:xfrm>
            </p:contentPart>
          </mc:Choice>
          <mc:Fallback xmlns="">
            <p:pic>
              <p:nvPicPr>
                <p:cNvPr id="143" name="Entrada de lápiz 142">
                  <a:extLst>
                    <a:ext uri="{FF2B5EF4-FFF2-40B4-BE49-F238E27FC236}">
                      <a16:creationId xmlns:a16="http://schemas.microsoft.com/office/drawing/2014/main" id="{1E07A30A-4F96-4342-BF35-2D4F81003A4C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336362" y="2080144"/>
                  <a:ext cx="19944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144" name="Entrada de lápiz 143">
                  <a:extLst>
                    <a:ext uri="{FF2B5EF4-FFF2-40B4-BE49-F238E27FC236}">
                      <a16:creationId xmlns:a16="http://schemas.microsoft.com/office/drawing/2014/main" id="{C5351BB0-E5E8-42FD-B6DF-F1B818E30DAF}"/>
                    </a:ext>
                  </a:extLst>
                </p14:cNvPr>
                <p14:cNvContentPartPr/>
                <p14:nvPr/>
              </p14:nvContentPartPr>
              <p14:xfrm>
                <a:off x="1633362" y="2097424"/>
                <a:ext cx="121320" cy="182160"/>
              </p14:xfrm>
            </p:contentPart>
          </mc:Choice>
          <mc:Fallback xmlns="">
            <p:pic>
              <p:nvPicPr>
                <p:cNvPr id="144" name="Entrada de lápiz 143">
                  <a:extLst>
                    <a:ext uri="{FF2B5EF4-FFF2-40B4-BE49-F238E27FC236}">
                      <a16:creationId xmlns:a16="http://schemas.microsoft.com/office/drawing/2014/main" id="{C5351BB0-E5E8-42FD-B6DF-F1B818E30DAF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615722" y="2079424"/>
                  <a:ext cx="15696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145" name="Entrada de lápiz 144">
                  <a:extLst>
                    <a:ext uri="{FF2B5EF4-FFF2-40B4-BE49-F238E27FC236}">
                      <a16:creationId xmlns:a16="http://schemas.microsoft.com/office/drawing/2014/main" id="{1AE67497-4D88-4700-9056-6EE49163D11A}"/>
                    </a:ext>
                  </a:extLst>
                </p14:cNvPr>
                <p14:cNvContentPartPr/>
                <p14:nvPr/>
              </p14:nvContentPartPr>
              <p14:xfrm>
                <a:off x="1784202" y="2011024"/>
                <a:ext cx="195840" cy="154800"/>
              </p14:xfrm>
            </p:contentPart>
          </mc:Choice>
          <mc:Fallback xmlns="">
            <p:pic>
              <p:nvPicPr>
                <p:cNvPr id="145" name="Entrada de lápiz 144">
                  <a:extLst>
                    <a:ext uri="{FF2B5EF4-FFF2-40B4-BE49-F238E27FC236}">
                      <a16:creationId xmlns:a16="http://schemas.microsoft.com/office/drawing/2014/main" id="{1AE67497-4D88-4700-9056-6EE49163D11A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766202" y="1993384"/>
                  <a:ext cx="23148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146" name="Entrada de lápiz 145">
                  <a:extLst>
                    <a:ext uri="{FF2B5EF4-FFF2-40B4-BE49-F238E27FC236}">
                      <a16:creationId xmlns:a16="http://schemas.microsoft.com/office/drawing/2014/main" id="{99D0503B-F354-4755-8CA6-3984A58A92B8}"/>
                    </a:ext>
                  </a:extLst>
                </p14:cNvPr>
                <p14:cNvContentPartPr/>
                <p14:nvPr/>
              </p14:nvContentPartPr>
              <p14:xfrm>
                <a:off x="2022162" y="1971064"/>
                <a:ext cx="146880" cy="203040"/>
              </p14:xfrm>
            </p:contentPart>
          </mc:Choice>
          <mc:Fallback xmlns="">
            <p:pic>
              <p:nvPicPr>
                <p:cNvPr id="146" name="Entrada de lápiz 145">
                  <a:extLst>
                    <a:ext uri="{FF2B5EF4-FFF2-40B4-BE49-F238E27FC236}">
                      <a16:creationId xmlns:a16="http://schemas.microsoft.com/office/drawing/2014/main" id="{99D0503B-F354-4755-8CA6-3984A58A92B8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004522" y="1953424"/>
                  <a:ext cx="18252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147" name="Entrada de lápiz 146">
                  <a:extLst>
                    <a:ext uri="{FF2B5EF4-FFF2-40B4-BE49-F238E27FC236}">
                      <a16:creationId xmlns:a16="http://schemas.microsoft.com/office/drawing/2014/main" id="{811BA569-69AF-4A14-B7CA-36B0D8A706AE}"/>
                    </a:ext>
                  </a:extLst>
                </p14:cNvPr>
                <p14:cNvContentPartPr/>
                <p14:nvPr/>
              </p14:nvContentPartPr>
              <p14:xfrm>
                <a:off x="2161482" y="1919584"/>
                <a:ext cx="116640" cy="173160"/>
              </p14:xfrm>
            </p:contentPart>
          </mc:Choice>
          <mc:Fallback xmlns="">
            <p:pic>
              <p:nvPicPr>
                <p:cNvPr id="147" name="Entrada de lápiz 146">
                  <a:extLst>
                    <a:ext uri="{FF2B5EF4-FFF2-40B4-BE49-F238E27FC236}">
                      <a16:creationId xmlns:a16="http://schemas.microsoft.com/office/drawing/2014/main" id="{811BA569-69AF-4A14-B7CA-36B0D8A706AE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143482" y="1901944"/>
                  <a:ext cx="15228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148" name="Entrada de lápiz 147">
                  <a:extLst>
                    <a:ext uri="{FF2B5EF4-FFF2-40B4-BE49-F238E27FC236}">
                      <a16:creationId xmlns:a16="http://schemas.microsoft.com/office/drawing/2014/main" id="{3FD0D958-BA14-44A5-B3EB-50B33ED3F090}"/>
                    </a:ext>
                  </a:extLst>
                </p14:cNvPr>
                <p14:cNvContentPartPr/>
                <p14:nvPr/>
              </p14:nvContentPartPr>
              <p14:xfrm>
                <a:off x="2355162" y="1897984"/>
                <a:ext cx="258120" cy="165960"/>
              </p14:xfrm>
            </p:contentPart>
          </mc:Choice>
          <mc:Fallback xmlns="">
            <p:pic>
              <p:nvPicPr>
                <p:cNvPr id="148" name="Entrada de lápiz 147">
                  <a:extLst>
                    <a:ext uri="{FF2B5EF4-FFF2-40B4-BE49-F238E27FC236}">
                      <a16:creationId xmlns:a16="http://schemas.microsoft.com/office/drawing/2014/main" id="{3FD0D958-BA14-44A5-B3EB-50B33ED3F090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337522" y="1879984"/>
                  <a:ext cx="29376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149" name="Entrada de lápiz 148">
                  <a:extLst>
                    <a:ext uri="{FF2B5EF4-FFF2-40B4-BE49-F238E27FC236}">
                      <a16:creationId xmlns:a16="http://schemas.microsoft.com/office/drawing/2014/main" id="{A53877BD-4D56-40E3-9A2F-4122183E3392}"/>
                    </a:ext>
                  </a:extLst>
                </p14:cNvPr>
                <p14:cNvContentPartPr/>
                <p14:nvPr/>
              </p14:nvContentPartPr>
              <p14:xfrm>
                <a:off x="2572602" y="1642384"/>
                <a:ext cx="171720" cy="380880"/>
              </p14:xfrm>
            </p:contentPart>
          </mc:Choice>
          <mc:Fallback xmlns="">
            <p:pic>
              <p:nvPicPr>
                <p:cNvPr id="149" name="Entrada de lápiz 148">
                  <a:extLst>
                    <a:ext uri="{FF2B5EF4-FFF2-40B4-BE49-F238E27FC236}">
                      <a16:creationId xmlns:a16="http://schemas.microsoft.com/office/drawing/2014/main" id="{A53877BD-4D56-40E3-9A2F-4122183E3392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2554602" y="1624384"/>
                  <a:ext cx="207360" cy="41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150" name="Entrada de lápiz 149">
                  <a:extLst>
                    <a:ext uri="{FF2B5EF4-FFF2-40B4-BE49-F238E27FC236}">
                      <a16:creationId xmlns:a16="http://schemas.microsoft.com/office/drawing/2014/main" id="{76CCB752-5746-4E61-A38D-54F4BEEB6503}"/>
                    </a:ext>
                  </a:extLst>
                </p14:cNvPr>
                <p14:cNvContentPartPr/>
                <p14:nvPr/>
              </p14:nvContentPartPr>
              <p14:xfrm>
                <a:off x="2764842" y="1798984"/>
                <a:ext cx="141840" cy="169920"/>
              </p14:xfrm>
            </p:contentPart>
          </mc:Choice>
          <mc:Fallback xmlns="">
            <p:pic>
              <p:nvPicPr>
                <p:cNvPr id="150" name="Entrada de lápiz 149">
                  <a:extLst>
                    <a:ext uri="{FF2B5EF4-FFF2-40B4-BE49-F238E27FC236}">
                      <a16:creationId xmlns:a16="http://schemas.microsoft.com/office/drawing/2014/main" id="{76CCB752-5746-4E61-A38D-54F4BEEB6503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2746842" y="1780984"/>
                  <a:ext cx="17748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151" name="Entrada de lápiz 150">
                  <a:extLst>
                    <a:ext uri="{FF2B5EF4-FFF2-40B4-BE49-F238E27FC236}">
                      <a16:creationId xmlns:a16="http://schemas.microsoft.com/office/drawing/2014/main" id="{D4E912D8-C6AC-4AA0-90E8-2DC9D3746102}"/>
                    </a:ext>
                  </a:extLst>
                </p14:cNvPr>
                <p14:cNvContentPartPr/>
                <p14:nvPr/>
              </p14:nvContentPartPr>
              <p14:xfrm>
                <a:off x="2930442" y="1724104"/>
                <a:ext cx="231840" cy="177840"/>
              </p14:xfrm>
            </p:contentPart>
          </mc:Choice>
          <mc:Fallback xmlns="">
            <p:pic>
              <p:nvPicPr>
                <p:cNvPr id="151" name="Entrada de lápiz 150">
                  <a:extLst>
                    <a:ext uri="{FF2B5EF4-FFF2-40B4-BE49-F238E27FC236}">
                      <a16:creationId xmlns:a16="http://schemas.microsoft.com/office/drawing/2014/main" id="{D4E912D8-C6AC-4AA0-90E8-2DC9D3746102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912802" y="1706104"/>
                  <a:ext cx="267480" cy="21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6" name="Grupo 155">
            <a:extLst>
              <a:ext uri="{FF2B5EF4-FFF2-40B4-BE49-F238E27FC236}">
                <a16:creationId xmlns:a16="http://schemas.microsoft.com/office/drawing/2014/main" id="{75B4BF4E-825F-43C9-99B0-644409D10544}"/>
              </a:ext>
            </a:extLst>
          </p:cNvPr>
          <p:cNvGrpSpPr/>
          <p:nvPr/>
        </p:nvGrpSpPr>
        <p:grpSpPr>
          <a:xfrm>
            <a:off x="2591322" y="4442464"/>
            <a:ext cx="1139760" cy="477000"/>
            <a:chOff x="2591322" y="4442464"/>
            <a:chExt cx="1139760" cy="477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153" name="Entrada de lápiz 152">
                  <a:extLst>
                    <a:ext uri="{FF2B5EF4-FFF2-40B4-BE49-F238E27FC236}">
                      <a16:creationId xmlns:a16="http://schemas.microsoft.com/office/drawing/2014/main" id="{D2A398FA-2700-42E0-A398-FB11B929C07F}"/>
                    </a:ext>
                  </a:extLst>
                </p14:cNvPr>
                <p14:cNvContentPartPr/>
                <p14:nvPr/>
              </p14:nvContentPartPr>
              <p14:xfrm>
                <a:off x="2591322" y="4442464"/>
                <a:ext cx="1139760" cy="75960"/>
              </p14:xfrm>
            </p:contentPart>
          </mc:Choice>
          <mc:Fallback xmlns="">
            <p:pic>
              <p:nvPicPr>
                <p:cNvPr id="153" name="Entrada de lápiz 152">
                  <a:extLst>
                    <a:ext uri="{FF2B5EF4-FFF2-40B4-BE49-F238E27FC236}">
                      <a16:creationId xmlns:a16="http://schemas.microsoft.com/office/drawing/2014/main" id="{D2A398FA-2700-42E0-A398-FB11B929C07F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2573322" y="4424824"/>
                  <a:ext cx="117540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154" name="Entrada de lápiz 153">
                  <a:extLst>
                    <a:ext uri="{FF2B5EF4-FFF2-40B4-BE49-F238E27FC236}">
                      <a16:creationId xmlns:a16="http://schemas.microsoft.com/office/drawing/2014/main" id="{58BFFBFC-7EF8-4464-BDA2-2ABEC39C6DC4}"/>
                    </a:ext>
                  </a:extLst>
                </p14:cNvPr>
                <p14:cNvContentPartPr/>
                <p14:nvPr/>
              </p14:nvContentPartPr>
              <p14:xfrm>
                <a:off x="2996682" y="4604104"/>
                <a:ext cx="202320" cy="315360"/>
              </p14:xfrm>
            </p:contentPart>
          </mc:Choice>
          <mc:Fallback xmlns="">
            <p:pic>
              <p:nvPicPr>
                <p:cNvPr id="154" name="Entrada de lápiz 153">
                  <a:extLst>
                    <a:ext uri="{FF2B5EF4-FFF2-40B4-BE49-F238E27FC236}">
                      <a16:creationId xmlns:a16="http://schemas.microsoft.com/office/drawing/2014/main" id="{58BFFBFC-7EF8-4464-BDA2-2ABEC39C6DC4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2978682" y="4586104"/>
                  <a:ext cx="237960" cy="3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155" name="Entrada de lápiz 154">
                  <a:extLst>
                    <a:ext uri="{FF2B5EF4-FFF2-40B4-BE49-F238E27FC236}">
                      <a16:creationId xmlns:a16="http://schemas.microsoft.com/office/drawing/2014/main" id="{4DECBAFF-9EFD-4556-B00C-81951A190FC9}"/>
                    </a:ext>
                  </a:extLst>
                </p14:cNvPr>
                <p14:cNvContentPartPr/>
                <p14:nvPr/>
              </p14:nvContentPartPr>
              <p14:xfrm>
                <a:off x="3080202" y="4693024"/>
                <a:ext cx="344520" cy="73080"/>
              </p14:xfrm>
            </p:contentPart>
          </mc:Choice>
          <mc:Fallback xmlns="">
            <p:pic>
              <p:nvPicPr>
                <p:cNvPr id="155" name="Entrada de lápiz 154">
                  <a:extLst>
                    <a:ext uri="{FF2B5EF4-FFF2-40B4-BE49-F238E27FC236}">
                      <a16:creationId xmlns:a16="http://schemas.microsoft.com/office/drawing/2014/main" id="{4DECBAFF-9EFD-4556-B00C-81951A190FC9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062562" y="4675024"/>
                  <a:ext cx="380160" cy="108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5" name="Grupo 164">
            <a:extLst>
              <a:ext uri="{FF2B5EF4-FFF2-40B4-BE49-F238E27FC236}">
                <a16:creationId xmlns:a16="http://schemas.microsoft.com/office/drawing/2014/main" id="{526C104C-A483-4520-915D-07A7C40E03AC}"/>
              </a:ext>
            </a:extLst>
          </p:cNvPr>
          <p:cNvGrpSpPr/>
          <p:nvPr/>
        </p:nvGrpSpPr>
        <p:grpSpPr>
          <a:xfrm>
            <a:off x="2667642" y="4044664"/>
            <a:ext cx="732960" cy="279360"/>
            <a:chOff x="2667642" y="4044664"/>
            <a:chExt cx="732960" cy="27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157" name="Entrada de lápiz 156">
                  <a:extLst>
                    <a:ext uri="{FF2B5EF4-FFF2-40B4-BE49-F238E27FC236}">
                      <a16:creationId xmlns:a16="http://schemas.microsoft.com/office/drawing/2014/main" id="{D9FEF241-8705-4298-8401-680B901AA4E4}"/>
                    </a:ext>
                  </a:extLst>
                </p14:cNvPr>
                <p14:cNvContentPartPr/>
                <p14:nvPr/>
              </p14:nvContentPartPr>
              <p14:xfrm>
                <a:off x="2667642" y="4076704"/>
                <a:ext cx="129240" cy="131400"/>
              </p14:xfrm>
            </p:contentPart>
          </mc:Choice>
          <mc:Fallback xmlns="">
            <p:pic>
              <p:nvPicPr>
                <p:cNvPr id="157" name="Entrada de lápiz 156">
                  <a:extLst>
                    <a:ext uri="{FF2B5EF4-FFF2-40B4-BE49-F238E27FC236}">
                      <a16:creationId xmlns:a16="http://schemas.microsoft.com/office/drawing/2014/main" id="{D9FEF241-8705-4298-8401-680B901AA4E4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649642" y="4058704"/>
                  <a:ext cx="16488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158" name="Entrada de lápiz 157">
                  <a:extLst>
                    <a:ext uri="{FF2B5EF4-FFF2-40B4-BE49-F238E27FC236}">
                      <a16:creationId xmlns:a16="http://schemas.microsoft.com/office/drawing/2014/main" id="{9DECACD8-4D37-447B-9C1C-31676C63FE06}"/>
                    </a:ext>
                  </a:extLst>
                </p14:cNvPr>
                <p14:cNvContentPartPr/>
                <p14:nvPr/>
              </p14:nvContentPartPr>
              <p14:xfrm>
                <a:off x="2810562" y="4055104"/>
                <a:ext cx="18720" cy="263880"/>
              </p14:xfrm>
            </p:contentPart>
          </mc:Choice>
          <mc:Fallback xmlns="">
            <p:pic>
              <p:nvPicPr>
                <p:cNvPr id="158" name="Entrada de lápiz 157">
                  <a:extLst>
                    <a:ext uri="{FF2B5EF4-FFF2-40B4-BE49-F238E27FC236}">
                      <a16:creationId xmlns:a16="http://schemas.microsoft.com/office/drawing/2014/main" id="{9DECACD8-4D37-447B-9C1C-31676C63FE06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2792562" y="4037464"/>
                  <a:ext cx="5436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159" name="Entrada de lápiz 158">
                  <a:extLst>
                    <a:ext uri="{FF2B5EF4-FFF2-40B4-BE49-F238E27FC236}">
                      <a16:creationId xmlns:a16="http://schemas.microsoft.com/office/drawing/2014/main" id="{35227D95-B3C0-43E9-8AE3-B1A1CB966080}"/>
                    </a:ext>
                  </a:extLst>
                </p14:cNvPr>
                <p14:cNvContentPartPr/>
                <p14:nvPr/>
              </p14:nvContentPartPr>
              <p14:xfrm>
                <a:off x="2953122" y="4109104"/>
                <a:ext cx="27000" cy="178560"/>
              </p14:xfrm>
            </p:contentPart>
          </mc:Choice>
          <mc:Fallback xmlns="">
            <p:pic>
              <p:nvPicPr>
                <p:cNvPr id="159" name="Entrada de lápiz 158">
                  <a:extLst>
                    <a:ext uri="{FF2B5EF4-FFF2-40B4-BE49-F238E27FC236}">
                      <a16:creationId xmlns:a16="http://schemas.microsoft.com/office/drawing/2014/main" id="{35227D95-B3C0-43E9-8AE3-B1A1CB966080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2935122" y="4091104"/>
                  <a:ext cx="6264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160" name="Entrada de lápiz 159">
                  <a:extLst>
                    <a:ext uri="{FF2B5EF4-FFF2-40B4-BE49-F238E27FC236}">
                      <a16:creationId xmlns:a16="http://schemas.microsoft.com/office/drawing/2014/main" id="{2CB03D16-052F-437B-ABDF-8B513AA03E03}"/>
                    </a:ext>
                  </a:extLst>
                </p14:cNvPr>
                <p14:cNvContentPartPr/>
                <p14:nvPr/>
              </p14:nvContentPartPr>
              <p14:xfrm>
                <a:off x="2903802" y="4173904"/>
                <a:ext cx="192960" cy="43560"/>
              </p14:xfrm>
            </p:contentPart>
          </mc:Choice>
          <mc:Fallback xmlns="">
            <p:pic>
              <p:nvPicPr>
                <p:cNvPr id="160" name="Entrada de lápiz 159">
                  <a:extLst>
                    <a:ext uri="{FF2B5EF4-FFF2-40B4-BE49-F238E27FC236}">
                      <a16:creationId xmlns:a16="http://schemas.microsoft.com/office/drawing/2014/main" id="{2CB03D16-052F-437B-ABDF-8B513AA03E03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2886162" y="4155904"/>
                  <a:ext cx="22860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161" name="Entrada de lápiz 160">
                  <a:extLst>
                    <a:ext uri="{FF2B5EF4-FFF2-40B4-BE49-F238E27FC236}">
                      <a16:creationId xmlns:a16="http://schemas.microsoft.com/office/drawing/2014/main" id="{EA2F862C-C46A-435A-9643-359CE8DD6802}"/>
                    </a:ext>
                  </a:extLst>
                </p14:cNvPr>
                <p14:cNvContentPartPr/>
                <p14:nvPr/>
              </p14:nvContentPartPr>
              <p14:xfrm>
                <a:off x="3130242" y="4044664"/>
                <a:ext cx="270360" cy="279360"/>
              </p14:xfrm>
            </p:contentPart>
          </mc:Choice>
          <mc:Fallback xmlns="">
            <p:pic>
              <p:nvPicPr>
                <p:cNvPr id="161" name="Entrada de lápiz 160">
                  <a:extLst>
                    <a:ext uri="{FF2B5EF4-FFF2-40B4-BE49-F238E27FC236}">
                      <a16:creationId xmlns:a16="http://schemas.microsoft.com/office/drawing/2014/main" id="{EA2F862C-C46A-435A-9643-359CE8DD6802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112602" y="4027024"/>
                  <a:ext cx="306000" cy="31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5" name="Grupo 174">
            <a:extLst>
              <a:ext uri="{FF2B5EF4-FFF2-40B4-BE49-F238E27FC236}">
                <a16:creationId xmlns:a16="http://schemas.microsoft.com/office/drawing/2014/main" id="{72FDCC28-0B74-4FE9-ABD5-B31BFD4732E2}"/>
              </a:ext>
            </a:extLst>
          </p:cNvPr>
          <p:cNvGrpSpPr/>
          <p:nvPr/>
        </p:nvGrpSpPr>
        <p:grpSpPr>
          <a:xfrm>
            <a:off x="4010442" y="4025944"/>
            <a:ext cx="1713600" cy="820440"/>
            <a:chOff x="4010442" y="4025944"/>
            <a:chExt cx="1713600" cy="820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162" name="Entrada de lápiz 161">
                  <a:extLst>
                    <a:ext uri="{FF2B5EF4-FFF2-40B4-BE49-F238E27FC236}">
                      <a16:creationId xmlns:a16="http://schemas.microsoft.com/office/drawing/2014/main" id="{77337986-6AF8-47E6-B732-F512C91CED45}"/>
                    </a:ext>
                  </a:extLst>
                </p14:cNvPr>
                <p14:cNvContentPartPr/>
                <p14:nvPr/>
              </p14:nvContentPartPr>
              <p14:xfrm>
                <a:off x="4010442" y="4270024"/>
                <a:ext cx="119520" cy="360"/>
              </p14:xfrm>
            </p:contentPart>
          </mc:Choice>
          <mc:Fallback xmlns="">
            <p:pic>
              <p:nvPicPr>
                <p:cNvPr id="162" name="Entrada de lápiz 161">
                  <a:extLst>
                    <a:ext uri="{FF2B5EF4-FFF2-40B4-BE49-F238E27FC236}">
                      <a16:creationId xmlns:a16="http://schemas.microsoft.com/office/drawing/2014/main" id="{77337986-6AF8-47E6-B732-F512C91CED45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992802" y="4252384"/>
                  <a:ext cx="1551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163" name="Entrada de lápiz 162">
                  <a:extLst>
                    <a:ext uri="{FF2B5EF4-FFF2-40B4-BE49-F238E27FC236}">
                      <a16:creationId xmlns:a16="http://schemas.microsoft.com/office/drawing/2014/main" id="{76907736-5FE3-4A9C-BB76-CB837D1B77D7}"/>
                    </a:ext>
                  </a:extLst>
                </p14:cNvPr>
                <p14:cNvContentPartPr/>
                <p14:nvPr/>
              </p14:nvContentPartPr>
              <p14:xfrm>
                <a:off x="4021242" y="4380184"/>
                <a:ext cx="197640" cy="8640"/>
              </p14:xfrm>
            </p:contentPart>
          </mc:Choice>
          <mc:Fallback xmlns="">
            <p:pic>
              <p:nvPicPr>
                <p:cNvPr id="163" name="Entrada de lápiz 162">
                  <a:extLst>
                    <a:ext uri="{FF2B5EF4-FFF2-40B4-BE49-F238E27FC236}">
                      <a16:creationId xmlns:a16="http://schemas.microsoft.com/office/drawing/2014/main" id="{76907736-5FE3-4A9C-BB76-CB837D1B77D7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4003602" y="4362544"/>
                  <a:ext cx="2332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166" name="Entrada de lápiz 165">
                  <a:extLst>
                    <a:ext uri="{FF2B5EF4-FFF2-40B4-BE49-F238E27FC236}">
                      <a16:creationId xmlns:a16="http://schemas.microsoft.com/office/drawing/2014/main" id="{140E8426-EF74-41F5-9777-7B8950A1D1F2}"/>
                    </a:ext>
                  </a:extLst>
                </p14:cNvPr>
                <p14:cNvContentPartPr/>
                <p14:nvPr/>
              </p14:nvContentPartPr>
              <p14:xfrm>
                <a:off x="4570602" y="4025944"/>
                <a:ext cx="223560" cy="263880"/>
              </p14:xfrm>
            </p:contentPart>
          </mc:Choice>
          <mc:Fallback xmlns="">
            <p:pic>
              <p:nvPicPr>
                <p:cNvPr id="166" name="Entrada de lápiz 165">
                  <a:extLst>
                    <a:ext uri="{FF2B5EF4-FFF2-40B4-BE49-F238E27FC236}">
                      <a16:creationId xmlns:a16="http://schemas.microsoft.com/office/drawing/2014/main" id="{140E8426-EF74-41F5-9777-7B8950A1D1F2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552602" y="4008304"/>
                  <a:ext cx="25920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167" name="Entrada de lápiz 166">
                  <a:extLst>
                    <a:ext uri="{FF2B5EF4-FFF2-40B4-BE49-F238E27FC236}">
                      <a16:creationId xmlns:a16="http://schemas.microsoft.com/office/drawing/2014/main" id="{A8A1BC81-2055-47DF-8AE9-F4147798A233}"/>
                    </a:ext>
                  </a:extLst>
                </p14:cNvPr>
                <p14:cNvContentPartPr/>
                <p14:nvPr/>
              </p14:nvContentPartPr>
              <p14:xfrm>
                <a:off x="4654482" y="4152304"/>
                <a:ext cx="239040" cy="23400"/>
              </p14:xfrm>
            </p:contentPart>
          </mc:Choice>
          <mc:Fallback xmlns="">
            <p:pic>
              <p:nvPicPr>
                <p:cNvPr id="167" name="Entrada de lápiz 166">
                  <a:extLst>
                    <a:ext uri="{FF2B5EF4-FFF2-40B4-BE49-F238E27FC236}">
                      <a16:creationId xmlns:a16="http://schemas.microsoft.com/office/drawing/2014/main" id="{A8A1BC81-2055-47DF-8AE9-F4147798A233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4636482" y="4134304"/>
                  <a:ext cx="27468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168" name="Entrada de lápiz 167">
                  <a:extLst>
                    <a:ext uri="{FF2B5EF4-FFF2-40B4-BE49-F238E27FC236}">
                      <a16:creationId xmlns:a16="http://schemas.microsoft.com/office/drawing/2014/main" id="{B1589091-3E66-425E-90FC-D3E4E245F391}"/>
                    </a:ext>
                  </a:extLst>
                </p14:cNvPr>
                <p14:cNvContentPartPr/>
                <p14:nvPr/>
              </p14:nvContentPartPr>
              <p14:xfrm>
                <a:off x="4380882" y="4399264"/>
                <a:ext cx="511560" cy="88200"/>
              </p14:xfrm>
            </p:contentPart>
          </mc:Choice>
          <mc:Fallback xmlns="">
            <p:pic>
              <p:nvPicPr>
                <p:cNvPr id="168" name="Entrada de lápiz 167">
                  <a:extLst>
                    <a:ext uri="{FF2B5EF4-FFF2-40B4-BE49-F238E27FC236}">
                      <a16:creationId xmlns:a16="http://schemas.microsoft.com/office/drawing/2014/main" id="{B1589091-3E66-425E-90FC-D3E4E245F391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4362882" y="4381624"/>
                  <a:ext cx="54720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169" name="Entrada de lápiz 168">
                  <a:extLst>
                    <a:ext uri="{FF2B5EF4-FFF2-40B4-BE49-F238E27FC236}">
                      <a16:creationId xmlns:a16="http://schemas.microsoft.com/office/drawing/2014/main" id="{9F85C571-A56D-4CA5-A194-915EC9244C76}"/>
                    </a:ext>
                  </a:extLst>
                </p14:cNvPr>
                <p14:cNvContentPartPr/>
                <p14:nvPr/>
              </p14:nvContentPartPr>
              <p14:xfrm>
                <a:off x="4604082" y="4519144"/>
                <a:ext cx="234720" cy="327240"/>
              </p14:xfrm>
            </p:contentPart>
          </mc:Choice>
          <mc:Fallback xmlns="">
            <p:pic>
              <p:nvPicPr>
                <p:cNvPr id="169" name="Entrada de lápiz 168">
                  <a:extLst>
                    <a:ext uri="{FF2B5EF4-FFF2-40B4-BE49-F238E27FC236}">
                      <a16:creationId xmlns:a16="http://schemas.microsoft.com/office/drawing/2014/main" id="{9F85C571-A56D-4CA5-A194-915EC9244C76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4586082" y="4501504"/>
                  <a:ext cx="270360" cy="36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170" name="Entrada de lápiz 169">
                  <a:extLst>
                    <a:ext uri="{FF2B5EF4-FFF2-40B4-BE49-F238E27FC236}">
                      <a16:creationId xmlns:a16="http://schemas.microsoft.com/office/drawing/2014/main" id="{0C51F4D6-2B30-4DA7-9F8D-C8A24C6B11E0}"/>
                    </a:ext>
                  </a:extLst>
                </p14:cNvPr>
                <p14:cNvContentPartPr/>
                <p14:nvPr/>
              </p14:nvContentPartPr>
              <p14:xfrm>
                <a:off x="4700562" y="4669264"/>
                <a:ext cx="225720" cy="20880"/>
              </p14:xfrm>
            </p:contentPart>
          </mc:Choice>
          <mc:Fallback xmlns="">
            <p:pic>
              <p:nvPicPr>
                <p:cNvPr id="170" name="Entrada de lápiz 169">
                  <a:extLst>
                    <a:ext uri="{FF2B5EF4-FFF2-40B4-BE49-F238E27FC236}">
                      <a16:creationId xmlns:a16="http://schemas.microsoft.com/office/drawing/2014/main" id="{0C51F4D6-2B30-4DA7-9F8D-C8A24C6B11E0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4682922" y="4651624"/>
                  <a:ext cx="26136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171" name="Entrada de lápiz 170">
                  <a:extLst>
                    <a:ext uri="{FF2B5EF4-FFF2-40B4-BE49-F238E27FC236}">
                      <a16:creationId xmlns:a16="http://schemas.microsoft.com/office/drawing/2014/main" id="{DC8923AD-9DA9-43E3-AA82-96D9872556B1}"/>
                    </a:ext>
                  </a:extLst>
                </p14:cNvPr>
                <p14:cNvContentPartPr/>
                <p14:nvPr/>
              </p14:nvContentPartPr>
              <p14:xfrm>
                <a:off x="4496082" y="4442104"/>
                <a:ext cx="581040" cy="33840"/>
              </p14:xfrm>
            </p:contentPart>
          </mc:Choice>
          <mc:Fallback xmlns="">
            <p:pic>
              <p:nvPicPr>
                <p:cNvPr id="171" name="Entrada de lápiz 170">
                  <a:extLst>
                    <a:ext uri="{FF2B5EF4-FFF2-40B4-BE49-F238E27FC236}">
                      <a16:creationId xmlns:a16="http://schemas.microsoft.com/office/drawing/2014/main" id="{DC8923AD-9DA9-43E3-AA82-96D9872556B1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4478442" y="4424104"/>
                  <a:ext cx="61668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172" name="Entrada de lápiz 171">
                  <a:extLst>
                    <a:ext uri="{FF2B5EF4-FFF2-40B4-BE49-F238E27FC236}">
                      <a16:creationId xmlns:a16="http://schemas.microsoft.com/office/drawing/2014/main" id="{C81B69B7-62B3-4B56-BD90-FC73A6E8DCB6}"/>
                    </a:ext>
                  </a:extLst>
                </p14:cNvPr>
                <p14:cNvContentPartPr/>
                <p14:nvPr/>
              </p14:nvContentPartPr>
              <p14:xfrm>
                <a:off x="5195562" y="4356424"/>
                <a:ext cx="150840" cy="33480"/>
              </p14:xfrm>
            </p:contentPart>
          </mc:Choice>
          <mc:Fallback xmlns="">
            <p:pic>
              <p:nvPicPr>
                <p:cNvPr id="172" name="Entrada de lápiz 171">
                  <a:extLst>
                    <a:ext uri="{FF2B5EF4-FFF2-40B4-BE49-F238E27FC236}">
                      <a16:creationId xmlns:a16="http://schemas.microsoft.com/office/drawing/2014/main" id="{C81B69B7-62B3-4B56-BD90-FC73A6E8DCB6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5177922" y="4338784"/>
                  <a:ext cx="18648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173" name="Entrada de lápiz 172">
                  <a:extLst>
                    <a:ext uri="{FF2B5EF4-FFF2-40B4-BE49-F238E27FC236}">
                      <a16:creationId xmlns:a16="http://schemas.microsoft.com/office/drawing/2014/main" id="{8040F551-242A-4F1E-B539-1568F64D06A4}"/>
                    </a:ext>
                  </a:extLst>
                </p14:cNvPr>
                <p14:cNvContentPartPr/>
                <p14:nvPr/>
              </p14:nvContentPartPr>
              <p14:xfrm>
                <a:off x="5216802" y="4506904"/>
                <a:ext cx="107280" cy="11520"/>
              </p14:xfrm>
            </p:contentPart>
          </mc:Choice>
          <mc:Fallback xmlns="">
            <p:pic>
              <p:nvPicPr>
                <p:cNvPr id="173" name="Entrada de lápiz 172">
                  <a:extLst>
                    <a:ext uri="{FF2B5EF4-FFF2-40B4-BE49-F238E27FC236}">
                      <a16:creationId xmlns:a16="http://schemas.microsoft.com/office/drawing/2014/main" id="{8040F551-242A-4F1E-B539-1568F64D06A4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5199162" y="4489264"/>
                  <a:ext cx="14292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174" name="Entrada de lápiz 173">
                  <a:extLst>
                    <a:ext uri="{FF2B5EF4-FFF2-40B4-BE49-F238E27FC236}">
                      <a16:creationId xmlns:a16="http://schemas.microsoft.com/office/drawing/2014/main" id="{77565BDD-C702-4A54-B583-95FB6B9DEA6E}"/>
                    </a:ext>
                  </a:extLst>
                </p14:cNvPr>
                <p14:cNvContentPartPr/>
                <p14:nvPr/>
              </p14:nvContentPartPr>
              <p14:xfrm>
                <a:off x="5489682" y="4125304"/>
                <a:ext cx="234360" cy="619920"/>
              </p14:xfrm>
            </p:contentPart>
          </mc:Choice>
          <mc:Fallback xmlns="">
            <p:pic>
              <p:nvPicPr>
                <p:cNvPr id="174" name="Entrada de lápiz 173">
                  <a:extLst>
                    <a:ext uri="{FF2B5EF4-FFF2-40B4-BE49-F238E27FC236}">
                      <a16:creationId xmlns:a16="http://schemas.microsoft.com/office/drawing/2014/main" id="{77565BDD-C702-4A54-B583-95FB6B9DEA6E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5472042" y="4107304"/>
                  <a:ext cx="270000" cy="655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176" name="Entrada de lápiz 175">
                <a:extLst>
                  <a:ext uri="{FF2B5EF4-FFF2-40B4-BE49-F238E27FC236}">
                    <a16:creationId xmlns:a16="http://schemas.microsoft.com/office/drawing/2014/main" id="{B7C07EC8-49D1-4FC5-B633-AF8C98C90C27}"/>
                  </a:ext>
                </a:extLst>
              </p14:cNvPr>
              <p14:cNvContentPartPr/>
              <p14:nvPr/>
            </p14:nvContentPartPr>
            <p14:xfrm>
              <a:off x="4496082" y="5023504"/>
              <a:ext cx="360" cy="360"/>
            </p14:xfrm>
          </p:contentPart>
        </mc:Choice>
        <mc:Fallback xmlns="">
          <p:pic>
            <p:nvPicPr>
              <p:cNvPr id="176" name="Entrada de lápiz 175">
                <a:extLst>
                  <a:ext uri="{FF2B5EF4-FFF2-40B4-BE49-F238E27FC236}">
                    <a16:creationId xmlns:a16="http://schemas.microsoft.com/office/drawing/2014/main" id="{B7C07EC8-49D1-4FC5-B633-AF8C98C90C27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4478442" y="5005504"/>
                <a:ext cx="36000" cy="3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23582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A6AD1EE8-2837-4212-8884-D5B1F518E05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74224" y="1105499"/>
                <a:ext cx="8074815" cy="2800395"/>
              </a:xfrm>
            </p:spPr>
            <p:txBody>
              <a:bodyPr anchor="t">
                <a:normAutofit/>
              </a:bodyPr>
              <a:lstStyle/>
              <a:p>
                <a:pPr marL="0" indent="0">
                  <a:buNone/>
                </a:pPr>
                <a:r>
                  <a:rPr lang="es-CL" sz="2400" dirty="0"/>
                  <a:t>Pero, ¿cómo podría resolver esto?</a:t>
                </a:r>
              </a:p>
              <a:p>
                <a:pPr marL="0" indent="0">
                  <a:buNone/>
                </a:pPr>
                <a:endParaRPr lang="es-CL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CL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s-CL" sz="2400" b="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s-CL" sz="2400" b="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r>
                        <a:rPr lang="es-CL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s-CL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s-CL" sz="2400" b="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CL" sz="2400" b="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s-CL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s-CL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es-CL" sz="2400" dirty="0"/>
              </a:p>
              <a:p>
                <a:pPr marL="0" indent="0">
                  <a:buNone/>
                </a:pPr>
                <a:endParaRPr lang="es-CL" sz="2400" dirty="0"/>
              </a:p>
              <a:p>
                <a:pPr marL="0" indent="0">
                  <a:buNone/>
                </a:pPr>
                <a:endParaRPr lang="es-CL" sz="2400" dirty="0"/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A6AD1EE8-2837-4212-8884-D5B1F518E0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4224" y="1105499"/>
                <a:ext cx="8074815" cy="2800395"/>
              </a:xfrm>
              <a:blipFill>
                <a:blip r:embed="rId2"/>
                <a:stretch>
                  <a:fillRect l="-1132" t="-3043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3" name="Entrada de lápiz 82">
                <a:extLst>
                  <a:ext uri="{FF2B5EF4-FFF2-40B4-BE49-F238E27FC236}">
                    <a16:creationId xmlns:a16="http://schemas.microsoft.com/office/drawing/2014/main" id="{01DA43D0-FB35-4FC8-813B-813062E29CE5}"/>
                  </a:ext>
                </a:extLst>
              </p14:cNvPr>
              <p14:cNvContentPartPr/>
              <p14:nvPr/>
            </p14:nvContentPartPr>
            <p14:xfrm>
              <a:off x="5443242" y="537544"/>
              <a:ext cx="360" cy="360"/>
            </p14:xfrm>
          </p:contentPart>
        </mc:Choice>
        <mc:Fallback xmlns="">
          <p:pic>
            <p:nvPicPr>
              <p:cNvPr id="83" name="Entrada de lápiz 82">
                <a:extLst>
                  <a:ext uri="{FF2B5EF4-FFF2-40B4-BE49-F238E27FC236}">
                    <a16:creationId xmlns:a16="http://schemas.microsoft.com/office/drawing/2014/main" id="{01DA43D0-FB35-4FC8-813B-813062E29CE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25242" y="519904"/>
                <a:ext cx="36000" cy="3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87" name="Grupo 86">
            <a:extLst>
              <a:ext uri="{FF2B5EF4-FFF2-40B4-BE49-F238E27FC236}">
                <a16:creationId xmlns:a16="http://schemas.microsoft.com/office/drawing/2014/main" id="{AD4234E4-EBFE-4D9E-8527-3F454CC9E4D6}"/>
              </a:ext>
            </a:extLst>
          </p:cNvPr>
          <p:cNvGrpSpPr/>
          <p:nvPr/>
        </p:nvGrpSpPr>
        <p:grpSpPr>
          <a:xfrm>
            <a:off x="6802962" y="654904"/>
            <a:ext cx="768600" cy="1054440"/>
            <a:chOff x="6802962" y="654904"/>
            <a:chExt cx="768600" cy="105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84" name="Entrada de lápiz 83">
                  <a:extLst>
                    <a:ext uri="{FF2B5EF4-FFF2-40B4-BE49-F238E27FC236}">
                      <a16:creationId xmlns:a16="http://schemas.microsoft.com/office/drawing/2014/main" id="{C4D7066B-77E9-48DD-AFA6-D60BD1D79112}"/>
                    </a:ext>
                  </a:extLst>
                </p14:cNvPr>
                <p14:cNvContentPartPr/>
                <p14:nvPr/>
              </p14:nvContentPartPr>
              <p14:xfrm>
                <a:off x="7013562" y="654904"/>
                <a:ext cx="140400" cy="363960"/>
              </p14:xfrm>
            </p:contentPart>
          </mc:Choice>
          <mc:Fallback xmlns="">
            <p:pic>
              <p:nvPicPr>
                <p:cNvPr id="84" name="Entrada de lápiz 83">
                  <a:extLst>
                    <a:ext uri="{FF2B5EF4-FFF2-40B4-BE49-F238E27FC236}">
                      <a16:creationId xmlns:a16="http://schemas.microsoft.com/office/drawing/2014/main" id="{C4D7066B-77E9-48DD-AFA6-D60BD1D79112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995562" y="637264"/>
                  <a:ext cx="176040" cy="39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85" name="Entrada de lápiz 84">
                  <a:extLst>
                    <a:ext uri="{FF2B5EF4-FFF2-40B4-BE49-F238E27FC236}">
                      <a16:creationId xmlns:a16="http://schemas.microsoft.com/office/drawing/2014/main" id="{FBF210EB-EAB5-4D60-836F-01F5DBAFCECB}"/>
                    </a:ext>
                  </a:extLst>
                </p14:cNvPr>
                <p14:cNvContentPartPr/>
                <p14:nvPr/>
              </p14:nvContentPartPr>
              <p14:xfrm>
                <a:off x="6802962" y="1061344"/>
                <a:ext cx="768600" cy="81000"/>
              </p14:xfrm>
            </p:contentPart>
          </mc:Choice>
          <mc:Fallback xmlns="">
            <p:pic>
              <p:nvPicPr>
                <p:cNvPr id="85" name="Entrada de lápiz 84">
                  <a:extLst>
                    <a:ext uri="{FF2B5EF4-FFF2-40B4-BE49-F238E27FC236}">
                      <a16:creationId xmlns:a16="http://schemas.microsoft.com/office/drawing/2014/main" id="{FBF210EB-EAB5-4D60-836F-01F5DBAFCEC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785322" y="1043344"/>
                  <a:ext cx="80424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86" name="Entrada de lápiz 85">
                  <a:extLst>
                    <a:ext uri="{FF2B5EF4-FFF2-40B4-BE49-F238E27FC236}">
                      <a16:creationId xmlns:a16="http://schemas.microsoft.com/office/drawing/2014/main" id="{FB638681-9E02-4869-9F68-A310B51291FD}"/>
                    </a:ext>
                  </a:extLst>
                </p14:cNvPr>
                <p14:cNvContentPartPr/>
                <p14:nvPr/>
              </p14:nvContentPartPr>
              <p14:xfrm>
                <a:off x="6896922" y="1228024"/>
                <a:ext cx="407880" cy="481320"/>
              </p14:xfrm>
            </p:contentPart>
          </mc:Choice>
          <mc:Fallback xmlns="">
            <p:pic>
              <p:nvPicPr>
                <p:cNvPr id="86" name="Entrada de lápiz 85">
                  <a:extLst>
                    <a:ext uri="{FF2B5EF4-FFF2-40B4-BE49-F238E27FC236}">
                      <a16:creationId xmlns:a16="http://schemas.microsoft.com/office/drawing/2014/main" id="{FB638681-9E02-4869-9F68-A310B51291FD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878922" y="1210384"/>
                  <a:ext cx="443520" cy="516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8" name="Entrada de lápiz 87">
                <a:extLst>
                  <a:ext uri="{FF2B5EF4-FFF2-40B4-BE49-F238E27FC236}">
                    <a16:creationId xmlns:a16="http://schemas.microsoft.com/office/drawing/2014/main" id="{46F72056-EF2A-402C-8316-8D7186778C85}"/>
                  </a:ext>
                </a:extLst>
              </p14:cNvPr>
              <p14:cNvContentPartPr/>
              <p14:nvPr/>
            </p14:nvContentPartPr>
            <p14:xfrm>
              <a:off x="5042562" y="275104"/>
              <a:ext cx="13680" cy="4680"/>
            </p14:xfrm>
          </p:contentPart>
        </mc:Choice>
        <mc:Fallback xmlns="">
          <p:pic>
            <p:nvPicPr>
              <p:cNvPr id="88" name="Entrada de lápiz 87">
                <a:extLst>
                  <a:ext uri="{FF2B5EF4-FFF2-40B4-BE49-F238E27FC236}">
                    <a16:creationId xmlns:a16="http://schemas.microsoft.com/office/drawing/2014/main" id="{46F72056-EF2A-402C-8316-8D7186778C85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033562" y="266104"/>
                <a:ext cx="31320" cy="22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2" name="Grupo 101">
            <a:extLst>
              <a:ext uri="{FF2B5EF4-FFF2-40B4-BE49-F238E27FC236}">
                <a16:creationId xmlns:a16="http://schemas.microsoft.com/office/drawing/2014/main" id="{9119E798-9F63-490B-A431-12ECAA96787D}"/>
              </a:ext>
            </a:extLst>
          </p:cNvPr>
          <p:cNvGrpSpPr/>
          <p:nvPr/>
        </p:nvGrpSpPr>
        <p:grpSpPr>
          <a:xfrm>
            <a:off x="7250442" y="568144"/>
            <a:ext cx="2382840" cy="1143000"/>
            <a:chOff x="7250442" y="568144"/>
            <a:chExt cx="2382840" cy="114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89" name="Entrada de lápiz 88">
                  <a:extLst>
                    <a:ext uri="{FF2B5EF4-FFF2-40B4-BE49-F238E27FC236}">
                      <a16:creationId xmlns:a16="http://schemas.microsoft.com/office/drawing/2014/main" id="{1A02C235-0EB4-4866-947E-B7B751AFD2D7}"/>
                    </a:ext>
                  </a:extLst>
                </p14:cNvPr>
                <p14:cNvContentPartPr/>
                <p14:nvPr/>
              </p14:nvContentPartPr>
              <p14:xfrm>
                <a:off x="7250442" y="681544"/>
                <a:ext cx="47160" cy="28440"/>
              </p14:xfrm>
            </p:contentPart>
          </mc:Choice>
          <mc:Fallback xmlns="">
            <p:pic>
              <p:nvPicPr>
                <p:cNvPr id="89" name="Entrada de lápiz 88">
                  <a:extLst>
                    <a:ext uri="{FF2B5EF4-FFF2-40B4-BE49-F238E27FC236}">
                      <a16:creationId xmlns:a16="http://schemas.microsoft.com/office/drawing/2014/main" id="{1A02C235-0EB4-4866-947E-B7B751AFD2D7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241442" y="672544"/>
                  <a:ext cx="6480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90" name="Entrada de lápiz 89">
                  <a:extLst>
                    <a:ext uri="{FF2B5EF4-FFF2-40B4-BE49-F238E27FC236}">
                      <a16:creationId xmlns:a16="http://schemas.microsoft.com/office/drawing/2014/main" id="{BD09D59C-7DDE-4EF0-B1EC-45982CAA4035}"/>
                    </a:ext>
                  </a:extLst>
                </p14:cNvPr>
                <p14:cNvContentPartPr/>
                <p14:nvPr/>
              </p14:nvContentPartPr>
              <p14:xfrm>
                <a:off x="7250802" y="688024"/>
                <a:ext cx="92880" cy="62280"/>
              </p14:xfrm>
            </p:contentPart>
          </mc:Choice>
          <mc:Fallback xmlns="">
            <p:pic>
              <p:nvPicPr>
                <p:cNvPr id="90" name="Entrada de lápiz 89">
                  <a:extLst>
                    <a:ext uri="{FF2B5EF4-FFF2-40B4-BE49-F238E27FC236}">
                      <a16:creationId xmlns:a16="http://schemas.microsoft.com/office/drawing/2014/main" id="{BD09D59C-7DDE-4EF0-B1EC-45982CAA403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242162" y="679384"/>
                  <a:ext cx="11052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92" name="Entrada de lápiz 91">
                  <a:extLst>
                    <a:ext uri="{FF2B5EF4-FFF2-40B4-BE49-F238E27FC236}">
                      <a16:creationId xmlns:a16="http://schemas.microsoft.com/office/drawing/2014/main" id="{E64C48DC-906A-4637-8735-F315B28BE241}"/>
                    </a:ext>
                  </a:extLst>
                </p14:cNvPr>
                <p14:cNvContentPartPr/>
                <p14:nvPr/>
              </p14:nvContentPartPr>
              <p14:xfrm>
                <a:off x="7416042" y="601624"/>
                <a:ext cx="210960" cy="217080"/>
              </p14:xfrm>
            </p:contentPart>
          </mc:Choice>
          <mc:Fallback xmlns="">
            <p:pic>
              <p:nvPicPr>
                <p:cNvPr id="92" name="Entrada de lápiz 91">
                  <a:extLst>
                    <a:ext uri="{FF2B5EF4-FFF2-40B4-BE49-F238E27FC236}">
                      <a16:creationId xmlns:a16="http://schemas.microsoft.com/office/drawing/2014/main" id="{E64C48DC-906A-4637-8735-F315B28BE241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407042" y="592624"/>
                  <a:ext cx="22860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93" name="Entrada de lápiz 92">
                  <a:extLst>
                    <a:ext uri="{FF2B5EF4-FFF2-40B4-BE49-F238E27FC236}">
                      <a16:creationId xmlns:a16="http://schemas.microsoft.com/office/drawing/2014/main" id="{AB327BA9-45D0-4E6B-901A-D35E53A7DFF0}"/>
                    </a:ext>
                  </a:extLst>
                </p14:cNvPr>
                <p14:cNvContentPartPr/>
                <p14:nvPr/>
              </p14:nvContentPartPr>
              <p14:xfrm>
                <a:off x="7444122" y="1567144"/>
                <a:ext cx="36360" cy="21960"/>
              </p14:xfrm>
            </p:contentPart>
          </mc:Choice>
          <mc:Fallback xmlns="">
            <p:pic>
              <p:nvPicPr>
                <p:cNvPr id="93" name="Entrada de lápiz 92">
                  <a:extLst>
                    <a:ext uri="{FF2B5EF4-FFF2-40B4-BE49-F238E27FC236}">
                      <a16:creationId xmlns:a16="http://schemas.microsoft.com/office/drawing/2014/main" id="{AB327BA9-45D0-4E6B-901A-D35E53A7DFF0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435122" y="1558144"/>
                  <a:ext cx="540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94" name="Entrada de lápiz 93">
                  <a:extLst>
                    <a:ext uri="{FF2B5EF4-FFF2-40B4-BE49-F238E27FC236}">
                      <a16:creationId xmlns:a16="http://schemas.microsoft.com/office/drawing/2014/main" id="{9308DCB9-F251-4B02-B4EB-DA64C19FE327}"/>
                    </a:ext>
                  </a:extLst>
                </p14:cNvPr>
                <p14:cNvContentPartPr/>
                <p14:nvPr/>
              </p14:nvContentPartPr>
              <p14:xfrm>
                <a:off x="7551762" y="1472464"/>
                <a:ext cx="217080" cy="238680"/>
              </p14:xfrm>
            </p:contentPart>
          </mc:Choice>
          <mc:Fallback xmlns="">
            <p:pic>
              <p:nvPicPr>
                <p:cNvPr id="94" name="Entrada de lápiz 93">
                  <a:extLst>
                    <a:ext uri="{FF2B5EF4-FFF2-40B4-BE49-F238E27FC236}">
                      <a16:creationId xmlns:a16="http://schemas.microsoft.com/office/drawing/2014/main" id="{9308DCB9-F251-4B02-B4EB-DA64C19FE327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542762" y="1463464"/>
                  <a:ext cx="23472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97" name="Entrada de lápiz 96">
                  <a:extLst>
                    <a:ext uri="{FF2B5EF4-FFF2-40B4-BE49-F238E27FC236}">
                      <a16:creationId xmlns:a16="http://schemas.microsoft.com/office/drawing/2014/main" id="{D7EC7ECC-7FC9-445D-84CE-B55B30D96441}"/>
                    </a:ext>
                  </a:extLst>
                </p14:cNvPr>
                <p14:cNvContentPartPr/>
                <p14:nvPr/>
              </p14:nvContentPartPr>
              <p14:xfrm>
                <a:off x="8060442" y="961264"/>
                <a:ext cx="114480" cy="6840"/>
              </p14:xfrm>
            </p:contentPart>
          </mc:Choice>
          <mc:Fallback xmlns="">
            <p:pic>
              <p:nvPicPr>
                <p:cNvPr id="97" name="Entrada de lápiz 96">
                  <a:extLst>
                    <a:ext uri="{FF2B5EF4-FFF2-40B4-BE49-F238E27FC236}">
                      <a16:creationId xmlns:a16="http://schemas.microsoft.com/office/drawing/2014/main" id="{D7EC7ECC-7FC9-445D-84CE-B55B30D96441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051802" y="952264"/>
                  <a:ext cx="13212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98" name="Entrada de lápiz 97">
                  <a:extLst>
                    <a:ext uri="{FF2B5EF4-FFF2-40B4-BE49-F238E27FC236}">
                      <a16:creationId xmlns:a16="http://schemas.microsoft.com/office/drawing/2014/main" id="{99C50833-EF1D-42E7-A895-D8A817E99AF2}"/>
                    </a:ext>
                  </a:extLst>
                </p14:cNvPr>
                <p14:cNvContentPartPr/>
                <p14:nvPr/>
              </p14:nvContentPartPr>
              <p14:xfrm>
                <a:off x="8056482" y="1021384"/>
                <a:ext cx="151200" cy="24480"/>
              </p14:xfrm>
            </p:contentPart>
          </mc:Choice>
          <mc:Fallback xmlns="">
            <p:pic>
              <p:nvPicPr>
                <p:cNvPr id="98" name="Entrada de lápiz 97">
                  <a:extLst>
                    <a:ext uri="{FF2B5EF4-FFF2-40B4-BE49-F238E27FC236}">
                      <a16:creationId xmlns:a16="http://schemas.microsoft.com/office/drawing/2014/main" id="{99C50833-EF1D-42E7-A895-D8A817E99AF2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047482" y="1012744"/>
                  <a:ext cx="16884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99" name="Entrada de lápiz 98">
                  <a:extLst>
                    <a:ext uri="{FF2B5EF4-FFF2-40B4-BE49-F238E27FC236}">
                      <a16:creationId xmlns:a16="http://schemas.microsoft.com/office/drawing/2014/main" id="{E3D90291-7042-482E-9F13-B7F59D7E8259}"/>
                    </a:ext>
                  </a:extLst>
                </p14:cNvPr>
                <p14:cNvContentPartPr/>
                <p14:nvPr/>
              </p14:nvContentPartPr>
              <p14:xfrm>
                <a:off x="8907162" y="568144"/>
                <a:ext cx="346320" cy="304920"/>
              </p14:xfrm>
            </p:contentPart>
          </mc:Choice>
          <mc:Fallback xmlns="">
            <p:pic>
              <p:nvPicPr>
                <p:cNvPr id="99" name="Entrada de lápiz 98">
                  <a:extLst>
                    <a:ext uri="{FF2B5EF4-FFF2-40B4-BE49-F238E27FC236}">
                      <a16:creationId xmlns:a16="http://schemas.microsoft.com/office/drawing/2014/main" id="{E3D90291-7042-482E-9F13-B7F59D7E8259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898522" y="559504"/>
                  <a:ext cx="36396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00" name="Entrada de lápiz 99">
                  <a:extLst>
                    <a:ext uri="{FF2B5EF4-FFF2-40B4-BE49-F238E27FC236}">
                      <a16:creationId xmlns:a16="http://schemas.microsoft.com/office/drawing/2014/main" id="{06A0E2FC-8996-4ADD-9DE6-A89B52A0F23F}"/>
                    </a:ext>
                  </a:extLst>
                </p14:cNvPr>
                <p14:cNvContentPartPr/>
                <p14:nvPr/>
              </p14:nvContentPartPr>
              <p14:xfrm>
                <a:off x="8508642" y="956944"/>
                <a:ext cx="1124640" cy="97560"/>
              </p14:xfrm>
            </p:contentPart>
          </mc:Choice>
          <mc:Fallback xmlns="">
            <p:pic>
              <p:nvPicPr>
                <p:cNvPr id="100" name="Entrada de lápiz 99">
                  <a:extLst>
                    <a:ext uri="{FF2B5EF4-FFF2-40B4-BE49-F238E27FC236}">
                      <a16:creationId xmlns:a16="http://schemas.microsoft.com/office/drawing/2014/main" id="{06A0E2FC-8996-4ADD-9DE6-A89B52A0F23F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500002" y="948304"/>
                  <a:ext cx="114228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01" name="Entrada de lápiz 100">
                  <a:extLst>
                    <a:ext uri="{FF2B5EF4-FFF2-40B4-BE49-F238E27FC236}">
                      <a16:creationId xmlns:a16="http://schemas.microsoft.com/office/drawing/2014/main" id="{797FCB4A-9CC4-43A3-860F-8E65ACE65C61}"/>
                    </a:ext>
                  </a:extLst>
                </p14:cNvPr>
                <p14:cNvContentPartPr/>
                <p14:nvPr/>
              </p14:nvContentPartPr>
              <p14:xfrm>
                <a:off x="8925882" y="1170784"/>
                <a:ext cx="317880" cy="442800"/>
              </p14:xfrm>
            </p:contentPart>
          </mc:Choice>
          <mc:Fallback xmlns="">
            <p:pic>
              <p:nvPicPr>
                <p:cNvPr id="101" name="Entrada de lápiz 100">
                  <a:extLst>
                    <a:ext uri="{FF2B5EF4-FFF2-40B4-BE49-F238E27FC236}">
                      <a16:creationId xmlns:a16="http://schemas.microsoft.com/office/drawing/2014/main" id="{797FCB4A-9CC4-43A3-860F-8E65ACE65C61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917242" y="1161784"/>
                  <a:ext cx="335520" cy="460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5" name="Grupo 104">
            <a:extLst>
              <a:ext uri="{FF2B5EF4-FFF2-40B4-BE49-F238E27FC236}">
                <a16:creationId xmlns:a16="http://schemas.microsoft.com/office/drawing/2014/main" id="{9DD525E7-3977-46BE-A3DF-F190D31C3557}"/>
              </a:ext>
            </a:extLst>
          </p:cNvPr>
          <p:cNvGrpSpPr/>
          <p:nvPr/>
        </p:nvGrpSpPr>
        <p:grpSpPr>
          <a:xfrm>
            <a:off x="7992402" y="967024"/>
            <a:ext cx="310320" cy="141120"/>
            <a:chOff x="7992402" y="967024"/>
            <a:chExt cx="310320" cy="14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03" name="Entrada de lápiz 102">
                  <a:extLst>
                    <a:ext uri="{FF2B5EF4-FFF2-40B4-BE49-F238E27FC236}">
                      <a16:creationId xmlns:a16="http://schemas.microsoft.com/office/drawing/2014/main" id="{C2D50EAF-B21E-4959-AF16-0DCF59E7DB2F}"/>
                    </a:ext>
                  </a:extLst>
                </p14:cNvPr>
                <p14:cNvContentPartPr/>
                <p14:nvPr/>
              </p14:nvContentPartPr>
              <p14:xfrm>
                <a:off x="7992402" y="967024"/>
                <a:ext cx="250920" cy="33480"/>
              </p14:xfrm>
            </p:contentPart>
          </mc:Choice>
          <mc:Fallback xmlns="">
            <p:pic>
              <p:nvPicPr>
                <p:cNvPr id="103" name="Entrada de lápiz 102">
                  <a:extLst>
                    <a:ext uri="{FF2B5EF4-FFF2-40B4-BE49-F238E27FC236}">
                      <a16:creationId xmlns:a16="http://schemas.microsoft.com/office/drawing/2014/main" id="{C2D50EAF-B21E-4959-AF16-0DCF59E7DB2F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974762" y="949024"/>
                  <a:ext cx="28656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104" name="Entrada de lápiz 103">
                  <a:extLst>
                    <a:ext uri="{FF2B5EF4-FFF2-40B4-BE49-F238E27FC236}">
                      <a16:creationId xmlns:a16="http://schemas.microsoft.com/office/drawing/2014/main" id="{AEB51680-48EC-4F6D-97C8-BF47FDD4F61D}"/>
                    </a:ext>
                  </a:extLst>
                </p14:cNvPr>
                <p14:cNvContentPartPr/>
                <p14:nvPr/>
              </p14:nvContentPartPr>
              <p14:xfrm>
                <a:off x="8024802" y="1086184"/>
                <a:ext cx="277920" cy="21960"/>
              </p14:xfrm>
            </p:contentPart>
          </mc:Choice>
          <mc:Fallback xmlns="">
            <p:pic>
              <p:nvPicPr>
                <p:cNvPr id="104" name="Entrada de lápiz 103">
                  <a:extLst>
                    <a:ext uri="{FF2B5EF4-FFF2-40B4-BE49-F238E27FC236}">
                      <a16:creationId xmlns:a16="http://schemas.microsoft.com/office/drawing/2014/main" id="{AEB51680-48EC-4F6D-97C8-BF47FDD4F61D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007162" y="1068184"/>
                  <a:ext cx="313560" cy="57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06" name="Entrada de lápiz 105">
                <a:extLst>
                  <a:ext uri="{FF2B5EF4-FFF2-40B4-BE49-F238E27FC236}">
                    <a16:creationId xmlns:a16="http://schemas.microsoft.com/office/drawing/2014/main" id="{BE580316-871E-47E5-86B1-E9EEEEC499CE}"/>
                  </a:ext>
                </a:extLst>
              </p14:cNvPr>
              <p14:cNvContentPartPr/>
              <p14:nvPr/>
            </p14:nvContentPartPr>
            <p14:xfrm>
              <a:off x="6730962" y="2215144"/>
              <a:ext cx="1054440" cy="23040"/>
            </p14:xfrm>
          </p:contentPart>
        </mc:Choice>
        <mc:Fallback xmlns="">
          <p:pic>
            <p:nvPicPr>
              <p:cNvPr id="106" name="Entrada de lápiz 105">
                <a:extLst>
                  <a:ext uri="{FF2B5EF4-FFF2-40B4-BE49-F238E27FC236}">
                    <a16:creationId xmlns:a16="http://schemas.microsoft.com/office/drawing/2014/main" id="{BE580316-871E-47E5-86B1-E9EEEEC499CE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712962" y="2197144"/>
                <a:ext cx="109008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07" name="Entrada de lápiz 106">
                <a:extLst>
                  <a:ext uri="{FF2B5EF4-FFF2-40B4-BE49-F238E27FC236}">
                    <a16:creationId xmlns:a16="http://schemas.microsoft.com/office/drawing/2014/main" id="{FEEC3D38-A796-40CC-BD18-00A1921A39D7}"/>
                  </a:ext>
                </a:extLst>
              </p14:cNvPr>
              <p14:cNvContentPartPr/>
              <p14:nvPr/>
            </p14:nvContentPartPr>
            <p14:xfrm>
              <a:off x="6456642" y="2237104"/>
              <a:ext cx="1430280" cy="2004480"/>
            </p14:xfrm>
          </p:contentPart>
        </mc:Choice>
        <mc:Fallback xmlns="">
          <p:pic>
            <p:nvPicPr>
              <p:cNvPr id="107" name="Entrada de lápiz 106">
                <a:extLst>
                  <a:ext uri="{FF2B5EF4-FFF2-40B4-BE49-F238E27FC236}">
                    <a16:creationId xmlns:a16="http://schemas.microsoft.com/office/drawing/2014/main" id="{FEEC3D38-A796-40CC-BD18-00A1921A39D7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439002" y="2219464"/>
                <a:ext cx="1465920" cy="204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08" name="Entrada de lápiz 107">
                <a:extLst>
                  <a:ext uri="{FF2B5EF4-FFF2-40B4-BE49-F238E27FC236}">
                    <a16:creationId xmlns:a16="http://schemas.microsoft.com/office/drawing/2014/main" id="{C700A2CE-791F-4412-A946-49ADED10D406}"/>
                  </a:ext>
                </a:extLst>
              </p14:cNvPr>
              <p14:cNvContentPartPr/>
              <p14:nvPr/>
            </p14:nvContentPartPr>
            <p14:xfrm>
              <a:off x="6915642" y="2140264"/>
              <a:ext cx="313560" cy="2078280"/>
            </p14:xfrm>
          </p:contentPart>
        </mc:Choice>
        <mc:Fallback xmlns="">
          <p:pic>
            <p:nvPicPr>
              <p:cNvPr id="108" name="Entrada de lápiz 107">
                <a:extLst>
                  <a:ext uri="{FF2B5EF4-FFF2-40B4-BE49-F238E27FC236}">
                    <a16:creationId xmlns:a16="http://schemas.microsoft.com/office/drawing/2014/main" id="{C700A2CE-791F-4412-A946-49ADED10D406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897642" y="2122264"/>
                <a:ext cx="349200" cy="211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09" name="Entrada de lápiz 108">
                <a:extLst>
                  <a:ext uri="{FF2B5EF4-FFF2-40B4-BE49-F238E27FC236}">
                    <a16:creationId xmlns:a16="http://schemas.microsoft.com/office/drawing/2014/main" id="{0BC3D3B4-527A-4F07-8FCE-0C27062E4BE2}"/>
                  </a:ext>
                </a:extLst>
              </p14:cNvPr>
              <p14:cNvContentPartPr/>
              <p14:nvPr/>
            </p14:nvContentPartPr>
            <p14:xfrm>
              <a:off x="6536562" y="2257984"/>
              <a:ext cx="608760" cy="1837080"/>
            </p14:xfrm>
          </p:contentPart>
        </mc:Choice>
        <mc:Fallback xmlns="">
          <p:pic>
            <p:nvPicPr>
              <p:cNvPr id="109" name="Entrada de lápiz 108">
                <a:extLst>
                  <a:ext uri="{FF2B5EF4-FFF2-40B4-BE49-F238E27FC236}">
                    <a16:creationId xmlns:a16="http://schemas.microsoft.com/office/drawing/2014/main" id="{0BC3D3B4-527A-4F07-8FCE-0C27062E4BE2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6518562" y="2239984"/>
                <a:ext cx="644400" cy="1872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22" name="Grupo 121">
            <a:extLst>
              <a:ext uri="{FF2B5EF4-FFF2-40B4-BE49-F238E27FC236}">
                <a16:creationId xmlns:a16="http://schemas.microsoft.com/office/drawing/2014/main" id="{5F6394A8-3DFA-48E0-BC3C-02231DE2F630}"/>
              </a:ext>
            </a:extLst>
          </p:cNvPr>
          <p:cNvGrpSpPr/>
          <p:nvPr/>
        </p:nvGrpSpPr>
        <p:grpSpPr>
          <a:xfrm>
            <a:off x="8438802" y="2107504"/>
            <a:ext cx="1331640" cy="2002680"/>
            <a:chOff x="8438802" y="2107504"/>
            <a:chExt cx="1331640" cy="200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110" name="Entrada de lápiz 109">
                  <a:extLst>
                    <a:ext uri="{FF2B5EF4-FFF2-40B4-BE49-F238E27FC236}">
                      <a16:creationId xmlns:a16="http://schemas.microsoft.com/office/drawing/2014/main" id="{BFE369BF-EAF2-4C10-908F-56C4C17283B2}"/>
                    </a:ext>
                  </a:extLst>
                </p14:cNvPr>
                <p14:cNvContentPartPr/>
                <p14:nvPr/>
              </p14:nvContentPartPr>
              <p14:xfrm>
                <a:off x="8691882" y="2107504"/>
                <a:ext cx="951120" cy="76680"/>
              </p14:xfrm>
            </p:contentPart>
          </mc:Choice>
          <mc:Fallback xmlns="">
            <p:pic>
              <p:nvPicPr>
                <p:cNvPr id="110" name="Entrada de lápiz 109">
                  <a:extLst>
                    <a:ext uri="{FF2B5EF4-FFF2-40B4-BE49-F238E27FC236}">
                      <a16:creationId xmlns:a16="http://schemas.microsoft.com/office/drawing/2014/main" id="{BFE369BF-EAF2-4C10-908F-56C4C17283B2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673882" y="2089864"/>
                  <a:ext cx="98676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111" name="Entrada de lápiz 110">
                  <a:extLst>
                    <a:ext uri="{FF2B5EF4-FFF2-40B4-BE49-F238E27FC236}">
                      <a16:creationId xmlns:a16="http://schemas.microsoft.com/office/drawing/2014/main" id="{DF330E7F-EF62-41E2-9AD1-CA6E96806F5A}"/>
                    </a:ext>
                  </a:extLst>
                </p14:cNvPr>
                <p14:cNvContentPartPr/>
                <p14:nvPr/>
              </p14:nvContentPartPr>
              <p14:xfrm>
                <a:off x="8438802" y="2172664"/>
                <a:ext cx="1215000" cy="1937520"/>
              </p14:xfrm>
            </p:contentPart>
          </mc:Choice>
          <mc:Fallback xmlns="">
            <p:pic>
              <p:nvPicPr>
                <p:cNvPr id="111" name="Entrada de lápiz 110">
                  <a:extLst>
                    <a:ext uri="{FF2B5EF4-FFF2-40B4-BE49-F238E27FC236}">
                      <a16:creationId xmlns:a16="http://schemas.microsoft.com/office/drawing/2014/main" id="{DF330E7F-EF62-41E2-9AD1-CA6E96806F5A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420802" y="2155024"/>
                  <a:ext cx="1250640" cy="19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112" name="Entrada de lápiz 111">
                  <a:extLst>
                    <a:ext uri="{FF2B5EF4-FFF2-40B4-BE49-F238E27FC236}">
                      <a16:creationId xmlns:a16="http://schemas.microsoft.com/office/drawing/2014/main" id="{2D7E829A-941A-41ED-A543-E38B868F208F}"/>
                    </a:ext>
                  </a:extLst>
                </p14:cNvPr>
                <p14:cNvContentPartPr/>
                <p14:nvPr/>
              </p14:nvContentPartPr>
              <p14:xfrm>
                <a:off x="9556602" y="2129464"/>
                <a:ext cx="168120" cy="1857600"/>
              </p14:xfrm>
            </p:contentPart>
          </mc:Choice>
          <mc:Fallback xmlns="">
            <p:pic>
              <p:nvPicPr>
                <p:cNvPr id="112" name="Entrada de lápiz 111">
                  <a:extLst>
                    <a:ext uri="{FF2B5EF4-FFF2-40B4-BE49-F238E27FC236}">
                      <a16:creationId xmlns:a16="http://schemas.microsoft.com/office/drawing/2014/main" id="{2D7E829A-941A-41ED-A543-E38B868F208F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538962" y="2111824"/>
                  <a:ext cx="203760" cy="18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114" name="Entrada de lápiz 113">
                  <a:extLst>
                    <a:ext uri="{FF2B5EF4-FFF2-40B4-BE49-F238E27FC236}">
                      <a16:creationId xmlns:a16="http://schemas.microsoft.com/office/drawing/2014/main" id="{3F521A2B-35E1-40BF-9A8B-610275E78190}"/>
                    </a:ext>
                  </a:extLst>
                </p14:cNvPr>
                <p14:cNvContentPartPr/>
                <p14:nvPr/>
              </p14:nvContentPartPr>
              <p14:xfrm>
                <a:off x="9030282" y="2215864"/>
                <a:ext cx="189360" cy="1807560"/>
              </p14:xfrm>
            </p:contentPart>
          </mc:Choice>
          <mc:Fallback xmlns="">
            <p:pic>
              <p:nvPicPr>
                <p:cNvPr id="114" name="Entrada de lápiz 113">
                  <a:extLst>
                    <a:ext uri="{FF2B5EF4-FFF2-40B4-BE49-F238E27FC236}">
                      <a16:creationId xmlns:a16="http://schemas.microsoft.com/office/drawing/2014/main" id="{3F521A2B-35E1-40BF-9A8B-610275E78190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012642" y="2198224"/>
                  <a:ext cx="225000" cy="18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115" name="Entrada de lápiz 114">
                  <a:extLst>
                    <a:ext uri="{FF2B5EF4-FFF2-40B4-BE49-F238E27FC236}">
                      <a16:creationId xmlns:a16="http://schemas.microsoft.com/office/drawing/2014/main" id="{9A8C88E2-A337-4ADC-9B3A-F78D6BBDA5E2}"/>
                    </a:ext>
                  </a:extLst>
                </p14:cNvPr>
                <p14:cNvContentPartPr/>
                <p14:nvPr/>
              </p14:nvContentPartPr>
              <p14:xfrm>
                <a:off x="8748042" y="2796904"/>
                <a:ext cx="1014480" cy="176760"/>
              </p14:xfrm>
            </p:contentPart>
          </mc:Choice>
          <mc:Fallback xmlns="">
            <p:pic>
              <p:nvPicPr>
                <p:cNvPr id="115" name="Entrada de lápiz 114">
                  <a:extLst>
                    <a:ext uri="{FF2B5EF4-FFF2-40B4-BE49-F238E27FC236}">
                      <a16:creationId xmlns:a16="http://schemas.microsoft.com/office/drawing/2014/main" id="{9A8C88E2-A337-4ADC-9B3A-F78D6BBDA5E2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730402" y="2778904"/>
                  <a:ext cx="105012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116" name="Entrada de lápiz 115">
                  <a:extLst>
                    <a:ext uri="{FF2B5EF4-FFF2-40B4-BE49-F238E27FC236}">
                      <a16:creationId xmlns:a16="http://schemas.microsoft.com/office/drawing/2014/main" id="{FD22D2B4-514C-49C2-B56A-9E258AD1C117}"/>
                    </a:ext>
                  </a:extLst>
                </p14:cNvPr>
                <p14:cNvContentPartPr/>
                <p14:nvPr/>
              </p14:nvContentPartPr>
              <p14:xfrm>
                <a:off x="8637882" y="3386584"/>
                <a:ext cx="1132560" cy="56160"/>
              </p14:xfrm>
            </p:contentPart>
          </mc:Choice>
          <mc:Fallback xmlns="">
            <p:pic>
              <p:nvPicPr>
                <p:cNvPr id="116" name="Entrada de lápiz 115">
                  <a:extLst>
                    <a:ext uri="{FF2B5EF4-FFF2-40B4-BE49-F238E27FC236}">
                      <a16:creationId xmlns:a16="http://schemas.microsoft.com/office/drawing/2014/main" id="{FD22D2B4-514C-49C2-B56A-9E258AD1C117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619882" y="3368584"/>
                  <a:ext cx="116820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117" name="Entrada de lápiz 116">
                  <a:extLst>
                    <a:ext uri="{FF2B5EF4-FFF2-40B4-BE49-F238E27FC236}">
                      <a16:creationId xmlns:a16="http://schemas.microsoft.com/office/drawing/2014/main" id="{E78307B7-0761-4CB3-AF5D-4B1038CCD6BD}"/>
                    </a:ext>
                  </a:extLst>
                </p14:cNvPr>
                <p14:cNvContentPartPr/>
                <p14:nvPr/>
              </p14:nvContentPartPr>
              <p14:xfrm>
                <a:off x="8605842" y="2816704"/>
                <a:ext cx="311040" cy="24840"/>
              </p14:xfrm>
            </p:contentPart>
          </mc:Choice>
          <mc:Fallback xmlns="">
            <p:pic>
              <p:nvPicPr>
                <p:cNvPr id="117" name="Entrada de lápiz 116">
                  <a:extLst>
                    <a:ext uri="{FF2B5EF4-FFF2-40B4-BE49-F238E27FC236}">
                      <a16:creationId xmlns:a16="http://schemas.microsoft.com/office/drawing/2014/main" id="{E78307B7-0761-4CB3-AF5D-4B1038CCD6BD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588202" y="2798704"/>
                  <a:ext cx="34668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119" name="Entrada de lápiz 118">
                  <a:extLst>
                    <a:ext uri="{FF2B5EF4-FFF2-40B4-BE49-F238E27FC236}">
                      <a16:creationId xmlns:a16="http://schemas.microsoft.com/office/drawing/2014/main" id="{FB7EFF74-3AB8-43DA-A2A6-5F9AF242C203}"/>
                    </a:ext>
                  </a:extLst>
                </p14:cNvPr>
                <p14:cNvContentPartPr/>
                <p14:nvPr/>
              </p14:nvContentPartPr>
              <p14:xfrm>
                <a:off x="8621322" y="2237104"/>
                <a:ext cx="448920" cy="513000"/>
              </p14:xfrm>
            </p:contentPart>
          </mc:Choice>
          <mc:Fallback xmlns="">
            <p:pic>
              <p:nvPicPr>
                <p:cNvPr id="119" name="Entrada de lápiz 118">
                  <a:extLst>
                    <a:ext uri="{FF2B5EF4-FFF2-40B4-BE49-F238E27FC236}">
                      <a16:creationId xmlns:a16="http://schemas.microsoft.com/office/drawing/2014/main" id="{FB7EFF74-3AB8-43DA-A2A6-5F9AF242C203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603682" y="2219464"/>
                  <a:ext cx="484560" cy="54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120" name="Entrada de lápiz 119">
                  <a:extLst>
                    <a:ext uri="{FF2B5EF4-FFF2-40B4-BE49-F238E27FC236}">
                      <a16:creationId xmlns:a16="http://schemas.microsoft.com/office/drawing/2014/main" id="{3A231AD6-716B-4C4C-BD8F-03AA4255EFF3}"/>
                    </a:ext>
                  </a:extLst>
                </p14:cNvPr>
                <p14:cNvContentPartPr/>
                <p14:nvPr/>
              </p14:nvContentPartPr>
              <p14:xfrm>
                <a:off x="8496402" y="2882584"/>
                <a:ext cx="561240" cy="470160"/>
              </p14:xfrm>
            </p:contentPart>
          </mc:Choice>
          <mc:Fallback xmlns="">
            <p:pic>
              <p:nvPicPr>
                <p:cNvPr id="120" name="Entrada de lápiz 119">
                  <a:extLst>
                    <a:ext uri="{FF2B5EF4-FFF2-40B4-BE49-F238E27FC236}">
                      <a16:creationId xmlns:a16="http://schemas.microsoft.com/office/drawing/2014/main" id="{3A231AD6-716B-4C4C-BD8F-03AA4255EFF3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8478402" y="2864944"/>
                  <a:ext cx="596880" cy="50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121" name="Entrada de lápiz 120">
                  <a:extLst>
                    <a:ext uri="{FF2B5EF4-FFF2-40B4-BE49-F238E27FC236}">
                      <a16:creationId xmlns:a16="http://schemas.microsoft.com/office/drawing/2014/main" id="{466F762B-3576-41C9-B37F-3FE1B5E90489}"/>
                    </a:ext>
                  </a:extLst>
                </p14:cNvPr>
                <p14:cNvContentPartPr/>
                <p14:nvPr/>
              </p14:nvContentPartPr>
              <p14:xfrm>
                <a:off x="8543202" y="3517624"/>
                <a:ext cx="451440" cy="478440"/>
              </p14:xfrm>
            </p:contentPart>
          </mc:Choice>
          <mc:Fallback xmlns="">
            <p:pic>
              <p:nvPicPr>
                <p:cNvPr id="121" name="Entrada de lápiz 120">
                  <a:extLst>
                    <a:ext uri="{FF2B5EF4-FFF2-40B4-BE49-F238E27FC236}">
                      <a16:creationId xmlns:a16="http://schemas.microsoft.com/office/drawing/2014/main" id="{466F762B-3576-41C9-B37F-3FE1B5E90489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8525202" y="3499624"/>
                  <a:ext cx="487080" cy="514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123" name="Entrada de lápiz 122">
                <a:extLst>
                  <a:ext uri="{FF2B5EF4-FFF2-40B4-BE49-F238E27FC236}">
                    <a16:creationId xmlns:a16="http://schemas.microsoft.com/office/drawing/2014/main" id="{0C55862E-986F-420D-98FA-C06AC1E760E9}"/>
                  </a:ext>
                </a:extLst>
              </p14:cNvPr>
              <p14:cNvContentPartPr/>
              <p14:nvPr/>
            </p14:nvContentPartPr>
            <p14:xfrm>
              <a:off x="3215922" y="2409544"/>
              <a:ext cx="360" cy="360"/>
            </p14:xfrm>
          </p:contentPart>
        </mc:Choice>
        <mc:Fallback xmlns="">
          <p:pic>
            <p:nvPicPr>
              <p:cNvPr id="123" name="Entrada de lápiz 122">
                <a:extLst>
                  <a:ext uri="{FF2B5EF4-FFF2-40B4-BE49-F238E27FC236}">
                    <a16:creationId xmlns:a16="http://schemas.microsoft.com/office/drawing/2014/main" id="{0C55862E-986F-420D-98FA-C06AC1E760E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98282" y="2391544"/>
                <a:ext cx="36000" cy="3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32" name="Grupo 131">
            <a:extLst>
              <a:ext uri="{FF2B5EF4-FFF2-40B4-BE49-F238E27FC236}">
                <a16:creationId xmlns:a16="http://schemas.microsoft.com/office/drawing/2014/main" id="{DEB5E44F-70DB-4773-A31F-B0AE1C0C0C21}"/>
              </a:ext>
            </a:extLst>
          </p:cNvPr>
          <p:cNvGrpSpPr/>
          <p:nvPr/>
        </p:nvGrpSpPr>
        <p:grpSpPr>
          <a:xfrm>
            <a:off x="975642" y="2755504"/>
            <a:ext cx="745200" cy="1353960"/>
            <a:chOff x="975642" y="2755504"/>
            <a:chExt cx="745200" cy="1353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124" name="Entrada de lápiz 123">
                  <a:extLst>
                    <a:ext uri="{FF2B5EF4-FFF2-40B4-BE49-F238E27FC236}">
                      <a16:creationId xmlns:a16="http://schemas.microsoft.com/office/drawing/2014/main" id="{82DA3030-40ED-4970-9DA0-21A735CCE27A}"/>
                    </a:ext>
                  </a:extLst>
                </p14:cNvPr>
                <p14:cNvContentPartPr/>
                <p14:nvPr/>
              </p14:nvContentPartPr>
              <p14:xfrm>
                <a:off x="1142682" y="2755504"/>
                <a:ext cx="215640" cy="455760"/>
              </p14:xfrm>
            </p:contentPart>
          </mc:Choice>
          <mc:Fallback xmlns="">
            <p:pic>
              <p:nvPicPr>
                <p:cNvPr id="124" name="Entrada de lápiz 123">
                  <a:extLst>
                    <a:ext uri="{FF2B5EF4-FFF2-40B4-BE49-F238E27FC236}">
                      <a16:creationId xmlns:a16="http://schemas.microsoft.com/office/drawing/2014/main" id="{82DA3030-40ED-4970-9DA0-21A735CCE27A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125042" y="2737504"/>
                  <a:ext cx="251280" cy="49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125" name="Entrada de lápiz 124">
                  <a:extLst>
                    <a:ext uri="{FF2B5EF4-FFF2-40B4-BE49-F238E27FC236}">
                      <a16:creationId xmlns:a16="http://schemas.microsoft.com/office/drawing/2014/main" id="{21F39080-28BC-4DEC-A40C-0691AFDF6301}"/>
                    </a:ext>
                  </a:extLst>
                </p14:cNvPr>
                <p14:cNvContentPartPr/>
                <p14:nvPr/>
              </p14:nvContentPartPr>
              <p14:xfrm>
                <a:off x="1150602" y="3315304"/>
                <a:ext cx="172800" cy="258480"/>
              </p14:xfrm>
            </p:contentPart>
          </mc:Choice>
          <mc:Fallback xmlns="">
            <p:pic>
              <p:nvPicPr>
                <p:cNvPr id="125" name="Entrada de lápiz 124">
                  <a:extLst>
                    <a:ext uri="{FF2B5EF4-FFF2-40B4-BE49-F238E27FC236}">
                      <a16:creationId xmlns:a16="http://schemas.microsoft.com/office/drawing/2014/main" id="{21F39080-28BC-4DEC-A40C-0691AFDF6301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132602" y="3297304"/>
                  <a:ext cx="20844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126" name="Entrada de lápiz 125">
                  <a:extLst>
                    <a:ext uri="{FF2B5EF4-FFF2-40B4-BE49-F238E27FC236}">
                      <a16:creationId xmlns:a16="http://schemas.microsoft.com/office/drawing/2014/main" id="{A9096C1D-DA1C-435A-92CC-6F9AD1D84657}"/>
                    </a:ext>
                  </a:extLst>
                </p14:cNvPr>
                <p14:cNvContentPartPr/>
                <p14:nvPr/>
              </p14:nvContentPartPr>
              <p14:xfrm>
                <a:off x="975642" y="3592504"/>
                <a:ext cx="508320" cy="33840"/>
              </p14:xfrm>
            </p:contentPart>
          </mc:Choice>
          <mc:Fallback xmlns="">
            <p:pic>
              <p:nvPicPr>
                <p:cNvPr id="126" name="Entrada de lápiz 125">
                  <a:extLst>
                    <a:ext uri="{FF2B5EF4-FFF2-40B4-BE49-F238E27FC236}">
                      <a16:creationId xmlns:a16="http://schemas.microsoft.com/office/drawing/2014/main" id="{A9096C1D-DA1C-435A-92CC-6F9AD1D84657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57642" y="3574864"/>
                  <a:ext cx="54396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127" name="Entrada de lápiz 126">
                  <a:extLst>
                    <a:ext uri="{FF2B5EF4-FFF2-40B4-BE49-F238E27FC236}">
                      <a16:creationId xmlns:a16="http://schemas.microsoft.com/office/drawing/2014/main" id="{E0382991-B453-47B0-B0F2-28D8E4A4A40D}"/>
                    </a:ext>
                  </a:extLst>
                </p14:cNvPr>
                <p14:cNvContentPartPr/>
                <p14:nvPr/>
              </p14:nvContentPartPr>
              <p14:xfrm>
                <a:off x="1198842" y="3742984"/>
                <a:ext cx="174600" cy="174240"/>
              </p14:xfrm>
            </p:contentPart>
          </mc:Choice>
          <mc:Fallback xmlns="">
            <p:pic>
              <p:nvPicPr>
                <p:cNvPr id="127" name="Entrada de lápiz 126">
                  <a:extLst>
                    <a:ext uri="{FF2B5EF4-FFF2-40B4-BE49-F238E27FC236}">
                      <a16:creationId xmlns:a16="http://schemas.microsoft.com/office/drawing/2014/main" id="{E0382991-B453-47B0-B0F2-28D8E4A4A40D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180842" y="3725344"/>
                  <a:ext cx="21024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128" name="Entrada de lápiz 127">
                  <a:extLst>
                    <a:ext uri="{FF2B5EF4-FFF2-40B4-BE49-F238E27FC236}">
                      <a16:creationId xmlns:a16="http://schemas.microsoft.com/office/drawing/2014/main" id="{B7224B9F-EB78-4570-B159-1C649561C738}"/>
                    </a:ext>
                  </a:extLst>
                </p14:cNvPr>
                <p14:cNvContentPartPr/>
                <p14:nvPr/>
              </p14:nvContentPartPr>
              <p14:xfrm>
                <a:off x="1302162" y="3757384"/>
                <a:ext cx="75240" cy="352080"/>
              </p14:xfrm>
            </p:contentPart>
          </mc:Choice>
          <mc:Fallback xmlns="">
            <p:pic>
              <p:nvPicPr>
                <p:cNvPr id="128" name="Entrada de lápiz 127">
                  <a:extLst>
                    <a:ext uri="{FF2B5EF4-FFF2-40B4-BE49-F238E27FC236}">
                      <a16:creationId xmlns:a16="http://schemas.microsoft.com/office/drawing/2014/main" id="{B7224B9F-EB78-4570-B159-1C649561C738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284162" y="3739384"/>
                  <a:ext cx="110880" cy="38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130" name="Entrada de lápiz 129">
                  <a:extLst>
                    <a:ext uri="{FF2B5EF4-FFF2-40B4-BE49-F238E27FC236}">
                      <a16:creationId xmlns:a16="http://schemas.microsoft.com/office/drawing/2014/main" id="{11B0B222-3914-4B7B-ADD5-CBF3D210E64B}"/>
                    </a:ext>
                  </a:extLst>
                </p14:cNvPr>
                <p14:cNvContentPartPr/>
                <p14:nvPr/>
              </p14:nvContentPartPr>
              <p14:xfrm>
                <a:off x="1645602" y="3463624"/>
                <a:ext cx="360" cy="203400"/>
              </p14:xfrm>
            </p:contentPart>
          </mc:Choice>
          <mc:Fallback xmlns="">
            <p:pic>
              <p:nvPicPr>
                <p:cNvPr id="130" name="Entrada de lápiz 129">
                  <a:extLst>
                    <a:ext uri="{FF2B5EF4-FFF2-40B4-BE49-F238E27FC236}">
                      <a16:creationId xmlns:a16="http://schemas.microsoft.com/office/drawing/2014/main" id="{11B0B222-3914-4B7B-ADD5-CBF3D210E64B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627602" y="3445624"/>
                  <a:ext cx="3600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131" name="Entrada de lápiz 130">
                  <a:extLst>
                    <a:ext uri="{FF2B5EF4-FFF2-40B4-BE49-F238E27FC236}">
                      <a16:creationId xmlns:a16="http://schemas.microsoft.com/office/drawing/2014/main" id="{BD3776FA-5F34-4E55-8A2D-D16AE3BD8081}"/>
                    </a:ext>
                  </a:extLst>
                </p14:cNvPr>
                <p14:cNvContentPartPr/>
                <p14:nvPr/>
              </p14:nvContentPartPr>
              <p14:xfrm>
                <a:off x="1570362" y="3571264"/>
                <a:ext cx="150480" cy="11160"/>
              </p14:xfrm>
            </p:contentPart>
          </mc:Choice>
          <mc:Fallback xmlns="">
            <p:pic>
              <p:nvPicPr>
                <p:cNvPr id="131" name="Entrada de lápiz 130">
                  <a:extLst>
                    <a:ext uri="{FF2B5EF4-FFF2-40B4-BE49-F238E27FC236}">
                      <a16:creationId xmlns:a16="http://schemas.microsoft.com/office/drawing/2014/main" id="{BD3776FA-5F34-4E55-8A2D-D16AE3BD8081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552362" y="3553624"/>
                  <a:ext cx="186120" cy="4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8" name="Grupo 137">
            <a:extLst>
              <a:ext uri="{FF2B5EF4-FFF2-40B4-BE49-F238E27FC236}">
                <a16:creationId xmlns:a16="http://schemas.microsoft.com/office/drawing/2014/main" id="{E838D9B4-0C15-48D7-A927-072369A09EE1}"/>
              </a:ext>
            </a:extLst>
          </p:cNvPr>
          <p:cNvGrpSpPr/>
          <p:nvPr/>
        </p:nvGrpSpPr>
        <p:grpSpPr>
          <a:xfrm>
            <a:off x="1892922" y="1872424"/>
            <a:ext cx="192600" cy="157320"/>
            <a:chOff x="1892922" y="1872424"/>
            <a:chExt cx="192600" cy="15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33" name="Entrada de lápiz 132">
                  <a:extLst>
                    <a:ext uri="{FF2B5EF4-FFF2-40B4-BE49-F238E27FC236}">
                      <a16:creationId xmlns:a16="http://schemas.microsoft.com/office/drawing/2014/main" id="{9A7FBCD5-E36B-4310-9B72-7BA4FDCFA59C}"/>
                    </a:ext>
                  </a:extLst>
                </p14:cNvPr>
                <p14:cNvContentPartPr/>
                <p14:nvPr/>
              </p14:nvContentPartPr>
              <p14:xfrm>
                <a:off x="1892922" y="1968544"/>
                <a:ext cx="360" cy="360"/>
              </p14:xfrm>
            </p:contentPart>
          </mc:Choice>
          <mc:Fallback xmlns="">
            <p:pic>
              <p:nvPicPr>
                <p:cNvPr id="133" name="Entrada de lápiz 132">
                  <a:extLst>
                    <a:ext uri="{FF2B5EF4-FFF2-40B4-BE49-F238E27FC236}">
                      <a16:creationId xmlns:a16="http://schemas.microsoft.com/office/drawing/2014/main" id="{9A7FBCD5-E36B-4310-9B72-7BA4FDCFA59C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875282" y="1950544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134" name="Entrada de lápiz 133">
                  <a:extLst>
                    <a:ext uri="{FF2B5EF4-FFF2-40B4-BE49-F238E27FC236}">
                      <a16:creationId xmlns:a16="http://schemas.microsoft.com/office/drawing/2014/main" id="{B4EFBFC7-893C-4977-9DE6-C81169EC062D}"/>
                    </a:ext>
                  </a:extLst>
                </p14:cNvPr>
                <p14:cNvContentPartPr/>
                <p14:nvPr/>
              </p14:nvContentPartPr>
              <p14:xfrm>
                <a:off x="1935762" y="1872424"/>
                <a:ext cx="149760" cy="157320"/>
              </p14:xfrm>
            </p:contentPart>
          </mc:Choice>
          <mc:Fallback xmlns="">
            <p:pic>
              <p:nvPicPr>
                <p:cNvPr id="134" name="Entrada de lápiz 133">
                  <a:extLst>
                    <a:ext uri="{FF2B5EF4-FFF2-40B4-BE49-F238E27FC236}">
                      <a16:creationId xmlns:a16="http://schemas.microsoft.com/office/drawing/2014/main" id="{B4EFBFC7-893C-4977-9DE6-C81169EC062D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918122" y="1854424"/>
                  <a:ext cx="185400" cy="192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7" name="Grupo 136">
            <a:extLst>
              <a:ext uri="{FF2B5EF4-FFF2-40B4-BE49-F238E27FC236}">
                <a16:creationId xmlns:a16="http://schemas.microsoft.com/office/drawing/2014/main" id="{5A874A51-0C8E-41B5-AB7F-C750B3C7F7C0}"/>
              </a:ext>
            </a:extLst>
          </p:cNvPr>
          <p:cNvGrpSpPr/>
          <p:nvPr/>
        </p:nvGrpSpPr>
        <p:grpSpPr>
          <a:xfrm>
            <a:off x="1946922" y="2457424"/>
            <a:ext cx="170640" cy="135720"/>
            <a:chOff x="1946922" y="2457424"/>
            <a:chExt cx="170640" cy="13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135" name="Entrada de lápiz 134">
                  <a:extLst>
                    <a:ext uri="{FF2B5EF4-FFF2-40B4-BE49-F238E27FC236}">
                      <a16:creationId xmlns:a16="http://schemas.microsoft.com/office/drawing/2014/main" id="{07C6148B-CD33-4C2B-8A4A-01627D25E5C0}"/>
                    </a:ext>
                  </a:extLst>
                </p14:cNvPr>
                <p14:cNvContentPartPr/>
                <p14:nvPr/>
              </p14:nvContentPartPr>
              <p14:xfrm>
                <a:off x="1946922" y="2527624"/>
                <a:ext cx="360" cy="4680"/>
              </p14:xfrm>
            </p:contentPart>
          </mc:Choice>
          <mc:Fallback xmlns="">
            <p:pic>
              <p:nvPicPr>
                <p:cNvPr id="135" name="Entrada de lápiz 134">
                  <a:extLst>
                    <a:ext uri="{FF2B5EF4-FFF2-40B4-BE49-F238E27FC236}">
                      <a16:creationId xmlns:a16="http://schemas.microsoft.com/office/drawing/2014/main" id="{07C6148B-CD33-4C2B-8A4A-01627D25E5C0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929282" y="2509624"/>
                  <a:ext cx="360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136" name="Entrada de lápiz 135">
                  <a:extLst>
                    <a:ext uri="{FF2B5EF4-FFF2-40B4-BE49-F238E27FC236}">
                      <a16:creationId xmlns:a16="http://schemas.microsoft.com/office/drawing/2014/main" id="{DA8FE3DE-40B6-4A63-B4BF-7865ADA39B54}"/>
                    </a:ext>
                  </a:extLst>
                </p14:cNvPr>
                <p14:cNvContentPartPr/>
                <p14:nvPr/>
              </p14:nvContentPartPr>
              <p14:xfrm>
                <a:off x="2031522" y="2457424"/>
                <a:ext cx="86040" cy="135720"/>
              </p14:xfrm>
            </p:contentPart>
          </mc:Choice>
          <mc:Fallback xmlns="">
            <p:pic>
              <p:nvPicPr>
                <p:cNvPr id="136" name="Entrada de lápiz 135">
                  <a:extLst>
                    <a:ext uri="{FF2B5EF4-FFF2-40B4-BE49-F238E27FC236}">
                      <a16:creationId xmlns:a16="http://schemas.microsoft.com/office/drawing/2014/main" id="{DA8FE3DE-40B6-4A63-B4BF-7865ADA39B54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2013522" y="2439784"/>
                  <a:ext cx="121680" cy="171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142" name="Entrada de lápiz 141">
                <a:extLst>
                  <a:ext uri="{FF2B5EF4-FFF2-40B4-BE49-F238E27FC236}">
                    <a16:creationId xmlns:a16="http://schemas.microsoft.com/office/drawing/2014/main" id="{40CB098F-40EB-4D6F-9001-3427552950A3}"/>
                  </a:ext>
                </a:extLst>
              </p14:cNvPr>
              <p14:cNvContentPartPr/>
              <p14:nvPr/>
            </p14:nvContentPartPr>
            <p14:xfrm>
              <a:off x="1885002" y="3313864"/>
              <a:ext cx="211680" cy="247680"/>
            </p14:xfrm>
          </p:contentPart>
        </mc:Choice>
        <mc:Fallback xmlns="">
          <p:pic>
            <p:nvPicPr>
              <p:cNvPr id="142" name="Entrada de lápiz 141">
                <a:extLst>
                  <a:ext uri="{FF2B5EF4-FFF2-40B4-BE49-F238E27FC236}">
                    <a16:creationId xmlns:a16="http://schemas.microsoft.com/office/drawing/2014/main" id="{40CB098F-40EB-4D6F-9001-3427552950A3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1867002" y="3295864"/>
                <a:ext cx="247320" cy="28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143" name="Entrada de lápiz 142">
                <a:extLst>
                  <a:ext uri="{FF2B5EF4-FFF2-40B4-BE49-F238E27FC236}">
                    <a16:creationId xmlns:a16="http://schemas.microsoft.com/office/drawing/2014/main" id="{6E726831-48D6-4ADB-8C0A-5B17C4D23EEC}"/>
                  </a:ext>
                </a:extLst>
              </p14:cNvPr>
              <p14:cNvContentPartPr/>
              <p14:nvPr/>
            </p14:nvContentPartPr>
            <p14:xfrm>
              <a:off x="1839282" y="3678904"/>
              <a:ext cx="559800" cy="44280"/>
            </p14:xfrm>
          </p:contentPart>
        </mc:Choice>
        <mc:Fallback xmlns="">
          <p:pic>
            <p:nvPicPr>
              <p:cNvPr id="143" name="Entrada de lápiz 142">
                <a:extLst>
                  <a:ext uri="{FF2B5EF4-FFF2-40B4-BE49-F238E27FC236}">
                    <a16:creationId xmlns:a16="http://schemas.microsoft.com/office/drawing/2014/main" id="{6E726831-48D6-4ADB-8C0A-5B17C4D23EEC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1821282" y="3661264"/>
                <a:ext cx="595440" cy="79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49" name="Grupo 148">
            <a:extLst>
              <a:ext uri="{FF2B5EF4-FFF2-40B4-BE49-F238E27FC236}">
                <a16:creationId xmlns:a16="http://schemas.microsoft.com/office/drawing/2014/main" id="{630F38AC-7E14-4124-9C05-900D56ABE4FB}"/>
              </a:ext>
            </a:extLst>
          </p:cNvPr>
          <p:cNvGrpSpPr/>
          <p:nvPr/>
        </p:nvGrpSpPr>
        <p:grpSpPr>
          <a:xfrm>
            <a:off x="1998762" y="3829384"/>
            <a:ext cx="206640" cy="397800"/>
            <a:chOff x="1998762" y="3829384"/>
            <a:chExt cx="206640" cy="39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144" name="Entrada de lápiz 143">
                  <a:extLst>
                    <a:ext uri="{FF2B5EF4-FFF2-40B4-BE49-F238E27FC236}">
                      <a16:creationId xmlns:a16="http://schemas.microsoft.com/office/drawing/2014/main" id="{556483E6-A6B9-4ED9-A140-14A7A4190848}"/>
                    </a:ext>
                  </a:extLst>
                </p14:cNvPr>
                <p14:cNvContentPartPr/>
                <p14:nvPr/>
              </p14:nvContentPartPr>
              <p14:xfrm>
                <a:off x="1998762" y="3829384"/>
                <a:ext cx="179640" cy="195840"/>
              </p14:xfrm>
            </p:contentPart>
          </mc:Choice>
          <mc:Fallback xmlns="">
            <p:pic>
              <p:nvPicPr>
                <p:cNvPr id="144" name="Entrada de lápiz 143">
                  <a:extLst>
                    <a:ext uri="{FF2B5EF4-FFF2-40B4-BE49-F238E27FC236}">
                      <a16:creationId xmlns:a16="http://schemas.microsoft.com/office/drawing/2014/main" id="{556483E6-A6B9-4ED9-A140-14A7A4190848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981122" y="3811744"/>
                  <a:ext cx="21528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145" name="Entrada de lápiz 144">
                  <a:extLst>
                    <a:ext uri="{FF2B5EF4-FFF2-40B4-BE49-F238E27FC236}">
                      <a16:creationId xmlns:a16="http://schemas.microsoft.com/office/drawing/2014/main" id="{E064DC5A-24F6-4FC1-BDCD-6D3EBB9F03FA}"/>
                    </a:ext>
                  </a:extLst>
                </p14:cNvPr>
                <p14:cNvContentPartPr/>
                <p14:nvPr/>
              </p14:nvContentPartPr>
              <p14:xfrm>
                <a:off x="2158242" y="3904624"/>
                <a:ext cx="47160" cy="322560"/>
              </p14:xfrm>
            </p:contentPart>
          </mc:Choice>
          <mc:Fallback xmlns="">
            <p:pic>
              <p:nvPicPr>
                <p:cNvPr id="145" name="Entrada de lápiz 144">
                  <a:extLst>
                    <a:ext uri="{FF2B5EF4-FFF2-40B4-BE49-F238E27FC236}">
                      <a16:creationId xmlns:a16="http://schemas.microsoft.com/office/drawing/2014/main" id="{E064DC5A-24F6-4FC1-BDCD-6D3EBB9F03FA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2140602" y="3886984"/>
                  <a:ext cx="82800" cy="358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8" name="Grupo 147">
            <a:extLst>
              <a:ext uri="{FF2B5EF4-FFF2-40B4-BE49-F238E27FC236}">
                <a16:creationId xmlns:a16="http://schemas.microsoft.com/office/drawing/2014/main" id="{73416F75-7E27-42AB-AEBB-0311C71B210E}"/>
              </a:ext>
            </a:extLst>
          </p:cNvPr>
          <p:cNvGrpSpPr/>
          <p:nvPr/>
        </p:nvGrpSpPr>
        <p:grpSpPr>
          <a:xfrm>
            <a:off x="2652162" y="3569104"/>
            <a:ext cx="142200" cy="109800"/>
            <a:chOff x="2652162" y="3569104"/>
            <a:chExt cx="142200" cy="109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146" name="Entrada de lápiz 145">
                  <a:extLst>
                    <a:ext uri="{FF2B5EF4-FFF2-40B4-BE49-F238E27FC236}">
                      <a16:creationId xmlns:a16="http://schemas.microsoft.com/office/drawing/2014/main" id="{3C0962B1-354D-426A-A916-5A83CF94C77A}"/>
                    </a:ext>
                  </a:extLst>
                </p14:cNvPr>
                <p14:cNvContentPartPr/>
                <p14:nvPr/>
              </p14:nvContentPartPr>
              <p14:xfrm>
                <a:off x="2652162" y="3569104"/>
                <a:ext cx="142200" cy="34920"/>
              </p14:xfrm>
            </p:contentPart>
          </mc:Choice>
          <mc:Fallback xmlns="">
            <p:pic>
              <p:nvPicPr>
                <p:cNvPr id="146" name="Entrada de lápiz 145">
                  <a:extLst>
                    <a:ext uri="{FF2B5EF4-FFF2-40B4-BE49-F238E27FC236}">
                      <a16:creationId xmlns:a16="http://schemas.microsoft.com/office/drawing/2014/main" id="{3C0962B1-354D-426A-A916-5A83CF94C77A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2634162" y="3551104"/>
                  <a:ext cx="17784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147" name="Entrada de lápiz 146">
                  <a:extLst>
                    <a:ext uri="{FF2B5EF4-FFF2-40B4-BE49-F238E27FC236}">
                      <a16:creationId xmlns:a16="http://schemas.microsoft.com/office/drawing/2014/main" id="{0A1035FE-A702-4E00-9BEB-B8E076C79793}"/>
                    </a:ext>
                  </a:extLst>
                </p14:cNvPr>
                <p14:cNvContentPartPr/>
                <p14:nvPr/>
              </p14:nvContentPartPr>
              <p14:xfrm>
                <a:off x="2676642" y="3668104"/>
                <a:ext cx="107280" cy="10800"/>
              </p14:xfrm>
            </p:contentPart>
          </mc:Choice>
          <mc:Fallback xmlns="">
            <p:pic>
              <p:nvPicPr>
                <p:cNvPr id="147" name="Entrada de lápiz 146">
                  <a:extLst>
                    <a:ext uri="{FF2B5EF4-FFF2-40B4-BE49-F238E27FC236}">
                      <a16:creationId xmlns:a16="http://schemas.microsoft.com/office/drawing/2014/main" id="{0A1035FE-A702-4E00-9BEB-B8E076C79793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2658642" y="3650104"/>
                  <a:ext cx="142920" cy="46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150" name="Entrada de lápiz 149">
                <a:extLst>
                  <a:ext uri="{FF2B5EF4-FFF2-40B4-BE49-F238E27FC236}">
                    <a16:creationId xmlns:a16="http://schemas.microsoft.com/office/drawing/2014/main" id="{29FF4B8C-AC24-46D3-B093-C8E5AF865096}"/>
                  </a:ext>
                </a:extLst>
              </p14:cNvPr>
              <p14:cNvContentPartPr/>
              <p14:nvPr/>
            </p14:nvContentPartPr>
            <p14:xfrm>
              <a:off x="3087042" y="3596824"/>
              <a:ext cx="1118520" cy="50760"/>
            </p14:xfrm>
          </p:contentPart>
        </mc:Choice>
        <mc:Fallback xmlns="">
          <p:pic>
            <p:nvPicPr>
              <p:cNvPr id="150" name="Entrada de lápiz 149">
                <a:extLst>
                  <a:ext uri="{FF2B5EF4-FFF2-40B4-BE49-F238E27FC236}">
                    <a16:creationId xmlns:a16="http://schemas.microsoft.com/office/drawing/2014/main" id="{29FF4B8C-AC24-46D3-B093-C8E5AF865096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3069042" y="3579184"/>
                <a:ext cx="1154160" cy="86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53" name="Grupo 152">
            <a:extLst>
              <a:ext uri="{FF2B5EF4-FFF2-40B4-BE49-F238E27FC236}">
                <a16:creationId xmlns:a16="http://schemas.microsoft.com/office/drawing/2014/main" id="{D4ED0664-6586-478F-9A7A-945121BECCF9}"/>
              </a:ext>
            </a:extLst>
          </p:cNvPr>
          <p:cNvGrpSpPr/>
          <p:nvPr/>
        </p:nvGrpSpPr>
        <p:grpSpPr>
          <a:xfrm>
            <a:off x="3441642" y="3786184"/>
            <a:ext cx="239040" cy="492840"/>
            <a:chOff x="3441642" y="3786184"/>
            <a:chExt cx="239040" cy="49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151" name="Entrada de lápiz 150">
                  <a:extLst>
                    <a:ext uri="{FF2B5EF4-FFF2-40B4-BE49-F238E27FC236}">
                      <a16:creationId xmlns:a16="http://schemas.microsoft.com/office/drawing/2014/main" id="{59F50A8C-E534-448F-BD92-0B715C402B10}"/>
                    </a:ext>
                  </a:extLst>
                </p14:cNvPr>
                <p14:cNvContentPartPr/>
                <p14:nvPr/>
              </p14:nvContentPartPr>
              <p14:xfrm>
                <a:off x="3441642" y="3807784"/>
                <a:ext cx="239040" cy="217800"/>
              </p14:xfrm>
            </p:contentPart>
          </mc:Choice>
          <mc:Fallback xmlns="">
            <p:pic>
              <p:nvPicPr>
                <p:cNvPr id="151" name="Entrada de lápiz 150">
                  <a:extLst>
                    <a:ext uri="{FF2B5EF4-FFF2-40B4-BE49-F238E27FC236}">
                      <a16:creationId xmlns:a16="http://schemas.microsoft.com/office/drawing/2014/main" id="{59F50A8C-E534-448F-BD92-0B715C402B10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3424002" y="3789784"/>
                  <a:ext cx="27468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152" name="Entrada de lápiz 151">
                  <a:extLst>
                    <a:ext uri="{FF2B5EF4-FFF2-40B4-BE49-F238E27FC236}">
                      <a16:creationId xmlns:a16="http://schemas.microsoft.com/office/drawing/2014/main" id="{94DCA884-EA70-47EE-9F05-694E1C66E495}"/>
                    </a:ext>
                  </a:extLst>
                </p14:cNvPr>
                <p14:cNvContentPartPr/>
                <p14:nvPr/>
              </p14:nvContentPartPr>
              <p14:xfrm>
                <a:off x="3602922" y="3786184"/>
                <a:ext cx="76680" cy="492840"/>
              </p14:xfrm>
            </p:contentPart>
          </mc:Choice>
          <mc:Fallback xmlns="">
            <p:pic>
              <p:nvPicPr>
                <p:cNvPr id="152" name="Entrada de lápiz 151">
                  <a:extLst>
                    <a:ext uri="{FF2B5EF4-FFF2-40B4-BE49-F238E27FC236}">
                      <a16:creationId xmlns:a16="http://schemas.microsoft.com/office/drawing/2014/main" id="{94DCA884-EA70-47EE-9F05-694E1C66E495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3584922" y="3768544"/>
                  <a:ext cx="112320" cy="528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8" name="Grupo 167">
            <a:extLst>
              <a:ext uri="{FF2B5EF4-FFF2-40B4-BE49-F238E27FC236}">
                <a16:creationId xmlns:a16="http://schemas.microsoft.com/office/drawing/2014/main" id="{C5ACD587-4993-45CC-9DE7-81FC6C3CF5E7}"/>
              </a:ext>
            </a:extLst>
          </p:cNvPr>
          <p:cNvGrpSpPr/>
          <p:nvPr/>
        </p:nvGrpSpPr>
        <p:grpSpPr>
          <a:xfrm>
            <a:off x="3055002" y="3163744"/>
            <a:ext cx="844920" cy="312480"/>
            <a:chOff x="3055002" y="3163744"/>
            <a:chExt cx="844920" cy="31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154" name="Entrada de lápiz 153">
                  <a:extLst>
                    <a:ext uri="{FF2B5EF4-FFF2-40B4-BE49-F238E27FC236}">
                      <a16:creationId xmlns:a16="http://schemas.microsoft.com/office/drawing/2014/main" id="{091CD278-9E82-4DF1-93E2-2C0212DD0EF5}"/>
                    </a:ext>
                  </a:extLst>
                </p14:cNvPr>
                <p14:cNvContentPartPr/>
                <p14:nvPr/>
              </p14:nvContentPartPr>
              <p14:xfrm>
                <a:off x="3055002" y="3163744"/>
                <a:ext cx="194760" cy="312480"/>
              </p14:xfrm>
            </p:contentPart>
          </mc:Choice>
          <mc:Fallback xmlns="">
            <p:pic>
              <p:nvPicPr>
                <p:cNvPr id="154" name="Entrada de lápiz 153">
                  <a:extLst>
                    <a:ext uri="{FF2B5EF4-FFF2-40B4-BE49-F238E27FC236}">
                      <a16:creationId xmlns:a16="http://schemas.microsoft.com/office/drawing/2014/main" id="{091CD278-9E82-4DF1-93E2-2C0212DD0EF5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3037002" y="3145744"/>
                  <a:ext cx="230400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155" name="Entrada de lápiz 154">
                  <a:extLst>
                    <a:ext uri="{FF2B5EF4-FFF2-40B4-BE49-F238E27FC236}">
                      <a16:creationId xmlns:a16="http://schemas.microsoft.com/office/drawing/2014/main" id="{3CAEE240-3D4F-4F46-98E2-1E44C0C62713}"/>
                    </a:ext>
                  </a:extLst>
                </p14:cNvPr>
                <p14:cNvContentPartPr/>
                <p14:nvPr/>
              </p14:nvContentPartPr>
              <p14:xfrm>
                <a:off x="3463602" y="3226744"/>
                <a:ext cx="23040" cy="238320"/>
              </p14:xfrm>
            </p:contentPart>
          </mc:Choice>
          <mc:Fallback xmlns="">
            <p:pic>
              <p:nvPicPr>
                <p:cNvPr id="155" name="Entrada de lápiz 154">
                  <a:extLst>
                    <a:ext uri="{FF2B5EF4-FFF2-40B4-BE49-F238E27FC236}">
                      <a16:creationId xmlns:a16="http://schemas.microsoft.com/office/drawing/2014/main" id="{3CAEE240-3D4F-4F46-98E2-1E44C0C62713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3445602" y="3209104"/>
                  <a:ext cx="5868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156" name="Entrada de lápiz 155">
                  <a:extLst>
                    <a:ext uri="{FF2B5EF4-FFF2-40B4-BE49-F238E27FC236}">
                      <a16:creationId xmlns:a16="http://schemas.microsoft.com/office/drawing/2014/main" id="{0FF62009-6E59-429C-B858-A3678FC10E5C}"/>
                    </a:ext>
                  </a:extLst>
                </p14:cNvPr>
                <p14:cNvContentPartPr/>
                <p14:nvPr/>
              </p14:nvContentPartPr>
              <p14:xfrm>
                <a:off x="3364962" y="3332224"/>
                <a:ext cx="184320" cy="13320"/>
              </p14:xfrm>
            </p:contentPart>
          </mc:Choice>
          <mc:Fallback xmlns="">
            <p:pic>
              <p:nvPicPr>
                <p:cNvPr id="156" name="Entrada de lápiz 155">
                  <a:extLst>
                    <a:ext uri="{FF2B5EF4-FFF2-40B4-BE49-F238E27FC236}">
                      <a16:creationId xmlns:a16="http://schemas.microsoft.com/office/drawing/2014/main" id="{0FF62009-6E59-429C-B858-A3678FC10E5C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3347322" y="3314224"/>
                  <a:ext cx="21996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157" name="Entrada de lápiz 156">
                  <a:extLst>
                    <a:ext uri="{FF2B5EF4-FFF2-40B4-BE49-F238E27FC236}">
                      <a16:creationId xmlns:a16="http://schemas.microsoft.com/office/drawing/2014/main" id="{3405CE6A-986E-4A60-A08E-4EDAE7EE19DD}"/>
                    </a:ext>
                  </a:extLst>
                </p14:cNvPr>
                <p14:cNvContentPartPr/>
                <p14:nvPr/>
              </p14:nvContentPartPr>
              <p14:xfrm>
                <a:off x="3625242" y="3173464"/>
                <a:ext cx="274680" cy="273240"/>
              </p14:xfrm>
            </p:contentPart>
          </mc:Choice>
          <mc:Fallback xmlns="">
            <p:pic>
              <p:nvPicPr>
                <p:cNvPr id="157" name="Entrada de lápiz 156">
                  <a:extLst>
                    <a:ext uri="{FF2B5EF4-FFF2-40B4-BE49-F238E27FC236}">
                      <a16:creationId xmlns:a16="http://schemas.microsoft.com/office/drawing/2014/main" id="{3405CE6A-986E-4A60-A08E-4EDAE7EE19DD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3607242" y="3155464"/>
                  <a:ext cx="310320" cy="30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7" name="Grupo 166">
            <a:extLst>
              <a:ext uri="{FF2B5EF4-FFF2-40B4-BE49-F238E27FC236}">
                <a16:creationId xmlns:a16="http://schemas.microsoft.com/office/drawing/2014/main" id="{FFBE5E67-3B6C-4063-9AC3-C4C0D1220590}"/>
              </a:ext>
            </a:extLst>
          </p:cNvPr>
          <p:cNvGrpSpPr/>
          <p:nvPr/>
        </p:nvGrpSpPr>
        <p:grpSpPr>
          <a:xfrm>
            <a:off x="4376202" y="3205504"/>
            <a:ext cx="1476000" cy="1062360"/>
            <a:chOff x="4376202" y="3205504"/>
            <a:chExt cx="1476000" cy="1062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158" name="Entrada de lápiz 157">
                  <a:extLst>
                    <a:ext uri="{FF2B5EF4-FFF2-40B4-BE49-F238E27FC236}">
                      <a16:creationId xmlns:a16="http://schemas.microsoft.com/office/drawing/2014/main" id="{283BAEA2-99CF-4A62-A34E-114B5E09E4A0}"/>
                    </a:ext>
                  </a:extLst>
                </p14:cNvPr>
                <p14:cNvContentPartPr/>
                <p14:nvPr/>
              </p14:nvContentPartPr>
              <p14:xfrm>
                <a:off x="4399602" y="3559744"/>
                <a:ext cx="95400" cy="11880"/>
              </p14:xfrm>
            </p:contentPart>
          </mc:Choice>
          <mc:Fallback xmlns="">
            <p:pic>
              <p:nvPicPr>
                <p:cNvPr id="158" name="Entrada de lápiz 157">
                  <a:extLst>
                    <a:ext uri="{FF2B5EF4-FFF2-40B4-BE49-F238E27FC236}">
                      <a16:creationId xmlns:a16="http://schemas.microsoft.com/office/drawing/2014/main" id="{283BAEA2-99CF-4A62-A34E-114B5E09E4A0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4381962" y="3542104"/>
                  <a:ext cx="1310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159" name="Entrada de lápiz 158">
                  <a:extLst>
                    <a:ext uri="{FF2B5EF4-FFF2-40B4-BE49-F238E27FC236}">
                      <a16:creationId xmlns:a16="http://schemas.microsoft.com/office/drawing/2014/main" id="{92A9F852-111F-4BBC-A00E-88664529123C}"/>
                    </a:ext>
                  </a:extLst>
                </p14:cNvPr>
                <p14:cNvContentPartPr/>
                <p14:nvPr/>
              </p14:nvContentPartPr>
              <p14:xfrm>
                <a:off x="4376202" y="3636064"/>
                <a:ext cx="173880" cy="11520"/>
              </p14:xfrm>
            </p:contentPart>
          </mc:Choice>
          <mc:Fallback xmlns="">
            <p:pic>
              <p:nvPicPr>
                <p:cNvPr id="159" name="Entrada de lápiz 158">
                  <a:extLst>
                    <a:ext uri="{FF2B5EF4-FFF2-40B4-BE49-F238E27FC236}">
                      <a16:creationId xmlns:a16="http://schemas.microsoft.com/office/drawing/2014/main" id="{92A9F852-111F-4BBC-A00E-88664529123C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4358202" y="3618064"/>
                  <a:ext cx="20952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160" name="Entrada de lápiz 159">
                  <a:extLst>
                    <a:ext uri="{FF2B5EF4-FFF2-40B4-BE49-F238E27FC236}">
                      <a16:creationId xmlns:a16="http://schemas.microsoft.com/office/drawing/2014/main" id="{26B96314-0DC2-44DD-8455-04223D2A2618}"/>
                    </a:ext>
                  </a:extLst>
                </p14:cNvPr>
                <p14:cNvContentPartPr/>
                <p14:nvPr/>
              </p14:nvContentPartPr>
              <p14:xfrm>
                <a:off x="5001522" y="3205504"/>
                <a:ext cx="194760" cy="11520"/>
              </p14:xfrm>
            </p:contentPart>
          </mc:Choice>
          <mc:Fallback xmlns="">
            <p:pic>
              <p:nvPicPr>
                <p:cNvPr id="160" name="Entrada de lápiz 159">
                  <a:extLst>
                    <a:ext uri="{FF2B5EF4-FFF2-40B4-BE49-F238E27FC236}">
                      <a16:creationId xmlns:a16="http://schemas.microsoft.com/office/drawing/2014/main" id="{26B96314-0DC2-44DD-8455-04223D2A2618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4983522" y="3187504"/>
                  <a:ext cx="23040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161" name="Entrada de lápiz 160">
                  <a:extLst>
                    <a:ext uri="{FF2B5EF4-FFF2-40B4-BE49-F238E27FC236}">
                      <a16:creationId xmlns:a16="http://schemas.microsoft.com/office/drawing/2014/main" id="{8EEDEEEF-EBD8-4635-99E5-B99AA304DCCA}"/>
                    </a:ext>
                  </a:extLst>
                </p14:cNvPr>
                <p14:cNvContentPartPr/>
                <p14:nvPr/>
              </p14:nvContentPartPr>
              <p14:xfrm>
                <a:off x="5006562" y="3248704"/>
                <a:ext cx="285120" cy="295200"/>
              </p14:xfrm>
            </p:contentPart>
          </mc:Choice>
          <mc:Fallback xmlns="">
            <p:pic>
              <p:nvPicPr>
                <p:cNvPr id="161" name="Entrada de lápiz 160">
                  <a:extLst>
                    <a:ext uri="{FF2B5EF4-FFF2-40B4-BE49-F238E27FC236}">
                      <a16:creationId xmlns:a16="http://schemas.microsoft.com/office/drawing/2014/main" id="{8EEDEEEF-EBD8-4635-99E5-B99AA304DCCA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4988922" y="3230704"/>
                  <a:ext cx="32076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162" name="Entrada de lápiz 161">
                  <a:extLst>
                    <a:ext uri="{FF2B5EF4-FFF2-40B4-BE49-F238E27FC236}">
                      <a16:creationId xmlns:a16="http://schemas.microsoft.com/office/drawing/2014/main" id="{D1348455-28AE-446D-978B-A4526D772475}"/>
                    </a:ext>
                  </a:extLst>
                </p14:cNvPr>
                <p14:cNvContentPartPr/>
                <p14:nvPr/>
              </p14:nvContentPartPr>
              <p14:xfrm>
                <a:off x="4712442" y="3605464"/>
                <a:ext cx="824400" cy="52920"/>
              </p14:xfrm>
            </p:contentPart>
          </mc:Choice>
          <mc:Fallback xmlns="">
            <p:pic>
              <p:nvPicPr>
                <p:cNvPr id="162" name="Entrada de lápiz 161">
                  <a:extLst>
                    <a:ext uri="{FF2B5EF4-FFF2-40B4-BE49-F238E27FC236}">
                      <a16:creationId xmlns:a16="http://schemas.microsoft.com/office/drawing/2014/main" id="{D1348455-28AE-446D-978B-A4526D772475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4694442" y="3587464"/>
                  <a:ext cx="86004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163" name="Entrada de lápiz 162">
                  <a:extLst>
                    <a:ext uri="{FF2B5EF4-FFF2-40B4-BE49-F238E27FC236}">
                      <a16:creationId xmlns:a16="http://schemas.microsoft.com/office/drawing/2014/main" id="{E95D1B75-56C3-43A4-9242-875020DC0F03}"/>
                    </a:ext>
                  </a:extLst>
                </p14:cNvPr>
                <p14:cNvContentPartPr/>
                <p14:nvPr/>
              </p14:nvContentPartPr>
              <p14:xfrm>
                <a:off x="4957602" y="3872224"/>
                <a:ext cx="217080" cy="176040"/>
              </p14:xfrm>
            </p:contentPart>
          </mc:Choice>
          <mc:Fallback xmlns="">
            <p:pic>
              <p:nvPicPr>
                <p:cNvPr id="163" name="Entrada de lápiz 162">
                  <a:extLst>
                    <a:ext uri="{FF2B5EF4-FFF2-40B4-BE49-F238E27FC236}">
                      <a16:creationId xmlns:a16="http://schemas.microsoft.com/office/drawing/2014/main" id="{E95D1B75-56C3-43A4-9242-875020DC0F03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4939962" y="3854224"/>
                  <a:ext cx="25272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164" name="Entrada de lápiz 163">
                  <a:extLst>
                    <a:ext uri="{FF2B5EF4-FFF2-40B4-BE49-F238E27FC236}">
                      <a16:creationId xmlns:a16="http://schemas.microsoft.com/office/drawing/2014/main" id="{126FDABB-2E84-40A8-8F23-6D4E964C39F9}"/>
                    </a:ext>
                  </a:extLst>
                </p14:cNvPr>
                <p14:cNvContentPartPr/>
                <p14:nvPr/>
              </p14:nvContentPartPr>
              <p14:xfrm>
                <a:off x="5087202" y="3850984"/>
                <a:ext cx="119160" cy="408600"/>
              </p14:xfrm>
            </p:contentPart>
          </mc:Choice>
          <mc:Fallback xmlns="">
            <p:pic>
              <p:nvPicPr>
                <p:cNvPr id="164" name="Entrada de lápiz 163">
                  <a:extLst>
                    <a:ext uri="{FF2B5EF4-FFF2-40B4-BE49-F238E27FC236}">
                      <a16:creationId xmlns:a16="http://schemas.microsoft.com/office/drawing/2014/main" id="{126FDABB-2E84-40A8-8F23-6D4E964C39F9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5069562" y="3832984"/>
                  <a:ext cx="154800" cy="44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165" name="Entrada de lápiz 164">
                  <a:extLst>
                    <a:ext uri="{FF2B5EF4-FFF2-40B4-BE49-F238E27FC236}">
                      <a16:creationId xmlns:a16="http://schemas.microsoft.com/office/drawing/2014/main" id="{72ABEC6D-A201-4A0B-A830-F5973CE97787}"/>
                    </a:ext>
                  </a:extLst>
                </p14:cNvPr>
                <p14:cNvContentPartPr/>
                <p14:nvPr/>
              </p14:nvContentPartPr>
              <p14:xfrm>
                <a:off x="5404362" y="3796984"/>
                <a:ext cx="243720" cy="428400"/>
              </p14:xfrm>
            </p:contentPart>
          </mc:Choice>
          <mc:Fallback xmlns="">
            <p:pic>
              <p:nvPicPr>
                <p:cNvPr id="165" name="Entrada de lápiz 164">
                  <a:extLst>
                    <a:ext uri="{FF2B5EF4-FFF2-40B4-BE49-F238E27FC236}">
                      <a16:creationId xmlns:a16="http://schemas.microsoft.com/office/drawing/2014/main" id="{72ABEC6D-A201-4A0B-A830-F5973CE97787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5386362" y="3779344"/>
                  <a:ext cx="279360" cy="46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166" name="Entrada de lápiz 165">
                  <a:extLst>
                    <a:ext uri="{FF2B5EF4-FFF2-40B4-BE49-F238E27FC236}">
                      <a16:creationId xmlns:a16="http://schemas.microsoft.com/office/drawing/2014/main" id="{C9BD0B96-A5AD-4F80-AAF9-F5DD0D22D2DF}"/>
                    </a:ext>
                  </a:extLst>
                </p14:cNvPr>
                <p14:cNvContentPartPr/>
                <p14:nvPr/>
              </p14:nvContentPartPr>
              <p14:xfrm>
                <a:off x="5587962" y="3829384"/>
                <a:ext cx="264240" cy="438480"/>
              </p14:xfrm>
            </p:contentPart>
          </mc:Choice>
          <mc:Fallback xmlns="">
            <p:pic>
              <p:nvPicPr>
                <p:cNvPr id="166" name="Entrada de lápiz 165">
                  <a:extLst>
                    <a:ext uri="{FF2B5EF4-FFF2-40B4-BE49-F238E27FC236}">
                      <a16:creationId xmlns:a16="http://schemas.microsoft.com/office/drawing/2014/main" id="{C9BD0B96-A5AD-4F80-AAF9-F5DD0D22D2DF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5569962" y="3811744"/>
                  <a:ext cx="299880" cy="474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169" name="Entrada de lápiz 168">
                <a:extLst>
                  <a:ext uri="{FF2B5EF4-FFF2-40B4-BE49-F238E27FC236}">
                    <a16:creationId xmlns:a16="http://schemas.microsoft.com/office/drawing/2014/main" id="{6F4EE9FD-826C-47BE-A942-9558BC1BF3EB}"/>
                  </a:ext>
                </a:extLst>
              </p14:cNvPr>
              <p14:cNvContentPartPr/>
              <p14:nvPr/>
            </p14:nvContentPartPr>
            <p14:xfrm>
              <a:off x="6915282" y="-23336"/>
              <a:ext cx="2975400" cy="332640"/>
            </p14:xfrm>
          </p:contentPart>
        </mc:Choice>
        <mc:Fallback xmlns="">
          <p:pic>
            <p:nvPicPr>
              <p:cNvPr id="169" name="Entrada de lápiz 168">
                <a:extLst>
                  <a:ext uri="{FF2B5EF4-FFF2-40B4-BE49-F238E27FC236}">
                    <a16:creationId xmlns:a16="http://schemas.microsoft.com/office/drawing/2014/main" id="{6F4EE9FD-826C-47BE-A942-9558BC1BF3EB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6897642" y="-40976"/>
                <a:ext cx="3011040" cy="368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44105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9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07BA949F-914E-4FFF-A7B3-E8755C523AD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14987" y="635226"/>
                <a:ext cx="8276026" cy="3320031"/>
              </a:xfrm>
            </p:spPr>
            <p:txBody>
              <a:bodyPr anchor="ctr">
                <a:normAutofit/>
              </a:bodyPr>
              <a:lstStyle/>
              <a:p>
                <a:pPr marL="0" indent="0">
                  <a:buNone/>
                </a:pPr>
                <a:r>
                  <a:rPr lang="es-CL" sz="3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Y ¿cómo resolverías esto?</a:t>
                </a:r>
              </a:p>
              <a:p>
                <a:endParaRPr lang="es-CL" sz="32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CL" sz="32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s-CL" sz="3200" b="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s-CL" sz="3200" b="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r>
                        <a:rPr lang="es-CL" sz="3200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s-CL" sz="32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s-CL" sz="3200" b="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s-CL" sz="3200" b="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den>
                      </m:f>
                      <m:r>
                        <a:rPr lang="es-CL" sz="3200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s-CL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es-CL" sz="20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endParaRPr lang="es-CL" sz="20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07BA949F-914E-4FFF-A7B3-E8755C523AD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4987" y="635226"/>
                <a:ext cx="8276026" cy="3320031"/>
              </a:xfrm>
              <a:blipFill>
                <a:blip r:embed="rId2"/>
                <a:stretch>
                  <a:fillRect l="-1916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Freeform: Shape 11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Entrada de lápiz 1">
                <a:extLst>
                  <a:ext uri="{FF2B5EF4-FFF2-40B4-BE49-F238E27FC236}">
                    <a16:creationId xmlns:a16="http://schemas.microsoft.com/office/drawing/2014/main" id="{1A309F63-BE21-451B-8586-4F49FD314413}"/>
                  </a:ext>
                </a:extLst>
              </p14:cNvPr>
              <p14:cNvContentPartPr/>
              <p14:nvPr/>
            </p14:nvContentPartPr>
            <p14:xfrm>
              <a:off x="2191745" y="20569"/>
              <a:ext cx="10800" cy="6840"/>
            </p14:xfrm>
          </p:contentPart>
        </mc:Choice>
        <mc:Fallback xmlns="">
          <p:pic>
            <p:nvPicPr>
              <p:cNvPr id="2" name="Entrada de lápiz 1">
                <a:extLst>
                  <a:ext uri="{FF2B5EF4-FFF2-40B4-BE49-F238E27FC236}">
                    <a16:creationId xmlns:a16="http://schemas.microsoft.com/office/drawing/2014/main" id="{1A309F63-BE21-451B-8586-4F49FD31441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74105" y="2569"/>
                <a:ext cx="4644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34" name="Entrada de lápiz 233">
                <a:extLst>
                  <a:ext uri="{FF2B5EF4-FFF2-40B4-BE49-F238E27FC236}">
                    <a16:creationId xmlns:a16="http://schemas.microsoft.com/office/drawing/2014/main" id="{934A7437-41B4-4AAD-AD09-9EC3559EE173}"/>
                  </a:ext>
                </a:extLst>
              </p14:cNvPr>
              <p14:cNvContentPartPr/>
              <p14:nvPr/>
            </p14:nvContentPartPr>
            <p14:xfrm>
              <a:off x="3676722" y="145864"/>
              <a:ext cx="24120" cy="4680"/>
            </p14:xfrm>
          </p:contentPart>
        </mc:Choice>
        <mc:Fallback xmlns="">
          <p:pic>
            <p:nvPicPr>
              <p:cNvPr id="234" name="Entrada de lápiz 233">
                <a:extLst>
                  <a:ext uri="{FF2B5EF4-FFF2-40B4-BE49-F238E27FC236}">
                    <a16:creationId xmlns:a16="http://schemas.microsoft.com/office/drawing/2014/main" id="{934A7437-41B4-4AAD-AD09-9EC3559EE17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658722" y="128224"/>
                <a:ext cx="59760" cy="40320"/>
              </a:xfrm>
              <a:prstGeom prst="rect">
                <a:avLst/>
              </a:prstGeom>
            </p:spPr>
          </p:pic>
        </mc:Fallback>
      </mc:AlternateContent>
      <p:grpSp>
        <p:nvGrpSpPr>
          <p:cNvPr id="238" name="Grupo 237">
            <a:extLst>
              <a:ext uri="{FF2B5EF4-FFF2-40B4-BE49-F238E27FC236}">
                <a16:creationId xmlns:a16="http://schemas.microsoft.com/office/drawing/2014/main" id="{498429E9-43B3-498E-90F7-CFB004E08711}"/>
              </a:ext>
            </a:extLst>
          </p:cNvPr>
          <p:cNvGrpSpPr/>
          <p:nvPr/>
        </p:nvGrpSpPr>
        <p:grpSpPr>
          <a:xfrm>
            <a:off x="1096602" y="1806184"/>
            <a:ext cx="281160" cy="161640"/>
            <a:chOff x="1096602" y="1806184"/>
            <a:chExt cx="281160" cy="16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235" name="Entrada de lápiz 234">
                  <a:extLst>
                    <a:ext uri="{FF2B5EF4-FFF2-40B4-BE49-F238E27FC236}">
                      <a16:creationId xmlns:a16="http://schemas.microsoft.com/office/drawing/2014/main" id="{6C443848-D4FE-4F38-B2B3-62C0CF298E73}"/>
                    </a:ext>
                  </a:extLst>
                </p14:cNvPr>
                <p14:cNvContentPartPr/>
                <p14:nvPr/>
              </p14:nvContentPartPr>
              <p14:xfrm>
                <a:off x="1096602" y="1899784"/>
                <a:ext cx="19800" cy="15120"/>
              </p14:xfrm>
            </p:contentPart>
          </mc:Choice>
          <mc:Fallback xmlns="">
            <p:pic>
              <p:nvPicPr>
                <p:cNvPr id="235" name="Entrada de lápiz 234">
                  <a:extLst>
                    <a:ext uri="{FF2B5EF4-FFF2-40B4-BE49-F238E27FC236}">
                      <a16:creationId xmlns:a16="http://schemas.microsoft.com/office/drawing/2014/main" id="{6C443848-D4FE-4F38-B2B3-62C0CF298E73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078962" y="1882144"/>
                  <a:ext cx="5544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236" name="Entrada de lápiz 235">
                  <a:extLst>
                    <a:ext uri="{FF2B5EF4-FFF2-40B4-BE49-F238E27FC236}">
                      <a16:creationId xmlns:a16="http://schemas.microsoft.com/office/drawing/2014/main" id="{1CB7E00E-A297-4F24-BB77-FABC4FC83FD3}"/>
                    </a:ext>
                  </a:extLst>
                </p14:cNvPr>
                <p14:cNvContentPartPr/>
                <p14:nvPr/>
              </p14:nvContentPartPr>
              <p14:xfrm>
                <a:off x="1193802" y="1817344"/>
                <a:ext cx="360" cy="150480"/>
              </p14:xfrm>
            </p:contentPart>
          </mc:Choice>
          <mc:Fallback xmlns="">
            <p:pic>
              <p:nvPicPr>
                <p:cNvPr id="236" name="Entrada de lápiz 235">
                  <a:extLst>
                    <a:ext uri="{FF2B5EF4-FFF2-40B4-BE49-F238E27FC236}">
                      <a16:creationId xmlns:a16="http://schemas.microsoft.com/office/drawing/2014/main" id="{1CB7E00E-A297-4F24-BB77-FABC4FC83FD3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175802" y="1799704"/>
                  <a:ext cx="3600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37" name="Entrada de lápiz 236">
                  <a:extLst>
                    <a:ext uri="{FF2B5EF4-FFF2-40B4-BE49-F238E27FC236}">
                      <a16:creationId xmlns:a16="http://schemas.microsoft.com/office/drawing/2014/main" id="{6B33C732-1291-44FD-B182-67967880E3B4}"/>
                    </a:ext>
                  </a:extLst>
                </p14:cNvPr>
                <p14:cNvContentPartPr/>
                <p14:nvPr/>
              </p14:nvContentPartPr>
              <p14:xfrm>
                <a:off x="1256802" y="1806184"/>
                <a:ext cx="120960" cy="132480"/>
              </p14:xfrm>
            </p:contentPart>
          </mc:Choice>
          <mc:Fallback xmlns="">
            <p:pic>
              <p:nvPicPr>
                <p:cNvPr id="237" name="Entrada de lápiz 236">
                  <a:extLst>
                    <a:ext uri="{FF2B5EF4-FFF2-40B4-BE49-F238E27FC236}">
                      <a16:creationId xmlns:a16="http://schemas.microsoft.com/office/drawing/2014/main" id="{6B33C732-1291-44FD-B182-67967880E3B4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238802" y="1788184"/>
                  <a:ext cx="156600" cy="16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3" name="Grupo 242">
            <a:extLst>
              <a:ext uri="{FF2B5EF4-FFF2-40B4-BE49-F238E27FC236}">
                <a16:creationId xmlns:a16="http://schemas.microsoft.com/office/drawing/2014/main" id="{A2729AD5-E9DF-4D40-8D5C-250325ECFF10}"/>
              </a:ext>
            </a:extLst>
          </p:cNvPr>
          <p:cNvGrpSpPr/>
          <p:nvPr/>
        </p:nvGrpSpPr>
        <p:grpSpPr>
          <a:xfrm>
            <a:off x="1172562" y="2729944"/>
            <a:ext cx="206640" cy="130680"/>
            <a:chOff x="1172562" y="2729944"/>
            <a:chExt cx="206640" cy="13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39" name="Entrada de lápiz 238">
                  <a:extLst>
                    <a:ext uri="{FF2B5EF4-FFF2-40B4-BE49-F238E27FC236}">
                      <a16:creationId xmlns:a16="http://schemas.microsoft.com/office/drawing/2014/main" id="{E3961C74-D590-4DE0-AF47-39A71E94A371}"/>
                    </a:ext>
                  </a:extLst>
                </p14:cNvPr>
                <p14:cNvContentPartPr/>
                <p14:nvPr/>
              </p14:nvContentPartPr>
              <p14:xfrm>
                <a:off x="1172562" y="2785744"/>
                <a:ext cx="360" cy="360"/>
              </p14:xfrm>
            </p:contentPart>
          </mc:Choice>
          <mc:Fallback xmlns="">
            <p:pic>
              <p:nvPicPr>
                <p:cNvPr id="239" name="Entrada de lápiz 238">
                  <a:extLst>
                    <a:ext uri="{FF2B5EF4-FFF2-40B4-BE49-F238E27FC236}">
                      <a16:creationId xmlns:a16="http://schemas.microsoft.com/office/drawing/2014/main" id="{E3961C74-D590-4DE0-AF47-39A71E94A371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154562" y="2767744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40" name="Entrada de lápiz 239">
                  <a:extLst>
                    <a:ext uri="{FF2B5EF4-FFF2-40B4-BE49-F238E27FC236}">
                      <a16:creationId xmlns:a16="http://schemas.microsoft.com/office/drawing/2014/main" id="{192132E1-847F-4A9F-9F7A-6CB5EB0626B3}"/>
                    </a:ext>
                  </a:extLst>
                </p14:cNvPr>
                <p14:cNvContentPartPr/>
                <p14:nvPr/>
              </p14:nvContentPartPr>
              <p14:xfrm>
                <a:off x="1237002" y="2742904"/>
                <a:ext cx="360" cy="117360"/>
              </p14:xfrm>
            </p:contentPart>
          </mc:Choice>
          <mc:Fallback xmlns="">
            <p:pic>
              <p:nvPicPr>
                <p:cNvPr id="240" name="Entrada de lápiz 239">
                  <a:extLst>
                    <a:ext uri="{FF2B5EF4-FFF2-40B4-BE49-F238E27FC236}">
                      <a16:creationId xmlns:a16="http://schemas.microsoft.com/office/drawing/2014/main" id="{192132E1-847F-4A9F-9F7A-6CB5EB0626B3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219002" y="2725264"/>
                  <a:ext cx="3600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41" name="Entrada de lápiz 240">
                  <a:extLst>
                    <a:ext uri="{FF2B5EF4-FFF2-40B4-BE49-F238E27FC236}">
                      <a16:creationId xmlns:a16="http://schemas.microsoft.com/office/drawing/2014/main" id="{06424C01-2A57-4499-A1ED-D8B6545779D1}"/>
                    </a:ext>
                  </a:extLst>
                </p14:cNvPr>
                <p14:cNvContentPartPr/>
                <p14:nvPr/>
              </p14:nvContentPartPr>
              <p14:xfrm>
                <a:off x="1289922" y="2729944"/>
                <a:ext cx="89280" cy="130680"/>
              </p14:xfrm>
            </p:contentPart>
          </mc:Choice>
          <mc:Fallback xmlns="">
            <p:pic>
              <p:nvPicPr>
                <p:cNvPr id="241" name="Entrada de lápiz 240">
                  <a:extLst>
                    <a:ext uri="{FF2B5EF4-FFF2-40B4-BE49-F238E27FC236}">
                      <a16:creationId xmlns:a16="http://schemas.microsoft.com/office/drawing/2014/main" id="{06424C01-2A57-4499-A1ED-D8B6545779D1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272282" y="2712304"/>
                  <a:ext cx="124920" cy="166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0" name="Grupo 249">
            <a:extLst>
              <a:ext uri="{FF2B5EF4-FFF2-40B4-BE49-F238E27FC236}">
                <a16:creationId xmlns:a16="http://schemas.microsoft.com/office/drawing/2014/main" id="{6CD79CD9-B4AE-40E0-8101-6BA9F5312153}"/>
              </a:ext>
            </a:extLst>
          </p:cNvPr>
          <p:cNvGrpSpPr/>
          <p:nvPr/>
        </p:nvGrpSpPr>
        <p:grpSpPr>
          <a:xfrm>
            <a:off x="1968162" y="1839304"/>
            <a:ext cx="215640" cy="203760"/>
            <a:chOff x="1968162" y="1839304"/>
            <a:chExt cx="215640" cy="20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42" name="Entrada de lápiz 241">
                  <a:extLst>
                    <a:ext uri="{FF2B5EF4-FFF2-40B4-BE49-F238E27FC236}">
                      <a16:creationId xmlns:a16="http://schemas.microsoft.com/office/drawing/2014/main" id="{C8C31673-77CD-4DD3-B7F6-95C1E6924542}"/>
                    </a:ext>
                  </a:extLst>
                </p14:cNvPr>
                <p14:cNvContentPartPr/>
                <p14:nvPr/>
              </p14:nvContentPartPr>
              <p14:xfrm>
                <a:off x="1968162" y="2000584"/>
                <a:ext cx="360" cy="360"/>
              </p14:xfrm>
            </p:contentPart>
          </mc:Choice>
          <mc:Fallback xmlns="">
            <p:pic>
              <p:nvPicPr>
                <p:cNvPr id="242" name="Entrada de lápiz 241">
                  <a:extLst>
                    <a:ext uri="{FF2B5EF4-FFF2-40B4-BE49-F238E27FC236}">
                      <a16:creationId xmlns:a16="http://schemas.microsoft.com/office/drawing/2014/main" id="{C8C31673-77CD-4DD3-B7F6-95C1E6924542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950522" y="1982584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44" name="Entrada de lápiz 243">
                  <a:extLst>
                    <a:ext uri="{FF2B5EF4-FFF2-40B4-BE49-F238E27FC236}">
                      <a16:creationId xmlns:a16="http://schemas.microsoft.com/office/drawing/2014/main" id="{54D5FD13-A2EE-4ADA-931B-11447E76DDCC}"/>
                    </a:ext>
                  </a:extLst>
                </p14:cNvPr>
                <p14:cNvContentPartPr/>
                <p14:nvPr/>
              </p14:nvContentPartPr>
              <p14:xfrm>
                <a:off x="2065002" y="1877104"/>
                <a:ext cx="118080" cy="70560"/>
              </p14:xfrm>
            </p:contentPart>
          </mc:Choice>
          <mc:Fallback xmlns="">
            <p:pic>
              <p:nvPicPr>
                <p:cNvPr id="244" name="Entrada de lápiz 243">
                  <a:extLst>
                    <a:ext uri="{FF2B5EF4-FFF2-40B4-BE49-F238E27FC236}">
                      <a16:creationId xmlns:a16="http://schemas.microsoft.com/office/drawing/2014/main" id="{54D5FD13-A2EE-4ADA-931B-11447E76DDCC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047002" y="1859464"/>
                  <a:ext cx="15372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45" name="Entrada de lápiz 244">
                  <a:extLst>
                    <a:ext uri="{FF2B5EF4-FFF2-40B4-BE49-F238E27FC236}">
                      <a16:creationId xmlns:a16="http://schemas.microsoft.com/office/drawing/2014/main" id="{B8FF8C39-87AD-4767-89BB-4F470EC0EC86}"/>
                    </a:ext>
                  </a:extLst>
                </p14:cNvPr>
                <p14:cNvContentPartPr/>
                <p14:nvPr/>
              </p14:nvContentPartPr>
              <p14:xfrm>
                <a:off x="2171562" y="1839304"/>
                <a:ext cx="12240" cy="203760"/>
              </p14:xfrm>
            </p:contentPart>
          </mc:Choice>
          <mc:Fallback xmlns="">
            <p:pic>
              <p:nvPicPr>
                <p:cNvPr id="245" name="Entrada de lápiz 244">
                  <a:extLst>
                    <a:ext uri="{FF2B5EF4-FFF2-40B4-BE49-F238E27FC236}">
                      <a16:creationId xmlns:a16="http://schemas.microsoft.com/office/drawing/2014/main" id="{B8FF8C39-87AD-4767-89BB-4F470EC0EC86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153562" y="1821304"/>
                  <a:ext cx="47880" cy="239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9" name="Grupo 248">
            <a:extLst>
              <a:ext uri="{FF2B5EF4-FFF2-40B4-BE49-F238E27FC236}">
                <a16:creationId xmlns:a16="http://schemas.microsoft.com/office/drawing/2014/main" id="{23E9ED6E-D219-46BF-BEB5-F13DB43AF94B}"/>
              </a:ext>
            </a:extLst>
          </p:cNvPr>
          <p:cNvGrpSpPr/>
          <p:nvPr/>
        </p:nvGrpSpPr>
        <p:grpSpPr>
          <a:xfrm>
            <a:off x="2114682" y="2624464"/>
            <a:ext cx="273240" cy="268920"/>
            <a:chOff x="2114682" y="2624464"/>
            <a:chExt cx="273240" cy="26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46" name="Entrada de lápiz 245">
                  <a:extLst>
                    <a:ext uri="{FF2B5EF4-FFF2-40B4-BE49-F238E27FC236}">
                      <a16:creationId xmlns:a16="http://schemas.microsoft.com/office/drawing/2014/main" id="{877D5784-5D92-44B0-A223-A20C67B7EB0F}"/>
                    </a:ext>
                  </a:extLst>
                </p14:cNvPr>
                <p14:cNvContentPartPr/>
                <p14:nvPr/>
              </p14:nvContentPartPr>
              <p14:xfrm>
                <a:off x="2114682" y="2774944"/>
                <a:ext cx="4680" cy="4680"/>
              </p14:xfrm>
            </p:contentPart>
          </mc:Choice>
          <mc:Fallback xmlns="">
            <p:pic>
              <p:nvPicPr>
                <p:cNvPr id="246" name="Entrada de lápiz 245">
                  <a:extLst>
                    <a:ext uri="{FF2B5EF4-FFF2-40B4-BE49-F238E27FC236}">
                      <a16:creationId xmlns:a16="http://schemas.microsoft.com/office/drawing/2014/main" id="{877D5784-5D92-44B0-A223-A20C67B7EB0F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096682" y="2757304"/>
                  <a:ext cx="403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47" name="Entrada de lápiz 246">
                  <a:extLst>
                    <a:ext uri="{FF2B5EF4-FFF2-40B4-BE49-F238E27FC236}">
                      <a16:creationId xmlns:a16="http://schemas.microsoft.com/office/drawing/2014/main" id="{8DD259A2-6EFC-4A34-AF8C-92791662744E}"/>
                    </a:ext>
                  </a:extLst>
                </p14:cNvPr>
                <p14:cNvContentPartPr/>
                <p14:nvPr/>
              </p14:nvContentPartPr>
              <p14:xfrm>
                <a:off x="2215842" y="2699704"/>
                <a:ext cx="136080" cy="84960"/>
              </p14:xfrm>
            </p:contentPart>
          </mc:Choice>
          <mc:Fallback xmlns="">
            <p:pic>
              <p:nvPicPr>
                <p:cNvPr id="247" name="Entrada de lápiz 246">
                  <a:extLst>
                    <a:ext uri="{FF2B5EF4-FFF2-40B4-BE49-F238E27FC236}">
                      <a16:creationId xmlns:a16="http://schemas.microsoft.com/office/drawing/2014/main" id="{8DD259A2-6EFC-4A34-AF8C-92791662744E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197842" y="2682064"/>
                  <a:ext cx="17172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48" name="Entrada de lápiz 247">
                  <a:extLst>
                    <a:ext uri="{FF2B5EF4-FFF2-40B4-BE49-F238E27FC236}">
                      <a16:creationId xmlns:a16="http://schemas.microsoft.com/office/drawing/2014/main" id="{6CDC2E18-EA84-44B0-A790-CD0E9C36A6A2}"/>
                    </a:ext>
                  </a:extLst>
                </p14:cNvPr>
                <p14:cNvContentPartPr/>
                <p14:nvPr/>
              </p14:nvContentPartPr>
              <p14:xfrm>
                <a:off x="2345082" y="2624464"/>
                <a:ext cx="42840" cy="268920"/>
              </p14:xfrm>
            </p:contentPart>
          </mc:Choice>
          <mc:Fallback xmlns="">
            <p:pic>
              <p:nvPicPr>
                <p:cNvPr id="248" name="Entrada de lápiz 247">
                  <a:extLst>
                    <a:ext uri="{FF2B5EF4-FFF2-40B4-BE49-F238E27FC236}">
                      <a16:creationId xmlns:a16="http://schemas.microsoft.com/office/drawing/2014/main" id="{6CDC2E18-EA84-44B0-A790-CD0E9C36A6A2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327082" y="2606824"/>
                  <a:ext cx="78480" cy="304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51" name="Entrada de lápiz 250">
                <a:extLst>
                  <a:ext uri="{FF2B5EF4-FFF2-40B4-BE49-F238E27FC236}">
                    <a16:creationId xmlns:a16="http://schemas.microsoft.com/office/drawing/2014/main" id="{9CA8F784-2986-434B-87AE-A37B4194E52E}"/>
                  </a:ext>
                </a:extLst>
              </p14:cNvPr>
              <p14:cNvContentPartPr/>
              <p14:nvPr/>
            </p14:nvContentPartPr>
            <p14:xfrm>
              <a:off x="1042962" y="3097864"/>
              <a:ext cx="132480" cy="403200"/>
            </p14:xfrm>
          </p:contentPart>
        </mc:Choice>
        <mc:Fallback xmlns="">
          <p:pic>
            <p:nvPicPr>
              <p:cNvPr id="251" name="Entrada de lápiz 250">
                <a:extLst>
                  <a:ext uri="{FF2B5EF4-FFF2-40B4-BE49-F238E27FC236}">
                    <a16:creationId xmlns:a16="http://schemas.microsoft.com/office/drawing/2014/main" id="{9CA8F784-2986-434B-87AE-A37B4194E52E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024962" y="3079864"/>
                <a:ext cx="168120" cy="438840"/>
              </a:xfrm>
              <a:prstGeom prst="rect">
                <a:avLst/>
              </a:prstGeom>
            </p:spPr>
          </p:pic>
        </mc:Fallback>
      </mc:AlternateContent>
      <p:grpSp>
        <p:nvGrpSpPr>
          <p:cNvPr id="259" name="Grupo 258">
            <a:extLst>
              <a:ext uri="{FF2B5EF4-FFF2-40B4-BE49-F238E27FC236}">
                <a16:creationId xmlns:a16="http://schemas.microsoft.com/office/drawing/2014/main" id="{55D848A8-0A58-40CC-8897-46C6F1196FD8}"/>
              </a:ext>
            </a:extLst>
          </p:cNvPr>
          <p:cNvGrpSpPr/>
          <p:nvPr/>
        </p:nvGrpSpPr>
        <p:grpSpPr>
          <a:xfrm>
            <a:off x="598722" y="3712024"/>
            <a:ext cx="696960" cy="354600"/>
            <a:chOff x="598722" y="3712024"/>
            <a:chExt cx="696960" cy="354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52" name="Entrada de lápiz 251">
                  <a:extLst>
                    <a:ext uri="{FF2B5EF4-FFF2-40B4-BE49-F238E27FC236}">
                      <a16:creationId xmlns:a16="http://schemas.microsoft.com/office/drawing/2014/main" id="{9392C81A-C9DA-4B93-908A-17F59E5DE258}"/>
                    </a:ext>
                  </a:extLst>
                </p14:cNvPr>
                <p14:cNvContentPartPr/>
                <p14:nvPr/>
              </p14:nvContentPartPr>
              <p14:xfrm>
                <a:off x="731922" y="3712024"/>
                <a:ext cx="206280" cy="280440"/>
              </p14:xfrm>
            </p:contentPart>
          </mc:Choice>
          <mc:Fallback xmlns="">
            <p:pic>
              <p:nvPicPr>
                <p:cNvPr id="252" name="Entrada de lápiz 251">
                  <a:extLst>
                    <a:ext uri="{FF2B5EF4-FFF2-40B4-BE49-F238E27FC236}">
                      <a16:creationId xmlns:a16="http://schemas.microsoft.com/office/drawing/2014/main" id="{9392C81A-C9DA-4B93-908A-17F59E5DE258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13922" y="3694024"/>
                  <a:ext cx="24192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53" name="Entrada de lápiz 252">
                  <a:extLst>
                    <a:ext uri="{FF2B5EF4-FFF2-40B4-BE49-F238E27FC236}">
                      <a16:creationId xmlns:a16="http://schemas.microsoft.com/office/drawing/2014/main" id="{76E7DC5A-CB42-49D0-8F7E-1A554EA431F9}"/>
                    </a:ext>
                  </a:extLst>
                </p14:cNvPr>
                <p14:cNvContentPartPr/>
                <p14:nvPr/>
              </p14:nvContentPartPr>
              <p14:xfrm>
                <a:off x="987882" y="3751984"/>
                <a:ext cx="206640" cy="186120"/>
              </p14:xfrm>
            </p:contentPart>
          </mc:Choice>
          <mc:Fallback xmlns="">
            <p:pic>
              <p:nvPicPr>
                <p:cNvPr id="253" name="Entrada de lápiz 252">
                  <a:extLst>
                    <a:ext uri="{FF2B5EF4-FFF2-40B4-BE49-F238E27FC236}">
                      <a16:creationId xmlns:a16="http://schemas.microsoft.com/office/drawing/2014/main" id="{76E7DC5A-CB42-49D0-8F7E-1A554EA431F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70242" y="3733984"/>
                  <a:ext cx="24228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54" name="Entrada de lápiz 253">
                  <a:extLst>
                    <a:ext uri="{FF2B5EF4-FFF2-40B4-BE49-F238E27FC236}">
                      <a16:creationId xmlns:a16="http://schemas.microsoft.com/office/drawing/2014/main" id="{D50CE7E6-09B9-4C39-8C9C-A0938C5D6DED}"/>
                    </a:ext>
                  </a:extLst>
                </p14:cNvPr>
                <p14:cNvContentPartPr/>
                <p14:nvPr/>
              </p14:nvContentPartPr>
              <p14:xfrm>
                <a:off x="598722" y="4033864"/>
                <a:ext cx="696960" cy="32760"/>
              </p14:xfrm>
            </p:contentPart>
          </mc:Choice>
          <mc:Fallback xmlns="">
            <p:pic>
              <p:nvPicPr>
                <p:cNvPr id="254" name="Entrada de lápiz 253">
                  <a:extLst>
                    <a:ext uri="{FF2B5EF4-FFF2-40B4-BE49-F238E27FC236}">
                      <a16:creationId xmlns:a16="http://schemas.microsoft.com/office/drawing/2014/main" id="{D50CE7E6-09B9-4C39-8C9C-A0938C5D6DE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81082" y="4015864"/>
                  <a:ext cx="732600" cy="6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8" name="Grupo 257">
            <a:extLst>
              <a:ext uri="{FF2B5EF4-FFF2-40B4-BE49-F238E27FC236}">
                <a16:creationId xmlns:a16="http://schemas.microsoft.com/office/drawing/2014/main" id="{771D2DFC-9F1C-4C77-A270-3F9760F239CB}"/>
              </a:ext>
            </a:extLst>
          </p:cNvPr>
          <p:cNvGrpSpPr/>
          <p:nvPr/>
        </p:nvGrpSpPr>
        <p:grpSpPr>
          <a:xfrm>
            <a:off x="666762" y="4184344"/>
            <a:ext cx="518040" cy="324000"/>
            <a:chOff x="666762" y="4184344"/>
            <a:chExt cx="518040" cy="32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5" name="Entrada de lápiz 254">
                  <a:extLst>
                    <a:ext uri="{FF2B5EF4-FFF2-40B4-BE49-F238E27FC236}">
                      <a16:creationId xmlns:a16="http://schemas.microsoft.com/office/drawing/2014/main" id="{DA7C4042-C5F8-43AC-8819-CBBDC4B83426}"/>
                    </a:ext>
                  </a:extLst>
                </p14:cNvPr>
                <p14:cNvContentPartPr/>
                <p14:nvPr/>
              </p14:nvContentPartPr>
              <p14:xfrm>
                <a:off x="666762" y="4205584"/>
                <a:ext cx="146520" cy="142560"/>
              </p14:xfrm>
            </p:contentPart>
          </mc:Choice>
          <mc:Fallback xmlns="">
            <p:pic>
              <p:nvPicPr>
                <p:cNvPr id="255" name="Entrada de lápiz 254">
                  <a:extLst>
                    <a:ext uri="{FF2B5EF4-FFF2-40B4-BE49-F238E27FC236}">
                      <a16:creationId xmlns:a16="http://schemas.microsoft.com/office/drawing/2014/main" id="{DA7C4042-C5F8-43AC-8819-CBBDC4B8342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49122" y="4187944"/>
                  <a:ext cx="18216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56" name="Entrada de lápiz 255">
                  <a:extLst>
                    <a:ext uri="{FF2B5EF4-FFF2-40B4-BE49-F238E27FC236}">
                      <a16:creationId xmlns:a16="http://schemas.microsoft.com/office/drawing/2014/main" id="{5273AC98-10CF-4C95-A3C1-D0025528CB95}"/>
                    </a:ext>
                  </a:extLst>
                </p14:cNvPr>
                <p14:cNvContentPartPr/>
                <p14:nvPr/>
              </p14:nvContentPartPr>
              <p14:xfrm>
                <a:off x="794202" y="4184344"/>
                <a:ext cx="36720" cy="291600"/>
              </p14:xfrm>
            </p:contentPart>
          </mc:Choice>
          <mc:Fallback xmlns="">
            <p:pic>
              <p:nvPicPr>
                <p:cNvPr id="256" name="Entrada de lápiz 255">
                  <a:extLst>
                    <a:ext uri="{FF2B5EF4-FFF2-40B4-BE49-F238E27FC236}">
                      <a16:creationId xmlns:a16="http://schemas.microsoft.com/office/drawing/2014/main" id="{5273AC98-10CF-4C95-A3C1-D0025528CB9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76202" y="4166344"/>
                  <a:ext cx="7236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57" name="Entrada de lápiz 256">
                  <a:extLst>
                    <a:ext uri="{FF2B5EF4-FFF2-40B4-BE49-F238E27FC236}">
                      <a16:creationId xmlns:a16="http://schemas.microsoft.com/office/drawing/2014/main" id="{797E26CC-A2E7-44EA-A848-3318445D6332}"/>
                    </a:ext>
                  </a:extLst>
                </p14:cNvPr>
                <p14:cNvContentPartPr/>
                <p14:nvPr/>
              </p14:nvContentPartPr>
              <p14:xfrm>
                <a:off x="902202" y="4246984"/>
                <a:ext cx="282600" cy="261360"/>
              </p14:xfrm>
            </p:contentPart>
          </mc:Choice>
          <mc:Fallback xmlns="">
            <p:pic>
              <p:nvPicPr>
                <p:cNvPr id="257" name="Entrada de lápiz 256">
                  <a:extLst>
                    <a:ext uri="{FF2B5EF4-FFF2-40B4-BE49-F238E27FC236}">
                      <a16:creationId xmlns:a16="http://schemas.microsoft.com/office/drawing/2014/main" id="{797E26CC-A2E7-44EA-A848-3318445D633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84202" y="4228984"/>
                  <a:ext cx="318240" cy="29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2" name="Grupo 261">
            <a:extLst>
              <a:ext uri="{FF2B5EF4-FFF2-40B4-BE49-F238E27FC236}">
                <a16:creationId xmlns:a16="http://schemas.microsoft.com/office/drawing/2014/main" id="{80733EA5-D8D2-493D-A690-71267060914D}"/>
              </a:ext>
            </a:extLst>
          </p:cNvPr>
          <p:cNvGrpSpPr/>
          <p:nvPr/>
        </p:nvGrpSpPr>
        <p:grpSpPr>
          <a:xfrm>
            <a:off x="1397922" y="3904624"/>
            <a:ext cx="186840" cy="225720"/>
            <a:chOff x="1397922" y="3904624"/>
            <a:chExt cx="186840" cy="22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60" name="Entrada de lápiz 259">
                  <a:extLst>
                    <a:ext uri="{FF2B5EF4-FFF2-40B4-BE49-F238E27FC236}">
                      <a16:creationId xmlns:a16="http://schemas.microsoft.com/office/drawing/2014/main" id="{739BFD8E-B602-40D1-A972-ADB9B0296F78}"/>
                    </a:ext>
                  </a:extLst>
                </p14:cNvPr>
                <p14:cNvContentPartPr/>
                <p14:nvPr/>
              </p14:nvContentPartPr>
              <p14:xfrm>
                <a:off x="1432122" y="3904624"/>
                <a:ext cx="21240" cy="225720"/>
              </p14:xfrm>
            </p:contentPart>
          </mc:Choice>
          <mc:Fallback xmlns="">
            <p:pic>
              <p:nvPicPr>
                <p:cNvPr id="260" name="Entrada de lápiz 259">
                  <a:extLst>
                    <a:ext uri="{FF2B5EF4-FFF2-40B4-BE49-F238E27FC236}">
                      <a16:creationId xmlns:a16="http://schemas.microsoft.com/office/drawing/2014/main" id="{739BFD8E-B602-40D1-A972-ADB9B0296F78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414482" y="3886984"/>
                  <a:ext cx="5688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61" name="Entrada de lápiz 260">
                  <a:extLst>
                    <a:ext uri="{FF2B5EF4-FFF2-40B4-BE49-F238E27FC236}">
                      <a16:creationId xmlns:a16="http://schemas.microsoft.com/office/drawing/2014/main" id="{01233010-3D92-4EA9-BF3C-C0899061C2B0}"/>
                    </a:ext>
                  </a:extLst>
                </p14:cNvPr>
                <p14:cNvContentPartPr/>
                <p14:nvPr/>
              </p14:nvContentPartPr>
              <p14:xfrm>
                <a:off x="1397922" y="4037464"/>
                <a:ext cx="186840" cy="39240"/>
              </p14:xfrm>
            </p:contentPart>
          </mc:Choice>
          <mc:Fallback xmlns="">
            <p:pic>
              <p:nvPicPr>
                <p:cNvPr id="261" name="Entrada de lápiz 260">
                  <a:extLst>
                    <a:ext uri="{FF2B5EF4-FFF2-40B4-BE49-F238E27FC236}">
                      <a16:creationId xmlns:a16="http://schemas.microsoft.com/office/drawing/2014/main" id="{01233010-3D92-4EA9-BF3C-C0899061C2B0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380282" y="4019824"/>
                  <a:ext cx="222480" cy="74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9" name="Grupo 268">
            <a:extLst>
              <a:ext uri="{FF2B5EF4-FFF2-40B4-BE49-F238E27FC236}">
                <a16:creationId xmlns:a16="http://schemas.microsoft.com/office/drawing/2014/main" id="{7D9E32D7-22EF-42EC-9B12-9E3BF2B54EA1}"/>
              </a:ext>
            </a:extLst>
          </p:cNvPr>
          <p:cNvGrpSpPr/>
          <p:nvPr/>
        </p:nvGrpSpPr>
        <p:grpSpPr>
          <a:xfrm>
            <a:off x="1666842" y="3745144"/>
            <a:ext cx="797400" cy="783000"/>
            <a:chOff x="1666842" y="3745144"/>
            <a:chExt cx="797400" cy="78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63" name="Entrada de lápiz 262">
                  <a:extLst>
                    <a:ext uri="{FF2B5EF4-FFF2-40B4-BE49-F238E27FC236}">
                      <a16:creationId xmlns:a16="http://schemas.microsoft.com/office/drawing/2014/main" id="{621EF8EA-CC37-4A55-9AA6-600EBBFAD798}"/>
                    </a:ext>
                  </a:extLst>
                </p14:cNvPr>
                <p14:cNvContentPartPr/>
                <p14:nvPr/>
              </p14:nvContentPartPr>
              <p14:xfrm>
                <a:off x="1774482" y="3745144"/>
                <a:ext cx="123120" cy="284400"/>
              </p14:xfrm>
            </p:contentPart>
          </mc:Choice>
          <mc:Fallback xmlns="">
            <p:pic>
              <p:nvPicPr>
                <p:cNvPr id="263" name="Entrada de lápiz 262">
                  <a:extLst>
                    <a:ext uri="{FF2B5EF4-FFF2-40B4-BE49-F238E27FC236}">
                      <a16:creationId xmlns:a16="http://schemas.microsoft.com/office/drawing/2014/main" id="{621EF8EA-CC37-4A55-9AA6-600EBBFAD798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756482" y="3727504"/>
                  <a:ext cx="15876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64" name="Entrada de lápiz 263">
                  <a:extLst>
                    <a:ext uri="{FF2B5EF4-FFF2-40B4-BE49-F238E27FC236}">
                      <a16:creationId xmlns:a16="http://schemas.microsoft.com/office/drawing/2014/main" id="{D16240D0-08A9-43C6-B75B-37DF11173382}"/>
                    </a:ext>
                  </a:extLst>
                </p14:cNvPr>
                <p14:cNvContentPartPr/>
                <p14:nvPr/>
              </p14:nvContentPartPr>
              <p14:xfrm>
                <a:off x="1933242" y="3765304"/>
                <a:ext cx="277560" cy="257400"/>
              </p14:xfrm>
            </p:contentPart>
          </mc:Choice>
          <mc:Fallback xmlns="">
            <p:pic>
              <p:nvPicPr>
                <p:cNvPr id="264" name="Entrada de lápiz 263">
                  <a:extLst>
                    <a:ext uri="{FF2B5EF4-FFF2-40B4-BE49-F238E27FC236}">
                      <a16:creationId xmlns:a16="http://schemas.microsoft.com/office/drawing/2014/main" id="{D16240D0-08A9-43C6-B75B-37DF11173382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915242" y="3747304"/>
                  <a:ext cx="31320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65" name="Entrada de lápiz 264">
                  <a:extLst>
                    <a:ext uri="{FF2B5EF4-FFF2-40B4-BE49-F238E27FC236}">
                      <a16:creationId xmlns:a16="http://schemas.microsoft.com/office/drawing/2014/main" id="{E921A96E-9EA0-41AE-93F1-6CD49E1B0B63}"/>
                    </a:ext>
                  </a:extLst>
                </p14:cNvPr>
                <p14:cNvContentPartPr/>
                <p14:nvPr/>
              </p14:nvContentPartPr>
              <p14:xfrm>
                <a:off x="1666842" y="4109104"/>
                <a:ext cx="797400" cy="55080"/>
              </p14:xfrm>
            </p:contentPart>
          </mc:Choice>
          <mc:Fallback xmlns="">
            <p:pic>
              <p:nvPicPr>
                <p:cNvPr id="265" name="Entrada de lápiz 264">
                  <a:extLst>
                    <a:ext uri="{FF2B5EF4-FFF2-40B4-BE49-F238E27FC236}">
                      <a16:creationId xmlns:a16="http://schemas.microsoft.com/office/drawing/2014/main" id="{E921A96E-9EA0-41AE-93F1-6CD49E1B0B63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649202" y="4091104"/>
                  <a:ext cx="83304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266" name="Entrada de lápiz 265">
                  <a:extLst>
                    <a:ext uri="{FF2B5EF4-FFF2-40B4-BE49-F238E27FC236}">
                      <a16:creationId xmlns:a16="http://schemas.microsoft.com/office/drawing/2014/main" id="{F922F974-64B3-4747-83C7-68BDFDDBD8FC}"/>
                    </a:ext>
                  </a:extLst>
                </p14:cNvPr>
                <p14:cNvContentPartPr/>
                <p14:nvPr/>
              </p14:nvContentPartPr>
              <p14:xfrm>
                <a:off x="1786362" y="4281544"/>
                <a:ext cx="134640" cy="160560"/>
              </p14:xfrm>
            </p:contentPart>
          </mc:Choice>
          <mc:Fallback xmlns="">
            <p:pic>
              <p:nvPicPr>
                <p:cNvPr id="266" name="Entrada de lápiz 265">
                  <a:extLst>
                    <a:ext uri="{FF2B5EF4-FFF2-40B4-BE49-F238E27FC236}">
                      <a16:creationId xmlns:a16="http://schemas.microsoft.com/office/drawing/2014/main" id="{F922F974-64B3-4747-83C7-68BDFDDBD8FC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768722" y="4263544"/>
                  <a:ext cx="17028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267" name="Entrada de lápiz 266">
                  <a:extLst>
                    <a:ext uri="{FF2B5EF4-FFF2-40B4-BE49-F238E27FC236}">
                      <a16:creationId xmlns:a16="http://schemas.microsoft.com/office/drawing/2014/main" id="{4BAF5E80-B56D-49A4-8EC0-CAF4C08532C0}"/>
                    </a:ext>
                  </a:extLst>
                </p14:cNvPr>
                <p14:cNvContentPartPr/>
                <p14:nvPr/>
              </p14:nvContentPartPr>
              <p14:xfrm>
                <a:off x="1935762" y="4281544"/>
                <a:ext cx="23040" cy="246600"/>
              </p14:xfrm>
            </p:contentPart>
          </mc:Choice>
          <mc:Fallback xmlns="">
            <p:pic>
              <p:nvPicPr>
                <p:cNvPr id="267" name="Entrada de lápiz 266">
                  <a:extLst>
                    <a:ext uri="{FF2B5EF4-FFF2-40B4-BE49-F238E27FC236}">
                      <a16:creationId xmlns:a16="http://schemas.microsoft.com/office/drawing/2014/main" id="{4BAF5E80-B56D-49A4-8EC0-CAF4C08532C0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918122" y="4263544"/>
                  <a:ext cx="5868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268" name="Entrada de lápiz 267">
                  <a:extLst>
                    <a:ext uri="{FF2B5EF4-FFF2-40B4-BE49-F238E27FC236}">
                      <a16:creationId xmlns:a16="http://schemas.microsoft.com/office/drawing/2014/main" id="{A8214AA2-3196-405B-A596-6CFC04CF865E}"/>
                    </a:ext>
                  </a:extLst>
                </p14:cNvPr>
                <p14:cNvContentPartPr/>
                <p14:nvPr/>
              </p14:nvContentPartPr>
              <p14:xfrm>
                <a:off x="2050602" y="4257424"/>
                <a:ext cx="249480" cy="240480"/>
              </p14:xfrm>
            </p:contentPart>
          </mc:Choice>
          <mc:Fallback xmlns="">
            <p:pic>
              <p:nvPicPr>
                <p:cNvPr id="268" name="Entrada de lápiz 267">
                  <a:extLst>
                    <a:ext uri="{FF2B5EF4-FFF2-40B4-BE49-F238E27FC236}">
                      <a16:creationId xmlns:a16="http://schemas.microsoft.com/office/drawing/2014/main" id="{A8214AA2-3196-405B-A596-6CFC04CF865E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032962" y="4239784"/>
                  <a:ext cx="285120" cy="276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7" name="Grupo 286">
            <a:extLst>
              <a:ext uri="{FF2B5EF4-FFF2-40B4-BE49-F238E27FC236}">
                <a16:creationId xmlns:a16="http://schemas.microsoft.com/office/drawing/2014/main" id="{88537835-9DDA-4CC1-905F-07C90F7CAB52}"/>
              </a:ext>
            </a:extLst>
          </p:cNvPr>
          <p:cNvGrpSpPr/>
          <p:nvPr/>
        </p:nvGrpSpPr>
        <p:grpSpPr>
          <a:xfrm>
            <a:off x="2616162" y="3547864"/>
            <a:ext cx="1908000" cy="974520"/>
            <a:chOff x="2616162" y="3547864"/>
            <a:chExt cx="1908000" cy="97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270" name="Entrada de lápiz 269">
                  <a:extLst>
                    <a:ext uri="{FF2B5EF4-FFF2-40B4-BE49-F238E27FC236}">
                      <a16:creationId xmlns:a16="http://schemas.microsoft.com/office/drawing/2014/main" id="{503E0E5B-0FFF-4C28-B7AF-6E8102FF5A5E}"/>
                    </a:ext>
                  </a:extLst>
                </p14:cNvPr>
                <p14:cNvContentPartPr/>
                <p14:nvPr/>
              </p14:nvContentPartPr>
              <p14:xfrm>
                <a:off x="2616162" y="3975904"/>
                <a:ext cx="203040" cy="37080"/>
              </p14:xfrm>
            </p:contentPart>
          </mc:Choice>
          <mc:Fallback xmlns="">
            <p:pic>
              <p:nvPicPr>
                <p:cNvPr id="270" name="Entrada de lápiz 269">
                  <a:extLst>
                    <a:ext uri="{FF2B5EF4-FFF2-40B4-BE49-F238E27FC236}">
                      <a16:creationId xmlns:a16="http://schemas.microsoft.com/office/drawing/2014/main" id="{503E0E5B-0FFF-4C28-B7AF-6E8102FF5A5E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598162" y="3957904"/>
                  <a:ext cx="23868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271" name="Entrada de lápiz 270">
                  <a:extLst>
                    <a:ext uri="{FF2B5EF4-FFF2-40B4-BE49-F238E27FC236}">
                      <a16:creationId xmlns:a16="http://schemas.microsoft.com/office/drawing/2014/main" id="{A96B3B4D-C366-4DEA-AB31-DA24BE2AC31D}"/>
                    </a:ext>
                  </a:extLst>
                </p14:cNvPr>
                <p14:cNvContentPartPr/>
                <p14:nvPr/>
              </p14:nvContentPartPr>
              <p14:xfrm>
                <a:off x="2703282" y="4055104"/>
                <a:ext cx="151560" cy="11520"/>
              </p14:xfrm>
            </p:contentPart>
          </mc:Choice>
          <mc:Fallback xmlns="">
            <p:pic>
              <p:nvPicPr>
                <p:cNvPr id="271" name="Entrada de lápiz 270">
                  <a:extLst>
                    <a:ext uri="{FF2B5EF4-FFF2-40B4-BE49-F238E27FC236}">
                      <a16:creationId xmlns:a16="http://schemas.microsoft.com/office/drawing/2014/main" id="{A96B3B4D-C366-4DEA-AB31-DA24BE2AC31D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685282" y="4037464"/>
                  <a:ext cx="18720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272" name="Entrada de lápiz 271">
                  <a:extLst>
                    <a:ext uri="{FF2B5EF4-FFF2-40B4-BE49-F238E27FC236}">
                      <a16:creationId xmlns:a16="http://schemas.microsoft.com/office/drawing/2014/main" id="{9293F468-DFA6-4540-BE7C-9B8A33C11968}"/>
                    </a:ext>
                  </a:extLst>
                </p14:cNvPr>
                <p14:cNvContentPartPr/>
                <p14:nvPr/>
              </p14:nvContentPartPr>
              <p14:xfrm>
                <a:off x="3192162" y="4001464"/>
                <a:ext cx="992160" cy="24120"/>
              </p14:xfrm>
            </p:contentPart>
          </mc:Choice>
          <mc:Fallback xmlns="">
            <p:pic>
              <p:nvPicPr>
                <p:cNvPr id="272" name="Entrada de lápiz 271">
                  <a:extLst>
                    <a:ext uri="{FF2B5EF4-FFF2-40B4-BE49-F238E27FC236}">
                      <a16:creationId xmlns:a16="http://schemas.microsoft.com/office/drawing/2014/main" id="{9293F468-DFA6-4540-BE7C-9B8A33C11968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174522" y="3983464"/>
                  <a:ext cx="102780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273" name="Entrada de lápiz 272">
                  <a:extLst>
                    <a:ext uri="{FF2B5EF4-FFF2-40B4-BE49-F238E27FC236}">
                      <a16:creationId xmlns:a16="http://schemas.microsoft.com/office/drawing/2014/main" id="{BF805BE8-2D38-4A68-8497-48BDE6E9B87D}"/>
                    </a:ext>
                  </a:extLst>
                </p14:cNvPr>
                <p14:cNvContentPartPr/>
                <p14:nvPr/>
              </p14:nvContentPartPr>
              <p14:xfrm>
                <a:off x="3397362" y="4248784"/>
                <a:ext cx="224280" cy="131400"/>
              </p14:xfrm>
            </p:contentPart>
          </mc:Choice>
          <mc:Fallback xmlns="">
            <p:pic>
              <p:nvPicPr>
                <p:cNvPr id="273" name="Entrada de lápiz 272">
                  <a:extLst>
                    <a:ext uri="{FF2B5EF4-FFF2-40B4-BE49-F238E27FC236}">
                      <a16:creationId xmlns:a16="http://schemas.microsoft.com/office/drawing/2014/main" id="{BF805BE8-2D38-4A68-8497-48BDE6E9B87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379722" y="4231144"/>
                  <a:ext cx="25992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274" name="Entrada de lápiz 273">
                  <a:extLst>
                    <a:ext uri="{FF2B5EF4-FFF2-40B4-BE49-F238E27FC236}">
                      <a16:creationId xmlns:a16="http://schemas.microsoft.com/office/drawing/2014/main" id="{8DC3BC96-C4B4-44CB-95B0-64FA89F777EF}"/>
                    </a:ext>
                  </a:extLst>
                </p14:cNvPr>
                <p14:cNvContentPartPr/>
                <p14:nvPr/>
              </p14:nvContentPartPr>
              <p14:xfrm>
                <a:off x="3542082" y="4152304"/>
                <a:ext cx="83520" cy="370080"/>
              </p14:xfrm>
            </p:contentPart>
          </mc:Choice>
          <mc:Fallback xmlns="">
            <p:pic>
              <p:nvPicPr>
                <p:cNvPr id="274" name="Entrada de lápiz 273">
                  <a:extLst>
                    <a:ext uri="{FF2B5EF4-FFF2-40B4-BE49-F238E27FC236}">
                      <a16:creationId xmlns:a16="http://schemas.microsoft.com/office/drawing/2014/main" id="{8DC3BC96-C4B4-44CB-95B0-64FA89F777EF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524442" y="4134304"/>
                  <a:ext cx="119160" cy="40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275" name="Entrada de lápiz 274">
                  <a:extLst>
                    <a:ext uri="{FF2B5EF4-FFF2-40B4-BE49-F238E27FC236}">
                      <a16:creationId xmlns:a16="http://schemas.microsoft.com/office/drawing/2014/main" id="{C4985804-A1C4-4F3E-91EA-B57B10FBDCFC}"/>
                    </a:ext>
                  </a:extLst>
                </p14:cNvPr>
                <p14:cNvContentPartPr/>
                <p14:nvPr/>
              </p14:nvContentPartPr>
              <p14:xfrm>
                <a:off x="3742602" y="4203784"/>
                <a:ext cx="335880" cy="315360"/>
              </p14:xfrm>
            </p:contentPart>
          </mc:Choice>
          <mc:Fallback xmlns="">
            <p:pic>
              <p:nvPicPr>
                <p:cNvPr id="275" name="Entrada de lápiz 274">
                  <a:extLst>
                    <a:ext uri="{FF2B5EF4-FFF2-40B4-BE49-F238E27FC236}">
                      <a16:creationId xmlns:a16="http://schemas.microsoft.com/office/drawing/2014/main" id="{C4985804-A1C4-4F3E-91EA-B57B10FBDCFC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724602" y="4186144"/>
                  <a:ext cx="371520" cy="3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278" name="Entrada de lápiz 277">
                  <a:extLst>
                    <a:ext uri="{FF2B5EF4-FFF2-40B4-BE49-F238E27FC236}">
                      <a16:creationId xmlns:a16="http://schemas.microsoft.com/office/drawing/2014/main" id="{3EF24A92-45EF-4E76-9D61-5FB8C76F5305}"/>
                    </a:ext>
                  </a:extLst>
                </p14:cNvPr>
                <p14:cNvContentPartPr/>
                <p14:nvPr/>
              </p14:nvContentPartPr>
              <p14:xfrm>
                <a:off x="3068682" y="3580264"/>
                <a:ext cx="232560" cy="315000"/>
              </p14:xfrm>
            </p:contentPart>
          </mc:Choice>
          <mc:Fallback xmlns="">
            <p:pic>
              <p:nvPicPr>
                <p:cNvPr id="278" name="Entrada de lápiz 277">
                  <a:extLst>
                    <a:ext uri="{FF2B5EF4-FFF2-40B4-BE49-F238E27FC236}">
                      <a16:creationId xmlns:a16="http://schemas.microsoft.com/office/drawing/2014/main" id="{3EF24A92-45EF-4E76-9D61-5FB8C76F5305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050682" y="3562264"/>
                  <a:ext cx="268200" cy="35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279" name="Entrada de lápiz 278">
                  <a:extLst>
                    <a:ext uri="{FF2B5EF4-FFF2-40B4-BE49-F238E27FC236}">
                      <a16:creationId xmlns:a16="http://schemas.microsoft.com/office/drawing/2014/main" id="{2E4DD235-AA51-453D-AFD5-523322A98BA6}"/>
                    </a:ext>
                  </a:extLst>
                </p14:cNvPr>
                <p14:cNvContentPartPr/>
                <p14:nvPr/>
              </p14:nvContentPartPr>
              <p14:xfrm>
                <a:off x="3257322" y="3657304"/>
                <a:ext cx="218520" cy="236520"/>
              </p14:xfrm>
            </p:contentPart>
          </mc:Choice>
          <mc:Fallback xmlns="">
            <p:pic>
              <p:nvPicPr>
                <p:cNvPr id="279" name="Entrada de lápiz 278">
                  <a:extLst>
                    <a:ext uri="{FF2B5EF4-FFF2-40B4-BE49-F238E27FC236}">
                      <a16:creationId xmlns:a16="http://schemas.microsoft.com/office/drawing/2014/main" id="{2E4DD235-AA51-453D-AFD5-523322A98BA6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239322" y="3639304"/>
                  <a:ext cx="25416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280" name="Entrada de lápiz 279">
                  <a:extLst>
                    <a:ext uri="{FF2B5EF4-FFF2-40B4-BE49-F238E27FC236}">
                      <a16:creationId xmlns:a16="http://schemas.microsoft.com/office/drawing/2014/main" id="{EB47973B-915C-4B78-853E-93B3D0FA1760}"/>
                    </a:ext>
                  </a:extLst>
                </p14:cNvPr>
                <p14:cNvContentPartPr/>
                <p14:nvPr/>
              </p14:nvContentPartPr>
              <p14:xfrm>
                <a:off x="3597162" y="3603304"/>
                <a:ext cx="39240" cy="237240"/>
              </p14:xfrm>
            </p:contentPart>
          </mc:Choice>
          <mc:Fallback xmlns="">
            <p:pic>
              <p:nvPicPr>
                <p:cNvPr id="280" name="Entrada de lápiz 279">
                  <a:extLst>
                    <a:ext uri="{FF2B5EF4-FFF2-40B4-BE49-F238E27FC236}">
                      <a16:creationId xmlns:a16="http://schemas.microsoft.com/office/drawing/2014/main" id="{EB47973B-915C-4B78-853E-93B3D0FA1760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579162" y="3585664"/>
                  <a:ext cx="7488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281" name="Entrada de lápiz 280">
                  <a:extLst>
                    <a:ext uri="{FF2B5EF4-FFF2-40B4-BE49-F238E27FC236}">
                      <a16:creationId xmlns:a16="http://schemas.microsoft.com/office/drawing/2014/main" id="{D90180C4-1300-4B36-AEE6-21A2472050E3}"/>
                    </a:ext>
                  </a:extLst>
                </p14:cNvPr>
                <p14:cNvContentPartPr/>
                <p14:nvPr/>
              </p14:nvContentPartPr>
              <p14:xfrm>
                <a:off x="3483042" y="3739024"/>
                <a:ext cx="191880" cy="4680"/>
              </p14:xfrm>
            </p:contentPart>
          </mc:Choice>
          <mc:Fallback xmlns="">
            <p:pic>
              <p:nvPicPr>
                <p:cNvPr id="281" name="Entrada de lápiz 280">
                  <a:extLst>
                    <a:ext uri="{FF2B5EF4-FFF2-40B4-BE49-F238E27FC236}">
                      <a16:creationId xmlns:a16="http://schemas.microsoft.com/office/drawing/2014/main" id="{D90180C4-1300-4B36-AEE6-21A2472050E3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465402" y="3721024"/>
                  <a:ext cx="2275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282" name="Entrada de lápiz 281">
                  <a:extLst>
                    <a:ext uri="{FF2B5EF4-FFF2-40B4-BE49-F238E27FC236}">
                      <a16:creationId xmlns:a16="http://schemas.microsoft.com/office/drawing/2014/main" id="{ADA4F60A-2A67-4897-8FA2-015712A9E890}"/>
                    </a:ext>
                  </a:extLst>
                </p14:cNvPr>
                <p14:cNvContentPartPr/>
                <p14:nvPr/>
              </p14:nvContentPartPr>
              <p14:xfrm>
                <a:off x="3742962" y="3582784"/>
                <a:ext cx="141480" cy="257400"/>
              </p14:xfrm>
            </p:contentPart>
          </mc:Choice>
          <mc:Fallback xmlns="">
            <p:pic>
              <p:nvPicPr>
                <p:cNvPr id="282" name="Entrada de lápiz 281">
                  <a:extLst>
                    <a:ext uri="{FF2B5EF4-FFF2-40B4-BE49-F238E27FC236}">
                      <a16:creationId xmlns:a16="http://schemas.microsoft.com/office/drawing/2014/main" id="{ADA4F60A-2A67-4897-8FA2-015712A9E890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725322" y="3565144"/>
                  <a:ext cx="17712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283" name="Entrada de lápiz 282">
                  <a:extLst>
                    <a:ext uri="{FF2B5EF4-FFF2-40B4-BE49-F238E27FC236}">
                      <a16:creationId xmlns:a16="http://schemas.microsoft.com/office/drawing/2014/main" id="{7B1AB8C9-1C66-4D86-B662-C4B1DDD36A63}"/>
                    </a:ext>
                  </a:extLst>
                </p14:cNvPr>
                <p14:cNvContentPartPr/>
                <p14:nvPr/>
              </p14:nvContentPartPr>
              <p14:xfrm>
                <a:off x="3962562" y="3547864"/>
                <a:ext cx="210240" cy="254160"/>
              </p14:xfrm>
            </p:contentPart>
          </mc:Choice>
          <mc:Fallback xmlns="">
            <p:pic>
              <p:nvPicPr>
                <p:cNvPr id="283" name="Entrada de lápiz 282">
                  <a:extLst>
                    <a:ext uri="{FF2B5EF4-FFF2-40B4-BE49-F238E27FC236}">
                      <a16:creationId xmlns:a16="http://schemas.microsoft.com/office/drawing/2014/main" id="{7B1AB8C9-1C66-4D86-B662-C4B1DDD36A63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944562" y="3530224"/>
                  <a:ext cx="24588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284" name="Entrada de lápiz 283">
                  <a:extLst>
                    <a:ext uri="{FF2B5EF4-FFF2-40B4-BE49-F238E27FC236}">
                      <a16:creationId xmlns:a16="http://schemas.microsoft.com/office/drawing/2014/main" id="{8882272E-EC1F-45B7-9B3A-6B09DC620139}"/>
                    </a:ext>
                  </a:extLst>
                </p14:cNvPr>
                <p14:cNvContentPartPr/>
                <p14:nvPr/>
              </p14:nvContentPartPr>
              <p14:xfrm>
                <a:off x="4371882" y="3928384"/>
                <a:ext cx="116280" cy="19440"/>
              </p14:xfrm>
            </p:contentPart>
          </mc:Choice>
          <mc:Fallback xmlns="">
            <p:pic>
              <p:nvPicPr>
                <p:cNvPr id="284" name="Entrada de lápiz 283">
                  <a:extLst>
                    <a:ext uri="{FF2B5EF4-FFF2-40B4-BE49-F238E27FC236}">
                      <a16:creationId xmlns:a16="http://schemas.microsoft.com/office/drawing/2014/main" id="{8882272E-EC1F-45B7-9B3A-6B09DC620139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353882" y="3910384"/>
                  <a:ext cx="15192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285" name="Entrada de lápiz 284">
                  <a:extLst>
                    <a:ext uri="{FF2B5EF4-FFF2-40B4-BE49-F238E27FC236}">
                      <a16:creationId xmlns:a16="http://schemas.microsoft.com/office/drawing/2014/main" id="{CB20D6B8-607B-4209-A2C0-8301BB5ACFF4}"/>
                    </a:ext>
                  </a:extLst>
                </p14:cNvPr>
                <p14:cNvContentPartPr/>
                <p14:nvPr/>
              </p14:nvContentPartPr>
              <p14:xfrm>
                <a:off x="4345962" y="4018024"/>
                <a:ext cx="178200" cy="35280"/>
              </p14:xfrm>
            </p:contentPart>
          </mc:Choice>
          <mc:Fallback xmlns="">
            <p:pic>
              <p:nvPicPr>
                <p:cNvPr id="285" name="Entrada de lápiz 284">
                  <a:extLst>
                    <a:ext uri="{FF2B5EF4-FFF2-40B4-BE49-F238E27FC236}">
                      <a16:creationId xmlns:a16="http://schemas.microsoft.com/office/drawing/2014/main" id="{CB20D6B8-607B-4209-A2C0-8301BB5ACFF4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327962" y="4000024"/>
                  <a:ext cx="213840" cy="70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6" name="Grupo 295">
            <a:extLst>
              <a:ext uri="{FF2B5EF4-FFF2-40B4-BE49-F238E27FC236}">
                <a16:creationId xmlns:a16="http://schemas.microsoft.com/office/drawing/2014/main" id="{71B80F65-B210-41BD-A527-06B4ACDE4607}"/>
              </a:ext>
            </a:extLst>
          </p:cNvPr>
          <p:cNvGrpSpPr/>
          <p:nvPr/>
        </p:nvGrpSpPr>
        <p:grpSpPr>
          <a:xfrm>
            <a:off x="4952562" y="3498184"/>
            <a:ext cx="510840" cy="320400"/>
            <a:chOff x="4952562" y="3498184"/>
            <a:chExt cx="510840" cy="32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288" name="Entrada de lápiz 287">
                  <a:extLst>
                    <a:ext uri="{FF2B5EF4-FFF2-40B4-BE49-F238E27FC236}">
                      <a16:creationId xmlns:a16="http://schemas.microsoft.com/office/drawing/2014/main" id="{0DA84461-D0FB-4CAC-94B1-74F7B866CCFD}"/>
                    </a:ext>
                  </a:extLst>
                </p14:cNvPr>
                <p14:cNvContentPartPr/>
                <p14:nvPr/>
              </p14:nvContentPartPr>
              <p14:xfrm>
                <a:off x="4952562" y="3590704"/>
                <a:ext cx="181800" cy="122040"/>
              </p14:xfrm>
            </p:contentPart>
          </mc:Choice>
          <mc:Fallback xmlns="">
            <p:pic>
              <p:nvPicPr>
                <p:cNvPr id="288" name="Entrada de lápiz 287">
                  <a:extLst>
                    <a:ext uri="{FF2B5EF4-FFF2-40B4-BE49-F238E27FC236}">
                      <a16:creationId xmlns:a16="http://schemas.microsoft.com/office/drawing/2014/main" id="{0DA84461-D0FB-4CAC-94B1-74F7B866CCFD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934922" y="3572704"/>
                  <a:ext cx="21744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289" name="Entrada de lápiz 288">
                  <a:extLst>
                    <a:ext uri="{FF2B5EF4-FFF2-40B4-BE49-F238E27FC236}">
                      <a16:creationId xmlns:a16="http://schemas.microsoft.com/office/drawing/2014/main" id="{F66103C3-3BCC-4822-BF9F-0F33D33CEC8E}"/>
                    </a:ext>
                  </a:extLst>
                </p14:cNvPr>
                <p14:cNvContentPartPr/>
                <p14:nvPr/>
              </p14:nvContentPartPr>
              <p14:xfrm>
                <a:off x="5109882" y="3535624"/>
                <a:ext cx="21960" cy="282960"/>
              </p14:xfrm>
            </p:contentPart>
          </mc:Choice>
          <mc:Fallback xmlns="">
            <p:pic>
              <p:nvPicPr>
                <p:cNvPr id="289" name="Entrada de lápiz 288">
                  <a:extLst>
                    <a:ext uri="{FF2B5EF4-FFF2-40B4-BE49-F238E27FC236}">
                      <a16:creationId xmlns:a16="http://schemas.microsoft.com/office/drawing/2014/main" id="{F66103C3-3BCC-4822-BF9F-0F33D33CEC8E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091882" y="3517624"/>
                  <a:ext cx="5760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290" name="Entrada de lápiz 289">
                  <a:extLst>
                    <a:ext uri="{FF2B5EF4-FFF2-40B4-BE49-F238E27FC236}">
                      <a16:creationId xmlns:a16="http://schemas.microsoft.com/office/drawing/2014/main" id="{16EAD087-3080-4455-8ABF-80723DC30BE2}"/>
                    </a:ext>
                  </a:extLst>
                </p14:cNvPr>
                <p14:cNvContentPartPr/>
                <p14:nvPr/>
              </p14:nvContentPartPr>
              <p14:xfrm>
                <a:off x="5238402" y="3498184"/>
                <a:ext cx="225000" cy="303480"/>
              </p14:xfrm>
            </p:contentPart>
          </mc:Choice>
          <mc:Fallback xmlns="">
            <p:pic>
              <p:nvPicPr>
                <p:cNvPr id="290" name="Entrada de lápiz 289">
                  <a:extLst>
                    <a:ext uri="{FF2B5EF4-FFF2-40B4-BE49-F238E27FC236}">
                      <a16:creationId xmlns:a16="http://schemas.microsoft.com/office/drawing/2014/main" id="{16EAD087-3080-4455-8ABF-80723DC30BE2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220762" y="3480544"/>
                  <a:ext cx="260640" cy="339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291" name="Entrada de lápiz 290">
                <a:extLst>
                  <a:ext uri="{FF2B5EF4-FFF2-40B4-BE49-F238E27FC236}">
                    <a16:creationId xmlns:a16="http://schemas.microsoft.com/office/drawing/2014/main" id="{F6027363-9506-4E23-9CC2-BD0F4A2177ED}"/>
                  </a:ext>
                </a:extLst>
              </p14:cNvPr>
              <p14:cNvContentPartPr/>
              <p14:nvPr/>
            </p14:nvContentPartPr>
            <p14:xfrm>
              <a:off x="4898202" y="3969424"/>
              <a:ext cx="693360" cy="45000"/>
            </p14:xfrm>
          </p:contentPart>
        </mc:Choice>
        <mc:Fallback xmlns="">
          <p:pic>
            <p:nvPicPr>
              <p:cNvPr id="291" name="Entrada de lápiz 290">
                <a:extLst>
                  <a:ext uri="{FF2B5EF4-FFF2-40B4-BE49-F238E27FC236}">
                    <a16:creationId xmlns:a16="http://schemas.microsoft.com/office/drawing/2014/main" id="{F6027363-9506-4E23-9CC2-BD0F4A2177ED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4880562" y="3951424"/>
                <a:ext cx="729000" cy="80640"/>
              </a:xfrm>
              <a:prstGeom prst="rect">
                <a:avLst/>
              </a:prstGeom>
            </p:spPr>
          </p:pic>
        </mc:Fallback>
      </mc:AlternateContent>
      <p:grpSp>
        <p:nvGrpSpPr>
          <p:cNvPr id="295" name="Grupo 294">
            <a:extLst>
              <a:ext uri="{FF2B5EF4-FFF2-40B4-BE49-F238E27FC236}">
                <a16:creationId xmlns:a16="http://schemas.microsoft.com/office/drawing/2014/main" id="{033C3C29-331E-40E9-BC0B-54EA7EBED42A}"/>
              </a:ext>
            </a:extLst>
          </p:cNvPr>
          <p:cNvGrpSpPr/>
          <p:nvPr/>
        </p:nvGrpSpPr>
        <p:grpSpPr>
          <a:xfrm>
            <a:off x="4972002" y="4152304"/>
            <a:ext cx="547560" cy="311400"/>
            <a:chOff x="4972002" y="4152304"/>
            <a:chExt cx="547560" cy="31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292" name="Entrada de lápiz 291">
                  <a:extLst>
                    <a:ext uri="{FF2B5EF4-FFF2-40B4-BE49-F238E27FC236}">
                      <a16:creationId xmlns:a16="http://schemas.microsoft.com/office/drawing/2014/main" id="{B3CF4453-A519-4C8B-B951-E93DEFD89199}"/>
                    </a:ext>
                  </a:extLst>
                </p14:cNvPr>
                <p14:cNvContentPartPr/>
                <p14:nvPr/>
              </p14:nvContentPartPr>
              <p14:xfrm>
                <a:off x="4972002" y="4152304"/>
                <a:ext cx="210240" cy="163440"/>
              </p14:xfrm>
            </p:contentPart>
          </mc:Choice>
          <mc:Fallback xmlns="">
            <p:pic>
              <p:nvPicPr>
                <p:cNvPr id="292" name="Entrada de lápiz 291">
                  <a:extLst>
                    <a:ext uri="{FF2B5EF4-FFF2-40B4-BE49-F238E27FC236}">
                      <a16:creationId xmlns:a16="http://schemas.microsoft.com/office/drawing/2014/main" id="{B3CF4453-A519-4C8B-B951-E93DEFD89199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954362" y="4134304"/>
                  <a:ext cx="24588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293" name="Entrada de lápiz 292">
                  <a:extLst>
                    <a:ext uri="{FF2B5EF4-FFF2-40B4-BE49-F238E27FC236}">
                      <a16:creationId xmlns:a16="http://schemas.microsoft.com/office/drawing/2014/main" id="{14D2FABF-B5E4-4339-B221-F386D530570F}"/>
                    </a:ext>
                  </a:extLst>
                </p14:cNvPr>
                <p14:cNvContentPartPr/>
                <p14:nvPr/>
              </p14:nvContentPartPr>
              <p14:xfrm>
                <a:off x="5141202" y="4152304"/>
                <a:ext cx="87120" cy="311400"/>
              </p14:xfrm>
            </p:contentPart>
          </mc:Choice>
          <mc:Fallback xmlns="">
            <p:pic>
              <p:nvPicPr>
                <p:cNvPr id="293" name="Entrada de lápiz 292">
                  <a:extLst>
                    <a:ext uri="{FF2B5EF4-FFF2-40B4-BE49-F238E27FC236}">
                      <a16:creationId xmlns:a16="http://schemas.microsoft.com/office/drawing/2014/main" id="{14D2FABF-B5E4-4339-B221-F386D530570F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123202" y="4134304"/>
                  <a:ext cx="122760" cy="34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294" name="Entrada de lápiz 293">
                  <a:extLst>
                    <a:ext uri="{FF2B5EF4-FFF2-40B4-BE49-F238E27FC236}">
                      <a16:creationId xmlns:a16="http://schemas.microsoft.com/office/drawing/2014/main" id="{619F5B14-1F8B-4EBB-B794-255EEF27FAEB}"/>
                    </a:ext>
                  </a:extLst>
                </p14:cNvPr>
                <p14:cNvContentPartPr/>
                <p14:nvPr/>
              </p14:nvContentPartPr>
              <p14:xfrm>
                <a:off x="5313282" y="4163104"/>
                <a:ext cx="206280" cy="259560"/>
              </p14:xfrm>
            </p:contentPart>
          </mc:Choice>
          <mc:Fallback xmlns="">
            <p:pic>
              <p:nvPicPr>
                <p:cNvPr id="294" name="Entrada de lápiz 293">
                  <a:extLst>
                    <a:ext uri="{FF2B5EF4-FFF2-40B4-BE49-F238E27FC236}">
                      <a16:creationId xmlns:a16="http://schemas.microsoft.com/office/drawing/2014/main" id="{619F5B14-1F8B-4EBB-B794-255EEF27FAEB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295642" y="4145104"/>
                  <a:ext cx="241920" cy="295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297" name="Entrada de lápiz 296">
                <a:extLst>
                  <a:ext uri="{FF2B5EF4-FFF2-40B4-BE49-F238E27FC236}">
                    <a16:creationId xmlns:a16="http://schemas.microsoft.com/office/drawing/2014/main" id="{98EFE692-1C9A-49C7-866A-79CF31806C7B}"/>
                  </a:ext>
                </a:extLst>
              </p14:cNvPr>
              <p14:cNvContentPartPr/>
              <p14:nvPr/>
            </p14:nvContentPartPr>
            <p14:xfrm>
              <a:off x="6032202" y="2258704"/>
              <a:ext cx="13320" cy="21600"/>
            </p14:xfrm>
          </p:contentPart>
        </mc:Choice>
        <mc:Fallback xmlns="">
          <p:pic>
            <p:nvPicPr>
              <p:cNvPr id="297" name="Entrada de lápiz 296">
                <a:extLst>
                  <a:ext uri="{FF2B5EF4-FFF2-40B4-BE49-F238E27FC236}">
                    <a16:creationId xmlns:a16="http://schemas.microsoft.com/office/drawing/2014/main" id="{98EFE692-1C9A-49C7-866A-79CF31806C7B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6023562" y="2249704"/>
                <a:ext cx="30960" cy="39240"/>
              </a:xfrm>
              <a:prstGeom prst="rect">
                <a:avLst/>
              </a:prstGeom>
            </p:spPr>
          </p:pic>
        </mc:Fallback>
      </mc:AlternateContent>
      <p:grpSp>
        <p:nvGrpSpPr>
          <p:cNvPr id="313" name="Grupo 312">
            <a:extLst>
              <a:ext uri="{FF2B5EF4-FFF2-40B4-BE49-F238E27FC236}">
                <a16:creationId xmlns:a16="http://schemas.microsoft.com/office/drawing/2014/main" id="{9D4798C1-09A8-474B-A2AC-6C397B0B411E}"/>
              </a:ext>
            </a:extLst>
          </p:cNvPr>
          <p:cNvGrpSpPr/>
          <p:nvPr/>
        </p:nvGrpSpPr>
        <p:grpSpPr>
          <a:xfrm>
            <a:off x="5572122" y="3335824"/>
            <a:ext cx="279000" cy="235080"/>
            <a:chOff x="5572122" y="3335824"/>
            <a:chExt cx="279000" cy="23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298" name="Entrada de lápiz 297">
                  <a:extLst>
                    <a:ext uri="{FF2B5EF4-FFF2-40B4-BE49-F238E27FC236}">
                      <a16:creationId xmlns:a16="http://schemas.microsoft.com/office/drawing/2014/main" id="{F3A1ABF4-13C3-4359-ABC8-F38A2C48A36A}"/>
                    </a:ext>
                  </a:extLst>
                </p14:cNvPr>
                <p14:cNvContentPartPr/>
                <p14:nvPr/>
              </p14:nvContentPartPr>
              <p14:xfrm>
                <a:off x="5572122" y="3452824"/>
                <a:ext cx="360" cy="11160"/>
              </p14:xfrm>
            </p:contentPart>
          </mc:Choice>
          <mc:Fallback xmlns="">
            <p:pic>
              <p:nvPicPr>
                <p:cNvPr id="298" name="Entrada de lápiz 297">
                  <a:extLst>
                    <a:ext uri="{FF2B5EF4-FFF2-40B4-BE49-F238E27FC236}">
                      <a16:creationId xmlns:a16="http://schemas.microsoft.com/office/drawing/2014/main" id="{F3A1ABF4-13C3-4359-ABC8-F38A2C48A36A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563482" y="3444184"/>
                  <a:ext cx="180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299" name="Entrada de lápiz 298">
                  <a:extLst>
                    <a:ext uri="{FF2B5EF4-FFF2-40B4-BE49-F238E27FC236}">
                      <a16:creationId xmlns:a16="http://schemas.microsoft.com/office/drawing/2014/main" id="{C8C2E339-D900-4B10-A0F0-B73C78A78393}"/>
                    </a:ext>
                  </a:extLst>
                </p14:cNvPr>
                <p14:cNvContentPartPr/>
                <p14:nvPr/>
              </p14:nvContentPartPr>
              <p14:xfrm>
                <a:off x="5593362" y="3549664"/>
                <a:ext cx="360" cy="21240"/>
              </p14:xfrm>
            </p:contentPart>
          </mc:Choice>
          <mc:Fallback xmlns="">
            <p:pic>
              <p:nvPicPr>
                <p:cNvPr id="299" name="Entrada de lápiz 298">
                  <a:extLst>
                    <a:ext uri="{FF2B5EF4-FFF2-40B4-BE49-F238E27FC236}">
                      <a16:creationId xmlns:a16="http://schemas.microsoft.com/office/drawing/2014/main" id="{C8C2E339-D900-4B10-A0F0-B73C78A78393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584722" y="3540664"/>
                  <a:ext cx="180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301" name="Entrada de lápiz 300">
                  <a:extLst>
                    <a:ext uri="{FF2B5EF4-FFF2-40B4-BE49-F238E27FC236}">
                      <a16:creationId xmlns:a16="http://schemas.microsoft.com/office/drawing/2014/main" id="{B4C82008-80D7-44FC-8662-48756C873D19}"/>
                    </a:ext>
                  </a:extLst>
                </p14:cNvPr>
                <p14:cNvContentPartPr/>
                <p14:nvPr/>
              </p14:nvContentPartPr>
              <p14:xfrm>
                <a:off x="5712162" y="3335824"/>
                <a:ext cx="138960" cy="234720"/>
              </p14:xfrm>
            </p:contentPart>
          </mc:Choice>
          <mc:Fallback xmlns="">
            <p:pic>
              <p:nvPicPr>
                <p:cNvPr id="301" name="Entrada de lápiz 300">
                  <a:extLst>
                    <a:ext uri="{FF2B5EF4-FFF2-40B4-BE49-F238E27FC236}">
                      <a16:creationId xmlns:a16="http://schemas.microsoft.com/office/drawing/2014/main" id="{B4C82008-80D7-44FC-8662-48756C873D19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703522" y="3327184"/>
                  <a:ext cx="156600" cy="252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2" name="Grupo 311">
            <a:extLst>
              <a:ext uri="{FF2B5EF4-FFF2-40B4-BE49-F238E27FC236}">
                <a16:creationId xmlns:a16="http://schemas.microsoft.com/office/drawing/2014/main" id="{FDAAA77B-F82A-4755-A4AD-31AE5D9BEDF7}"/>
              </a:ext>
            </a:extLst>
          </p:cNvPr>
          <p:cNvGrpSpPr/>
          <p:nvPr/>
        </p:nvGrpSpPr>
        <p:grpSpPr>
          <a:xfrm>
            <a:off x="5593362" y="4304944"/>
            <a:ext cx="247320" cy="189000"/>
            <a:chOff x="5593362" y="4304944"/>
            <a:chExt cx="247320" cy="18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302" name="Entrada de lápiz 301">
                  <a:extLst>
                    <a:ext uri="{FF2B5EF4-FFF2-40B4-BE49-F238E27FC236}">
                      <a16:creationId xmlns:a16="http://schemas.microsoft.com/office/drawing/2014/main" id="{5C47F352-2480-4056-BE59-EA8C8D698A34}"/>
                    </a:ext>
                  </a:extLst>
                </p14:cNvPr>
                <p14:cNvContentPartPr/>
                <p14:nvPr/>
              </p14:nvContentPartPr>
              <p14:xfrm>
                <a:off x="5619282" y="4341304"/>
                <a:ext cx="7200" cy="4680"/>
              </p14:xfrm>
            </p:contentPart>
          </mc:Choice>
          <mc:Fallback xmlns="">
            <p:pic>
              <p:nvPicPr>
                <p:cNvPr id="302" name="Entrada de lápiz 301">
                  <a:extLst>
                    <a:ext uri="{FF2B5EF4-FFF2-40B4-BE49-F238E27FC236}">
                      <a16:creationId xmlns:a16="http://schemas.microsoft.com/office/drawing/2014/main" id="{5C47F352-2480-4056-BE59-EA8C8D698A34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610282" y="4332664"/>
                  <a:ext cx="2484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303" name="Entrada de lápiz 302">
                  <a:extLst>
                    <a:ext uri="{FF2B5EF4-FFF2-40B4-BE49-F238E27FC236}">
                      <a16:creationId xmlns:a16="http://schemas.microsoft.com/office/drawing/2014/main" id="{06CAC4EF-07DF-4A93-8283-F05378237571}"/>
                    </a:ext>
                  </a:extLst>
                </p14:cNvPr>
                <p14:cNvContentPartPr/>
                <p14:nvPr/>
              </p14:nvContentPartPr>
              <p14:xfrm>
                <a:off x="5593362" y="4453264"/>
                <a:ext cx="360" cy="360"/>
              </p14:xfrm>
            </p:contentPart>
          </mc:Choice>
          <mc:Fallback xmlns="">
            <p:pic>
              <p:nvPicPr>
                <p:cNvPr id="303" name="Entrada de lápiz 302">
                  <a:extLst>
                    <a:ext uri="{FF2B5EF4-FFF2-40B4-BE49-F238E27FC236}">
                      <a16:creationId xmlns:a16="http://schemas.microsoft.com/office/drawing/2014/main" id="{06CAC4EF-07DF-4A93-8283-F05378237571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584722" y="444426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304" name="Entrada de lápiz 303">
                  <a:extLst>
                    <a:ext uri="{FF2B5EF4-FFF2-40B4-BE49-F238E27FC236}">
                      <a16:creationId xmlns:a16="http://schemas.microsoft.com/office/drawing/2014/main" id="{3E6C79FB-637D-42E4-BFB5-14D7CCD034FC}"/>
                    </a:ext>
                  </a:extLst>
                </p14:cNvPr>
                <p14:cNvContentPartPr/>
                <p14:nvPr/>
              </p14:nvContentPartPr>
              <p14:xfrm>
                <a:off x="5722602" y="4304944"/>
                <a:ext cx="118080" cy="189000"/>
              </p14:xfrm>
            </p:contentPart>
          </mc:Choice>
          <mc:Fallback xmlns="">
            <p:pic>
              <p:nvPicPr>
                <p:cNvPr id="304" name="Entrada de lápiz 303">
                  <a:extLst>
                    <a:ext uri="{FF2B5EF4-FFF2-40B4-BE49-F238E27FC236}">
                      <a16:creationId xmlns:a16="http://schemas.microsoft.com/office/drawing/2014/main" id="{3E6C79FB-637D-42E4-BFB5-14D7CCD034FC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713962" y="4296304"/>
                  <a:ext cx="135720" cy="20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1" name="Grupo 310">
            <a:extLst>
              <a:ext uri="{FF2B5EF4-FFF2-40B4-BE49-F238E27FC236}">
                <a16:creationId xmlns:a16="http://schemas.microsoft.com/office/drawing/2014/main" id="{591C2F72-44F3-49D9-8F98-B915D85B47E8}"/>
              </a:ext>
            </a:extLst>
          </p:cNvPr>
          <p:cNvGrpSpPr/>
          <p:nvPr/>
        </p:nvGrpSpPr>
        <p:grpSpPr>
          <a:xfrm>
            <a:off x="5970282" y="3894184"/>
            <a:ext cx="139680" cy="108000"/>
            <a:chOff x="5970282" y="3894184"/>
            <a:chExt cx="139680" cy="10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305" name="Entrada de lápiz 304">
                  <a:extLst>
                    <a:ext uri="{FF2B5EF4-FFF2-40B4-BE49-F238E27FC236}">
                      <a16:creationId xmlns:a16="http://schemas.microsoft.com/office/drawing/2014/main" id="{CF03E2FA-014F-41A1-8797-F883A9AAC77C}"/>
                    </a:ext>
                  </a:extLst>
                </p14:cNvPr>
                <p14:cNvContentPartPr/>
                <p14:nvPr/>
              </p14:nvContentPartPr>
              <p14:xfrm>
                <a:off x="6000522" y="3894184"/>
                <a:ext cx="65520" cy="8640"/>
              </p14:xfrm>
            </p:contentPart>
          </mc:Choice>
          <mc:Fallback xmlns="">
            <p:pic>
              <p:nvPicPr>
                <p:cNvPr id="305" name="Entrada de lápiz 304">
                  <a:extLst>
                    <a:ext uri="{FF2B5EF4-FFF2-40B4-BE49-F238E27FC236}">
                      <a16:creationId xmlns:a16="http://schemas.microsoft.com/office/drawing/2014/main" id="{CF03E2FA-014F-41A1-8797-F883A9AAC77C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991522" y="3885184"/>
                  <a:ext cx="831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306" name="Entrada de lápiz 305">
                  <a:extLst>
                    <a:ext uri="{FF2B5EF4-FFF2-40B4-BE49-F238E27FC236}">
                      <a16:creationId xmlns:a16="http://schemas.microsoft.com/office/drawing/2014/main" id="{612B5B56-3C0C-480F-B7EC-3CE1A7F0684C}"/>
                    </a:ext>
                  </a:extLst>
                </p14:cNvPr>
                <p14:cNvContentPartPr/>
                <p14:nvPr/>
              </p14:nvContentPartPr>
              <p14:xfrm>
                <a:off x="5970282" y="3990664"/>
                <a:ext cx="139680" cy="11520"/>
              </p14:xfrm>
            </p:contentPart>
          </mc:Choice>
          <mc:Fallback xmlns="">
            <p:pic>
              <p:nvPicPr>
                <p:cNvPr id="306" name="Entrada de lápiz 305">
                  <a:extLst>
                    <a:ext uri="{FF2B5EF4-FFF2-40B4-BE49-F238E27FC236}">
                      <a16:creationId xmlns:a16="http://schemas.microsoft.com/office/drawing/2014/main" id="{612B5B56-3C0C-480F-B7EC-3CE1A7F0684C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961282" y="3981664"/>
                  <a:ext cx="157320" cy="29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307" name="Entrada de lápiz 306">
                <a:extLst>
                  <a:ext uri="{FF2B5EF4-FFF2-40B4-BE49-F238E27FC236}">
                    <a16:creationId xmlns:a16="http://schemas.microsoft.com/office/drawing/2014/main" id="{15F795E8-712F-446C-928B-F10154A938F2}"/>
                  </a:ext>
                </a:extLst>
              </p14:cNvPr>
              <p14:cNvContentPartPr/>
              <p14:nvPr/>
            </p14:nvContentPartPr>
            <p14:xfrm>
              <a:off x="6378882" y="3957904"/>
              <a:ext cx="944640" cy="23040"/>
            </p14:xfrm>
          </p:contentPart>
        </mc:Choice>
        <mc:Fallback xmlns="">
          <p:pic>
            <p:nvPicPr>
              <p:cNvPr id="307" name="Entrada de lápiz 306">
                <a:extLst>
                  <a:ext uri="{FF2B5EF4-FFF2-40B4-BE49-F238E27FC236}">
                    <a16:creationId xmlns:a16="http://schemas.microsoft.com/office/drawing/2014/main" id="{15F795E8-712F-446C-928B-F10154A938F2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6369882" y="3949264"/>
                <a:ext cx="962280" cy="40680"/>
              </a:xfrm>
              <a:prstGeom prst="rect">
                <a:avLst/>
              </a:prstGeom>
            </p:spPr>
          </p:pic>
        </mc:Fallback>
      </mc:AlternateContent>
      <p:grpSp>
        <p:nvGrpSpPr>
          <p:cNvPr id="310" name="Grupo 309">
            <a:extLst>
              <a:ext uri="{FF2B5EF4-FFF2-40B4-BE49-F238E27FC236}">
                <a16:creationId xmlns:a16="http://schemas.microsoft.com/office/drawing/2014/main" id="{A936EC59-9B2C-4184-A1B5-383914461CF7}"/>
              </a:ext>
            </a:extLst>
          </p:cNvPr>
          <p:cNvGrpSpPr/>
          <p:nvPr/>
        </p:nvGrpSpPr>
        <p:grpSpPr>
          <a:xfrm>
            <a:off x="6502002" y="4218904"/>
            <a:ext cx="662400" cy="296640"/>
            <a:chOff x="6502002" y="4218904"/>
            <a:chExt cx="662400" cy="296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308" name="Entrada de lápiz 307">
                  <a:extLst>
                    <a:ext uri="{FF2B5EF4-FFF2-40B4-BE49-F238E27FC236}">
                      <a16:creationId xmlns:a16="http://schemas.microsoft.com/office/drawing/2014/main" id="{43AB525F-CDED-4BAD-8755-C80D0D0D0077}"/>
                    </a:ext>
                  </a:extLst>
                </p14:cNvPr>
                <p14:cNvContentPartPr/>
                <p14:nvPr/>
              </p14:nvContentPartPr>
              <p14:xfrm>
                <a:off x="6502002" y="4218904"/>
                <a:ext cx="328320" cy="296640"/>
              </p14:xfrm>
            </p:contentPart>
          </mc:Choice>
          <mc:Fallback xmlns="">
            <p:pic>
              <p:nvPicPr>
                <p:cNvPr id="308" name="Entrada de lápiz 307">
                  <a:extLst>
                    <a:ext uri="{FF2B5EF4-FFF2-40B4-BE49-F238E27FC236}">
                      <a16:creationId xmlns:a16="http://schemas.microsoft.com/office/drawing/2014/main" id="{43AB525F-CDED-4BAD-8755-C80D0D0D0077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493362" y="4210264"/>
                  <a:ext cx="34596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309" name="Entrada de lápiz 308">
                  <a:extLst>
                    <a:ext uri="{FF2B5EF4-FFF2-40B4-BE49-F238E27FC236}">
                      <a16:creationId xmlns:a16="http://schemas.microsoft.com/office/drawing/2014/main" id="{D086E1F0-0977-4CB9-9A27-1106D1BD6D88}"/>
                    </a:ext>
                  </a:extLst>
                </p14:cNvPr>
                <p14:cNvContentPartPr/>
                <p14:nvPr/>
              </p14:nvContentPartPr>
              <p14:xfrm>
                <a:off x="6894402" y="4257424"/>
                <a:ext cx="270000" cy="241920"/>
              </p14:xfrm>
            </p:contentPart>
          </mc:Choice>
          <mc:Fallback xmlns="">
            <p:pic>
              <p:nvPicPr>
                <p:cNvPr id="309" name="Entrada de lápiz 308">
                  <a:extLst>
                    <a:ext uri="{FF2B5EF4-FFF2-40B4-BE49-F238E27FC236}">
                      <a16:creationId xmlns:a16="http://schemas.microsoft.com/office/drawing/2014/main" id="{D086E1F0-0977-4CB9-9A27-1106D1BD6D88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885402" y="4248424"/>
                  <a:ext cx="287640" cy="259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6" name="Grupo 315">
            <a:extLst>
              <a:ext uri="{FF2B5EF4-FFF2-40B4-BE49-F238E27FC236}">
                <a16:creationId xmlns:a16="http://schemas.microsoft.com/office/drawing/2014/main" id="{74D7FB6E-923D-4F1D-AEE5-326FB8ADAD15}"/>
              </a:ext>
            </a:extLst>
          </p:cNvPr>
          <p:cNvGrpSpPr/>
          <p:nvPr/>
        </p:nvGrpSpPr>
        <p:grpSpPr>
          <a:xfrm>
            <a:off x="6548802" y="3458584"/>
            <a:ext cx="455400" cy="459000"/>
            <a:chOff x="6548802" y="3458584"/>
            <a:chExt cx="455400" cy="45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314" name="Entrada de lápiz 313">
                  <a:extLst>
                    <a:ext uri="{FF2B5EF4-FFF2-40B4-BE49-F238E27FC236}">
                      <a16:creationId xmlns:a16="http://schemas.microsoft.com/office/drawing/2014/main" id="{33759123-4BE0-4AC1-AE37-FDDB7D2B8DBA}"/>
                    </a:ext>
                  </a:extLst>
                </p14:cNvPr>
                <p14:cNvContentPartPr/>
                <p14:nvPr/>
              </p14:nvContentPartPr>
              <p14:xfrm>
                <a:off x="6548802" y="3526264"/>
                <a:ext cx="238320" cy="327600"/>
              </p14:xfrm>
            </p:contentPart>
          </mc:Choice>
          <mc:Fallback xmlns="">
            <p:pic>
              <p:nvPicPr>
                <p:cNvPr id="314" name="Entrada de lápiz 313">
                  <a:extLst>
                    <a:ext uri="{FF2B5EF4-FFF2-40B4-BE49-F238E27FC236}">
                      <a16:creationId xmlns:a16="http://schemas.microsoft.com/office/drawing/2014/main" id="{33759123-4BE0-4AC1-AE37-FDDB7D2B8DBA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539802" y="3517264"/>
                  <a:ext cx="255960" cy="34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315" name="Entrada de lápiz 314">
                  <a:extLst>
                    <a:ext uri="{FF2B5EF4-FFF2-40B4-BE49-F238E27FC236}">
                      <a16:creationId xmlns:a16="http://schemas.microsoft.com/office/drawing/2014/main" id="{4ECBD39A-F196-4758-857D-2E83B550AFD7}"/>
                    </a:ext>
                  </a:extLst>
                </p14:cNvPr>
                <p14:cNvContentPartPr/>
                <p14:nvPr/>
              </p14:nvContentPartPr>
              <p14:xfrm>
                <a:off x="6840042" y="3458584"/>
                <a:ext cx="164160" cy="459000"/>
              </p14:xfrm>
            </p:contentPart>
          </mc:Choice>
          <mc:Fallback xmlns="">
            <p:pic>
              <p:nvPicPr>
                <p:cNvPr id="315" name="Entrada de lápiz 314">
                  <a:extLst>
                    <a:ext uri="{FF2B5EF4-FFF2-40B4-BE49-F238E27FC236}">
                      <a16:creationId xmlns:a16="http://schemas.microsoft.com/office/drawing/2014/main" id="{4ECBD39A-F196-4758-857D-2E83B550AFD7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831042" y="3449584"/>
                  <a:ext cx="181800" cy="47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9" name="Grupo 318">
            <a:extLst>
              <a:ext uri="{FF2B5EF4-FFF2-40B4-BE49-F238E27FC236}">
                <a16:creationId xmlns:a16="http://schemas.microsoft.com/office/drawing/2014/main" id="{45578F98-93B0-4FDF-89E9-FBD139BDB10F}"/>
              </a:ext>
            </a:extLst>
          </p:cNvPr>
          <p:cNvGrpSpPr/>
          <p:nvPr/>
        </p:nvGrpSpPr>
        <p:grpSpPr>
          <a:xfrm>
            <a:off x="7492362" y="3850984"/>
            <a:ext cx="484920" cy="738360"/>
            <a:chOff x="7492362" y="3850984"/>
            <a:chExt cx="484920" cy="73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317" name="Entrada de lápiz 316">
                  <a:extLst>
                    <a:ext uri="{FF2B5EF4-FFF2-40B4-BE49-F238E27FC236}">
                      <a16:creationId xmlns:a16="http://schemas.microsoft.com/office/drawing/2014/main" id="{AF8D2B75-ED11-46B0-A50F-8D9433220BEA}"/>
                    </a:ext>
                  </a:extLst>
                </p14:cNvPr>
                <p14:cNvContentPartPr/>
                <p14:nvPr/>
              </p14:nvContentPartPr>
              <p14:xfrm>
                <a:off x="7492362" y="3850984"/>
                <a:ext cx="372240" cy="573480"/>
              </p14:xfrm>
            </p:contentPart>
          </mc:Choice>
          <mc:Fallback xmlns="">
            <p:pic>
              <p:nvPicPr>
                <p:cNvPr id="317" name="Entrada de lápiz 316">
                  <a:extLst>
                    <a:ext uri="{FF2B5EF4-FFF2-40B4-BE49-F238E27FC236}">
                      <a16:creationId xmlns:a16="http://schemas.microsoft.com/office/drawing/2014/main" id="{AF8D2B75-ED11-46B0-A50F-8D9433220BEA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483362" y="3841984"/>
                  <a:ext cx="389880" cy="59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318" name="Entrada de lápiz 317">
                  <a:extLst>
                    <a:ext uri="{FF2B5EF4-FFF2-40B4-BE49-F238E27FC236}">
                      <a16:creationId xmlns:a16="http://schemas.microsoft.com/office/drawing/2014/main" id="{35E6AC3C-5669-4813-96BC-77FF5DC04E58}"/>
                    </a:ext>
                  </a:extLst>
                </p14:cNvPr>
                <p14:cNvContentPartPr/>
                <p14:nvPr/>
              </p14:nvContentPartPr>
              <p14:xfrm>
                <a:off x="7597842" y="4011904"/>
                <a:ext cx="379440" cy="577440"/>
              </p14:xfrm>
            </p:contentPart>
          </mc:Choice>
          <mc:Fallback xmlns="">
            <p:pic>
              <p:nvPicPr>
                <p:cNvPr id="318" name="Entrada de lápiz 317">
                  <a:extLst>
                    <a:ext uri="{FF2B5EF4-FFF2-40B4-BE49-F238E27FC236}">
                      <a16:creationId xmlns:a16="http://schemas.microsoft.com/office/drawing/2014/main" id="{35E6AC3C-5669-4813-96BC-77FF5DC04E58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588842" y="4003264"/>
                  <a:ext cx="397080" cy="595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1" name="Grupo 340">
            <a:extLst>
              <a:ext uri="{FF2B5EF4-FFF2-40B4-BE49-F238E27FC236}">
                <a16:creationId xmlns:a16="http://schemas.microsoft.com/office/drawing/2014/main" id="{A5D7D5D5-A7E4-4E05-82A2-6A51A3617A3F}"/>
              </a:ext>
            </a:extLst>
          </p:cNvPr>
          <p:cNvGrpSpPr/>
          <p:nvPr/>
        </p:nvGrpSpPr>
        <p:grpSpPr>
          <a:xfrm>
            <a:off x="8548962" y="4751344"/>
            <a:ext cx="2698200" cy="1880280"/>
            <a:chOff x="8548962" y="4751344"/>
            <a:chExt cx="2698200" cy="188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321" name="Entrada de lápiz 320">
                  <a:extLst>
                    <a:ext uri="{FF2B5EF4-FFF2-40B4-BE49-F238E27FC236}">
                      <a16:creationId xmlns:a16="http://schemas.microsoft.com/office/drawing/2014/main" id="{DEA813D8-1074-4216-A21B-E51DD9DECFCB}"/>
                    </a:ext>
                  </a:extLst>
                </p14:cNvPr>
                <p14:cNvContentPartPr/>
                <p14:nvPr/>
              </p14:nvContentPartPr>
              <p14:xfrm>
                <a:off x="8879442" y="4905064"/>
                <a:ext cx="232920" cy="223920"/>
              </p14:xfrm>
            </p:contentPart>
          </mc:Choice>
          <mc:Fallback xmlns="">
            <p:pic>
              <p:nvPicPr>
                <p:cNvPr id="321" name="Entrada de lápiz 320">
                  <a:extLst>
                    <a:ext uri="{FF2B5EF4-FFF2-40B4-BE49-F238E27FC236}">
                      <a16:creationId xmlns:a16="http://schemas.microsoft.com/office/drawing/2014/main" id="{DEA813D8-1074-4216-A21B-E51DD9DECFCB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8861802" y="4887064"/>
                  <a:ext cx="26856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322" name="Entrada de lápiz 321">
                  <a:extLst>
                    <a:ext uri="{FF2B5EF4-FFF2-40B4-BE49-F238E27FC236}">
                      <a16:creationId xmlns:a16="http://schemas.microsoft.com/office/drawing/2014/main" id="{7A5D7724-DECC-4172-98B2-097F61A33E9A}"/>
                    </a:ext>
                  </a:extLst>
                </p14:cNvPr>
                <p14:cNvContentPartPr/>
                <p14:nvPr/>
              </p14:nvContentPartPr>
              <p14:xfrm>
                <a:off x="9047202" y="4900384"/>
                <a:ext cx="119160" cy="413280"/>
              </p14:xfrm>
            </p:contentPart>
          </mc:Choice>
          <mc:Fallback xmlns="">
            <p:pic>
              <p:nvPicPr>
                <p:cNvPr id="322" name="Entrada de lápiz 321">
                  <a:extLst>
                    <a:ext uri="{FF2B5EF4-FFF2-40B4-BE49-F238E27FC236}">
                      <a16:creationId xmlns:a16="http://schemas.microsoft.com/office/drawing/2014/main" id="{7A5D7724-DECC-4172-98B2-097F61A33E9A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9029202" y="4882384"/>
                  <a:ext cx="154800" cy="44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323" name="Entrada de lápiz 322">
                  <a:extLst>
                    <a:ext uri="{FF2B5EF4-FFF2-40B4-BE49-F238E27FC236}">
                      <a16:creationId xmlns:a16="http://schemas.microsoft.com/office/drawing/2014/main" id="{E6C12AB2-33BD-4D71-B1FF-D920451AD2A3}"/>
                    </a:ext>
                  </a:extLst>
                </p14:cNvPr>
                <p14:cNvContentPartPr/>
                <p14:nvPr/>
              </p14:nvContentPartPr>
              <p14:xfrm>
                <a:off x="9781962" y="4942144"/>
                <a:ext cx="168480" cy="318960"/>
              </p14:xfrm>
            </p:contentPart>
          </mc:Choice>
          <mc:Fallback xmlns="">
            <p:pic>
              <p:nvPicPr>
                <p:cNvPr id="323" name="Entrada de lápiz 322">
                  <a:extLst>
                    <a:ext uri="{FF2B5EF4-FFF2-40B4-BE49-F238E27FC236}">
                      <a16:creationId xmlns:a16="http://schemas.microsoft.com/office/drawing/2014/main" id="{E6C12AB2-33BD-4D71-B1FF-D920451AD2A3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9763962" y="4924504"/>
                  <a:ext cx="204120" cy="35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324" name="Entrada de lápiz 323">
                  <a:extLst>
                    <a:ext uri="{FF2B5EF4-FFF2-40B4-BE49-F238E27FC236}">
                      <a16:creationId xmlns:a16="http://schemas.microsoft.com/office/drawing/2014/main" id="{0A4545E8-E76E-49EF-939C-E94F94063F75}"/>
                    </a:ext>
                  </a:extLst>
                </p14:cNvPr>
                <p14:cNvContentPartPr/>
                <p14:nvPr/>
              </p14:nvContentPartPr>
              <p14:xfrm>
                <a:off x="9995442" y="4999384"/>
                <a:ext cx="316080" cy="197640"/>
              </p14:xfrm>
            </p:contentPart>
          </mc:Choice>
          <mc:Fallback xmlns="">
            <p:pic>
              <p:nvPicPr>
                <p:cNvPr id="324" name="Entrada de lápiz 323">
                  <a:extLst>
                    <a:ext uri="{FF2B5EF4-FFF2-40B4-BE49-F238E27FC236}">
                      <a16:creationId xmlns:a16="http://schemas.microsoft.com/office/drawing/2014/main" id="{0A4545E8-E76E-49EF-939C-E94F94063F75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9977802" y="4981744"/>
                  <a:ext cx="35172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325" name="Entrada de lápiz 324">
                  <a:extLst>
                    <a:ext uri="{FF2B5EF4-FFF2-40B4-BE49-F238E27FC236}">
                      <a16:creationId xmlns:a16="http://schemas.microsoft.com/office/drawing/2014/main" id="{DE431534-F26A-4AC2-92A9-28710F29B690}"/>
                    </a:ext>
                  </a:extLst>
                </p14:cNvPr>
                <p14:cNvContentPartPr/>
                <p14:nvPr/>
              </p14:nvContentPartPr>
              <p14:xfrm>
                <a:off x="10509522" y="4751344"/>
                <a:ext cx="98280" cy="1880280"/>
              </p14:xfrm>
            </p:contentPart>
          </mc:Choice>
          <mc:Fallback xmlns="">
            <p:pic>
              <p:nvPicPr>
                <p:cNvPr id="325" name="Entrada de lápiz 324">
                  <a:extLst>
                    <a:ext uri="{FF2B5EF4-FFF2-40B4-BE49-F238E27FC236}">
                      <a16:creationId xmlns:a16="http://schemas.microsoft.com/office/drawing/2014/main" id="{DE431534-F26A-4AC2-92A9-28710F29B690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0491522" y="4733344"/>
                  <a:ext cx="133920" cy="19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326" name="Entrada de lápiz 325">
                  <a:extLst>
                    <a:ext uri="{FF2B5EF4-FFF2-40B4-BE49-F238E27FC236}">
                      <a16:creationId xmlns:a16="http://schemas.microsoft.com/office/drawing/2014/main" id="{CC602166-A2FD-4905-BC1F-3430BF1CE975}"/>
                    </a:ext>
                  </a:extLst>
                </p14:cNvPr>
                <p14:cNvContentPartPr/>
                <p14:nvPr/>
              </p14:nvContentPartPr>
              <p14:xfrm>
                <a:off x="8548962" y="5432104"/>
                <a:ext cx="1950480" cy="115200"/>
              </p14:xfrm>
            </p:contentPart>
          </mc:Choice>
          <mc:Fallback xmlns="">
            <p:pic>
              <p:nvPicPr>
                <p:cNvPr id="326" name="Entrada de lápiz 325">
                  <a:extLst>
                    <a:ext uri="{FF2B5EF4-FFF2-40B4-BE49-F238E27FC236}">
                      <a16:creationId xmlns:a16="http://schemas.microsoft.com/office/drawing/2014/main" id="{CC602166-A2FD-4905-BC1F-3430BF1CE975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8531322" y="5414104"/>
                  <a:ext cx="198612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328" name="Entrada de lápiz 327">
                  <a:extLst>
                    <a:ext uri="{FF2B5EF4-FFF2-40B4-BE49-F238E27FC236}">
                      <a16:creationId xmlns:a16="http://schemas.microsoft.com/office/drawing/2014/main" id="{441E1477-13C2-47D0-910E-2FB68501F05A}"/>
                    </a:ext>
                  </a:extLst>
                </p14:cNvPr>
                <p14:cNvContentPartPr/>
                <p14:nvPr/>
              </p14:nvContentPartPr>
              <p14:xfrm>
                <a:off x="10789602" y="5033944"/>
                <a:ext cx="6840" cy="13320"/>
              </p14:xfrm>
            </p:contentPart>
          </mc:Choice>
          <mc:Fallback xmlns="">
            <p:pic>
              <p:nvPicPr>
                <p:cNvPr id="328" name="Entrada de lápiz 327">
                  <a:extLst>
                    <a:ext uri="{FF2B5EF4-FFF2-40B4-BE49-F238E27FC236}">
                      <a16:creationId xmlns:a16="http://schemas.microsoft.com/office/drawing/2014/main" id="{441E1477-13C2-47D0-910E-2FB68501F05A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0771962" y="5016304"/>
                  <a:ext cx="4248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329" name="Entrada de lápiz 328">
                  <a:extLst>
                    <a:ext uri="{FF2B5EF4-FFF2-40B4-BE49-F238E27FC236}">
                      <a16:creationId xmlns:a16="http://schemas.microsoft.com/office/drawing/2014/main" id="{0D9ED582-130E-4E7F-8353-B6FBEF20D200}"/>
                    </a:ext>
                  </a:extLst>
                </p14:cNvPr>
                <p14:cNvContentPartPr/>
                <p14:nvPr/>
              </p14:nvContentPartPr>
              <p14:xfrm>
                <a:off x="10808682" y="5120344"/>
                <a:ext cx="2880" cy="8640"/>
              </p14:xfrm>
            </p:contentPart>
          </mc:Choice>
          <mc:Fallback xmlns="">
            <p:pic>
              <p:nvPicPr>
                <p:cNvPr id="329" name="Entrada de lápiz 328">
                  <a:extLst>
                    <a:ext uri="{FF2B5EF4-FFF2-40B4-BE49-F238E27FC236}">
                      <a16:creationId xmlns:a16="http://schemas.microsoft.com/office/drawing/2014/main" id="{0D9ED582-130E-4E7F-8353-B6FBEF20D200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0790682" y="5102704"/>
                  <a:ext cx="3852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331" name="Entrada de lápiz 330">
                  <a:extLst>
                    <a:ext uri="{FF2B5EF4-FFF2-40B4-BE49-F238E27FC236}">
                      <a16:creationId xmlns:a16="http://schemas.microsoft.com/office/drawing/2014/main" id="{561A245C-9517-4B5D-9CFF-F4387889F2C3}"/>
                    </a:ext>
                  </a:extLst>
                </p14:cNvPr>
                <p14:cNvContentPartPr/>
                <p14:nvPr/>
              </p14:nvContentPartPr>
              <p14:xfrm>
                <a:off x="10997322" y="4968784"/>
                <a:ext cx="249840" cy="261720"/>
              </p14:xfrm>
            </p:contentPart>
          </mc:Choice>
          <mc:Fallback xmlns="">
            <p:pic>
              <p:nvPicPr>
                <p:cNvPr id="331" name="Entrada de lápiz 330">
                  <a:extLst>
                    <a:ext uri="{FF2B5EF4-FFF2-40B4-BE49-F238E27FC236}">
                      <a16:creationId xmlns:a16="http://schemas.microsoft.com/office/drawing/2014/main" id="{561A245C-9517-4B5D-9CFF-F4387889F2C3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0979682" y="4950784"/>
                  <a:ext cx="28548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333" name="Entrada de lápiz 332">
                  <a:extLst>
                    <a:ext uri="{FF2B5EF4-FFF2-40B4-BE49-F238E27FC236}">
                      <a16:creationId xmlns:a16="http://schemas.microsoft.com/office/drawing/2014/main" id="{2F7B7E00-3ED7-41CB-B64D-B2AB1A755E67}"/>
                    </a:ext>
                  </a:extLst>
                </p14:cNvPr>
                <p14:cNvContentPartPr/>
                <p14:nvPr/>
              </p14:nvContentPartPr>
              <p14:xfrm>
                <a:off x="8879442" y="5731624"/>
                <a:ext cx="301680" cy="270720"/>
              </p14:xfrm>
            </p:contentPart>
          </mc:Choice>
          <mc:Fallback xmlns="">
            <p:pic>
              <p:nvPicPr>
                <p:cNvPr id="333" name="Entrada de lápiz 332">
                  <a:extLst>
                    <a:ext uri="{FF2B5EF4-FFF2-40B4-BE49-F238E27FC236}">
                      <a16:creationId xmlns:a16="http://schemas.microsoft.com/office/drawing/2014/main" id="{2F7B7E00-3ED7-41CB-B64D-B2AB1A755E67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8861442" y="5713624"/>
                  <a:ext cx="33732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334" name="Entrada de lápiz 333">
                  <a:extLst>
                    <a:ext uri="{FF2B5EF4-FFF2-40B4-BE49-F238E27FC236}">
                      <a16:creationId xmlns:a16="http://schemas.microsoft.com/office/drawing/2014/main" id="{CD079769-01A0-4D15-86BE-3F83B8C93D5A}"/>
                    </a:ext>
                  </a:extLst>
                </p14:cNvPr>
                <p14:cNvContentPartPr/>
                <p14:nvPr/>
              </p14:nvContentPartPr>
              <p14:xfrm>
                <a:off x="9948642" y="5650624"/>
                <a:ext cx="185400" cy="39600"/>
              </p14:xfrm>
            </p:contentPart>
          </mc:Choice>
          <mc:Fallback xmlns="">
            <p:pic>
              <p:nvPicPr>
                <p:cNvPr id="334" name="Entrada de lápiz 333">
                  <a:extLst>
                    <a:ext uri="{FF2B5EF4-FFF2-40B4-BE49-F238E27FC236}">
                      <a16:creationId xmlns:a16="http://schemas.microsoft.com/office/drawing/2014/main" id="{CD079769-01A0-4D15-86BE-3F83B8C93D5A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9931002" y="5632984"/>
                  <a:ext cx="22104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335" name="Entrada de lápiz 334">
                  <a:extLst>
                    <a:ext uri="{FF2B5EF4-FFF2-40B4-BE49-F238E27FC236}">
                      <a16:creationId xmlns:a16="http://schemas.microsoft.com/office/drawing/2014/main" id="{C1601B5E-46BD-45C4-9408-2C625334CD64}"/>
                    </a:ext>
                  </a:extLst>
                </p14:cNvPr>
                <p14:cNvContentPartPr/>
                <p14:nvPr/>
              </p14:nvContentPartPr>
              <p14:xfrm>
                <a:off x="9853962" y="5733424"/>
                <a:ext cx="322920" cy="183600"/>
              </p14:xfrm>
            </p:contentPart>
          </mc:Choice>
          <mc:Fallback xmlns="">
            <p:pic>
              <p:nvPicPr>
                <p:cNvPr id="335" name="Entrada de lápiz 334">
                  <a:extLst>
                    <a:ext uri="{FF2B5EF4-FFF2-40B4-BE49-F238E27FC236}">
                      <a16:creationId xmlns:a16="http://schemas.microsoft.com/office/drawing/2014/main" id="{C1601B5E-46BD-45C4-9408-2C625334CD64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9836322" y="5715424"/>
                  <a:ext cx="35856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337" name="Entrada de lápiz 336">
                  <a:extLst>
                    <a:ext uri="{FF2B5EF4-FFF2-40B4-BE49-F238E27FC236}">
                      <a16:creationId xmlns:a16="http://schemas.microsoft.com/office/drawing/2014/main" id="{0C7AA005-3049-494B-9929-26F40634C637}"/>
                    </a:ext>
                  </a:extLst>
                </p14:cNvPr>
                <p14:cNvContentPartPr/>
                <p14:nvPr/>
              </p14:nvContentPartPr>
              <p14:xfrm>
                <a:off x="10778442" y="5675464"/>
                <a:ext cx="360" cy="4680"/>
              </p14:xfrm>
            </p:contentPart>
          </mc:Choice>
          <mc:Fallback xmlns="">
            <p:pic>
              <p:nvPicPr>
                <p:cNvPr id="337" name="Entrada de lápiz 336">
                  <a:extLst>
                    <a:ext uri="{FF2B5EF4-FFF2-40B4-BE49-F238E27FC236}">
                      <a16:creationId xmlns:a16="http://schemas.microsoft.com/office/drawing/2014/main" id="{0C7AA005-3049-494B-9929-26F40634C637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0760802" y="5657464"/>
                  <a:ext cx="360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338" name="Entrada de lápiz 337">
                  <a:extLst>
                    <a:ext uri="{FF2B5EF4-FFF2-40B4-BE49-F238E27FC236}">
                      <a16:creationId xmlns:a16="http://schemas.microsoft.com/office/drawing/2014/main" id="{9569CAF0-474E-41C0-92AA-88DF0E783525}"/>
                    </a:ext>
                  </a:extLst>
                </p14:cNvPr>
                <p14:cNvContentPartPr/>
                <p14:nvPr/>
              </p14:nvContentPartPr>
              <p14:xfrm>
                <a:off x="10785282" y="5787424"/>
                <a:ext cx="4680" cy="360"/>
              </p14:xfrm>
            </p:contentPart>
          </mc:Choice>
          <mc:Fallback xmlns="">
            <p:pic>
              <p:nvPicPr>
                <p:cNvPr id="338" name="Entrada de lápiz 337">
                  <a:extLst>
                    <a:ext uri="{FF2B5EF4-FFF2-40B4-BE49-F238E27FC236}">
                      <a16:creationId xmlns:a16="http://schemas.microsoft.com/office/drawing/2014/main" id="{9569CAF0-474E-41C0-92AA-88DF0E783525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0767642" y="5769424"/>
                  <a:ext cx="403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340" name="Entrada de lápiz 339">
                  <a:extLst>
                    <a:ext uri="{FF2B5EF4-FFF2-40B4-BE49-F238E27FC236}">
                      <a16:creationId xmlns:a16="http://schemas.microsoft.com/office/drawing/2014/main" id="{2335B399-3026-4DF1-9407-CEF2B9422942}"/>
                    </a:ext>
                  </a:extLst>
                </p14:cNvPr>
                <p14:cNvContentPartPr/>
                <p14:nvPr/>
              </p14:nvContentPartPr>
              <p14:xfrm>
                <a:off x="10950882" y="5647384"/>
                <a:ext cx="230040" cy="255600"/>
              </p14:xfrm>
            </p:contentPart>
          </mc:Choice>
          <mc:Fallback xmlns="">
            <p:pic>
              <p:nvPicPr>
                <p:cNvPr id="340" name="Entrada de lápiz 339">
                  <a:extLst>
                    <a:ext uri="{FF2B5EF4-FFF2-40B4-BE49-F238E27FC236}">
                      <a16:creationId xmlns:a16="http://schemas.microsoft.com/office/drawing/2014/main" id="{2335B399-3026-4DF1-9407-CEF2B9422942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0932882" y="5629384"/>
                  <a:ext cx="265680" cy="291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342" name="Entrada de lápiz 341">
                <a:extLst>
                  <a:ext uri="{FF2B5EF4-FFF2-40B4-BE49-F238E27FC236}">
                    <a16:creationId xmlns:a16="http://schemas.microsoft.com/office/drawing/2014/main" id="{9CB883B5-E6FB-47FE-974B-5511E910DD9D}"/>
                  </a:ext>
                </a:extLst>
              </p14:cNvPr>
              <p14:cNvContentPartPr/>
              <p14:nvPr/>
            </p14:nvContentPartPr>
            <p14:xfrm>
              <a:off x="8971242" y="6285664"/>
              <a:ext cx="109440" cy="297360"/>
            </p14:xfrm>
          </p:contentPart>
        </mc:Choice>
        <mc:Fallback xmlns="">
          <p:pic>
            <p:nvPicPr>
              <p:cNvPr id="342" name="Entrada de lápiz 341">
                <a:extLst>
                  <a:ext uri="{FF2B5EF4-FFF2-40B4-BE49-F238E27FC236}">
                    <a16:creationId xmlns:a16="http://schemas.microsoft.com/office/drawing/2014/main" id="{9CB883B5-E6FB-47FE-974B-5511E910DD9D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8953602" y="6268024"/>
                <a:ext cx="145080" cy="333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45" name="Grupo 344">
            <a:extLst>
              <a:ext uri="{FF2B5EF4-FFF2-40B4-BE49-F238E27FC236}">
                <a16:creationId xmlns:a16="http://schemas.microsoft.com/office/drawing/2014/main" id="{EE5C8729-394C-474A-9B78-5C42860CC3F6}"/>
              </a:ext>
            </a:extLst>
          </p:cNvPr>
          <p:cNvGrpSpPr/>
          <p:nvPr/>
        </p:nvGrpSpPr>
        <p:grpSpPr>
          <a:xfrm>
            <a:off x="9865482" y="6231664"/>
            <a:ext cx="257400" cy="287640"/>
            <a:chOff x="9865482" y="6231664"/>
            <a:chExt cx="257400" cy="287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343" name="Entrada de lápiz 342">
                  <a:extLst>
                    <a:ext uri="{FF2B5EF4-FFF2-40B4-BE49-F238E27FC236}">
                      <a16:creationId xmlns:a16="http://schemas.microsoft.com/office/drawing/2014/main" id="{4591E7BF-E360-432F-A527-754BADDC83F3}"/>
                    </a:ext>
                  </a:extLst>
                </p14:cNvPr>
                <p14:cNvContentPartPr/>
                <p14:nvPr/>
              </p14:nvContentPartPr>
              <p14:xfrm>
                <a:off x="9927042" y="6231664"/>
                <a:ext cx="190080" cy="28800"/>
              </p14:xfrm>
            </p:contentPart>
          </mc:Choice>
          <mc:Fallback xmlns="">
            <p:pic>
              <p:nvPicPr>
                <p:cNvPr id="343" name="Entrada de lápiz 342">
                  <a:extLst>
                    <a:ext uri="{FF2B5EF4-FFF2-40B4-BE49-F238E27FC236}">
                      <a16:creationId xmlns:a16="http://schemas.microsoft.com/office/drawing/2014/main" id="{4591E7BF-E360-432F-A527-754BADDC83F3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9909042" y="6214024"/>
                  <a:ext cx="22572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344" name="Entrada de lápiz 343">
                  <a:extLst>
                    <a:ext uri="{FF2B5EF4-FFF2-40B4-BE49-F238E27FC236}">
                      <a16:creationId xmlns:a16="http://schemas.microsoft.com/office/drawing/2014/main" id="{93D00CED-76B4-4DC9-A817-3751503424BE}"/>
                    </a:ext>
                  </a:extLst>
                </p14:cNvPr>
                <p14:cNvContentPartPr/>
                <p14:nvPr/>
              </p14:nvContentPartPr>
              <p14:xfrm>
                <a:off x="9865482" y="6282424"/>
                <a:ext cx="257400" cy="236880"/>
              </p14:xfrm>
            </p:contentPart>
          </mc:Choice>
          <mc:Fallback xmlns="">
            <p:pic>
              <p:nvPicPr>
                <p:cNvPr id="344" name="Entrada de lápiz 343">
                  <a:extLst>
                    <a:ext uri="{FF2B5EF4-FFF2-40B4-BE49-F238E27FC236}">
                      <a16:creationId xmlns:a16="http://schemas.microsoft.com/office/drawing/2014/main" id="{93D00CED-76B4-4DC9-A817-3751503424BE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9847842" y="6264424"/>
                  <a:ext cx="293040" cy="272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0" name="Grupo 349">
            <a:extLst>
              <a:ext uri="{FF2B5EF4-FFF2-40B4-BE49-F238E27FC236}">
                <a16:creationId xmlns:a16="http://schemas.microsoft.com/office/drawing/2014/main" id="{EAD02DD2-410A-479E-B5D4-A98D29750747}"/>
              </a:ext>
            </a:extLst>
          </p:cNvPr>
          <p:cNvGrpSpPr/>
          <p:nvPr/>
        </p:nvGrpSpPr>
        <p:grpSpPr>
          <a:xfrm>
            <a:off x="10841082" y="6249664"/>
            <a:ext cx="334440" cy="282240"/>
            <a:chOff x="10841082" y="6249664"/>
            <a:chExt cx="334440" cy="28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346" name="Entrada de lápiz 345">
                  <a:extLst>
                    <a:ext uri="{FF2B5EF4-FFF2-40B4-BE49-F238E27FC236}">
                      <a16:creationId xmlns:a16="http://schemas.microsoft.com/office/drawing/2014/main" id="{7CAE689E-9643-4AD1-A502-5590BA029CC7}"/>
                    </a:ext>
                  </a:extLst>
                </p14:cNvPr>
                <p14:cNvContentPartPr/>
                <p14:nvPr/>
              </p14:nvContentPartPr>
              <p14:xfrm>
                <a:off x="10864842" y="6292864"/>
                <a:ext cx="360" cy="360"/>
              </p14:xfrm>
            </p:contentPart>
          </mc:Choice>
          <mc:Fallback xmlns="">
            <p:pic>
              <p:nvPicPr>
                <p:cNvPr id="346" name="Entrada de lápiz 345">
                  <a:extLst>
                    <a:ext uri="{FF2B5EF4-FFF2-40B4-BE49-F238E27FC236}">
                      <a16:creationId xmlns:a16="http://schemas.microsoft.com/office/drawing/2014/main" id="{7CAE689E-9643-4AD1-A502-5590BA029CC7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0847202" y="6275224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347" name="Entrada de lápiz 346">
                  <a:extLst>
                    <a:ext uri="{FF2B5EF4-FFF2-40B4-BE49-F238E27FC236}">
                      <a16:creationId xmlns:a16="http://schemas.microsoft.com/office/drawing/2014/main" id="{DD0A164F-F5B1-442D-B9DE-6567A0C97B08}"/>
                    </a:ext>
                  </a:extLst>
                </p14:cNvPr>
                <p14:cNvContentPartPr/>
                <p14:nvPr/>
              </p14:nvContentPartPr>
              <p14:xfrm>
                <a:off x="10841082" y="6400144"/>
                <a:ext cx="13680" cy="13320"/>
              </p14:xfrm>
            </p:contentPart>
          </mc:Choice>
          <mc:Fallback xmlns="">
            <p:pic>
              <p:nvPicPr>
                <p:cNvPr id="347" name="Entrada de lápiz 346">
                  <a:extLst>
                    <a:ext uri="{FF2B5EF4-FFF2-40B4-BE49-F238E27FC236}">
                      <a16:creationId xmlns:a16="http://schemas.microsoft.com/office/drawing/2014/main" id="{DD0A164F-F5B1-442D-B9DE-6567A0C97B08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0823082" y="6382504"/>
                  <a:ext cx="4932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348" name="Entrada de lápiz 347">
                  <a:extLst>
                    <a:ext uri="{FF2B5EF4-FFF2-40B4-BE49-F238E27FC236}">
                      <a16:creationId xmlns:a16="http://schemas.microsoft.com/office/drawing/2014/main" id="{DD3537F0-AC7F-42A5-A700-B10D1051C2D2}"/>
                    </a:ext>
                  </a:extLst>
                </p14:cNvPr>
                <p14:cNvContentPartPr/>
                <p14:nvPr/>
              </p14:nvContentPartPr>
              <p14:xfrm>
                <a:off x="10994082" y="6249664"/>
                <a:ext cx="106200" cy="21960"/>
              </p14:xfrm>
            </p:contentPart>
          </mc:Choice>
          <mc:Fallback xmlns="">
            <p:pic>
              <p:nvPicPr>
                <p:cNvPr id="348" name="Entrada de lápiz 347">
                  <a:extLst>
                    <a:ext uri="{FF2B5EF4-FFF2-40B4-BE49-F238E27FC236}">
                      <a16:creationId xmlns:a16="http://schemas.microsoft.com/office/drawing/2014/main" id="{DD3537F0-AC7F-42A5-A700-B10D1051C2D2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0976082" y="6231664"/>
                  <a:ext cx="14184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349" name="Entrada de lápiz 348">
                  <a:extLst>
                    <a:ext uri="{FF2B5EF4-FFF2-40B4-BE49-F238E27FC236}">
                      <a16:creationId xmlns:a16="http://schemas.microsoft.com/office/drawing/2014/main" id="{5C0AC4AD-6F15-4899-B539-C5A775044AD0}"/>
                    </a:ext>
                  </a:extLst>
                </p14:cNvPr>
                <p14:cNvContentPartPr/>
                <p14:nvPr/>
              </p14:nvContentPartPr>
              <p14:xfrm>
                <a:off x="10940442" y="6335704"/>
                <a:ext cx="235080" cy="196200"/>
              </p14:xfrm>
            </p:contentPart>
          </mc:Choice>
          <mc:Fallback xmlns="">
            <p:pic>
              <p:nvPicPr>
                <p:cNvPr id="349" name="Entrada de lápiz 348">
                  <a:extLst>
                    <a:ext uri="{FF2B5EF4-FFF2-40B4-BE49-F238E27FC236}">
                      <a16:creationId xmlns:a16="http://schemas.microsoft.com/office/drawing/2014/main" id="{5C0AC4AD-6F15-4899-B539-C5A775044AD0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0922442" y="6317704"/>
                  <a:ext cx="270720" cy="231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351" name="Entrada de lápiz 350">
                <a:extLst>
                  <a:ext uri="{FF2B5EF4-FFF2-40B4-BE49-F238E27FC236}">
                    <a16:creationId xmlns:a16="http://schemas.microsoft.com/office/drawing/2014/main" id="{A9173F12-9AF9-44E5-8205-DA5FB139AAAF}"/>
                  </a:ext>
                </a:extLst>
              </p14:cNvPr>
              <p14:cNvContentPartPr/>
              <p14:nvPr/>
            </p14:nvContentPartPr>
            <p14:xfrm>
              <a:off x="9978882" y="6756544"/>
              <a:ext cx="187920" cy="306360"/>
            </p14:xfrm>
          </p:contentPart>
        </mc:Choice>
        <mc:Fallback xmlns="">
          <p:pic>
            <p:nvPicPr>
              <p:cNvPr id="351" name="Entrada de lápiz 350">
                <a:extLst>
                  <a:ext uri="{FF2B5EF4-FFF2-40B4-BE49-F238E27FC236}">
                    <a16:creationId xmlns:a16="http://schemas.microsoft.com/office/drawing/2014/main" id="{A9173F12-9AF9-44E5-8205-DA5FB139AAAF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9961242" y="6738544"/>
                <a:ext cx="223560" cy="34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352" name="Entrada de lápiz 351">
                <a:extLst>
                  <a:ext uri="{FF2B5EF4-FFF2-40B4-BE49-F238E27FC236}">
                    <a16:creationId xmlns:a16="http://schemas.microsoft.com/office/drawing/2014/main" id="{F18633C4-8270-4E20-BAAB-40C0737B807B}"/>
                  </a:ext>
                </a:extLst>
              </p14:cNvPr>
              <p14:cNvContentPartPr/>
              <p14:nvPr/>
            </p14:nvContentPartPr>
            <p14:xfrm>
              <a:off x="8857482" y="3246544"/>
              <a:ext cx="6840" cy="13320"/>
            </p14:xfrm>
          </p:contentPart>
        </mc:Choice>
        <mc:Fallback xmlns="">
          <p:pic>
            <p:nvPicPr>
              <p:cNvPr id="352" name="Entrada de lápiz 351">
                <a:extLst>
                  <a:ext uri="{FF2B5EF4-FFF2-40B4-BE49-F238E27FC236}">
                    <a16:creationId xmlns:a16="http://schemas.microsoft.com/office/drawing/2014/main" id="{F18633C4-8270-4E20-BAAB-40C0737B807B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8848842" y="3237544"/>
                <a:ext cx="2448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353" name="Entrada de lápiz 352">
                <a:extLst>
                  <a:ext uri="{FF2B5EF4-FFF2-40B4-BE49-F238E27FC236}">
                    <a16:creationId xmlns:a16="http://schemas.microsoft.com/office/drawing/2014/main" id="{396BF495-73D5-4F48-815F-0BA5E44E6D93}"/>
                  </a:ext>
                </a:extLst>
              </p14:cNvPr>
              <p14:cNvContentPartPr/>
              <p14:nvPr/>
            </p14:nvContentPartPr>
            <p14:xfrm>
              <a:off x="11273442" y="5860504"/>
              <a:ext cx="204840" cy="443520"/>
            </p14:xfrm>
          </p:contentPart>
        </mc:Choice>
        <mc:Fallback xmlns="">
          <p:pic>
            <p:nvPicPr>
              <p:cNvPr id="353" name="Entrada de lápiz 352">
                <a:extLst>
                  <a:ext uri="{FF2B5EF4-FFF2-40B4-BE49-F238E27FC236}">
                    <a16:creationId xmlns:a16="http://schemas.microsoft.com/office/drawing/2014/main" id="{396BF495-73D5-4F48-815F-0BA5E44E6D93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11264802" y="5851864"/>
                <a:ext cx="222480" cy="46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354" name="Entrada de lápiz 353">
                <a:extLst>
                  <a:ext uri="{FF2B5EF4-FFF2-40B4-BE49-F238E27FC236}">
                    <a16:creationId xmlns:a16="http://schemas.microsoft.com/office/drawing/2014/main" id="{3A175093-84A1-49F6-85B4-2D2F671534CB}"/>
                  </a:ext>
                </a:extLst>
              </p14:cNvPr>
              <p14:cNvContentPartPr/>
              <p14:nvPr/>
            </p14:nvContentPartPr>
            <p14:xfrm>
              <a:off x="11628762" y="5982544"/>
              <a:ext cx="120240" cy="223560"/>
            </p14:xfrm>
          </p:contentPart>
        </mc:Choice>
        <mc:Fallback xmlns="">
          <p:pic>
            <p:nvPicPr>
              <p:cNvPr id="354" name="Entrada de lápiz 353">
                <a:extLst>
                  <a:ext uri="{FF2B5EF4-FFF2-40B4-BE49-F238E27FC236}">
                    <a16:creationId xmlns:a16="http://schemas.microsoft.com/office/drawing/2014/main" id="{3A175093-84A1-49F6-85B4-2D2F671534CB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11620122" y="5973544"/>
                <a:ext cx="137880" cy="24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355" name="Entrada de lápiz 354">
                <a:extLst>
                  <a:ext uri="{FF2B5EF4-FFF2-40B4-BE49-F238E27FC236}">
                    <a16:creationId xmlns:a16="http://schemas.microsoft.com/office/drawing/2014/main" id="{188D3599-3242-4112-AF17-D3A472C37833}"/>
                  </a:ext>
                </a:extLst>
              </p14:cNvPr>
              <p14:cNvContentPartPr/>
              <p14:nvPr/>
            </p14:nvContentPartPr>
            <p14:xfrm>
              <a:off x="11768802" y="6024304"/>
              <a:ext cx="173520" cy="152280"/>
            </p14:xfrm>
          </p:contentPart>
        </mc:Choice>
        <mc:Fallback xmlns="">
          <p:pic>
            <p:nvPicPr>
              <p:cNvPr id="355" name="Entrada de lápiz 354">
                <a:extLst>
                  <a:ext uri="{FF2B5EF4-FFF2-40B4-BE49-F238E27FC236}">
                    <a16:creationId xmlns:a16="http://schemas.microsoft.com/office/drawing/2014/main" id="{188D3599-3242-4112-AF17-D3A472C37833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11760162" y="6015304"/>
                <a:ext cx="191160" cy="169920"/>
              </a:xfrm>
              <a:prstGeom prst="rect">
                <a:avLst/>
              </a:prstGeom>
            </p:spPr>
          </p:pic>
        </mc:Fallback>
      </mc:AlternateContent>
      <p:grpSp>
        <p:nvGrpSpPr>
          <p:cNvPr id="366" name="Grupo 365">
            <a:extLst>
              <a:ext uri="{FF2B5EF4-FFF2-40B4-BE49-F238E27FC236}">
                <a16:creationId xmlns:a16="http://schemas.microsoft.com/office/drawing/2014/main" id="{B0782E6E-398A-4EA6-B7B8-77ECBDB3F7B3}"/>
              </a:ext>
            </a:extLst>
          </p:cNvPr>
          <p:cNvGrpSpPr/>
          <p:nvPr/>
        </p:nvGrpSpPr>
        <p:grpSpPr>
          <a:xfrm>
            <a:off x="11357682" y="4711384"/>
            <a:ext cx="783000" cy="1076040"/>
            <a:chOff x="11357682" y="4711384"/>
            <a:chExt cx="783000" cy="107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356" name="Entrada de lápiz 355">
                  <a:extLst>
                    <a:ext uri="{FF2B5EF4-FFF2-40B4-BE49-F238E27FC236}">
                      <a16:creationId xmlns:a16="http://schemas.microsoft.com/office/drawing/2014/main" id="{C45EEEE2-7964-4B7D-AC44-D201BAE59604}"/>
                    </a:ext>
                  </a:extLst>
                </p14:cNvPr>
                <p14:cNvContentPartPr/>
                <p14:nvPr/>
              </p14:nvContentPartPr>
              <p14:xfrm>
                <a:off x="11390442" y="5123224"/>
                <a:ext cx="272160" cy="664200"/>
              </p14:xfrm>
            </p:contentPart>
          </mc:Choice>
          <mc:Fallback xmlns="">
            <p:pic>
              <p:nvPicPr>
                <p:cNvPr id="356" name="Entrada de lápiz 355">
                  <a:extLst>
                    <a:ext uri="{FF2B5EF4-FFF2-40B4-BE49-F238E27FC236}">
                      <a16:creationId xmlns:a16="http://schemas.microsoft.com/office/drawing/2014/main" id="{C45EEEE2-7964-4B7D-AC44-D201BAE59604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1381802" y="5114584"/>
                  <a:ext cx="289800" cy="68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358" name="Entrada de lápiz 357">
                  <a:extLst>
                    <a:ext uri="{FF2B5EF4-FFF2-40B4-BE49-F238E27FC236}">
                      <a16:creationId xmlns:a16="http://schemas.microsoft.com/office/drawing/2014/main" id="{FF3EA4C1-56C2-4006-A3FE-509BDD2A1612}"/>
                    </a:ext>
                  </a:extLst>
                </p14:cNvPr>
                <p14:cNvContentPartPr/>
                <p14:nvPr/>
              </p14:nvContentPartPr>
              <p14:xfrm>
                <a:off x="11598522" y="4915144"/>
                <a:ext cx="125640" cy="207000"/>
              </p14:xfrm>
            </p:contentPart>
          </mc:Choice>
          <mc:Fallback xmlns="">
            <p:pic>
              <p:nvPicPr>
                <p:cNvPr id="358" name="Entrada de lápiz 357">
                  <a:extLst>
                    <a:ext uri="{FF2B5EF4-FFF2-40B4-BE49-F238E27FC236}">
                      <a16:creationId xmlns:a16="http://schemas.microsoft.com/office/drawing/2014/main" id="{FF3EA4C1-56C2-4006-A3FE-509BDD2A1612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1589522" y="4906504"/>
                  <a:ext cx="14328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359" name="Entrada de lápiz 358">
                  <a:extLst>
                    <a:ext uri="{FF2B5EF4-FFF2-40B4-BE49-F238E27FC236}">
                      <a16:creationId xmlns:a16="http://schemas.microsoft.com/office/drawing/2014/main" id="{7731C766-EB80-4407-AA7E-0E2381EE24DA}"/>
                    </a:ext>
                  </a:extLst>
                </p14:cNvPr>
                <p14:cNvContentPartPr/>
                <p14:nvPr/>
              </p14:nvContentPartPr>
              <p14:xfrm>
                <a:off x="11756562" y="4965904"/>
                <a:ext cx="217080" cy="177480"/>
              </p14:xfrm>
            </p:contentPart>
          </mc:Choice>
          <mc:Fallback xmlns="">
            <p:pic>
              <p:nvPicPr>
                <p:cNvPr id="359" name="Entrada de lápiz 358">
                  <a:extLst>
                    <a:ext uri="{FF2B5EF4-FFF2-40B4-BE49-F238E27FC236}">
                      <a16:creationId xmlns:a16="http://schemas.microsoft.com/office/drawing/2014/main" id="{7731C766-EB80-4407-AA7E-0E2381EE24DA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1747562" y="4957264"/>
                  <a:ext cx="23472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360" name="Entrada de lápiz 359">
                  <a:extLst>
                    <a:ext uri="{FF2B5EF4-FFF2-40B4-BE49-F238E27FC236}">
                      <a16:creationId xmlns:a16="http://schemas.microsoft.com/office/drawing/2014/main" id="{9822FD74-3161-43E8-BD72-F2C60EB542ED}"/>
                    </a:ext>
                  </a:extLst>
                </p14:cNvPr>
                <p14:cNvContentPartPr/>
                <p14:nvPr/>
              </p14:nvContentPartPr>
              <p14:xfrm>
                <a:off x="11671602" y="5263984"/>
                <a:ext cx="67680" cy="118080"/>
              </p14:xfrm>
            </p:contentPart>
          </mc:Choice>
          <mc:Fallback xmlns="">
            <p:pic>
              <p:nvPicPr>
                <p:cNvPr id="360" name="Entrada de lápiz 359">
                  <a:extLst>
                    <a:ext uri="{FF2B5EF4-FFF2-40B4-BE49-F238E27FC236}">
                      <a16:creationId xmlns:a16="http://schemas.microsoft.com/office/drawing/2014/main" id="{9822FD74-3161-43E8-BD72-F2C60EB542ED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1662602" y="5255344"/>
                  <a:ext cx="8532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361" name="Entrada de lápiz 360">
                  <a:extLst>
                    <a:ext uri="{FF2B5EF4-FFF2-40B4-BE49-F238E27FC236}">
                      <a16:creationId xmlns:a16="http://schemas.microsoft.com/office/drawing/2014/main" id="{833B52D2-33B2-4894-93AD-BE2D8D18E066}"/>
                    </a:ext>
                  </a:extLst>
                </p14:cNvPr>
                <p14:cNvContentPartPr/>
                <p14:nvPr/>
              </p14:nvContentPartPr>
              <p14:xfrm>
                <a:off x="11757282" y="5270824"/>
                <a:ext cx="146880" cy="119880"/>
              </p14:xfrm>
            </p:contentPart>
          </mc:Choice>
          <mc:Fallback xmlns="">
            <p:pic>
              <p:nvPicPr>
                <p:cNvPr id="361" name="Entrada de lápiz 360">
                  <a:extLst>
                    <a:ext uri="{FF2B5EF4-FFF2-40B4-BE49-F238E27FC236}">
                      <a16:creationId xmlns:a16="http://schemas.microsoft.com/office/drawing/2014/main" id="{833B52D2-33B2-4894-93AD-BE2D8D18E066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1748642" y="5262184"/>
                  <a:ext cx="16452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362" name="Entrada de lápiz 361">
                  <a:extLst>
                    <a:ext uri="{FF2B5EF4-FFF2-40B4-BE49-F238E27FC236}">
                      <a16:creationId xmlns:a16="http://schemas.microsoft.com/office/drawing/2014/main" id="{FADA2786-993D-4169-A91B-A9672FC9DDC1}"/>
                    </a:ext>
                  </a:extLst>
                </p14:cNvPr>
                <p14:cNvContentPartPr/>
                <p14:nvPr/>
              </p14:nvContentPartPr>
              <p14:xfrm>
                <a:off x="11969322" y="5335624"/>
                <a:ext cx="25200" cy="29520"/>
              </p14:xfrm>
            </p:contentPart>
          </mc:Choice>
          <mc:Fallback xmlns="">
            <p:pic>
              <p:nvPicPr>
                <p:cNvPr id="362" name="Entrada de lápiz 361">
                  <a:extLst>
                    <a:ext uri="{FF2B5EF4-FFF2-40B4-BE49-F238E27FC236}">
                      <a16:creationId xmlns:a16="http://schemas.microsoft.com/office/drawing/2014/main" id="{FADA2786-993D-4169-A91B-A9672FC9DDC1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1960322" y="5326624"/>
                  <a:ext cx="4284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363" name="Entrada de lápiz 362">
                  <a:extLst>
                    <a:ext uri="{FF2B5EF4-FFF2-40B4-BE49-F238E27FC236}">
                      <a16:creationId xmlns:a16="http://schemas.microsoft.com/office/drawing/2014/main" id="{1ED56983-17CB-4A87-B3EC-C1D0A1FF87E2}"/>
                    </a:ext>
                  </a:extLst>
                </p14:cNvPr>
                <p14:cNvContentPartPr/>
                <p14:nvPr/>
              </p14:nvContentPartPr>
              <p14:xfrm>
                <a:off x="12050682" y="5298544"/>
                <a:ext cx="90000" cy="114120"/>
              </p14:xfrm>
            </p:contentPart>
          </mc:Choice>
          <mc:Fallback xmlns="">
            <p:pic>
              <p:nvPicPr>
                <p:cNvPr id="363" name="Entrada de lápiz 362">
                  <a:extLst>
                    <a:ext uri="{FF2B5EF4-FFF2-40B4-BE49-F238E27FC236}">
                      <a16:creationId xmlns:a16="http://schemas.microsoft.com/office/drawing/2014/main" id="{1ED56983-17CB-4A87-B3EC-C1D0A1FF87E2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2041682" y="5289544"/>
                  <a:ext cx="10764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364" name="Entrada de lápiz 363">
                  <a:extLst>
                    <a:ext uri="{FF2B5EF4-FFF2-40B4-BE49-F238E27FC236}">
                      <a16:creationId xmlns:a16="http://schemas.microsoft.com/office/drawing/2014/main" id="{D512D37D-03D6-4A1B-B61D-886CA0FF51AC}"/>
                    </a:ext>
                  </a:extLst>
                </p14:cNvPr>
                <p14:cNvContentPartPr/>
                <p14:nvPr/>
              </p14:nvContentPartPr>
              <p14:xfrm>
                <a:off x="12056442" y="5292784"/>
                <a:ext cx="40680" cy="21600"/>
              </p14:xfrm>
            </p:contentPart>
          </mc:Choice>
          <mc:Fallback xmlns="">
            <p:pic>
              <p:nvPicPr>
                <p:cNvPr id="364" name="Entrada de lápiz 363">
                  <a:extLst>
                    <a:ext uri="{FF2B5EF4-FFF2-40B4-BE49-F238E27FC236}">
                      <a16:creationId xmlns:a16="http://schemas.microsoft.com/office/drawing/2014/main" id="{D512D37D-03D6-4A1B-B61D-886CA0FF51AC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2047442" y="5284144"/>
                  <a:ext cx="5832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365" name="Entrada de lápiz 364">
                  <a:extLst>
                    <a:ext uri="{FF2B5EF4-FFF2-40B4-BE49-F238E27FC236}">
                      <a16:creationId xmlns:a16="http://schemas.microsoft.com/office/drawing/2014/main" id="{65ED908B-8CFB-4024-953F-3BEA5AED79D3}"/>
                    </a:ext>
                  </a:extLst>
                </p14:cNvPr>
                <p14:cNvContentPartPr/>
                <p14:nvPr/>
              </p14:nvContentPartPr>
              <p14:xfrm>
                <a:off x="11357682" y="4711384"/>
                <a:ext cx="745920" cy="486000"/>
              </p14:xfrm>
            </p:contentPart>
          </mc:Choice>
          <mc:Fallback xmlns="">
            <p:pic>
              <p:nvPicPr>
                <p:cNvPr id="365" name="Entrada de lápiz 364">
                  <a:extLst>
                    <a:ext uri="{FF2B5EF4-FFF2-40B4-BE49-F238E27FC236}">
                      <a16:creationId xmlns:a16="http://schemas.microsoft.com/office/drawing/2014/main" id="{65ED908B-8CFB-4024-953F-3BEA5AED79D3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1348682" y="4702384"/>
                  <a:ext cx="763560" cy="503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389" name="Entrada de lápiz 388">
                <a:extLst>
                  <a:ext uri="{FF2B5EF4-FFF2-40B4-BE49-F238E27FC236}">
                    <a16:creationId xmlns:a16="http://schemas.microsoft.com/office/drawing/2014/main" id="{14795DB8-8BF7-4C43-9A3D-AC4795855CDE}"/>
                  </a:ext>
                </a:extLst>
              </p14:cNvPr>
              <p14:cNvContentPartPr/>
              <p14:nvPr/>
            </p14:nvContentPartPr>
            <p14:xfrm>
              <a:off x="6260442" y="1613224"/>
              <a:ext cx="360" cy="4680"/>
            </p14:xfrm>
          </p:contentPart>
        </mc:Choice>
        <mc:Fallback xmlns="">
          <p:pic>
            <p:nvPicPr>
              <p:cNvPr id="389" name="Entrada de lápiz 388">
                <a:extLst>
                  <a:ext uri="{FF2B5EF4-FFF2-40B4-BE49-F238E27FC236}">
                    <a16:creationId xmlns:a16="http://schemas.microsoft.com/office/drawing/2014/main" id="{14795DB8-8BF7-4C43-9A3D-AC4795855CDE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6242442" y="1595224"/>
                <a:ext cx="3600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406" name="Entrada de lápiz 405">
                <a:extLst>
                  <a:ext uri="{FF2B5EF4-FFF2-40B4-BE49-F238E27FC236}">
                    <a16:creationId xmlns:a16="http://schemas.microsoft.com/office/drawing/2014/main" id="{8D063E71-00F7-4AD8-BD8B-A46B2D522236}"/>
                  </a:ext>
                </a:extLst>
              </p14:cNvPr>
              <p14:cNvContentPartPr/>
              <p14:nvPr/>
            </p14:nvContentPartPr>
            <p14:xfrm>
              <a:off x="6411282" y="1419544"/>
              <a:ext cx="128160" cy="251280"/>
            </p14:xfrm>
          </p:contentPart>
        </mc:Choice>
        <mc:Fallback xmlns="">
          <p:pic>
            <p:nvPicPr>
              <p:cNvPr id="406" name="Entrada de lápiz 405">
                <a:extLst>
                  <a:ext uri="{FF2B5EF4-FFF2-40B4-BE49-F238E27FC236}">
                    <a16:creationId xmlns:a16="http://schemas.microsoft.com/office/drawing/2014/main" id="{8D063E71-00F7-4AD8-BD8B-A46B2D522236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6393642" y="1401544"/>
                <a:ext cx="163800" cy="286920"/>
              </a:xfrm>
              <a:prstGeom prst="rect">
                <a:avLst/>
              </a:prstGeom>
            </p:spPr>
          </p:pic>
        </mc:Fallback>
      </mc:AlternateContent>
      <p:grpSp>
        <p:nvGrpSpPr>
          <p:cNvPr id="426" name="Grupo 425">
            <a:extLst>
              <a:ext uri="{FF2B5EF4-FFF2-40B4-BE49-F238E27FC236}">
                <a16:creationId xmlns:a16="http://schemas.microsoft.com/office/drawing/2014/main" id="{F0444924-FD1A-4F4E-9CF7-3AFB3A8C3F62}"/>
              </a:ext>
            </a:extLst>
          </p:cNvPr>
          <p:cNvGrpSpPr/>
          <p:nvPr/>
        </p:nvGrpSpPr>
        <p:grpSpPr>
          <a:xfrm>
            <a:off x="6122562" y="1849744"/>
            <a:ext cx="1752840" cy="808560"/>
            <a:chOff x="6122562" y="1849744"/>
            <a:chExt cx="1752840" cy="80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410" name="Entrada de lápiz 409">
                  <a:extLst>
                    <a:ext uri="{FF2B5EF4-FFF2-40B4-BE49-F238E27FC236}">
                      <a16:creationId xmlns:a16="http://schemas.microsoft.com/office/drawing/2014/main" id="{BBB6C161-44D7-40B8-A728-19EC72739CBF}"/>
                    </a:ext>
                  </a:extLst>
                </p14:cNvPr>
                <p14:cNvContentPartPr/>
                <p14:nvPr/>
              </p14:nvContentPartPr>
              <p14:xfrm>
                <a:off x="6202122" y="2441584"/>
                <a:ext cx="170640" cy="216720"/>
              </p14:xfrm>
            </p:contentPart>
          </mc:Choice>
          <mc:Fallback xmlns="">
            <p:pic>
              <p:nvPicPr>
                <p:cNvPr id="410" name="Entrada de lápiz 409">
                  <a:extLst>
                    <a:ext uri="{FF2B5EF4-FFF2-40B4-BE49-F238E27FC236}">
                      <a16:creationId xmlns:a16="http://schemas.microsoft.com/office/drawing/2014/main" id="{BBB6C161-44D7-40B8-A728-19EC72739CBF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6184122" y="2423944"/>
                  <a:ext cx="20628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411" name="Entrada de lápiz 410">
                  <a:extLst>
                    <a:ext uri="{FF2B5EF4-FFF2-40B4-BE49-F238E27FC236}">
                      <a16:creationId xmlns:a16="http://schemas.microsoft.com/office/drawing/2014/main" id="{B6DDC78E-AD33-44E6-9A50-E34517B12F1A}"/>
                    </a:ext>
                  </a:extLst>
                </p14:cNvPr>
                <p14:cNvContentPartPr/>
                <p14:nvPr/>
              </p14:nvContentPartPr>
              <p14:xfrm>
                <a:off x="6484722" y="2452384"/>
                <a:ext cx="196560" cy="183240"/>
              </p14:xfrm>
            </p:contentPart>
          </mc:Choice>
          <mc:Fallback xmlns="">
            <p:pic>
              <p:nvPicPr>
                <p:cNvPr id="411" name="Entrada de lápiz 410">
                  <a:extLst>
                    <a:ext uri="{FF2B5EF4-FFF2-40B4-BE49-F238E27FC236}">
                      <a16:creationId xmlns:a16="http://schemas.microsoft.com/office/drawing/2014/main" id="{B6DDC78E-AD33-44E6-9A50-E34517B12F1A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6467082" y="2434744"/>
                  <a:ext cx="23220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407" name="Entrada de lápiz 406">
                  <a:extLst>
                    <a:ext uri="{FF2B5EF4-FFF2-40B4-BE49-F238E27FC236}">
                      <a16:creationId xmlns:a16="http://schemas.microsoft.com/office/drawing/2014/main" id="{4A1BA405-45D5-40B5-B541-D313FFE021F0}"/>
                    </a:ext>
                  </a:extLst>
                </p14:cNvPr>
                <p14:cNvContentPartPr/>
                <p14:nvPr/>
              </p14:nvContentPartPr>
              <p14:xfrm>
                <a:off x="6296082" y="1950544"/>
                <a:ext cx="74520" cy="233640"/>
              </p14:xfrm>
            </p:contentPart>
          </mc:Choice>
          <mc:Fallback xmlns="">
            <p:pic>
              <p:nvPicPr>
                <p:cNvPr id="407" name="Entrada de lápiz 406">
                  <a:extLst>
                    <a:ext uri="{FF2B5EF4-FFF2-40B4-BE49-F238E27FC236}">
                      <a16:creationId xmlns:a16="http://schemas.microsoft.com/office/drawing/2014/main" id="{4A1BA405-45D5-40B5-B541-D313FFE021F0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6278082" y="1932544"/>
                  <a:ext cx="11016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408" name="Entrada de lápiz 407">
                  <a:extLst>
                    <a:ext uri="{FF2B5EF4-FFF2-40B4-BE49-F238E27FC236}">
                      <a16:creationId xmlns:a16="http://schemas.microsoft.com/office/drawing/2014/main" id="{746F5AC2-CD4D-4F2E-89EB-DE587AB437D9}"/>
                    </a:ext>
                  </a:extLst>
                </p14:cNvPr>
                <p14:cNvContentPartPr/>
                <p14:nvPr/>
              </p14:nvContentPartPr>
              <p14:xfrm>
                <a:off x="6438282" y="1957744"/>
                <a:ext cx="157320" cy="234720"/>
              </p14:xfrm>
            </p:contentPart>
          </mc:Choice>
          <mc:Fallback xmlns="">
            <p:pic>
              <p:nvPicPr>
                <p:cNvPr id="408" name="Entrada de lápiz 407">
                  <a:extLst>
                    <a:ext uri="{FF2B5EF4-FFF2-40B4-BE49-F238E27FC236}">
                      <a16:creationId xmlns:a16="http://schemas.microsoft.com/office/drawing/2014/main" id="{746F5AC2-CD4D-4F2E-89EB-DE587AB437D9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6420282" y="1939744"/>
                  <a:ext cx="19296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409" name="Entrada de lápiz 408">
                  <a:extLst>
                    <a:ext uri="{FF2B5EF4-FFF2-40B4-BE49-F238E27FC236}">
                      <a16:creationId xmlns:a16="http://schemas.microsoft.com/office/drawing/2014/main" id="{795C2981-92C2-46C5-969C-5F1056902E1F}"/>
                    </a:ext>
                  </a:extLst>
                </p14:cNvPr>
                <p14:cNvContentPartPr/>
                <p14:nvPr/>
              </p14:nvContentPartPr>
              <p14:xfrm>
                <a:off x="6122562" y="2241064"/>
                <a:ext cx="698040" cy="62280"/>
              </p14:xfrm>
            </p:contentPart>
          </mc:Choice>
          <mc:Fallback xmlns="">
            <p:pic>
              <p:nvPicPr>
                <p:cNvPr id="409" name="Entrada de lápiz 408">
                  <a:extLst>
                    <a:ext uri="{FF2B5EF4-FFF2-40B4-BE49-F238E27FC236}">
                      <a16:creationId xmlns:a16="http://schemas.microsoft.com/office/drawing/2014/main" id="{795C2981-92C2-46C5-969C-5F1056902E1F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6104562" y="2223064"/>
                  <a:ext cx="73368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412" name="Entrada de lápiz 411">
                  <a:extLst>
                    <a:ext uri="{FF2B5EF4-FFF2-40B4-BE49-F238E27FC236}">
                      <a16:creationId xmlns:a16="http://schemas.microsoft.com/office/drawing/2014/main" id="{D5CD77B7-A2D6-486F-B547-BE4B4DE653BF}"/>
                    </a:ext>
                  </a:extLst>
                </p14:cNvPr>
                <p14:cNvContentPartPr/>
                <p14:nvPr/>
              </p14:nvContentPartPr>
              <p14:xfrm>
                <a:off x="7026162" y="2054224"/>
                <a:ext cx="30960" cy="228600"/>
              </p14:xfrm>
            </p:contentPart>
          </mc:Choice>
          <mc:Fallback xmlns="">
            <p:pic>
              <p:nvPicPr>
                <p:cNvPr id="412" name="Entrada de lápiz 411">
                  <a:extLst>
                    <a:ext uri="{FF2B5EF4-FFF2-40B4-BE49-F238E27FC236}">
                      <a16:creationId xmlns:a16="http://schemas.microsoft.com/office/drawing/2014/main" id="{D5CD77B7-A2D6-486F-B547-BE4B4DE653BF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7008522" y="2036584"/>
                  <a:ext cx="6660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413" name="Entrada de lápiz 412">
                  <a:extLst>
                    <a:ext uri="{FF2B5EF4-FFF2-40B4-BE49-F238E27FC236}">
                      <a16:creationId xmlns:a16="http://schemas.microsoft.com/office/drawing/2014/main" id="{52075C30-A169-4218-9F39-589342AE897E}"/>
                    </a:ext>
                  </a:extLst>
                </p14:cNvPr>
                <p14:cNvContentPartPr/>
                <p14:nvPr/>
              </p14:nvContentPartPr>
              <p14:xfrm>
                <a:off x="6968562" y="2180944"/>
                <a:ext cx="150840" cy="13320"/>
              </p14:xfrm>
            </p:contentPart>
          </mc:Choice>
          <mc:Fallback xmlns="">
            <p:pic>
              <p:nvPicPr>
                <p:cNvPr id="413" name="Entrada de lápiz 412">
                  <a:extLst>
                    <a:ext uri="{FF2B5EF4-FFF2-40B4-BE49-F238E27FC236}">
                      <a16:creationId xmlns:a16="http://schemas.microsoft.com/office/drawing/2014/main" id="{52075C30-A169-4218-9F39-589342AE897E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6950562" y="2163304"/>
                  <a:ext cx="18648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416" name="Entrada de lápiz 415">
                  <a:extLst>
                    <a:ext uri="{FF2B5EF4-FFF2-40B4-BE49-F238E27FC236}">
                      <a16:creationId xmlns:a16="http://schemas.microsoft.com/office/drawing/2014/main" id="{13108025-AF12-4C1F-9AD1-EB5FD3C498DF}"/>
                    </a:ext>
                  </a:extLst>
                </p14:cNvPr>
                <p14:cNvContentPartPr/>
                <p14:nvPr/>
              </p14:nvContentPartPr>
              <p14:xfrm>
                <a:off x="7544202" y="1849744"/>
                <a:ext cx="169200" cy="270000"/>
              </p14:xfrm>
            </p:contentPart>
          </mc:Choice>
          <mc:Fallback xmlns="">
            <p:pic>
              <p:nvPicPr>
                <p:cNvPr id="416" name="Entrada de lápiz 415">
                  <a:extLst>
                    <a:ext uri="{FF2B5EF4-FFF2-40B4-BE49-F238E27FC236}">
                      <a16:creationId xmlns:a16="http://schemas.microsoft.com/office/drawing/2014/main" id="{13108025-AF12-4C1F-9AD1-EB5FD3C498DF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7526202" y="1832104"/>
                  <a:ext cx="20484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417" name="Entrada de lápiz 416">
                  <a:extLst>
                    <a:ext uri="{FF2B5EF4-FFF2-40B4-BE49-F238E27FC236}">
                      <a16:creationId xmlns:a16="http://schemas.microsoft.com/office/drawing/2014/main" id="{828E496F-3617-4A50-9911-0EDF37CE5808}"/>
                    </a:ext>
                  </a:extLst>
                </p14:cNvPr>
                <p14:cNvContentPartPr/>
                <p14:nvPr/>
              </p14:nvContentPartPr>
              <p14:xfrm>
                <a:off x="7292922" y="2202904"/>
                <a:ext cx="582480" cy="45720"/>
              </p14:xfrm>
            </p:contentPart>
          </mc:Choice>
          <mc:Fallback xmlns="">
            <p:pic>
              <p:nvPicPr>
                <p:cNvPr id="417" name="Entrada de lápiz 416">
                  <a:extLst>
                    <a:ext uri="{FF2B5EF4-FFF2-40B4-BE49-F238E27FC236}">
                      <a16:creationId xmlns:a16="http://schemas.microsoft.com/office/drawing/2014/main" id="{828E496F-3617-4A50-9911-0EDF37CE5808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7275282" y="2184904"/>
                  <a:ext cx="61812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418" name="Entrada de lápiz 417">
                  <a:extLst>
                    <a:ext uri="{FF2B5EF4-FFF2-40B4-BE49-F238E27FC236}">
                      <a16:creationId xmlns:a16="http://schemas.microsoft.com/office/drawing/2014/main" id="{DCBA9EDD-1FBC-408E-AB87-8C1869E48C33}"/>
                    </a:ext>
                  </a:extLst>
                </p14:cNvPr>
                <p14:cNvContentPartPr/>
                <p14:nvPr/>
              </p14:nvContentPartPr>
              <p14:xfrm>
                <a:off x="7453482" y="2366344"/>
                <a:ext cx="24480" cy="132480"/>
              </p14:xfrm>
            </p:contentPart>
          </mc:Choice>
          <mc:Fallback xmlns="">
            <p:pic>
              <p:nvPicPr>
                <p:cNvPr id="418" name="Entrada de lápiz 417">
                  <a:extLst>
                    <a:ext uri="{FF2B5EF4-FFF2-40B4-BE49-F238E27FC236}">
                      <a16:creationId xmlns:a16="http://schemas.microsoft.com/office/drawing/2014/main" id="{DCBA9EDD-1FBC-408E-AB87-8C1869E48C33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7435482" y="2348344"/>
                  <a:ext cx="6012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419" name="Entrada de lápiz 418">
                  <a:extLst>
                    <a:ext uri="{FF2B5EF4-FFF2-40B4-BE49-F238E27FC236}">
                      <a16:creationId xmlns:a16="http://schemas.microsoft.com/office/drawing/2014/main" id="{2DF3FB5E-3923-4759-A5EF-80362F4210E6}"/>
                    </a:ext>
                  </a:extLst>
                </p14:cNvPr>
                <p14:cNvContentPartPr/>
                <p14:nvPr/>
              </p14:nvContentPartPr>
              <p14:xfrm>
                <a:off x="7346922" y="2388664"/>
                <a:ext cx="289800" cy="203760"/>
              </p14:xfrm>
            </p:contentPart>
          </mc:Choice>
          <mc:Fallback xmlns="">
            <p:pic>
              <p:nvPicPr>
                <p:cNvPr id="419" name="Entrada de lápiz 418">
                  <a:extLst>
                    <a:ext uri="{FF2B5EF4-FFF2-40B4-BE49-F238E27FC236}">
                      <a16:creationId xmlns:a16="http://schemas.microsoft.com/office/drawing/2014/main" id="{2DF3FB5E-3923-4759-A5EF-80362F4210E6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7329282" y="2370664"/>
                  <a:ext cx="32544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420" name="Entrada de lápiz 419">
                  <a:extLst>
                    <a:ext uri="{FF2B5EF4-FFF2-40B4-BE49-F238E27FC236}">
                      <a16:creationId xmlns:a16="http://schemas.microsoft.com/office/drawing/2014/main" id="{372D7DAD-790D-467F-8877-E486EBAC8B69}"/>
                    </a:ext>
                  </a:extLst>
                </p14:cNvPr>
                <p14:cNvContentPartPr/>
                <p14:nvPr/>
              </p14:nvContentPartPr>
              <p14:xfrm>
                <a:off x="7646442" y="2375344"/>
                <a:ext cx="219240" cy="173160"/>
              </p14:xfrm>
            </p:contentPart>
          </mc:Choice>
          <mc:Fallback xmlns="">
            <p:pic>
              <p:nvPicPr>
                <p:cNvPr id="420" name="Entrada de lápiz 419">
                  <a:extLst>
                    <a:ext uri="{FF2B5EF4-FFF2-40B4-BE49-F238E27FC236}">
                      <a16:creationId xmlns:a16="http://schemas.microsoft.com/office/drawing/2014/main" id="{372D7DAD-790D-467F-8877-E486EBAC8B69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7628442" y="2357344"/>
                  <a:ext cx="254880" cy="20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4" name="Grupo 423">
            <a:extLst>
              <a:ext uri="{FF2B5EF4-FFF2-40B4-BE49-F238E27FC236}">
                <a16:creationId xmlns:a16="http://schemas.microsoft.com/office/drawing/2014/main" id="{A0B570EC-0B19-40BB-9DF2-24AF5A5BC95C}"/>
              </a:ext>
            </a:extLst>
          </p:cNvPr>
          <p:cNvGrpSpPr/>
          <p:nvPr/>
        </p:nvGrpSpPr>
        <p:grpSpPr>
          <a:xfrm>
            <a:off x="8160522" y="2107864"/>
            <a:ext cx="1527480" cy="162360"/>
            <a:chOff x="8160522" y="2107864"/>
            <a:chExt cx="1527480" cy="162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421" name="Entrada de lápiz 420">
                  <a:extLst>
                    <a:ext uri="{FF2B5EF4-FFF2-40B4-BE49-F238E27FC236}">
                      <a16:creationId xmlns:a16="http://schemas.microsoft.com/office/drawing/2014/main" id="{B858CFA2-E747-4DB7-9D11-F67853ABA77E}"/>
                    </a:ext>
                  </a:extLst>
                </p14:cNvPr>
                <p14:cNvContentPartPr/>
                <p14:nvPr/>
              </p14:nvContentPartPr>
              <p14:xfrm>
                <a:off x="8160522" y="2107864"/>
                <a:ext cx="128880" cy="11520"/>
              </p14:xfrm>
            </p:contentPart>
          </mc:Choice>
          <mc:Fallback xmlns="">
            <p:pic>
              <p:nvPicPr>
                <p:cNvPr id="421" name="Entrada de lápiz 420">
                  <a:extLst>
                    <a:ext uri="{FF2B5EF4-FFF2-40B4-BE49-F238E27FC236}">
                      <a16:creationId xmlns:a16="http://schemas.microsoft.com/office/drawing/2014/main" id="{B858CFA2-E747-4DB7-9D11-F67853ABA77E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8142522" y="2089864"/>
                  <a:ext cx="16452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422" name="Entrada de lápiz 421">
                  <a:extLst>
                    <a:ext uri="{FF2B5EF4-FFF2-40B4-BE49-F238E27FC236}">
                      <a16:creationId xmlns:a16="http://schemas.microsoft.com/office/drawing/2014/main" id="{5E7C6BF5-3D82-49A8-810B-5B363E5240D6}"/>
                    </a:ext>
                  </a:extLst>
                </p14:cNvPr>
                <p14:cNvContentPartPr/>
                <p14:nvPr/>
              </p14:nvContentPartPr>
              <p14:xfrm>
                <a:off x="8229282" y="2216224"/>
                <a:ext cx="159120" cy="21240"/>
              </p14:xfrm>
            </p:contentPart>
          </mc:Choice>
          <mc:Fallback xmlns="">
            <p:pic>
              <p:nvPicPr>
                <p:cNvPr id="422" name="Entrada de lápiz 421">
                  <a:extLst>
                    <a:ext uri="{FF2B5EF4-FFF2-40B4-BE49-F238E27FC236}">
                      <a16:creationId xmlns:a16="http://schemas.microsoft.com/office/drawing/2014/main" id="{5E7C6BF5-3D82-49A8-810B-5B363E5240D6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8211282" y="2198584"/>
                  <a:ext cx="19476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423" name="Entrada de lápiz 422">
                  <a:extLst>
                    <a:ext uri="{FF2B5EF4-FFF2-40B4-BE49-F238E27FC236}">
                      <a16:creationId xmlns:a16="http://schemas.microsoft.com/office/drawing/2014/main" id="{86E493FE-9655-439C-9CC7-5EE59148F0B0}"/>
                    </a:ext>
                  </a:extLst>
                </p14:cNvPr>
                <p14:cNvContentPartPr/>
                <p14:nvPr/>
              </p14:nvContentPartPr>
              <p14:xfrm>
                <a:off x="8584962" y="2227384"/>
                <a:ext cx="1103040" cy="42840"/>
              </p14:xfrm>
            </p:contentPart>
          </mc:Choice>
          <mc:Fallback xmlns="">
            <p:pic>
              <p:nvPicPr>
                <p:cNvPr id="423" name="Entrada de lápiz 422">
                  <a:extLst>
                    <a:ext uri="{FF2B5EF4-FFF2-40B4-BE49-F238E27FC236}">
                      <a16:creationId xmlns:a16="http://schemas.microsoft.com/office/drawing/2014/main" id="{86E493FE-9655-439C-9CC7-5EE59148F0B0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8566962" y="2209744"/>
                  <a:ext cx="1138680" cy="78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9" name="Grupo 428">
            <a:extLst>
              <a:ext uri="{FF2B5EF4-FFF2-40B4-BE49-F238E27FC236}">
                <a16:creationId xmlns:a16="http://schemas.microsoft.com/office/drawing/2014/main" id="{1240A532-1826-4C9D-BC3B-CF06A1A6FE38}"/>
              </a:ext>
            </a:extLst>
          </p:cNvPr>
          <p:cNvGrpSpPr/>
          <p:nvPr/>
        </p:nvGrpSpPr>
        <p:grpSpPr>
          <a:xfrm>
            <a:off x="8782242" y="2411704"/>
            <a:ext cx="642600" cy="280440"/>
            <a:chOff x="8782242" y="2411704"/>
            <a:chExt cx="642600" cy="280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427" name="Entrada de lápiz 426">
                  <a:extLst>
                    <a:ext uri="{FF2B5EF4-FFF2-40B4-BE49-F238E27FC236}">
                      <a16:creationId xmlns:a16="http://schemas.microsoft.com/office/drawing/2014/main" id="{55451427-CC48-4B72-A581-4E141596E14B}"/>
                    </a:ext>
                  </a:extLst>
                </p14:cNvPr>
                <p14:cNvContentPartPr/>
                <p14:nvPr/>
              </p14:nvContentPartPr>
              <p14:xfrm>
                <a:off x="8782242" y="2411704"/>
                <a:ext cx="285120" cy="280440"/>
              </p14:xfrm>
            </p:contentPart>
          </mc:Choice>
          <mc:Fallback xmlns="">
            <p:pic>
              <p:nvPicPr>
                <p:cNvPr id="427" name="Entrada de lápiz 426">
                  <a:extLst>
                    <a:ext uri="{FF2B5EF4-FFF2-40B4-BE49-F238E27FC236}">
                      <a16:creationId xmlns:a16="http://schemas.microsoft.com/office/drawing/2014/main" id="{55451427-CC48-4B72-A581-4E141596E14B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8764602" y="2394064"/>
                  <a:ext cx="32076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428" name="Entrada de lápiz 427">
                  <a:extLst>
                    <a:ext uri="{FF2B5EF4-FFF2-40B4-BE49-F238E27FC236}">
                      <a16:creationId xmlns:a16="http://schemas.microsoft.com/office/drawing/2014/main" id="{19B22147-0139-4576-B5E8-A4C4A168E4A2}"/>
                    </a:ext>
                  </a:extLst>
                </p14:cNvPr>
                <p14:cNvContentPartPr/>
                <p14:nvPr/>
              </p14:nvContentPartPr>
              <p14:xfrm>
                <a:off x="9119922" y="2429344"/>
                <a:ext cx="304920" cy="228600"/>
              </p14:xfrm>
            </p:contentPart>
          </mc:Choice>
          <mc:Fallback xmlns="">
            <p:pic>
              <p:nvPicPr>
                <p:cNvPr id="428" name="Entrada de lápiz 427">
                  <a:extLst>
                    <a:ext uri="{FF2B5EF4-FFF2-40B4-BE49-F238E27FC236}">
                      <a16:creationId xmlns:a16="http://schemas.microsoft.com/office/drawing/2014/main" id="{19B22147-0139-4576-B5E8-A4C4A168E4A2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9101922" y="2411704"/>
                  <a:ext cx="340560" cy="264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5" name="Grupo 444">
            <a:extLst>
              <a:ext uri="{FF2B5EF4-FFF2-40B4-BE49-F238E27FC236}">
                <a16:creationId xmlns:a16="http://schemas.microsoft.com/office/drawing/2014/main" id="{64A741D7-2886-4227-AF52-EA3163E469D9}"/>
              </a:ext>
            </a:extLst>
          </p:cNvPr>
          <p:cNvGrpSpPr/>
          <p:nvPr/>
        </p:nvGrpSpPr>
        <p:grpSpPr>
          <a:xfrm>
            <a:off x="8702682" y="1850104"/>
            <a:ext cx="814320" cy="269280"/>
            <a:chOff x="8702682" y="1850104"/>
            <a:chExt cx="814320" cy="26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430" name="Entrada de lápiz 429">
                  <a:extLst>
                    <a:ext uri="{FF2B5EF4-FFF2-40B4-BE49-F238E27FC236}">
                      <a16:creationId xmlns:a16="http://schemas.microsoft.com/office/drawing/2014/main" id="{3D8F213A-500D-4EAE-BAE0-9D87F0C88FFA}"/>
                    </a:ext>
                  </a:extLst>
                </p14:cNvPr>
                <p14:cNvContentPartPr/>
                <p14:nvPr/>
              </p14:nvContentPartPr>
              <p14:xfrm>
                <a:off x="8702682" y="1889704"/>
                <a:ext cx="98280" cy="228960"/>
              </p14:xfrm>
            </p:contentPart>
          </mc:Choice>
          <mc:Fallback xmlns="">
            <p:pic>
              <p:nvPicPr>
                <p:cNvPr id="430" name="Entrada de lápiz 429">
                  <a:extLst>
                    <a:ext uri="{FF2B5EF4-FFF2-40B4-BE49-F238E27FC236}">
                      <a16:creationId xmlns:a16="http://schemas.microsoft.com/office/drawing/2014/main" id="{3D8F213A-500D-4EAE-BAE0-9D87F0C88FFA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8684682" y="1872064"/>
                  <a:ext cx="13392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431" name="Entrada de lápiz 430">
                  <a:extLst>
                    <a:ext uri="{FF2B5EF4-FFF2-40B4-BE49-F238E27FC236}">
                      <a16:creationId xmlns:a16="http://schemas.microsoft.com/office/drawing/2014/main" id="{EEF383F0-7998-4533-A812-F0D2B2AB6285}"/>
                    </a:ext>
                  </a:extLst>
                </p14:cNvPr>
                <p14:cNvContentPartPr/>
                <p14:nvPr/>
              </p14:nvContentPartPr>
              <p14:xfrm>
                <a:off x="8853882" y="1871344"/>
                <a:ext cx="139680" cy="227520"/>
              </p14:xfrm>
            </p:contentPart>
          </mc:Choice>
          <mc:Fallback xmlns="">
            <p:pic>
              <p:nvPicPr>
                <p:cNvPr id="431" name="Entrada de lápiz 430">
                  <a:extLst>
                    <a:ext uri="{FF2B5EF4-FFF2-40B4-BE49-F238E27FC236}">
                      <a16:creationId xmlns:a16="http://schemas.microsoft.com/office/drawing/2014/main" id="{EEF383F0-7998-4533-A812-F0D2B2AB6285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8835882" y="1853344"/>
                  <a:ext cx="17532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432" name="Entrada de lápiz 431">
                  <a:extLst>
                    <a:ext uri="{FF2B5EF4-FFF2-40B4-BE49-F238E27FC236}">
                      <a16:creationId xmlns:a16="http://schemas.microsoft.com/office/drawing/2014/main" id="{D8AA3EB0-CBD8-4CF5-B674-BD901A257CA8}"/>
                    </a:ext>
                  </a:extLst>
                </p14:cNvPr>
                <p14:cNvContentPartPr/>
                <p14:nvPr/>
              </p14:nvContentPartPr>
              <p14:xfrm>
                <a:off x="9115962" y="1900504"/>
                <a:ext cx="60480" cy="200520"/>
              </p14:xfrm>
            </p:contentPart>
          </mc:Choice>
          <mc:Fallback xmlns="">
            <p:pic>
              <p:nvPicPr>
                <p:cNvPr id="432" name="Entrada de lápiz 431">
                  <a:extLst>
                    <a:ext uri="{FF2B5EF4-FFF2-40B4-BE49-F238E27FC236}">
                      <a16:creationId xmlns:a16="http://schemas.microsoft.com/office/drawing/2014/main" id="{D8AA3EB0-CBD8-4CF5-B674-BD901A257CA8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9097962" y="1882864"/>
                  <a:ext cx="9612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433" name="Entrada de lápiz 432">
                  <a:extLst>
                    <a:ext uri="{FF2B5EF4-FFF2-40B4-BE49-F238E27FC236}">
                      <a16:creationId xmlns:a16="http://schemas.microsoft.com/office/drawing/2014/main" id="{1D401501-E72B-4593-9E64-3D4A47AF5D80}"/>
                    </a:ext>
                  </a:extLst>
                </p14:cNvPr>
                <p14:cNvContentPartPr/>
                <p14:nvPr/>
              </p14:nvContentPartPr>
              <p14:xfrm>
                <a:off x="9068442" y="1993384"/>
                <a:ext cx="208080" cy="39960"/>
              </p14:xfrm>
            </p:contentPart>
          </mc:Choice>
          <mc:Fallback xmlns="">
            <p:pic>
              <p:nvPicPr>
                <p:cNvPr id="433" name="Entrada de lápiz 432">
                  <a:extLst>
                    <a:ext uri="{FF2B5EF4-FFF2-40B4-BE49-F238E27FC236}">
                      <a16:creationId xmlns:a16="http://schemas.microsoft.com/office/drawing/2014/main" id="{1D401501-E72B-4593-9E64-3D4A47AF5D80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9050442" y="1975744"/>
                  <a:ext cx="24372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434" name="Entrada de lápiz 433">
                  <a:extLst>
                    <a:ext uri="{FF2B5EF4-FFF2-40B4-BE49-F238E27FC236}">
                      <a16:creationId xmlns:a16="http://schemas.microsoft.com/office/drawing/2014/main" id="{E637C586-05B0-4095-B106-E29A0C836911}"/>
                    </a:ext>
                  </a:extLst>
                </p14:cNvPr>
                <p14:cNvContentPartPr/>
                <p14:nvPr/>
              </p14:nvContentPartPr>
              <p14:xfrm>
                <a:off x="9359682" y="1850104"/>
                <a:ext cx="157320" cy="269280"/>
              </p14:xfrm>
            </p:contentPart>
          </mc:Choice>
          <mc:Fallback xmlns="">
            <p:pic>
              <p:nvPicPr>
                <p:cNvPr id="434" name="Entrada de lápiz 433">
                  <a:extLst>
                    <a:ext uri="{FF2B5EF4-FFF2-40B4-BE49-F238E27FC236}">
                      <a16:creationId xmlns:a16="http://schemas.microsoft.com/office/drawing/2014/main" id="{E637C586-05B0-4095-B106-E29A0C836911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9342042" y="1832104"/>
                  <a:ext cx="192960" cy="30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4" name="Grupo 443">
            <a:extLst>
              <a:ext uri="{FF2B5EF4-FFF2-40B4-BE49-F238E27FC236}">
                <a16:creationId xmlns:a16="http://schemas.microsoft.com/office/drawing/2014/main" id="{F7E6BD56-3593-47F6-A49B-6E437EC6C519}"/>
              </a:ext>
            </a:extLst>
          </p:cNvPr>
          <p:cNvGrpSpPr/>
          <p:nvPr/>
        </p:nvGrpSpPr>
        <p:grpSpPr>
          <a:xfrm>
            <a:off x="9923802" y="1913104"/>
            <a:ext cx="973800" cy="441360"/>
            <a:chOff x="9923802" y="1913104"/>
            <a:chExt cx="973800" cy="44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435" name="Entrada de lápiz 434">
                  <a:extLst>
                    <a:ext uri="{FF2B5EF4-FFF2-40B4-BE49-F238E27FC236}">
                      <a16:creationId xmlns:a16="http://schemas.microsoft.com/office/drawing/2014/main" id="{051BC570-F8F9-4E65-B52E-99309C36C495}"/>
                    </a:ext>
                  </a:extLst>
                </p14:cNvPr>
                <p14:cNvContentPartPr/>
                <p14:nvPr/>
              </p14:nvContentPartPr>
              <p14:xfrm>
                <a:off x="9923802" y="2161504"/>
                <a:ext cx="133200" cy="11520"/>
              </p14:xfrm>
            </p:contentPart>
          </mc:Choice>
          <mc:Fallback xmlns="">
            <p:pic>
              <p:nvPicPr>
                <p:cNvPr id="435" name="Entrada de lápiz 434">
                  <a:extLst>
                    <a:ext uri="{FF2B5EF4-FFF2-40B4-BE49-F238E27FC236}">
                      <a16:creationId xmlns:a16="http://schemas.microsoft.com/office/drawing/2014/main" id="{051BC570-F8F9-4E65-B52E-99309C36C495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9906162" y="2143864"/>
                  <a:ext cx="16884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436" name="Entrada de lápiz 435">
                  <a:extLst>
                    <a:ext uri="{FF2B5EF4-FFF2-40B4-BE49-F238E27FC236}">
                      <a16:creationId xmlns:a16="http://schemas.microsoft.com/office/drawing/2014/main" id="{BE9F055C-9BF5-4F60-B631-54F55D368EAC}"/>
                    </a:ext>
                  </a:extLst>
                </p14:cNvPr>
                <p14:cNvContentPartPr/>
                <p14:nvPr/>
              </p14:nvContentPartPr>
              <p14:xfrm>
                <a:off x="9943962" y="2258704"/>
                <a:ext cx="136080" cy="11520"/>
              </p14:xfrm>
            </p:contentPart>
          </mc:Choice>
          <mc:Fallback xmlns="">
            <p:pic>
              <p:nvPicPr>
                <p:cNvPr id="436" name="Entrada de lápiz 435">
                  <a:extLst>
                    <a:ext uri="{FF2B5EF4-FFF2-40B4-BE49-F238E27FC236}">
                      <a16:creationId xmlns:a16="http://schemas.microsoft.com/office/drawing/2014/main" id="{BE9F055C-9BF5-4F60-B631-54F55D368EAC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9926322" y="2240704"/>
                  <a:ext cx="17172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437" name="Entrada de lápiz 436">
                  <a:extLst>
                    <a:ext uri="{FF2B5EF4-FFF2-40B4-BE49-F238E27FC236}">
                      <a16:creationId xmlns:a16="http://schemas.microsoft.com/office/drawing/2014/main" id="{20F3BC1B-E048-494A-A7EA-5DD82567E022}"/>
                    </a:ext>
                  </a:extLst>
                </p14:cNvPr>
                <p14:cNvContentPartPr/>
                <p14:nvPr/>
              </p14:nvContentPartPr>
              <p14:xfrm>
                <a:off x="10388922" y="1918864"/>
                <a:ext cx="270720" cy="286560"/>
              </p14:xfrm>
            </p:contentPart>
          </mc:Choice>
          <mc:Fallback xmlns="">
            <p:pic>
              <p:nvPicPr>
                <p:cNvPr id="437" name="Entrada de lápiz 436">
                  <a:extLst>
                    <a:ext uri="{FF2B5EF4-FFF2-40B4-BE49-F238E27FC236}">
                      <a16:creationId xmlns:a16="http://schemas.microsoft.com/office/drawing/2014/main" id="{20F3BC1B-E048-494A-A7EA-5DD82567E022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0371282" y="1901224"/>
                  <a:ext cx="30636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438" name="Entrada de lápiz 437">
                  <a:extLst>
                    <a:ext uri="{FF2B5EF4-FFF2-40B4-BE49-F238E27FC236}">
                      <a16:creationId xmlns:a16="http://schemas.microsoft.com/office/drawing/2014/main" id="{EBC9C6F1-4637-4836-A5A3-88B8B7BD9196}"/>
                    </a:ext>
                  </a:extLst>
                </p14:cNvPr>
                <p14:cNvContentPartPr/>
                <p14:nvPr/>
              </p14:nvContentPartPr>
              <p14:xfrm>
                <a:off x="10767642" y="1913104"/>
                <a:ext cx="98640" cy="222480"/>
              </p14:xfrm>
            </p:contentPart>
          </mc:Choice>
          <mc:Fallback xmlns="">
            <p:pic>
              <p:nvPicPr>
                <p:cNvPr id="438" name="Entrada de lápiz 437">
                  <a:extLst>
                    <a:ext uri="{FF2B5EF4-FFF2-40B4-BE49-F238E27FC236}">
                      <a16:creationId xmlns:a16="http://schemas.microsoft.com/office/drawing/2014/main" id="{EBC9C6F1-4637-4836-A5A3-88B8B7BD9196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0749642" y="1895104"/>
                  <a:ext cx="13428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439" name="Entrada de lápiz 438">
                  <a:extLst>
                    <a:ext uri="{FF2B5EF4-FFF2-40B4-BE49-F238E27FC236}">
                      <a16:creationId xmlns:a16="http://schemas.microsoft.com/office/drawing/2014/main" id="{890CEF2E-93BC-4BE6-B836-7BC65AF8B092}"/>
                    </a:ext>
                  </a:extLst>
                </p14:cNvPr>
                <p14:cNvContentPartPr/>
                <p14:nvPr/>
              </p14:nvContentPartPr>
              <p14:xfrm>
                <a:off x="10359042" y="2258344"/>
                <a:ext cx="538560" cy="96120"/>
              </p14:xfrm>
            </p:contentPart>
          </mc:Choice>
          <mc:Fallback xmlns="">
            <p:pic>
              <p:nvPicPr>
                <p:cNvPr id="439" name="Entrada de lápiz 438">
                  <a:extLst>
                    <a:ext uri="{FF2B5EF4-FFF2-40B4-BE49-F238E27FC236}">
                      <a16:creationId xmlns:a16="http://schemas.microsoft.com/office/drawing/2014/main" id="{890CEF2E-93BC-4BE6-B836-7BC65AF8B092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0341042" y="2240704"/>
                  <a:ext cx="574200" cy="13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3" name="Grupo 442">
            <a:extLst>
              <a:ext uri="{FF2B5EF4-FFF2-40B4-BE49-F238E27FC236}">
                <a16:creationId xmlns:a16="http://schemas.microsoft.com/office/drawing/2014/main" id="{B72EE6FE-FCFF-470B-88AE-279BEC5386FB}"/>
              </a:ext>
            </a:extLst>
          </p:cNvPr>
          <p:cNvGrpSpPr/>
          <p:nvPr/>
        </p:nvGrpSpPr>
        <p:grpSpPr>
          <a:xfrm>
            <a:off x="10373802" y="2485864"/>
            <a:ext cx="578520" cy="301680"/>
            <a:chOff x="10373802" y="2485864"/>
            <a:chExt cx="578520" cy="30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440" name="Entrada de lápiz 439">
                  <a:extLst>
                    <a:ext uri="{FF2B5EF4-FFF2-40B4-BE49-F238E27FC236}">
                      <a16:creationId xmlns:a16="http://schemas.microsoft.com/office/drawing/2014/main" id="{E1D269B2-3F2E-4692-9B92-F8DD860E627F}"/>
                    </a:ext>
                  </a:extLst>
                </p14:cNvPr>
                <p14:cNvContentPartPr/>
                <p14:nvPr/>
              </p14:nvContentPartPr>
              <p14:xfrm>
                <a:off x="10373802" y="2544184"/>
                <a:ext cx="241920" cy="243360"/>
              </p14:xfrm>
            </p:contentPart>
          </mc:Choice>
          <mc:Fallback xmlns="">
            <p:pic>
              <p:nvPicPr>
                <p:cNvPr id="440" name="Entrada de lápiz 439">
                  <a:extLst>
                    <a:ext uri="{FF2B5EF4-FFF2-40B4-BE49-F238E27FC236}">
                      <a16:creationId xmlns:a16="http://schemas.microsoft.com/office/drawing/2014/main" id="{E1D269B2-3F2E-4692-9B92-F8DD860E627F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0356162" y="2526544"/>
                  <a:ext cx="27756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441" name="Entrada de lápiz 440">
                  <a:extLst>
                    <a:ext uri="{FF2B5EF4-FFF2-40B4-BE49-F238E27FC236}">
                      <a16:creationId xmlns:a16="http://schemas.microsoft.com/office/drawing/2014/main" id="{BB9ABCC5-AD19-4F4D-B0B8-791F7A3DE452}"/>
                    </a:ext>
                  </a:extLst>
                </p14:cNvPr>
                <p14:cNvContentPartPr/>
                <p14:nvPr/>
              </p14:nvContentPartPr>
              <p14:xfrm>
                <a:off x="10691322" y="2485864"/>
                <a:ext cx="261000" cy="204120"/>
              </p14:xfrm>
            </p:contentPart>
          </mc:Choice>
          <mc:Fallback xmlns="">
            <p:pic>
              <p:nvPicPr>
                <p:cNvPr id="441" name="Entrada de lápiz 440">
                  <a:extLst>
                    <a:ext uri="{FF2B5EF4-FFF2-40B4-BE49-F238E27FC236}">
                      <a16:creationId xmlns:a16="http://schemas.microsoft.com/office/drawing/2014/main" id="{BB9ABCC5-AD19-4F4D-B0B8-791F7A3DE452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0673322" y="2468224"/>
                  <a:ext cx="296640" cy="239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6">
            <p14:nvContentPartPr>
              <p14:cNvPr id="442" name="Entrada de lápiz 441">
                <a:extLst>
                  <a:ext uri="{FF2B5EF4-FFF2-40B4-BE49-F238E27FC236}">
                    <a16:creationId xmlns:a16="http://schemas.microsoft.com/office/drawing/2014/main" id="{E98FB730-DF35-46D5-82CB-D84AEA111C38}"/>
                  </a:ext>
                </a:extLst>
              </p14:cNvPr>
              <p14:cNvContentPartPr/>
              <p14:nvPr/>
            </p14:nvContentPartPr>
            <p14:xfrm>
              <a:off x="8648322" y="2947384"/>
              <a:ext cx="1678680" cy="1031760"/>
            </p14:xfrm>
          </p:contentPart>
        </mc:Choice>
        <mc:Fallback xmlns="">
          <p:pic>
            <p:nvPicPr>
              <p:cNvPr id="442" name="Entrada de lápiz 441">
                <a:extLst>
                  <a:ext uri="{FF2B5EF4-FFF2-40B4-BE49-F238E27FC236}">
                    <a16:creationId xmlns:a16="http://schemas.microsoft.com/office/drawing/2014/main" id="{E98FB730-DF35-46D5-82CB-D84AEA111C38}"/>
                  </a:ext>
                </a:extLst>
              </p:cNvPr>
              <p:cNvPicPr/>
              <p:nvPr/>
            </p:nvPicPr>
            <p:blipFill>
              <a:blip r:embed="rId267"/>
              <a:stretch>
                <a:fillRect/>
              </a:stretch>
            </p:blipFill>
            <p:spPr>
              <a:xfrm>
                <a:off x="8630682" y="2929384"/>
                <a:ext cx="1714320" cy="1067400"/>
              </a:xfrm>
              <a:prstGeom prst="rect">
                <a:avLst/>
              </a:prstGeom>
            </p:spPr>
          </p:pic>
        </mc:Fallback>
      </mc:AlternateContent>
      <p:grpSp>
        <p:nvGrpSpPr>
          <p:cNvPr id="480" name="Grupo 479">
            <a:extLst>
              <a:ext uri="{FF2B5EF4-FFF2-40B4-BE49-F238E27FC236}">
                <a16:creationId xmlns:a16="http://schemas.microsoft.com/office/drawing/2014/main" id="{E4B004FE-E65A-4E3F-8B7D-A0C57A40FE92}"/>
              </a:ext>
            </a:extLst>
          </p:cNvPr>
          <p:cNvGrpSpPr/>
          <p:nvPr/>
        </p:nvGrpSpPr>
        <p:grpSpPr>
          <a:xfrm>
            <a:off x="3194682" y="171784"/>
            <a:ext cx="8435880" cy="2194920"/>
            <a:chOff x="3194682" y="171784"/>
            <a:chExt cx="8435880" cy="219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372" name="Entrada de lápiz 371">
                  <a:extLst>
                    <a:ext uri="{FF2B5EF4-FFF2-40B4-BE49-F238E27FC236}">
                      <a16:creationId xmlns:a16="http://schemas.microsoft.com/office/drawing/2014/main" id="{D860992F-2AFA-4921-ABAC-2C0ADC34D846}"/>
                    </a:ext>
                  </a:extLst>
                </p14:cNvPr>
                <p14:cNvContentPartPr/>
                <p14:nvPr/>
              </p14:nvContentPartPr>
              <p14:xfrm>
                <a:off x="7099602" y="677584"/>
                <a:ext cx="11880" cy="151920"/>
              </p14:xfrm>
            </p:contentPart>
          </mc:Choice>
          <mc:Fallback xmlns="">
            <p:pic>
              <p:nvPicPr>
                <p:cNvPr id="372" name="Entrada de lápiz 371">
                  <a:extLst>
                    <a:ext uri="{FF2B5EF4-FFF2-40B4-BE49-F238E27FC236}">
                      <a16:creationId xmlns:a16="http://schemas.microsoft.com/office/drawing/2014/main" id="{D860992F-2AFA-4921-ABAC-2C0ADC34D846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7090602" y="668584"/>
                  <a:ext cx="2952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373" name="Entrada de lápiz 372">
                  <a:extLst>
                    <a:ext uri="{FF2B5EF4-FFF2-40B4-BE49-F238E27FC236}">
                      <a16:creationId xmlns:a16="http://schemas.microsoft.com/office/drawing/2014/main" id="{7C888F83-2813-4D9F-B080-ABF182AA0146}"/>
                    </a:ext>
                  </a:extLst>
                </p14:cNvPr>
                <p14:cNvContentPartPr/>
                <p14:nvPr/>
              </p14:nvContentPartPr>
              <p14:xfrm>
                <a:off x="7054962" y="773704"/>
                <a:ext cx="93960" cy="22320"/>
              </p14:xfrm>
            </p:contentPart>
          </mc:Choice>
          <mc:Fallback xmlns="">
            <p:pic>
              <p:nvPicPr>
                <p:cNvPr id="373" name="Entrada de lápiz 372">
                  <a:extLst>
                    <a:ext uri="{FF2B5EF4-FFF2-40B4-BE49-F238E27FC236}">
                      <a16:creationId xmlns:a16="http://schemas.microsoft.com/office/drawing/2014/main" id="{7C888F83-2813-4D9F-B080-ABF182AA0146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7045962" y="765064"/>
                  <a:ext cx="11160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374" name="Entrada de lápiz 373">
                  <a:extLst>
                    <a:ext uri="{FF2B5EF4-FFF2-40B4-BE49-F238E27FC236}">
                      <a16:creationId xmlns:a16="http://schemas.microsoft.com/office/drawing/2014/main" id="{154E4B7B-0056-4B21-84B6-45031B4D8442}"/>
                    </a:ext>
                  </a:extLst>
                </p14:cNvPr>
                <p14:cNvContentPartPr/>
                <p14:nvPr/>
              </p14:nvContentPartPr>
              <p14:xfrm>
                <a:off x="7488402" y="449704"/>
                <a:ext cx="320400" cy="238320"/>
              </p14:xfrm>
            </p:contentPart>
          </mc:Choice>
          <mc:Fallback xmlns="">
            <p:pic>
              <p:nvPicPr>
                <p:cNvPr id="374" name="Entrada de lápiz 373">
                  <a:extLst>
                    <a:ext uri="{FF2B5EF4-FFF2-40B4-BE49-F238E27FC236}">
                      <a16:creationId xmlns:a16="http://schemas.microsoft.com/office/drawing/2014/main" id="{154E4B7B-0056-4B21-84B6-45031B4D8442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7479402" y="441064"/>
                  <a:ext cx="33804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375" name="Entrada de lápiz 374">
                  <a:extLst>
                    <a:ext uri="{FF2B5EF4-FFF2-40B4-BE49-F238E27FC236}">
                      <a16:creationId xmlns:a16="http://schemas.microsoft.com/office/drawing/2014/main" id="{79667F13-DD88-41DF-9F68-93EF8D6388BC}"/>
                    </a:ext>
                  </a:extLst>
                </p14:cNvPr>
                <p14:cNvContentPartPr/>
                <p14:nvPr/>
              </p14:nvContentPartPr>
              <p14:xfrm>
                <a:off x="7228482" y="806104"/>
                <a:ext cx="740520" cy="32760"/>
              </p14:xfrm>
            </p:contentPart>
          </mc:Choice>
          <mc:Fallback xmlns="">
            <p:pic>
              <p:nvPicPr>
                <p:cNvPr id="375" name="Entrada de lápiz 374">
                  <a:extLst>
                    <a:ext uri="{FF2B5EF4-FFF2-40B4-BE49-F238E27FC236}">
                      <a16:creationId xmlns:a16="http://schemas.microsoft.com/office/drawing/2014/main" id="{79667F13-DD88-41DF-9F68-93EF8D6388BC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7219842" y="797464"/>
                  <a:ext cx="75816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376" name="Entrada de lápiz 375">
                  <a:extLst>
                    <a:ext uri="{FF2B5EF4-FFF2-40B4-BE49-F238E27FC236}">
                      <a16:creationId xmlns:a16="http://schemas.microsoft.com/office/drawing/2014/main" id="{B6B63292-09EE-45C2-AD5F-B0DBF3050E77}"/>
                    </a:ext>
                  </a:extLst>
                </p14:cNvPr>
                <p14:cNvContentPartPr/>
                <p14:nvPr/>
              </p14:nvContentPartPr>
              <p14:xfrm>
                <a:off x="7341882" y="1010944"/>
                <a:ext cx="37800" cy="254160"/>
              </p14:xfrm>
            </p:contentPart>
          </mc:Choice>
          <mc:Fallback xmlns="">
            <p:pic>
              <p:nvPicPr>
                <p:cNvPr id="376" name="Entrada de lápiz 375">
                  <a:extLst>
                    <a:ext uri="{FF2B5EF4-FFF2-40B4-BE49-F238E27FC236}">
                      <a16:creationId xmlns:a16="http://schemas.microsoft.com/office/drawing/2014/main" id="{B6B63292-09EE-45C2-AD5F-B0DBF3050E77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7333242" y="1001944"/>
                  <a:ext cx="5544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377" name="Entrada de lápiz 376">
                  <a:extLst>
                    <a:ext uri="{FF2B5EF4-FFF2-40B4-BE49-F238E27FC236}">
                      <a16:creationId xmlns:a16="http://schemas.microsoft.com/office/drawing/2014/main" id="{946A59D6-94F8-4E95-8206-6DE3C34B30AA}"/>
                    </a:ext>
                  </a:extLst>
                </p14:cNvPr>
                <p14:cNvContentPartPr/>
                <p14:nvPr/>
              </p14:nvContentPartPr>
              <p14:xfrm>
                <a:off x="7538442" y="1009144"/>
                <a:ext cx="294480" cy="239400"/>
              </p14:xfrm>
            </p:contentPart>
          </mc:Choice>
          <mc:Fallback xmlns="">
            <p:pic>
              <p:nvPicPr>
                <p:cNvPr id="377" name="Entrada de lápiz 376">
                  <a:extLst>
                    <a:ext uri="{FF2B5EF4-FFF2-40B4-BE49-F238E27FC236}">
                      <a16:creationId xmlns:a16="http://schemas.microsoft.com/office/drawing/2014/main" id="{946A59D6-94F8-4E95-8206-6DE3C34B30AA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7529442" y="1000144"/>
                  <a:ext cx="31212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381" name="Entrada de lápiz 380">
                  <a:extLst>
                    <a:ext uri="{FF2B5EF4-FFF2-40B4-BE49-F238E27FC236}">
                      <a16:creationId xmlns:a16="http://schemas.microsoft.com/office/drawing/2014/main" id="{FA49397B-E455-4873-9C27-16D320DFC3BA}"/>
                    </a:ext>
                  </a:extLst>
                </p14:cNvPr>
                <p14:cNvContentPartPr/>
                <p14:nvPr/>
              </p14:nvContentPartPr>
              <p14:xfrm>
                <a:off x="8250522" y="666784"/>
                <a:ext cx="140760" cy="11520"/>
              </p14:xfrm>
            </p:contentPart>
          </mc:Choice>
          <mc:Fallback xmlns="">
            <p:pic>
              <p:nvPicPr>
                <p:cNvPr id="381" name="Entrada de lápiz 380">
                  <a:extLst>
                    <a:ext uri="{FF2B5EF4-FFF2-40B4-BE49-F238E27FC236}">
                      <a16:creationId xmlns:a16="http://schemas.microsoft.com/office/drawing/2014/main" id="{FA49397B-E455-4873-9C27-16D320DFC3BA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8241522" y="658144"/>
                  <a:ext cx="1584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382" name="Entrada de lápiz 381">
                  <a:extLst>
                    <a:ext uri="{FF2B5EF4-FFF2-40B4-BE49-F238E27FC236}">
                      <a16:creationId xmlns:a16="http://schemas.microsoft.com/office/drawing/2014/main" id="{E65E84ED-1D74-46DB-9247-BCD72A732A45}"/>
                    </a:ext>
                  </a:extLst>
                </p14:cNvPr>
                <p14:cNvContentPartPr/>
                <p14:nvPr/>
              </p14:nvContentPartPr>
              <p14:xfrm>
                <a:off x="8265642" y="774064"/>
                <a:ext cx="132120" cy="23040"/>
              </p14:xfrm>
            </p:contentPart>
          </mc:Choice>
          <mc:Fallback xmlns="">
            <p:pic>
              <p:nvPicPr>
                <p:cNvPr id="382" name="Entrada de lápiz 381">
                  <a:extLst>
                    <a:ext uri="{FF2B5EF4-FFF2-40B4-BE49-F238E27FC236}">
                      <a16:creationId xmlns:a16="http://schemas.microsoft.com/office/drawing/2014/main" id="{E65E84ED-1D74-46DB-9247-BCD72A732A45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8256642" y="765064"/>
                  <a:ext cx="1497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367" name="Entrada de lápiz 366">
                  <a:extLst>
                    <a:ext uri="{FF2B5EF4-FFF2-40B4-BE49-F238E27FC236}">
                      <a16:creationId xmlns:a16="http://schemas.microsoft.com/office/drawing/2014/main" id="{122C14E7-B684-4D63-B409-DA96A64914BE}"/>
                    </a:ext>
                  </a:extLst>
                </p14:cNvPr>
                <p14:cNvContentPartPr/>
                <p14:nvPr/>
              </p14:nvContentPartPr>
              <p14:xfrm>
                <a:off x="3194682" y="676504"/>
                <a:ext cx="2730960" cy="1690200"/>
              </p14:xfrm>
            </p:contentPart>
          </mc:Choice>
          <mc:Fallback xmlns="">
            <p:pic>
              <p:nvPicPr>
                <p:cNvPr id="367" name="Entrada de lápiz 366">
                  <a:extLst>
                    <a:ext uri="{FF2B5EF4-FFF2-40B4-BE49-F238E27FC236}">
                      <a16:creationId xmlns:a16="http://schemas.microsoft.com/office/drawing/2014/main" id="{122C14E7-B684-4D63-B409-DA96A64914BE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3185682" y="667864"/>
                  <a:ext cx="2748600" cy="170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368" name="Entrada de lápiz 367">
                  <a:extLst>
                    <a:ext uri="{FF2B5EF4-FFF2-40B4-BE49-F238E27FC236}">
                      <a16:creationId xmlns:a16="http://schemas.microsoft.com/office/drawing/2014/main" id="{F5000C83-A68D-4240-BB5B-DC30286CCFC8}"/>
                    </a:ext>
                  </a:extLst>
                </p14:cNvPr>
                <p14:cNvContentPartPr/>
                <p14:nvPr/>
              </p14:nvContentPartPr>
              <p14:xfrm>
                <a:off x="6290682" y="438184"/>
                <a:ext cx="344880" cy="249480"/>
              </p14:xfrm>
            </p:contentPart>
          </mc:Choice>
          <mc:Fallback xmlns="">
            <p:pic>
              <p:nvPicPr>
                <p:cNvPr id="368" name="Entrada de lápiz 367">
                  <a:extLst>
                    <a:ext uri="{FF2B5EF4-FFF2-40B4-BE49-F238E27FC236}">
                      <a16:creationId xmlns:a16="http://schemas.microsoft.com/office/drawing/2014/main" id="{F5000C83-A68D-4240-BB5B-DC30286CCFC8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6281682" y="429184"/>
                  <a:ext cx="36252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369" name="Entrada de lápiz 368">
                  <a:extLst>
                    <a:ext uri="{FF2B5EF4-FFF2-40B4-BE49-F238E27FC236}">
                      <a16:creationId xmlns:a16="http://schemas.microsoft.com/office/drawing/2014/main" id="{38C62BC0-3823-4802-8811-D0DB83511B79}"/>
                    </a:ext>
                  </a:extLst>
                </p14:cNvPr>
                <p14:cNvContentPartPr/>
                <p14:nvPr/>
              </p14:nvContentPartPr>
              <p14:xfrm>
                <a:off x="6055962" y="784864"/>
                <a:ext cx="635400" cy="33480"/>
              </p14:xfrm>
            </p:contentPart>
          </mc:Choice>
          <mc:Fallback xmlns="">
            <p:pic>
              <p:nvPicPr>
                <p:cNvPr id="369" name="Entrada de lápiz 368">
                  <a:extLst>
                    <a:ext uri="{FF2B5EF4-FFF2-40B4-BE49-F238E27FC236}">
                      <a16:creationId xmlns:a16="http://schemas.microsoft.com/office/drawing/2014/main" id="{38C62BC0-3823-4802-8811-D0DB83511B79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6047322" y="775864"/>
                  <a:ext cx="65304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370" name="Entrada de lápiz 369">
                  <a:extLst>
                    <a:ext uri="{FF2B5EF4-FFF2-40B4-BE49-F238E27FC236}">
                      <a16:creationId xmlns:a16="http://schemas.microsoft.com/office/drawing/2014/main" id="{69CC6597-A5F7-4C09-A8AD-BB575DA2046D}"/>
                    </a:ext>
                  </a:extLst>
                </p14:cNvPr>
                <p14:cNvContentPartPr/>
                <p14:nvPr/>
              </p14:nvContentPartPr>
              <p14:xfrm>
                <a:off x="6228402" y="913744"/>
                <a:ext cx="191160" cy="174240"/>
              </p14:xfrm>
            </p:contentPart>
          </mc:Choice>
          <mc:Fallback xmlns="">
            <p:pic>
              <p:nvPicPr>
                <p:cNvPr id="370" name="Entrada de lápiz 369">
                  <a:extLst>
                    <a:ext uri="{FF2B5EF4-FFF2-40B4-BE49-F238E27FC236}">
                      <a16:creationId xmlns:a16="http://schemas.microsoft.com/office/drawing/2014/main" id="{69CC6597-A5F7-4C09-A8AD-BB575DA2046D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6219762" y="905104"/>
                  <a:ext cx="20880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446" name="Entrada de lápiz 445">
                  <a:extLst>
                    <a:ext uri="{FF2B5EF4-FFF2-40B4-BE49-F238E27FC236}">
                      <a16:creationId xmlns:a16="http://schemas.microsoft.com/office/drawing/2014/main" id="{CC78ABE9-A989-41B6-9078-2C23EA566770}"/>
                    </a:ext>
                  </a:extLst>
                </p14:cNvPr>
                <p14:cNvContentPartPr/>
                <p14:nvPr/>
              </p14:nvContentPartPr>
              <p14:xfrm>
                <a:off x="6380322" y="892504"/>
                <a:ext cx="64440" cy="389160"/>
              </p14:xfrm>
            </p:contentPart>
          </mc:Choice>
          <mc:Fallback xmlns="">
            <p:pic>
              <p:nvPicPr>
                <p:cNvPr id="446" name="Entrada de lápiz 445">
                  <a:extLst>
                    <a:ext uri="{FF2B5EF4-FFF2-40B4-BE49-F238E27FC236}">
                      <a16:creationId xmlns:a16="http://schemas.microsoft.com/office/drawing/2014/main" id="{CC78ABE9-A989-41B6-9078-2C23EA566770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6371322" y="883504"/>
                  <a:ext cx="82080" cy="40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448" name="Entrada de lápiz 447">
                  <a:extLst>
                    <a:ext uri="{FF2B5EF4-FFF2-40B4-BE49-F238E27FC236}">
                      <a16:creationId xmlns:a16="http://schemas.microsoft.com/office/drawing/2014/main" id="{482CB41B-FCB4-4BFD-8656-4FB72451CC07}"/>
                    </a:ext>
                  </a:extLst>
                </p14:cNvPr>
                <p14:cNvContentPartPr/>
                <p14:nvPr/>
              </p14:nvContentPartPr>
              <p14:xfrm>
                <a:off x="9020922" y="784864"/>
                <a:ext cx="4680" cy="7200"/>
              </p14:xfrm>
            </p:contentPart>
          </mc:Choice>
          <mc:Fallback xmlns="">
            <p:pic>
              <p:nvPicPr>
                <p:cNvPr id="448" name="Entrada de lápiz 447">
                  <a:extLst>
                    <a:ext uri="{FF2B5EF4-FFF2-40B4-BE49-F238E27FC236}">
                      <a16:creationId xmlns:a16="http://schemas.microsoft.com/office/drawing/2014/main" id="{482CB41B-FCB4-4BFD-8656-4FB72451CC07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9011922" y="775864"/>
                  <a:ext cx="2232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449" name="Entrada de lápiz 448">
                  <a:extLst>
                    <a:ext uri="{FF2B5EF4-FFF2-40B4-BE49-F238E27FC236}">
                      <a16:creationId xmlns:a16="http://schemas.microsoft.com/office/drawing/2014/main" id="{E8E8B924-3671-470B-959A-90064D268D82}"/>
                    </a:ext>
                  </a:extLst>
                </p14:cNvPr>
                <p14:cNvContentPartPr/>
                <p14:nvPr/>
              </p14:nvContentPartPr>
              <p14:xfrm>
                <a:off x="8733282" y="698464"/>
                <a:ext cx="1372680" cy="22680"/>
              </p14:xfrm>
            </p:contentPart>
          </mc:Choice>
          <mc:Fallback xmlns="">
            <p:pic>
              <p:nvPicPr>
                <p:cNvPr id="449" name="Entrada de lápiz 448">
                  <a:extLst>
                    <a:ext uri="{FF2B5EF4-FFF2-40B4-BE49-F238E27FC236}">
                      <a16:creationId xmlns:a16="http://schemas.microsoft.com/office/drawing/2014/main" id="{E8E8B924-3671-470B-959A-90064D268D82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8724642" y="689824"/>
                  <a:ext cx="13903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451" name="Entrada de lápiz 450">
                  <a:extLst>
                    <a:ext uri="{FF2B5EF4-FFF2-40B4-BE49-F238E27FC236}">
                      <a16:creationId xmlns:a16="http://schemas.microsoft.com/office/drawing/2014/main" id="{4789DD1F-386A-4B35-B490-0C1C12C6044F}"/>
                    </a:ext>
                  </a:extLst>
                </p14:cNvPr>
                <p14:cNvContentPartPr/>
                <p14:nvPr/>
              </p14:nvContentPartPr>
              <p14:xfrm>
                <a:off x="8932362" y="896104"/>
                <a:ext cx="288360" cy="275760"/>
              </p14:xfrm>
            </p:contentPart>
          </mc:Choice>
          <mc:Fallback xmlns="">
            <p:pic>
              <p:nvPicPr>
                <p:cNvPr id="451" name="Entrada de lápiz 450">
                  <a:extLst>
                    <a:ext uri="{FF2B5EF4-FFF2-40B4-BE49-F238E27FC236}">
                      <a16:creationId xmlns:a16="http://schemas.microsoft.com/office/drawing/2014/main" id="{4789DD1F-386A-4B35-B490-0C1C12C6044F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8923362" y="887464"/>
                  <a:ext cx="30600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452" name="Entrada de lápiz 451">
                  <a:extLst>
                    <a:ext uri="{FF2B5EF4-FFF2-40B4-BE49-F238E27FC236}">
                      <a16:creationId xmlns:a16="http://schemas.microsoft.com/office/drawing/2014/main" id="{BF681A56-882C-4003-AD3E-556E1C034205}"/>
                    </a:ext>
                  </a:extLst>
                </p14:cNvPr>
                <p14:cNvContentPartPr/>
                <p14:nvPr/>
              </p14:nvContentPartPr>
              <p14:xfrm>
                <a:off x="9292722" y="847144"/>
                <a:ext cx="348840" cy="315360"/>
              </p14:xfrm>
            </p:contentPart>
          </mc:Choice>
          <mc:Fallback xmlns="">
            <p:pic>
              <p:nvPicPr>
                <p:cNvPr id="452" name="Entrada de lápiz 451">
                  <a:extLst>
                    <a:ext uri="{FF2B5EF4-FFF2-40B4-BE49-F238E27FC236}">
                      <a16:creationId xmlns:a16="http://schemas.microsoft.com/office/drawing/2014/main" id="{BF681A56-882C-4003-AD3E-556E1C034205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9283722" y="838144"/>
                  <a:ext cx="366480" cy="33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454" name="Entrada de lápiz 453">
                  <a:extLst>
                    <a:ext uri="{FF2B5EF4-FFF2-40B4-BE49-F238E27FC236}">
                      <a16:creationId xmlns:a16="http://schemas.microsoft.com/office/drawing/2014/main" id="{471EE9A4-9A44-4149-A8A2-7EB9E4243F4C}"/>
                    </a:ext>
                  </a:extLst>
                </p14:cNvPr>
                <p14:cNvContentPartPr/>
                <p14:nvPr/>
              </p14:nvContentPartPr>
              <p14:xfrm>
                <a:off x="6604962" y="365464"/>
                <a:ext cx="360" cy="360"/>
              </p14:xfrm>
            </p:contentPart>
          </mc:Choice>
          <mc:Fallback xmlns="">
            <p:pic>
              <p:nvPicPr>
                <p:cNvPr id="454" name="Entrada de lápiz 453">
                  <a:extLst>
                    <a:ext uri="{FF2B5EF4-FFF2-40B4-BE49-F238E27FC236}">
                      <a16:creationId xmlns:a16="http://schemas.microsoft.com/office/drawing/2014/main" id="{471EE9A4-9A44-4149-A8A2-7EB9E4243F4C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595962" y="35646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455" name="Entrada de lápiz 454">
                  <a:extLst>
                    <a:ext uri="{FF2B5EF4-FFF2-40B4-BE49-F238E27FC236}">
                      <a16:creationId xmlns:a16="http://schemas.microsoft.com/office/drawing/2014/main" id="{4B1EE8BA-BC3E-4102-813F-C9954BAA79BE}"/>
                    </a:ext>
                  </a:extLst>
                </p14:cNvPr>
                <p14:cNvContentPartPr/>
                <p14:nvPr/>
              </p14:nvContentPartPr>
              <p14:xfrm>
                <a:off x="6689922" y="214984"/>
                <a:ext cx="132120" cy="213480"/>
              </p14:xfrm>
            </p:contentPart>
          </mc:Choice>
          <mc:Fallback xmlns="">
            <p:pic>
              <p:nvPicPr>
                <p:cNvPr id="455" name="Entrada de lápiz 454">
                  <a:extLst>
                    <a:ext uri="{FF2B5EF4-FFF2-40B4-BE49-F238E27FC236}">
                      <a16:creationId xmlns:a16="http://schemas.microsoft.com/office/drawing/2014/main" id="{4B1EE8BA-BC3E-4102-813F-C9954BAA79BE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6681282" y="205984"/>
                  <a:ext cx="14976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457" name="Entrada de lápiz 456">
                  <a:extLst>
                    <a:ext uri="{FF2B5EF4-FFF2-40B4-BE49-F238E27FC236}">
                      <a16:creationId xmlns:a16="http://schemas.microsoft.com/office/drawing/2014/main" id="{32652FC6-9413-4E28-AE6D-2110BEF9E59F}"/>
                    </a:ext>
                  </a:extLst>
                </p14:cNvPr>
                <p14:cNvContentPartPr/>
                <p14:nvPr/>
              </p14:nvContentPartPr>
              <p14:xfrm>
                <a:off x="8569482" y="348184"/>
                <a:ext cx="239040" cy="244800"/>
              </p14:xfrm>
            </p:contentPart>
          </mc:Choice>
          <mc:Fallback xmlns="">
            <p:pic>
              <p:nvPicPr>
                <p:cNvPr id="457" name="Entrada de lápiz 456">
                  <a:extLst>
                    <a:ext uri="{FF2B5EF4-FFF2-40B4-BE49-F238E27FC236}">
                      <a16:creationId xmlns:a16="http://schemas.microsoft.com/office/drawing/2014/main" id="{32652FC6-9413-4E28-AE6D-2110BEF9E59F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8560842" y="339184"/>
                  <a:ext cx="25668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458" name="Entrada de lápiz 457">
                  <a:extLst>
                    <a:ext uri="{FF2B5EF4-FFF2-40B4-BE49-F238E27FC236}">
                      <a16:creationId xmlns:a16="http://schemas.microsoft.com/office/drawing/2014/main" id="{D0E72012-D356-4E6C-A8C1-8E82BC0C982D}"/>
                    </a:ext>
                  </a:extLst>
                </p14:cNvPr>
                <p14:cNvContentPartPr/>
                <p14:nvPr/>
              </p14:nvContentPartPr>
              <p14:xfrm>
                <a:off x="8900682" y="440704"/>
                <a:ext cx="17640" cy="11160"/>
              </p14:xfrm>
            </p:contentPart>
          </mc:Choice>
          <mc:Fallback xmlns="">
            <p:pic>
              <p:nvPicPr>
                <p:cNvPr id="458" name="Entrada de lápiz 457">
                  <a:extLst>
                    <a:ext uri="{FF2B5EF4-FFF2-40B4-BE49-F238E27FC236}">
                      <a16:creationId xmlns:a16="http://schemas.microsoft.com/office/drawing/2014/main" id="{D0E72012-D356-4E6C-A8C1-8E82BC0C982D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8892042" y="431704"/>
                  <a:ext cx="352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459" name="Entrada de lápiz 458">
                  <a:extLst>
                    <a:ext uri="{FF2B5EF4-FFF2-40B4-BE49-F238E27FC236}">
                      <a16:creationId xmlns:a16="http://schemas.microsoft.com/office/drawing/2014/main" id="{EDAB6CA5-4D69-44DC-96F0-5F1F6D609B0D}"/>
                    </a:ext>
                  </a:extLst>
                </p14:cNvPr>
                <p14:cNvContentPartPr/>
                <p14:nvPr/>
              </p14:nvContentPartPr>
              <p14:xfrm>
                <a:off x="8949282" y="322264"/>
                <a:ext cx="184680" cy="229320"/>
              </p14:xfrm>
            </p:contentPart>
          </mc:Choice>
          <mc:Fallback xmlns="">
            <p:pic>
              <p:nvPicPr>
                <p:cNvPr id="459" name="Entrada de lápiz 458">
                  <a:extLst>
                    <a:ext uri="{FF2B5EF4-FFF2-40B4-BE49-F238E27FC236}">
                      <a16:creationId xmlns:a16="http://schemas.microsoft.com/office/drawing/2014/main" id="{EDAB6CA5-4D69-44DC-96F0-5F1F6D609B0D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8940282" y="313264"/>
                  <a:ext cx="20232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460" name="Entrada de lápiz 459">
                  <a:extLst>
                    <a:ext uri="{FF2B5EF4-FFF2-40B4-BE49-F238E27FC236}">
                      <a16:creationId xmlns:a16="http://schemas.microsoft.com/office/drawing/2014/main" id="{66EDDA29-CA23-4E16-9524-ED0D4F602FD3}"/>
                    </a:ext>
                  </a:extLst>
                </p14:cNvPr>
                <p14:cNvContentPartPr/>
                <p14:nvPr/>
              </p14:nvContentPartPr>
              <p14:xfrm>
                <a:off x="9325122" y="290224"/>
                <a:ext cx="23400" cy="275400"/>
              </p14:xfrm>
            </p:contentPart>
          </mc:Choice>
          <mc:Fallback xmlns="">
            <p:pic>
              <p:nvPicPr>
                <p:cNvPr id="460" name="Entrada de lápiz 459">
                  <a:extLst>
                    <a:ext uri="{FF2B5EF4-FFF2-40B4-BE49-F238E27FC236}">
                      <a16:creationId xmlns:a16="http://schemas.microsoft.com/office/drawing/2014/main" id="{66EDDA29-CA23-4E16-9524-ED0D4F602FD3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9316122" y="281224"/>
                  <a:ext cx="4104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461" name="Entrada de lápiz 460">
                  <a:extLst>
                    <a:ext uri="{FF2B5EF4-FFF2-40B4-BE49-F238E27FC236}">
                      <a16:creationId xmlns:a16="http://schemas.microsoft.com/office/drawing/2014/main" id="{35C45337-7AC6-4162-970C-38B6878C8D82}"/>
                    </a:ext>
                  </a:extLst>
                </p14:cNvPr>
                <p14:cNvContentPartPr/>
                <p14:nvPr/>
              </p14:nvContentPartPr>
              <p14:xfrm>
                <a:off x="9227562" y="396784"/>
                <a:ext cx="238320" cy="33480"/>
              </p14:xfrm>
            </p:contentPart>
          </mc:Choice>
          <mc:Fallback xmlns="">
            <p:pic>
              <p:nvPicPr>
                <p:cNvPr id="461" name="Entrada de lápiz 460">
                  <a:extLst>
                    <a:ext uri="{FF2B5EF4-FFF2-40B4-BE49-F238E27FC236}">
                      <a16:creationId xmlns:a16="http://schemas.microsoft.com/office/drawing/2014/main" id="{35C45337-7AC6-4162-970C-38B6878C8D82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9218922" y="387784"/>
                  <a:ext cx="25596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463" name="Entrada de lápiz 462">
                  <a:extLst>
                    <a:ext uri="{FF2B5EF4-FFF2-40B4-BE49-F238E27FC236}">
                      <a16:creationId xmlns:a16="http://schemas.microsoft.com/office/drawing/2014/main" id="{A1F01C71-2DE8-447B-A9FA-F139689DE0C8}"/>
                    </a:ext>
                  </a:extLst>
                </p14:cNvPr>
                <p14:cNvContentPartPr/>
                <p14:nvPr/>
              </p14:nvContentPartPr>
              <p14:xfrm>
                <a:off x="7856682" y="376264"/>
                <a:ext cx="6840" cy="8640"/>
              </p14:xfrm>
            </p:contentPart>
          </mc:Choice>
          <mc:Fallback xmlns="">
            <p:pic>
              <p:nvPicPr>
                <p:cNvPr id="463" name="Entrada de lápiz 462">
                  <a:extLst>
                    <a:ext uri="{FF2B5EF4-FFF2-40B4-BE49-F238E27FC236}">
                      <a16:creationId xmlns:a16="http://schemas.microsoft.com/office/drawing/2014/main" id="{A1F01C71-2DE8-447B-A9FA-F139689DE0C8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7848042" y="367264"/>
                  <a:ext cx="244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464" name="Entrada de lápiz 463">
                  <a:extLst>
                    <a:ext uri="{FF2B5EF4-FFF2-40B4-BE49-F238E27FC236}">
                      <a16:creationId xmlns:a16="http://schemas.microsoft.com/office/drawing/2014/main" id="{151E0B38-81EE-440E-B8E4-1DE794ABF582}"/>
                    </a:ext>
                  </a:extLst>
                </p14:cNvPr>
                <p14:cNvContentPartPr/>
                <p14:nvPr/>
              </p14:nvContentPartPr>
              <p14:xfrm>
                <a:off x="7917162" y="282304"/>
                <a:ext cx="160560" cy="137520"/>
              </p14:xfrm>
            </p:contentPart>
          </mc:Choice>
          <mc:Fallback xmlns="">
            <p:pic>
              <p:nvPicPr>
                <p:cNvPr id="464" name="Entrada de lápiz 463">
                  <a:extLst>
                    <a:ext uri="{FF2B5EF4-FFF2-40B4-BE49-F238E27FC236}">
                      <a16:creationId xmlns:a16="http://schemas.microsoft.com/office/drawing/2014/main" id="{151E0B38-81EE-440E-B8E4-1DE794ABF582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7908522" y="273664"/>
                  <a:ext cx="17820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465" name="Entrada de lápiz 464">
                  <a:extLst>
                    <a:ext uri="{FF2B5EF4-FFF2-40B4-BE49-F238E27FC236}">
                      <a16:creationId xmlns:a16="http://schemas.microsoft.com/office/drawing/2014/main" id="{CA966C35-2B81-4DD0-8CB0-D9400E805ED9}"/>
                    </a:ext>
                  </a:extLst>
                </p14:cNvPr>
                <p14:cNvContentPartPr/>
                <p14:nvPr/>
              </p14:nvContentPartPr>
              <p14:xfrm>
                <a:off x="9527802" y="246664"/>
                <a:ext cx="205920" cy="279720"/>
              </p14:xfrm>
            </p:contentPart>
          </mc:Choice>
          <mc:Fallback xmlns="">
            <p:pic>
              <p:nvPicPr>
                <p:cNvPr id="465" name="Entrada de lápiz 464">
                  <a:extLst>
                    <a:ext uri="{FF2B5EF4-FFF2-40B4-BE49-F238E27FC236}">
                      <a16:creationId xmlns:a16="http://schemas.microsoft.com/office/drawing/2014/main" id="{CA966C35-2B81-4DD0-8CB0-D9400E805ED9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9518802" y="237664"/>
                  <a:ext cx="22356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466" name="Entrada de lápiz 465">
                  <a:extLst>
                    <a:ext uri="{FF2B5EF4-FFF2-40B4-BE49-F238E27FC236}">
                      <a16:creationId xmlns:a16="http://schemas.microsoft.com/office/drawing/2014/main" id="{31E9D669-27F7-4BBF-900D-FE7AB1CE225F}"/>
                    </a:ext>
                  </a:extLst>
                </p14:cNvPr>
                <p14:cNvContentPartPr/>
                <p14:nvPr/>
              </p14:nvContentPartPr>
              <p14:xfrm>
                <a:off x="9786642" y="397504"/>
                <a:ext cx="2880" cy="360"/>
              </p14:xfrm>
            </p:contentPart>
          </mc:Choice>
          <mc:Fallback xmlns="">
            <p:pic>
              <p:nvPicPr>
                <p:cNvPr id="466" name="Entrada de lápiz 465">
                  <a:extLst>
                    <a:ext uri="{FF2B5EF4-FFF2-40B4-BE49-F238E27FC236}">
                      <a16:creationId xmlns:a16="http://schemas.microsoft.com/office/drawing/2014/main" id="{31E9D669-27F7-4BBF-900D-FE7AB1CE225F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777642" y="388504"/>
                  <a:ext cx="205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467" name="Entrada de lápiz 466">
                  <a:extLst>
                    <a:ext uri="{FF2B5EF4-FFF2-40B4-BE49-F238E27FC236}">
                      <a16:creationId xmlns:a16="http://schemas.microsoft.com/office/drawing/2014/main" id="{CD5C0E23-EEFF-444E-8A97-23CA1DC5F00E}"/>
                    </a:ext>
                  </a:extLst>
                </p14:cNvPr>
                <p14:cNvContentPartPr/>
                <p14:nvPr/>
              </p14:nvContentPartPr>
              <p14:xfrm>
                <a:off x="9950802" y="257464"/>
                <a:ext cx="214920" cy="269640"/>
              </p14:xfrm>
            </p:contentPart>
          </mc:Choice>
          <mc:Fallback xmlns="">
            <p:pic>
              <p:nvPicPr>
                <p:cNvPr id="467" name="Entrada de lápiz 466">
                  <a:extLst>
                    <a:ext uri="{FF2B5EF4-FFF2-40B4-BE49-F238E27FC236}">
                      <a16:creationId xmlns:a16="http://schemas.microsoft.com/office/drawing/2014/main" id="{CD5C0E23-EEFF-444E-8A97-23CA1DC5F00E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9941802" y="248464"/>
                  <a:ext cx="23256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468" name="Entrada de lápiz 467">
                  <a:extLst>
                    <a:ext uri="{FF2B5EF4-FFF2-40B4-BE49-F238E27FC236}">
                      <a16:creationId xmlns:a16="http://schemas.microsoft.com/office/drawing/2014/main" id="{27FEFDEA-C432-4414-BF7E-6B9EC7324D75}"/>
                    </a:ext>
                  </a:extLst>
                </p14:cNvPr>
                <p14:cNvContentPartPr/>
                <p14:nvPr/>
              </p14:nvContentPartPr>
              <p14:xfrm>
                <a:off x="10361562" y="623224"/>
                <a:ext cx="160200" cy="11520"/>
              </p14:xfrm>
            </p:contentPart>
          </mc:Choice>
          <mc:Fallback xmlns="">
            <p:pic>
              <p:nvPicPr>
                <p:cNvPr id="468" name="Entrada de lápiz 467">
                  <a:extLst>
                    <a:ext uri="{FF2B5EF4-FFF2-40B4-BE49-F238E27FC236}">
                      <a16:creationId xmlns:a16="http://schemas.microsoft.com/office/drawing/2014/main" id="{27FEFDEA-C432-4414-BF7E-6B9EC7324D75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0352562" y="614224"/>
                  <a:ext cx="1778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469" name="Entrada de lápiz 468">
                  <a:extLst>
                    <a:ext uri="{FF2B5EF4-FFF2-40B4-BE49-F238E27FC236}">
                      <a16:creationId xmlns:a16="http://schemas.microsoft.com/office/drawing/2014/main" id="{F5AA3A4A-F354-4D95-B3DB-8C28D71529D5}"/>
                    </a:ext>
                  </a:extLst>
                </p14:cNvPr>
                <p14:cNvContentPartPr/>
                <p14:nvPr/>
              </p14:nvContentPartPr>
              <p14:xfrm>
                <a:off x="10336002" y="698824"/>
                <a:ext cx="108720" cy="360"/>
              </p14:xfrm>
            </p:contentPart>
          </mc:Choice>
          <mc:Fallback xmlns="">
            <p:pic>
              <p:nvPicPr>
                <p:cNvPr id="469" name="Entrada de lápiz 468">
                  <a:extLst>
                    <a:ext uri="{FF2B5EF4-FFF2-40B4-BE49-F238E27FC236}">
                      <a16:creationId xmlns:a16="http://schemas.microsoft.com/office/drawing/2014/main" id="{F5AA3A4A-F354-4D95-B3DB-8C28D71529D5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0327362" y="689824"/>
                  <a:ext cx="1263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470" name="Entrada de lápiz 469">
                  <a:extLst>
                    <a:ext uri="{FF2B5EF4-FFF2-40B4-BE49-F238E27FC236}">
                      <a16:creationId xmlns:a16="http://schemas.microsoft.com/office/drawing/2014/main" id="{CCDDBF19-ED4D-4776-BA09-3E9C6E7BA7B5}"/>
                    </a:ext>
                  </a:extLst>
                </p14:cNvPr>
                <p14:cNvContentPartPr/>
                <p14:nvPr/>
              </p14:nvContentPartPr>
              <p14:xfrm>
                <a:off x="10700682" y="250984"/>
                <a:ext cx="100800" cy="321480"/>
              </p14:xfrm>
            </p:contentPart>
          </mc:Choice>
          <mc:Fallback xmlns="">
            <p:pic>
              <p:nvPicPr>
                <p:cNvPr id="470" name="Entrada de lápiz 469">
                  <a:extLst>
                    <a:ext uri="{FF2B5EF4-FFF2-40B4-BE49-F238E27FC236}">
                      <a16:creationId xmlns:a16="http://schemas.microsoft.com/office/drawing/2014/main" id="{CCDDBF19-ED4D-4776-BA09-3E9C6E7BA7B5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0691682" y="241984"/>
                  <a:ext cx="118440" cy="33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471" name="Entrada de lápiz 470">
                  <a:extLst>
                    <a:ext uri="{FF2B5EF4-FFF2-40B4-BE49-F238E27FC236}">
                      <a16:creationId xmlns:a16="http://schemas.microsoft.com/office/drawing/2014/main" id="{E00CC417-052C-4A4F-B3D2-4A7D52FDF541}"/>
                    </a:ext>
                  </a:extLst>
                </p14:cNvPr>
                <p14:cNvContentPartPr/>
                <p14:nvPr/>
              </p14:nvContentPartPr>
              <p14:xfrm>
                <a:off x="10873482" y="264664"/>
                <a:ext cx="198720" cy="275400"/>
              </p14:xfrm>
            </p:contentPart>
          </mc:Choice>
          <mc:Fallback xmlns="">
            <p:pic>
              <p:nvPicPr>
                <p:cNvPr id="471" name="Entrada de lápiz 470">
                  <a:extLst>
                    <a:ext uri="{FF2B5EF4-FFF2-40B4-BE49-F238E27FC236}">
                      <a16:creationId xmlns:a16="http://schemas.microsoft.com/office/drawing/2014/main" id="{E00CC417-052C-4A4F-B3D2-4A7D52FDF541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0864842" y="255664"/>
                  <a:ext cx="21636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472" name="Entrada de lápiz 471">
                  <a:extLst>
                    <a:ext uri="{FF2B5EF4-FFF2-40B4-BE49-F238E27FC236}">
                      <a16:creationId xmlns:a16="http://schemas.microsoft.com/office/drawing/2014/main" id="{AFCC6170-54E3-4838-9F34-92EB70F05901}"/>
                    </a:ext>
                  </a:extLst>
                </p14:cNvPr>
                <p14:cNvContentPartPr/>
                <p14:nvPr/>
              </p14:nvContentPartPr>
              <p14:xfrm>
                <a:off x="11220882" y="225784"/>
                <a:ext cx="85680" cy="225720"/>
              </p14:xfrm>
            </p:contentPart>
          </mc:Choice>
          <mc:Fallback xmlns="">
            <p:pic>
              <p:nvPicPr>
                <p:cNvPr id="472" name="Entrada de lápiz 471">
                  <a:extLst>
                    <a:ext uri="{FF2B5EF4-FFF2-40B4-BE49-F238E27FC236}">
                      <a16:creationId xmlns:a16="http://schemas.microsoft.com/office/drawing/2014/main" id="{AFCC6170-54E3-4838-9F34-92EB70F05901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1211882" y="216784"/>
                  <a:ext cx="10332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473" name="Entrada de lápiz 472">
                  <a:extLst>
                    <a:ext uri="{FF2B5EF4-FFF2-40B4-BE49-F238E27FC236}">
                      <a16:creationId xmlns:a16="http://schemas.microsoft.com/office/drawing/2014/main" id="{3B89548C-70AD-4A0C-BF12-77DDEDC31174}"/>
                    </a:ext>
                  </a:extLst>
                </p14:cNvPr>
                <p14:cNvContentPartPr/>
                <p14:nvPr/>
              </p14:nvContentPartPr>
              <p14:xfrm>
                <a:off x="11241402" y="365104"/>
                <a:ext cx="140040" cy="11520"/>
              </p14:xfrm>
            </p:contentPart>
          </mc:Choice>
          <mc:Fallback xmlns="">
            <p:pic>
              <p:nvPicPr>
                <p:cNvPr id="473" name="Entrada de lápiz 472">
                  <a:extLst>
                    <a:ext uri="{FF2B5EF4-FFF2-40B4-BE49-F238E27FC236}">
                      <a16:creationId xmlns:a16="http://schemas.microsoft.com/office/drawing/2014/main" id="{3B89548C-70AD-4A0C-BF12-77DDEDC31174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1232762" y="356104"/>
                  <a:ext cx="1576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474" name="Entrada de lápiz 473">
                  <a:extLst>
                    <a:ext uri="{FF2B5EF4-FFF2-40B4-BE49-F238E27FC236}">
                      <a16:creationId xmlns:a16="http://schemas.microsoft.com/office/drawing/2014/main" id="{A041C0FC-4604-4324-967E-60B36C9CA74B}"/>
                    </a:ext>
                  </a:extLst>
                </p14:cNvPr>
                <p14:cNvContentPartPr/>
                <p14:nvPr/>
              </p14:nvContentPartPr>
              <p14:xfrm>
                <a:off x="11457402" y="171784"/>
                <a:ext cx="173160" cy="299520"/>
              </p14:xfrm>
            </p:contentPart>
          </mc:Choice>
          <mc:Fallback xmlns="">
            <p:pic>
              <p:nvPicPr>
                <p:cNvPr id="474" name="Entrada de lápiz 473">
                  <a:extLst>
                    <a:ext uri="{FF2B5EF4-FFF2-40B4-BE49-F238E27FC236}">
                      <a16:creationId xmlns:a16="http://schemas.microsoft.com/office/drawing/2014/main" id="{A041C0FC-4604-4324-967E-60B36C9CA74B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1448762" y="162784"/>
                  <a:ext cx="19080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475" name="Entrada de lápiz 474">
                  <a:extLst>
                    <a:ext uri="{FF2B5EF4-FFF2-40B4-BE49-F238E27FC236}">
                      <a16:creationId xmlns:a16="http://schemas.microsoft.com/office/drawing/2014/main" id="{6D8C06C2-5744-4F45-805C-9B6030ED3561}"/>
                    </a:ext>
                  </a:extLst>
                </p14:cNvPr>
                <p14:cNvContentPartPr/>
                <p14:nvPr/>
              </p14:nvContentPartPr>
              <p14:xfrm>
                <a:off x="10813722" y="601624"/>
                <a:ext cx="743760" cy="97560"/>
              </p14:xfrm>
            </p:contentPart>
          </mc:Choice>
          <mc:Fallback xmlns="">
            <p:pic>
              <p:nvPicPr>
                <p:cNvPr id="475" name="Entrada de lápiz 474">
                  <a:extLst>
                    <a:ext uri="{FF2B5EF4-FFF2-40B4-BE49-F238E27FC236}">
                      <a16:creationId xmlns:a16="http://schemas.microsoft.com/office/drawing/2014/main" id="{6D8C06C2-5744-4F45-805C-9B6030ED3561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0805082" y="592984"/>
                  <a:ext cx="76140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476" name="Entrada de lápiz 475">
                  <a:extLst>
                    <a:ext uri="{FF2B5EF4-FFF2-40B4-BE49-F238E27FC236}">
                      <a16:creationId xmlns:a16="http://schemas.microsoft.com/office/drawing/2014/main" id="{3E81D7D0-6D57-4A05-81D0-A0BA55EC729C}"/>
                    </a:ext>
                  </a:extLst>
                </p14:cNvPr>
                <p14:cNvContentPartPr/>
                <p14:nvPr/>
              </p14:nvContentPartPr>
              <p14:xfrm>
                <a:off x="10920642" y="849304"/>
                <a:ext cx="197280" cy="238680"/>
              </p14:xfrm>
            </p:contentPart>
          </mc:Choice>
          <mc:Fallback xmlns="">
            <p:pic>
              <p:nvPicPr>
                <p:cNvPr id="476" name="Entrada de lápiz 475">
                  <a:extLst>
                    <a:ext uri="{FF2B5EF4-FFF2-40B4-BE49-F238E27FC236}">
                      <a16:creationId xmlns:a16="http://schemas.microsoft.com/office/drawing/2014/main" id="{3E81D7D0-6D57-4A05-81D0-A0BA55EC729C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0911642" y="840304"/>
                  <a:ext cx="21492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477" name="Entrada de lápiz 476">
                  <a:extLst>
                    <a:ext uri="{FF2B5EF4-FFF2-40B4-BE49-F238E27FC236}">
                      <a16:creationId xmlns:a16="http://schemas.microsoft.com/office/drawing/2014/main" id="{ACF9CFBB-6736-4FF7-B4DE-F12EF5ED7829}"/>
                    </a:ext>
                  </a:extLst>
                </p14:cNvPr>
                <p14:cNvContentPartPr/>
                <p14:nvPr/>
              </p14:nvContentPartPr>
              <p14:xfrm>
                <a:off x="11220162" y="859024"/>
                <a:ext cx="237960" cy="164160"/>
              </p14:xfrm>
            </p:contentPart>
          </mc:Choice>
          <mc:Fallback xmlns="">
            <p:pic>
              <p:nvPicPr>
                <p:cNvPr id="477" name="Entrada de lápiz 476">
                  <a:extLst>
                    <a:ext uri="{FF2B5EF4-FFF2-40B4-BE49-F238E27FC236}">
                      <a16:creationId xmlns:a16="http://schemas.microsoft.com/office/drawing/2014/main" id="{ACF9CFBB-6736-4FF7-B4DE-F12EF5ED7829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1211162" y="850384"/>
                  <a:ext cx="25560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478" name="Entrada de lápiz 477">
                  <a:extLst>
                    <a:ext uri="{FF2B5EF4-FFF2-40B4-BE49-F238E27FC236}">
                      <a16:creationId xmlns:a16="http://schemas.microsoft.com/office/drawing/2014/main" id="{66FD97D4-FD62-49CC-8B9F-38C41BBB4C91}"/>
                    </a:ext>
                  </a:extLst>
                </p14:cNvPr>
                <p14:cNvContentPartPr/>
                <p14:nvPr/>
              </p14:nvContentPartPr>
              <p14:xfrm>
                <a:off x="11000922" y="1118584"/>
                <a:ext cx="327240" cy="684720"/>
              </p14:xfrm>
            </p:contentPart>
          </mc:Choice>
          <mc:Fallback xmlns="">
            <p:pic>
              <p:nvPicPr>
                <p:cNvPr id="478" name="Entrada de lápiz 477">
                  <a:extLst>
                    <a:ext uri="{FF2B5EF4-FFF2-40B4-BE49-F238E27FC236}">
                      <a16:creationId xmlns:a16="http://schemas.microsoft.com/office/drawing/2014/main" id="{66FD97D4-FD62-49CC-8B9F-38C41BBB4C91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0992282" y="1109944"/>
                  <a:ext cx="344880" cy="702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902193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74476A-A06F-49EA-9E97-5BBEF362A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9815" y="457200"/>
            <a:ext cx="9293469" cy="765785"/>
          </a:xfrm>
        </p:spPr>
        <p:txBody>
          <a:bodyPr/>
          <a:lstStyle/>
          <a:p>
            <a:r>
              <a:rPr lang="es-CL" dirty="0">
                <a:latin typeface="Modern Love" panose="04090805081005020601" pitchFamily="82" charset="0"/>
              </a:rPr>
              <a:t>Ejercicios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8A9A761A-2262-451A-8419-7D916D2FEE8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80291" y="1424353"/>
                <a:ext cx="11133913" cy="5112369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CL" sz="280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s-CL" sz="28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s-CL" sz="28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es-CL" sz="2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s-CL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s-CL" sz="28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CL" sz="28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es-CL" sz="2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s-CL" sz="2800" i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s-CL" sz="2800" i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CL" sz="280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s-CL" sz="28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s-CL" sz="28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7</m:t>
                          </m:r>
                        </m:den>
                      </m:f>
                      <m:r>
                        <a:rPr lang="es-CL" sz="28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s-CL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s-CL" sz="28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s-CL" sz="28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7</m:t>
                          </m:r>
                        </m:den>
                      </m:f>
                      <m:r>
                        <a:rPr lang="es-CL" sz="2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s-CL" sz="2800" i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s-CL" sz="2800" i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CL" sz="280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s-CL" sz="28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CL" sz="28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es-CL" sz="2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s-CL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s-CL" sz="28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s-CL" sz="28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s-CL" sz="2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s-CL" sz="2800" i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s-CL" sz="2800" i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CL" sz="280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s-CL" sz="28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s-CL" sz="28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12</m:t>
                          </m:r>
                        </m:den>
                      </m:f>
                      <m:r>
                        <a:rPr lang="es-CL" sz="2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s-CL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s-CL" sz="28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s-CL" sz="28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8</m:t>
                          </m:r>
                        </m:den>
                      </m:f>
                      <m:r>
                        <a:rPr lang="es-CL" sz="2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s-CL" sz="2800" i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s-CL" sz="2800" i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CL" sz="280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s-CL" sz="28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s-CL" sz="28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den>
                      </m:f>
                      <m:r>
                        <a:rPr lang="es-CL" sz="2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s-CL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s-CL" sz="28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s-CL" sz="28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s-CL" sz="2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s-CL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es-CL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es-CL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es-CL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es-CL" dirty="0"/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8A9A761A-2262-451A-8419-7D916D2FEE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0291" y="1424353"/>
                <a:ext cx="11133913" cy="5112369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18">
            <a:extLst>
              <a:ext uri="{FF2B5EF4-FFF2-40B4-BE49-F238E27FC236}">
                <a16:creationId xmlns:a16="http://schemas.microsoft.com/office/drawing/2014/main" id="{E058EFB0-0979-423F-BDA1-0C708DCFBA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grpSp>
        <p:nvGrpSpPr>
          <p:cNvPr id="323" name="Grupo 322">
            <a:extLst>
              <a:ext uri="{FF2B5EF4-FFF2-40B4-BE49-F238E27FC236}">
                <a16:creationId xmlns:a16="http://schemas.microsoft.com/office/drawing/2014/main" id="{F279A7EB-F81C-467C-B6A1-3E480743F4AA}"/>
              </a:ext>
            </a:extLst>
          </p:cNvPr>
          <p:cNvGrpSpPr/>
          <p:nvPr/>
        </p:nvGrpSpPr>
        <p:grpSpPr>
          <a:xfrm>
            <a:off x="126762" y="1301104"/>
            <a:ext cx="402480" cy="690480"/>
            <a:chOff x="126762" y="1301104"/>
            <a:chExt cx="402480" cy="69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318" name="Entrada de lápiz 317">
                  <a:extLst>
                    <a:ext uri="{FF2B5EF4-FFF2-40B4-BE49-F238E27FC236}">
                      <a16:creationId xmlns:a16="http://schemas.microsoft.com/office/drawing/2014/main" id="{B5EFCE51-8ED1-4436-8EF6-0631900F5476}"/>
                    </a:ext>
                  </a:extLst>
                </p14:cNvPr>
                <p14:cNvContentPartPr/>
                <p14:nvPr/>
              </p14:nvContentPartPr>
              <p14:xfrm>
                <a:off x="126762" y="1611784"/>
                <a:ext cx="297720" cy="214920"/>
              </p14:xfrm>
            </p:contentPart>
          </mc:Choice>
          <mc:Fallback xmlns="">
            <p:pic>
              <p:nvPicPr>
                <p:cNvPr id="318" name="Entrada de lápiz 317">
                  <a:extLst>
                    <a:ext uri="{FF2B5EF4-FFF2-40B4-BE49-F238E27FC236}">
                      <a16:creationId xmlns:a16="http://schemas.microsoft.com/office/drawing/2014/main" id="{B5EFCE51-8ED1-4436-8EF6-0631900F5476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09122" y="1594144"/>
                  <a:ext cx="33336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19" name="Entrada de lápiz 318">
                  <a:extLst>
                    <a:ext uri="{FF2B5EF4-FFF2-40B4-BE49-F238E27FC236}">
                      <a16:creationId xmlns:a16="http://schemas.microsoft.com/office/drawing/2014/main" id="{BD82BBC9-06AF-45DC-84B9-00C03AAB302A}"/>
                    </a:ext>
                  </a:extLst>
                </p14:cNvPr>
                <p14:cNvContentPartPr/>
                <p14:nvPr/>
              </p14:nvContentPartPr>
              <p14:xfrm>
                <a:off x="322242" y="1301104"/>
                <a:ext cx="207000" cy="690480"/>
              </p14:xfrm>
            </p:contentPart>
          </mc:Choice>
          <mc:Fallback xmlns="">
            <p:pic>
              <p:nvPicPr>
                <p:cNvPr id="319" name="Entrada de lápiz 318">
                  <a:extLst>
                    <a:ext uri="{FF2B5EF4-FFF2-40B4-BE49-F238E27FC236}">
                      <a16:creationId xmlns:a16="http://schemas.microsoft.com/office/drawing/2014/main" id="{BD82BBC9-06AF-45DC-84B9-00C03AAB302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04242" y="1283104"/>
                  <a:ext cx="242640" cy="726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2" name="Grupo 321">
            <a:extLst>
              <a:ext uri="{FF2B5EF4-FFF2-40B4-BE49-F238E27FC236}">
                <a16:creationId xmlns:a16="http://schemas.microsoft.com/office/drawing/2014/main" id="{E0ECC3DB-78CD-4C96-8E78-C0F956E03C9D}"/>
              </a:ext>
            </a:extLst>
          </p:cNvPr>
          <p:cNvGrpSpPr/>
          <p:nvPr/>
        </p:nvGrpSpPr>
        <p:grpSpPr>
          <a:xfrm>
            <a:off x="112362" y="2527624"/>
            <a:ext cx="340560" cy="565920"/>
            <a:chOff x="112362" y="2527624"/>
            <a:chExt cx="340560" cy="56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320" name="Entrada de lápiz 319">
                  <a:extLst>
                    <a:ext uri="{FF2B5EF4-FFF2-40B4-BE49-F238E27FC236}">
                      <a16:creationId xmlns:a16="http://schemas.microsoft.com/office/drawing/2014/main" id="{69DA7099-0C6A-4659-B12D-C88E9CE98DC3}"/>
                    </a:ext>
                  </a:extLst>
                </p14:cNvPr>
                <p14:cNvContentPartPr/>
                <p14:nvPr/>
              </p14:nvContentPartPr>
              <p14:xfrm>
                <a:off x="112362" y="2603224"/>
                <a:ext cx="242640" cy="388080"/>
              </p14:xfrm>
            </p:contentPart>
          </mc:Choice>
          <mc:Fallback xmlns="">
            <p:pic>
              <p:nvPicPr>
                <p:cNvPr id="320" name="Entrada de lápiz 319">
                  <a:extLst>
                    <a:ext uri="{FF2B5EF4-FFF2-40B4-BE49-F238E27FC236}">
                      <a16:creationId xmlns:a16="http://schemas.microsoft.com/office/drawing/2014/main" id="{69DA7099-0C6A-4659-B12D-C88E9CE98DC3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4362" y="2585224"/>
                  <a:ext cx="278280" cy="42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321" name="Entrada de lápiz 320">
                  <a:extLst>
                    <a:ext uri="{FF2B5EF4-FFF2-40B4-BE49-F238E27FC236}">
                      <a16:creationId xmlns:a16="http://schemas.microsoft.com/office/drawing/2014/main" id="{09265A3A-4AAB-4D2A-BFA2-14F6347E22CD}"/>
                    </a:ext>
                  </a:extLst>
                </p14:cNvPr>
                <p14:cNvContentPartPr/>
                <p14:nvPr/>
              </p14:nvContentPartPr>
              <p14:xfrm>
                <a:off x="236202" y="2527624"/>
                <a:ext cx="216720" cy="565920"/>
              </p14:xfrm>
            </p:contentPart>
          </mc:Choice>
          <mc:Fallback xmlns="">
            <p:pic>
              <p:nvPicPr>
                <p:cNvPr id="321" name="Entrada de lápiz 320">
                  <a:extLst>
                    <a:ext uri="{FF2B5EF4-FFF2-40B4-BE49-F238E27FC236}">
                      <a16:creationId xmlns:a16="http://schemas.microsoft.com/office/drawing/2014/main" id="{09265A3A-4AAB-4D2A-BFA2-14F6347E22CD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18562" y="2509624"/>
                  <a:ext cx="252360" cy="601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9" name="Grupo 328">
            <a:extLst>
              <a:ext uri="{FF2B5EF4-FFF2-40B4-BE49-F238E27FC236}">
                <a16:creationId xmlns:a16="http://schemas.microsoft.com/office/drawing/2014/main" id="{BE843139-0812-43DC-8BC9-D5BFF35F6577}"/>
              </a:ext>
            </a:extLst>
          </p:cNvPr>
          <p:cNvGrpSpPr/>
          <p:nvPr/>
        </p:nvGrpSpPr>
        <p:grpSpPr>
          <a:xfrm>
            <a:off x="111282" y="3517624"/>
            <a:ext cx="319680" cy="570600"/>
            <a:chOff x="111282" y="3517624"/>
            <a:chExt cx="319680" cy="57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324" name="Entrada de lápiz 323">
                  <a:extLst>
                    <a:ext uri="{FF2B5EF4-FFF2-40B4-BE49-F238E27FC236}">
                      <a16:creationId xmlns:a16="http://schemas.microsoft.com/office/drawing/2014/main" id="{88182804-6A11-4CF0-817A-A7DBAECCAED8}"/>
                    </a:ext>
                  </a:extLst>
                </p14:cNvPr>
                <p14:cNvContentPartPr/>
                <p14:nvPr/>
              </p14:nvContentPartPr>
              <p14:xfrm>
                <a:off x="111282" y="3807784"/>
                <a:ext cx="213120" cy="195480"/>
              </p14:xfrm>
            </p:contentPart>
          </mc:Choice>
          <mc:Fallback xmlns="">
            <p:pic>
              <p:nvPicPr>
                <p:cNvPr id="324" name="Entrada de lápiz 323">
                  <a:extLst>
                    <a:ext uri="{FF2B5EF4-FFF2-40B4-BE49-F238E27FC236}">
                      <a16:creationId xmlns:a16="http://schemas.microsoft.com/office/drawing/2014/main" id="{88182804-6A11-4CF0-817A-A7DBAECCAED8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3642" y="3789784"/>
                  <a:ext cx="24876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325" name="Entrada de lápiz 324">
                  <a:extLst>
                    <a:ext uri="{FF2B5EF4-FFF2-40B4-BE49-F238E27FC236}">
                      <a16:creationId xmlns:a16="http://schemas.microsoft.com/office/drawing/2014/main" id="{EC71A8D0-647D-4662-AE5B-831EFD7543C4}"/>
                    </a:ext>
                  </a:extLst>
                </p14:cNvPr>
                <p14:cNvContentPartPr/>
                <p14:nvPr/>
              </p14:nvContentPartPr>
              <p14:xfrm>
                <a:off x="247002" y="3517624"/>
                <a:ext cx="183960" cy="570600"/>
              </p14:xfrm>
            </p:contentPart>
          </mc:Choice>
          <mc:Fallback xmlns="">
            <p:pic>
              <p:nvPicPr>
                <p:cNvPr id="325" name="Entrada de lápiz 324">
                  <a:extLst>
                    <a:ext uri="{FF2B5EF4-FFF2-40B4-BE49-F238E27FC236}">
                      <a16:creationId xmlns:a16="http://schemas.microsoft.com/office/drawing/2014/main" id="{EC71A8D0-647D-4662-AE5B-831EFD7543C4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29002" y="3499624"/>
                  <a:ext cx="219600" cy="606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8" name="Grupo 327">
            <a:extLst>
              <a:ext uri="{FF2B5EF4-FFF2-40B4-BE49-F238E27FC236}">
                <a16:creationId xmlns:a16="http://schemas.microsoft.com/office/drawing/2014/main" id="{31336DFE-A7AC-4CC8-AF7E-9D1B3B8196BD}"/>
              </a:ext>
            </a:extLst>
          </p:cNvPr>
          <p:cNvGrpSpPr/>
          <p:nvPr/>
        </p:nvGrpSpPr>
        <p:grpSpPr>
          <a:xfrm>
            <a:off x="149802" y="4506904"/>
            <a:ext cx="335160" cy="633600"/>
            <a:chOff x="149802" y="4506904"/>
            <a:chExt cx="335160" cy="63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326" name="Entrada de lápiz 325">
                  <a:extLst>
                    <a:ext uri="{FF2B5EF4-FFF2-40B4-BE49-F238E27FC236}">
                      <a16:creationId xmlns:a16="http://schemas.microsoft.com/office/drawing/2014/main" id="{938AD759-0041-4EAE-ADF6-DA731D1C5177}"/>
                    </a:ext>
                  </a:extLst>
                </p14:cNvPr>
                <p14:cNvContentPartPr/>
                <p14:nvPr/>
              </p14:nvContentPartPr>
              <p14:xfrm>
                <a:off x="149802" y="4621744"/>
                <a:ext cx="216000" cy="473400"/>
              </p14:xfrm>
            </p:contentPart>
          </mc:Choice>
          <mc:Fallback xmlns="">
            <p:pic>
              <p:nvPicPr>
                <p:cNvPr id="326" name="Entrada de lápiz 325">
                  <a:extLst>
                    <a:ext uri="{FF2B5EF4-FFF2-40B4-BE49-F238E27FC236}">
                      <a16:creationId xmlns:a16="http://schemas.microsoft.com/office/drawing/2014/main" id="{938AD759-0041-4EAE-ADF6-DA731D1C5177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31802" y="4604104"/>
                  <a:ext cx="251640" cy="50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327" name="Entrada de lápiz 326">
                  <a:extLst>
                    <a:ext uri="{FF2B5EF4-FFF2-40B4-BE49-F238E27FC236}">
                      <a16:creationId xmlns:a16="http://schemas.microsoft.com/office/drawing/2014/main" id="{AAF1BD09-3C67-4AC0-9FE4-D53F11EE8140}"/>
                    </a:ext>
                  </a:extLst>
                </p14:cNvPr>
                <p14:cNvContentPartPr/>
                <p14:nvPr/>
              </p14:nvContentPartPr>
              <p14:xfrm>
                <a:off x="354642" y="4506904"/>
                <a:ext cx="130320" cy="633600"/>
              </p14:xfrm>
            </p:contentPart>
          </mc:Choice>
          <mc:Fallback xmlns="">
            <p:pic>
              <p:nvPicPr>
                <p:cNvPr id="327" name="Entrada de lápiz 326">
                  <a:extLst>
                    <a:ext uri="{FF2B5EF4-FFF2-40B4-BE49-F238E27FC236}">
                      <a16:creationId xmlns:a16="http://schemas.microsoft.com/office/drawing/2014/main" id="{AAF1BD09-3C67-4AC0-9FE4-D53F11EE8140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37002" y="4489264"/>
                  <a:ext cx="165960" cy="66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2" name="Grupo 331">
            <a:extLst>
              <a:ext uri="{FF2B5EF4-FFF2-40B4-BE49-F238E27FC236}">
                <a16:creationId xmlns:a16="http://schemas.microsoft.com/office/drawing/2014/main" id="{3A30B4F6-3285-487A-B724-87C91203D66A}"/>
              </a:ext>
            </a:extLst>
          </p:cNvPr>
          <p:cNvGrpSpPr/>
          <p:nvPr/>
        </p:nvGrpSpPr>
        <p:grpSpPr>
          <a:xfrm>
            <a:off x="95802" y="5625424"/>
            <a:ext cx="367560" cy="789840"/>
            <a:chOff x="95802" y="5625424"/>
            <a:chExt cx="367560" cy="789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330" name="Entrada de lápiz 329">
                  <a:extLst>
                    <a:ext uri="{FF2B5EF4-FFF2-40B4-BE49-F238E27FC236}">
                      <a16:creationId xmlns:a16="http://schemas.microsoft.com/office/drawing/2014/main" id="{8A18D90E-15AF-4D2F-B908-5FE1617334E0}"/>
                    </a:ext>
                  </a:extLst>
                </p14:cNvPr>
                <p14:cNvContentPartPr/>
                <p14:nvPr/>
              </p14:nvContentPartPr>
              <p14:xfrm>
                <a:off x="95802" y="5896504"/>
                <a:ext cx="264960" cy="280080"/>
              </p14:xfrm>
            </p:contentPart>
          </mc:Choice>
          <mc:Fallback xmlns="">
            <p:pic>
              <p:nvPicPr>
                <p:cNvPr id="330" name="Entrada de lápiz 329">
                  <a:extLst>
                    <a:ext uri="{FF2B5EF4-FFF2-40B4-BE49-F238E27FC236}">
                      <a16:creationId xmlns:a16="http://schemas.microsoft.com/office/drawing/2014/main" id="{8A18D90E-15AF-4D2F-B908-5FE1617334E0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7802" y="5878864"/>
                  <a:ext cx="30060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331" name="Entrada de lápiz 330">
                  <a:extLst>
                    <a:ext uri="{FF2B5EF4-FFF2-40B4-BE49-F238E27FC236}">
                      <a16:creationId xmlns:a16="http://schemas.microsoft.com/office/drawing/2014/main" id="{BFC81265-F412-4204-8907-C400C6DBAC47}"/>
                    </a:ext>
                  </a:extLst>
                </p14:cNvPr>
                <p14:cNvContentPartPr/>
                <p14:nvPr/>
              </p14:nvContentPartPr>
              <p14:xfrm>
                <a:off x="264642" y="5625424"/>
                <a:ext cx="198720" cy="789840"/>
              </p14:xfrm>
            </p:contentPart>
          </mc:Choice>
          <mc:Fallback xmlns="">
            <p:pic>
              <p:nvPicPr>
                <p:cNvPr id="331" name="Entrada de lápiz 330">
                  <a:extLst>
                    <a:ext uri="{FF2B5EF4-FFF2-40B4-BE49-F238E27FC236}">
                      <a16:creationId xmlns:a16="http://schemas.microsoft.com/office/drawing/2014/main" id="{BFC81265-F412-4204-8907-C400C6DBAC47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47002" y="5607784"/>
                  <a:ext cx="234360" cy="825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6" name="Grupo 335">
            <a:extLst>
              <a:ext uri="{FF2B5EF4-FFF2-40B4-BE49-F238E27FC236}">
                <a16:creationId xmlns:a16="http://schemas.microsoft.com/office/drawing/2014/main" id="{A317A847-9583-425C-AD12-57FA73388178}"/>
              </a:ext>
            </a:extLst>
          </p:cNvPr>
          <p:cNvGrpSpPr/>
          <p:nvPr/>
        </p:nvGrpSpPr>
        <p:grpSpPr>
          <a:xfrm>
            <a:off x="2076162" y="1774144"/>
            <a:ext cx="1312920" cy="474840"/>
            <a:chOff x="2076162" y="1774144"/>
            <a:chExt cx="1312920" cy="47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333" name="Entrada de lápiz 332">
                  <a:extLst>
                    <a:ext uri="{FF2B5EF4-FFF2-40B4-BE49-F238E27FC236}">
                      <a16:creationId xmlns:a16="http://schemas.microsoft.com/office/drawing/2014/main" id="{6C40D79D-B2EB-4AE4-B8FF-55053F52CF8F}"/>
                    </a:ext>
                  </a:extLst>
                </p14:cNvPr>
                <p14:cNvContentPartPr/>
                <p14:nvPr/>
              </p14:nvContentPartPr>
              <p14:xfrm>
                <a:off x="2076162" y="1774144"/>
                <a:ext cx="1312920" cy="75960"/>
              </p14:xfrm>
            </p:contentPart>
          </mc:Choice>
          <mc:Fallback xmlns="">
            <p:pic>
              <p:nvPicPr>
                <p:cNvPr id="333" name="Entrada de lápiz 332">
                  <a:extLst>
                    <a:ext uri="{FF2B5EF4-FFF2-40B4-BE49-F238E27FC236}">
                      <a16:creationId xmlns:a16="http://schemas.microsoft.com/office/drawing/2014/main" id="{6C40D79D-B2EB-4AE4-B8FF-55053F52CF8F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058162" y="1756504"/>
                  <a:ext cx="134856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334" name="Entrada de lápiz 333">
                  <a:extLst>
                    <a:ext uri="{FF2B5EF4-FFF2-40B4-BE49-F238E27FC236}">
                      <a16:creationId xmlns:a16="http://schemas.microsoft.com/office/drawing/2014/main" id="{0E79C212-3C82-433B-B8B6-8DCC2FC3EB74}"/>
                    </a:ext>
                  </a:extLst>
                </p14:cNvPr>
                <p14:cNvContentPartPr/>
                <p14:nvPr/>
              </p14:nvContentPartPr>
              <p14:xfrm>
                <a:off x="2549202" y="1942264"/>
                <a:ext cx="253440" cy="37440"/>
              </p14:xfrm>
            </p:contentPart>
          </mc:Choice>
          <mc:Fallback xmlns="">
            <p:pic>
              <p:nvPicPr>
                <p:cNvPr id="334" name="Entrada de lápiz 333">
                  <a:extLst>
                    <a:ext uri="{FF2B5EF4-FFF2-40B4-BE49-F238E27FC236}">
                      <a16:creationId xmlns:a16="http://schemas.microsoft.com/office/drawing/2014/main" id="{0E79C212-3C82-433B-B8B6-8DCC2FC3EB74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531562" y="1924264"/>
                  <a:ext cx="28908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335" name="Entrada de lápiz 334">
                  <a:extLst>
                    <a:ext uri="{FF2B5EF4-FFF2-40B4-BE49-F238E27FC236}">
                      <a16:creationId xmlns:a16="http://schemas.microsoft.com/office/drawing/2014/main" id="{CBDB8B4F-4981-418E-A733-5E12B52ABC2B}"/>
                    </a:ext>
                  </a:extLst>
                </p14:cNvPr>
                <p14:cNvContentPartPr/>
                <p14:nvPr/>
              </p14:nvContentPartPr>
              <p14:xfrm>
                <a:off x="2496642" y="2000584"/>
                <a:ext cx="281520" cy="248400"/>
              </p14:xfrm>
            </p:contentPart>
          </mc:Choice>
          <mc:Fallback xmlns="">
            <p:pic>
              <p:nvPicPr>
                <p:cNvPr id="335" name="Entrada de lápiz 334">
                  <a:extLst>
                    <a:ext uri="{FF2B5EF4-FFF2-40B4-BE49-F238E27FC236}">
                      <a16:creationId xmlns:a16="http://schemas.microsoft.com/office/drawing/2014/main" id="{CBDB8B4F-4981-418E-A733-5E12B52ABC2B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478642" y="1982584"/>
                  <a:ext cx="317160" cy="284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0" name="Grupo 349">
            <a:extLst>
              <a:ext uri="{FF2B5EF4-FFF2-40B4-BE49-F238E27FC236}">
                <a16:creationId xmlns:a16="http://schemas.microsoft.com/office/drawing/2014/main" id="{B85AD79B-1AA8-4D4A-B7B1-A9B1D6941080}"/>
              </a:ext>
            </a:extLst>
          </p:cNvPr>
          <p:cNvGrpSpPr/>
          <p:nvPr/>
        </p:nvGrpSpPr>
        <p:grpSpPr>
          <a:xfrm>
            <a:off x="2103882" y="1397944"/>
            <a:ext cx="929880" cy="302760"/>
            <a:chOff x="2103882" y="1397944"/>
            <a:chExt cx="929880" cy="30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337" name="Entrada de lápiz 336">
                  <a:extLst>
                    <a:ext uri="{FF2B5EF4-FFF2-40B4-BE49-F238E27FC236}">
                      <a16:creationId xmlns:a16="http://schemas.microsoft.com/office/drawing/2014/main" id="{40E7E0BD-FB35-4BA4-8AB0-4C74408713F4}"/>
                    </a:ext>
                  </a:extLst>
                </p14:cNvPr>
                <p14:cNvContentPartPr/>
                <p14:nvPr/>
              </p14:nvContentPartPr>
              <p14:xfrm>
                <a:off x="2103882" y="1440784"/>
                <a:ext cx="262800" cy="259920"/>
              </p14:xfrm>
            </p:contentPart>
          </mc:Choice>
          <mc:Fallback xmlns="">
            <p:pic>
              <p:nvPicPr>
                <p:cNvPr id="337" name="Entrada de lápiz 336">
                  <a:extLst>
                    <a:ext uri="{FF2B5EF4-FFF2-40B4-BE49-F238E27FC236}">
                      <a16:creationId xmlns:a16="http://schemas.microsoft.com/office/drawing/2014/main" id="{40E7E0BD-FB35-4BA4-8AB0-4C74408713F4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085882" y="1423144"/>
                  <a:ext cx="29844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338" name="Entrada de lápiz 337">
                  <a:extLst>
                    <a:ext uri="{FF2B5EF4-FFF2-40B4-BE49-F238E27FC236}">
                      <a16:creationId xmlns:a16="http://schemas.microsoft.com/office/drawing/2014/main" id="{7ADF8B05-EED0-48F5-A86F-240D741D537A}"/>
                    </a:ext>
                  </a:extLst>
                </p14:cNvPr>
                <p14:cNvContentPartPr/>
                <p14:nvPr/>
              </p14:nvContentPartPr>
              <p14:xfrm>
                <a:off x="2584842" y="1437544"/>
                <a:ext cx="61200" cy="233640"/>
              </p14:xfrm>
            </p:contentPart>
          </mc:Choice>
          <mc:Fallback xmlns="">
            <p:pic>
              <p:nvPicPr>
                <p:cNvPr id="338" name="Entrada de lápiz 337">
                  <a:extLst>
                    <a:ext uri="{FF2B5EF4-FFF2-40B4-BE49-F238E27FC236}">
                      <a16:creationId xmlns:a16="http://schemas.microsoft.com/office/drawing/2014/main" id="{7ADF8B05-EED0-48F5-A86F-240D741D537A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567202" y="1419544"/>
                  <a:ext cx="9684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339" name="Entrada de lápiz 338">
                  <a:extLst>
                    <a:ext uri="{FF2B5EF4-FFF2-40B4-BE49-F238E27FC236}">
                      <a16:creationId xmlns:a16="http://schemas.microsoft.com/office/drawing/2014/main" id="{C8E85C91-F350-4056-853A-91246B298B88}"/>
                    </a:ext>
                  </a:extLst>
                </p14:cNvPr>
                <p14:cNvContentPartPr/>
                <p14:nvPr/>
              </p14:nvContentPartPr>
              <p14:xfrm>
                <a:off x="2516802" y="1521424"/>
                <a:ext cx="236160" cy="38160"/>
              </p14:xfrm>
            </p:contentPart>
          </mc:Choice>
          <mc:Fallback xmlns="">
            <p:pic>
              <p:nvPicPr>
                <p:cNvPr id="339" name="Entrada de lápiz 338">
                  <a:extLst>
                    <a:ext uri="{FF2B5EF4-FFF2-40B4-BE49-F238E27FC236}">
                      <a16:creationId xmlns:a16="http://schemas.microsoft.com/office/drawing/2014/main" id="{C8E85C91-F350-4056-853A-91246B298B88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498802" y="1503424"/>
                  <a:ext cx="27180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340" name="Entrada de lápiz 339">
                  <a:extLst>
                    <a:ext uri="{FF2B5EF4-FFF2-40B4-BE49-F238E27FC236}">
                      <a16:creationId xmlns:a16="http://schemas.microsoft.com/office/drawing/2014/main" id="{34C3DB94-4352-4D32-83CA-57857596B01B}"/>
                    </a:ext>
                  </a:extLst>
                </p14:cNvPr>
                <p14:cNvContentPartPr/>
                <p14:nvPr/>
              </p14:nvContentPartPr>
              <p14:xfrm>
                <a:off x="2903802" y="1397944"/>
                <a:ext cx="129960" cy="236880"/>
              </p14:xfrm>
            </p:contentPart>
          </mc:Choice>
          <mc:Fallback xmlns="">
            <p:pic>
              <p:nvPicPr>
                <p:cNvPr id="340" name="Entrada de lápiz 339">
                  <a:extLst>
                    <a:ext uri="{FF2B5EF4-FFF2-40B4-BE49-F238E27FC236}">
                      <a16:creationId xmlns:a16="http://schemas.microsoft.com/office/drawing/2014/main" id="{34C3DB94-4352-4D32-83CA-57857596B01B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886162" y="1379944"/>
                  <a:ext cx="165600" cy="272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9" name="Grupo 348">
            <a:extLst>
              <a:ext uri="{FF2B5EF4-FFF2-40B4-BE49-F238E27FC236}">
                <a16:creationId xmlns:a16="http://schemas.microsoft.com/office/drawing/2014/main" id="{1CF4EAAA-0384-4241-BFF3-9D55CD4074BF}"/>
              </a:ext>
            </a:extLst>
          </p:cNvPr>
          <p:cNvGrpSpPr/>
          <p:nvPr/>
        </p:nvGrpSpPr>
        <p:grpSpPr>
          <a:xfrm>
            <a:off x="3839442" y="1362664"/>
            <a:ext cx="1571400" cy="789480"/>
            <a:chOff x="3839442" y="1362664"/>
            <a:chExt cx="1571400" cy="78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41" name="Entrada de lápiz 340">
                  <a:extLst>
                    <a:ext uri="{FF2B5EF4-FFF2-40B4-BE49-F238E27FC236}">
                      <a16:creationId xmlns:a16="http://schemas.microsoft.com/office/drawing/2014/main" id="{92F317A7-79E5-4F8E-9260-A43757E61C6B}"/>
                    </a:ext>
                  </a:extLst>
                </p14:cNvPr>
                <p14:cNvContentPartPr/>
                <p14:nvPr/>
              </p14:nvContentPartPr>
              <p14:xfrm>
                <a:off x="3839442" y="1725184"/>
                <a:ext cx="166320" cy="18000"/>
              </p14:xfrm>
            </p:contentPart>
          </mc:Choice>
          <mc:Fallback xmlns="">
            <p:pic>
              <p:nvPicPr>
                <p:cNvPr id="341" name="Entrada de lápiz 340">
                  <a:extLst>
                    <a:ext uri="{FF2B5EF4-FFF2-40B4-BE49-F238E27FC236}">
                      <a16:creationId xmlns:a16="http://schemas.microsoft.com/office/drawing/2014/main" id="{92F317A7-79E5-4F8E-9260-A43757E61C6B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821802" y="1707184"/>
                  <a:ext cx="20196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42" name="Entrada de lápiz 341">
                  <a:extLst>
                    <a:ext uri="{FF2B5EF4-FFF2-40B4-BE49-F238E27FC236}">
                      <a16:creationId xmlns:a16="http://schemas.microsoft.com/office/drawing/2014/main" id="{F1AC911C-5208-4775-B463-F8543F3EA7D0}"/>
                    </a:ext>
                  </a:extLst>
                </p14:cNvPr>
                <p14:cNvContentPartPr/>
                <p14:nvPr/>
              </p14:nvContentPartPr>
              <p14:xfrm>
                <a:off x="3883362" y="1817344"/>
                <a:ext cx="106200" cy="360"/>
              </p14:xfrm>
            </p:contentPart>
          </mc:Choice>
          <mc:Fallback xmlns="">
            <p:pic>
              <p:nvPicPr>
                <p:cNvPr id="342" name="Entrada de lápiz 341">
                  <a:extLst>
                    <a:ext uri="{FF2B5EF4-FFF2-40B4-BE49-F238E27FC236}">
                      <a16:creationId xmlns:a16="http://schemas.microsoft.com/office/drawing/2014/main" id="{F1AC911C-5208-4775-B463-F8543F3EA7D0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865362" y="1799704"/>
                  <a:ext cx="1418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43" name="Entrada de lápiz 342">
                  <a:extLst>
                    <a:ext uri="{FF2B5EF4-FFF2-40B4-BE49-F238E27FC236}">
                      <a16:creationId xmlns:a16="http://schemas.microsoft.com/office/drawing/2014/main" id="{259EB60B-8C44-4794-B276-C9C70CB54CDC}"/>
                    </a:ext>
                  </a:extLst>
                </p14:cNvPr>
                <p14:cNvContentPartPr/>
                <p14:nvPr/>
              </p14:nvContentPartPr>
              <p14:xfrm>
                <a:off x="4550082" y="1362664"/>
                <a:ext cx="237600" cy="301320"/>
              </p14:xfrm>
            </p:contentPart>
          </mc:Choice>
          <mc:Fallback xmlns="">
            <p:pic>
              <p:nvPicPr>
                <p:cNvPr id="343" name="Entrada de lápiz 342">
                  <a:extLst>
                    <a:ext uri="{FF2B5EF4-FFF2-40B4-BE49-F238E27FC236}">
                      <a16:creationId xmlns:a16="http://schemas.microsoft.com/office/drawing/2014/main" id="{259EB60B-8C44-4794-B276-C9C70CB54CDC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4532442" y="1344664"/>
                  <a:ext cx="273240" cy="33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44" name="Entrada de lápiz 343">
                  <a:extLst>
                    <a:ext uri="{FF2B5EF4-FFF2-40B4-BE49-F238E27FC236}">
                      <a16:creationId xmlns:a16="http://schemas.microsoft.com/office/drawing/2014/main" id="{6497E6E4-9C80-436E-B196-CD6D8B65FCE2}"/>
                    </a:ext>
                  </a:extLst>
                </p14:cNvPr>
                <p14:cNvContentPartPr/>
                <p14:nvPr/>
              </p14:nvContentPartPr>
              <p14:xfrm>
                <a:off x="4173522" y="1808704"/>
                <a:ext cx="769320" cy="52200"/>
              </p14:xfrm>
            </p:contentPart>
          </mc:Choice>
          <mc:Fallback xmlns="">
            <p:pic>
              <p:nvPicPr>
                <p:cNvPr id="344" name="Entrada de lápiz 343">
                  <a:extLst>
                    <a:ext uri="{FF2B5EF4-FFF2-40B4-BE49-F238E27FC236}">
                      <a16:creationId xmlns:a16="http://schemas.microsoft.com/office/drawing/2014/main" id="{6497E6E4-9C80-436E-B196-CD6D8B65FCE2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155882" y="1791064"/>
                  <a:ext cx="80496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45" name="Entrada de lápiz 344">
                  <a:extLst>
                    <a:ext uri="{FF2B5EF4-FFF2-40B4-BE49-F238E27FC236}">
                      <a16:creationId xmlns:a16="http://schemas.microsoft.com/office/drawing/2014/main" id="{693D2FE8-5475-4532-8B78-415B02292545}"/>
                    </a:ext>
                  </a:extLst>
                </p14:cNvPr>
                <p14:cNvContentPartPr/>
                <p14:nvPr/>
              </p14:nvContentPartPr>
              <p14:xfrm>
                <a:off x="4474842" y="1890784"/>
                <a:ext cx="226440" cy="24120"/>
              </p14:xfrm>
            </p:contentPart>
          </mc:Choice>
          <mc:Fallback xmlns="">
            <p:pic>
              <p:nvPicPr>
                <p:cNvPr id="345" name="Entrada de lápiz 344">
                  <a:extLst>
                    <a:ext uri="{FF2B5EF4-FFF2-40B4-BE49-F238E27FC236}">
                      <a16:creationId xmlns:a16="http://schemas.microsoft.com/office/drawing/2014/main" id="{693D2FE8-5475-4532-8B78-415B02292545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457202" y="1872784"/>
                  <a:ext cx="26208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46" name="Entrada de lápiz 345">
                  <a:extLst>
                    <a:ext uri="{FF2B5EF4-FFF2-40B4-BE49-F238E27FC236}">
                      <a16:creationId xmlns:a16="http://schemas.microsoft.com/office/drawing/2014/main" id="{F22F4F57-BB88-4E4B-BE9D-AFDB134AC49F}"/>
                    </a:ext>
                  </a:extLst>
                </p14:cNvPr>
                <p14:cNvContentPartPr/>
                <p14:nvPr/>
              </p14:nvContentPartPr>
              <p14:xfrm>
                <a:off x="4454322" y="1903744"/>
                <a:ext cx="237600" cy="248400"/>
              </p14:xfrm>
            </p:contentPart>
          </mc:Choice>
          <mc:Fallback xmlns="">
            <p:pic>
              <p:nvPicPr>
                <p:cNvPr id="346" name="Entrada de lápiz 345">
                  <a:extLst>
                    <a:ext uri="{FF2B5EF4-FFF2-40B4-BE49-F238E27FC236}">
                      <a16:creationId xmlns:a16="http://schemas.microsoft.com/office/drawing/2014/main" id="{F22F4F57-BB88-4E4B-BE9D-AFDB134AC49F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436322" y="1886104"/>
                  <a:ext cx="27324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47" name="Entrada de lápiz 346">
                  <a:extLst>
                    <a:ext uri="{FF2B5EF4-FFF2-40B4-BE49-F238E27FC236}">
                      <a16:creationId xmlns:a16="http://schemas.microsoft.com/office/drawing/2014/main" id="{97ECBAC3-C442-48A5-BB6E-6938C503C469}"/>
                    </a:ext>
                  </a:extLst>
                </p14:cNvPr>
                <p14:cNvContentPartPr/>
                <p14:nvPr/>
              </p14:nvContentPartPr>
              <p14:xfrm>
                <a:off x="5008002" y="1805464"/>
                <a:ext cx="263160" cy="304920"/>
              </p14:xfrm>
            </p:contentPart>
          </mc:Choice>
          <mc:Fallback xmlns="">
            <p:pic>
              <p:nvPicPr>
                <p:cNvPr id="347" name="Entrada de lápiz 346">
                  <a:extLst>
                    <a:ext uri="{FF2B5EF4-FFF2-40B4-BE49-F238E27FC236}">
                      <a16:creationId xmlns:a16="http://schemas.microsoft.com/office/drawing/2014/main" id="{97ECBAC3-C442-48A5-BB6E-6938C503C469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990362" y="1787464"/>
                  <a:ext cx="298800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48" name="Entrada de lápiz 347">
                  <a:extLst>
                    <a:ext uri="{FF2B5EF4-FFF2-40B4-BE49-F238E27FC236}">
                      <a16:creationId xmlns:a16="http://schemas.microsoft.com/office/drawing/2014/main" id="{516A3A6E-7CE0-4DDA-B6DA-134EC9FBAAB7}"/>
                    </a:ext>
                  </a:extLst>
                </p14:cNvPr>
                <p14:cNvContentPartPr/>
                <p14:nvPr/>
              </p14:nvContentPartPr>
              <p14:xfrm>
                <a:off x="5153442" y="1806904"/>
                <a:ext cx="257400" cy="335880"/>
              </p14:xfrm>
            </p:contentPart>
          </mc:Choice>
          <mc:Fallback xmlns="">
            <p:pic>
              <p:nvPicPr>
                <p:cNvPr id="348" name="Entrada de lápiz 347">
                  <a:extLst>
                    <a:ext uri="{FF2B5EF4-FFF2-40B4-BE49-F238E27FC236}">
                      <a16:creationId xmlns:a16="http://schemas.microsoft.com/office/drawing/2014/main" id="{516A3A6E-7CE0-4DDA-B6DA-134EC9FBAAB7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135802" y="1788904"/>
                  <a:ext cx="293040" cy="371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4" name="Grupo 353">
            <a:extLst>
              <a:ext uri="{FF2B5EF4-FFF2-40B4-BE49-F238E27FC236}">
                <a16:creationId xmlns:a16="http://schemas.microsoft.com/office/drawing/2014/main" id="{771B5F36-D156-43C6-8A1D-CCCE28C9FA1A}"/>
              </a:ext>
            </a:extLst>
          </p:cNvPr>
          <p:cNvGrpSpPr/>
          <p:nvPr/>
        </p:nvGrpSpPr>
        <p:grpSpPr>
          <a:xfrm>
            <a:off x="2097402" y="2925784"/>
            <a:ext cx="1194480" cy="458640"/>
            <a:chOff x="2097402" y="2925784"/>
            <a:chExt cx="1194480" cy="45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51" name="Entrada de lápiz 350">
                  <a:extLst>
                    <a:ext uri="{FF2B5EF4-FFF2-40B4-BE49-F238E27FC236}">
                      <a16:creationId xmlns:a16="http://schemas.microsoft.com/office/drawing/2014/main" id="{F2A7EED3-CBF5-4870-BF07-9460B17CDF44}"/>
                    </a:ext>
                  </a:extLst>
                </p14:cNvPr>
                <p14:cNvContentPartPr/>
                <p14:nvPr/>
              </p14:nvContentPartPr>
              <p14:xfrm>
                <a:off x="2097402" y="2925784"/>
                <a:ext cx="1194480" cy="12240"/>
              </p14:xfrm>
            </p:contentPart>
          </mc:Choice>
          <mc:Fallback xmlns="">
            <p:pic>
              <p:nvPicPr>
                <p:cNvPr id="351" name="Entrada de lápiz 350">
                  <a:extLst>
                    <a:ext uri="{FF2B5EF4-FFF2-40B4-BE49-F238E27FC236}">
                      <a16:creationId xmlns:a16="http://schemas.microsoft.com/office/drawing/2014/main" id="{F2A7EED3-CBF5-4870-BF07-9460B17CDF44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2079402" y="2908144"/>
                  <a:ext cx="12301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52" name="Entrada de lápiz 351">
                  <a:extLst>
                    <a:ext uri="{FF2B5EF4-FFF2-40B4-BE49-F238E27FC236}">
                      <a16:creationId xmlns:a16="http://schemas.microsoft.com/office/drawing/2014/main" id="{73C2BE3D-E0CC-4C25-9CD8-4359CC48B787}"/>
                    </a:ext>
                  </a:extLst>
                </p14:cNvPr>
                <p14:cNvContentPartPr/>
                <p14:nvPr/>
              </p14:nvContentPartPr>
              <p14:xfrm>
                <a:off x="2520402" y="3056104"/>
                <a:ext cx="225000" cy="328320"/>
              </p14:xfrm>
            </p:contentPart>
          </mc:Choice>
          <mc:Fallback xmlns="">
            <p:pic>
              <p:nvPicPr>
                <p:cNvPr id="352" name="Entrada de lápiz 351">
                  <a:extLst>
                    <a:ext uri="{FF2B5EF4-FFF2-40B4-BE49-F238E27FC236}">
                      <a16:creationId xmlns:a16="http://schemas.microsoft.com/office/drawing/2014/main" id="{73C2BE3D-E0CC-4C25-9CD8-4359CC48B787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502402" y="3038464"/>
                  <a:ext cx="260640" cy="36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53" name="Entrada de lápiz 352">
                  <a:extLst>
                    <a:ext uri="{FF2B5EF4-FFF2-40B4-BE49-F238E27FC236}">
                      <a16:creationId xmlns:a16="http://schemas.microsoft.com/office/drawing/2014/main" id="{A622C22B-382A-42EC-A942-FD1E8C5B3906}"/>
                    </a:ext>
                  </a:extLst>
                </p14:cNvPr>
                <p14:cNvContentPartPr/>
                <p14:nvPr/>
              </p14:nvContentPartPr>
              <p14:xfrm>
                <a:off x="2613642" y="3187504"/>
                <a:ext cx="272880" cy="61200"/>
              </p14:xfrm>
            </p:contentPart>
          </mc:Choice>
          <mc:Fallback xmlns="">
            <p:pic>
              <p:nvPicPr>
                <p:cNvPr id="353" name="Entrada de lápiz 352">
                  <a:extLst>
                    <a:ext uri="{FF2B5EF4-FFF2-40B4-BE49-F238E27FC236}">
                      <a16:creationId xmlns:a16="http://schemas.microsoft.com/office/drawing/2014/main" id="{A622C22B-382A-42EC-A942-FD1E8C5B3906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2596002" y="3169864"/>
                  <a:ext cx="308520" cy="96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9" name="Grupo 358">
            <a:extLst>
              <a:ext uri="{FF2B5EF4-FFF2-40B4-BE49-F238E27FC236}">
                <a16:creationId xmlns:a16="http://schemas.microsoft.com/office/drawing/2014/main" id="{BE2D3799-26A4-4BDF-9B91-F307255A845F}"/>
              </a:ext>
            </a:extLst>
          </p:cNvPr>
          <p:cNvGrpSpPr/>
          <p:nvPr/>
        </p:nvGrpSpPr>
        <p:grpSpPr>
          <a:xfrm>
            <a:off x="2039802" y="2494144"/>
            <a:ext cx="950760" cy="334080"/>
            <a:chOff x="2039802" y="2494144"/>
            <a:chExt cx="950760" cy="33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55" name="Entrada de lápiz 354">
                  <a:extLst>
                    <a:ext uri="{FF2B5EF4-FFF2-40B4-BE49-F238E27FC236}">
                      <a16:creationId xmlns:a16="http://schemas.microsoft.com/office/drawing/2014/main" id="{0BB48B0E-86E5-4F7F-86A1-9D9FCE769C80}"/>
                    </a:ext>
                  </a:extLst>
                </p14:cNvPr>
                <p14:cNvContentPartPr/>
                <p14:nvPr/>
              </p14:nvContentPartPr>
              <p14:xfrm>
                <a:off x="2039802" y="2522224"/>
                <a:ext cx="220320" cy="306000"/>
              </p14:xfrm>
            </p:contentPart>
          </mc:Choice>
          <mc:Fallback xmlns="">
            <p:pic>
              <p:nvPicPr>
                <p:cNvPr id="355" name="Entrada de lápiz 354">
                  <a:extLst>
                    <a:ext uri="{FF2B5EF4-FFF2-40B4-BE49-F238E27FC236}">
                      <a16:creationId xmlns:a16="http://schemas.microsoft.com/office/drawing/2014/main" id="{0BB48B0E-86E5-4F7F-86A1-9D9FCE769C80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2022162" y="2504224"/>
                  <a:ext cx="25596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56" name="Entrada de lápiz 355">
                  <a:extLst>
                    <a:ext uri="{FF2B5EF4-FFF2-40B4-BE49-F238E27FC236}">
                      <a16:creationId xmlns:a16="http://schemas.microsoft.com/office/drawing/2014/main" id="{DD5041DF-611C-40F3-BC39-8F8292D8DE61}"/>
                    </a:ext>
                  </a:extLst>
                </p14:cNvPr>
                <p14:cNvContentPartPr/>
                <p14:nvPr/>
              </p14:nvContentPartPr>
              <p14:xfrm>
                <a:off x="2366322" y="2635264"/>
                <a:ext cx="183960" cy="22680"/>
              </p14:xfrm>
            </p:contentPart>
          </mc:Choice>
          <mc:Fallback xmlns="">
            <p:pic>
              <p:nvPicPr>
                <p:cNvPr id="356" name="Entrada de lápiz 355">
                  <a:extLst>
                    <a:ext uri="{FF2B5EF4-FFF2-40B4-BE49-F238E27FC236}">
                      <a16:creationId xmlns:a16="http://schemas.microsoft.com/office/drawing/2014/main" id="{DD5041DF-611C-40F3-BC39-8F8292D8DE61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2348322" y="2617264"/>
                  <a:ext cx="21960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57" name="Entrada de lápiz 356">
                  <a:extLst>
                    <a:ext uri="{FF2B5EF4-FFF2-40B4-BE49-F238E27FC236}">
                      <a16:creationId xmlns:a16="http://schemas.microsoft.com/office/drawing/2014/main" id="{D3B5526A-7A17-461A-85D1-B77202AF929B}"/>
                    </a:ext>
                  </a:extLst>
                </p14:cNvPr>
                <p14:cNvContentPartPr/>
                <p14:nvPr/>
              </p14:nvContentPartPr>
              <p14:xfrm>
                <a:off x="2758722" y="2516824"/>
                <a:ext cx="206280" cy="172440"/>
              </p14:xfrm>
            </p:contentPart>
          </mc:Choice>
          <mc:Fallback xmlns="">
            <p:pic>
              <p:nvPicPr>
                <p:cNvPr id="357" name="Entrada de lápiz 356">
                  <a:extLst>
                    <a:ext uri="{FF2B5EF4-FFF2-40B4-BE49-F238E27FC236}">
                      <a16:creationId xmlns:a16="http://schemas.microsoft.com/office/drawing/2014/main" id="{D3B5526A-7A17-461A-85D1-B77202AF929B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740722" y="2498824"/>
                  <a:ext cx="24192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58" name="Entrada de lápiz 357">
                  <a:extLst>
                    <a:ext uri="{FF2B5EF4-FFF2-40B4-BE49-F238E27FC236}">
                      <a16:creationId xmlns:a16="http://schemas.microsoft.com/office/drawing/2014/main" id="{6FDBBF81-8BEE-4AB6-9472-3EFD1CF1906C}"/>
                    </a:ext>
                  </a:extLst>
                </p14:cNvPr>
                <p14:cNvContentPartPr/>
                <p14:nvPr/>
              </p14:nvContentPartPr>
              <p14:xfrm>
                <a:off x="2901282" y="2494144"/>
                <a:ext cx="89280" cy="299880"/>
              </p14:xfrm>
            </p:contentPart>
          </mc:Choice>
          <mc:Fallback xmlns="">
            <p:pic>
              <p:nvPicPr>
                <p:cNvPr id="358" name="Entrada de lápiz 357">
                  <a:extLst>
                    <a:ext uri="{FF2B5EF4-FFF2-40B4-BE49-F238E27FC236}">
                      <a16:creationId xmlns:a16="http://schemas.microsoft.com/office/drawing/2014/main" id="{6FDBBF81-8BEE-4AB6-9472-3EFD1CF1906C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2883642" y="2476504"/>
                  <a:ext cx="124920" cy="335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9" name="Grupo 368">
            <a:extLst>
              <a:ext uri="{FF2B5EF4-FFF2-40B4-BE49-F238E27FC236}">
                <a16:creationId xmlns:a16="http://schemas.microsoft.com/office/drawing/2014/main" id="{B17E749C-59DF-4A60-BB06-C9846B754BA5}"/>
              </a:ext>
            </a:extLst>
          </p:cNvPr>
          <p:cNvGrpSpPr/>
          <p:nvPr/>
        </p:nvGrpSpPr>
        <p:grpSpPr>
          <a:xfrm>
            <a:off x="3633882" y="2813824"/>
            <a:ext cx="147240" cy="80280"/>
            <a:chOff x="3633882" y="2813824"/>
            <a:chExt cx="147240" cy="8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360" name="Entrada de lápiz 359">
                  <a:extLst>
                    <a:ext uri="{FF2B5EF4-FFF2-40B4-BE49-F238E27FC236}">
                      <a16:creationId xmlns:a16="http://schemas.microsoft.com/office/drawing/2014/main" id="{2E32F34A-9A85-4C48-AE7D-EBC01E695A62}"/>
                    </a:ext>
                  </a:extLst>
                </p14:cNvPr>
                <p14:cNvContentPartPr/>
                <p14:nvPr/>
              </p14:nvContentPartPr>
              <p14:xfrm>
                <a:off x="3633882" y="2813824"/>
                <a:ext cx="147240" cy="4680"/>
              </p14:xfrm>
            </p:contentPart>
          </mc:Choice>
          <mc:Fallback xmlns="">
            <p:pic>
              <p:nvPicPr>
                <p:cNvPr id="360" name="Entrada de lápiz 359">
                  <a:extLst>
                    <a:ext uri="{FF2B5EF4-FFF2-40B4-BE49-F238E27FC236}">
                      <a16:creationId xmlns:a16="http://schemas.microsoft.com/office/drawing/2014/main" id="{2E32F34A-9A85-4C48-AE7D-EBC01E695A62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3616242" y="2796184"/>
                  <a:ext cx="1828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361" name="Entrada de lápiz 360">
                  <a:extLst>
                    <a:ext uri="{FF2B5EF4-FFF2-40B4-BE49-F238E27FC236}">
                      <a16:creationId xmlns:a16="http://schemas.microsoft.com/office/drawing/2014/main" id="{2B26E174-95EF-4386-B4C9-EA24D898BED2}"/>
                    </a:ext>
                  </a:extLst>
                </p14:cNvPr>
                <p14:cNvContentPartPr/>
                <p14:nvPr/>
              </p14:nvContentPartPr>
              <p14:xfrm>
                <a:off x="3635682" y="2882584"/>
                <a:ext cx="127440" cy="11520"/>
              </p14:xfrm>
            </p:contentPart>
          </mc:Choice>
          <mc:Fallback xmlns="">
            <p:pic>
              <p:nvPicPr>
                <p:cNvPr id="361" name="Entrada de lápiz 360">
                  <a:extLst>
                    <a:ext uri="{FF2B5EF4-FFF2-40B4-BE49-F238E27FC236}">
                      <a16:creationId xmlns:a16="http://schemas.microsoft.com/office/drawing/2014/main" id="{2B26E174-95EF-4386-B4C9-EA24D898BED2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618042" y="2864944"/>
                  <a:ext cx="163080" cy="4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8" name="Grupo 367">
            <a:extLst>
              <a:ext uri="{FF2B5EF4-FFF2-40B4-BE49-F238E27FC236}">
                <a16:creationId xmlns:a16="http://schemas.microsoft.com/office/drawing/2014/main" id="{F6AD3A2F-463E-4057-95EC-51E04F54A6A1}"/>
              </a:ext>
            </a:extLst>
          </p:cNvPr>
          <p:cNvGrpSpPr/>
          <p:nvPr/>
        </p:nvGrpSpPr>
        <p:grpSpPr>
          <a:xfrm>
            <a:off x="4194762" y="2589184"/>
            <a:ext cx="1132920" cy="740160"/>
            <a:chOff x="4194762" y="2589184"/>
            <a:chExt cx="1132920" cy="740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362" name="Entrada de lápiz 361">
                  <a:extLst>
                    <a:ext uri="{FF2B5EF4-FFF2-40B4-BE49-F238E27FC236}">
                      <a16:creationId xmlns:a16="http://schemas.microsoft.com/office/drawing/2014/main" id="{B719445F-7E7E-48E1-9D75-3231643E5715}"/>
                    </a:ext>
                  </a:extLst>
                </p14:cNvPr>
                <p14:cNvContentPartPr/>
                <p14:nvPr/>
              </p14:nvContentPartPr>
              <p14:xfrm>
                <a:off x="4328682" y="2589184"/>
                <a:ext cx="315360" cy="226080"/>
              </p14:xfrm>
            </p:contentPart>
          </mc:Choice>
          <mc:Fallback xmlns="">
            <p:pic>
              <p:nvPicPr>
                <p:cNvPr id="362" name="Entrada de lápiz 361">
                  <a:extLst>
                    <a:ext uri="{FF2B5EF4-FFF2-40B4-BE49-F238E27FC236}">
                      <a16:creationId xmlns:a16="http://schemas.microsoft.com/office/drawing/2014/main" id="{B719445F-7E7E-48E1-9D75-3231643E5715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4311042" y="2571184"/>
                  <a:ext cx="35100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363" name="Entrada de lápiz 362">
                  <a:extLst>
                    <a:ext uri="{FF2B5EF4-FFF2-40B4-BE49-F238E27FC236}">
                      <a16:creationId xmlns:a16="http://schemas.microsoft.com/office/drawing/2014/main" id="{9EA52B3B-5D52-47B5-BB29-7F0DC49FBC1A}"/>
                    </a:ext>
                  </a:extLst>
                </p14:cNvPr>
                <p14:cNvContentPartPr/>
                <p14:nvPr/>
              </p14:nvContentPartPr>
              <p14:xfrm>
                <a:off x="4194762" y="2957824"/>
                <a:ext cx="487080" cy="360"/>
              </p14:xfrm>
            </p:contentPart>
          </mc:Choice>
          <mc:Fallback xmlns="">
            <p:pic>
              <p:nvPicPr>
                <p:cNvPr id="363" name="Entrada de lápiz 362">
                  <a:extLst>
                    <a:ext uri="{FF2B5EF4-FFF2-40B4-BE49-F238E27FC236}">
                      <a16:creationId xmlns:a16="http://schemas.microsoft.com/office/drawing/2014/main" id="{9EA52B3B-5D52-47B5-BB29-7F0DC49FBC1A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4177122" y="2940184"/>
                  <a:ext cx="5227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364" name="Entrada de lápiz 363">
                  <a:extLst>
                    <a:ext uri="{FF2B5EF4-FFF2-40B4-BE49-F238E27FC236}">
                      <a16:creationId xmlns:a16="http://schemas.microsoft.com/office/drawing/2014/main" id="{A0074984-4E58-4933-AFC9-04C2DB225A5F}"/>
                    </a:ext>
                  </a:extLst>
                </p14:cNvPr>
                <p14:cNvContentPartPr/>
                <p14:nvPr/>
              </p14:nvContentPartPr>
              <p14:xfrm>
                <a:off x="4313202" y="3108304"/>
                <a:ext cx="237240" cy="221040"/>
              </p14:xfrm>
            </p:contentPart>
          </mc:Choice>
          <mc:Fallback xmlns="">
            <p:pic>
              <p:nvPicPr>
                <p:cNvPr id="364" name="Entrada de lápiz 363">
                  <a:extLst>
                    <a:ext uri="{FF2B5EF4-FFF2-40B4-BE49-F238E27FC236}">
                      <a16:creationId xmlns:a16="http://schemas.microsoft.com/office/drawing/2014/main" id="{A0074984-4E58-4933-AFC9-04C2DB225A5F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4295562" y="3090664"/>
                  <a:ext cx="27288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365" name="Entrada de lápiz 364">
                  <a:extLst>
                    <a:ext uri="{FF2B5EF4-FFF2-40B4-BE49-F238E27FC236}">
                      <a16:creationId xmlns:a16="http://schemas.microsoft.com/office/drawing/2014/main" id="{BEC4128B-4390-49DD-B47F-20712D528C2B}"/>
                    </a:ext>
                  </a:extLst>
                </p14:cNvPr>
                <p14:cNvContentPartPr/>
                <p14:nvPr/>
              </p14:nvContentPartPr>
              <p14:xfrm>
                <a:off x="4388442" y="3174184"/>
                <a:ext cx="227160" cy="63720"/>
              </p14:xfrm>
            </p:contentPart>
          </mc:Choice>
          <mc:Fallback xmlns="">
            <p:pic>
              <p:nvPicPr>
                <p:cNvPr id="365" name="Entrada de lápiz 364">
                  <a:extLst>
                    <a:ext uri="{FF2B5EF4-FFF2-40B4-BE49-F238E27FC236}">
                      <a16:creationId xmlns:a16="http://schemas.microsoft.com/office/drawing/2014/main" id="{BEC4128B-4390-49DD-B47F-20712D528C2B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370802" y="3156184"/>
                  <a:ext cx="26280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366" name="Entrada de lápiz 365">
                  <a:extLst>
                    <a:ext uri="{FF2B5EF4-FFF2-40B4-BE49-F238E27FC236}">
                      <a16:creationId xmlns:a16="http://schemas.microsoft.com/office/drawing/2014/main" id="{07E505C9-873C-47FE-85DF-5B8DD3C727FE}"/>
                    </a:ext>
                  </a:extLst>
                </p14:cNvPr>
                <p14:cNvContentPartPr/>
                <p14:nvPr/>
              </p14:nvContentPartPr>
              <p14:xfrm>
                <a:off x="4942122" y="2904184"/>
                <a:ext cx="264600" cy="344520"/>
              </p14:xfrm>
            </p:contentPart>
          </mc:Choice>
          <mc:Fallback xmlns="">
            <p:pic>
              <p:nvPicPr>
                <p:cNvPr id="366" name="Entrada de lápiz 365">
                  <a:extLst>
                    <a:ext uri="{FF2B5EF4-FFF2-40B4-BE49-F238E27FC236}">
                      <a16:creationId xmlns:a16="http://schemas.microsoft.com/office/drawing/2014/main" id="{07E505C9-873C-47FE-85DF-5B8DD3C727FE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4924482" y="2886184"/>
                  <a:ext cx="300240" cy="38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367" name="Entrada de lápiz 366">
                  <a:extLst>
                    <a:ext uri="{FF2B5EF4-FFF2-40B4-BE49-F238E27FC236}">
                      <a16:creationId xmlns:a16="http://schemas.microsoft.com/office/drawing/2014/main" id="{2BC2F12D-D311-4E45-B3A7-66E178E72135}"/>
                    </a:ext>
                  </a:extLst>
                </p14:cNvPr>
                <p14:cNvContentPartPr/>
                <p14:nvPr/>
              </p14:nvContentPartPr>
              <p14:xfrm>
                <a:off x="5113122" y="2924344"/>
                <a:ext cx="214560" cy="320040"/>
              </p14:xfrm>
            </p:contentPart>
          </mc:Choice>
          <mc:Fallback xmlns="">
            <p:pic>
              <p:nvPicPr>
                <p:cNvPr id="367" name="Entrada de lápiz 366">
                  <a:extLst>
                    <a:ext uri="{FF2B5EF4-FFF2-40B4-BE49-F238E27FC236}">
                      <a16:creationId xmlns:a16="http://schemas.microsoft.com/office/drawing/2014/main" id="{2BC2F12D-D311-4E45-B3A7-66E178E72135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5095482" y="2906704"/>
                  <a:ext cx="250200" cy="355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7" name="Grupo 396">
            <a:extLst>
              <a:ext uri="{FF2B5EF4-FFF2-40B4-BE49-F238E27FC236}">
                <a16:creationId xmlns:a16="http://schemas.microsoft.com/office/drawing/2014/main" id="{AF762A41-EB25-4C56-AA02-85CE4E476F3A}"/>
              </a:ext>
            </a:extLst>
          </p:cNvPr>
          <p:cNvGrpSpPr/>
          <p:nvPr/>
        </p:nvGrpSpPr>
        <p:grpSpPr>
          <a:xfrm>
            <a:off x="8784618" y="792340"/>
            <a:ext cx="2381760" cy="2062800"/>
            <a:chOff x="8784618" y="792340"/>
            <a:chExt cx="2381760" cy="206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378" name="Entrada de lápiz 377">
                  <a:extLst>
                    <a:ext uri="{FF2B5EF4-FFF2-40B4-BE49-F238E27FC236}">
                      <a16:creationId xmlns:a16="http://schemas.microsoft.com/office/drawing/2014/main" id="{CC356442-908F-403B-B5BF-930B811CDC97}"/>
                    </a:ext>
                  </a:extLst>
                </p14:cNvPr>
                <p14:cNvContentPartPr/>
                <p14:nvPr/>
              </p14:nvContentPartPr>
              <p14:xfrm>
                <a:off x="9065058" y="949300"/>
                <a:ext cx="257040" cy="51840"/>
              </p14:xfrm>
            </p:contentPart>
          </mc:Choice>
          <mc:Fallback xmlns="">
            <p:pic>
              <p:nvPicPr>
                <p:cNvPr id="378" name="Entrada de lápiz 377">
                  <a:extLst>
                    <a:ext uri="{FF2B5EF4-FFF2-40B4-BE49-F238E27FC236}">
                      <a16:creationId xmlns:a16="http://schemas.microsoft.com/office/drawing/2014/main" id="{CC356442-908F-403B-B5BF-930B811CDC97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9047418" y="931660"/>
                  <a:ext cx="29268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379" name="Entrada de lápiz 378">
                  <a:extLst>
                    <a:ext uri="{FF2B5EF4-FFF2-40B4-BE49-F238E27FC236}">
                      <a16:creationId xmlns:a16="http://schemas.microsoft.com/office/drawing/2014/main" id="{EB00E90A-8C12-4A2D-9D02-FBC978D0A327}"/>
                    </a:ext>
                  </a:extLst>
                </p14:cNvPr>
                <p14:cNvContentPartPr/>
                <p14:nvPr/>
              </p14:nvContentPartPr>
              <p14:xfrm>
                <a:off x="8977938" y="1059460"/>
                <a:ext cx="252360" cy="280800"/>
              </p14:xfrm>
            </p:contentPart>
          </mc:Choice>
          <mc:Fallback xmlns="">
            <p:pic>
              <p:nvPicPr>
                <p:cNvPr id="379" name="Entrada de lápiz 378">
                  <a:extLst>
                    <a:ext uri="{FF2B5EF4-FFF2-40B4-BE49-F238E27FC236}">
                      <a16:creationId xmlns:a16="http://schemas.microsoft.com/office/drawing/2014/main" id="{EB00E90A-8C12-4A2D-9D02-FBC978D0A327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8960298" y="1041820"/>
                  <a:ext cx="28800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380" name="Entrada de lápiz 379">
                  <a:extLst>
                    <a:ext uri="{FF2B5EF4-FFF2-40B4-BE49-F238E27FC236}">
                      <a16:creationId xmlns:a16="http://schemas.microsoft.com/office/drawing/2014/main" id="{0FAE5E8B-65D7-4AE9-8224-C629CD13CD87}"/>
                    </a:ext>
                  </a:extLst>
                </p14:cNvPr>
                <p14:cNvContentPartPr/>
                <p14:nvPr/>
              </p14:nvContentPartPr>
              <p14:xfrm>
                <a:off x="9776778" y="974500"/>
                <a:ext cx="345600" cy="366120"/>
              </p14:xfrm>
            </p:contentPart>
          </mc:Choice>
          <mc:Fallback xmlns="">
            <p:pic>
              <p:nvPicPr>
                <p:cNvPr id="380" name="Entrada de lápiz 379">
                  <a:extLst>
                    <a:ext uri="{FF2B5EF4-FFF2-40B4-BE49-F238E27FC236}">
                      <a16:creationId xmlns:a16="http://schemas.microsoft.com/office/drawing/2014/main" id="{0FAE5E8B-65D7-4AE9-8224-C629CD13CD87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9758778" y="956860"/>
                  <a:ext cx="381240" cy="40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381" name="Entrada de lápiz 380">
                  <a:extLst>
                    <a:ext uri="{FF2B5EF4-FFF2-40B4-BE49-F238E27FC236}">
                      <a16:creationId xmlns:a16="http://schemas.microsoft.com/office/drawing/2014/main" id="{3D84ADBB-8E6F-4F69-B5CC-F0C77B7041E6}"/>
                    </a:ext>
                  </a:extLst>
                </p14:cNvPr>
                <p14:cNvContentPartPr/>
                <p14:nvPr/>
              </p14:nvContentPartPr>
              <p14:xfrm>
                <a:off x="10407858" y="792340"/>
                <a:ext cx="165600" cy="2062800"/>
              </p14:xfrm>
            </p:contentPart>
          </mc:Choice>
          <mc:Fallback xmlns="">
            <p:pic>
              <p:nvPicPr>
                <p:cNvPr id="381" name="Entrada de lápiz 380">
                  <a:extLst>
                    <a:ext uri="{FF2B5EF4-FFF2-40B4-BE49-F238E27FC236}">
                      <a16:creationId xmlns:a16="http://schemas.microsoft.com/office/drawing/2014/main" id="{3D84ADBB-8E6F-4F69-B5CC-F0C77B7041E6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0389858" y="774340"/>
                  <a:ext cx="201240" cy="20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384" name="Entrada de lápiz 383">
                  <a:extLst>
                    <a:ext uri="{FF2B5EF4-FFF2-40B4-BE49-F238E27FC236}">
                      <a16:creationId xmlns:a16="http://schemas.microsoft.com/office/drawing/2014/main" id="{8CFAA918-68BE-4A82-8AD8-37AD2EAB6447}"/>
                    </a:ext>
                  </a:extLst>
                </p14:cNvPr>
                <p14:cNvContentPartPr/>
                <p14:nvPr/>
              </p14:nvContentPartPr>
              <p14:xfrm>
                <a:off x="8784618" y="1522060"/>
                <a:ext cx="1666080" cy="159480"/>
              </p14:xfrm>
            </p:contentPart>
          </mc:Choice>
          <mc:Fallback xmlns="">
            <p:pic>
              <p:nvPicPr>
                <p:cNvPr id="384" name="Entrada de lápiz 383">
                  <a:extLst>
                    <a:ext uri="{FF2B5EF4-FFF2-40B4-BE49-F238E27FC236}">
                      <a16:creationId xmlns:a16="http://schemas.microsoft.com/office/drawing/2014/main" id="{8CFAA918-68BE-4A82-8AD8-37AD2EAB6447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8766618" y="1504060"/>
                  <a:ext cx="170172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386" name="Entrada de lápiz 385">
                  <a:extLst>
                    <a:ext uri="{FF2B5EF4-FFF2-40B4-BE49-F238E27FC236}">
                      <a16:creationId xmlns:a16="http://schemas.microsoft.com/office/drawing/2014/main" id="{AB4CFB7A-66F2-4D2D-8341-8AF8282B7CA8}"/>
                    </a:ext>
                  </a:extLst>
                </p14:cNvPr>
                <p14:cNvContentPartPr/>
                <p14:nvPr/>
              </p14:nvContentPartPr>
              <p14:xfrm>
                <a:off x="10641858" y="995020"/>
                <a:ext cx="17280" cy="11160"/>
              </p14:xfrm>
            </p:contentPart>
          </mc:Choice>
          <mc:Fallback xmlns="">
            <p:pic>
              <p:nvPicPr>
                <p:cNvPr id="386" name="Entrada de lápiz 385">
                  <a:extLst>
                    <a:ext uri="{FF2B5EF4-FFF2-40B4-BE49-F238E27FC236}">
                      <a16:creationId xmlns:a16="http://schemas.microsoft.com/office/drawing/2014/main" id="{AB4CFB7A-66F2-4D2D-8341-8AF8282B7CA8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0623858" y="977020"/>
                  <a:ext cx="529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387" name="Entrada de lápiz 386">
                  <a:extLst>
                    <a:ext uri="{FF2B5EF4-FFF2-40B4-BE49-F238E27FC236}">
                      <a16:creationId xmlns:a16="http://schemas.microsoft.com/office/drawing/2014/main" id="{8B033D33-CCD1-4425-A54B-C6046E11C9B6}"/>
                    </a:ext>
                  </a:extLst>
                </p14:cNvPr>
                <p14:cNvContentPartPr/>
                <p14:nvPr/>
              </p14:nvContentPartPr>
              <p14:xfrm>
                <a:off x="10589298" y="1134700"/>
                <a:ext cx="5040" cy="360"/>
              </p14:xfrm>
            </p:contentPart>
          </mc:Choice>
          <mc:Fallback xmlns="">
            <p:pic>
              <p:nvPicPr>
                <p:cNvPr id="387" name="Entrada de lápiz 386">
                  <a:extLst>
                    <a:ext uri="{FF2B5EF4-FFF2-40B4-BE49-F238E27FC236}">
                      <a16:creationId xmlns:a16="http://schemas.microsoft.com/office/drawing/2014/main" id="{8B033D33-CCD1-4425-A54B-C6046E11C9B6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0571298" y="1116700"/>
                  <a:ext cx="406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388" name="Entrada de lápiz 387">
                  <a:extLst>
                    <a:ext uri="{FF2B5EF4-FFF2-40B4-BE49-F238E27FC236}">
                      <a16:creationId xmlns:a16="http://schemas.microsoft.com/office/drawing/2014/main" id="{754342E0-1D79-4B6D-83C0-4FBED5743734}"/>
                    </a:ext>
                  </a:extLst>
                </p14:cNvPr>
                <p14:cNvContentPartPr/>
                <p14:nvPr/>
              </p14:nvContentPartPr>
              <p14:xfrm>
                <a:off x="10766418" y="909340"/>
                <a:ext cx="162360" cy="21600"/>
              </p14:xfrm>
            </p:contentPart>
          </mc:Choice>
          <mc:Fallback xmlns="">
            <p:pic>
              <p:nvPicPr>
                <p:cNvPr id="388" name="Entrada de lápiz 387">
                  <a:extLst>
                    <a:ext uri="{FF2B5EF4-FFF2-40B4-BE49-F238E27FC236}">
                      <a16:creationId xmlns:a16="http://schemas.microsoft.com/office/drawing/2014/main" id="{754342E0-1D79-4B6D-83C0-4FBED5743734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0748418" y="891340"/>
                  <a:ext cx="19800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389" name="Entrada de lápiz 388">
                  <a:extLst>
                    <a:ext uri="{FF2B5EF4-FFF2-40B4-BE49-F238E27FC236}">
                      <a16:creationId xmlns:a16="http://schemas.microsoft.com/office/drawing/2014/main" id="{2F7F8C74-5B6A-4DA8-978C-69FFB62D39F5}"/>
                    </a:ext>
                  </a:extLst>
                </p14:cNvPr>
                <p14:cNvContentPartPr/>
                <p14:nvPr/>
              </p14:nvContentPartPr>
              <p14:xfrm>
                <a:off x="10750218" y="995020"/>
                <a:ext cx="213120" cy="206280"/>
              </p14:xfrm>
            </p:contentPart>
          </mc:Choice>
          <mc:Fallback xmlns="">
            <p:pic>
              <p:nvPicPr>
                <p:cNvPr id="389" name="Entrada de lápiz 388">
                  <a:extLst>
                    <a:ext uri="{FF2B5EF4-FFF2-40B4-BE49-F238E27FC236}">
                      <a16:creationId xmlns:a16="http://schemas.microsoft.com/office/drawing/2014/main" id="{2F7F8C74-5B6A-4DA8-978C-69FFB62D39F5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0732218" y="977020"/>
                  <a:ext cx="24876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391" name="Entrada de lápiz 390">
                  <a:extLst>
                    <a:ext uri="{FF2B5EF4-FFF2-40B4-BE49-F238E27FC236}">
                      <a16:creationId xmlns:a16="http://schemas.microsoft.com/office/drawing/2014/main" id="{6F72E4BC-1142-4B9C-8AFD-4B2DDB0D84CC}"/>
                    </a:ext>
                  </a:extLst>
                </p14:cNvPr>
                <p14:cNvContentPartPr/>
                <p14:nvPr/>
              </p14:nvContentPartPr>
              <p14:xfrm>
                <a:off x="9004218" y="1781980"/>
                <a:ext cx="160200" cy="490320"/>
              </p14:xfrm>
            </p:contentPart>
          </mc:Choice>
          <mc:Fallback xmlns="">
            <p:pic>
              <p:nvPicPr>
                <p:cNvPr id="391" name="Entrada de lápiz 390">
                  <a:extLst>
                    <a:ext uri="{FF2B5EF4-FFF2-40B4-BE49-F238E27FC236}">
                      <a16:creationId xmlns:a16="http://schemas.microsoft.com/office/drawing/2014/main" id="{6F72E4BC-1142-4B9C-8AFD-4B2DDB0D84CC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8986218" y="1763980"/>
                  <a:ext cx="195840" cy="52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392" name="Entrada de lápiz 391">
                  <a:extLst>
                    <a:ext uri="{FF2B5EF4-FFF2-40B4-BE49-F238E27FC236}">
                      <a16:creationId xmlns:a16="http://schemas.microsoft.com/office/drawing/2014/main" id="{92847C92-2351-4BF2-A461-E56CDEA33C33}"/>
                    </a:ext>
                  </a:extLst>
                </p14:cNvPr>
                <p14:cNvContentPartPr/>
                <p14:nvPr/>
              </p14:nvContentPartPr>
              <p14:xfrm>
                <a:off x="9957498" y="1984300"/>
                <a:ext cx="13320" cy="15120"/>
              </p14:xfrm>
            </p:contentPart>
          </mc:Choice>
          <mc:Fallback xmlns="">
            <p:pic>
              <p:nvPicPr>
                <p:cNvPr id="392" name="Entrada de lápiz 391">
                  <a:extLst>
                    <a:ext uri="{FF2B5EF4-FFF2-40B4-BE49-F238E27FC236}">
                      <a16:creationId xmlns:a16="http://schemas.microsoft.com/office/drawing/2014/main" id="{92847C92-2351-4BF2-A461-E56CDEA33C33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9939858" y="1966660"/>
                  <a:ext cx="4896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393" name="Entrada de lápiz 392">
                  <a:extLst>
                    <a:ext uri="{FF2B5EF4-FFF2-40B4-BE49-F238E27FC236}">
                      <a16:creationId xmlns:a16="http://schemas.microsoft.com/office/drawing/2014/main" id="{737CA55D-11B1-4BA2-871E-8AF4658CB49B}"/>
                    </a:ext>
                  </a:extLst>
                </p14:cNvPr>
                <p14:cNvContentPartPr/>
                <p14:nvPr/>
              </p14:nvContentPartPr>
              <p14:xfrm>
                <a:off x="9915378" y="1801780"/>
                <a:ext cx="250200" cy="335160"/>
              </p14:xfrm>
            </p:contentPart>
          </mc:Choice>
          <mc:Fallback xmlns="">
            <p:pic>
              <p:nvPicPr>
                <p:cNvPr id="393" name="Entrada de lápiz 392">
                  <a:extLst>
                    <a:ext uri="{FF2B5EF4-FFF2-40B4-BE49-F238E27FC236}">
                      <a16:creationId xmlns:a16="http://schemas.microsoft.com/office/drawing/2014/main" id="{737CA55D-11B1-4BA2-871E-8AF4658CB49B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9897378" y="1783780"/>
                  <a:ext cx="285840" cy="37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394" name="Entrada de lápiz 393">
                  <a:extLst>
                    <a:ext uri="{FF2B5EF4-FFF2-40B4-BE49-F238E27FC236}">
                      <a16:creationId xmlns:a16="http://schemas.microsoft.com/office/drawing/2014/main" id="{7656CE37-2CB6-4624-B99A-F2819287C430}"/>
                    </a:ext>
                  </a:extLst>
                </p14:cNvPr>
                <p14:cNvContentPartPr/>
                <p14:nvPr/>
              </p14:nvContentPartPr>
              <p14:xfrm>
                <a:off x="10691178" y="1855420"/>
                <a:ext cx="26280" cy="44280"/>
              </p14:xfrm>
            </p:contentPart>
          </mc:Choice>
          <mc:Fallback xmlns="">
            <p:pic>
              <p:nvPicPr>
                <p:cNvPr id="394" name="Entrada de lápiz 393">
                  <a:extLst>
                    <a:ext uri="{FF2B5EF4-FFF2-40B4-BE49-F238E27FC236}">
                      <a16:creationId xmlns:a16="http://schemas.microsoft.com/office/drawing/2014/main" id="{7656CE37-2CB6-4624-B99A-F2819287C430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0673178" y="1837420"/>
                  <a:ext cx="6192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395" name="Entrada de lápiz 394">
                  <a:extLst>
                    <a:ext uri="{FF2B5EF4-FFF2-40B4-BE49-F238E27FC236}">
                      <a16:creationId xmlns:a16="http://schemas.microsoft.com/office/drawing/2014/main" id="{9C00C63F-D347-4F30-8C9E-5EB14A8F81CF}"/>
                    </a:ext>
                  </a:extLst>
                </p14:cNvPr>
                <p14:cNvContentPartPr/>
                <p14:nvPr/>
              </p14:nvContentPartPr>
              <p14:xfrm>
                <a:off x="10774698" y="2027500"/>
                <a:ext cx="24480" cy="360"/>
              </p14:xfrm>
            </p:contentPart>
          </mc:Choice>
          <mc:Fallback xmlns="">
            <p:pic>
              <p:nvPicPr>
                <p:cNvPr id="395" name="Entrada de lápiz 394">
                  <a:extLst>
                    <a:ext uri="{FF2B5EF4-FFF2-40B4-BE49-F238E27FC236}">
                      <a16:creationId xmlns:a16="http://schemas.microsoft.com/office/drawing/2014/main" id="{9C00C63F-D347-4F30-8C9E-5EB14A8F81CF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0756698" y="2009860"/>
                  <a:ext cx="601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396" name="Entrada de lápiz 395">
                  <a:extLst>
                    <a:ext uri="{FF2B5EF4-FFF2-40B4-BE49-F238E27FC236}">
                      <a16:creationId xmlns:a16="http://schemas.microsoft.com/office/drawing/2014/main" id="{D80BA0DC-0DA2-45C8-A38F-E89227DBC338}"/>
                    </a:ext>
                  </a:extLst>
                </p14:cNvPr>
                <p14:cNvContentPartPr/>
                <p14:nvPr/>
              </p14:nvContentPartPr>
              <p14:xfrm>
                <a:off x="10938498" y="1745980"/>
                <a:ext cx="227880" cy="368640"/>
              </p14:xfrm>
            </p:contentPart>
          </mc:Choice>
          <mc:Fallback xmlns="">
            <p:pic>
              <p:nvPicPr>
                <p:cNvPr id="396" name="Entrada de lápiz 395">
                  <a:extLst>
                    <a:ext uri="{FF2B5EF4-FFF2-40B4-BE49-F238E27FC236}">
                      <a16:creationId xmlns:a16="http://schemas.microsoft.com/office/drawing/2014/main" id="{D80BA0DC-0DA2-45C8-A38F-E89227DBC338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0920858" y="1727980"/>
                  <a:ext cx="263520" cy="404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398" name="Entrada de lápiz 397">
                <a:extLst>
                  <a:ext uri="{FF2B5EF4-FFF2-40B4-BE49-F238E27FC236}">
                    <a16:creationId xmlns:a16="http://schemas.microsoft.com/office/drawing/2014/main" id="{3D9243CD-69D5-48F9-BE1E-532E54A8470D}"/>
                  </a:ext>
                </a:extLst>
              </p14:cNvPr>
              <p14:cNvContentPartPr/>
              <p14:nvPr/>
            </p14:nvContentPartPr>
            <p14:xfrm>
              <a:off x="9985938" y="2434660"/>
              <a:ext cx="126360" cy="447120"/>
            </p14:xfrm>
          </p:contentPart>
        </mc:Choice>
        <mc:Fallback xmlns="">
          <p:pic>
            <p:nvPicPr>
              <p:cNvPr id="398" name="Entrada de lápiz 397">
                <a:extLst>
                  <a:ext uri="{FF2B5EF4-FFF2-40B4-BE49-F238E27FC236}">
                    <a16:creationId xmlns:a16="http://schemas.microsoft.com/office/drawing/2014/main" id="{3D9243CD-69D5-48F9-BE1E-532E54A8470D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9968298" y="2416660"/>
                <a:ext cx="162000" cy="482760"/>
              </a:xfrm>
              <a:prstGeom prst="rect">
                <a:avLst/>
              </a:prstGeom>
            </p:spPr>
          </p:pic>
        </mc:Fallback>
      </mc:AlternateContent>
      <p:grpSp>
        <p:nvGrpSpPr>
          <p:cNvPr id="408" name="Grupo 407">
            <a:extLst>
              <a:ext uri="{FF2B5EF4-FFF2-40B4-BE49-F238E27FC236}">
                <a16:creationId xmlns:a16="http://schemas.microsoft.com/office/drawing/2014/main" id="{D5E55E58-1E45-44B1-85B8-C149001C19A7}"/>
              </a:ext>
            </a:extLst>
          </p:cNvPr>
          <p:cNvGrpSpPr/>
          <p:nvPr/>
        </p:nvGrpSpPr>
        <p:grpSpPr>
          <a:xfrm>
            <a:off x="11034258" y="80260"/>
            <a:ext cx="972000" cy="1635840"/>
            <a:chOff x="11034258" y="80260"/>
            <a:chExt cx="972000" cy="163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399" name="Entrada de lápiz 398">
                  <a:extLst>
                    <a:ext uri="{FF2B5EF4-FFF2-40B4-BE49-F238E27FC236}">
                      <a16:creationId xmlns:a16="http://schemas.microsoft.com/office/drawing/2014/main" id="{EAA26528-0907-419D-8F35-AC3216E11782}"/>
                    </a:ext>
                  </a:extLst>
                </p14:cNvPr>
                <p14:cNvContentPartPr/>
                <p14:nvPr/>
              </p14:nvContentPartPr>
              <p14:xfrm>
                <a:off x="11034258" y="929860"/>
                <a:ext cx="432000" cy="786240"/>
              </p14:xfrm>
            </p:contentPart>
          </mc:Choice>
          <mc:Fallback xmlns="">
            <p:pic>
              <p:nvPicPr>
                <p:cNvPr id="399" name="Entrada de lápiz 398">
                  <a:extLst>
                    <a:ext uri="{FF2B5EF4-FFF2-40B4-BE49-F238E27FC236}">
                      <a16:creationId xmlns:a16="http://schemas.microsoft.com/office/drawing/2014/main" id="{EAA26528-0907-419D-8F35-AC3216E11782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1025618" y="920860"/>
                  <a:ext cx="449640" cy="80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400" name="Entrada de lápiz 399">
                  <a:extLst>
                    <a:ext uri="{FF2B5EF4-FFF2-40B4-BE49-F238E27FC236}">
                      <a16:creationId xmlns:a16="http://schemas.microsoft.com/office/drawing/2014/main" id="{5C1B79B7-0C25-438E-8A22-AA95F7BEF435}"/>
                    </a:ext>
                  </a:extLst>
                </p14:cNvPr>
                <p14:cNvContentPartPr/>
                <p14:nvPr/>
              </p14:nvContentPartPr>
              <p14:xfrm>
                <a:off x="11320818" y="640060"/>
                <a:ext cx="102960" cy="214560"/>
              </p14:xfrm>
            </p:contentPart>
          </mc:Choice>
          <mc:Fallback xmlns="">
            <p:pic>
              <p:nvPicPr>
                <p:cNvPr id="400" name="Entrada de lápiz 399">
                  <a:extLst>
                    <a:ext uri="{FF2B5EF4-FFF2-40B4-BE49-F238E27FC236}">
                      <a16:creationId xmlns:a16="http://schemas.microsoft.com/office/drawing/2014/main" id="{5C1B79B7-0C25-438E-8A22-AA95F7BEF435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1312178" y="631420"/>
                  <a:ext cx="12060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401" name="Entrada de lápiz 400">
                  <a:extLst>
                    <a:ext uri="{FF2B5EF4-FFF2-40B4-BE49-F238E27FC236}">
                      <a16:creationId xmlns:a16="http://schemas.microsoft.com/office/drawing/2014/main" id="{584325A1-9799-4B08-928D-1DB63455630F}"/>
                    </a:ext>
                  </a:extLst>
                </p14:cNvPr>
                <p14:cNvContentPartPr/>
                <p14:nvPr/>
              </p14:nvContentPartPr>
              <p14:xfrm>
                <a:off x="11490738" y="606220"/>
                <a:ext cx="267480" cy="282240"/>
              </p14:xfrm>
            </p:contentPart>
          </mc:Choice>
          <mc:Fallback xmlns="">
            <p:pic>
              <p:nvPicPr>
                <p:cNvPr id="401" name="Entrada de lápiz 400">
                  <a:extLst>
                    <a:ext uri="{FF2B5EF4-FFF2-40B4-BE49-F238E27FC236}">
                      <a16:creationId xmlns:a16="http://schemas.microsoft.com/office/drawing/2014/main" id="{584325A1-9799-4B08-928D-1DB63455630F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1481738" y="597580"/>
                  <a:ext cx="28512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403" name="Entrada de lápiz 402">
                  <a:extLst>
                    <a:ext uri="{FF2B5EF4-FFF2-40B4-BE49-F238E27FC236}">
                      <a16:creationId xmlns:a16="http://schemas.microsoft.com/office/drawing/2014/main" id="{64C3278B-444B-47DF-8FFA-87052A78E407}"/>
                    </a:ext>
                  </a:extLst>
                </p14:cNvPr>
                <p14:cNvContentPartPr/>
                <p14:nvPr/>
              </p14:nvContentPartPr>
              <p14:xfrm>
                <a:off x="11185818" y="402460"/>
                <a:ext cx="701640" cy="647280"/>
              </p14:xfrm>
            </p:contentPart>
          </mc:Choice>
          <mc:Fallback xmlns="">
            <p:pic>
              <p:nvPicPr>
                <p:cNvPr id="403" name="Entrada de lápiz 402">
                  <a:extLst>
                    <a:ext uri="{FF2B5EF4-FFF2-40B4-BE49-F238E27FC236}">
                      <a16:creationId xmlns:a16="http://schemas.microsoft.com/office/drawing/2014/main" id="{64C3278B-444B-47DF-8FFA-87052A78E407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1176818" y="393460"/>
                  <a:ext cx="719280" cy="66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404" name="Entrada de lápiz 403">
                  <a:extLst>
                    <a:ext uri="{FF2B5EF4-FFF2-40B4-BE49-F238E27FC236}">
                      <a16:creationId xmlns:a16="http://schemas.microsoft.com/office/drawing/2014/main" id="{A5F658D5-51C2-4AAF-A88A-D852871574C3}"/>
                    </a:ext>
                  </a:extLst>
                </p14:cNvPr>
                <p14:cNvContentPartPr/>
                <p14:nvPr/>
              </p14:nvContentPartPr>
              <p14:xfrm>
                <a:off x="11078538" y="164500"/>
                <a:ext cx="236880" cy="148320"/>
              </p14:xfrm>
            </p:contentPart>
          </mc:Choice>
          <mc:Fallback xmlns="">
            <p:pic>
              <p:nvPicPr>
                <p:cNvPr id="404" name="Entrada de lápiz 403">
                  <a:extLst>
                    <a:ext uri="{FF2B5EF4-FFF2-40B4-BE49-F238E27FC236}">
                      <a16:creationId xmlns:a16="http://schemas.microsoft.com/office/drawing/2014/main" id="{A5F658D5-51C2-4AAF-A88A-D852871574C3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1069898" y="155860"/>
                  <a:ext cx="25452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405" name="Entrada de lápiz 404">
                  <a:extLst>
                    <a:ext uri="{FF2B5EF4-FFF2-40B4-BE49-F238E27FC236}">
                      <a16:creationId xmlns:a16="http://schemas.microsoft.com/office/drawing/2014/main" id="{E0F28F04-5798-4CFE-88F2-5E960C725EFB}"/>
                    </a:ext>
                  </a:extLst>
                </p14:cNvPr>
                <p14:cNvContentPartPr/>
                <p14:nvPr/>
              </p14:nvContentPartPr>
              <p14:xfrm>
                <a:off x="11411898" y="112660"/>
                <a:ext cx="151560" cy="174240"/>
              </p14:xfrm>
            </p:contentPart>
          </mc:Choice>
          <mc:Fallback xmlns="">
            <p:pic>
              <p:nvPicPr>
                <p:cNvPr id="405" name="Entrada de lápiz 404">
                  <a:extLst>
                    <a:ext uri="{FF2B5EF4-FFF2-40B4-BE49-F238E27FC236}">
                      <a16:creationId xmlns:a16="http://schemas.microsoft.com/office/drawing/2014/main" id="{E0F28F04-5798-4CFE-88F2-5E960C725EFB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1402898" y="103660"/>
                  <a:ext cx="16920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406" name="Entrada de lápiz 405">
                  <a:extLst>
                    <a:ext uri="{FF2B5EF4-FFF2-40B4-BE49-F238E27FC236}">
                      <a16:creationId xmlns:a16="http://schemas.microsoft.com/office/drawing/2014/main" id="{E83E8524-ECC6-440C-97F3-AE32671BFF72}"/>
                    </a:ext>
                  </a:extLst>
                </p14:cNvPr>
                <p14:cNvContentPartPr/>
                <p14:nvPr/>
              </p14:nvContentPartPr>
              <p14:xfrm>
                <a:off x="11648418" y="231100"/>
                <a:ext cx="11160" cy="360"/>
              </p14:xfrm>
            </p:contentPart>
          </mc:Choice>
          <mc:Fallback xmlns="">
            <p:pic>
              <p:nvPicPr>
                <p:cNvPr id="406" name="Entrada de lápiz 405">
                  <a:extLst>
                    <a:ext uri="{FF2B5EF4-FFF2-40B4-BE49-F238E27FC236}">
                      <a16:creationId xmlns:a16="http://schemas.microsoft.com/office/drawing/2014/main" id="{E83E8524-ECC6-440C-97F3-AE32671BFF72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1639778" y="222100"/>
                  <a:ext cx="288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407" name="Entrada de lápiz 406">
                  <a:extLst>
                    <a:ext uri="{FF2B5EF4-FFF2-40B4-BE49-F238E27FC236}">
                      <a16:creationId xmlns:a16="http://schemas.microsoft.com/office/drawing/2014/main" id="{FC19933F-6574-4863-9C5D-782BA5D2804D}"/>
                    </a:ext>
                  </a:extLst>
                </p14:cNvPr>
                <p14:cNvContentPartPr/>
                <p14:nvPr/>
              </p14:nvContentPartPr>
              <p14:xfrm>
                <a:off x="11709978" y="80260"/>
                <a:ext cx="296280" cy="146880"/>
              </p14:xfrm>
            </p:contentPart>
          </mc:Choice>
          <mc:Fallback xmlns="">
            <p:pic>
              <p:nvPicPr>
                <p:cNvPr id="407" name="Entrada de lápiz 406">
                  <a:extLst>
                    <a:ext uri="{FF2B5EF4-FFF2-40B4-BE49-F238E27FC236}">
                      <a16:creationId xmlns:a16="http://schemas.microsoft.com/office/drawing/2014/main" id="{FC19933F-6574-4863-9C5D-782BA5D2804D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1700978" y="71260"/>
                  <a:ext cx="313920" cy="164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2" name="Grupo 421">
            <a:extLst>
              <a:ext uri="{FF2B5EF4-FFF2-40B4-BE49-F238E27FC236}">
                <a16:creationId xmlns:a16="http://schemas.microsoft.com/office/drawing/2014/main" id="{3A1E757E-EF17-4F68-B6A5-9A7FA3F0EEDE}"/>
              </a:ext>
            </a:extLst>
          </p:cNvPr>
          <p:cNvGrpSpPr/>
          <p:nvPr/>
        </p:nvGrpSpPr>
        <p:grpSpPr>
          <a:xfrm>
            <a:off x="827682" y="3487384"/>
            <a:ext cx="265680" cy="223200"/>
            <a:chOff x="827682" y="3487384"/>
            <a:chExt cx="265680" cy="22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414" name="Entrada de lápiz 413">
                  <a:extLst>
                    <a:ext uri="{FF2B5EF4-FFF2-40B4-BE49-F238E27FC236}">
                      <a16:creationId xmlns:a16="http://schemas.microsoft.com/office/drawing/2014/main" id="{CFC6E989-37E3-4659-8864-78AB26DCB348}"/>
                    </a:ext>
                  </a:extLst>
                </p14:cNvPr>
                <p14:cNvContentPartPr/>
                <p14:nvPr/>
              </p14:nvContentPartPr>
              <p14:xfrm>
                <a:off x="827682" y="3636064"/>
                <a:ext cx="360" cy="360"/>
              </p14:xfrm>
            </p:contentPart>
          </mc:Choice>
          <mc:Fallback xmlns="">
            <p:pic>
              <p:nvPicPr>
                <p:cNvPr id="414" name="Entrada de lápiz 413">
                  <a:extLst>
                    <a:ext uri="{FF2B5EF4-FFF2-40B4-BE49-F238E27FC236}">
                      <a16:creationId xmlns:a16="http://schemas.microsoft.com/office/drawing/2014/main" id="{CFC6E989-37E3-4659-8864-78AB26DCB348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810042" y="3618064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415" name="Entrada de lápiz 414">
                  <a:extLst>
                    <a:ext uri="{FF2B5EF4-FFF2-40B4-BE49-F238E27FC236}">
                      <a16:creationId xmlns:a16="http://schemas.microsoft.com/office/drawing/2014/main" id="{07D36674-7870-4879-91F0-057D5F26A546}"/>
                    </a:ext>
                  </a:extLst>
                </p14:cNvPr>
                <p14:cNvContentPartPr/>
                <p14:nvPr/>
              </p14:nvContentPartPr>
              <p14:xfrm>
                <a:off x="902922" y="3487384"/>
                <a:ext cx="190440" cy="223200"/>
              </p14:xfrm>
            </p:contentPart>
          </mc:Choice>
          <mc:Fallback xmlns="">
            <p:pic>
              <p:nvPicPr>
                <p:cNvPr id="415" name="Entrada de lápiz 414">
                  <a:extLst>
                    <a:ext uri="{FF2B5EF4-FFF2-40B4-BE49-F238E27FC236}">
                      <a16:creationId xmlns:a16="http://schemas.microsoft.com/office/drawing/2014/main" id="{07D36674-7870-4879-91F0-057D5F26A546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885282" y="3469384"/>
                  <a:ext cx="226080" cy="258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6" name="Grupo 425">
            <a:extLst>
              <a:ext uri="{FF2B5EF4-FFF2-40B4-BE49-F238E27FC236}">
                <a16:creationId xmlns:a16="http://schemas.microsoft.com/office/drawing/2014/main" id="{1C10CAFF-1698-4430-8DCB-096E9EDD8A37}"/>
              </a:ext>
            </a:extLst>
          </p:cNvPr>
          <p:cNvGrpSpPr/>
          <p:nvPr/>
        </p:nvGrpSpPr>
        <p:grpSpPr>
          <a:xfrm>
            <a:off x="1495122" y="3506824"/>
            <a:ext cx="216000" cy="173160"/>
            <a:chOff x="1495122" y="3506824"/>
            <a:chExt cx="216000" cy="17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423" name="Entrada de lápiz 422">
                  <a:extLst>
                    <a:ext uri="{FF2B5EF4-FFF2-40B4-BE49-F238E27FC236}">
                      <a16:creationId xmlns:a16="http://schemas.microsoft.com/office/drawing/2014/main" id="{FEE52904-8FEF-483B-84C5-3085F914AD92}"/>
                    </a:ext>
                  </a:extLst>
                </p14:cNvPr>
                <p14:cNvContentPartPr/>
                <p14:nvPr/>
              </p14:nvContentPartPr>
              <p14:xfrm>
                <a:off x="1495122" y="3592864"/>
                <a:ext cx="360" cy="360"/>
              </p14:xfrm>
            </p:contentPart>
          </mc:Choice>
          <mc:Fallback xmlns="">
            <p:pic>
              <p:nvPicPr>
                <p:cNvPr id="423" name="Entrada de lápiz 422">
                  <a:extLst>
                    <a:ext uri="{FF2B5EF4-FFF2-40B4-BE49-F238E27FC236}">
                      <a16:creationId xmlns:a16="http://schemas.microsoft.com/office/drawing/2014/main" id="{FEE52904-8FEF-483B-84C5-3085F914AD92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477482" y="3574864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424" name="Entrada de lápiz 423">
                  <a:extLst>
                    <a:ext uri="{FF2B5EF4-FFF2-40B4-BE49-F238E27FC236}">
                      <a16:creationId xmlns:a16="http://schemas.microsoft.com/office/drawing/2014/main" id="{4B8A2D86-92EC-407B-A6E0-C7E65728C788}"/>
                    </a:ext>
                  </a:extLst>
                </p14:cNvPr>
                <p14:cNvContentPartPr/>
                <p14:nvPr/>
              </p14:nvContentPartPr>
              <p14:xfrm>
                <a:off x="1579362" y="3515104"/>
                <a:ext cx="69480" cy="24120"/>
              </p14:xfrm>
            </p:contentPart>
          </mc:Choice>
          <mc:Fallback xmlns="">
            <p:pic>
              <p:nvPicPr>
                <p:cNvPr id="424" name="Entrada de lápiz 423">
                  <a:extLst>
                    <a:ext uri="{FF2B5EF4-FFF2-40B4-BE49-F238E27FC236}">
                      <a16:creationId xmlns:a16="http://schemas.microsoft.com/office/drawing/2014/main" id="{4B8A2D86-92EC-407B-A6E0-C7E65728C788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561362" y="3497464"/>
                  <a:ext cx="10512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425" name="Entrada de lápiz 424">
                  <a:extLst>
                    <a:ext uri="{FF2B5EF4-FFF2-40B4-BE49-F238E27FC236}">
                      <a16:creationId xmlns:a16="http://schemas.microsoft.com/office/drawing/2014/main" id="{EEEEC8B1-2E43-4AEF-BECC-355A530A822B}"/>
                    </a:ext>
                  </a:extLst>
                </p14:cNvPr>
                <p14:cNvContentPartPr/>
                <p14:nvPr/>
              </p14:nvContentPartPr>
              <p14:xfrm>
                <a:off x="1571082" y="3506824"/>
                <a:ext cx="140040" cy="173160"/>
              </p14:xfrm>
            </p:contentPart>
          </mc:Choice>
          <mc:Fallback xmlns="">
            <p:pic>
              <p:nvPicPr>
                <p:cNvPr id="425" name="Entrada de lápiz 424">
                  <a:extLst>
                    <a:ext uri="{FF2B5EF4-FFF2-40B4-BE49-F238E27FC236}">
                      <a16:creationId xmlns:a16="http://schemas.microsoft.com/office/drawing/2014/main" id="{EEEEC8B1-2E43-4AEF-BECC-355A530A822B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553442" y="3488824"/>
                  <a:ext cx="175680" cy="20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4" name="Grupo 433">
            <a:extLst>
              <a:ext uri="{FF2B5EF4-FFF2-40B4-BE49-F238E27FC236}">
                <a16:creationId xmlns:a16="http://schemas.microsoft.com/office/drawing/2014/main" id="{929D0D25-D4D1-4385-89E6-410A8CEEC56B}"/>
              </a:ext>
            </a:extLst>
          </p:cNvPr>
          <p:cNvGrpSpPr/>
          <p:nvPr/>
        </p:nvGrpSpPr>
        <p:grpSpPr>
          <a:xfrm>
            <a:off x="2151402" y="3529864"/>
            <a:ext cx="3999240" cy="793800"/>
            <a:chOff x="2151402" y="3529864"/>
            <a:chExt cx="3999240" cy="79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409" name="Entrada de lápiz 408">
                  <a:extLst>
                    <a:ext uri="{FF2B5EF4-FFF2-40B4-BE49-F238E27FC236}">
                      <a16:creationId xmlns:a16="http://schemas.microsoft.com/office/drawing/2014/main" id="{F784AE8E-47E6-4CD8-9BAA-E18D51EA0DBD}"/>
                    </a:ext>
                  </a:extLst>
                </p14:cNvPr>
                <p14:cNvContentPartPr/>
                <p14:nvPr/>
              </p14:nvContentPartPr>
              <p14:xfrm>
                <a:off x="2151402" y="3936664"/>
                <a:ext cx="1578240" cy="19800"/>
              </p14:xfrm>
            </p:contentPart>
          </mc:Choice>
          <mc:Fallback xmlns="">
            <p:pic>
              <p:nvPicPr>
                <p:cNvPr id="409" name="Entrada de lápiz 408">
                  <a:extLst>
                    <a:ext uri="{FF2B5EF4-FFF2-40B4-BE49-F238E27FC236}">
                      <a16:creationId xmlns:a16="http://schemas.microsoft.com/office/drawing/2014/main" id="{F784AE8E-47E6-4CD8-9BAA-E18D51EA0DBD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133402" y="3919024"/>
                  <a:ext cx="161388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410" name="Entrada de lápiz 409">
                  <a:extLst>
                    <a:ext uri="{FF2B5EF4-FFF2-40B4-BE49-F238E27FC236}">
                      <a16:creationId xmlns:a16="http://schemas.microsoft.com/office/drawing/2014/main" id="{B409B61D-442E-4340-A6B9-C376940DF172}"/>
                    </a:ext>
                  </a:extLst>
                </p14:cNvPr>
                <p14:cNvContentPartPr/>
                <p14:nvPr/>
              </p14:nvContentPartPr>
              <p14:xfrm>
                <a:off x="2718762" y="4076704"/>
                <a:ext cx="123840" cy="246960"/>
              </p14:xfrm>
            </p:contentPart>
          </mc:Choice>
          <mc:Fallback xmlns="">
            <p:pic>
              <p:nvPicPr>
                <p:cNvPr id="410" name="Entrada de lápiz 409">
                  <a:extLst>
                    <a:ext uri="{FF2B5EF4-FFF2-40B4-BE49-F238E27FC236}">
                      <a16:creationId xmlns:a16="http://schemas.microsoft.com/office/drawing/2014/main" id="{B409B61D-442E-4340-A6B9-C376940DF172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2700762" y="4059064"/>
                  <a:ext cx="15948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411" name="Entrada de lápiz 410">
                  <a:extLst>
                    <a:ext uri="{FF2B5EF4-FFF2-40B4-BE49-F238E27FC236}">
                      <a16:creationId xmlns:a16="http://schemas.microsoft.com/office/drawing/2014/main" id="{47FC1186-A44F-488E-8C16-CCCCECD5CA87}"/>
                    </a:ext>
                  </a:extLst>
                </p14:cNvPr>
                <p14:cNvContentPartPr/>
                <p14:nvPr/>
              </p14:nvContentPartPr>
              <p14:xfrm>
                <a:off x="2979402" y="4022344"/>
                <a:ext cx="139680" cy="33120"/>
              </p14:xfrm>
            </p:contentPart>
          </mc:Choice>
          <mc:Fallback xmlns="">
            <p:pic>
              <p:nvPicPr>
                <p:cNvPr id="411" name="Entrada de lápiz 410">
                  <a:extLst>
                    <a:ext uri="{FF2B5EF4-FFF2-40B4-BE49-F238E27FC236}">
                      <a16:creationId xmlns:a16="http://schemas.microsoft.com/office/drawing/2014/main" id="{47FC1186-A44F-488E-8C16-CCCCECD5CA87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2961762" y="4004704"/>
                  <a:ext cx="17532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412" name="Entrada de lápiz 411">
                  <a:extLst>
                    <a:ext uri="{FF2B5EF4-FFF2-40B4-BE49-F238E27FC236}">
                      <a16:creationId xmlns:a16="http://schemas.microsoft.com/office/drawing/2014/main" id="{BF3967DA-1C38-4C4D-981D-C0DFB6BDE161}"/>
                    </a:ext>
                  </a:extLst>
                </p14:cNvPr>
                <p14:cNvContentPartPr/>
                <p14:nvPr/>
              </p14:nvContentPartPr>
              <p14:xfrm>
                <a:off x="2941962" y="4044664"/>
                <a:ext cx="201960" cy="249840"/>
              </p14:xfrm>
            </p:contentPart>
          </mc:Choice>
          <mc:Fallback xmlns="">
            <p:pic>
              <p:nvPicPr>
                <p:cNvPr id="412" name="Entrada de lápiz 411">
                  <a:extLst>
                    <a:ext uri="{FF2B5EF4-FFF2-40B4-BE49-F238E27FC236}">
                      <a16:creationId xmlns:a16="http://schemas.microsoft.com/office/drawing/2014/main" id="{BF3967DA-1C38-4C4D-981D-C0DFB6BDE161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2923962" y="4026664"/>
                  <a:ext cx="23760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416" name="Entrada de lápiz 415">
                  <a:extLst>
                    <a:ext uri="{FF2B5EF4-FFF2-40B4-BE49-F238E27FC236}">
                      <a16:creationId xmlns:a16="http://schemas.microsoft.com/office/drawing/2014/main" id="{333E9325-B9A6-4C62-90EA-8A9DC93C3295}"/>
                    </a:ext>
                  </a:extLst>
                </p14:cNvPr>
                <p14:cNvContentPartPr/>
                <p14:nvPr/>
              </p14:nvContentPartPr>
              <p14:xfrm>
                <a:off x="2161842" y="3557584"/>
                <a:ext cx="120600" cy="272160"/>
              </p14:xfrm>
            </p:contentPart>
          </mc:Choice>
          <mc:Fallback xmlns="">
            <p:pic>
              <p:nvPicPr>
                <p:cNvPr id="416" name="Entrada de lápiz 415">
                  <a:extLst>
                    <a:ext uri="{FF2B5EF4-FFF2-40B4-BE49-F238E27FC236}">
                      <a16:creationId xmlns:a16="http://schemas.microsoft.com/office/drawing/2014/main" id="{333E9325-B9A6-4C62-90EA-8A9DC93C3295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2144202" y="3539944"/>
                  <a:ext cx="15624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417" name="Entrada de lápiz 416">
                  <a:extLst>
                    <a:ext uri="{FF2B5EF4-FFF2-40B4-BE49-F238E27FC236}">
                      <a16:creationId xmlns:a16="http://schemas.microsoft.com/office/drawing/2014/main" id="{2EFF74D4-5AD6-4EE2-A25D-F2B0EDA04677}"/>
                    </a:ext>
                  </a:extLst>
                </p14:cNvPr>
                <p14:cNvContentPartPr/>
                <p14:nvPr/>
              </p14:nvContentPartPr>
              <p14:xfrm>
                <a:off x="2409522" y="3710944"/>
                <a:ext cx="11160" cy="360"/>
              </p14:xfrm>
            </p:contentPart>
          </mc:Choice>
          <mc:Fallback xmlns="">
            <p:pic>
              <p:nvPicPr>
                <p:cNvPr id="417" name="Entrada de lápiz 416">
                  <a:extLst>
                    <a:ext uri="{FF2B5EF4-FFF2-40B4-BE49-F238E27FC236}">
                      <a16:creationId xmlns:a16="http://schemas.microsoft.com/office/drawing/2014/main" id="{2EFF74D4-5AD6-4EE2-A25D-F2B0EDA04677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2391522" y="3693304"/>
                  <a:ext cx="468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418" name="Entrada de lápiz 417">
                  <a:extLst>
                    <a:ext uri="{FF2B5EF4-FFF2-40B4-BE49-F238E27FC236}">
                      <a16:creationId xmlns:a16="http://schemas.microsoft.com/office/drawing/2014/main" id="{0086CE75-A3C3-4478-AAC1-4B4F1419E8B4}"/>
                    </a:ext>
                  </a:extLst>
                </p14:cNvPr>
                <p14:cNvContentPartPr/>
                <p14:nvPr/>
              </p14:nvContentPartPr>
              <p14:xfrm>
                <a:off x="2515362" y="3529864"/>
                <a:ext cx="271800" cy="321480"/>
              </p14:xfrm>
            </p:contentPart>
          </mc:Choice>
          <mc:Fallback xmlns="">
            <p:pic>
              <p:nvPicPr>
                <p:cNvPr id="418" name="Entrada de lápiz 417">
                  <a:extLst>
                    <a:ext uri="{FF2B5EF4-FFF2-40B4-BE49-F238E27FC236}">
                      <a16:creationId xmlns:a16="http://schemas.microsoft.com/office/drawing/2014/main" id="{0086CE75-A3C3-4478-AAC1-4B4F1419E8B4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2497722" y="3511864"/>
                  <a:ext cx="307440" cy="35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419" name="Entrada de lápiz 418">
                  <a:extLst>
                    <a:ext uri="{FF2B5EF4-FFF2-40B4-BE49-F238E27FC236}">
                      <a16:creationId xmlns:a16="http://schemas.microsoft.com/office/drawing/2014/main" id="{22E96B96-0D06-4763-806F-4EBCA5F745CF}"/>
                    </a:ext>
                  </a:extLst>
                </p14:cNvPr>
                <p14:cNvContentPartPr/>
                <p14:nvPr/>
              </p14:nvContentPartPr>
              <p14:xfrm>
                <a:off x="2968602" y="3563344"/>
                <a:ext cx="23760" cy="274680"/>
              </p14:xfrm>
            </p:contentPart>
          </mc:Choice>
          <mc:Fallback xmlns="">
            <p:pic>
              <p:nvPicPr>
                <p:cNvPr id="419" name="Entrada de lápiz 418">
                  <a:extLst>
                    <a:ext uri="{FF2B5EF4-FFF2-40B4-BE49-F238E27FC236}">
                      <a16:creationId xmlns:a16="http://schemas.microsoft.com/office/drawing/2014/main" id="{22E96B96-0D06-4763-806F-4EBCA5F745CF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2950602" y="3545344"/>
                  <a:ext cx="5940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420" name="Entrada de lápiz 419">
                  <a:extLst>
                    <a:ext uri="{FF2B5EF4-FFF2-40B4-BE49-F238E27FC236}">
                      <a16:creationId xmlns:a16="http://schemas.microsoft.com/office/drawing/2014/main" id="{EE876F76-0977-4DCB-9122-EBA8499A8583}"/>
                    </a:ext>
                  </a:extLst>
                </p14:cNvPr>
                <p14:cNvContentPartPr/>
                <p14:nvPr/>
              </p14:nvContentPartPr>
              <p14:xfrm>
                <a:off x="2927562" y="3646144"/>
                <a:ext cx="253440" cy="75960"/>
              </p14:xfrm>
            </p:contentPart>
          </mc:Choice>
          <mc:Fallback xmlns="">
            <p:pic>
              <p:nvPicPr>
                <p:cNvPr id="420" name="Entrada de lápiz 419">
                  <a:extLst>
                    <a:ext uri="{FF2B5EF4-FFF2-40B4-BE49-F238E27FC236}">
                      <a16:creationId xmlns:a16="http://schemas.microsoft.com/office/drawing/2014/main" id="{EE876F76-0977-4DCB-9122-EBA8499A8583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2909562" y="3628144"/>
                  <a:ext cx="28908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427" name="Entrada de lápiz 426">
                  <a:extLst>
                    <a:ext uri="{FF2B5EF4-FFF2-40B4-BE49-F238E27FC236}">
                      <a16:creationId xmlns:a16="http://schemas.microsoft.com/office/drawing/2014/main" id="{F55E85EF-AE19-4500-992E-E24A19AE9798}"/>
                    </a:ext>
                  </a:extLst>
                </p14:cNvPr>
                <p14:cNvContentPartPr/>
                <p14:nvPr/>
              </p14:nvContentPartPr>
              <p14:xfrm>
                <a:off x="3299442" y="3568384"/>
                <a:ext cx="228600" cy="259560"/>
              </p14:xfrm>
            </p:contentPart>
          </mc:Choice>
          <mc:Fallback xmlns="">
            <p:pic>
              <p:nvPicPr>
                <p:cNvPr id="427" name="Entrada de lápiz 426">
                  <a:extLst>
                    <a:ext uri="{FF2B5EF4-FFF2-40B4-BE49-F238E27FC236}">
                      <a16:creationId xmlns:a16="http://schemas.microsoft.com/office/drawing/2014/main" id="{F55E85EF-AE19-4500-992E-E24A19AE9798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281802" y="3550384"/>
                  <a:ext cx="26424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428" name="Entrada de lápiz 427">
                  <a:extLst>
                    <a:ext uri="{FF2B5EF4-FFF2-40B4-BE49-F238E27FC236}">
                      <a16:creationId xmlns:a16="http://schemas.microsoft.com/office/drawing/2014/main" id="{266965F1-E0A5-4487-B7DB-E385CE259AA7}"/>
                    </a:ext>
                  </a:extLst>
                </p14:cNvPr>
                <p14:cNvContentPartPr/>
                <p14:nvPr/>
              </p14:nvContentPartPr>
              <p14:xfrm>
                <a:off x="3658362" y="3695824"/>
                <a:ext cx="9720" cy="15480"/>
              </p14:xfrm>
            </p:contentPart>
          </mc:Choice>
          <mc:Fallback xmlns="">
            <p:pic>
              <p:nvPicPr>
                <p:cNvPr id="428" name="Entrada de lápiz 427">
                  <a:extLst>
                    <a:ext uri="{FF2B5EF4-FFF2-40B4-BE49-F238E27FC236}">
                      <a16:creationId xmlns:a16="http://schemas.microsoft.com/office/drawing/2014/main" id="{266965F1-E0A5-4487-B7DB-E385CE259AA7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640722" y="3678184"/>
                  <a:ext cx="4536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429" name="Entrada de lápiz 428">
                  <a:extLst>
                    <a:ext uri="{FF2B5EF4-FFF2-40B4-BE49-F238E27FC236}">
                      <a16:creationId xmlns:a16="http://schemas.microsoft.com/office/drawing/2014/main" id="{B8CE0494-FD2D-4FF5-8A15-7858028C11B9}"/>
                    </a:ext>
                  </a:extLst>
                </p14:cNvPr>
                <p14:cNvContentPartPr/>
                <p14:nvPr/>
              </p14:nvContentPartPr>
              <p14:xfrm>
                <a:off x="3796962" y="3538864"/>
                <a:ext cx="117000" cy="32760"/>
              </p14:xfrm>
            </p:contentPart>
          </mc:Choice>
          <mc:Fallback xmlns="">
            <p:pic>
              <p:nvPicPr>
                <p:cNvPr id="429" name="Entrada de lápiz 428">
                  <a:extLst>
                    <a:ext uri="{FF2B5EF4-FFF2-40B4-BE49-F238E27FC236}">
                      <a16:creationId xmlns:a16="http://schemas.microsoft.com/office/drawing/2014/main" id="{B8CE0494-FD2D-4FF5-8A15-7858028C11B9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778962" y="3521224"/>
                  <a:ext cx="15264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430" name="Entrada de lápiz 429">
                  <a:extLst>
                    <a:ext uri="{FF2B5EF4-FFF2-40B4-BE49-F238E27FC236}">
                      <a16:creationId xmlns:a16="http://schemas.microsoft.com/office/drawing/2014/main" id="{59CD3820-DA20-403C-8A5C-C3BFF21C9394}"/>
                    </a:ext>
                  </a:extLst>
                </p14:cNvPr>
                <p14:cNvContentPartPr/>
                <p14:nvPr/>
              </p14:nvContentPartPr>
              <p14:xfrm>
                <a:off x="3773562" y="3549664"/>
                <a:ext cx="187200" cy="246600"/>
              </p14:xfrm>
            </p:contentPart>
          </mc:Choice>
          <mc:Fallback xmlns="">
            <p:pic>
              <p:nvPicPr>
                <p:cNvPr id="430" name="Entrada de lápiz 429">
                  <a:extLst>
                    <a:ext uri="{FF2B5EF4-FFF2-40B4-BE49-F238E27FC236}">
                      <a16:creationId xmlns:a16="http://schemas.microsoft.com/office/drawing/2014/main" id="{59CD3820-DA20-403C-8A5C-C3BFF21C9394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755562" y="3531664"/>
                  <a:ext cx="22284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431" name="Entrada de lápiz 430">
                  <a:extLst>
                    <a:ext uri="{FF2B5EF4-FFF2-40B4-BE49-F238E27FC236}">
                      <a16:creationId xmlns:a16="http://schemas.microsoft.com/office/drawing/2014/main" id="{B9795243-D32E-4F74-BD59-481EF6E41FB0}"/>
                    </a:ext>
                  </a:extLst>
                </p14:cNvPr>
                <p14:cNvContentPartPr/>
                <p14:nvPr/>
              </p14:nvContentPartPr>
              <p14:xfrm>
                <a:off x="4087482" y="3829024"/>
                <a:ext cx="146880" cy="11520"/>
              </p14:xfrm>
            </p:contentPart>
          </mc:Choice>
          <mc:Fallback xmlns="">
            <p:pic>
              <p:nvPicPr>
                <p:cNvPr id="431" name="Entrada de lápiz 430">
                  <a:extLst>
                    <a:ext uri="{FF2B5EF4-FFF2-40B4-BE49-F238E27FC236}">
                      <a16:creationId xmlns:a16="http://schemas.microsoft.com/office/drawing/2014/main" id="{B9795243-D32E-4F74-BD59-481EF6E41FB0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069842" y="3811384"/>
                  <a:ext cx="18252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432" name="Entrada de lápiz 431">
                  <a:extLst>
                    <a:ext uri="{FF2B5EF4-FFF2-40B4-BE49-F238E27FC236}">
                      <a16:creationId xmlns:a16="http://schemas.microsoft.com/office/drawing/2014/main" id="{93B2D500-19F6-499C-AB81-40F894A7BF32}"/>
                    </a:ext>
                  </a:extLst>
                </p14:cNvPr>
                <p14:cNvContentPartPr/>
                <p14:nvPr/>
              </p14:nvContentPartPr>
              <p14:xfrm>
                <a:off x="4107282" y="3931984"/>
                <a:ext cx="183240" cy="27000"/>
              </p14:xfrm>
            </p:contentPart>
          </mc:Choice>
          <mc:Fallback xmlns="">
            <p:pic>
              <p:nvPicPr>
                <p:cNvPr id="432" name="Entrada de lápiz 431">
                  <a:extLst>
                    <a:ext uri="{FF2B5EF4-FFF2-40B4-BE49-F238E27FC236}">
                      <a16:creationId xmlns:a16="http://schemas.microsoft.com/office/drawing/2014/main" id="{93B2D500-19F6-499C-AB81-40F894A7BF32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089282" y="3913984"/>
                  <a:ext cx="21888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433" name="Entrada de lápiz 432">
                  <a:extLst>
                    <a:ext uri="{FF2B5EF4-FFF2-40B4-BE49-F238E27FC236}">
                      <a16:creationId xmlns:a16="http://schemas.microsoft.com/office/drawing/2014/main" id="{D6A9E095-596F-4C0A-91B0-7E41CD0C31D6}"/>
                    </a:ext>
                  </a:extLst>
                </p14:cNvPr>
                <p14:cNvContentPartPr/>
                <p14:nvPr/>
              </p14:nvContentPartPr>
              <p14:xfrm>
                <a:off x="4582122" y="3935944"/>
                <a:ext cx="1568520" cy="33840"/>
              </p14:xfrm>
            </p:contentPart>
          </mc:Choice>
          <mc:Fallback xmlns="">
            <p:pic>
              <p:nvPicPr>
                <p:cNvPr id="433" name="Entrada de lápiz 432">
                  <a:extLst>
                    <a:ext uri="{FF2B5EF4-FFF2-40B4-BE49-F238E27FC236}">
                      <a16:creationId xmlns:a16="http://schemas.microsoft.com/office/drawing/2014/main" id="{D6A9E095-596F-4C0A-91B0-7E41CD0C31D6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564482" y="3917944"/>
                  <a:ext cx="1604160" cy="69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1" name="Grupo 440">
            <a:extLst>
              <a:ext uri="{FF2B5EF4-FFF2-40B4-BE49-F238E27FC236}">
                <a16:creationId xmlns:a16="http://schemas.microsoft.com/office/drawing/2014/main" id="{667D305A-1809-475F-B036-49B8E93201F3}"/>
              </a:ext>
            </a:extLst>
          </p:cNvPr>
          <p:cNvGrpSpPr/>
          <p:nvPr/>
        </p:nvGrpSpPr>
        <p:grpSpPr>
          <a:xfrm>
            <a:off x="4711002" y="3507544"/>
            <a:ext cx="1121040" cy="286200"/>
            <a:chOff x="4711002" y="3507544"/>
            <a:chExt cx="1121040" cy="28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435" name="Entrada de lápiz 434">
                  <a:extLst>
                    <a:ext uri="{FF2B5EF4-FFF2-40B4-BE49-F238E27FC236}">
                      <a16:creationId xmlns:a16="http://schemas.microsoft.com/office/drawing/2014/main" id="{5374D1CB-7AB1-4EBB-B7E6-F3173FF79F89}"/>
                    </a:ext>
                  </a:extLst>
                </p14:cNvPr>
                <p14:cNvContentPartPr/>
                <p14:nvPr/>
              </p14:nvContentPartPr>
              <p14:xfrm>
                <a:off x="4711002" y="3553624"/>
                <a:ext cx="313560" cy="240120"/>
              </p14:xfrm>
            </p:contentPart>
          </mc:Choice>
          <mc:Fallback xmlns="">
            <p:pic>
              <p:nvPicPr>
                <p:cNvPr id="435" name="Entrada de lápiz 434">
                  <a:extLst>
                    <a:ext uri="{FF2B5EF4-FFF2-40B4-BE49-F238E27FC236}">
                      <a16:creationId xmlns:a16="http://schemas.microsoft.com/office/drawing/2014/main" id="{5374D1CB-7AB1-4EBB-B7E6-F3173FF79F89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693362" y="3535984"/>
                  <a:ext cx="34920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436" name="Entrada de lápiz 435">
                  <a:extLst>
                    <a:ext uri="{FF2B5EF4-FFF2-40B4-BE49-F238E27FC236}">
                      <a16:creationId xmlns:a16="http://schemas.microsoft.com/office/drawing/2014/main" id="{A7D01D5E-0BB6-4EA1-B049-963604E4BD79}"/>
                    </a:ext>
                  </a:extLst>
                </p14:cNvPr>
                <p14:cNvContentPartPr/>
                <p14:nvPr/>
              </p14:nvContentPartPr>
              <p14:xfrm>
                <a:off x="5152002" y="3560104"/>
                <a:ext cx="54720" cy="204480"/>
              </p14:xfrm>
            </p:contentPart>
          </mc:Choice>
          <mc:Fallback xmlns="">
            <p:pic>
              <p:nvPicPr>
                <p:cNvPr id="436" name="Entrada de lápiz 435">
                  <a:extLst>
                    <a:ext uri="{FF2B5EF4-FFF2-40B4-BE49-F238E27FC236}">
                      <a16:creationId xmlns:a16="http://schemas.microsoft.com/office/drawing/2014/main" id="{A7D01D5E-0BB6-4EA1-B049-963604E4BD79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5134002" y="3542464"/>
                  <a:ext cx="9036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437" name="Entrada de lápiz 436">
                  <a:extLst>
                    <a:ext uri="{FF2B5EF4-FFF2-40B4-BE49-F238E27FC236}">
                      <a16:creationId xmlns:a16="http://schemas.microsoft.com/office/drawing/2014/main" id="{884A59DE-406D-447E-BE4B-F4C925E3DB8A}"/>
                    </a:ext>
                  </a:extLst>
                </p14:cNvPr>
                <p14:cNvContentPartPr/>
                <p14:nvPr/>
              </p14:nvContentPartPr>
              <p14:xfrm>
                <a:off x="5131122" y="3641824"/>
                <a:ext cx="189720" cy="47880"/>
              </p14:xfrm>
            </p:contentPart>
          </mc:Choice>
          <mc:Fallback xmlns="">
            <p:pic>
              <p:nvPicPr>
                <p:cNvPr id="437" name="Entrada de lápiz 436">
                  <a:extLst>
                    <a:ext uri="{FF2B5EF4-FFF2-40B4-BE49-F238E27FC236}">
                      <a16:creationId xmlns:a16="http://schemas.microsoft.com/office/drawing/2014/main" id="{884A59DE-406D-447E-BE4B-F4C925E3DB8A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5113122" y="3623824"/>
                  <a:ext cx="22536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439" name="Entrada de lápiz 438">
                  <a:extLst>
                    <a:ext uri="{FF2B5EF4-FFF2-40B4-BE49-F238E27FC236}">
                      <a16:creationId xmlns:a16="http://schemas.microsoft.com/office/drawing/2014/main" id="{DF38F48D-69D9-4A06-8B36-0EF9C025810B}"/>
                    </a:ext>
                  </a:extLst>
                </p14:cNvPr>
                <p14:cNvContentPartPr/>
                <p14:nvPr/>
              </p14:nvContentPartPr>
              <p14:xfrm>
                <a:off x="5485722" y="3507544"/>
                <a:ext cx="119520" cy="239040"/>
              </p14:xfrm>
            </p:contentPart>
          </mc:Choice>
          <mc:Fallback xmlns="">
            <p:pic>
              <p:nvPicPr>
                <p:cNvPr id="439" name="Entrada de lápiz 438">
                  <a:extLst>
                    <a:ext uri="{FF2B5EF4-FFF2-40B4-BE49-F238E27FC236}">
                      <a16:creationId xmlns:a16="http://schemas.microsoft.com/office/drawing/2014/main" id="{DF38F48D-69D9-4A06-8B36-0EF9C025810B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5468082" y="3489544"/>
                  <a:ext cx="15516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440" name="Entrada de lápiz 439">
                  <a:extLst>
                    <a:ext uri="{FF2B5EF4-FFF2-40B4-BE49-F238E27FC236}">
                      <a16:creationId xmlns:a16="http://schemas.microsoft.com/office/drawing/2014/main" id="{02BE652D-6311-4AF8-BF5B-4661C285B0A4}"/>
                    </a:ext>
                  </a:extLst>
                </p14:cNvPr>
                <p14:cNvContentPartPr/>
                <p14:nvPr/>
              </p14:nvContentPartPr>
              <p14:xfrm>
                <a:off x="5616042" y="3515104"/>
                <a:ext cx="216000" cy="217440"/>
              </p14:xfrm>
            </p:contentPart>
          </mc:Choice>
          <mc:Fallback xmlns="">
            <p:pic>
              <p:nvPicPr>
                <p:cNvPr id="440" name="Entrada de lápiz 439">
                  <a:extLst>
                    <a:ext uri="{FF2B5EF4-FFF2-40B4-BE49-F238E27FC236}">
                      <a16:creationId xmlns:a16="http://schemas.microsoft.com/office/drawing/2014/main" id="{02BE652D-6311-4AF8-BF5B-4661C285B0A4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5598042" y="3497464"/>
                  <a:ext cx="251640" cy="253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4" name="Grupo 453">
            <a:extLst>
              <a:ext uri="{FF2B5EF4-FFF2-40B4-BE49-F238E27FC236}">
                <a16:creationId xmlns:a16="http://schemas.microsoft.com/office/drawing/2014/main" id="{736ED14B-C9A2-491C-BF7F-45DA290C245A}"/>
              </a:ext>
            </a:extLst>
          </p:cNvPr>
          <p:cNvGrpSpPr/>
          <p:nvPr/>
        </p:nvGrpSpPr>
        <p:grpSpPr>
          <a:xfrm>
            <a:off x="5137962" y="4018744"/>
            <a:ext cx="468000" cy="272880"/>
            <a:chOff x="5137962" y="4018744"/>
            <a:chExt cx="468000" cy="272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442" name="Entrada de lápiz 441">
                  <a:extLst>
                    <a:ext uri="{FF2B5EF4-FFF2-40B4-BE49-F238E27FC236}">
                      <a16:creationId xmlns:a16="http://schemas.microsoft.com/office/drawing/2014/main" id="{90B136D2-EA94-4F1F-8540-11A3515824BE}"/>
                    </a:ext>
                  </a:extLst>
                </p14:cNvPr>
                <p14:cNvContentPartPr/>
                <p14:nvPr/>
              </p14:nvContentPartPr>
              <p14:xfrm>
                <a:off x="5137962" y="4046104"/>
                <a:ext cx="134280" cy="245520"/>
              </p14:xfrm>
            </p:contentPart>
          </mc:Choice>
          <mc:Fallback xmlns="">
            <p:pic>
              <p:nvPicPr>
                <p:cNvPr id="442" name="Entrada de lápiz 441">
                  <a:extLst>
                    <a:ext uri="{FF2B5EF4-FFF2-40B4-BE49-F238E27FC236}">
                      <a16:creationId xmlns:a16="http://schemas.microsoft.com/office/drawing/2014/main" id="{90B136D2-EA94-4F1F-8540-11A3515824BE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119962" y="4028104"/>
                  <a:ext cx="16992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443" name="Entrada de lápiz 442">
                  <a:extLst>
                    <a:ext uri="{FF2B5EF4-FFF2-40B4-BE49-F238E27FC236}">
                      <a16:creationId xmlns:a16="http://schemas.microsoft.com/office/drawing/2014/main" id="{7E22788D-2095-443D-8ABD-444ECF1F9224}"/>
                    </a:ext>
                  </a:extLst>
                </p14:cNvPr>
                <p14:cNvContentPartPr/>
                <p14:nvPr/>
              </p14:nvContentPartPr>
              <p14:xfrm>
                <a:off x="5426322" y="4018744"/>
                <a:ext cx="106560" cy="4680"/>
              </p14:xfrm>
            </p:contentPart>
          </mc:Choice>
          <mc:Fallback xmlns="">
            <p:pic>
              <p:nvPicPr>
                <p:cNvPr id="443" name="Entrada de lápiz 442">
                  <a:extLst>
                    <a:ext uri="{FF2B5EF4-FFF2-40B4-BE49-F238E27FC236}">
                      <a16:creationId xmlns:a16="http://schemas.microsoft.com/office/drawing/2014/main" id="{7E22788D-2095-443D-8ABD-444ECF1F9224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5408322" y="4001104"/>
                  <a:ext cx="1422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445" name="Entrada de lápiz 444">
                  <a:extLst>
                    <a:ext uri="{FF2B5EF4-FFF2-40B4-BE49-F238E27FC236}">
                      <a16:creationId xmlns:a16="http://schemas.microsoft.com/office/drawing/2014/main" id="{2F6D063E-72DF-4E9D-BC74-1B98AE0A6559}"/>
                    </a:ext>
                  </a:extLst>
                </p14:cNvPr>
                <p14:cNvContentPartPr/>
                <p14:nvPr/>
              </p14:nvContentPartPr>
              <p14:xfrm>
                <a:off x="5334162" y="4055104"/>
                <a:ext cx="271800" cy="228600"/>
              </p14:xfrm>
            </p:contentPart>
          </mc:Choice>
          <mc:Fallback xmlns="">
            <p:pic>
              <p:nvPicPr>
                <p:cNvPr id="445" name="Entrada de lápiz 444">
                  <a:extLst>
                    <a:ext uri="{FF2B5EF4-FFF2-40B4-BE49-F238E27FC236}">
                      <a16:creationId xmlns:a16="http://schemas.microsoft.com/office/drawing/2014/main" id="{2F6D063E-72DF-4E9D-BC74-1B98AE0A6559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5316522" y="4037464"/>
                  <a:ext cx="307440" cy="264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3" name="Grupo 452">
            <a:extLst>
              <a:ext uri="{FF2B5EF4-FFF2-40B4-BE49-F238E27FC236}">
                <a16:creationId xmlns:a16="http://schemas.microsoft.com/office/drawing/2014/main" id="{0B4CC52E-13F5-495A-B823-0BED2491BE4D}"/>
              </a:ext>
            </a:extLst>
          </p:cNvPr>
          <p:cNvGrpSpPr/>
          <p:nvPr/>
        </p:nvGrpSpPr>
        <p:grpSpPr>
          <a:xfrm>
            <a:off x="6301842" y="3528064"/>
            <a:ext cx="1056960" cy="903240"/>
            <a:chOff x="6301842" y="3528064"/>
            <a:chExt cx="1056960" cy="903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446" name="Entrada de lápiz 445">
                  <a:extLst>
                    <a:ext uri="{FF2B5EF4-FFF2-40B4-BE49-F238E27FC236}">
                      <a16:creationId xmlns:a16="http://schemas.microsoft.com/office/drawing/2014/main" id="{14C7850E-FAF7-4D27-AE38-9F22BD0E1BE4}"/>
                    </a:ext>
                  </a:extLst>
                </p14:cNvPr>
                <p14:cNvContentPartPr/>
                <p14:nvPr/>
              </p14:nvContentPartPr>
              <p14:xfrm>
                <a:off x="6320562" y="3881944"/>
                <a:ext cx="118080" cy="23040"/>
              </p14:xfrm>
            </p:contentPart>
          </mc:Choice>
          <mc:Fallback xmlns="">
            <p:pic>
              <p:nvPicPr>
                <p:cNvPr id="446" name="Entrada de lápiz 445">
                  <a:extLst>
                    <a:ext uri="{FF2B5EF4-FFF2-40B4-BE49-F238E27FC236}">
                      <a16:creationId xmlns:a16="http://schemas.microsoft.com/office/drawing/2014/main" id="{14C7850E-FAF7-4D27-AE38-9F22BD0E1BE4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6302922" y="3864304"/>
                  <a:ext cx="15372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447" name="Entrada de lápiz 446">
                  <a:extLst>
                    <a:ext uri="{FF2B5EF4-FFF2-40B4-BE49-F238E27FC236}">
                      <a16:creationId xmlns:a16="http://schemas.microsoft.com/office/drawing/2014/main" id="{094AEF45-8234-42F6-AB65-2CB5F0172AD4}"/>
                    </a:ext>
                  </a:extLst>
                </p14:cNvPr>
                <p14:cNvContentPartPr/>
                <p14:nvPr/>
              </p14:nvContentPartPr>
              <p14:xfrm>
                <a:off x="6301842" y="3990664"/>
                <a:ext cx="174960" cy="360"/>
              </p14:xfrm>
            </p:contentPart>
          </mc:Choice>
          <mc:Fallback xmlns="">
            <p:pic>
              <p:nvPicPr>
                <p:cNvPr id="447" name="Entrada de lápiz 446">
                  <a:extLst>
                    <a:ext uri="{FF2B5EF4-FFF2-40B4-BE49-F238E27FC236}">
                      <a16:creationId xmlns:a16="http://schemas.microsoft.com/office/drawing/2014/main" id="{094AEF45-8234-42F6-AB65-2CB5F0172AD4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6283842" y="3972664"/>
                  <a:ext cx="2106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448" name="Entrada de lápiz 447">
                  <a:extLst>
                    <a:ext uri="{FF2B5EF4-FFF2-40B4-BE49-F238E27FC236}">
                      <a16:creationId xmlns:a16="http://schemas.microsoft.com/office/drawing/2014/main" id="{ABE71855-010A-478F-A829-AE2AAB3AEEE6}"/>
                    </a:ext>
                  </a:extLst>
                </p14:cNvPr>
                <p14:cNvContentPartPr/>
                <p14:nvPr/>
              </p14:nvContentPartPr>
              <p14:xfrm>
                <a:off x="6652482" y="3559744"/>
                <a:ext cx="125280" cy="334080"/>
              </p14:xfrm>
            </p:contentPart>
          </mc:Choice>
          <mc:Fallback xmlns="">
            <p:pic>
              <p:nvPicPr>
                <p:cNvPr id="448" name="Entrada de lápiz 447">
                  <a:extLst>
                    <a:ext uri="{FF2B5EF4-FFF2-40B4-BE49-F238E27FC236}">
                      <a16:creationId xmlns:a16="http://schemas.microsoft.com/office/drawing/2014/main" id="{ABE71855-010A-478F-A829-AE2AAB3AEEE6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6634842" y="3541744"/>
                  <a:ext cx="160920" cy="36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449" name="Entrada de lápiz 448">
                  <a:extLst>
                    <a:ext uri="{FF2B5EF4-FFF2-40B4-BE49-F238E27FC236}">
                      <a16:creationId xmlns:a16="http://schemas.microsoft.com/office/drawing/2014/main" id="{11E60DB1-C1C4-414F-AEED-F2FAC014A01E}"/>
                    </a:ext>
                  </a:extLst>
                </p14:cNvPr>
                <p14:cNvContentPartPr/>
                <p14:nvPr/>
              </p14:nvContentPartPr>
              <p14:xfrm>
                <a:off x="6881802" y="3528064"/>
                <a:ext cx="263520" cy="291600"/>
              </p14:xfrm>
            </p:contentPart>
          </mc:Choice>
          <mc:Fallback xmlns="">
            <p:pic>
              <p:nvPicPr>
                <p:cNvPr id="449" name="Entrada de lápiz 448">
                  <a:extLst>
                    <a:ext uri="{FF2B5EF4-FFF2-40B4-BE49-F238E27FC236}">
                      <a16:creationId xmlns:a16="http://schemas.microsoft.com/office/drawing/2014/main" id="{11E60DB1-C1C4-414F-AEED-F2FAC014A01E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6864162" y="3510064"/>
                  <a:ext cx="29916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450" name="Entrada de lápiz 449">
                  <a:extLst>
                    <a:ext uri="{FF2B5EF4-FFF2-40B4-BE49-F238E27FC236}">
                      <a16:creationId xmlns:a16="http://schemas.microsoft.com/office/drawing/2014/main" id="{6D8BE971-1E6A-4E77-AAAB-EA876A9AC942}"/>
                    </a:ext>
                  </a:extLst>
                </p14:cNvPr>
                <p14:cNvContentPartPr/>
                <p14:nvPr/>
              </p14:nvContentPartPr>
              <p14:xfrm>
                <a:off x="6535482" y="3958264"/>
                <a:ext cx="823320" cy="86760"/>
              </p14:xfrm>
            </p:contentPart>
          </mc:Choice>
          <mc:Fallback xmlns="">
            <p:pic>
              <p:nvPicPr>
                <p:cNvPr id="450" name="Entrada de lápiz 449">
                  <a:extLst>
                    <a:ext uri="{FF2B5EF4-FFF2-40B4-BE49-F238E27FC236}">
                      <a16:creationId xmlns:a16="http://schemas.microsoft.com/office/drawing/2014/main" id="{6D8BE971-1E6A-4E77-AAAB-EA876A9AC942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6517482" y="3940624"/>
                  <a:ext cx="85896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451" name="Entrada de lápiz 450">
                  <a:extLst>
                    <a:ext uri="{FF2B5EF4-FFF2-40B4-BE49-F238E27FC236}">
                      <a16:creationId xmlns:a16="http://schemas.microsoft.com/office/drawing/2014/main" id="{10613451-AFB5-45D4-BF37-740A5AFC64E9}"/>
                    </a:ext>
                  </a:extLst>
                </p14:cNvPr>
                <p14:cNvContentPartPr/>
                <p14:nvPr/>
              </p14:nvContentPartPr>
              <p14:xfrm>
                <a:off x="6800442" y="4130344"/>
                <a:ext cx="41040" cy="300960"/>
              </p14:xfrm>
            </p:contentPart>
          </mc:Choice>
          <mc:Fallback xmlns="">
            <p:pic>
              <p:nvPicPr>
                <p:cNvPr id="451" name="Entrada de lápiz 450">
                  <a:extLst>
                    <a:ext uri="{FF2B5EF4-FFF2-40B4-BE49-F238E27FC236}">
                      <a16:creationId xmlns:a16="http://schemas.microsoft.com/office/drawing/2014/main" id="{10613451-AFB5-45D4-BF37-740A5AFC64E9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6782802" y="4112704"/>
                  <a:ext cx="7668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452" name="Entrada de lápiz 451">
                  <a:extLst>
                    <a:ext uri="{FF2B5EF4-FFF2-40B4-BE49-F238E27FC236}">
                      <a16:creationId xmlns:a16="http://schemas.microsoft.com/office/drawing/2014/main" id="{3DC8F5BD-4B0F-4035-8163-7A0997B39746}"/>
                    </a:ext>
                  </a:extLst>
                </p14:cNvPr>
                <p14:cNvContentPartPr/>
                <p14:nvPr/>
              </p14:nvContentPartPr>
              <p14:xfrm>
                <a:off x="6886842" y="4109104"/>
                <a:ext cx="290520" cy="315000"/>
              </p14:xfrm>
            </p:contentPart>
          </mc:Choice>
          <mc:Fallback xmlns="">
            <p:pic>
              <p:nvPicPr>
                <p:cNvPr id="452" name="Entrada de lápiz 451">
                  <a:extLst>
                    <a:ext uri="{FF2B5EF4-FFF2-40B4-BE49-F238E27FC236}">
                      <a16:creationId xmlns:a16="http://schemas.microsoft.com/office/drawing/2014/main" id="{3DC8F5BD-4B0F-4035-8163-7A0997B39746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868842" y="4091104"/>
                  <a:ext cx="326160" cy="350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5" name="Grupo 534">
            <a:extLst>
              <a:ext uri="{FF2B5EF4-FFF2-40B4-BE49-F238E27FC236}">
                <a16:creationId xmlns:a16="http://schemas.microsoft.com/office/drawing/2014/main" id="{E5E976E7-D9FD-4D51-938B-D183D46F804F}"/>
              </a:ext>
            </a:extLst>
          </p:cNvPr>
          <p:cNvGrpSpPr/>
          <p:nvPr/>
        </p:nvGrpSpPr>
        <p:grpSpPr>
          <a:xfrm>
            <a:off x="6528642" y="-258776"/>
            <a:ext cx="764640" cy="927000"/>
            <a:chOff x="6528642" y="-258776"/>
            <a:chExt cx="764640" cy="927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529" name="Entrada de lápiz 528">
                  <a:extLst>
                    <a:ext uri="{FF2B5EF4-FFF2-40B4-BE49-F238E27FC236}">
                      <a16:creationId xmlns:a16="http://schemas.microsoft.com/office/drawing/2014/main" id="{200CA5C4-043A-47DD-A54C-A9A1268928F3}"/>
                    </a:ext>
                  </a:extLst>
                </p14:cNvPr>
                <p14:cNvContentPartPr/>
                <p14:nvPr/>
              </p14:nvContentPartPr>
              <p14:xfrm>
                <a:off x="6577962" y="-226736"/>
                <a:ext cx="243000" cy="411120"/>
              </p14:xfrm>
            </p:contentPart>
          </mc:Choice>
          <mc:Fallback xmlns="">
            <p:pic>
              <p:nvPicPr>
                <p:cNvPr id="529" name="Entrada de lápiz 528">
                  <a:extLst>
                    <a:ext uri="{FF2B5EF4-FFF2-40B4-BE49-F238E27FC236}">
                      <a16:creationId xmlns:a16="http://schemas.microsoft.com/office/drawing/2014/main" id="{200CA5C4-043A-47DD-A54C-A9A1268928F3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559962" y="-244376"/>
                  <a:ext cx="278640" cy="44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530" name="Entrada de lápiz 529">
                  <a:extLst>
                    <a:ext uri="{FF2B5EF4-FFF2-40B4-BE49-F238E27FC236}">
                      <a16:creationId xmlns:a16="http://schemas.microsoft.com/office/drawing/2014/main" id="{5D254BFF-BD2E-4F45-9549-B4EDD6011326}"/>
                    </a:ext>
                  </a:extLst>
                </p14:cNvPr>
                <p14:cNvContentPartPr/>
                <p14:nvPr/>
              </p14:nvContentPartPr>
              <p14:xfrm>
                <a:off x="6862722" y="-258776"/>
                <a:ext cx="205920" cy="345960"/>
              </p14:xfrm>
            </p:contentPart>
          </mc:Choice>
          <mc:Fallback xmlns="">
            <p:pic>
              <p:nvPicPr>
                <p:cNvPr id="530" name="Entrada de lápiz 529">
                  <a:extLst>
                    <a:ext uri="{FF2B5EF4-FFF2-40B4-BE49-F238E27FC236}">
                      <a16:creationId xmlns:a16="http://schemas.microsoft.com/office/drawing/2014/main" id="{5D254BFF-BD2E-4F45-9549-B4EDD6011326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844722" y="-276416"/>
                  <a:ext cx="241560" cy="38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531" name="Entrada de lápiz 530">
                  <a:extLst>
                    <a:ext uri="{FF2B5EF4-FFF2-40B4-BE49-F238E27FC236}">
                      <a16:creationId xmlns:a16="http://schemas.microsoft.com/office/drawing/2014/main" id="{83CE2CA4-16B3-43AF-AE99-3431DC2F8E73}"/>
                    </a:ext>
                  </a:extLst>
                </p14:cNvPr>
                <p14:cNvContentPartPr/>
                <p14:nvPr/>
              </p14:nvContentPartPr>
              <p14:xfrm>
                <a:off x="6528642" y="235504"/>
                <a:ext cx="530640" cy="75600"/>
              </p14:xfrm>
            </p:contentPart>
          </mc:Choice>
          <mc:Fallback xmlns="">
            <p:pic>
              <p:nvPicPr>
                <p:cNvPr id="531" name="Entrada de lápiz 530">
                  <a:extLst>
                    <a:ext uri="{FF2B5EF4-FFF2-40B4-BE49-F238E27FC236}">
                      <a16:creationId xmlns:a16="http://schemas.microsoft.com/office/drawing/2014/main" id="{83CE2CA4-16B3-43AF-AE99-3431DC2F8E73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511002" y="217504"/>
                  <a:ext cx="56628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532" name="Entrada de lápiz 531">
                  <a:extLst>
                    <a:ext uri="{FF2B5EF4-FFF2-40B4-BE49-F238E27FC236}">
                      <a16:creationId xmlns:a16="http://schemas.microsoft.com/office/drawing/2014/main" id="{F51415CB-EB53-41F1-8F92-ED1B3D2C9C65}"/>
                    </a:ext>
                  </a:extLst>
                </p14:cNvPr>
                <p14:cNvContentPartPr/>
                <p14:nvPr/>
              </p14:nvContentPartPr>
              <p14:xfrm>
                <a:off x="6647442" y="450784"/>
                <a:ext cx="115920" cy="217440"/>
              </p14:xfrm>
            </p:contentPart>
          </mc:Choice>
          <mc:Fallback xmlns="">
            <p:pic>
              <p:nvPicPr>
                <p:cNvPr id="532" name="Entrada de lápiz 531">
                  <a:extLst>
                    <a:ext uri="{FF2B5EF4-FFF2-40B4-BE49-F238E27FC236}">
                      <a16:creationId xmlns:a16="http://schemas.microsoft.com/office/drawing/2014/main" id="{F51415CB-EB53-41F1-8F92-ED1B3D2C9C65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6629802" y="433144"/>
                  <a:ext cx="15156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533" name="Entrada de lápiz 532">
                  <a:extLst>
                    <a:ext uri="{FF2B5EF4-FFF2-40B4-BE49-F238E27FC236}">
                      <a16:creationId xmlns:a16="http://schemas.microsoft.com/office/drawing/2014/main" id="{DA5DAA3D-5400-4CD3-A64A-6762CC03CD50}"/>
                    </a:ext>
                  </a:extLst>
                </p14:cNvPr>
                <p14:cNvContentPartPr/>
                <p14:nvPr/>
              </p14:nvContentPartPr>
              <p14:xfrm>
                <a:off x="6939402" y="375904"/>
                <a:ext cx="190440" cy="269640"/>
              </p14:xfrm>
            </p:contentPart>
          </mc:Choice>
          <mc:Fallback xmlns="">
            <p:pic>
              <p:nvPicPr>
                <p:cNvPr id="533" name="Entrada de lápiz 532">
                  <a:extLst>
                    <a:ext uri="{FF2B5EF4-FFF2-40B4-BE49-F238E27FC236}">
                      <a16:creationId xmlns:a16="http://schemas.microsoft.com/office/drawing/2014/main" id="{DA5DAA3D-5400-4CD3-A64A-6762CC03CD50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6921402" y="357904"/>
                  <a:ext cx="22608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534" name="Entrada de lápiz 533">
                  <a:extLst>
                    <a:ext uri="{FF2B5EF4-FFF2-40B4-BE49-F238E27FC236}">
                      <a16:creationId xmlns:a16="http://schemas.microsoft.com/office/drawing/2014/main" id="{CDD8893E-D372-453D-9EED-D62CA71F9CD3}"/>
                    </a:ext>
                  </a:extLst>
                </p14:cNvPr>
                <p14:cNvContentPartPr/>
                <p14:nvPr/>
              </p14:nvContentPartPr>
              <p14:xfrm>
                <a:off x="7267002" y="612784"/>
                <a:ext cx="26280" cy="12960"/>
              </p14:xfrm>
            </p:contentPart>
          </mc:Choice>
          <mc:Fallback xmlns="">
            <p:pic>
              <p:nvPicPr>
                <p:cNvPr id="534" name="Entrada de lápiz 533">
                  <a:extLst>
                    <a:ext uri="{FF2B5EF4-FFF2-40B4-BE49-F238E27FC236}">
                      <a16:creationId xmlns:a16="http://schemas.microsoft.com/office/drawing/2014/main" id="{CDD8893E-D372-453D-9EED-D62CA71F9CD3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7249362" y="595144"/>
                  <a:ext cx="61920" cy="48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515" name="Entrada de lápiz 514">
                <a:extLst>
                  <a:ext uri="{FF2B5EF4-FFF2-40B4-BE49-F238E27FC236}">
                    <a16:creationId xmlns:a16="http://schemas.microsoft.com/office/drawing/2014/main" id="{4378E39F-3614-485A-AED7-34A16CA9DBF4}"/>
                  </a:ext>
                </a:extLst>
              </p14:cNvPr>
              <p14:cNvContentPartPr/>
              <p14:nvPr/>
            </p14:nvContentPartPr>
            <p14:xfrm>
              <a:off x="2255442" y="4990744"/>
              <a:ext cx="757440" cy="33480"/>
            </p14:xfrm>
          </p:contentPart>
        </mc:Choice>
        <mc:Fallback xmlns="">
          <p:pic>
            <p:nvPicPr>
              <p:cNvPr id="515" name="Entrada de lápiz 514">
                <a:extLst>
                  <a:ext uri="{FF2B5EF4-FFF2-40B4-BE49-F238E27FC236}">
                    <a16:creationId xmlns:a16="http://schemas.microsoft.com/office/drawing/2014/main" id="{4378E39F-3614-485A-AED7-34A16CA9DBF4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2237802" y="4972744"/>
                <a:ext cx="793080" cy="6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516" name="Entrada de lápiz 515">
                <a:extLst>
                  <a:ext uri="{FF2B5EF4-FFF2-40B4-BE49-F238E27FC236}">
                    <a16:creationId xmlns:a16="http://schemas.microsoft.com/office/drawing/2014/main" id="{3CB659AE-B022-499B-A9A5-C04322D6285A}"/>
                  </a:ext>
                </a:extLst>
              </p14:cNvPr>
              <p14:cNvContentPartPr/>
              <p14:nvPr/>
            </p14:nvContentPartPr>
            <p14:xfrm>
              <a:off x="2259402" y="5165344"/>
              <a:ext cx="271800" cy="279360"/>
            </p14:xfrm>
          </p:contentPart>
        </mc:Choice>
        <mc:Fallback xmlns="">
          <p:pic>
            <p:nvPicPr>
              <p:cNvPr id="516" name="Entrada de lápiz 515">
                <a:extLst>
                  <a:ext uri="{FF2B5EF4-FFF2-40B4-BE49-F238E27FC236}">
                    <a16:creationId xmlns:a16="http://schemas.microsoft.com/office/drawing/2014/main" id="{3CB659AE-B022-499B-A9A5-C04322D6285A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2241762" y="5147344"/>
                <a:ext cx="307440" cy="31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517" name="Entrada de lápiz 516">
                <a:extLst>
                  <a:ext uri="{FF2B5EF4-FFF2-40B4-BE49-F238E27FC236}">
                    <a16:creationId xmlns:a16="http://schemas.microsoft.com/office/drawing/2014/main" id="{282E1F1F-7142-4275-BEE6-577C9A6764ED}"/>
                  </a:ext>
                </a:extLst>
              </p14:cNvPr>
              <p14:cNvContentPartPr/>
              <p14:nvPr/>
            </p14:nvContentPartPr>
            <p14:xfrm>
              <a:off x="2645682" y="5163184"/>
              <a:ext cx="178200" cy="196200"/>
            </p14:xfrm>
          </p:contentPart>
        </mc:Choice>
        <mc:Fallback xmlns="">
          <p:pic>
            <p:nvPicPr>
              <p:cNvPr id="517" name="Entrada de lápiz 516">
                <a:extLst>
                  <a:ext uri="{FF2B5EF4-FFF2-40B4-BE49-F238E27FC236}">
                    <a16:creationId xmlns:a16="http://schemas.microsoft.com/office/drawing/2014/main" id="{282E1F1F-7142-4275-BEE6-577C9A6764ED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2628042" y="5145184"/>
                <a:ext cx="213840" cy="23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518" name="Entrada de lápiz 517">
                <a:extLst>
                  <a:ext uri="{FF2B5EF4-FFF2-40B4-BE49-F238E27FC236}">
                    <a16:creationId xmlns:a16="http://schemas.microsoft.com/office/drawing/2014/main" id="{EB637601-8D5A-4729-BEE1-8D477807F137}"/>
                  </a:ext>
                </a:extLst>
              </p14:cNvPr>
              <p14:cNvContentPartPr/>
              <p14:nvPr/>
            </p14:nvContentPartPr>
            <p14:xfrm>
              <a:off x="2817042" y="5141944"/>
              <a:ext cx="23760" cy="440640"/>
            </p14:xfrm>
          </p:contentPart>
        </mc:Choice>
        <mc:Fallback xmlns="">
          <p:pic>
            <p:nvPicPr>
              <p:cNvPr id="518" name="Entrada de lápiz 517">
                <a:extLst>
                  <a:ext uri="{FF2B5EF4-FFF2-40B4-BE49-F238E27FC236}">
                    <a16:creationId xmlns:a16="http://schemas.microsoft.com/office/drawing/2014/main" id="{EB637601-8D5A-4729-BEE1-8D477807F137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2799402" y="5123944"/>
                <a:ext cx="59400" cy="47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523" name="Entrada de lápiz 522">
                <a:extLst>
                  <a:ext uri="{FF2B5EF4-FFF2-40B4-BE49-F238E27FC236}">
                    <a16:creationId xmlns:a16="http://schemas.microsoft.com/office/drawing/2014/main" id="{51A3DD8E-CA32-40EF-A3C8-0BF043B5E5A1}"/>
                  </a:ext>
                </a:extLst>
              </p14:cNvPr>
              <p14:cNvContentPartPr/>
              <p14:nvPr/>
            </p14:nvContentPartPr>
            <p14:xfrm>
              <a:off x="2237082" y="4678624"/>
              <a:ext cx="161640" cy="196920"/>
            </p14:xfrm>
          </p:contentPart>
        </mc:Choice>
        <mc:Fallback xmlns="">
          <p:pic>
            <p:nvPicPr>
              <p:cNvPr id="523" name="Entrada de lápiz 522">
                <a:extLst>
                  <a:ext uri="{FF2B5EF4-FFF2-40B4-BE49-F238E27FC236}">
                    <a16:creationId xmlns:a16="http://schemas.microsoft.com/office/drawing/2014/main" id="{51A3DD8E-CA32-40EF-A3C8-0BF043B5E5A1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2219442" y="4660984"/>
                <a:ext cx="197280" cy="23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524" name="Entrada de lápiz 523">
                <a:extLst>
                  <a:ext uri="{FF2B5EF4-FFF2-40B4-BE49-F238E27FC236}">
                    <a16:creationId xmlns:a16="http://schemas.microsoft.com/office/drawing/2014/main" id="{9962C931-2BEC-4ED4-8279-50FBC992B0AC}"/>
                  </a:ext>
                </a:extLst>
              </p14:cNvPr>
              <p14:cNvContentPartPr/>
              <p14:nvPr/>
            </p14:nvContentPartPr>
            <p14:xfrm>
              <a:off x="2448042" y="4765384"/>
              <a:ext cx="4680" cy="360"/>
            </p14:xfrm>
          </p:contentPart>
        </mc:Choice>
        <mc:Fallback xmlns="">
          <p:pic>
            <p:nvPicPr>
              <p:cNvPr id="524" name="Entrada de lápiz 523">
                <a:extLst>
                  <a:ext uri="{FF2B5EF4-FFF2-40B4-BE49-F238E27FC236}">
                    <a16:creationId xmlns:a16="http://schemas.microsoft.com/office/drawing/2014/main" id="{9962C931-2BEC-4ED4-8279-50FBC992B0AC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2430042" y="4747384"/>
                <a:ext cx="403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525" name="Entrada de lápiz 524">
                <a:extLst>
                  <a:ext uri="{FF2B5EF4-FFF2-40B4-BE49-F238E27FC236}">
                    <a16:creationId xmlns:a16="http://schemas.microsoft.com/office/drawing/2014/main" id="{5C5F6237-9DDA-4646-AAB4-718D9E97A280}"/>
                  </a:ext>
                </a:extLst>
              </p14:cNvPr>
              <p14:cNvContentPartPr/>
              <p14:nvPr/>
            </p14:nvContentPartPr>
            <p14:xfrm>
              <a:off x="2481522" y="4646584"/>
              <a:ext cx="165240" cy="244080"/>
            </p14:xfrm>
          </p:contentPart>
        </mc:Choice>
        <mc:Fallback xmlns="">
          <p:pic>
            <p:nvPicPr>
              <p:cNvPr id="525" name="Entrada de lápiz 524">
                <a:extLst>
                  <a:ext uri="{FF2B5EF4-FFF2-40B4-BE49-F238E27FC236}">
                    <a16:creationId xmlns:a16="http://schemas.microsoft.com/office/drawing/2014/main" id="{5C5F6237-9DDA-4646-AAB4-718D9E97A280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2463522" y="4628584"/>
                <a:ext cx="200880" cy="27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526" name="Entrada de lápiz 525">
                <a:extLst>
                  <a:ext uri="{FF2B5EF4-FFF2-40B4-BE49-F238E27FC236}">
                    <a16:creationId xmlns:a16="http://schemas.microsoft.com/office/drawing/2014/main" id="{A722EFB4-7108-412F-B930-8BE51AC67DAE}"/>
                  </a:ext>
                </a:extLst>
              </p14:cNvPr>
              <p14:cNvContentPartPr/>
              <p14:nvPr/>
            </p14:nvContentPartPr>
            <p14:xfrm>
              <a:off x="2853042" y="4625344"/>
              <a:ext cx="8640" cy="214560"/>
            </p14:xfrm>
          </p:contentPart>
        </mc:Choice>
        <mc:Fallback xmlns="">
          <p:pic>
            <p:nvPicPr>
              <p:cNvPr id="526" name="Entrada de lápiz 525">
                <a:extLst>
                  <a:ext uri="{FF2B5EF4-FFF2-40B4-BE49-F238E27FC236}">
                    <a16:creationId xmlns:a16="http://schemas.microsoft.com/office/drawing/2014/main" id="{A722EFB4-7108-412F-B930-8BE51AC67DAE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2835042" y="4607704"/>
                <a:ext cx="44280" cy="25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527" name="Entrada de lápiz 526">
                <a:extLst>
                  <a:ext uri="{FF2B5EF4-FFF2-40B4-BE49-F238E27FC236}">
                    <a16:creationId xmlns:a16="http://schemas.microsoft.com/office/drawing/2014/main" id="{CE67CE31-E3C9-4A21-9D61-477BC8ECBC17}"/>
                  </a:ext>
                </a:extLst>
              </p14:cNvPr>
              <p14:cNvContentPartPr/>
              <p14:nvPr/>
            </p14:nvContentPartPr>
            <p14:xfrm>
              <a:off x="2773122" y="4732264"/>
              <a:ext cx="142200" cy="22680"/>
            </p14:xfrm>
          </p:contentPart>
        </mc:Choice>
        <mc:Fallback xmlns="">
          <p:pic>
            <p:nvPicPr>
              <p:cNvPr id="527" name="Entrada de lápiz 526">
                <a:extLst>
                  <a:ext uri="{FF2B5EF4-FFF2-40B4-BE49-F238E27FC236}">
                    <a16:creationId xmlns:a16="http://schemas.microsoft.com/office/drawing/2014/main" id="{CE67CE31-E3C9-4A21-9D61-477BC8ECBC17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2755122" y="4714624"/>
                <a:ext cx="17784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539" name="Entrada de lápiz 538">
                <a:extLst>
                  <a:ext uri="{FF2B5EF4-FFF2-40B4-BE49-F238E27FC236}">
                    <a16:creationId xmlns:a16="http://schemas.microsoft.com/office/drawing/2014/main" id="{6E107321-F8DD-4A28-AE35-08659C4DBD6B}"/>
                  </a:ext>
                </a:extLst>
              </p14:cNvPr>
              <p14:cNvContentPartPr/>
              <p14:nvPr/>
            </p14:nvContentPartPr>
            <p14:xfrm>
              <a:off x="3076242" y="4582504"/>
              <a:ext cx="98280" cy="290880"/>
            </p14:xfrm>
          </p:contentPart>
        </mc:Choice>
        <mc:Fallback xmlns="">
          <p:pic>
            <p:nvPicPr>
              <p:cNvPr id="539" name="Entrada de lápiz 538">
                <a:extLst>
                  <a:ext uri="{FF2B5EF4-FFF2-40B4-BE49-F238E27FC236}">
                    <a16:creationId xmlns:a16="http://schemas.microsoft.com/office/drawing/2014/main" id="{6E107321-F8DD-4A28-AE35-08659C4DBD6B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3058602" y="4564504"/>
                <a:ext cx="133920" cy="32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540" name="Entrada de lápiz 539">
                <a:extLst>
                  <a:ext uri="{FF2B5EF4-FFF2-40B4-BE49-F238E27FC236}">
                    <a16:creationId xmlns:a16="http://schemas.microsoft.com/office/drawing/2014/main" id="{EED72E04-C538-4569-88C3-6F8F3BE74C15}"/>
                  </a:ext>
                </a:extLst>
              </p14:cNvPr>
              <p14:cNvContentPartPr/>
              <p14:nvPr/>
            </p14:nvContentPartPr>
            <p14:xfrm>
              <a:off x="3182442" y="4649824"/>
              <a:ext cx="272160" cy="268200"/>
            </p14:xfrm>
          </p:contentPart>
        </mc:Choice>
        <mc:Fallback xmlns="">
          <p:pic>
            <p:nvPicPr>
              <p:cNvPr id="540" name="Entrada de lápiz 539">
                <a:extLst>
                  <a:ext uri="{FF2B5EF4-FFF2-40B4-BE49-F238E27FC236}">
                    <a16:creationId xmlns:a16="http://schemas.microsoft.com/office/drawing/2014/main" id="{EED72E04-C538-4569-88C3-6F8F3BE74C15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3164442" y="4631824"/>
                <a:ext cx="307800" cy="30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541" name="Entrada de lápiz 540">
                <a:extLst>
                  <a:ext uri="{FF2B5EF4-FFF2-40B4-BE49-F238E27FC236}">
                    <a16:creationId xmlns:a16="http://schemas.microsoft.com/office/drawing/2014/main" id="{F99F6177-C2AB-4124-A3A1-2A4438E7953D}"/>
                  </a:ext>
                </a:extLst>
              </p14:cNvPr>
              <p14:cNvContentPartPr/>
              <p14:nvPr/>
            </p14:nvContentPartPr>
            <p14:xfrm>
              <a:off x="3502482" y="4775824"/>
              <a:ext cx="4680" cy="6840"/>
            </p14:xfrm>
          </p:contentPart>
        </mc:Choice>
        <mc:Fallback xmlns="">
          <p:pic>
            <p:nvPicPr>
              <p:cNvPr id="541" name="Entrada de lápiz 540">
                <a:extLst>
                  <a:ext uri="{FF2B5EF4-FFF2-40B4-BE49-F238E27FC236}">
                    <a16:creationId xmlns:a16="http://schemas.microsoft.com/office/drawing/2014/main" id="{F99F6177-C2AB-4124-A3A1-2A4438E7953D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3484842" y="4758184"/>
                <a:ext cx="4032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542" name="Entrada de lápiz 541">
                <a:extLst>
                  <a:ext uri="{FF2B5EF4-FFF2-40B4-BE49-F238E27FC236}">
                    <a16:creationId xmlns:a16="http://schemas.microsoft.com/office/drawing/2014/main" id="{F317DE1F-3F0D-402A-B221-2AD65C37B2E2}"/>
                  </a:ext>
                </a:extLst>
              </p14:cNvPr>
              <p14:cNvContentPartPr/>
              <p14:nvPr/>
            </p14:nvContentPartPr>
            <p14:xfrm>
              <a:off x="3622722" y="4605184"/>
              <a:ext cx="206280" cy="259560"/>
            </p14:xfrm>
          </p:contentPart>
        </mc:Choice>
        <mc:Fallback xmlns="">
          <p:pic>
            <p:nvPicPr>
              <p:cNvPr id="542" name="Entrada de lápiz 541">
                <a:extLst>
                  <a:ext uri="{FF2B5EF4-FFF2-40B4-BE49-F238E27FC236}">
                    <a16:creationId xmlns:a16="http://schemas.microsoft.com/office/drawing/2014/main" id="{F317DE1F-3F0D-402A-B221-2AD65C37B2E2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3605082" y="4587184"/>
                <a:ext cx="241920" cy="29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543" name="Entrada de lápiz 542">
                <a:extLst>
                  <a:ext uri="{FF2B5EF4-FFF2-40B4-BE49-F238E27FC236}">
                    <a16:creationId xmlns:a16="http://schemas.microsoft.com/office/drawing/2014/main" id="{FB0DE007-4D88-432C-A2C6-19D6A259101F}"/>
                  </a:ext>
                </a:extLst>
              </p14:cNvPr>
              <p14:cNvContentPartPr/>
              <p14:nvPr/>
            </p14:nvContentPartPr>
            <p14:xfrm>
              <a:off x="3028362" y="5002264"/>
              <a:ext cx="778320" cy="21960"/>
            </p14:xfrm>
          </p:contentPart>
        </mc:Choice>
        <mc:Fallback xmlns="">
          <p:pic>
            <p:nvPicPr>
              <p:cNvPr id="543" name="Entrada de lápiz 542">
                <a:extLst>
                  <a:ext uri="{FF2B5EF4-FFF2-40B4-BE49-F238E27FC236}">
                    <a16:creationId xmlns:a16="http://schemas.microsoft.com/office/drawing/2014/main" id="{FB0DE007-4D88-432C-A2C6-19D6A259101F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3010722" y="4984264"/>
                <a:ext cx="81396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544" name="Entrada de lápiz 543">
                <a:extLst>
                  <a:ext uri="{FF2B5EF4-FFF2-40B4-BE49-F238E27FC236}">
                    <a16:creationId xmlns:a16="http://schemas.microsoft.com/office/drawing/2014/main" id="{C6A8D048-355D-434D-A5B6-9867F6C92751}"/>
                  </a:ext>
                </a:extLst>
              </p14:cNvPr>
              <p14:cNvContentPartPr/>
              <p14:nvPr/>
            </p14:nvContentPartPr>
            <p14:xfrm>
              <a:off x="4039602" y="4866184"/>
              <a:ext cx="88920" cy="28440"/>
            </p14:xfrm>
          </p:contentPart>
        </mc:Choice>
        <mc:Fallback xmlns="">
          <p:pic>
            <p:nvPicPr>
              <p:cNvPr id="544" name="Entrada de lápiz 543">
                <a:extLst>
                  <a:ext uri="{FF2B5EF4-FFF2-40B4-BE49-F238E27FC236}">
                    <a16:creationId xmlns:a16="http://schemas.microsoft.com/office/drawing/2014/main" id="{C6A8D048-355D-434D-A5B6-9867F6C92751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4021962" y="4848184"/>
                <a:ext cx="12456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545" name="Entrada de lápiz 544">
                <a:extLst>
                  <a:ext uri="{FF2B5EF4-FFF2-40B4-BE49-F238E27FC236}">
                    <a16:creationId xmlns:a16="http://schemas.microsoft.com/office/drawing/2014/main" id="{83D725B2-FE35-488A-AF98-B2AE38612DDC}"/>
                  </a:ext>
                </a:extLst>
              </p14:cNvPr>
              <p14:cNvContentPartPr/>
              <p14:nvPr/>
            </p14:nvContentPartPr>
            <p14:xfrm>
              <a:off x="4010442" y="4938544"/>
              <a:ext cx="129600" cy="10080"/>
            </p14:xfrm>
          </p:contentPart>
        </mc:Choice>
        <mc:Fallback xmlns="">
          <p:pic>
            <p:nvPicPr>
              <p:cNvPr id="545" name="Entrada de lápiz 544">
                <a:extLst>
                  <a:ext uri="{FF2B5EF4-FFF2-40B4-BE49-F238E27FC236}">
                    <a16:creationId xmlns:a16="http://schemas.microsoft.com/office/drawing/2014/main" id="{83D725B2-FE35-488A-AF98-B2AE38612DDC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3992802" y="4920544"/>
                <a:ext cx="165240" cy="45720"/>
              </a:xfrm>
              <a:prstGeom prst="rect">
                <a:avLst/>
              </a:prstGeom>
            </p:spPr>
          </p:pic>
        </mc:Fallback>
      </mc:AlternateContent>
      <p:grpSp>
        <p:nvGrpSpPr>
          <p:cNvPr id="567" name="Grupo 566">
            <a:extLst>
              <a:ext uri="{FF2B5EF4-FFF2-40B4-BE49-F238E27FC236}">
                <a16:creationId xmlns:a16="http://schemas.microsoft.com/office/drawing/2014/main" id="{24DFBD8A-EF5C-4119-933A-8C762B0D093E}"/>
              </a:ext>
            </a:extLst>
          </p:cNvPr>
          <p:cNvGrpSpPr/>
          <p:nvPr/>
        </p:nvGrpSpPr>
        <p:grpSpPr>
          <a:xfrm>
            <a:off x="4421202" y="4560904"/>
            <a:ext cx="2301840" cy="920160"/>
            <a:chOff x="4421202" y="4560904"/>
            <a:chExt cx="2301840" cy="920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547" name="Entrada de lápiz 546">
                  <a:extLst>
                    <a:ext uri="{FF2B5EF4-FFF2-40B4-BE49-F238E27FC236}">
                      <a16:creationId xmlns:a16="http://schemas.microsoft.com/office/drawing/2014/main" id="{EC5853CD-78F0-412C-BB1E-51B2E406983C}"/>
                    </a:ext>
                  </a:extLst>
                </p14:cNvPr>
                <p14:cNvContentPartPr/>
                <p14:nvPr/>
              </p14:nvContentPartPr>
              <p14:xfrm>
                <a:off x="4451802" y="4560904"/>
                <a:ext cx="172440" cy="259920"/>
              </p14:xfrm>
            </p:contentPart>
          </mc:Choice>
          <mc:Fallback xmlns="">
            <p:pic>
              <p:nvPicPr>
                <p:cNvPr id="547" name="Entrada de lápiz 546">
                  <a:extLst>
                    <a:ext uri="{FF2B5EF4-FFF2-40B4-BE49-F238E27FC236}">
                      <a16:creationId xmlns:a16="http://schemas.microsoft.com/office/drawing/2014/main" id="{EC5853CD-78F0-412C-BB1E-51B2E406983C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4434162" y="4542904"/>
                  <a:ext cx="20808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548" name="Entrada de lápiz 547">
                  <a:extLst>
                    <a:ext uri="{FF2B5EF4-FFF2-40B4-BE49-F238E27FC236}">
                      <a16:creationId xmlns:a16="http://schemas.microsoft.com/office/drawing/2014/main" id="{6E012601-7BC3-42C4-AB25-4EE7C4B197C4}"/>
                    </a:ext>
                  </a:extLst>
                </p14:cNvPr>
                <p14:cNvContentPartPr/>
                <p14:nvPr/>
              </p14:nvContentPartPr>
              <p14:xfrm>
                <a:off x="4797042" y="4604104"/>
                <a:ext cx="11520" cy="161280"/>
              </p14:xfrm>
            </p:contentPart>
          </mc:Choice>
          <mc:Fallback xmlns="">
            <p:pic>
              <p:nvPicPr>
                <p:cNvPr id="548" name="Entrada de lápiz 547">
                  <a:extLst>
                    <a:ext uri="{FF2B5EF4-FFF2-40B4-BE49-F238E27FC236}">
                      <a16:creationId xmlns:a16="http://schemas.microsoft.com/office/drawing/2014/main" id="{6E012601-7BC3-42C4-AB25-4EE7C4B197C4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4779402" y="4586104"/>
                  <a:ext cx="4716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549" name="Entrada de lápiz 548">
                  <a:extLst>
                    <a:ext uri="{FF2B5EF4-FFF2-40B4-BE49-F238E27FC236}">
                      <a16:creationId xmlns:a16="http://schemas.microsoft.com/office/drawing/2014/main" id="{5BE19E42-EE31-4697-B100-B7B3F7922BB4}"/>
                    </a:ext>
                  </a:extLst>
                </p14:cNvPr>
                <p14:cNvContentPartPr/>
                <p14:nvPr/>
              </p14:nvContentPartPr>
              <p14:xfrm>
                <a:off x="4754562" y="4650184"/>
                <a:ext cx="183600" cy="50760"/>
              </p14:xfrm>
            </p:contentPart>
          </mc:Choice>
          <mc:Fallback xmlns="">
            <p:pic>
              <p:nvPicPr>
                <p:cNvPr id="549" name="Entrada de lápiz 548">
                  <a:extLst>
                    <a:ext uri="{FF2B5EF4-FFF2-40B4-BE49-F238E27FC236}">
                      <a16:creationId xmlns:a16="http://schemas.microsoft.com/office/drawing/2014/main" id="{5BE19E42-EE31-4697-B100-B7B3F7922BB4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4736562" y="4632184"/>
                  <a:ext cx="21924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551" name="Entrada de lápiz 550">
                  <a:extLst>
                    <a:ext uri="{FF2B5EF4-FFF2-40B4-BE49-F238E27FC236}">
                      <a16:creationId xmlns:a16="http://schemas.microsoft.com/office/drawing/2014/main" id="{3B9FBC1D-D525-42D0-8299-0FCABFBAFADF}"/>
                    </a:ext>
                  </a:extLst>
                </p14:cNvPr>
                <p14:cNvContentPartPr/>
                <p14:nvPr/>
              </p14:nvContentPartPr>
              <p14:xfrm>
                <a:off x="5055882" y="4584304"/>
                <a:ext cx="205560" cy="257400"/>
              </p14:xfrm>
            </p:contentPart>
          </mc:Choice>
          <mc:Fallback xmlns="">
            <p:pic>
              <p:nvPicPr>
                <p:cNvPr id="551" name="Entrada de lápiz 550">
                  <a:extLst>
                    <a:ext uri="{FF2B5EF4-FFF2-40B4-BE49-F238E27FC236}">
                      <a16:creationId xmlns:a16="http://schemas.microsoft.com/office/drawing/2014/main" id="{3B9FBC1D-D525-42D0-8299-0FCABFBAFADF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5037882" y="4566304"/>
                  <a:ext cx="24120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552" name="Entrada de lápiz 551">
                  <a:extLst>
                    <a:ext uri="{FF2B5EF4-FFF2-40B4-BE49-F238E27FC236}">
                      <a16:creationId xmlns:a16="http://schemas.microsoft.com/office/drawing/2014/main" id="{391FCAB4-D3B5-4441-96FD-4897DFE0031B}"/>
                    </a:ext>
                  </a:extLst>
                </p14:cNvPr>
                <p14:cNvContentPartPr/>
                <p14:nvPr/>
              </p14:nvContentPartPr>
              <p14:xfrm>
                <a:off x="5269362" y="4603384"/>
                <a:ext cx="216360" cy="205560"/>
              </p14:xfrm>
            </p:contentPart>
          </mc:Choice>
          <mc:Fallback xmlns="">
            <p:pic>
              <p:nvPicPr>
                <p:cNvPr id="552" name="Entrada de lápiz 551">
                  <a:extLst>
                    <a:ext uri="{FF2B5EF4-FFF2-40B4-BE49-F238E27FC236}">
                      <a16:creationId xmlns:a16="http://schemas.microsoft.com/office/drawing/2014/main" id="{391FCAB4-D3B5-4441-96FD-4897DFE0031B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5251722" y="4585744"/>
                  <a:ext cx="25200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553" name="Entrada de lápiz 552">
                  <a:extLst>
                    <a:ext uri="{FF2B5EF4-FFF2-40B4-BE49-F238E27FC236}">
                      <a16:creationId xmlns:a16="http://schemas.microsoft.com/office/drawing/2014/main" id="{E9B2FDFE-01E2-4A05-8926-60099FBC015D}"/>
                    </a:ext>
                  </a:extLst>
                </p14:cNvPr>
                <p14:cNvContentPartPr/>
                <p14:nvPr/>
              </p14:nvContentPartPr>
              <p14:xfrm>
                <a:off x="4421202" y="4916224"/>
                <a:ext cx="1216440" cy="84240"/>
              </p14:xfrm>
            </p:contentPart>
          </mc:Choice>
          <mc:Fallback xmlns="">
            <p:pic>
              <p:nvPicPr>
                <p:cNvPr id="553" name="Entrada de lápiz 552">
                  <a:extLst>
                    <a:ext uri="{FF2B5EF4-FFF2-40B4-BE49-F238E27FC236}">
                      <a16:creationId xmlns:a16="http://schemas.microsoft.com/office/drawing/2014/main" id="{E9B2FDFE-01E2-4A05-8926-60099FBC015D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4403202" y="4898584"/>
                  <a:ext cx="125208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554" name="Entrada de lápiz 553">
                  <a:extLst>
                    <a:ext uri="{FF2B5EF4-FFF2-40B4-BE49-F238E27FC236}">
                      <a16:creationId xmlns:a16="http://schemas.microsoft.com/office/drawing/2014/main" id="{4ED6DEB8-1C5C-4742-AB98-E89640B1B819}"/>
                    </a:ext>
                  </a:extLst>
                </p14:cNvPr>
                <p14:cNvContentPartPr/>
                <p14:nvPr/>
              </p14:nvContentPartPr>
              <p14:xfrm>
                <a:off x="4700922" y="5161744"/>
                <a:ext cx="210240" cy="240840"/>
              </p14:xfrm>
            </p:contentPart>
          </mc:Choice>
          <mc:Fallback xmlns="">
            <p:pic>
              <p:nvPicPr>
                <p:cNvPr id="554" name="Entrada de lápiz 553">
                  <a:extLst>
                    <a:ext uri="{FF2B5EF4-FFF2-40B4-BE49-F238E27FC236}">
                      <a16:creationId xmlns:a16="http://schemas.microsoft.com/office/drawing/2014/main" id="{4ED6DEB8-1C5C-4742-AB98-E89640B1B819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4682922" y="5143744"/>
                  <a:ext cx="24588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555" name="Entrada de lápiz 554">
                  <a:extLst>
                    <a:ext uri="{FF2B5EF4-FFF2-40B4-BE49-F238E27FC236}">
                      <a16:creationId xmlns:a16="http://schemas.microsoft.com/office/drawing/2014/main" id="{ECB790A7-4C6A-4219-B04B-0BC1C7EC7804}"/>
                    </a:ext>
                  </a:extLst>
                </p14:cNvPr>
                <p14:cNvContentPartPr/>
                <p14:nvPr/>
              </p14:nvContentPartPr>
              <p14:xfrm>
                <a:off x="5015562" y="5152384"/>
                <a:ext cx="163440" cy="132480"/>
              </p14:xfrm>
            </p:contentPart>
          </mc:Choice>
          <mc:Fallback xmlns="">
            <p:pic>
              <p:nvPicPr>
                <p:cNvPr id="555" name="Entrada de lápiz 554">
                  <a:extLst>
                    <a:ext uri="{FF2B5EF4-FFF2-40B4-BE49-F238E27FC236}">
                      <a16:creationId xmlns:a16="http://schemas.microsoft.com/office/drawing/2014/main" id="{ECB790A7-4C6A-4219-B04B-0BC1C7EC7804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4997562" y="5134744"/>
                  <a:ext cx="19908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556" name="Entrada de lápiz 555">
                  <a:extLst>
                    <a:ext uri="{FF2B5EF4-FFF2-40B4-BE49-F238E27FC236}">
                      <a16:creationId xmlns:a16="http://schemas.microsoft.com/office/drawing/2014/main" id="{EEC0DDA6-62AB-4EEC-AF7B-41A875325296}"/>
                    </a:ext>
                  </a:extLst>
                </p14:cNvPr>
                <p14:cNvContentPartPr/>
                <p14:nvPr/>
              </p14:nvContentPartPr>
              <p14:xfrm>
                <a:off x="5141922" y="5109184"/>
                <a:ext cx="108000" cy="371880"/>
              </p14:xfrm>
            </p:contentPart>
          </mc:Choice>
          <mc:Fallback xmlns="">
            <p:pic>
              <p:nvPicPr>
                <p:cNvPr id="556" name="Entrada de lápiz 555">
                  <a:extLst>
                    <a:ext uri="{FF2B5EF4-FFF2-40B4-BE49-F238E27FC236}">
                      <a16:creationId xmlns:a16="http://schemas.microsoft.com/office/drawing/2014/main" id="{EEC0DDA6-62AB-4EEC-AF7B-41A875325296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5123922" y="5091544"/>
                  <a:ext cx="143640" cy="40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559" name="Entrada de lápiz 558">
                  <a:extLst>
                    <a:ext uri="{FF2B5EF4-FFF2-40B4-BE49-F238E27FC236}">
                      <a16:creationId xmlns:a16="http://schemas.microsoft.com/office/drawing/2014/main" id="{75B2C715-EAB1-4CBB-B194-B7EC515B91A9}"/>
                    </a:ext>
                  </a:extLst>
                </p14:cNvPr>
                <p14:cNvContentPartPr/>
                <p14:nvPr/>
              </p14:nvContentPartPr>
              <p14:xfrm>
                <a:off x="5711802" y="4834144"/>
                <a:ext cx="160920" cy="60840"/>
              </p14:xfrm>
            </p:contentPart>
          </mc:Choice>
          <mc:Fallback xmlns="">
            <p:pic>
              <p:nvPicPr>
                <p:cNvPr id="559" name="Entrada de lápiz 558">
                  <a:extLst>
                    <a:ext uri="{FF2B5EF4-FFF2-40B4-BE49-F238E27FC236}">
                      <a16:creationId xmlns:a16="http://schemas.microsoft.com/office/drawing/2014/main" id="{75B2C715-EAB1-4CBB-B194-B7EC515B91A9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5694162" y="4816144"/>
                  <a:ext cx="19656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560" name="Entrada de lápiz 559">
                  <a:extLst>
                    <a:ext uri="{FF2B5EF4-FFF2-40B4-BE49-F238E27FC236}">
                      <a16:creationId xmlns:a16="http://schemas.microsoft.com/office/drawing/2014/main" id="{995BDD04-83C0-49A7-93AB-EEC6628A0A9B}"/>
                    </a:ext>
                  </a:extLst>
                </p14:cNvPr>
                <p14:cNvContentPartPr/>
                <p14:nvPr/>
              </p14:nvContentPartPr>
              <p14:xfrm>
                <a:off x="5718282" y="4947544"/>
                <a:ext cx="219600" cy="52560"/>
              </p14:xfrm>
            </p:contentPart>
          </mc:Choice>
          <mc:Fallback xmlns="">
            <p:pic>
              <p:nvPicPr>
                <p:cNvPr id="560" name="Entrada de lápiz 559">
                  <a:extLst>
                    <a:ext uri="{FF2B5EF4-FFF2-40B4-BE49-F238E27FC236}">
                      <a16:creationId xmlns:a16="http://schemas.microsoft.com/office/drawing/2014/main" id="{995BDD04-83C0-49A7-93AB-EEC6628A0A9B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5700642" y="4929544"/>
                  <a:ext cx="25524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562" name="Entrada de lápiz 561">
                  <a:extLst>
                    <a:ext uri="{FF2B5EF4-FFF2-40B4-BE49-F238E27FC236}">
                      <a16:creationId xmlns:a16="http://schemas.microsoft.com/office/drawing/2014/main" id="{44CC4000-87F6-47B8-A3D4-D81E02355B1B}"/>
                    </a:ext>
                  </a:extLst>
                </p14:cNvPr>
                <p14:cNvContentPartPr/>
                <p14:nvPr/>
              </p14:nvContentPartPr>
              <p14:xfrm>
                <a:off x="6161442" y="4700224"/>
                <a:ext cx="270000" cy="248400"/>
              </p14:xfrm>
            </p:contentPart>
          </mc:Choice>
          <mc:Fallback xmlns="">
            <p:pic>
              <p:nvPicPr>
                <p:cNvPr id="562" name="Entrada de lápiz 561">
                  <a:extLst>
                    <a:ext uri="{FF2B5EF4-FFF2-40B4-BE49-F238E27FC236}">
                      <a16:creationId xmlns:a16="http://schemas.microsoft.com/office/drawing/2014/main" id="{44CC4000-87F6-47B8-A3D4-D81E02355B1B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6143442" y="4682584"/>
                  <a:ext cx="30564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563" name="Entrada de lápiz 562">
                  <a:extLst>
                    <a:ext uri="{FF2B5EF4-FFF2-40B4-BE49-F238E27FC236}">
                      <a16:creationId xmlns:a16="http://schemas.microsoft.com/office/drawing/2014/main" id="{1481C262-23D3-44B1-A3B2-66337157B439}"/>
                    </a:ext>
                  </a:extLst>
                </p14:cNvPr>
                <p14:cNvContentPartPr/>
                <p14:nvPr/>
              </p14:nvContentPartPr>
              <p14:xfrm>
                <a:off x="6465642" y="4657384"/>
                <a:ext cx="179640" cy="258840"/>
              </p14:xfrm>
            </p:contentPart>
          </mc:Choice>
          <mc:Fallback xmlns="">
            <p:pic>
              <p:nvPicPr>
                <p:cNvPr id="563" name="Entrada de lápiz 562">
                  <a:extLst>
                    <a:ext uri="{FF2B5EF4-FFF2-40B4-BE49-F238E27FC236}">
                      <a16:creationId xmlns:a16="http://schemas.microsoft.com/office/drawing/2014/main" id="{1481C262-23D3-44B1-A3B2-66337157B439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6448002" y="4639384"/>
                  <a:ext cx="21528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564" name="Entrada de lápiz 563">
                  <a:extLst>
                    <a:ext uri="{FF2B5EF4-FFF2-40B4-BE49-F238E27FC236}">
                      <a16:creationId xmlns:a16="http://schemas.microsoft.com/office/drawing/2014/main" id="{EE9D0D4A-0E36-4713-B239-DC2F6CC9A5FB}"/>
                    </a:ext>
                  </a:extLst>
                </p14:cNvPr>
                <p14:cNvContentPartPr/>
                <p14:nvPr/>
              </p14:nvContentPartPr>
              <p14:xfrm>
                <a:off x="6063522" y="4992904"/>
                <a:ext cx="659520" cy="106560"/>
              </p14:xfrm>
            </p:contentPart>
          </mc:Choice>
          <mc:Fallback xmlns="">
            <p:pic>
              <p:nvPicPr>
                <p:cNvPr id="564" name="Entrada de lápiz 563">
                  <a:extLst>
                    <a:ext uri="{FF2B5EF4-FFF2-40B4-BE49-F238E27FC236}">
                      <a16:creationId xmlns:a16="http://schemas.microsoft.com/office/drawing/2014/main" id="{EE9D0D4A-0E36-4713-B239-DC2F6CC9A5FB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6045522" y="4975264"/>
                  <a:ext cx="69516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565" name="Entrada de lápiz 564">
                  <a:extLst>
                    <a:ext uri="{FF2B5EF4-FFF2-40B4-BE49-F238E27FC236}">
                      <a16:creationId xmlns:a16="http://schemas.microsoft.com/office/drawing/2014/main" id="{502DDC13-5754-436E-8F7A-50D1A30E2A4B}"/>
                    </a:ext>
                  </a:extLst>
                </p14:cNvPr>
                <p14:cNvContentPartPr/>
                <p14:nvPr/>
              </p14:nvContentPartPr>
              <p14:xfrm>
                <a:off x="6126882" y="5250304"/>
                <a:ext cx="267840" cy="194400"/>
              </p14:xfrm>
            </p:contentPart>
          </mc:Choice>
          <mc:Fallback xmlns="">
            <p:pic>
              <p:nvPicPr>
                <p:cNvPr id="565" name="Entrada de lápiz 564">
                  <a:extLst>
                    <a:ext uri="{FF2B5EF4-FFF2-40B4-BE49-F238E27FC236}">
                      <a16:creationId xmlns:a16="http://schemas.microsoft.com/office/drawing/2014/main" id="{502DDC13-5754-436E-8F7A-50D1A30E2A4B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6108882" y="5232664"/>
                  <a:ext cx="30348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566" name="Entrada de lápiz 565">
                  <a:extLst>
                    <a:ext uri="{FF2B5EF4-FFF2-40B4-BE49-F238E27FC236}">
                      <a16:creationId xmlns:a16="http://schemas.microsoft.com/office/drawing/2014/main" id="{A4A40550-DF73-4C01-9C5E-6762FEDA955E}"/>
                    </a:ext>
                  </a:extLst>
                </p14:cNvPr>
                <p14:cNvContentPartPr/>
                <p14:nvPr/>
              </p14:nvContentPartPr>
              <p14:xfrm>
                <a:off x="6468162" y="5191264"/>
                <a:ext cx="180720" cy="217440"/>
              </p14:xfrm>
            </p:contentPart>
          </mc:Choice>
          <mc:Fallback xmlns="">
            <p:pic>
              <p:nvPicPr>
                <p:cNvPr id="566" name="Entrada de lápiz 565">
                  <a:extLst>
                    <a:ext uri="{FF2B5EF4-FFF2-40B4-BE49-F238E27FC236}">
                      <a16:creationId xmlns:a16="http://schemas.microsoft.com/office/drawing/2014/main" id="{A4A40550-DF73-4C01-9C5E-6762FEDA955E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6450162" y="5173264"/>
                  <a:ext cx="216360" cy="253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8">
            <p14:nvContentPartPr>
              <p14:cNvPr id="568" name="Entrada de lápiz 567">
                <a:extLst>
                  <a:ext uri="{FF2B5EF4-FFF2-40B4-BE49-F238E27FC236}">
                    <a16:creationId xmlns:a16="http://schemas.microsoft.com/office/drawing/2014/main" id="{1257BF7A-04C5-456C-921B-9C2E7863ECBD}"/>
                  </a:ext>
                </a:extLst>
              </p14:cNvPr>
              <p14:cNvContentPartPr/>
              <p14:nvPr/>
            </p14:nvContentPartPr>
            <p14:xfrm>
              <a:off x="7582362" y="111304"/>
              <a:ext cx="330840" cy="273960"/>
            </p14:xfrm>
          </p:contentPart>
        </mc:Choice>
        <mc:Fallback xmlns="">
          <p:pic>
            <p:nvPicPr>
              <p:cNvPr id="568" name="Entrada de lápiz 567">
                <a:extLst>
                  <a:ext uri="{FF2B5EF4-FFF2-40B4-BE49-F238E27FC236}">
                    <a16:creationId xmlns:a16="http://schemas.microsoft.com/office/drawing/2014/main" id="{1257BF7A-04C5-456C-921B-9C2E7863ECBD}"/>
                  </a:ext>
                </a:extLst>
              </p:cNvPr>
              <p:cNvPicPr/>
              <p:nvPr/>
            </p:nvPicPr>
            <p:blipFill>
              <a:blip r:embed="rId279"/>
              <a:stretch>
                <a:fillRect/>
              </a:stretch>
            </p:blipFill>
            <p:spPr>
              <a:xfrm>
                <a:off x="7564362" y="93664"/>
                <a:ext cx="366480" cy="309600"/>
              </a:xfrm>
              <a:prstGeom prst="rect">
                <a:avLst/>
              </a:prstGeom>
            </p:spPr>
          </p:pic>
        </mc:Fallback>
      </mc:AlternateContent>
      <p:grpSp>
        <p:nvGrpSpPr>
          <p:cNvPr id="583" name="Grupo 582">
            <a:extLst>
              <a:ext uri="{FF2B5EF4-FFF2-40B4-BE49-F238E27FC236}">
                <a16:creationId xmlns:a16="http://schemas.microsoft.com/office/drawing/2014/main" id="{F08E49F7-BE27-4256-B44B-42686E062380}"/>
              </a:ext>
            </a:extLst>
          </p:cNvPr>
          <p:cNvGrpSpPr/>
          <p:nvPr/>
        </p:nvGrpSpPr>
        <p:grpSpPr>
          <a:xfrm>
            <a:off x="6765882" y="4551544"/>
            <a:ext cx="204480" cy="183600"/>
            <a:chOff x="6765882" y="4551544"/>
            <a:chExt cx="204480" cy="18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570" name="Entrada de lápiz 569">
                  <a:extLst>
                    <a:ext uri="{FF2B5EF4-FFF2-40B4-BE49-F238E27FC236}">
                      <a16:creationId xmlns:a16="http://schemas.microsoft.com/office/drawing/2014/main" id="{60323FDB-C0DD-4787-B5BC-73BAED8E50AA}"/>
                    </a:ext>
                  </a:extLst>
                </p14:cNvPr>
                <p14:cNvContentPartPr/>
                <p14:nvPr/>
              </p14:nvContentPartPr>
              <p14:xfrm>
                <a:off x="6765882" y="4646944"/>
                <a:ext cx="360" cy="360"/>
              </p14:xfrm>
            </p:contentPart>
          </mc:Choice>
          <mc:Fallback xmlns="">
            <p:pic>
              <p:nvPicPr>
                <p:cNvPr id="570" name="Entrada de lápiz 569">
                  <a:extLst>
                    <a:ext uri="{FF2B5EF4-FFF2-40B4-BE49-F238E27FC236}">
                      <a16:creationId xmlns:a16="http://schemas.microsoft.com/office/drawing/2014/main" id="{60323FDB-C0DD-4787-B5BC-73BAED8E50AA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6757242" y="463794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571" name="Entrada de lápiz 570">
                  <a:extLst>
                    <a:ext uri="{FF2B5EF4-FFF2-40B4-BE49-F238E27FC236}">
                      <a16:creationId xmlns:a16="http://schemas.microsoft.com/office/drawing/2014/main" id="{5D5859CA-05BB-407F-99BD-4D02D9014638}"/>
                    </a:ext>
                  </a:extLst>
                </p14:cNvPr>
                <p14:cNvContentPartPr/>
                <p14:nvPr/>
              </p14:nvContentPartPr>
              <p14:xfrm>
                <a:off x="6772362" y="4700584"/>
                <a:ext cx="4680" cy="360"/>
              </p14:xfrm>
            </p:contentPart>
          </mc:Choice>
          <mc:Fallback xmlns="">
            <p:pic>
              <p:nvPicPr>
                <p:cNvPr id="571" name="Entrada de lápiz 570">
                  <a:extLst>
                    <a:ext uri="{FF2B5EF4-FFF2-40B4-BE49-F238E27FC236}">
                      <a16:creationId xmlns:a16="http://schemas.microsoft.com/office/drawing/2014/main" id="{5D5859CA-05BB-407F-99BD-4D02D9014638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6763722" y="4691944"/>
                  <a:ext cx="223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576" name="Entrada de lápiz 575">
                  <a:extLst>
                    <a:ext uri="{FF2B5EF4-FFF2-40B4-BE49-F238E27FC236}">
                      <a16:creationId xmlns:a16="http://schemas.microsoft.com/office/drawing/2014/main" id="{5A22611F-5468-4974-97E6-ADF6527BEA97}"/>
                    </a:ext>
                  </a:extLst>
                </p14:cNvPr>
                <p14:cNvContentPartPr/>
                <p14:nvPr/>
              </p14:nvContentPartPr>
              <p14:xfrm>
                <a:off x="6827082" y="4551544"/>
                <a:ext cx="143280" cy="183600"/>
              </p14:xfrm>
            </p:contentPart>
          </mc:Choice>
          <mc:Fallback xmlns="">
            <p:pic>
              <p:nvPicPr>
                <p:cNvPr id="576" name="Entrada de lápiz 575">
                  <a:extLst>
                    <a:ext uri="{FF2B5EF4-FFF2-40B4-BE49-F238E27FC236}">
                      <a16:creationId xmlns:a16="http://schemas.microsoft.com/office/drawing/2014/main" id="{5A22611F-5468-4974-97E6-ADF6527BEA97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6818082" y="4542544"/>
                  <a:ext cx="160920" cy="201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2" name="Grupo 581">
            <a:extLst>
              <a:ext uri="{FF2B5EF4-FFF2-40B4-BE49-F238E27FC236}">
                <a16:creationId xmlns:a16="http://schemas.microsoft.com/office/drawing/2014/main" id="{96064ACB-17F5-4248-961B-0903BEA4E770}"/>
              </a:ext>
            </a:extLst>
          </p:cNvPr>
          <p:cNvGrpSpPr/>
          <p:nvPr/>
        </p:nvGrpSpPr>
        <p:grpSpPr>
          <a:xfrm>
            <a:off x="6761202" y="5270824"/>
            <a:ext cx="187200" cy="168120"/>
            <a:chOff x="6761202" y="5270824"/>
            <a:chExt cx="187200" cy="16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572" name="Entrada de lápiz 571">
                  <a:extLst>
                    <a:ext uri="{FF2B5EF4-FFF2-40B4-BE49-F238E27FC236}">
                      <a16:creationId xmlns:a16="http://schemas.microsoft.com/office/drawing/2014/main" id="{8EEEFA5B-C95F-4087-873D-A78191200595}"/>
                    </a:ext>
                  </a:extLst>
                </p14:cNvPr>
                <p14:cNvContentPartPr/>
                <p14:nvPr/>
              </p14:nvContentPartPr>
              <p14:xfrm>
                <a:off x="6761202" y="5270824"/>
                <a:ext cx="5040" cy="360"/>
              </p14:xfrm>
            </p:contentPart>
          </mc:Choice>
          <mc:Fallback xmlns="">
            <p:pic>
              <p:nvPicPr>
                <p:cNvPr id="572" name="Entrada de lápiz 571">
                  <a:extLst>
                    <a:ext uri="{FF2B5EF4-FFF2-40B4-BE49-F238E27FC236}">
                      <a16:creationId xmlns:a16="http://schemas.microsoft.com/office/drawing/2014/main" id="{8EEEFA5B-C95F-4087-873D-A78191200595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6752562" y="5262184"/>
                  <a:ext cx="226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573" name="Entrada de lápiz 572">
                  <a:extLst>
                    <a:ext uri="{FF2B5EF4-FFF2-40B4-BE49-F238E27FC236}">
                      <a16:creationId xmlns:a16="http://schemas.microsoft.com/office/drawing/2014/main" id="{0B549FB5-91BE-45F7-9180-FA212A4539B2}"/>
                    </a:ext>
                  </a:extLst>
                </p14:cNvPr>
                <p14:cNvContentPartPr/>
                <p14:nvPr/>
              </p14:nvContentPartPr>
              <p14:xfrm>
                <a:off x="6765882" y="5346064"/>
                <a:ext cx="360" cy="360"/>
              </p14:xfrm>
            </p:contentPart>
          </mc:Choice>
          <mc:Fallback xmlns="">
            <p:pic>
              <p:nvPicPr>
                <p:cNvPr id="573" name="Entrada de lápiz 572">
                  <a:extLst>
                    <a:ext uri="{FF2B5EF4-FFF2-40B4-BE49-F238E27FC236}">
                      <a16:creationId xmlns:a16="http://schemas.microsoft.com/office/drawing/2014/main" id="{0B549FB5-91BE-45F7-9180-FA212A4539B2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6757242" y="533742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577" name="Entrada de lápiz 576">
                  <a:extLst>
                    <a:ext uri="{FF2B5EF4-FFF2-40B4-BE49-F238E27FC236}">
                      <a16:creationId xmlns:a16="http://schemas.microsoft.com/office/drawing/2014/main" id="{FB2627F4-3768-498E-938E-CFDD2E28B787}"/>
                    </a:ext>
                  </a:extLst>
                </p14:cNvPr>
                <p14:cNvContentPartPr/>
                <p14:nvPr/>
              </p14:nvContentPartPr>
              <p14:xfrm>
                <a:off x="6832842" y="5276944"/>
                <a:ext cx="115560" cy="162000"/>
              </p14:xfrm>
            </p:contentPart>
          </mc:Choice>
          <mc:Fallback xmlns="">
            <p:pic>
              <p:nvPicPr>
                <p:cNvPr id="577" name="Entrada de lápiz 576">
                  <a:extLst>
                    <a:ext uri="{FF2B5EF4-FFF2-40B4-BE49-F238E27FC236}">
                      <a16:creationId xmlns:a16="http://schemas.microsoft.com/office/drawing/2014/main" id="{FB2627F4-3768-498E-938E-CFDD2E28B787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6823842" y="5267944"/>
                  <a:ext cx="133200" cy="179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1" name="Grupo 580">
            <a:extLst>
              <a:ext uri="{FF2B5EF4-FFF2-40B4-BE49-F238E27FC236}">
                <a16:creationId xmlns:a16="http://schemas.microsoft.com/office/drawing/2014/main" id="{AC95F4E8-5038-41BB-867C-582EB5202BD6}"/>
              </a:ext>
            </a:extLst>
          </p:cNvPr>
          <p:cNvGrpSpPr/>
          <p:nvPr/>
        </p:nvGrpSpPr>
        <p:grpSpPr>
          <a:xfrm>
            <a:off x="6959562" y="4937464"/>
            <a:ext cx="1000440" cy="107280"/>
            <a:chOff x="6959562" y="4937464"/>
            <a:chExt cx="1000440" cy="10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578" name="Entrada de lápiz 577">
                  <a:extLst>
                    <a:ext uri="{FF2B5EF4-FFF2-40B4-BE49-F238E27FC236}">
                      <a16:creationId xmlns:a16="http://schemas.microsoft.com/office/drawing/2014/main" id="{D7CF5030-1F65-46B4-8B13-8E0AB27F48C5}"/>
                    </a:ext>
                  </a:extLst>
                </p14:cNvPr>
                <p14:cNvContentPartPr/>
                <p14:nvPr/>
              </p14:nvContentPartPr>
              <p14:xfrm>
                <a:off x="7002762" y="4937464"/>
                <a:ext cx="54360" cy="360"/>
              </p14:xfrm>
            </p:contentPart>
          </mc:Choice>
          <mc:Fallback xmlns="">
            <p:pic>
              <p:nvPicPr>
                <p:cNvPr id="578" name="Entrada de lápiz 577">
                  <a:extLst>
                    <a:ext uri="{FF2B5EF4-FFF2-40B4-BE49-F238E27FC236}">
                      <a16:creationId xmlns:a16="http://schemas.microsoft.com/office/drawing/2014/main" id="{D7CF5030-1F65-46B4-8B13-8E0AB27F48C5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6994122" y="4928824"/>
                  <a:ext cx="72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579" name="Entrada de lápiz 578">
                  <a:extLst>
                    <a:ext uri="{FF2B5EF4-FFF2-40B4-BE49-F238E27FC236}">
                      <a16:creationId xmlns:a16="http://schemas.microsoft.com/office/drawing/2014/main" id="{B22B8CF0-ED4D-4D11-BF24-BE1A8D1C7D29}"/>
                    </a:ext>
                  </a:extLst>
                </p14:cNvPr>
                <p14:cNvContentPartPr/>
                <p14:nvPr/>
              </p14:nvContentPartPr>
              <p14:xfrm>
                <a:off x="6959562" y="5033944"/>
                <a:ext cx="60480" cy="10800"/>
              </p14:xfrm>
            </p:contentPart>
          </mc:Choice>
          <mc:Fallback xmlns="">
            <p:pic>
              <p:nvPicPr>
                <p:cNvPr id="579" name="Entrada de lápiz 578">
                  <a:extLst>
                    <a:ext uri="{FF2B5EF4-FFF2-40B4-BE49-F238E27FC236}">
                      <a16:creationId xmlns:a16="http://schemas.microsoft.com/office/drawing/2014/main" id="{B22B8CF0-ED4D-4D11-BF24-BE1A8D1C7D29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6950922" y="5025304"/>
                  <a:ext cx="781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580" name="Entrada de lápiz 579">
                  <a:extLst>
                    <a:ext uri="{FF2B5EF4-FFF2-40B4-BE49-F238E27FC236}">
                      <a16:creationId xmlns:a16="http://schemas.microsoft.com/office/drawing/2014/main" id="{4F82DEA4-92F5-4869-B269-862F12B902C5}"/>
                    </a:ext>
                  </a:extLst>
                </p14:cNvPr>
                <p14:cNvContentPartPr/>
                <p14:nvPr/>
              </p14:nvContentPartPr>
              <p14:xfrm>
                <a:off x="7250442" y="5023504"/>
                <a:ext cx="709560" cy="360"/>
              </p14:xfrm>
            </p:contentPart>
          </mc:Choice>
          <mc:Fallback xmlns="">
            <p:pic>
              <p:nvPicPr>
                <p:cNvPr id="580" name="Entrada de lápiz 579">
                  <a:extLst>
                    <a:ext uri="{FF2B5EF4-FFF2-40B4-BE49-F238E27FC236}">
                      <a16:creationId xmlns:a16="http://schemas.microsoft.com/office/drawing/2014/main" id="{4F82DEA4-92F5-4869-B269-862F12B902C5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7241442" y="5014504"/>
                  <a:ext cx="7272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0" name="Grupo 589">
            <a:extLst>
              <a:ext uri="{FF2B5EF4-FFF2-40B4-BE49-F238E27FC236}">
                <a16:creationId xmlns:a16="http://schemas.microsoft.com/office/drawing/2014/main" id="{11925D61-9437-4BE9-84CD-31833035BB44}"/>
              </a:ext>
            </a:extLst>
          </p:cNvPr>
          <p:cNvGrpSpPr/>
          <p:nvPr/>
        </p:nvGrpSpPr>
        <p:grpSpPr>
          <a:xfrm>
            <a:off x="7357722" y="5179384"/>
            <a:ext cx="476640" cy="281160"/>
            <a:chOff x="7357722" y="5179384"/>
            <a:chExt cx="476640" cy="28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588" name="Entrada de lápiz 587">
                  <a:extLst>
                    <a:ext uri="{FF2B5EF4-FFF2-40B4-BE49-F238E27FC236}">
                      <a16:creationId xmlns:a16="http://schemas.microsoft.com/office/drawing/2014/main" id="{A705D9E4-46F4-405F-8B51-C56AAC7C872F}"/>
                    </a:ext>
                  </a:extLst>
                </p14:cNvPr>
                <p14:cNvContentPartPr/>
                <p14:nvPr/>
              </p14:nvContentPartPr>
              <p14:xfrm>
                <a:off x="7357722" y="5179384"/>
                <a:ext cx="116640" cy="281160"/>
              </p14:xfrm>
            </p:contentPart>
          </mc:Choice>
          <mc:Fallback xmlns="">
            <p:pic>
              <p:nvPicPr>
                <p:cNvPr id="588" name="Entrada de lápiz 587">
                  <a:extLst>
                    <a:ext uri="{FF2B5EF4-FFF2-40B4-BE49-F238E27FC236}">
                      <a16:creationId xmlns:a16="http://schemas.microsoft.com/office/drawing/2014/main" id="{A705D9E4-46F4-405F-8B51-C56AAC7C872F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7348722" y="5170744"/>
                  <a:ext cx="13428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589" name="Entrada de lápiz 588">
                  <a:extLst>
                    <a:ext uri="{FF2B5EF4-FFF2-40B4-BE49-F238E27FC236}">
                      <a16:creationId xmlns:a16="http://schemas.microsoft.com/office/drawing/2014/main" id="{AFEA2452-63A5-4308-A9D8-D4EDD3EC6070}"/>
                    </a:ext>
                  </a:extLst>
                </p14:cNvPr>
                <p14:cNvContentPartPr/>
                <p14:nvPr/>
              </p14:nvContentPartPr>
              <p14:xfrm>
                <a:off x="7594242" y="5190184"/>
                <a:ext cx="240120" cy="262440"/>
              </p14:xfrm>
            </p:contentPart>
          </mc:Choice>
          <mc:Fallback xmlns="">
            <p:pic>
              <p:nvPicPr>
                <p:cNvPr id="589" name="Entrada de lápiz 588">
                  <a:extLst>
                    <a:ext uri="{FF2B5EF4-FFF2-40B4-BE49-F238E27FC236}">
                      <a16:creationId xmlns:a16="http://schemas.microsoft.com/office/drawing/2014/main" id="{AFEA2452-63A5-4308-A9D8-D4EDD3EC6070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7585602" y="5181184"/>
                  <a:ext cx="257760" cy="280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4" name="Grupo 593">
            <a:extLst>
              <a:ext uri="{FF2B5EF4-FFF2-40B4-BE49-F238E27FC236}">
                <a16:creationId xmlns:a16="http://schemas.microsoft.com/office/drawing/2014/main" id="{B1F5FCA4-D597-475C-B5F3-956FC185071A}"/>
              </a:ext>
            </a:extLst>
          </p:cNvPr>
          <p:cNvGrpSpPr/>
          <p:nvPr/>
        </p:nvGrpSpPr>
        <p:grpSpPr>
          <a:xfrm>
            <a:off x="7363122" y="4522024"/>
            <a:ext cx="856080" cy="438840"/>
            <a:chOff x="7363122" y="4522024"/>
            <a:chExt cx="856080" cy="43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584" name="Entrada de lápiz 583">
                  <a:extLst>
                    <a:ext uri="{FF2B5EF4-FFF2-40B4-BE49-F238E27FC236}">
                      <a16:creationId xmlns:a16="http://schemas.microsoft.com/office/drawing/2014/main" id="{A1C02ABB-EA84-4612-A15A-11962BF48C83}"/>
                    </a:ext>
                  </a:extLst>
                </p14:cNvPr>
                <p14:cNvContentPartPr/>
                <p14:nvPr/>
              </p14:nvContentPartPr>
              <p14:xfrm>
                <a:off x="7363122" y="4627504"/>
                <a:ext cx="82440" cy="255960"/>
              </p14:xfrm>
            </p:contentPart>
          </mc:Choice>
          <mc:Fallback xmlns="">
            <p:pic>
              <p:nvPicPr>
                <p:cNvPr id="584" name="Entrada de lápiz 583">
                  <a:extLst>
                    <a:ext uri="{FF2B5EF4-FFF2-40B4-BE49-F238E27FC236}">
                      <a16:creationId xmlns:a16="http://schemas.microsoft.com/office/drawing/2014/main" id="{A1C02ABB-EA84-4612-A15A-11962BF48C83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7354122" y="4618504"/>
                  <a:ext cx="10008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585" name="Entrada de lápiz 584">
                  <a:extLst>
                    <a:ext uri="{FF2B5EF4-FFF2-40B4-BE49-F238E27FC236}">
                      <a16:creationId xmlns:a16="http://schemas.microsoft.com/office/drawing/2014/main" id="{412BEA5D-D30D-48E9-BB46-4F240DA0348B}"/>
                    </a:ext>
                  </a:extLst>
                </p14:cNvPr>
                <p14:cNvContentPartPr/>
                <p14:nvPr/>
              </p14:nvContentPartPr>
              <p14:xfrm>
                <a:off x="7582002" y="4582504"/>
                <a:ext cx="206640" cy="141840"/>
              </p14:xfrm>
            </p:contentPart>
          </mc:Choice>
          <mc:Fallback xmlns="">
            <p:pic>
              <p:nvPicPr>
                <p:cNvPr id="585" name="Entrada de lápiz 584">
                  <a:extLst>
                    <a:ext uri="{FF2B5EF4-FFF2-40B4-BE49-F238E27FC236}">
                      <a16:creationId xmlns:a16="http://schemas.microsoft.com/office/drawing/2014/main" id="{412BEA5D-D30D-48E9-BB46-4F240DA0348B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7573362" y="4573504"/>
                  <a:ext cx="22428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586" name="Entrada de lápiz 585">
                  <a:extLst>
                    <a:ext uri="{FF2B5EF4-FFF2-40B4-BE49-F238E27FC236}">
                      <a16:creationId xmlns:a16="http://schemas.microsoft.com/office/drawing/2014/main" id="{E2005EC6-07EF-451F-B78D-BD14DE331D0C}"/>
                    </a:ext>
                  </a:extLst>
                </p14:cNvPr>
                <p14:cNvContentPartPr/>
                <p14:nvPr/>
              </p14:nvContentPartPr>
              <p14:xfrm>
                <a:off x="7591002" y="4699864"/>
                <a:ext cx="252360" cy="261000"/>
              </p14:xfrm>
            </p:contentPart>
          </mc:Choice>
          <mc:Fallback xmlns="">
            <p:pic>
              <p:nvPicPr>
                <p:cNvPr id="586" name="Entrada de lápiz 585">
                  <a:extLst>
                    <a:ext uri="{FF2B5EF4-FFF2-40B4-BE49-F238E27FC236}">
                      <a16:creationId xmlns:a16="http://schemas.microsoft.com/office/drawing/2014/main" id="{E2005EC6-07EF-451F-B78D-BD14DE331D0C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7582362" y="4691224"/>
                  <a:ext cx="27000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591" name="Entrada de lápiz 590">
                  <a:extLst>
                    <a:ext uri="{FF2B5EF4-FFF2-40B4-BE49-F238E27FC236}">
                      <a16:creationId xmlns:a16="http://schemas.microsoft.com/office/drawing/2014/main" id="{3AA36CEE-3DF0-43C2-B3F4-95069C4775EF}"/>
                    </a:ext>
                  </a:extLst>
                </p14:cNvPr>
                <p14:cNvContentPartPr/>
                <p14:nvPr/>
              </p14:nvContentPartPr>
              <p14:xfrm>
                <a:off x="7962162" y="4582144"/>
                <a:ext cx="9360" cy="360"/>
              </p14:xfrm>
            </p:contentPart>
          </mc:Choice>
          <mc:Fallback xmlns="">
            <p:pic>
              <p:nvPicPr>
                <p:cNvPr id="591" name="Entrada de lápiz 590">
                  <a:extLst>
                    <a:ext uri="{FF2B5EF4-FFF2-40B4-BE49-F238E27FC236}">
                      <a16:creationId xmlns:a16="http://schemas.microsoft.com/office/drawing/2014/main" id="{3AA36CEE-3DF0-43C2-B3F4-95069C4775EF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7953522" y="4573504"/>
                  <a:ext cx="27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592" name="Entrada de lápiz 591">
                  <a:extLst>
                    <a:ext uri="{FF2B5EF4-FFF2-40B4-BE49-F238E27FC236}">
                      <a16:creationId xmlns:a16="http://schemas.microsoft.com/office/drawing/2014/main" id="{27287C8B-F13C-4D97-9AB7-EC7B9EEC3AAD}"/>
                    </a:ext>
                  </a:extLst>
                </p14:cNvPr>
                <p14:cNvContentPartPr/>
                <p14:nvPr/>
              </p14:nvContentPartPr>
              <p14:xfrm>
                <a:off x="7960362" y="4646944"/>
                <a:ext cx="8640" cy="360"/>
              </p14:xfrm>
            </p:contentPart>
          </mc:Choice>
          <mc:Fallback xmlns="">
            <p:pic>
              <p:nvPicPr>
                <p:cNvPr id="592" name="Entrada de lápiz 591">
                  <a:extLst>
                    <a:ext uri="{FF2B5EF4-FFF2-40B4-BE49-F238E27FC236}">
                      <a16:creationId xmlns:a16="http://schemas.microsoft.com/office/drawing/2014/main" id="{27287C8B-F13C-4D97-9AB7-EC7B9EEC3AAD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7951722" y="4637944"/>
                  <a:ext cx="262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593" name="Entrada de lápiz 592">
                  <a:extLst>
                    <a:ext uri="{FF2B5EF4-FFF2-40B4-BE49-F238E27FC236}">
                      <a16:creationId xmlns:a16="http://schemas.microsoft.com/office/drawing/2014/main" id="{838147AB-E009-476C-A1FB-9EFDAEB1B549}"/>
                    </a:ext>
                  </a:extLst>
                </p14:cNvPr>
                <p14:cNvContentPartPr/>
                <p14:nvPr/>
              </p14:nvContentPartPr>
              <p14:xfrm>
                <a:off x="8067642" y="4522024"/>
                <a:ext cx="151560" cy="158400"/>
              </p14:xfrm>
            </p:contentPart>
          </mc:Choice>
          <mc:Fallback xmlns="">
            <p:pic>
              <p:nvPicPr>
                <p:cNvPr id="593" name="Entrada de lápiz 592">
                  <a:extLst>
                    <a:ext uri="{FF2B5EF4-FFF2-40B4-BE49-F238E27FC236}">
                      <a16:creationId xmlns:a16="http://schemas.microsoft.com/office/drawing/2014/main" id="{838147AB-E009-476C-A1FB-9EFDAEB1B549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8058642" y="4513024"/>
                  <a:ext cx="169200" cy="176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8" name="Grupo 597">
            <a:extLst>
              <a:ext uri="{FF2B5EF4-FFF2-40B4-BE49-F238E27FC236}">
                <a16:creationId xmlns:a16="http://schemas.microsoft.com/office/drawing/2014/main" id="{E94FF18D-0989-4E58-A241-E3A92CEE84F6}"/>
              </a:ext>
            </a:extLst>
          </p:cNvPr>
          <p:cNvGrpSpPr/>
          <p:nvPr/>
        </p:nvGrpSpPr>
        <p:grpSpPr>
          <a:xfrm>
            <a:off x="7971162" y="5260384"/>
            <a:ext cx="198720" cy="206280"/>
            <a:chOff x="7971162" y="5260384"/>
            <a:chExt cx="198720" cy="20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595" name="Entrada de lápiz 594">
                  <a:extLst>
                    <a:ext uri="{FF2B5EF4-FFF2-40B4-BE49-F238E27FC236}">
                      <a16:creationId xmlns:a16="http://schemas.microsoft.com/office/drawing/2014/main" id="{5721D553-EC6B-4FE2-B1BA-40C875039246}"/>
                    </a:ext>
                  </a:extLst>
                </p14:cNvPr>
                <p14:cNvContentPartPr/>
                <p14:nvPr/>
              </p14:nvContentPartPr>
              <p14:xfrm>
                <a:off x="7971162" y="5260384"/>
                <a:ext cx="360" cy="11160"/>
              </p14:xfrm>
            </p:contentPart>
          </mc:Choice>
          <mc:Fallback xmlns="">
            <p:pic>
              <p:nvPicPr>
                <p:cNvPr id="595" name="Entrada de lápiz 594">
                  <a:extLst>
                    <a:ext uri="{FF2B5EF4-FFF2-40B4-BE49-F238E27FC236}">
                      <a16:creationId xmlns:a16="http://schemas.microsoft.com/office/drawing/2014/main" id="{5721D553-EC6B-4FE2-B1BA-40C875039246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7962162" y="5251384"/>
                  <a:ext cx="180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596" name="Entrada de lápiz 595">
                  <a:extLst>
                    <a:ext uri="{FF2B5EF4-FFF2-40B4-BE49-F238E27FC236}">
                      <a16:creationId xmlns:a16="http://schemas.microsoft.com/office/drawing/2014/main" id="{367FA6AF-203A-44DA-AA52-4777D45F77A0}"/>
                    </a:ext>
                  </a:extLst>
                </p14:cNvPr>
                <p14:cNvContentPartPr/>
                <p14:nvPr/>
              </p14:nvContentPartPr>
              <p14:xfrm>
                <a:off x="8003202" y="5432104"/>
                <a:ext cx="360" cy="360"/>
              </p14:xfrm>
            </p:contentPart>
          </mc:Choice>
          <mc:Fallback xmlns="">
            <p:pic>
              <p:nvPicPr>
                <p:cNvPr id="596" name="Entrada de lápiz 595">
                  <a:extLst>
                    <a:ext uri="{FF2B5EF4-FFF2-40B4-BE49-F238E27FC236}">
                      <a16:creationId xmlns:a16="http://schemas.microsoft.com/office/drawing/2014/main" id="{367FA6AF-203A-44DA-AA52-4777D45F77A0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7994202" y="542310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597" name="Entrada de lápiz 596">
                  <a:extLst>
                    <a:ext uri="{FF2B5EF4-FFF2-40B4-BE49-F238E27FC236}">
                      <a16:creationId xmlns:a16="http://schemas.microsoft.com/office/drawing/2014/main" id="{44552CD8-2DC2-4645-AF49-C0813CBA2DDF}"/>
                    </a:ext>
                  </a:extLst>
                </p14:cNvPr>
                <p14:cNvContentPartPr/>
                <p14:nvPr/>
              </p14:nvContentPartPr>
              <p14:xfrm>
                <a:off x="8056842" y="5315104"/>
                <a:ext cx="113040" cy="151560"/>
              </p14:xfrm>
            </p:contentPart>
          </mc:Choice>
          <mc:Fallback xmlns="">
            <p:pic>
              <p:nvPicPr>
                <p:cNvPr id="597" name="Entrada de lápiz 596">
                  <a:extLst>
                    <a:ext uri="{FF2B5EF4-FFF2-40B4-BE49-F238E27FC236}">
                      <a16:creationId xmlns:a16="http://schemas.microsoft.com/office/drawing/2014/main" id="{44552CD8-2DC2-4645-AF49-C0813CBA2DDF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8048202" y="5306104"/>
                  <a:ext cx="130680" cy="169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2" name="Grupo 601">
            <a:extLst>
              <a:ext uri="{FF2B5EF4-FFF2-40B4-BE49-F238E27FC236}">
                <a16:creationId xmlns:a16="http://schemas.microsoft.com/office/drawing/2014/main" id="{400C3463-9B9D-4944-AF5A-6F5630C42F25}"/>
              </a:ext>
            </a:extLst>
          </p:cNvPr>
          <p:cNvGrpSpPr/>
          <p:nvPr/>
        </p:nvGrpSpPr>
        <p:grpSpPr>
          <a:xfrm>
            <a:off x="8343402" y="4948264"/>
            <a:ext cx="1168920" cy="76320"/>
            <a:chOff x="8343402" y="4948264"/>
            <a:chExt cx="1168920" cy="76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599" name="Entrada de lápiz 598">
                  <a:extLst>
                    <a:ext uri="{FF2B5EF4-FFF2-40B4-BE49-F238E27FC236}">
                      <a16:creationId xmlns:a16="http://schemas.microsoft.com/office/drawing/2014/main" id="{69BECCF5-40D6-42A5-A1AF-DD3993E52193}"/>
                    </a:ext>
                  </a:extLst>
                </p14:cNvPr>
                <p14:cNvContentPartPr/>
                <p14:nvPr/>
              </p14:nvContentPartPr>
              <p14:xfrm>
                <a:off x="8356362" y="4948264"/>
                <a:ext cx="59760" cy="360"/>
              </p14:xfrm>
            </p:contentPart>
          </mc:Choice>
          <mc:Fallback xmlns="">
            <p:pic>
              <p:nvPicPr>
                <p:cNvPr id="599" name="Entrada de lápiz 598">
                  <a:extLst>
                    <a:ext uri="{FF2B5EF4-FFF2-40B4-BE49-F238E27FC236}">
                      <a16:creationId xmlns:a16="http://schemas.microsoft.com/office/drawing/2014/main" id="{69BECCF5-40D6-42A5-A1AF-DD3993E52193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8347722" y="4939264"/>
                  <a:ext cx="774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600" name="Entrada de lápiz 599">
                  <a:extLst>
                    <a:ext uri="{FF2B5EF4-FFF2-40B4-BE49-F238E27FC236}">
                      <a16:creationId xmlns:a16="http://schemas.microsoft.com/office/drawing/2014/main" id="{C1AB9F52-60C7-432D-BF3F-E7154B39277F}"/>
                    </a:ext>
                  </a:extLst>
                </p14:cNvPr>
                <p14:cNvContentPartPr/>
                <p14:nvPr/>
              </p14:nvContentPartPr>
              <p14:xfrm>
                <a:off x="8343402" y="5001904"/>
                <a:ext cx="98280" cy="11520"/>
              </p14:xfrm>
            </p:contentPart>
          </mc:Choice>
          <mc:Fallback xmlns="">
            <p:pic>
              <p:nvPicPr>
                <p:cNvPr id="600" name="Entrada de lápiz 599">
                  <a:extLst>
                    <a:ext uri="{FF2B5EF4-FFF2-40B4-BE49-F238E27FC236}">
                      <a16:creationId xmlns:a16="http://schemas.microsoft.com/office/drawing/2014/main" id="{C1AB9F52-60C7-432D-BF3F-E7154B39277F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8334762" y="4993264"/>
                  <a:ext cx="1159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601" name="Entrada de lápiz 600">
                  <a:extLst>
                    <a:ext uri="{FF2B5EF4-FFF2-40B4-BE49-F238E27FC236}">
                      <a16:creationId xmlns:a16="http://schemas.microsoft.com/office/drawing/2014/main" id="{2E729DF0-E7AB-4335-9C4B-CCC26176865C}"/>
                    </a:ext>
                  </a:extLst>
                </p14:cNvPr>
                <p14:cNvContentPartPr/>
                <p14:nvPr/>
              </p14:nvContentPartPr>
              <p14:xfrm>
                <a:off x="8613402" y="4960864"/>
                <a:ext cx="898920" cy="63720"/>
              </p14:xfrm>
            </p:contentPart>
          </mc:Choice>
          <mc:Fallback xmlns="">
            <p:pic>
              <p:nvPicPr>
                <p:cNvPr id="601" name="Entrada de lápiz 600">
                  <a:extLst>
                    <a:ext uri="{FF2B5EF4-FFF2-40B4-BE49-F238E27FC236}">
                      <a16:creationId xmlns:a16="http://schemas.microsoft.com/office/drawing/2014/main" id="{2E729DF0-E7AB-4335-9C4B-CCC26176865C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8604402" y="4951864"/>
                  <a:ext cx="916560" cy="81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2">
            <p14:nvContentPartPr>
              <p14:cNvPr id="603" name="Entrada de lápiz 602">
                <a:extLst>
                  <a:ext uri="{FF2B5EF4-FFF2-40B4-BE49-F238E27FC236}">
                    <a16:creationId xmlns:a16="http://schemas.microsoft.com/office/drawing/2014/main" id="{562B6E76-D1DD-45F5-B436-9F396FC7BE7D}"/>
                  </a:ext>
                </a:extLst>
              </p14:cNvPr>
              <p14:cNvContentPartPr/>
              <p14:nvPr/>
            </p14:nvContentPartPr>
            <p14:xfrm>
              <a:off x="8736162" y="4506184"/>
              <a:ext cx="285120" cy="290520"/>
            </p14:xfrm>
          </p:contentPart>
        </mc:Choice>
        <mc:Fallback xmlns="">
          <p:pic>
            <p:nvPicPr>
              <p:cNvPr id="603" name="Entrada de lápiz 602">
                <a:extLst>
                  <a:ext uri="{FF2B5EF4-FFF2-40B4-BE49-F238E27FC236}">
                    <a16:creationId xmlns:a16="http://schemas.microsoft.com/office/drawing/2014/main" id="{562B6E76-D1DD-45F5-B436-9F396FC7BE7D}"/>
                  </a:ext>
                </a:extLst>
              </p:cNvPr>
              <p:cNvPicPr/>
              <p:nvPr/>
            </p:nvPicPr>
            <p:blipFill>
              <a:blip r:embed="rId323"/>
              <a:stretch>
                <a:fillRect/>
              </a:stretch>
            </p:blipFill>
            <p:spPr>
              <a:xfrm>
                <a:off x="8727162" y="4497184"/>
                <a:ext cx="302760" cy="30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4">
            <p14:nvContentPartPr>
              <p14:cNvPr id="604" name="Entrada de lápiz 603">
                <a:extLst>
                  <a:ext uri="{FF2B5EF4-FFF2-40B4-BE49-F238E27FC236}">
                    <a16:creationId xmlns:a16="http://schemas.microsoft.com/office/drawing/2014/main" id="{173BAF7A-E351-4EC0-AC46-6FC06C4A408A}"/>
                  </a:ext>
                </a:extLst>
              </p14:cNvPr>
              <p14:cNvContentPartPr/>
              <p14:nvPr/>
            </p14:nvContentPartPr>
            <p14:xfrm>
              <a:off x="8917962" y="5131144"/>
              <a:ext cx="248040" cy="356760"/>
            </p14:xfrm>
          </p:contentPart>
        </mc:Choice>
        <mc:Fallback xmlns="">
          <p:pic>
            <p:nvPicPr>
              <p:cNvPr id="604" name="Entrada de lápiz 603">
                <a:extLst>
                  <a:ext uri="{FF2B5EF4-FFF2-40B4-BE49-F238E27FC236}">
                    <a16:creationId xmlns:a16="http://schemas.microsoft.com/office/drawing/2014/main" id="{173BAF7A-E351-4EC0-AC46-6FC06C4A408A}"/>
                  </a:ext>
                </a:extLst>
              </p:cNvPr>
              <p:cNvPicPr/>
              <p:nvPr/>
            </p:nvPicPr>
            <p:blipFill>
              <a:blip r:embed="rId325"/>
              <a:stretch>
                <a:fillRect/>
              </a:stretch>
            </p:blipFill>
            <p:spPr>
              <a:xfrm>
                <a:off x="8909322" y="5122144"/>
                <a:ext cx="265680" cy="374400"/>
              </a:xfrm>
              <a:prstGeom prst="rect">
                <a:avLst/>
              </a:prstGeom>
            </p:spPr>
          </p:pic>
        </mc:Fallback>
      </mc:AlternateContent>
      <p:grpSp>
        <p:nvGrpSpPr>
          <p:cNvPr id="616" name="Grupo 615">
            <a:extLst>
              <a:ext uri="{FF2B5EF4-FFF2-40B4-BE49-F238E27FC236}">
                <a16:creationId xmlns:a16="http://schemas.microsoft.com/office/drawing/2014/main" id="{565F28E7-4262-4661-82D7-310E865CAD6C}"/>
              </a:ext>
            </a:extLst>
          </p:cNvPr>
          <p:cNvGrpSpPr/>
          <p:nvPr/>
        </p:nvGrpSpPr>
        <p:grpSpPr>
          <a:xfrm>
            <a:off x="9240522" y="4388464"/>
            <a:ext cx="203760" cy="223200"/>
            <a:chOff x="9240522" y="4388464"/>
            <a:chExt cx="203760" cy="22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605" name="Entrada de lápiz 604">
                  <a:extLst>
                    <a:ext uri="{FF2B5EF4-FFF2-40B4-BE49-F238E27FC236}">
                      <a16:creationId xmlns:a16="http://schemas.microsoft.com/office/drawing/2014/main" id="{C8FA8679-4395-42BF-B98E-72B9D06976A8}"/>
                    </a:ext>
                  </a:extLst>
                </p14:cNvPr>
                <p14:cNvContentPartPr/>
                <p14:nvPr/>
              </p14:nvContentPartPr>
              <p14:xfrm>
                <a:off x="9262122" y="4442464"/>
                <a:ext cx="360" cy="360"/>
              </p14:xfrm>
            </p:contentPart>
          </mc:Choice>
          <mc:Fallback xmlns="">
            <p:pic>
              <p:nvPicPr>
                <p:cNvPr id="605" name="Entrada de lápiz 604">
                  <a:extLst>
                    <a:ext uri="{FF2B5EF4-FFF2-40B4-BE49-F238E27FC236}">
                      <a16:creationId xmlns:a16="http://schemas.microsoft.com/office/drawing/2014/main" id="{C8FA8679-4395-42BF-B98E-72B9D06976A8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9253122" y="443382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606" name="Entrada de lápiz 605">
                  <a:extLst>
                    <a:ext uri="{FF2B5EF4-FFF2-40B4-BE49-F238E27FC236}">
                      <a16:creationId xmlns:a16="http://schemas.microsoft.com/office/drawing/2014/main" id="{84B515BE-A551-4FA9-9C71-5143ECCC3DEE}"/>
                    </a:ext>
                  </a:extLst>
                </p14:cNvPr>
                <p14:cNvContentPartPr/>
                <p14:nvPr/>
              </p14:nvContentPartPr>
              <p14:xfrm>
                <a:off x="9240522" y="4539664"/>
                <a:ext cx="360" cy="4680"/>
              </p14:xfrm>
            </p:contentPart>
          </mc:Choice>
          <mc:Fallback xmlns="">
            <p:pic>
              <p:nvPicPr>
                <p:cNvPr id="606" name="Entrada de lápiz 605">
                  <a:extLst>
                    <a:ext uri="{FF2B5EF4-FFF2-40B4-BE49-F238E27FC236}">
                      <a16:creationId xmlns:a16="http://schemas.microsoft.com/office/drawing/2014/main" id="{84B515BE-A551-4FA9-9C71-5143ECCC3DEE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9231882" y="4530664"/>
                  <a:ext cx="180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607" name="Entrada de lápiz 606">
                  <a:extLst>
                    <a:ext uri="{FF2B5EF4-FFF2-40B4-BE49-F238E27FC236}">
                      <a16:creationId xmlns:a16="http://schemas.microsoft.com/office/drawing/2014/main" id="{3877F82A-6354-45F1-8225-67D5B54B12E0}"/>
                    </a:ext>
                  </a:extLst>
                </p14:cNvPr>
                <p14:cNvContentPartPr/>
                <p14:nvPr/>
              </p14:nvContentPartPr>
              <p14:xfrm>
                <a:off x="9339522" y="4388464"/>
                <a:ext cx="104760" cy="223200"/>
              </p14:xfrm>
            </p:contentPart>
          </mc:Choice>
          <mc:Fallback xmlns="">
            <p:pic>
              <p:nvPicPr>
                <p:cNvPr id="607" name="Entrada de lápiz 606">
                  <a:extLst>
                    <a:ext uri="{FF2B5EF4-FFF2-40B4-BE49-F238E27FC236}">
                      <a16:creationId xmlns:a16="http://schemas.microsoft.com/office/drawing/2014/main" id="{3877F82A-6354-45F1-8225-67D5B54B12E0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9330522" y="4379464"/>
                  <a:ext cx="122400" cy="240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5" name="Grupo 614">
            <a:extLst>
              <a:ext uri="{FF2B5EF4-FFF2-40B4-BE49-F238E27FC236}">
                <a16:creationId xmlns:a16="http://schemas.microsoft.com/office/drawing/2014/main" id="{353E8C0B-3822-4E7B-B60B-0058207252D8}"/>
              </a:ext>
            </a:extLst>
          </p:cNvPr>
          <p:cNvGrpSpPr/>
          <p:nvPr/>
        </p:nvGrpSpPr>
        <p:grpSpPr>
          <a:xfrm>
            <a:off x="9315762" y="5383144"/>
            <a:ext cx="282240" cy="179280"/>
            <a:chOff x="9315762" y="5383144"/>
            <a:chExt cx="282240" cy="17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608" name="Entrada de lápiz 607">
                  <a:extLst>
                    <a:ext uri="{FF2B5EF4-FFF2-40B4-BE49-F238E27FC236}">
                      <a16:creationId xmlns:a16="http://schemas.microsoft.com/office/drawing/2014/main" id="{F0669B79-B928-4E64-8132-7BEB66D5EA9E}"/>
                    </a:ext>
                  </a:extLst>
                </p14:cNvPr>
                <p14:cNvContentPartPr/>
                <p14:nvPr/>
              </p14:nvContentPartPr>
              <p14:xfrm>
                <a:off x="9315762" y="5410504"/>
                <a:ext cx="29160" cy="8640"/>
              </p14:xfrm>
            </p:contentPart>
          </mc:Choice>
          <mc:Fallback xmlns="">
            <p:pic>
              <p:nvPicPr>
                <p:cNvPr id="608" name="Entrada de lápiz 607">
                  <a:extLst>
                    <a:ext uri="{FF2B5EF4-FFF2-40B4-BE49-F238E27FC236}">
                      <a16:creationId xmlns:a16="http://schemas.microsoft.com/office/drawing/2014/main" id="{F0669B79-B928-4E64-8132-7BEB66D5EA9E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9307122" y="5401864"/>
                  <a:ext cx="468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609" name="Entrada de lápiz 608">
                  <a:extLst>
                    <a:ext uri="{FF2B5EF4-FFF2-40B4-BE49-F238E27FC236}">
                      <a16:creationId xmlns:a16="http://schemas.microsoft.com/office/drawing/2014/main" id="{3925FBBC-1E18-4845-A26C-57C9D362F7BC}"/>
                    </a:ext>
                  </a:extLst>
                </p14:cNvPr>
                <p14:cNvContentPartPr/>
                <p14:nvPr/>
              </p14:nvContentPartPr>
              <p14:xfrm>
                <a:off x="9358602" y="5535424"/>
                <a:ext cx="360" cy="4680"/>
              </p14:xfrm>
            </p:contentPart>
          </mc:Choice>
          <mc:Fallback xmlns="">
            <p:pic>
              <p:nvPicPr>
                <p:cNvPr id="609" name="Entrada de lápiz 608">
                  <a:extLst>
                    <a:ext uri="{FF2B5EF4-FFF2-40B4-BE49-F238E27FC236}">
                      <a16:creationId xmlns:a16="http://schemas.microsoft.com/office/drawing/2014/main" id="{3925FBBC-1E18-4845-A26C-57C9D362F7BC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9349602" y="5526784"/>
                  <a:ext cx="180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610" name="Entrada de lápiz 609">
                  <a:extLst>
                    <a:ext uri="{FF2B5EF4-FFF2-40B4-BE49-F238E27FC236}">
                      <a16:creationId xmlns:a16="http://schemas.microsoft.com/office/drawing/2014/main" id="{66B20985-D5FF-4048-80D9-179505C5B357}"/>
                    </a:ext>
                  </a:extLst>
                </p14:cNvPr>
                <p14:cNvContentPartPr/>
                <p14:nvPr/>
              </p14:nvContentPartPr>
              <p14:xfrm>
                <a:off x="9434202" y="5383144"/>
                <a:ext cx="163800" cy="179280"/>
              </p14:xfrm>
            </p:contentPart>
          </mc:Choice>
          <mc:Fallback xmlns="">
            <p:pic>
              <p:nvPicPr>
                <p:cNvPr id="610" name="Entrada de lápiz 609">
                  <a:extLst>
                    <a:ext uri="{FF2B5EF4-FFF2-40B4-BE49-F238E27FC236}">
                      <a16:creationId xmlns:a16="http://schemas.microsoft.com/office/drawing/2014/main" id="{66B20985-D5FF-4048-80D9-179505C5B357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9425562" y="5374504"/>
                  <a:ext cx="181440" cy="196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4" name="Grupo 613">
            <a:extLst>
              <a:ext uri="{FF2B5EF4-FFF2-40B4-BE49-F238E27FC236}">
                <a16:creationId xmlns:a16="http://schemas.microsoft.com/office/drawing/2014/main" id="{4A18FB54-0EFF-43B2-8BC3-46F5BFBC5594}"/>
              </a:ext>
            </a:extLst>
          </p:cNvPr>
          <p:cNvGrpSpPr/>
          <p:nvPr/>
        </p:nvGrpSpPr>
        <p:grpSpPr>
          <a:xfrm>
            <a:off x="9799602" y="4958704"/>
            <a:ext cx="1400400" cy="97560"/>
            <a:chOff x="9799602" y="4958704"/>
            <a:chExt cx="1400400" cy="97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611" name="Entrada de lápiz 610">
                  <a:extLst>
                    <a:ext uri="{FF2B5EF4-FFF2-40B4-BE49-F238E27FC236}">
                      <a16:creationId xmlns:a16="http://schemas.microsoft.com/office/drawing/2014/main" id="{C76DDB48-932E-4105-A424-A91C91CBD6B3}"/>
                    </a:ext>
                  </a:extLst>
                </p14:cNvPr>
                <p14:cNvContentPartPr/>
                <p14:nvPr/>
              </p14:nvContentPartPr>
              <p14:xfrm>
                <a:off x="9799602" y="4958704"/>
                <a:ext cx="144360" cy="360"/>
              </p14:xfrm>
            </p:contentPart>
          </mc:Choice>
          <mc:Fallback xmlns="">
            <p:pic>
              <p:nvPicPr>
                <p:cNvPr id="611" name="Entrada de lápiz 610">
                  <a:extLst>
                    <a:ext uri="{FF2B5EF4-FFF2-40B4-BE49-F238E27FC236}">
                      <a16:creationId xmlns:a16="http://schemas.microsoft.com/office/drawing/2014/main" id="{C76DDB48-932E-4105-A424-A91C91CBD6B3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9790962" y="4950064"/>
                  <a:ext cx="162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612" name="Entrada de lápiz 611">
                  <a:extLst>
                    <a:ext uri="{FF2B5EF4-FFF2-40B4-BE49-F238E27FC236}">
                      <a16:creationId xmlns:a16="http://schemas.microsoft.com/office/drawing/2014/main" id="{A646247A-A111-478F-959D-883083630152}"/>
                    </a:ext>
                  </a:extLst>
                </p14:cNvPr>
                <p14:cNvContentPartPr/>
                <p14:nvPr/>
              </p14:nvContentPartPr>
              <p14:xfrm>
                <a:off x="9810402" y="5055904"/>
                <a:ext cx="114840" cy="360"/>
              </p14:xfrm>
            </p:contentPart>
          </mc:Choice>
          <mc:Fallback xmlns="">
            <p:pic>
              <p:nvPicPr>
                <p:cNvPr id="612" name="Entrada de lápiz 611">
                  <a:extLst>
                    <a:ext uri="{FF2B5EF4-FFF2-40B4-BE49-F238E27FC236}">
                      <a16:creationId xmlns:a16="http://schemas.microsoft.com/office/drawing/2014/main" id="{A646247A-A111-478F-959D-883083630152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9801402" y="5047264"/>
                  <a:ext cx="1324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613" name="Entrada de lápiz 612">
                  <a:extLst>
                    <a:ext uri="{FF2B5EF4-FFF2-40B4-BE49-F238E27FC236}">
                      <a16:creationId xmlns:a16="http://schemas.microsoft.com/office/drawing/2014/main" id="{6FE29BFC-A08A-4CB3-BE94-08C627DFD6A5}"/>
                    </a:ext>
                  </a:extLst>
                </p14:cNvPr>
                <p14:cNvContentPartPr/>
                <p14:nvPr/>
              </p14:nvContentPartPr>
              <p14:xfrm>
                <a:off x="10154922" y="5001904"/>
                <a:ext cx="1045080" cy="11880"/>
              </p14:xfrm>
            </p:contentPart>
          </mc:Choice>
          <mc:Fallback xmlns="">
            <p:pic>
              <p:nvPicPr>
                <p:cNvPr id="613" name="Entrada de lápiz 612">
                  <a:extLst>
                    <a:ext uri="{FF2B5EF4-FFF2-40B4-BE49-F238E27FC236}">
                      <a16:creationId xmlns:a16="http://schemas.microsoft.com/office/drawing/2014/main" id="{6FE29BFC-A08A-4CB3-BE94-08C627DFD6A5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10146282" y="4993264"/>
                  <a:ext cx="1062720" cy="29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1">
            <p14:nvContentPartPr>
              <p14:cNvPr id="617" name="Entrada de lápiz 616">
                <a:extLst>
                  <a:ext uri="{FF2B5EF4-FFF2-40B4-BE49-F238E27FC236}">
                    <a16:creationId xmlns:a16="http://schemas.microsoft.com/office/drawing/2014/main" id="{265C2BDF-3549-4980-9335-7D68C4815EC7}"/>
                  </a:ext>
                </a:extLst>
              </p14:cNvPr>
              <p14:cNvContentPartPr/>
              <p14:nvPr/>
            </p14:nvContentPartPr>
            <p14:xfrm>
              <a:off x="10446882" y="4496104"/>
              <a:ext cx="333360" cy="357120"/>
            </p14:xfrm>
          </p:contentPart>
        </mc:Choice>
        <mc:Fallback xmlns="">
          <p:pic>
            <p:nvPicPr>
              <p:cNvPr id="617" name="Entrada de lápiz 616">
                <a:extLst>
                  <a:ext uri="{FF2B5EF4-FFF2-40B4-BE49-F238E27FC236}">
                    <a16:creationId xmlns:a16="http://schemas.microsoft.com/office/drawing/2014/main" id="{265C2BDF-3549-4980-9335-7D68C4815EC7}"/>
                  </a:ext>
                </a:extLst>
              </p:cNvPr>
              <p:cNvPicPr/>
              <p:nvPr/>
            </p:nvPicPr>
            <p:blipFill>
              <a:blip r:embed="rId342"/>
              <a:stretch>
                <a:fillRect/>
              </a:stretch>
            </p:blipFill>
            <p:spPr>
              <a:xfrm>
                <a:off x="10438242" y="4487104"/>
                <a:ext cx="351000" cy="37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3">
            <p14:nvContentPartPr>
              <p14:cNvPr id="618" name="Entrada de lápiz 617">
                <a:extLst>
                  <a:ext uri="{FF2B5EF4-FFF2-40B4-BE49-F238E27FC236}">
                    <a16:creationId xmlns:a16="http://schemas.microsoft.com/office/drawing/2014/main" id="{B2DD038A-EC75-4828-BBFE-3C8F55E25FC0}"/>
                  </a:ext>
                </a:extLst>
              </p14:cNvPr>
              <p14:cNvContentPartPr/>
              <p14:nvPr/>
            </p14:nvContentPartPr>
            <p14:xfrm>
              <a:off x="10467402" y="5149864"/>
              <a:ext cx="266400" cy="301320"/>
            </p14:xfrm>
          </p:contentPart>
        </mc:Choice>
        <mc:Fallback xmlns="">
          <p:pic>
            <p:nvPicPr>
              <p:cNvPr id="618" name="Entrada de lápiz 617">
                <a:extLst>
                  <a:ext uri="{FF2B5EF4-FFF2-40B4-BE49-F238E27FC236}">
                    <a16:creationId xmlns:a16="http://schemas.microsoft.com/office/drawing/2014/main" id="{B2DD038A-EC75-4828-BBFE-3C8F55E25FC0}"/>
                  </a:ext>
                </a:extLst>
              </p:cNvPr>
              <p:cNvPicPr/>
              <p:nvPr/>
            </p:nvPicPr>
            <p:blipFill>
              <a:blip r:embed="rId344"/>
              <a:stretch>
                <a:fillRect/>
              </a:stretch>
            </p:blipFill>
            <p:spPr>
              <a:xfrm>
                <a:off x="10458402" y="5141224"/>
                <a:ext cx="284040" cy="318960"/>
              </a:xfrm>
              <a:prstGeom prst="rect">
                <a:avLst/>
              </a:prstGeom>
            </p:spPr>
          </p:pic>
        </mc:Fallback>
      </mc:AlternateContent>
      <p:grpSp>
        <p:nvGrpSpPr>
          <p:cNvPr id="621" name="Grupo 620">
            <a:extLst>
              <a:ext uri="{FF2B5EF4-FFF2-40B4-BE49-F238E27FC236}">
                <a16:creationId xmlns:a16="http://schemas.microsoft.com/office/drawing/2014/main" id="{76E96776-AD5E-4018-A2D2-CB38E4A67BC5}"/>
              </a:ext>
            </a:extLst>
          </p:cNvPr>
          <p:cNvGrpSpPr/>
          <p:nvPr/>
        </p:nvGrpSpPr>
        <p:grpSpPr>
          <a:xfrm>
            <a:off x="11310882" y="5098384"/>
            <a:ext cx="350280" cy="348840"/>
            <a:chOff x="11310882" y="5098384"/>
            <a:chExt cx="350280" cy="34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619" name="Entrada de lápiz 618">
                  <a:extLst>
                    <a:ext uri="{FF2B5EF4-FFF2-40B4-BE49-F238E27FC236}">
                      <a16:creationId xmlns:a16="http://schemas.microsoft.com/office/drawing/2014/main" id="{5C691024-ECC4-43F2-8EFC-09A74DEC32AF}"/>
                    </a:ext>
                  </a:extLst>
                </p14:cNvPr>
                <p14:cNvContentPartPr/>
                <p14:nvPr/>
              </p14:nvContentPartPr>
              <p14:xfrm>
                <a:off x="11310882" y="5098384"/>
                <a:ext cx="239400" cy="272520"/>
              </p14:xfrm>
            </p:contentPart>
          </mc:Choice>
          <mc:Fallback xmlns="">
            <p:pic>
              <p:nvPicPr>
                <p:cNvPr id="619" name="Entrada de lápiz 618">
                  <a:extLst>
                    <a:ext uri="{FF2B5EF4-FFF2-40B4-BE49-F238E27FC236}">
                      <a16:creationId xmlns:a16="http://schemas.microsoft.com/office/drawing/2014/main" id="{5C691024-ECC4-43F2-8EFC-09A74DEC32AF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11302242" y="5089744"/>
                  <a:ext cx="25704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620" name="Entrada de lápiz 619">
                  <a:extLst>
                    <a:ext uri="{FF2B5EF4-FFF2-40B4-BE49-F238E27FC236}">
                      <a16:creationId xmlns:a16="http://schemas.microsoft.com/office/drawing/2014/main" id="{ABBCDF18-E37D-42FE-A828-1BF8695CB836}"/>
                    </a:ext>
                  </a:extLst>
                </p14:cNvPr>
                <p14:cNvContentPartPr/>
                <p14:nvPr/>
              </p14:nvContentPartPr>
              <p14:xfrm>
                <a:off x="11426802" y="5109184"/>
                <a:ext cx="234360" cy="338040"/>
              </p14:xfrm>
            </p:contentPart>
          </mc:Choice>
          <mc:Fallback xmlns="">
            <p:pic>
              <p:nvPicPr>
                <p:cNvPr id="620" name="Entrada de lápiz 619">
                  <a:extLst>
                    <a:ext uri="{FF2B5EF4-FFF2-40B4-BE49-F238E27FC236}">
                      <a16:creationId xmlns:a16="http://schemas.microsoft.com/office/drawing/2014/main" id="{ABBCDF18-E37D-42FE-A828-1BF8695CB836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11417802" y="5100544"/>
                  <a:ext cx="252000" cy="355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0" name="Grupo 629">
            <a:extLst>
              <a:ext uri="{FF2B5EF4-FFF2-40B4-BE49-F238E27FC236}">
                <a16:creationId xmlns:a16="http://schemas.microsoft.com/office/drawing/2014/main" id="{5BCBEE42-6B46-4CAF-97B0-CAE634F0D1E7}"/>
              </a:ext>
            </a:extLst>
          </p:cNvPr>
          <p:cNvGrpSpPr/>
          <p:nvPr/>
        </p:nvGrpSpPr>
        <p:grpSpPr>
          <a:xfrm>
            <a:off x="970242" y="4567024"/>
            <a:ext cx="162000" cy="151920"/>
            <a:chOff x="970242" y="4567024"/>
            <a:chExt cx="162000" cy="15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623" name="Entrada de lápiz 622">
                  <a:extLst>
                    <a:ext uri="{FF2B5EF4-FFF2-40B4-BE49-F238E27FC236}">
                      <a16:creationId xmlns:a16="http://schemas.microsoft.com/office/drawing/2014/main" id="{CEDF66D3-0430-404A-B34C-A2F5C16F62E1}"/>
                    </a:ext>
                  </a:extLst>
                </p14:cNvPr>
                <p14:cNvContentPartPr/>
                <p14:nvPr/>
              </p14:nvContentPartPr>
              <p14:xfrm>
                <a:off x="970242" y="4646944"/>
                <a:ext cx="9000" cy="360"/>
              </p14:xfrm>
            </p:contentPart>
          </mc:Choice>
          <mc:Fallback xmlns="">
            <p:pic>
              <p:nvPicPr>
                <p:cNvPr id="623" name="Entrada de lápiz 622">
                  <a:extLst>
                    <a:ext uri="{FF2B5EF4-FFF2-40B4-BE49-F238E27FC236}">
                      <a16:creationId xmlns:a16="http://schemas.microsoft.com/office/drawing/2014/main" id="{CEDF66D3-0430-404A-B34C-A2F5C16F62E1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961242" y="4637944"/>
                  <a:ext cx="266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624" name="Entrada de lápiz 623">
                  <a:extLst>
                    <a:ext uri="{FF2B5EF4-FFF2-40B4-BE49-F238E27FC236}">
                      <a16:creationId xmlns:a16="http://schemas.microsoft.com/office/drawing/2014/main" id="{3DE0AFDB-0756-4B02-86BE-5F1355C5D610}"/>
                    </a:ext>
                  </a:extLst>
                </p14:cNvPr>
                <p14:cNvContentPartPr/>
                <p14:nvPr/>
              </p14:nvContentPartPr>
              <p14:xfrm>
                <a:off x="974202" y="4711384"/>
                <a:ext cx="4680" cy="360"/>
              </p14:xfrm>
            </p:contentPart>
          </mc:Choice>
          <mc:Fallback xmlns="">
            <p:pic>
              <p:nvPicPr>
                <p:cNvPr id="624" name="Entrada de lápiz 623">
                  <a:extLst>
                    <a:ext uri="{FF2B5EF4-FFF2-40B4-BE49-F238E27FC236}">
                      <a16:creationId xmlns:a16="http://schemas.microsoft.com/office/drawing/2014/main" id="{3DE0AFDB-0756-4B02-86BE-5F1355C5D610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965562" y="4702384"/>
                  <a:ext cx="223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625" name="Entrada de lápiz 624">
                  <a:extLst>
                    <a:ext uri="{FF2B5EF4-FFF2-40B4-BE49-F238E27FC236}">
                      <a16:creationId xmlns:a16="http://schemas.microsoft.com/office/drawing/2014/main" id="{37B0A1A7-C2AD-4BF0-BA84-FE4E3A702D68}"/>
                    </a:ext>
                  </a:extLst>
                </p14:cNvPr>
                <p14:cNvContentPartPr/>
                <p14:nvPr/>
              </p14:nvContentPartPr>
              <p14:xfrm>
                <a:off x="989322" y="4567024"/>
                <a:ext cx="142920" cy="151920"/>
              </p14:xfrm>
            </p:contentPart>
          </mc:Choice>
          <mc:Fallback xmlns="">
            <p:pic>
              <p:nvPicPr>
                <p:cNvPr id="625" name="Entrada de lápiz 624">
                  <a:extLst>
                    <a:ext uri="{FF2B5EF4-FFF2-40B4-BE49-F238E27FC236}">
                      <a16:creationId xmlns:a16="http://schemas.microsoft.com/office/drawing/2014/main" id="{37B0A1A7-C2AD-4BF0-BA84-FE4E3A702D68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980682" y="4558384"/>
                  <a:ext cx="160560" cy="169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9" name="Grupo 628">
            <a:extLst>
              <a:ext uri="{FF2B5EF4-FFF2-40B4-BE49-F238E27FC236}">
                <a16:creationId xmlns:a16="http://schemas.microsoft.com/office/drawing/2014/main" id="{13F6B84C-15AE-45F4-8E34-76304636AC73}"/>
              </a:ext>
            </a:extLst>
          </p:cNvPr>
          <p:cNvGrpSpPr/>
          <p:nvPr/>
        </p:nvGrpSpPr>
        <p:grpSpPr>
          <a:xfrm>
            <a:off x="1064562" y="5316184"/>
            <a:ext cx="185040" cy="171360"/>
            <a:chOff x="1064562" y="5316184"/>
            <a:chExt cx="185040" cy="17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626" name="Entrada de lápiz 625">
                  <a:extLst>
                    <a:ext uri="{FF2B5EF4-FFF2-40B4-BE49-F238E27FC236}">
                      <a16:creationId xmlns:a16="http://schemas.microsoft.com/office/drawing/2014/main" id="{7F1609A9-888B-4EFD-82EC-00D2D51DBB1C}"/>
                    </a:ext>
                  </a:extLst>
                </p14:cNvPr>
                <p14:cNvContentPartPr/>
                <p14:nvPr/>
              </p14:nvContentPartPr>
              <p14:xfrm>
                <a:off x="1064562" y="5335624"/>
                <a:ext cx="360" cy="360"/>
              </p14:xfrm>
            </p:contentPart>
          </mc:Choice>
          <mc:Fallback xmlns="">
            <p:pic>
              <p:nvPicPr>
                <p:cNvPr id="626" name="Entrada de lápiz 625">
                  <a:extLst>
                    <a:ext uri="{FF2B5EF4-FFF2-40B4-BE49-F238E27FC236}">
                      <a16:creationId xmlns:a16="http://schemas.microsoft.com/office/drawing/2014/main" id="{7F1609A9-888B-4EFD-82EC-00D2D51DBB1C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055922" y="532662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627" name="Entrada de lápiz 626">
                  <a:extLst>
                    <a:ext uri="{FF2B5EF4-FFF2-40B4-BE49-F238E27FC236}">
                      <a16:creationId xmlns:a16="http://schemas.microsoft.com/office/drawing/2014/main" id="{97C7BFEE-A4DC-431C-B865-6BF34C557A65}"/>
                    </a:ext>
                  </a:extLst>
                </p14:cNvPr>
                <p14:cNvContentPartPr/>
                <p14:nvPr/>
              </p14:nvContentPartPr>
              <p14:xfrm>
                <a:off x="1064562" y="5421304"/>
                <a:ext cx="360" cy="360"/>
              </p14:xfrm>
            </p:contentPart>
          </mc:Choice>
          <mc:Fallback xmlns="">
            <p:pic>
              <p:nvPicPr>
                <p:cNvPr id="627" name="Entrada de lápiz 626">
                  <a:extLst>
                    <a:ext uri="{FF2B5EF4-FFF2-40B4-BE49-F238E27FC236}">
                      <a16:creationId xmlns:a16="http://schemas.microsoft.com/office/drawing/2014/main" id="{97C7BFEE-A4DC-431C-B865-6BF34C557A65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055922" y="541266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628" name="Entrada de lápiz 627">
                  <a:extLst>
                    <a:ext uri="{FF2B5EF4-FFF2-40B4-BE49-F238E27FC236}">
                      <a16:creationId xmlns:a16="http://schemas.microsoft.com/office/drawing/2014/main" id="{A9CB1ABD-8667-4997-B2B4-A6216440C9B5}"/>
                    </a:ext>
                  </a:extLst>
                </p14:cNvPr>
                <p14:cNvContentPartPr/>
                <p14:nvPr/>
              </p14:nvContentPartPr>
              <p14:xfrm>
                <a:off x="1125762" y="5316184"/>
                <a:ext cx="123840" cy="171360"/>
              </p14:xfrm>
            </p:contentPart>
          </mc:Choice>
          <mc:Fallback xmlns="">
            <p:pic>
              <p:nvPicPr>
                <p:cNvPr id="628" name="Entrada de lápiz 627">
                  <a:extLst>
                    <a:ext uri="{FF2B5EF4-FFF2-40B4-BE49-F238E27FC236}">
                      <a16:creationId xmlns:a16="http://schemas.microsoft.com/office/drawing/2014/main" id="{A9CB1ABD-8667-4997-B2B4-A6216440C9B5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1117122" y="5307184"/>
                  <a:ext cx="141480" cy="18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6" name="Grupo 645">
            <a:extLst>
              <a:ext uri="{FF2B5EF4-FFF2-40B4-BE49-F238E27FC236}">
                <a16:creationId xmlns:a16="http://schemas.microsoft.com/office/drawing/2014/main" id="{F188039E-A752-450B-8616-0C62C9412788}"/>
              </a:ext>
            </a:extLst>
          </p:cNvPr>
          <p:cNvGrpSpPr/>
          <p:nvPr/>
        </p:nvGrpSpPr>
        <p:grpSpPr>
          <a:xfrm>
            <a:off x="1796082" y="4533904"/>
            <a:ext cx="120600" cy="123840"/>
            <a:chOff x="1796082" y="4533904"/>
            <a:chExt cx="120600" cy="12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639" name="Entrada de lápiz 638">
                  <a:extLst>
                    <a:ext uri="{FF2B5EF4-FFF2-40B4-BE49-F238E27FC236}">
                      <a16:creationId xmlns:a16="http://schemas.microsoft.com/office/drawing/2014/main" id="{951FFD2A-C925-4531-B9C1-8387BD7BE267}"/>
                    </a:ext>
                  </a:extLst>
                </p14:cNvPr>
                <p14:cNvContentPartPr/>
                <p14:nvPr/>
              </p14:nvContentPartPr>
              <p14:xfrm>
                <a:off x="1796082" y="4604104"/>
                <a:ext cx="360" cy="360"/>
              </p14:xfrm>
            </p:contentPart>
          </mc:Choice>
          <mc:Fallback xmlns="">
            <p:pic>
              <p:nvPicPr>
                <p:cNvPr id="639" name="Entrada de lápiz 638">
                  <a:extLst>
                    <a:ext uri="{FF2B5EF4-FFF2-40B4-BE49-F238E27FC236}">
                      <a16:creationId xmlns:a16="http://schemas.microsoft.com/office/drawing/2014/main" id="{951FFD2A-C925-4531-B9C1-8387BD7BE267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787082" y="459510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640" name="Entrada de lápiz 639">
                  <a:extLst>
                    <a:ext uri="{FF2B5EF4-FFF2-40B4-BE49-F238E27FC236}">
                      <a16:creationId xmlns:a16="http://schemas.microsoft.com/office/drawing/2014/main" id="{1B4BB973-D382-4A0F-9D48-F918855AFF0E}"/>
                    </a:ext>
                  </a:extLst>
                </p14:cNvPr>
                <p14:cNvContentPartPr/>
                <p14:nvPr/>
              </p14:nvContentPartPr>
              <p14:xfrm>
                <a:off x="1806522" y="4657384"/>
                <a:ext cx="360" cy="360"/>
              </p14:xfrm>
            </p:contentPart>
          </mc:Choice>
          <mc:Fallback xmlns="">
            <p:pic>
              <p:nvPicPr>
                <p:cNvPr id="640" name="Entrada de lápiz 639">
                  <a:extLst>
                    <a:ext uri="{FF2B5EF4-FFF2-40B4-BE49-F238E27FC236}">
                      <a16:creationId xmlns:a16="http://schemas.microsoft.com/office/drawing/2014/main" id="{1B4BB973-D382-4A0F-9D48-F918855AFF0E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797882" y="464874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641" name="Entrada de lápiz 640">
                  <a:extLst>
                    <a:ext uri="{FF2B5EF4-FFF2-40B4-BE49-F238E27FC236}">
                      <a16:creationId xmlns:a16="http://schemas.microsoft.com/office/drawing/2014/main" id="{BF5FF60A-9AA2-42EC-9AEF-814138FAFC50}"/>
                    </a:ext>
                  </a:extLst>
                </p14:cNvPr>
                <p14:cNvContentPartPr/>
                <p14:nvPr/>
              </p14:nvContentPartPr>
              <p14:xfrm>
                <a:off x="1839282" y="4533904"/>
                <a:ext cx="77400" cy="101160"/>
              </p14:xfrm>
            </p:contentPart>
          </mc:Choice>
          <mc:Fallback xmlns="">
            <p:pic>
              <p:nvPicPr>
                <p:cNvPr id="641" name="Entrada de lápiz 640">
                  <a:extLst>
                    <a:ext uri="{FF2B5EF4-FFF2-40B4-BE49-F238E27FC236}">
                      <a16:creationId xmlns:a16="http://schemas.microsoft.com/office/drawing/2014/main" id="{BF5FF60A-9AA2-42EC-9AEF-814138FAFC50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1830282" y="4524904"/>
                  <a:ext cx="95040" cy="11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5" name="Grupo 644">
            <a:extLst>
              <a:ext uri="{FF2B5EF4-FFF2-40B4-BE49-F238E27FC236}">
                <a16:creationId xmlns:a16="http://schemas.microsoft.com/office/drawing/2014/main" id="{A48BA632-B61C-40F1-9897-6207177D8BA8}"/>
              </a:ext>
            </a:extLst>
          </p:cNvPr>
          <p:cNvGrpSpPr/>
          <p:nvPr/>
        </p:nvGrpSpPr>
        <p:grpSpPr>
          <a:xfrm>
            <a:off x="1796082" y="5202064"/>
            <a:ext cx="118440" cy="109800"/>
            <a:chOff x="1796082" y="5202064"/>
            <a:chExt cx="118440" cy="109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642" name="Entrada de lápiz 641">
                  <a:extLst>
                    <a:ext uri="{FF2B5EF4-FFF2-40B4-BE49-F238E27FC236}">
                      <a16:creationId xmlns:a16="http://schemas.microsoft.com/office/drawing/2014/main" id="{87A8997A-A159-4BDA-A8AD-100EA8D27AC2}"/>
                    </a:ext>
                  </a:extLst>
                </p14:cNvPr>
                <p14:cNvContentPartPr/>
                <p14:nvPr/>
              </p14:nvContentPartPr>
              <p14:xfrm>
                <a:off x="1796082" y="5206384"/>
                <a:ext cx="360" cy="360"/>
              </p14:xfrm>
            </p:contentPart>
          </mc:Choice>
          <mc:Fallback xmlns="">
            <p:pic>
              <p:nvPicPr>
                <p:cNvPr id="642" name="Entrada de lápiz 641">
                  <a:extLst>
                    <a:ext uri="{FF2B5EF4-FFF2-40B4-BE49-F238E27FC236}">
                      <a16:creationId xmlns:a16="http://schemas.microsoft.com/office/drawing/2014/main" id="{87A8997A-A159-4BDA-A8AD-100EA8D27AC2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787082" y="519738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643" name="Entrada de lápiz 642">
                  <a:extLst>
                    <a:ext uri="{FF2B5EF4-FFF2-40B4-BE49-F238E27FC236}">
                      <a16:creationId xmlns:a16="http://schemas.microsoft.com/office/drawing/2014/main" id="{F8442597-8321-45BE-81EB-DCFA366B2087}"/>
                    </a:ext>
                  </a:extLst>
                </p14:cNvPr>
                <p14:cNvContentPartPr/>
                <p14:nvPr/>
              </p14:nvContentPartPr>
              <p14:xfrm>
                <a:off x="1828482" y="5292424"/>
                <a:ext cx="360" cy="360"/>
              </p14:xfrm>
            </p:contentPart>
          </mc:Choice>
          <mc:Fallback xmlns="">
            <p:pic>
              <p:nvPicPr>
                <p:cNvPr id="643" name="Entrada de lápiz 642">
                  <a:extLst>
                    <a:ext uri="{FF2B5EF4-FFF2-40B4-BE49-F238E27FC236}">
                      <a16:creationId xmlns:a16="http://schemas.microsoft.com/office/drawing/2014/main" id="{F8442597-8321-45BE-81EB-DCFA366B2087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819842" y="528342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644" name="Entrada de lápiz 643">
                  <a:extLst>
                    <a:ext uri="{FF2B5EF4-FFF2-40B4-BE49-F238E27FC236}">
                      <a16:creationId xmlns:a16="http://schemas.microsoft.com/office/drawing/2014/main" id="{CAC735F4-4FAA-4C07-AE12-D5F18FDCD829}"/>
                    </a:ext>
                  </a:extLst>
                </p14:cNvPr>
                <p14:cNvContentPartPr/>
                <p14:nvPr/>
              </p14:nvContentPartPr>
              <p14:xfrm>
                <a:off x="1871322" y="5202064"/>
                <a:ext cx="43200" cy="109800"/>
              </p14:xfrm>
            </p:contentPart>
          </mc:Choice>
          <mc:Fallback xmlns="">
            <p:pic>
              <p:nvPicPr>
                <p:cNvPr id="644" name="Entrada de lápiz 643">
                  <a:extLst>
                    <a:ext uri="{FF2B5EF4-FFF2-40B4-BE49-F238E27FC236}">
                      <a16:creationId xmlns:a16="http://schemas.microsoft.com/office/drawing/2014/main" id="{CAC735F4-4FAA-4C07-AE12-D5F18FDCD829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1862322" y="5193424"/>
                  <a:ext cx="60840" cy="127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5">
            <p14:nvContentPartPr>
              <p14:cNvPr id="690" name="Entrada de lápiz 689">
                <a:extLst>
                  <a:ext uri="{FF2B5EF4-FFF2-40B4-BE49-F238E27FC236}">
                    <a16:creationId xmlns:a16="http://schemas.microsoft.com/office/drawing/2014/main" id="{4D27CB39-8ED5-4ABA-BD70-3DCFE9B2585A}"/>
                  </a:ext>
                </a:extLst>
              </p14:cNvPr>
              <p14:cNvContentPartPr/>
              <p14:nvPr/>
            </p14:nvContentPartPr>
            <p14:xfrm>
              <a:off x="4722522" y="6550984"/>
              <a:ext cx="360" cy="360"/>
            </p14:xfrm>
          </p:contentPart>
        </mc:Choice>
        <mc:Fallback xmlns="">
          <p:pic>
            <p:nvPicPr>
              <p:cNvPr id="690" name="Entrada de lápiz 689">
                <a:extLst>
                  <a:ext uri="{FF2B5EF4-FFF2-40B4-BE49-F238E27FC236}">
                    <a16:creationId xmlns:a16="http://schemas.microsoft.com/office/drawing/2014/main" id="{4D27CB39-8ED5-4ABA-BD70-3DCFE9B2585A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4704522" y="6533344"/>
                <a:ext cx="36000" cy="3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711" name="Grupo 710">
            <a:extLst>
              <a:ext uri="{FF2B5EF4-FFF2-40B4-BE49-F238E27FC236}">
                <a16:creationId xmlns:a16="http://schemas.microsoft.com/office/drawing/2014/main" id="{8E20A88C-0373-4EA7-AEA1-81FCF3D99938}"/>
              </a:ext>
            </a:extLst>
          </p:cNvPr>
          <p:cNvGrpSpPr/>
          <p:nvPr/>
        </p:nvGrpSpPr>
        <p:grpSpPr>
          <a:xfrm>
            <a:off x="8651202" y="6012784"/>
            <a:ext cx="2309760" cy="1566720"/>
            <a:chOff x="8651202" y="6012784"/>
            <a:chExt cx="2309760" cy="156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691" name="Entrada de lápiz 690">
                  <a:extLst>
                    <a:ext uri="{FF2B5EF4-FFF2-40B4-BE49-F238E27FC236}">
                      <a16:creationId xmlns:a16="http://schemas.microsoft.com/office/drawing/2014/main" id="{C4EF33E1-B0B0-400E-94A5-EBA5C2D732CD}"/>
                    </a:ext>
                  </a:extLst>
                </p14:cNvPr>
                <p14:cNvContentPartPr/>
                <p14:nvPr/>
              </p14:nvContentPartPr>
              <p14:xfrm>
                <a:off x="8726442" y="6174064"/>
                <a:ext cx="107640" cy="256680"/>
              </p14:xfrm>
            </p:contentPart>
          </mc:Choice>
          <mc:Fallback xmlns="">
            <p:pic>
              <p:nvPicPr>
                <p:cNvPr id="691" name="Entrada de lápiz 690">
                  <a:extLst>
                    <a:ext uri="{FF2B5EF4-FFF2-40B4-BE49-F238E27FC236}">
                      <a16:creationId xmlns:a16="http://schemas.microsoft.com/office/drawing/2014/main" id="{C4EF33E1-B0B0-400E-94A5-EBA5C2D732CD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8708442" y="6156424"/>
                  <a:ext cx="14328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692" name="Entrada de lápiz 691">
                  <a:extLst>
                    <a:ext uri="{FF2B5EF4-FFF2-40B4-BE49-F238E27FC236}">
                      <a16:creationId xmlns:a16="http://schemas.microsoft.com/office/drawing/2014/main" id="{CEFA9FB3-481D-4004-A700-DB4068F89766}"/>
                    </a:ext>
                  </a:extLst>
                </p14:cNvPr>
                <p14:cNvContentPartPr/>
                <p14:nvPr/>
              </p14:nvContentPartPr>
              <p14:xfrm>
                <a:off x="8905362" y="6197104"/>
                <a:ext cx="203040" cy="183960"/>
              </p14:xfrm>
            </p:contentPart>
          </mc:Choice>
          <mc:Fallback xmlns="">
            <p:pic>
              <p:nvPicPr>
                <p:cNvPr id="692" name="Entrada de lápiz 691">
                  <a:extLst>
                    <a:ext uri="{FF2B5EF4-FFF2-40B4-BE49-F238E27FC236}">
                      <a16:creationId xmlns:a16="http://schemas.microsoft.com/office/drawing/2014/main" id="{CEFA9FB3-481D-4004-A700-DB4068F89766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8887722" y="6179464"/>
                  <a:ext cx="23868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693" name="Entrada de lápiz 692">
                  <a:extLst>
                    <a:ext uri="{FF2B5EF4-FFF2-40B4-BE49-F238E27FC236}">
                      <a16:creationId xmlns:a16="http://schemas.microsoft.com/office/drawing/2014/main" id="{816C1B92-97E4-4207-8299-EA6DC39740E3}"/>
                    </a:ext>
                  </a:extLst>
                </p14:cNvPr>
                <p14:cNvContentPartPr/>
                <p14:nvPr/>
              </p14:nvContentPartPr>
              <p14:xfrm>
                <a:off x="9832362" y="6057784"/>
                <a:ext cx="205560" cy="278280"/>
              </p14:xfrm>
            </p:contentPart>
          </mc:Choice>
          <mc:Fallback xmlns="">
            <p:pic>
              <p:nvPicPr>
                <p:cNvPr id="693" name="Entrada de lápiz 692">
                  <a:extLst>
                    <a:ext uri="{FF2B5EF4-FFF2-40B4-BE49-F238E27FC236}">
                      <a16:creationId xmlns:a16="http://schemas.microsoft.com/office/drawing/2014/main" id="{816C1B92-97E4-4207-8299-EA6DC39740E3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9814362" y="6040144"/>
                  <a:ext cx="24120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694" name="Entrada de lápiz 693">
                  <a:extLst>
                    <a:ext uri="{FF2B5EF4-FFF2-40B4-BE49-F238E27FC236}">
                      <a16:creationId xmlns:a16="http://schemas.microsoft.com/office/drawing/2014/main" id="{1A2BB52B-8250-484D-83FE-8E5DAF75C5FF}"/>
                    </a:ext>
                  </a:extLst>
                </p14:cNvPr>
                <p14:cNvContentPartPr/>
                <p14:nvPr/>
              </p14:nvContentPartPr>
              <p14:xfrm>
                <a:off x="10240962" y="6012784"/>
                <a:ext cx="34560" cy="1528200"/>
              </p14:xfrm>
            </p:contentPart>
          </mc:Choice>
          <mc:Fallback xmlns="">
            <p:pic>
              <p:nvPicPr>
                <p:cNvPr id="694" name="Entrada de lápiz 693">
                  <a:extLst>
                    <a:ext uri="{FF2B5EF4-FFF2-40B4-BE49-F238E27FC236}">
                      <a16:creationId xmlns:a16="http://schemas.microsoft.com/office/drawing/2014/main" id="{1A2BB52B-8250-484D-83FE-8E5DAF75C5FF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10222962" y="5995144"/>
                  <a:ext cx="70200" cy="156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695" name="Entrada de lápiz 694">
                  <a:extLst>
                    <a:ext uri="{FF2B5EF4-FFF2-40B4-BE49-F238E27FC236}">
                      <a16:creationId xmlns:a16="http://schemas.microsoft.com/office/drawing/2014/main" id="{252B26AC-D016-4D8F-863F-941018AA613E}"/>
                    </a:ext>
                  </a:extLst>
                </p14:cNvPr>
                <p14:cNvContentPartPr/>
                <p14:nvPr/>
              </p14:nvContentPartPr>
              <p14:xfrm>
                <a:off x="8651202" y="6518584"/>
                <a:ext cx="1600920" cy="268200"/>
              </p14:xfrm>
            </p:contentPart>
          </mc:Choice>
          <mc:Fallback xmlns="">
            <p:pic>
              <p:nvPicPr>
                <p:cNvPr id="695" name="Entrada de lápiz 694">
                  <a:extLst>
                    <a:ext uri="{FF2B5EF4-FFF2-40B4-BE49-F238E27FC236}">
                      <a16:creationId xmlns:a16="http://schemas.microsoft.com/office/drawing/2014/main" id="{252B26AC-D016-4D8F-863F-941018AA613E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8633202" y="6500944"/>
                  <a:ext cx="163656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697" name="Entrada de lápiz 696">
                  <a:extLst>
                    <a:ext uri="{FF2B5EF4-FFF2-40B4-BE49-F238E27FC236}">
                      <a16:creationId xmlns:a16="http://schemas.microsoft.com/office/drawing/2014/main" id="{12C6AF7C-CD1C-415A-B8C8-469773D2066D}"/>
                    </a:ext>
                  </a:extLst>
                </p14:cNvPr>
                <p14:cNvContentPartPr/>
                <p14:nvPr/>
              </p14:nvContentPartPr>
              <p14:xfrm>
                <a:off x="10477842" y="6196024"/>
                <a:ext cx="8640" cy="360"/>
              </p14:xfrm>
            </p:contentPart>
          </mc:Choice>
          <mc:Fallback xmlns="">
            <p:pic>
              <p:nvPicPr>
                <p:cNvPr id="697" name="Entrada de lápiz 696">
                  <a:extLst>
                    <a:ext uri="{FF2B5EF4-FFF2-40B4-BE49-F238E27FC236}">
                      <a16:creationId xmlns:a16="http://schemas.microsoft.com/office/drawing/2014/main" id="{12C6AF7C-CD1C-415A-B8C8-469773D2066D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10459842" y="6178024"/>
                  <a:ext cx="442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698" name="Entrada de lápiz 697">
                  <a:extLst>
                    <a:ext uri="{FF2B5EF4-FFF2-40B4-BE49-F238E27FC236}">
                      <a16:creationId xmlns:a16="http://schemas.microsoft.com/office/drawing/2014/main" id="{9165DBE9-064A-4583-99CB-C12276F5F86B}"/>
                    </a:ext>
                  </a:extLst>
                </p14:cNvPr>
                <p14:cNvContentPartPr/>
                <p14:nvPr/>
              </p14:nvContentPartPr>
              <p14:xfrm>
                <a:off x="10487562" y="6249664"/>
                <a:ext cx="11520" cy="6840"/>
              </p14:xfrm>
            </p:contentPart>
          </mc:Choice>
          <mc:Fallback xmlns="">
            <p:pic>
              <p:nvPicPr>
                <p:cNvPr id="698" name="Entrada de lápiz 697">
                  <a:extLst>
                    <a:ext uri="{FF2B5EF4-FFF2-40B4-BE49-F238E27FC236}">
                      <a16:creationId xmlns:a16="http://schemas.microsoft.com/office/drawing/2014/main" id="{9165DBE9-064A-4583-99CB-C12276F5F86B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10469922" y="6232024"/>
                  <a:ext cx="471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699" name="Entrada de lápiz 698">
                  <a:extLst>
                    <a:ext uri="{FF2B5EF4-FFF2-40B4-BE49-F238E27FC236}">
                      <a16:creationId xmlns:a16="http://schemas.microsoft.com/office/drawing/2014/main" id="{D05DCED1-608E-4AA7-B6D9-1A597A87B84B}"/>
                    </a:ext>
                  </a:extLst>
                </p14:cNvPr>
                <p14:cNvContentPartPr/>
                <p14:nvPr/>
              </p14:nvContentPartPr>
              <p14:xfrm>
                <a:off x="10606722" y="6122584"/>
                <a:ext cx="170640" cy="181800"/>
              </p14:xfrm>
            </p:contentPart>
          </mc:Choice>
          <mc:Fallback xmlns="">
            <p:pic>
              <p:nvPicPr>
                <p:cNvPr id="699" name="Entrada de lápiz 698">
                  <a:extLst>
                    <a:ext uri="{FF2B5EF4-FFF2-40B4-BE49-F238E27FC236}">
                      <a16:creationId xmlns:a16="http://schemas.microsoft.com/office/drawing/2014/main" id="{D05DCED1-608E-4AA7-B6D9-1A597A87B84B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10589082" y="6104944"/>
                  <a:ext cx="20628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701" name="Entrada de lápiz 700">
                  <a:extLst>
                    <a:ext uri="{FF2B5EF4-FFF2-40B4-BE49-F238E27FC236}">
                      <a16:creationId xmlns:a16="http://schemas.microsoft.com/office/drawing/2014/main" id="{43222A76-A51B-4CAD-9F52-B64B7B28850D}"/>
                    </a:ext>
                  </a:extLst>
                </p14:cNvPr>
                <p14:cNvContentPartPr/>
                <p14:nvPr/>
              </p14:nvContentPartPr>
              <p14:xfrm>
                <a:off x="9919482" y="6783184"/>
                <a:ext cx="118080" cy="300600"/>
              </p14:xfrm>
            </p:contentPart>
          </mc:Choice>
          <mc:Fallback xmlns="">
            <p:pic>
              <p:nvPicPr>
                <p:cNvPr id="701" name="Entrada de lápiz 700">
                  <a:extLst>
                    <a:ext uri="{FF2B5EF4-FFF2-40B4-BE49-F238E27FC236}">
                      <a16:creationId xmlns:a16="http://schemas.microsoft.com/office/drawing/2014/main" id="{43222A76-A51B-4CAD-9F52-B64B7B28850D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9901842" y="6765184"/>
                  <a:ext cx="15372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703" name="Entrada de lápiz 702">
                  <a:extLst>
                    <a:ext uri="{FF2B5EF4-FFF2-40B4-BE49-F238E27FC236}">
                      <a16:creationId xmlns:a16="http://schemas.microsoft.com/office/drawing/2014/main" id="{47DB2DF3-F0AC-4619-9273-630293B05F2C}"/>
                    </a:ext>
                  </a:extLst>
                </p14:cNvPr>
                <p14:cNvContentPartPr/>
                <p14:nvPr/>
              </p14:nvContentPartPr>
              <p14:xfrm>
                <a:off x="8853162" y="6894064"/>
                <a:ext cx="118440" cy="227880"/>
              </p14:xfrm>
            </p:contentPart>
          </mc:Choice>
          <mc:Fallback xmlns="">
            <p:pic>
              <p:nvPicPr>
                <p:cNvPr id="703" name="Entrada de lápiz 702">
                  <a:extLst>
                    <a:ext uri="{FF2B5EF4-FFF2-40B4-BE49-F238E27FC236}">
                      <a16:creationId xmlns:a16="http://schemas.microsoft.com/office/drawing/2014/main" id="{47DB2DF3-F0AC-4619-9273-630293B05F2C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8835162" y="6876064"/>
                  <a:ext cx="15408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704" name="Entrada de lápiz 703">
                  <a:extLst>
                    <a:ext uri="{FF2B5EF4-FFF2-40B4-BE49-F238E27FC236}">
                      <a16:creationId xmlns:a16="http://schemas.microsoft.com/office/drawing/2014/main" id="{97CC1187-1DDC-4227-A87B-D3E27D646EFD}"/>
                    </a:ext>
                  </a:extLst>
                </p14:cNvPr>
                <p14:cNvContentPartPr/>
                <p14:nvPr/>
              </p14:nvContentPartPr>
              <p14:xfrm>
                <a:off x="9024522" y="6870304"/>
                <a:ext cx="214560" cy="194400"/>
              </p14:xfrm>
            </p:contentPart>
          </mc:Choice>
          <mc:Fallback xmlns="">
            <p:pic>
              <p:nvPicPr>
                <p:cNvPr id="704" name="Entrada de lápiz 703">
                  <a:extLst>
                    <a:ext uri="{FF2B5EF4-FFF2-40B4-BE49-F238E27FC236}">
                      <a16:creationId xmlns:a16="http://schemas.microsoft.com/office/drawing/2014/main" id="{97CC1187-1DDC-4227-A87B-D3E27D646EFD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9006522" y="6852664"/>
                  <a:ext cx="25020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705" name="Entrada de lápiz 704">
                  <a:extLst>
                    <a:ext uri="{FF2B5EF4-FFF2-40B4-BE49-F238E27FC236}">
                      <a16:creationId xmlns:a16="http://schemas.microsoft.com/office/drawing/2014/main" id="{718DADAD-611E-496C-8B00-AA5E639F8B74}"/>
                    </a:ext>
                  </a:extLst>
                </p14:cNvPr>
                <p14:cNvContentPartPr/>
                <p14:nvPr/>
              </p14:nvContentPartPr>
              <p14:xfrm>
                <a:off x="10464522" y="6744664"/>
                <a:ext cx="12240" cy="360"/>
              </p14:xfrm>
            </p:contentPart>
          </mc:Choice>
          <mc:Fallback xmlns="">
            <p:pic>
              <p:nvPicPr>
                <p:cNvPr id="705" name="Entrada de lápiz 704">
                  <a:extLst>
                    <a:ext uri="{FF2B5EF4-FFF2-40B4-BE49-F238E27FC236}">
                      <a16:creationId xmlns:a16="http://schemas.microsoft.com/office/drawing/2014/main" id="{718DADAD-611E-496C-8B00-AA5E639F8B74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10446522" y="6727024"/>
                  <a:ext cx="478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706" name="Entrada de lápiz 705">
                  <a:extLst>
                    <a:ext uri="{FF2B5EF4-FFF2-40B4-BE49-F238E27FC236}">
                      <a16:creationId xmlns:a16="http://schemas.microsoft.com/office/drawing/2014/main" id="{22029642-F834-4BE3-83F8-BDC7030CD736}"/>
                    </a:ext>
                  </a:extLst>
                </p14:cNvPr>
                <p14:cNvContentPartPr/>
                <p14:nvPr/>
              </p14:nvContentPartPr>
              <p14:xfrm>
                <a:off x="10464882" y="6841504"/>
                <a:ext cx="24120" cy="13320"/>
              </p14:xfrm>
            </p:contentPart>
          </mc:Choice>
          <mc:Fallback xmlns="">
            <p:pic>
              <p:nvPicPr>
                <p:cNvPr id="706" name="Entrada de lápiz 705">
                  <a:extLst>
                    <a:ext uri="{FF2B5EF4-FFF2-40B4-BE49-F238E27FC236}">
                      <a16:creationId xmlns:a16="http://schemas.microsoft.com/office/drawing/2014/main" id="{22029642-F834-4BE3-83F8-BDC7030CD736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10446882" y="6823504"/>
                  <a:ext cx="5976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708" name="Entrada de lápiz 707">
                  <a:extLst>
                    <a:ext uri="{FF2B5EF4-FFF2-40B4-BE49-F238E27FC236}">
                      <a16:creationId xmlns:a16="http://schemas.microsoft.com/office/drawing/2014/main" id="{F9A392D7-3E48-4261-9040-15977B2824BF}"/>
                    </a:ext>
                  </a:extLst>
                </p14:cNvPr>
                <p14:cNvContentPartPr/>
                <p14:nvPr/>
              </p14:nvContentPartPr>
              <p14:xfrm>
                <a:off x="10574322" y="6743224"/>
                <a:ext cx="141120" cy="187920"/>
              </p14:xfrm>
            </p:contentPart>
          </mc:Choice>
          <mc:Fallback xmlns="">
            <p:pic>
              <p:nvPicPr>
                <p:cNvPr id="708" name="Entrada de lápiz 707">
                  <a:extLst>
                    <a:ext uri="{FF2B5EF4-FFF2-40B4-BE49-F238E27FC236}">
                      <a16:creationId xmlns:a16="http://schemas.microsoft.com/office/drawing/2014/main" id="{F9A392D7-3E48-4261-9040-15977B2824BF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10556322" y="6725584"/>
                  <a:ext cx="17676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709" name="Entrada de lápiz 708">
                  <a:extLst>
                    <a:ext uri="{FF2B5EF4-FFF2-40B4-BE49-F238E27FC236}">
                      <a16:creationId xmlns:a16="http://schemas.microsoft.com/office/drawing/2014/main" id="{BFD5931B-0139-404A-8B2B-6C8E1956D296}"/>
                    </a:ext>
                  </a:extLst>
                </p14:cNvPr>
                <p14:cNvContentPartPr/>
                <p14:nvPr/>
              </p14:nvContentPartPr>
              <p14:xfrm>
                <a:off x="10799682" y="6742864"/>
                <a:ext cx="161280" cy="165240"/>
              </p14:xfrm>
            </p:contentPart>
          </mc:Choice>
          <mc:Fallback xmlns="">
            <p:pic>
              <p:nvPicPr>
                <p:cNvPr id="709" name="Entrada de lápiz 708">
                  <a:extLst>
                    <a:ext uri="{FF2B5EF4-FFF2-40B4-BE49-F238E27FC236}">
                      <a16:creationId xmlns:a16="http://schemas.microsoft.com/office/drawing/2014/main" id="{BFD5931B-0139-404A-8B2B-6C8E1956D296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10782042" y="6724864"/>
                  <a:ext cx="19692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710" name="Entrada de lápiz 709">
                  <a:extLst>
                    <a:ext uri="{FF2B5EF4-FFF2-40B4-BE49-F238E27FC236}">
                      <a16:creationId xmlns:a16="http://schemas.microsoft.com/office/drawing/2014/main" id="{74A5AAF9-91CA-47CD-81BB-542369C6BDAD}"/>
                    </a:ext>
                  </a:extLst>
                </p14:cNvPr>
                <p14:cNvContentPartPr/>
                <p14:nvPr/>
              </p14:nvContentPartPr>
              <p14:xfrm>
                <a:off x="8946762" y="7332904"/>
                <a:ext cx="133200" cy="246600"/>
              </p14:xfrm>
            </p:contentPart>
          </mc:Choice>
          <mc:Fallback xmlns="">
            <p:pic>
              <p:nvPicPr>
                <p:cNvPr id="710" name="Entrada de lápiz 709">
                  <a:extLst>
                    <a:ext uri="{FF2B5EF4-FFF2-40B4-BE49-F238E27FC236}">
                      <a16:creationId xmlns:a16="http://schemas.microsoft.com/office/drawing/2014/main" id="{74A5AAF9-91CA-47CD-81BB-542369C6BDAD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8928762" y="7314904"/>
                  <a:ext cx="168840" cy="282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7" name="Grupo 716">
            <a:extLst>
              <a:ext uri="{FF2B5EF4-FFF2-40B4-BE49-F238E27FC236}">
                <a16:creationId xmlns:a16="http://schemas.microsoft.com/office/drawing/2014/main" id="{04003978-51CF-431A-85AD-8B4033C66611}"/>
              </a:ext>
            </a:extLst>
          </p:cNvPr>
          <p:cNvGrpSpPr/>
          <p:nvPr/>
        </p:nvGrpSpPr>
        <p:grpSpPr>
          <a:xfrm>
            <a:off x="11025402" y="6066339"/>
            <a:ext cx="1001520" cy="639360"/>
            <a:chOff x="11025402" y="6066339"/>
            <a:chExt cx="1001520" cy="63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712" name="Entrada de lápiz 711">
                  <a:extLst>
                    <a:ext uri="{FF2B5EF4-FFF2-40B4-BE49-F238E27FC236}">
                      <a16:creationId xmlns:a16="http://schemas.microsoft.com/office/drawing/2014/main" id="{E1317958-BFA4-4699-A170-F5FFBB7F8B73}"/>
                    </a:ext>
                  </a:extLst>
                </p14:cNvPr>
                <p14:cNvContentPartPr/>
                <p14:nvPr/>
              </p14:nvContentPartPr>
              <p14:xfrm>
                <a:off x="11025402" y="6194499"/>
                <a:ext cx="195840" cy="511200"/>
              </p14:xfrm>
            </p:contentPart>
          </mc:Choice>
          <mc:Fallback xmlns="">
            <p:pic>
              <p:nvPicPr>
                <p:cNvPr id="712" name="Entrada de lápiz 711">
                  <a:extLst>
                    <a:ext uri="{FF2B5EF4-FFF2-40B4-BE49-F238E27FC236}">
                      <a16:creationId xmlns:a16="http://schemas.microsoft.com/office/drawing/2014/main" id="{E1317958-BFA4-4699-A170-F5FFBB7F8B73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11007402" y="6176499"/>
                  <a:ext cx="231480" cy="54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713" name="Entrada de lápiz 712">
                  <a:extLst>
                    <a:ext uri="{FF2B5EF4-FFF2-40B4-BE49-F238E27FC236}">
                      <a16:creationId xmlns:a16="http://schemas.microsoft.com/office/drawing/2014/main" id="{359C5FAC-E8B8-4E63-84B4-3672875D38B1}"/>
                    </a:ext>
                  </a:extLst>
                </p14:cNvPr>
                <p14:cNvContentPartPr/>
                <p14:nvPr/>
              </p14:nvContentPartPr>
              <p14:xfrm>
                <a:off x="11397642" y="6219339"/>
                <a:ext cx="198000" cy="246960"/>
              </p14:xfrm>
            </p:contentPart>
          </mc:Choice>
          <mc:Fallback xmlns="">
            <p:pic>
              <p:nvPicPr>
                <p:cNvPr id="713" name="Entrada de lápiz 712">
                  <a:extLst>
                    <a:ext uri="{FF2B5EF4-FFF2-40B4-BE49-F238E27FC236}">
                      <a16:creationId xmlns:a16="http://schemas.microsoft.com/office/drawing/2014/main" id="{359C5FAC-E8B8-4E63-84B4-3672875D38B1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11379642" y="6201339"/>
                  <a:ext cx="23364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714" name="Entrada de lápiz 713">
                  <a:extLst>
                    <a:ext uri="{FF2B5EF4-FFF2-40B4-BE49-F238E27FC236}">
                      <a16:creationId xmlns:a16="http://schemas.microsoft.com/office/drawing/2014/main" id="{37EF2C75-17B4-45B3-BEAA-094C507368B1}"/>
                    </a:ext>
                  </a:extLst>
                </p14:cNvPr>
                <p14:cNvContentPartPr/>
                <p14:nvPr/>
              </p14:nvContentPartPr>
              <p14:xfrm>
                <a:off x="11626242" y="6205659"/>
                <a:ext cx="262080" cy="175320"/>
              </p14:xfrm>
            </p:contentPart>
          </mc:Choice>
          <mc:Fallback xmlns="">
            <p:pic>
              <p:nvPicPr>
                <p:cNvPr id="714" name="Entrada de lápiz 713">
                  <a:extLst>
                    <a:ext uri="{FF2B5EF4-FFF2-40B4-BE49-F238E27FC236}">
                      <a16:creationId xmlns:a16="http://schemas.microsoft.com/office/drawing/2014/main" id="{37EF2C75-17B4-45B3-BEAA-094C507368B1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11608602" y="6187659"/>
                  <a:ext cx="29772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716" name="Entrada de lápiz 715">
                  <a:extLst>
                    <a:ext uri="{FF2B5EF4-FFF2-40B4-BE49-F238E27FC236}">
                      <a16:creationId xmlns:a16="http://schemas.microsoft.com/office/drawing/2014/main" id="{B881A520-BAB3-4DDE-855B-E7C79443E83B}"/>
                    </a:ext>
                  </a:extLst>
                </p14:cNvPr>
                <p14:cNvContentPartPr/>
                <p14:nvPr/>
              </p14:nvContentPartPr>
              <p14:xfrm>
                <a:off x="11261202" y="6066339"/>
                <a:ext cx="765720" cy="549000"/>
              </p14:xfrm>
            </p:contentPart>
          </mc:Choice>
          <mc:Fallback xmlns="">
            <p:pic>
              <p:nvPicPr>
                <p:cNvPr id="716" name="Entrada de lápiz 715">
                  <a:extLst>
                    <a:ext uri="{FF2B5EF4-FFF2-40B4-BE49-F238E27FC236}">
                      <a16:creationId xmlns:a16="http://schemas.microsoft.com/office/drawing/2014/main" id="{B881A520-BAB3-4DDE-855B-E7C79443E83B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11243562" y="6048339"/>
                  <a:ext cx="801360" cy="584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4" name="Grupo 723">
            <a:extLst>
              <a:ext uri="{FF2B5EF4-FFF2-40B4-BE49-F238E27FC236}">
                <a16:creationId xmlns:a16="http://schemas.microsoft.com/office/drawing/2014/main" id="{E7AC8BFE-6E4C-4F23-8086-B35151D6D002}"/>
              </a:ext>
            </a:extLst>
          </p:cNvPr>
          <p:cNvGrpSpPr/>
          <p:nvPr/>
        </p:nvGrpSpPr>
        <p:grpSpPr>
          <a:xfrm>
            <a:off x="1032162" y="5682219"/>
            <a:ext cx="162360" cy="199080"/>
            <a:chOff x="1032162" y="5682219"/>
            <a:chExt cx="162360" cy="199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722" name="Entrada de lápiz 721">
                  <a:extLst>
                    <a:ext uri="{FF2B5EF4-FFF2-40B4-BE49-F238E27FC236}">
                      <a16:creationId xmlns:a16="http://schemas.microsoft.com/office/drawing/2014/main" id="{16634E2D-3016-451F-875C-7F71AA1C453B}"/>
                    </a:ext>
                  </a:extLst>
                </p14:cNvPr>
                <p14:cNvContentPartPr/>
                <p14:nvPr/>
              </p14:nvContentPartPr>
              <p14:xfrm>
                <a:off x="1032162" y="5787339"/>
                <a:ext cx="360" cy="4680"/>
              </p14:xfrm>
            </p:contentPart>
          </mc:Choice>
          <mc:Fallback xmlns="">
            <p:pic>
              <p:nvPicPr>
                <p:cNvPr id="722" name="Entrada de lápiz 721">
                  <a:extLst>
                    <a:ext uri="{FF2B5EF4-FFF2-40B4-BE49-F238E27FC236}">
                      <a16:creationId xmlns:a16="http://schemas.microsoft.com/office/drawing/2014/main" id="{16634E2D-3016-451F-875C-7F71AA1C453B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1014162" y="5769699"/>
                  <a:ext cx="360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723" name="Entrada de lápiz 722">
                  <a:extLst>
                    <a:ext uri="{FF2B5EF4-FFF2-40B4-BE49-F238E27FC236}">
                      <a16:creationId xmlns:a16="http://schemas.microsoft.com/office/drawing/2014/main" id="{43FC85FD-0C9A-4BC8-9E76-B491043B093E}"/>
                    </a:ext>
                  </a:extLst>
                </p14:cNvPr>
                <p14:cNvContentPartPr/>
                <p14:nvPr/>
              </p14:nvContentPartPr>
              <p14:xfrm>
                <a:off x="1072122" y="5682219"/>
                <a:ext cx="122400" cy="199080"/>
              </p14:xfrm>
            </p:contentPart>
          </mc:Choice>
          <mc:Fallback xmlns="">
            <p:pic>
              <p:nvPicPr>
                <p:cNvPr id="723" name="Entrada de lápiz 722">
                  <a:extLst>
                    <a:ext uri="{FF2B5EF4-FFF2-40B4-BE49-F238E27FC236}">
                      <a16:creationId xmlns:a16="http://schemas.microsoft.com/office/drawing/2014/main" id="{43FC85FD-0C9A-4BC8-9E76-B491043B093E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1054482" y="5664219"/>
                  <a:ext cx="158040" cy="23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5" name="Grupo 734">
            <a:extLst>
              <a:ext uri="{FF2B5EF4-FFF2-40B4-BE49-F238E27FC236}">
                <a16:creationId xmlns:a16="http://schemas.microsoft.com/office/drawing/2014/main" id="{7EE5C4C8-5174-4767-BE79-820E181E8051}"/>
              </a:ext>
            </a:extLst>
          </p:cNvPr>
          <p:cNvGrpSpPr/>
          <p:nvPr/>
        </p:nvGrpSpPr>
        <p:grpSpPr>
          <a:xfrm>
            <a:off x="1645602" y="5694099"/>
            <a:ext cx="302040" cy="168480"/>
            <a:chOff x="1645602" y="5694099"/>
            <a:chExt cx="302040" cy="16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732" name="Entrada de lápiz 731">
                  <a:extLst>
                    <a:ext uri="{FF2B5EF4-FFF2-40B4-BE49-F238E27FC236}">
                      <a16:creationId xmlns:a16="http://schemas.microsoft.com/office/drawing/2014/main" id="{247A7BF3-D5C4-4B2E-8DE3-D0FBF039927E}"/>
                    </a:ext>
                  </a:extLst>
                </p14:cNvPr>
                <p14:cNvContentPartPr/>
                <p14:nvPr/>
              </p14:nvContentPartPr>
              <p14:xfrm>
                <a:off x="1645602" y="5787339"/>
                <a:ext cx="12960" cy="6840"/>
              </p14:xfrm>
            </p:contentPart>
          </mc:Choice>
          <mc:Fallback xmlns="">
            <p:pic>
              <p:nvPicPr>
                <p:cNvPr id="732" name="Entrada de lápiz 731">
                  <a:extLst>
                    <a:ext uri="{FF2B5EF4-FFF2-40B4-BE49-F238E27FC236}">
                      <a16:creationId xmlns:a16="http://schemas.microsoft.com/office/drawing/2014/main" id="{247A7BF3-D5C4-4B2E-8DE3-D0FBF039927E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1627602" y="5769699"/>
                  <a:ext cx="486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733" name="Entrada de lápiz 732">
                  <a:extLst>
                    <a:ext uri="{FF2B5EF4-FFF2-40B4-BE49-F238E27FC236}">
                      <a16:creationId xmlns:a16="http://schemas.microsoft.com/office/drawing/2014/main" id="{688E6A6F-D331-439C-83B3-3DFF16106DA1}"/>
                    </a:ext>
                  </a:extLst>
                </p14:cNvPr>
                <p14:cNvContentPartPr/>
                <p14:nvPr/>
              </p14:nvContentPartPr>
              <p14:xfrm>
                <a:off x="1731642" y="5694099"/>
                <a:ext cx="65880" cy="168480"/>
              </p14:xfrm>
            </p:contentPart>
          </mc:Choice>
          <mc:Fallback xmlns="">
            <p:pic>
              <p:nvPicPr>
                <p:cNvPr id="733" name="Entrada de lápiz 732">
                  <a:extLst>
                    <a:ext uri="{FF2B5EF4-FFF2-40B4-BE49-F238E27FC236}">
                      <a16:creationId xmlns:a16="http://schemas.microsoft.com/office/drawing/2014/main" id="{688E6A6F-D331-439C-83B3-3DFF16106DA1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1713642" y="5676099"/>
                  <a:ext cx="10152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734" name="Entrada de lápiz 733">
                  <a:extLst>
                    <a:ext uri="{FF2B5EF4-FFF2-40B4-BE49-F238E27FC236}">
                      <a16:creationId xmlns:a16="http://schemas.microsoft.com/office/drawing/2014/main" id="{6235E285-FEA9-4503-A91B-4F2FD8384426}"/>
                    </a:ext>
                  </a:extLst>
                </p14:cNvPr>
                <p14:cNvContentPartPr/>
                <p14:nvPr/>
              </p14:nvContentPartPr>
              <p14:xfrm>
                <a:off x="1849722" y="5700579"/>
                <a:ext cx="97920" cy="117720"/>
              </p14:xfrm>
            </p:contentPart>
          </mc:Choice>
          <mc:Fallback xmlns="">
            <p:pic>
              <p:nvPicPr>
                <p:cNvPr id="734" name="Entrada de lápiz 733">
                  <a:extLst>
                    <a:ext uri="{FF2B5EF4-FFF2-40B4-BE49-F238E27FC236}">
                      <a16:creationId xmlns:a16="http://schemas.microsoft.com/office/drawing/2014/main" id="{6235E285-FEA9-4503-A91B-4F2FD8384426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1832082" y="5682939"/>
                  <a:ext cx="133560" cy="15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7" name="Grupo 766">
            <a:extLst>
              <a:ext uri="{FF2B5EF4-FFF2-40B4-BE49-F238E27FC236}">
                <a16:creationId xmlns:a16="http://schemas.microsoft.com/office/drawing/2014/main" id="{B69093B7-58BC-48A2-BD1F-FD7AC0634A0E}"/>
              </a:ext>
            </a:extLst>
          </p:cNvPr>
          <p:cNvGrpSpPr/>
          <p:nvPr/>
        </p:nvGrpSpPr>
        <p:grpSpPr>
          <a:xfrm>
            <a:off x="2277042" y="5735139"/>
            <a:ext cx="5425560" cy="914040"/>
            <a:chOff x="2277042" y="5735139"/>
            <a:chExt cx="5425560" cy="91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718" name="Entrada de lápiz 717">
                  <a:extLst>
                    <a:ext uri="{FF2B5EF4-FFF2-40B4-BE49-F238E27FC236}">
                      <a16:creationId xmlns:a16="http://schemas.microsoft.com/office/drawing/2014/main" id="{4B4D1B50-6A0F-43C6-9A5E-C0488AF6AB9D}"/>
                    </a:ext>
                  </a:extLst>
                </p14:cNvPr>
                <p14:cNvContentPartPr/>
                <p14:nvPr/>
              </p14:nvContentPartPr>
              <p14:xfrm>
                <a:off x="2295762" y="6109539"/>
                <a:ext cx="1069560" cy="33480"/>
              </p14:xfrm>
            </p:contentPart>
          </mc:Choice>
          <mc:Fallback xmlns="">
            <p:pic>
              <p:nvPicPr>
                <p:cNvPr id="718" name="Entrada de lápiz 717">
                  <a:extLst>
                    <a:ext uri="{FF2B5EF4-FFF2-40B4-BE49-F238E27FC236}">
                      <a16:creationId xmlns:a16="http://schemas.microsoft.com/office/drawing/2014/main" id="{4B4D1B50-6A0F-43C6-9A5E-C0488AF6AB9D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2278122" y="6091899"/>
                  <a:ext cx="110520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719" name="Entrada de lápiz 718">
                  <a:extLst>
                    <a:ext uri="{FF2B5EF4-FFF2-40B4-BE49-F238E27FC236}">
                      <a16:creationId xmlns:a16="http://schemas.microsoft.com/office/drawing/2014/main" id="{F5B3CBFC-0E67-4D21-86FE-26424B9AC8B4}"/>
                    </a:ext>
                  </a:extLst>
                </p14:cNvPr>
                <p14:cNvContentPartPr/>
                <p14:nvPr/>
              </p14:nvContentPartPr>
              <p14:xfrm>
                <a:off x="2350482" y="6295299"/>
                <a:ext cx="316440" cy="289800"/>
              </p14:xfrm>
            </p:contentPart>
          </mc:Choice>
          <mc:Fallback xmlns="">
            <p:pic>
              <p:nvPicPr>
                <p:cNvPr id="719" name="Entrada de lápiz 718">
                  <a:extLst>
                    <a:ext uri="{FF2B5EF4-FFF2-40B4-BE49-F238E27FC236}">
                      <a16:creationId xmlns:a16="http://schemas.microsoft.com/office/drawing/2014/main" id="{F5B3CBFC-0E67-4D21-86FE-26424B9AC8B4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2332482" y="6277299"/>
                  <a:ext cx="35208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720" name="Entrada de lápiz 719">
                  <a:extLst>
                    <a:ext uri="{FF2B5EF4-FFF2-40B4-BE49-F238E27FC236}">
                      <a16:creationId xmlns:a16="http://schemas.microsoft.com/office/drawing/2014/main" id="{496A3E4C-7E99-406E-AF85-CD964BD2EF5D}"/>
                    </a:ext>
                  </a:extLst>
                </p14:cNvPr>
                <p14:cNvContentPartPr/>
                <p14:nvPr/>
              </p14:nvContentPartPr>
              <p14:xfrm>
                <a:off x="2750442" y="6322659"/>
                <a:ext cx="283680" cy="253800"/>
              </p14:xfrm>
            </p:contentPart>
          </mc:Choice>
          <mc:Fallback xmlns="">
            <p:pic>
              <p:nvPicPr>
                <p:cNvPr id="720" name="Entrada de lápiz 719">
                  <a:extLst>
                    <a:ext uri="{FF2B5EF4-FFF2-40B4-BE49-F238E27FC236}">
                      <a16:creationId xmlns:a16="http://schemas.microsoft.com/office/drawing/2014/main" id="{496A3E4C-7E99-406E-AF85-CD964BD2EF5D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2732802" y="6304659"/>
                  <a:ext cx="31932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725" name="Entrada de lápiz 724">
                  <a:extLst>
                    <a:ext uri="{FF2B5EF4-FFF2-40B4-BE49-F238E27FC236}">
                      <a16:creationId xmlns:a16="http://schemas.microsoft.com/office/drawing/2014/main" id="{65F34E0E-7E88-4CD0-B431-4BE18FDFECAF}"/>
                    </a:ext>
                  </a:extLst>
                </p14:cNvPr>
                <p14:cNvContentPartPr/>
                <p14:nvPr/>
              </p14:nvContentPartPr>
              <p14:xfrm>
                <a:off x="2277042" y="5807859"/>
                <a:ext cx="111600" cy="270720"/>
              </p14:xfrm>
            </p:contentPart>
          </mc:Choice>
          <mc:Fallback xmlns="">
            <p:pic>
              <p:nvPicPr>
                <p:cNvPr id="725" name="Entrada de lápiz 724">
                  <a:extLst>
                    <a:ext uri="{FF2B5EF4-FFF2-40B4-BE49-F238E27FC236}">
                      <a16:creationId xmlns:a16="http://schemas.microsoft.com/office/drawing/2014/main" id="{65F34E0E-7E88-4CD0-B431-4BE18FDFECAF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2259042" y="5789859"/>
                  <a:ext cx="14724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726" name="Entrada de lápiz 725">
                  <a:extLst>
                    <a:ext uri="{FF2B5EF4-FFF2-40B4-BE49-F238E27FC236}">
                      <a16:creationId xmlns:a16="http://schemas.microsoft.com/office/drawing/2014/main" id="{052CA5BC-3884-4B6C-B0DA-5E9FF010F9BD}"/>
                    </a:ext>
                  </a:extLst>
                </p14:cNvPr>
                <p14:cNvContentPartPr/>
                <p14:nvPr/>
              </p14:nvContentPartPr>
              <p14:xfrm>
                <a:off x="2427522" y="5806419"/>
                <a:ext cx="102240" cy="239040"/>
              </p14:xfrm>
            </p:contentPart>
          </mc:Choice>
          <mc:Fallback xmlns="">
            <p:pic>
              <p:nvPicPr>
                <p:cNvPr id="726" name="Entrada de lápiz 725">
                  <a:extLst>
                    <a:ext uri="{FF2B5EF4-FFF2-40B4-BE49-F238E27FC236}">
                      <a16:creationId xmlns:a16="http://schemas.microsoft.com/office/drawing/2014/main" id="{052CA5BC-3884-4B6C-B0DA-5E9FF010F9BD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2409522" y="5788419"/>
                  <a:ext cx="13788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727" name="Entrada de lápiz 726">
                  <a:extLst>
                    <a:ext uri="{FF2B5EF4-FFF2-40B4-BE49-F238E27FC236}">
                      <a16:creationId xmlns:a16="http://schemas.microsoft.com/office/drawing/2014/main" id="{A6D68920-AE98-4E7E-BCC9-6C1107406878}"/>
                    </a:ext>
                  </a:extLst>
                </p14:cNvPr>
                <p14:cNvContentPartPr/>
                <p14:nvPr/>
              </p14:nvContentPartPr>
              <p14:xfrm>
                <a:off x="2570442" y="5927379"/>
                <a:ext cx="360" cy="8640"/>
              </p14:xfrm>
            </p:contentPart>
          </mc:Choice>
          <mc:Fallback xmlns="">
            <p:pic>
              <p:nvPicPr>
                <p:cNvPr id="727" name="Entrada de lápiz 726">
                  <a:extLst>
                    <a:ext uri="{FF2B5EF4-FFF2-40B4-BE49-F238E27FC236}">
                      <a16:creationId xmlns:a16="http://schemas.microsoft.com/office/drawing/2014/main" id="{A6D68920-AE98-4E7E-BCC9-6C1107406878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2552802" y="5909379"/>
                  <a:ext cx="360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728" name="Entrada de lápiz 727">
                  <a:extLst>
                    <a:ext uri="{FF2B5EF4-FFF2-40B4-BE49-F238E27FC236}">
                      <a16:creationId xmlns:a16="http://schemas.microsoft.com/office/drawing/2014/main" id="{8ECF190D-4D88-405B-8C1C-98CDC7D35AAD}"/>
                    </a:ext>
                  </a:extLst>
                </p14:cNvPr>
                <p14:cNvContentPartPr/>
                <p14:nvPr/>
              </p14:nvContentPartPr>
              <p14:xfrm>
                <a:off x="2653602" y="5796699"/>
                <a:ext cx="208080" cy="229320"/>
              </p14:xfrm>
            </p:contentPart>
          </mc:Choice>
          <mc:Fallback xmlns="">
            <p:pic>
              <p:nvPicPr>
                <p:cNvPr id="728" name="Entrada de lápiz 727">
                  <a:extLst>
                    <a:ext uri="{FF2B5EF4-FFF2-40B4-BE49-F238E27FC236}">
                      <a16:creationId xmlns:a16="http://schemas.microsoft.com/office/drawing/2014/main" id="{8ECF190D-4D88-405B-8C1C-98CDC7D35AAD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2635962" y="5779059"/>
                  <a:ext cx="24372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729" name="Entrada de lápiz 728">
                  <a:extLst>
                    <a:ext uri="{FF2B5EF4-FFF2-40B4-BE49-F238E27FC236}">
                      <a16:creationId xmlns:a16="http://schemas.microsoft.com/office/drawing/2014/main" id="{0BDB16EA-8FC8-4651-B87E-15DE9A3CCAEA}"/>
                    </a:ext>
                  </a:extLst>
                </p14:cNvPr>
                <p14:cNvContentPartPr/>
                <p14:nvPr/>
              </p14:nvContentPartPr>
              <p14:xfrm>
                <a:off x="3011082" y="5787339"/>
                <a:ext cx="11520" cy="171000"/>
              </p14:xfrm>
            </p:contentPart>
          </mc:Choice>
          <mc:Fallback xmlns="">
            <p:pic>
              <p:nvPicPr>
                <p:cNvPr id="729" name="Entrada de lápiz 728">
                  <a:extLst>
                    <a:ext uri="{FF2B5EF4-FFF2-40B4-BE49-F238E27FC236}">
                      <a16:creationId xmlns:a16="http://schemas.microsoft.com/office/drawing/2014/main" id="{0BDB16EA-8FC8-4651-B87E-15DE9A3CCAEA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2993442" y="5769699"/>
                  <a:ext cx="4716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730" name="Entrada de lápiz 729">
                  <a:extLst>
                    <a:ext uri="{FF2B5EF4-FFF2-40B4-BE49-F238E27FC236}">
                      <a16:creationId xmlns:a16="http://schemas.microsoft.com/office/drawing/2014/main" id="{0BAB19C7-3951-4602-B6F5-7CE9F0C0A550}"/>
                    </a:ext>
                  </a:extLst>
                </p14:cNvPr>
                <p14:cNvContentPartPr/>
                <p14:nvPr/>
              </p14:nvContentPartPr>
              <p14:xfrm>
                <a:off x="2930802" y="5822619"/>
                <a:ext cx="224280" cy="40320"/>
              </p14:xfrm>
            </p:contentPart>
          </mc:Choice>
          <mc:Fallback xmlns="">
            <p:pic>
              <p:nvPicPr>
                <p:cNvPr id="730" name="Entrada de lápiz 729">
                  <a:extLst>
                    <a:ext uri="{FF2B5EF4-FFF2-40B4-BE49-F238E27FC236}">
                      <a16:creationId xmlns:a16="http://schemas.microsoft.com/office/drawing/2014/main" id="{0BAB19C7-3951-4602-B6F5-7CE9F0C0A550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2913162" y="5804979"/>
                  <a:ext cx="25992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736" name="Entrada de lápiz 735">
                  <a:extLst>
                    <a:ext uri="{FF2B5EF4-FFF2-40B4-BE49-F238E27FC236}">
                      <a16:creationId xmlns:a16="http://schemas.microsoft.com/office/drawing/2014/main" id="{75EAC5F8-D3DC-4BC7-8BB1-D01A476208C4}"/>
                    </a:ext>
                  </a:extLst>
                </p14:cNvPr>
                <p14:cNvContentPartPr/>
                <p14:nvPr/>
              </p14:nvContentPartPr>
              <p14:xfrm>
                <a:off x="3274242" y="5770419"/>
                <a:ext cx="147960" cy="199440"/>
              </p14:xfrm>
            </p:contentPart>
          </mc:Choice>
          <mc:Fallback xmlns="">
            <p:pic>
              <p:nvPicPr>
                <p:cNvPr id="736" name="Entrada de lápiz 735">
                  <a:extLst>
                    <a:ext uri="{FF2B5EF4-FFF2-40B4-BE49-F238E27FC236}">
                      <a16:creationId xmlns:a16="http://schemas.microsoft.com/office/drawing/2014/main" id="{75EAC5F8-D3DC-4BC7-8BB1-D01A476208C4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3256602" y="5752779"/>
                  <a:ext cx="18360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737" name="Entrada de lápiz 736">
                  <a:extLst>
                    <a:ext uri="{FF2B5EF4-FFF2-40B4-BE49-F238E27FC236}">
                      <a16:creationId xmlns:a16="http://schemas.microsoft.com/office/drawing/2014/main" id="{E9034408-5629-4962-981F-D0F6629FF329}"/>
                    </a:ext>
                  </a:extLst>
                </p14:cNvPr>
                <p14:cNvContentPartPr/>
                <p14:nvPr/>
              </p14:nvContentPartPr>
              <p14:xfrm>
                <a:off x="3545322" y="5840979"/>
                <a:ext cx="4680" cy="360"/>
              </p14:xfrm>
            </p:contentPart>
          </mc:Choice>
          <mc:Fallback xmlns="">
            <p:pic>
              <p:nvPicPr>
                <p:cNvPr id="737" name="Entrada de lápiz 736">
                  <a:extLst>
                    <a:ext uri="{FF2B5EF4-FFF2-40B4-BE49-F238E27FC236}">
                      <a16:creationId xmlns:a16="http://schemas.microsoft.com/office/drawing/2014/main" id="{E9034408-5629-4962-981F-D0F6629FF329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3527322" y="5822979"/>
                  <a:ext cx="403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738" name="Entrada de lápiz 737">
                  <a:extLst>
                    <a:ext uri="{FF2B5EF4-FFF2-40B4-BE49-F238E27FC236}">
                      <a16:creationId xmlns:a16="http://schemas.microsoft.com/office/drawing/2014/main" id="{A7C441B7-13E0-4678-9E59-401F10BFDEA3}"/>
                    </a:ext>
                  </a:extLst>
                </p14:cNvPr>
                <p14:cNvContentPartPr/>
                <p14:nvPr/>
              </p14:nvContentPartPr>
              <p14:xfrm>
                <a:off x="3635322" y="5776179"/>
                <a:ext cx="11520" cy="171720"/>
              </p14:xfrm>
            </p:contentPart>
          </mc:Choice>
          <mc:Fallback xmlns="">
            <p:pic>
              <p:nvPicPr>
                <p:cNvPr id="738" name="Entrada de lápiz 737">
                  <a:extLst>
                    <a:ext uri="{FF2B5EF4-FFF2-40B4-BE49-F238E27FC236}">
                      <a16:creationId xmlns:a16="http://schemas.microsoft.com/office/drawing/2014/main" id="{A7C441B7-13E0-4678-9E59-401F10BFDEA3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3617682" y="5758539"/>
                  <a:ext cx="4716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739" name="Entrada de lápiz 738">
                  <a:extLst>
                    <a:ext uri="{FF2B5EF4-FFF2-40B4-BE49-F238E27FC236}">
                      <a16:creationId xmlns:a16="http://schemas.microsoft.com/office/drawing/2014/main" id="{868DFC7E-ED70-4F0C-8300-A1C027876284}"/>
                    </a:ext>
                  </a:extLst>
                </p14:cNvPr>
                <p14:cNvContentPartPr/>
                <p14:nvPr/>
              </p14:nvContentPartPr>
              <p14:xfrm>
                <a:off x="3676722" y="5792379"/>
                <a:ext cx="197280" cy="169560"/>
              </p14:xfrm>
            </p:contentPart>
          </mc:Choice>
          <mc:Fallback xmlns="">
            <p:pic>
              <p:nvPicPr>
                <p:cNvPr id="739" name="Entrada de lápiz 738">
                  <a:extLst>
                    <a:ext uri="{FF2B5EF4-FFF2-40B4-BE49-F238E27FC236}">
                      <a16:creationId xmlns:a16="http://schemas.microsoft.com/office/drawing/2014/main" id="{868DFC7E-ED70-4F0C-8300-A1C027876284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3658722" y="5774739"/>
                  <a:ext cx="23292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740" name="Entrada de lápiz 739">
                  <a:extLst>
                    <a:ext uri="{FF2B5EF4-FFF2-40B4-BE49-F238E27FC236}">
                      <a16:creationId xmlns:a16="http://schemas.microsoft.com/office/drawing/2014/main" id="{66995C8C-697E-4C06-9769-69318BEBC807}"/>
                    </a:ext>
                  </a:extLst>
                </p14:cNvPr>
                <p14:cNvContentPartPr/>
                <p14:nvPr/>
              </p14:nvContentPartPr>
              <p14:xfrm>
                <a:off x="3280722" y="6099099"/>
                <a:ext cx="744480" cy="12600"/>
              </p14:xfrm>
            </p:contentPart>
          </mc:Choice>
          <mc:Fallback xmlns="">
            <p:pic>
              <p:nvPicPr>
                <p:cNvPr id="740" name="Entrada de lápiz 739">
                  <a:extLst>
                    <a:ext uri="{FF2B5EF4-FFF2-40B4-BE49-F238E27FC236}">
                      <a16:creationId xmlns:a16="http://schemas.microsoft.com/office/drawing/2014/main" id="{66995C8C-697E-4C06-9769-69318BEBC807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3262722" y="6081099"/>
                  <a:ext cx="78012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741" name="Entrada de lápiz 740">
                  <a:extLst>
                    <a:ext uri="{FF2B5EF4-FFF2-40B4-BE49-F238E27FC236}">
                      <a16:creationId xmlns:a16="http://schemas.microsoft.com/office/drawing/2014/main" id="{EF1EFE00-035A-4151-AF1D-845321F119B9}"/>
                    </a:ext>
                  </a:extLst>
                </p14:cNvPr>
                <p14:cNvContentPartPr/>
                <p14:nvPr/>
              </p14:nvContentPartPr>
              <p14:xfrm>
                <a:off x="4182522" y="5993259"/>
                <a:ext cx="185040" cy="30600"/>
              </p14:xfrm>
            </p:contentPart>
          </mc:Choice>
          <mc:Fallback xmlns="">
            <p:pic>
              <p:nvPicPr>
                <p:cNvPr id="741" name="Entrada de lápiz 740">
                  <a:extLst>
                    <a:ext uri="{FF2B5EF4-FFF2-40B4-BE49-F238E27FC236}">
                      <a16:creationId xmlns:a16="http://schemas.microsoft.com/office/drawing/2014/main" id="{EF1EFE00-035A-4151-AF1D-845321F119B9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4164522" y="5975619"/>
                  <a:ext cx="22068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742" name="Entrada de lápiz 741">
                  <a:extLst>
                    <a:ext uri="{FF2B5EF4-FFF2-40B4-BE49-F238E27FC236}">
                      <a16:creationId xmlns:a16="http://schemas.microsoft.com/office/drawing/2014/main" id="{F25BEAFB-4924-4F59-9B9A-54F0E59C9D65}"/>
                    </a:ext>
                  </a:extLst>
                </p14:cNvPr>
                <p14:cNvContentPartPr/>
                <p14:nvPr/>
              </p14:nvContentPartPr>
              <p14:xfrm>
                <a:off x="4246962" y="6088299"/>
                <a:ext cx="160560" cy="11520"/>
              </p14:xfrm>
            </p:contentPart>
          </mc:Choice>
          <mc:Fallback xmlns="">
            <p:pic>
              <p:nvPicPr>
                <p:cNvPr id="742" name="Entrada de lápiz 741">
                  <a:extLst>
                    <a:ext uri="{FF2B5EF4-FFF2-40B4-BE49-F238E27FC236}">
                      <a16:creationId xmlns:a16="http://schemas.microsoft.com/office/drawing/2014/main" id="{F25BEAFB-4924-4F59-9B9A-54F0E59C9D65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4228962" y="6070659"/>
                  <a:ext cx="19620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744" name="Entrada de lápiz 743">
                  <a:extLst>
                    <a:ext uri="{FF2B5EF4-FFF2-40B4-BE49-F238E27FC236}">
                      <a16:creationId xmlns:a16="http://schemas.microsoft.com/office/drawing/2014/main" id="{2F8E7B94-816A-4B6D-BEDD-F626DF02DE8E}"/>
                    </a:ext>
                  </a:extLst>
                </p14:cNvPr>
                <p14:cNvContentPartPr/>
                <p14:nvPr/>
              </p14:nvContentPartPr>
              <p14:xfrm>
                <a:off x="4621722" y="5809659"/>
                <a:ext cx="216360" cy="237600"/>
              </p14:xfrm>
            </p:contentPart>
          </mc:Choice>
          <mc:Fallback xmlns="">
            <p:pic>
              <p:nvPicPr>
                <p:cNvPr id="744" name="Entrada de lápiz 743">
                  <a:extLst>
                    <a:ext uri="{FF2B5EF4-FFF2-40B4-BE49-F238E27FC236}">
                      <a16:creationId xmlns:a16="http://schemas.microsoft.com/office/drawing/2014/main" id="{2F8E7B94-816A-4B6D-BEDD-F626DF02DE8E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4604082" y="5791659"/>
                  <a:ext cx="25200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745" name="Entrada de lápiz 744">
                  <a:extLst>
                    <a:ext uri="{FF2B5EF4-FFF2-40B4-BE49-F238E27FC236}">
                      <a16:creationId xmlns:a16="http://schemas.microsoft.com/office/drawing/2014/main" id="{05DAF203-7D39-41BA-A169-4116B4BC01F9}"/>
                    </a:ext>
                  </a:extLst>
                </p14:cNvPr>
                <p14:cNvContentPartPr/>
                <p14:nvPr/>
              </p14:nvContentPartPr>
              <p14:xfrm>
                <a:off x="4855362" y="5797059"/>
                <a:ext cx="276120" cy="227880"/>
              </p14:xfrm>
            </p:contentPart>
          </mc:Choice>
          <mc:Fallback xmlns="">
            <p:pic>
              <p:nvPicPr>
                <p:cNvPr id="745" name="Entrada de lápiz 744">
                  <a:extLst>
                    <a:ext uri="{FF2B5EF4-FFF2-40B4-BE49-F238E27FC236}">
                      <a16:creationId xmlns:a16="http://schemas.microsoft.com/office/drawing/2014/main" id="{05DAF203-7D39-41BA-A169-4116B4BC01F9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4837722" y="5779419"/>
                  <a:ext cx="31176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746" name="Entrada de lápiz 745">
                  <a:extLst>
                    <a:ext uri="{FF2B5EF4-FFF2-40B4-BE49-F238E27FC236}">
                      <a16:creationId xmlns:a16="http://schemas.microsoft.com/office/drawing/2014/main" id="{5C5822FE-D833-46DC-AB0C-1EE9B968B6EA}"/>
                    </a:ext>
                  </a:extLst>
                </p14:cNvPr>
                <p14:cNvContentPartPr/>
                <p14:nvPr/>
              </p14:nvContentPartPr>
              <p14:xfrm>
                <a:off x="5198082" y="5798139"/>
                <a:ext cx="9000" cy="182880"/>
              </p14:xfrm>
            </p:contentPart>
          </mc:Choice>
          <mc:Fallback xmlns="">
            <p:pic>
              <p:nvPicPr>
                <p:cNvPr id="746" name="Entrada de lápiz 745">
                  <a:extLst>
                    <a:ext uri="{FF2B5EF4-FFF2-40B4-BE49-F238E27FC236}">
                      <a16:creationId xmlns:a16="http://schemas.microsoft.com/office/drawing/2014/main" id="{5C5822FE-D833-46DC-AB0C-1EE9B968B6EA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5180082" y="5780139"/>
                  <a:ext cx="4464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747" name="Entrada de lápiz 746">
                  <a:extLst>
                    <a:ext uri="{FF2B5EF4-FFF2-40B4-BE49-F238E27FC236}">
                      <a16:creationId xmlns:a16="http://schemas.microsoft.com/office/drawing/2014/main" id="{F6ECE690-B609-46F4-8471-6B3D08C7DB64}"/>
                    </a:ext>
                  </a:extLst>
                </p14:cNvPr>
                <p14:cNvContentPartPr/>
                <p14:nvPr/>
              </p14:nvContentPartPr>
              <p14:xfrm>
                <a:off x="5150562" y="5852139"/>
                <a:ext cx="162360" cy="42840"/>
              </p14:xfrm>
            </p:contentPart>
          </mc:Choice>
          <mc:Fallback xmlns="">
            <p:pic>
              <p:nvPicPr>
                <p:cNvPr id="747" name="Entrada de lápiz 746">
                  <a:extLst>
                    <a:ext uri="{FF2B5EF4-FFF2-40B4-BE49-F238E27FC236}">
                      <a16:creationId xmlns:a16="http://schemas.microsoft.com/office/drawing/2014/main" id="{F6ECE690-B609-46F4-8471-6B3D08C7DB64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5132922" y="5834499"/>
                  <a:ext cx="19800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749" name="Entrada de lápiz 748">
                  <a:extLst>
                    <a:ext uri="{FF2B5EF4-FFF2-40B4-BE49-F238E27FC236}">
                      <a16:creationId xmlns:a16="http://schemas.microsoft.com/office/drawing/2014/main" id="{87FC98A4-EC63-4769-A078-E12C84563F22}"/>
                    </a:ext>
                  </a:extLst>
                </p14:cNvPr>
                <p14:cNvContentPartPr/>
                <p14:nvPr/>
              </p14:nvContentPartPr>
              <p14:xfrm>
                <a:off x="5360442" y="5735139"/>
                <a:ext cx="202680" cy="250200"/>
              </p14:xfrm>
            </p:contentPart>
          </mc:Choice>
          <mc:Fallback xmlns="">
            <p:pic>
              <p:nvPicPr>
                <p:cNvPr id="749" name="Entrada de lápiz 748">
                  <a:extLst>
                    <a:ext uri="{FF2B5EF4-FFF2-40B4-BE49-F238E27FC236}">
                      <a16:creationId xmlns:a16="http://schemas.microsoft.com/office/drawing/2014/main" id="{87FC98A4-EC63-4769-A078-E12C84563F22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5342442" y="5717139"/>
                  <a:ext cx="23832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750" name="Entrada de lápiz 749">
                  <a:extLst>
                    <a:ext uri="{FF2B5EF4-FFF2-40B4-BE49-F238E27FC236}">
                      <a16:creationId xmlns:a16="http://schemas.microsoft.com/office/drawing/2014/main" id="{7D59F5D7-D287-470E-BE28-99EFE92CDDF0}"/>
                    </a:ext>
                  </a:extLst>
                </p14:cNvPr>
                <p14:cNvContentPartPr/>
                <p14:nvPr/>
              </p14:nvContentPartPr>
              <p14:xfrm>
                <a:off x="5602722" y="5740899"/>
                <a:ext cx="207720" cy="209520"/>
              </p14:xfrm>
            </p:contentPart>
          </mc:Choice>
          <mc:Fallback xmlns="">
            <p:pic>
              <p:nvPicPr>
                <p:cNvPr id="750" name="Entrada de lápiz 749">
                  <a:extLst>
                    <a:ext uri="{FF2B5EF4-FFF2-40B4-BE49-F238E27FC236}">
                      <a16:creationId xmlns:a16="http://schemas.microsoft.com/office/drawing/2014/main" id="{7D59F5D7-D287-470E-BE28-99EFE92CDDF0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5585082" y="5722899"/>
                  <a:ext cx="24336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751" name="Entrada de lápiz 750">
                  <a:extLst>
                    <a:ext uri="{FF2B5EF4-FFF2-40B4-BE49-F238E27FC236}">
                      <a16:creationId xmlns:a16="http://schemas.microsoft.com/office/drawing/2014/main" id="{AE0D13D9-491A-447D-910D-1D2B91CB63BA}"/>
                    </a:ext>
                  </a:extLst>
                </p14:cNvPr>
                <p14:cNvContentPartPr/>
                <p14:nvPr/>
              </p14:nvContentPartPr>
              <p14:xfrm>
                <a:off x="4769682" y="6099099"/>
                <a:ext cx="1125000" cy="45360"/>
              </p14:xfrm>
            </p:contentPart>
          </mc:Choice>
          <mc:Fallback xmlns="">
            <p:pic>
              <p:nvPicPr>
                <p:cNvPr id="751" name="Entrada de lápiz 750">
                  <a:extLst>
                    <a:ext uri="{FF2B5EF4-FFF2-40B4-BE49-F238E27FC236}">
                      <a16:creationId xmlns:a16="http://schemas.microsoft.com/office/drawing/2014/main" id="{AE0D13D9-491A-447D-910D-1D2B91CB63BA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4751682" y="6081099"/>
                  <a:ext cx="116064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752" name="Entrada de lápiz 751">
                  <a:extLst>
                    <a:ext uri="{FF2B5EF4-FFF2-40B4-BE49-F238E27FC236}">
                      <a16:creationId xmlns:a16="http://schemas.microsoft.com/office/drawing/2014/main" id="{09CDE36C-5535-48AB-801E-7684F15B76A6}"/>
                    </a:ext>
                  </a:extLst>
                </p14:cNvPr>
                <p14:cNvContentPartPr/>
                <p14:nvPr/>
              </p14:nvContentPartPr>
              <p14:xfrm>
                <a:off x="5057322" y="6184419"/>
                <a:ext cx="256680" cy="302040"/>
              </p14:xfrm>
            </p:contentPart>
          </mc:Choice>
          <mc:Fallback xmlns="">
            <p:pic>
              <p:nvPicPr>
                <p:cNvPr id="752" name="Entrada de lápiz 751">
                  <a:extLst>
                    <a:ext uri="{FF2B5EF4-FFF2-40B4-BE49-F238E27FC236}">
                      <a16:creationId xmlns:a16="http://schemas.microsoft.com/office/drawing/2014/main" id="{09CDE36C-5535-48AB-801E-7684F15B76A6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5039682" y="6166419"/>
                  <a:ext cx="29232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753" name="Entrada de lápiz 752">
                  <a:extLst>
                    <a:ext uri="{FF2B5EF4-FFF2-40B4-BE49-F238E27FC236}">
                      <a16:creationId xmlns:a16="http://schemas.microsoft.com/office/drawing/2014/main" id="{8757E00F-0C0C-461D-BDEC-81989EEB2011}"/>
                    </a:ext>
                  </a:extLst>
                </p14:cNvPr>
                <p14:cNvContentPartPr/>
                <p14:nvPr/>
              </p14:nvContentPartPr>
              <p14:xfrm>
                <a:off x="5303922" y="6226539"/>
                <a:ext cx="216000" cy="182160"/>
              </p14:xfrm>
            </p:contentPart>
          </mc:Choice>
          <mc:Fallback xmlns="">
            <p:pic>
              <p:nvPicPr>
                <p:cNvPr id="753" name="Entrada de lápiz 752">
                  <a:extLst>
                    <a:ext uri="{FF2B5EF4-FFF2-40B4-BE49-F238E27FC236}">
                      <a16:creationId xmlns:a16="http://schemas.microsoft.com/office/drawing/2014/main" id="{8757E00F-0C0C-461D-BDEC-81989EEB2011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5286282" y="6208539"/>
                  <a:ext cx="25164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754" name="Entrada de lápiz 753">
                  <a:extLst>
                    <a:ext uri="{FF2B5EF4-FFF2-40B4-BE49-F238E27FC236}">
                      <a16:creationId xmlns:a16="http://schemas.microsoft.com/office/drawing/2014/main" id="{409B5A6B-61C3-459E-97D6-48B577134B20}"/>
                    </a:ext>
                  </a:extLst>
                </p14:cNvPr>
                <p14:cNvContentPartPr/>
                <p14:nvPr/>
              </p14:nvContentPartPr>
              <p14:xfrm>
                <a:off x="6023922" y="6045099"/>
                <a:ext cx="204840" cy="11520"/>
              </p14:xfrm>
            </p:contentPart>
          </mc:Choice>
          <mc:Fallback xmlns="">
            <p:pic>
              <p:nvPicPr>
                <p:cNvPr id="754" name="Entrada de lápiz 753">
                  <a:extLst>
                    <a:ext uri="{FF2B5EF4-FFF2-40B4-BE49-F238E27FC236}">
                      <a16:creationId xmlns:a16="http://schemas.microsoft.com/office/drawing/2014/main" id="{409B5A6B-61C3-459E-97D6-48B577134B20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6006282" y="6027459"/>
                  <a:ext cx="2404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755" name="Entrada de lápiz 754">
                  <a:extLst>
                    <a:ext uri="{FF2B5EF4-FFF2-40B4-BE49-F238E27FC236}">
                      <a16:creationId xmlns:a16="http://schemas.microsoft.com/office/drawing/2014/main" id="{C44B9BA1-A655-443D-AACE-8DEC4FF533FE}"/>
                    </a:ext>
                  </a:extLst>
                </p14:cNvPr>
                <p14:cNvContentPartPr/>
                <p14:nvPr/>
              </p14:nvContentPartPr>
              <p14:xfrm>
                <a:off x="6076122" y="6152739"/>
                <a:ext cx="94320" cy="11160"/>
              </p14:xfrm>
            </p:contentPart>
          </mc:Choice>
          <mc:Fallback xmlns="">
            <p:pic>
              <p:nvPicPr>
                <p:cNvPr id="755" name="Entrada de lápiz 754">
                  <a:extLst>
                    <a:ext uri="{FF2B5EF4-FFF2-40B4-BE49-F238E27FC236}">
                      <a16:creationId xmlns:a16="http://schemas.microsoft.com/office/drawing/2014/main" id="{C44B9BA1-A655-443D-AACE-8DEC4FF533FE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6058122" y="6135099"/>
                  <a:ext cx="1299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757" name="Entrada de lápiz 756">
                  <a:extLst>
                    <a:ext uri="{FF2B5EF4-FFF2-40B4-BE49-F238E27FC236}">
                      <a16:creationId xmlns:a16="http://schemas.microsoft.com/office/drawing/2014/main" id="{D88D935F-972B-41F4-9A7E-54B4909B8DCC}"/>
                    </a:ext>
                  </a:extLst>
                </p14:cNvPr>
                <p14:cNvContentPartPr/>
                <p14:nvPr/>
              </p14:nvContentPartPr>
              <p14:xfrm>
                <a:off x="6583002" y="5830179"/>
                <a:ext cx="150480" cy="32760"/>
              </p14:xfrm>
            </p:contentPart>
          </mc:Choice>
          <mc:Fallback xmlns="">
            <p:pic>
              <p:nvPicPr>
                <p:cNvPr id="757" name="Entrada de lápiz 756">
                  <a:extLst>
                    <a:ext uri="{FF2B5EF4-FFF2-40B4-BE49-F238E27FC236}">
                      <a16:creationId xmlns:a16="http://schemas.microsoft.com/office/drawing/2014/main" id="{D88D935F-972B-41F4-9A7E-54B4909B8DCC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6565362" y="5812179"/>
                  <a:ext cx="18612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758" name="Entrada de lápiz 757">
                  <a:extLst>
                    <a:ext uri="{FF2B5EF4-FFF2-40B4-BE49-F238E27FC236}">
                      <a16:creationId xmlns:a16="http://schemas.microsoft.com/office/drawing/2014/main" id="{3E357A17-4827-4F31-ADF4-8007DF181AF5}"/>
                    </a:ext>
                  </a:extLst>
                </p14:cNvPr>
                <p14:cNvContentPartPr/>
                <p14:nvPr/>
              </p14:nvContentPartPr>
              <p14:xfrm>
                <a:off x="6530442" y="5852139"/>
                <a:ext cx="257760" cy="258480"/>
              </p14:xfrm>
            </p:contentPart>
          </mc:Choice>
          <mc:Fallback xmlns="">
            <p:pic>
              <p:nvPicPr>
                <p:cNvPr id="758" name="Entrada de lápiz 757">
                  <a:extLst>
                    <a:ext uri="{FF2B5EF4-FFF2-40B4-BE49-F238E27FC236}">
                      <a16:creationId xmlns:a16="http://schemas.microsoft.com/office/drawing/2014/main" id="{3E357A17-4827-4F31-ADF4-8007DF181AF5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6512802" y="5834139"/>
                  <a:ext cx="29340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759" name="Entrada de lápiz 758">
                  <a:extLst>
                    <a:ext uri="{FF2B5EF4-FFF2-40B4-BE49-F238E27FC236}">
                      <a16:creationId xmlns:a16="http://schemas.microsoft.com/office/drawing/2014/main" id="{DEB51BF7-0C18-4C3E-BE7C-782D3DB623C1}"/>
                    </a:ext>
                  </a:extLst>
                </p14:cNvPr>
                <p14:cNvContentPartPr/>
                <p14:nvPr/>
              </p14:nvContentPartPr>
              <p14:xfrm>
                <a:off x="6849042" y="5798139"/>
                <a:ext cx="197640" cy="295920"/>
              </p14:xfrm>
            </p:contentPart>
          </mc:Choice>
          <mc:Fallback xmlns="">
            <p:pic>
              <p:nvPicPr>
                <p:cNvPr id="759" name="Entrada de lápiz 758">
                  <a:extLst>
                    <a:ext uri="{FF2B5EF4-FFF2-40B4-BE49-F238E27FC236}">
                      <a16:creationId xmlns:a16="http://schemas.microsoft.com/office/drawing/2014/main" id="{DEB51BF7-0C18-4C3E-BE7C-782D3DB623C1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6831402" y="5780139"/>
                  <a:ext cx="23328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760" name="Entrada de lápiz 759">
                  <a:extLst>
                    <a:ext uri="{FF2B5EF4-FFF2-40B4-BE49-F238E27FC236}">
                      <a16:creationId xmlns:a16="http://schemas.microsoft.com/office/drawing/2014/main" id="{87135F05-DFF4-47EA-86F6-D49735D2FD17}"/>
                    </a:ext>
                  </a:extLst>
                </p14:cNvPr>
                <p14:cNvContentPartPr/>
                <p14:nvPr/>
              </p14:nvContentPartPr>
              <p14:xfrm>
                <a:off x="6314082" y="6216819"/>
                <a:ext cx="940320" cy="33480"/>
              </p14:xfrm>
            </p:contentPart>
          </mc:Choice>
          <mc:Fallback xmlns="">
            <p:pic>
              <p:nvPicPr>
                <p:cNvPr id="760" name="Entrada de lápiz 759">
                  <a:extLst>
                    <a:ext uri="{FF2B5EF4-FFF2-40B4-BE49-F238E27FC236}">
                      <a16:creationId xmlns:a16="http://schemas.microsoft.com/office/drawing/2014/main" id="{87135F05-DFF4-47EA-86F6-D49735D2FD17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6296442" y="6199179"/>
                  <a:ext cx="97596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761" name="Entrada de lápiz 760">
                  <a:extLst>
                    <a:ext uri="{FF2B5EF4-FFF2-40B4-BE49-F238E27FC236}">
                      <a16:creationId xmlns:a16="http://schemas.microsoft.com/office/drawing/2014/main" id="{2A095B7E-FB4A-4542-9D77-CACFA41F7F3A}"/>
                    </a:ext>
                  </a:extLst>
                </p14:cNvPr>
                <p14:cNvContentPartPr/>
                <p14:nvPr/>
              </p14:nvContentPartPr>
              <p14:xfrm>
                <a:off x="6534402" y="6324819"/>
                <a:ext cx="266040" cy="324360"/>
              </p14:xfrm>
            </p:contentPart>
          </mc:Choice>
          <mc:Fallback xmlns="">
            <p:pic>
              <p:nvPicPr>
                <p:cNvPr id="761" name="Entrada de lápiz 760">
                  <a:extLst>
                    <a:ext uri="{FF2B5EF4-FFF2-40B4-BE49-F238E27FC236}">
                      <a16:creationId xmlns:a16="http://schemas.microsoft.com/office/drawing/2014/main" id="{2A095B7E-FB4A-4542-9D77-CACFA41F7F3A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6516402" y="6307179"/>
                  <a:ext cx="30168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762" name="Entrada de lápiz 761">
                  <a:extLst>
                    <a:ext uri="{FF2B5EF4-FFF2-40B4-BE49-F238E27FC236}">
                      <a16:creationId xmlns:a16="http://schemas.microsoft.com/office/drawing/2014/main" id="{076C2AF6-E343-471B-B663-0E3EF989C457}"/>
                    </a:ext>
                  </a:extLst>
                </p14:cNvPr>
                <p14:cNvContentPartPr/>
                <p14:nvPr/>
              </p14:nvContentPartPr>
              <p14:xfrm>
                <a:off x="6872802" y="6344619"/>
                <a:ext cx="248760" cy="218520"/>
              </p14:xfrm>
            </p:contentPart>
          </mc:Choice>
          <mc:Fallback xmlns="">
            <p:pic>
              <p:nvPicPr>
                <p:cNvPr id="762" name="Entrada de lápiz 761">
                  <a:extLst>
                    <a:ext uri="{FF2B5EF4-FFF2-40B4-BE49-F238E27FC236}">
                      <a16:creationId xmlns:a16="http://schemas.microsoft.com/office/drawing/2014/main" id="{076C2AF6-E343-471B-B663-0E3EF989C457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6854802" y="6326979"/>
                  <a:ext cx="28440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765" name="Entrada de lápiz 764">
                  <a:extLst>
                    <a:ext uri="{FF2B5EF4-FFF2-40B4-BE49-F238E27FC236}">
                      <a16:creationId xmlns:a16="http://schemas.microsoft.com/office/drawing/2014/main" id="{E4D41567-CC26-45A7-9A80-FB2888B9C1D4}"/>
                    </a:ext>
                  </a:extLst>
                </p14:cNvPr>
                <p14:cNvContentPartPr/>
                <p14:nvPr/>
              </p14:nvContentPartPr>
              <p14:xfrm>
                <a:off x="7278882" y="6174699"/>
                <a:ext cx="197640" cy="205920"/>
              </p14:xfrm>
            </p:contentPart>
          </mc:Choice>
          <mc:Fallback xmlns="">
            <p:pic>
              <p:nvPicPr>
                <p:cNvPr id="765" name="Entrada de lápiz 764">
                  <a:extLst>
                    <a:ext uri="{FF2B5EF4-FFF2-40B4-BE49-F238E27FC236}">
                      <a16:creationId xmlns:a16="http://schemas.microsoft.com/office/drawing/2014/main" id="{E4D41567-CC26-45A7-9A80-FB2888B9C1D4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7260882" y="6157059"/>
                  <a:ext cx="23328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766" name="Entrada de lápiz 765">
                  <a:extLst>
                    <a:ext uri="{FF2B5EF4-FFF2-40B4-BE49-F238E27FC236}">
                      <a16:creationId xmlns:a16="http://schemas.microsoft.com/office/drawing/2014/main" id="{636CF21F-71B5-4657-B659-A2816451182C}"/>
                    </a:ext>
                  </a:extLst>
                </p14:cNvPr>
                <p14:cNvContentPartPr/>
                <p14:nvPr/>
              </p14:nvContentPartPr>
              <p14:xfrm>
                <a:off x="7402002" y="6185499"/>
                <a:ext cx="300600" cy="268920"/>
              </p14:xfrm>
            </p:contentPart>
          </mc:Choice>
          <mc:Fallback xmlns="">
            <p:pic>
              <p:nvPicPr>
                <p:cNvPr id="766" name="Entrada de lápiz 765">
                  <a:extLst>
                    <a:ext uri="{FF2B5EF4-FFF2-40B4-BE49-F238E27FC236}">
                      <a16:creationId xmlns:a16="http://schemas.microsoft.com/office/drawing/2014/main" id="{636CF21F-71B5-4657-B659-A2816451182C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7384362" y="6167499"/>
                  <a:ext cx="336240" cy="304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85">
            <p14:nvContentPartPr>
              <p14:cNvPr id="5" name="Entrada de lápiz 4">
                <a:extLst>
                  <a:ext uri="{FF2B5EF4-FFF2-40B4-BE49-F238E27FC236}">
                    <a16:creationId xmlns:a16="http://schemas.microsoft.com/office/drawing/2014/main" id="{5887D1B6-5358-4DB9-8C36-434DA06C6D0E}"/>
                  </a:ext>
                </a:extLst>
              </p14:cNvPr>
              <p14:cNvContentPartPr/>
              <p14:nvPr/>
            </p14:nvContentPartPr>
            <p14:xfrm>
              <a:off x="568405" y="858442"/>
              <a:ext cx="360" cy="360"/>
            </p14:xfrm>
          </p:contentPart>
        </mc:Choice>
        <mc:Fallback xmlns="">
          <p:pic>
            <p:nvPicPr>
              <p:cNvPr id="5" name="Entrada de lápiz 4">
                <a:extLst>
                  <a:ext uri="{FF2B5EF4-FFF2-40B4-BE49-F238E27FC236}">
                    <a16:creationId xmlns:a16="http://schemas.microsoft.com/office/drawing/2014/main" id="{5887D1B6-5358-4DB9-8C36-434DA06C6D0E}"/>
                  </a:ext>
                </a:extLst>
              </p:cNvPr>
              <p:cNvPicPr/>
              <p:nvPr/>
            </p:nvPicPr>
            <p:blipFill>
              <a:blip r:embed="rId486"/>
              <a:stretch>
                <a:fillRect/>
              </a:stretch>
            </p:blipFill>
            <p:spPr>
              <a:xfrm>
                <a:off x="550405" y="840802"/>
                <a:ext cx="36000" cy="3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04405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" name="Marcador de contenido 2">
                <a:extLst>
                  <a:ext uri="{FF2B5EF4-FFF2-40B4-BE49-F238E27FC236}">
                    <a16:creationId xmlns:a16="http://schemas.microsoft.com/office/drawing/2014/main" id="{C497D316-BE88-486E-A158-66662A1502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67531" y="259492"/>
                <a:ext cx="11056938" cy="5917471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CL" sz="280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s-CL" sz="28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s-CL" sz="28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7</m:t>
                          </m:r>
                        </m:den>
                      </m:f>
                      <m:r>
                        <a:rPr lang="es-CL" sz="28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s-CL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s-CL" sz="28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s-CL" sz="28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7</m:t>
                          </m:r>
                        </m:den>
                      </m:f>
                      <m:r>
                        <a:rPr lang="es-CL" sz="2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s-CL" sz="2800" i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s-CL" sz="2800" i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CL" sz="280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s-CL" sz="28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s-CL" sz="28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9</m:t>
                          </m:r>
                        </m:den>
                      </m:f>
                      <m:r>
                        <a:rPr lang="es-CL" sz="28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s-CL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s-CL" sz="28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s-CL" sz="28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15</m:t>
                          </m:r>
                        </m:den>
                      </m:f>
                      <m:r>
                        <a:rPr lang="es-CL" sz="2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s-CL" sz="2800" i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s-CL" sz="2800" i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CL" sz="28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s-CL" sz="280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s-CL" sz="28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s-CL" sz="28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100</m:t>
                          </m:r>
                        </m:den>
                      </m:f>
                      <m:r>
                        <a:rPr lang="es-CL" sz="2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s-CL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s-CL" sz="28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−8</m:t>
                          </m:r>
                        </m:num>
                        <m:den>
                          <m:r>
                            <a:rPr lang="es-CL" sz="28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100</m:t>
                          </m:r>
                        </m:den>
                      </m:f>
                      <m:r>
                        <a:rPr lang="es-CL" sz="2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s-CL" sz="2800" i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s-CL" sz="2800" i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CL" sz="280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s-CL" sz="28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s-CL" sz="28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6</m:t>
                          </m:r>
                        </m:den>
                      </m:f>
                      <m:r>
                        <a:rPr lang="es-CL" sz="28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s-CL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s-CL" sz="28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s-CL" sz="28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8</m:t>
                          </m:r>
                        </m:den>
                      </m:f>
                      <m:r>
                        <a:rPr lang="es-CL" sz="2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s-CL" sz="2800" i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s-CL" sz="2800" i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CL" sz="280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s-CL" sz="28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s-CL" sz="28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7</m:t>
                          </m:r>
                        </m:den>
                      </m:f>
                      <m:r>
                        <a:rPr lang="es-CL" sz="2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s-CL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s-CL" sz="28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s-CL" sz="28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s-CL" sz="2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s-CL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s-CL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CL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s-CL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31</m:t>
                          </m:r>
                        </m:num>
                        <m:den>
                          <m:r>
                            <a:rPr lang="es-CL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21</m:t>
                          </m:r>
                        </m:den>
                      </m:f>
                      <m:r>
                        <a:rPr lang="es-CL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s-CL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s-CL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s-CL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14</m:t>
                          </m:r>
                        </m:den>
                      </m:f>
                      <m:r>
                        <a:rPr lang="es-CL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s-CL" i="1" dirty="0"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s-CL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es-CL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es-CL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es-CL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es-CL" dirty="0"/>
              </a:p>
            </p:txBody>
          </p:sp>
        </mc:Choice>
        <mc:Fallback xmlns="">
          <p:sp>
            <p:nvSpPr>
              <p:cNvPr id="16" name="Marcador de contenido 2">
                <a:extLst>
                  <a:ext uri="{FF2B5EF4-FFF2-40B4-BE49-F238E27FC236}">
                    <a16:creationId xmlns:a16="http://schemas.microsoft.com/office/drawing/2014/main" id="{C497D316-BE88-486E-A158-66662A1502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7531" y="259492"/>
                <a:ext cx="11056938" cy="591747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6" name="Grupo 335">
            <a:extLst>
              <a:ext uri="{FF2B5EF4-FFF2-40B4-BE49-F238E27FC236}">
                <a16:creationId xmlns:a16="http://schemas.microsoft.com/office/drawing/2014/main" id="{326BF86C-513F-420F-9910-76765D450AD6}"/>
              </a:ext>
            </a:extLst>
          </p:cNvPr>
          <p:cNvGrpSpPr/>
          <p:nvPr/>
        </p:nvGrpSpPr>
        <p:grpSpPr>
          <a:xfrm>
            <a:off x="191922" y="117784"/>
            <a:ext cx="282600" cy="754560"/>
            <a:chOff x="191922" y="117784"/>
            <a:chExt cx="282600" cy="75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316" name="Entrada de lápiz 315">
                  <a:extLst>
                    <a:ext uri="{FF2B5EF4-FFF2-40B4-BE49-F238E27FC236}">
                      <a16:creationId xmlns:a16="http://schemas.microsoft.com/office/drawing/2014/main" id="{B8D464BA-F770-4B85-BFFD-354C6F24D20E}"/>
                    </a:ext>
                  </a:extLst>
                </p14:cNvPr>
                <p14:cNvContentPartPr/>
                <p14:nvPr/>
              </p14:nvContentPartPr>
              <p14:xfrm>
                <a:off x="191922" y="257104"/>
                <a:ext cx="120960" cy="494640"/>
              </p14:xfrm>
            </p:contentPart>
          </mc:Choice>
          <mc:Fallback xmlns="">
            <p:pic>
              <p:nvPicPr>
                <p:cNvPr id="316" name="Entrada de lápiz 315">
                  <a:extLst>
                    <a:ext uri="{FF2B5EF4-FFF2-40B4-BE49-F238E27FC236}">
                      <a16:creationId xmlns:a16="http://schemas.microsoft.com/office/drawing/2014/main" id="{B8D464BA-F770-4B85-BFFD-354C6F24D20E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73922" y="239464"/>
                  <a:ext cx="156600" cy="53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17" name="Entrada de lápiz 316">
                  <a:extLst>
                    <a:ext uri="{FF2B5EF4-FFF2-40B4-BE49-F238E27FC236}">
                      <a16:creationId xmlns:a16="http://schemas.microsoft.com/office/drawing/2014/main" id="{188961D4-66A3-44B4-B3F8-180CD6F04321}"/>
                    </a:ext>
                  </a:extLst>
                </p14:cNvPr>
                <p14:cNvContentPartPr/>
                <p14:nvPr/>
              </p14:nvContentPartPr>
              <p14:xfrm>
                <a:off x="208842" y="479224"/>
                <a:ext cx="155160" cy="37080"/>
              </p14:xfrm>
            </p:contentPart>
          </mc:Choice>
          <mc:Fallback xmlns="">
            <p:pic>
              <p:nvPicPr>
                <p:cNvPr id="317" name="Entrada de lápiz 316">
                  <a:extLst>
                    <a:ext uri="{FF2B5EF4-FFF2-40B4-BE49-F238E27FC236}">
                      <a16:creationId xmlns:a16="http://schemas.microsoft.com/office/drawing/2014/main" id="{188961D4-66A3-44B4-B3F8-180CD6F04321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90842" y="461224"/>
                  <a:ext cx="19080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318" name="Entrada de lápiz 317">
                  <a:extLst>
                    <a:ext uri="{FF2B5EF4-FFF2-40B4-BE49-F238E27FC236}">
                      <a16:creationId xmlns:a16="http://schemas.microsoft.com/office/drawing/2014/main" id="{AB85D476-778D-4550-A151-108ABADEA734}"/>
                    </a:ext>
                  </a:extLst>
                </p14:cNvPr>
                <p14:cNvContentPartPr/>
                <p14:nvPr/>
              </p14:nvContentPartPr>
              <p14:xfrm>
                <a:off x="332682" y="117784"/>
                <a:ext cx="141840" cy="754560"/>
              </p14:xfrm>
            </p:contentPart>
          </mc:Choice>
          <mc:Fallback xmlns="">
            <p:pic>
              <p:nvPicPr>
                <p:cNvPr id="318" name="Entrada de lápiz 317">
                  <a:extLst>
                    <a:ext uri="{FF2B5EF4-FFF2-40B4-BE49-F238E27FC236}">
                      <a16:creationId xmlns:a16="http://schemas.microsoft.com/office/drawing/2014/main" id="{AB85D476-778D-4550-A151-108ABADEA73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15042" y="100144"/>
                  <a:ext cx="177480" cy="790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5" name="Grupo 334">
            <a:extLst>
              <a:ext uri="{FF2B5EF4-FFF2-40B4-BE49-F238E27FC236}">
                <a16:creationId xmlns:a16="http://schemas.microsoft.com/office/drawing/2014/main" id="{C9E973AC-8A5C-4CCD-A591-CCD4BC28BFF0}"/>
              </a:ext>
            </a:extLst>
          </p:cNvPr>
          <p:cNvGrpSpPr/>
          <p:nvPr/>
        </p:nvGrpSpPr>
        <p:grpSpPr>
          <a:xfrm>
            <a:off x="85722" y="1215064"/>
            <a:ext cx="324720" cy="749880"/>
            <a:chOff x="85722" y="1215064"/>
            <a:chExt cx="324720" cy="74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319" name="Entrada de lápiz 318">
                  <a:extLst>
                    <a:ext uri="{FF2B5EF4-FFF2-40B4-BE49-F238E27FC236}">
                      <a16:creationId xmlns:a16="http://schemas.microsoft.com/office/drawing/2014/main" id="{1AA22935-46A5-483B-BCAD-F3220146DFBA}"/>
                    </a:ext>
                  </a:extLst>
                </p14:cNvPr>
                <p14:cNvContentPartPr/>
                <p14:nvPr/>
              </p14:nvContentPartPr>
              <p14:xfrm>
                <a:off x="85722" y="1559944"/>
                <a:ext cx="249120" cy="321480"/>
              </p14:xfrm>
            </p:contentPart>
          </mc:Choice>
          <mc:Fallback xmlns="">
            <p:pic>
              <p:nvPicPr>
                <p:cNvPr id="319" name="Entrada de lápiz 318">
                  <a:extLst>
                    <a:ext uri="{FF2B5EF4-FFF2-40B4-BE49-F238E27FC236}">
                      <a16:creationId xmlns:a16="http://schemas.microsoft.com/office/drawing/2014/main" id="{1AA22935-46A5-483B-BCAD-F3220146DFBA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8082" y="1541944"/>
                  <a:ext cx="284760" cy="35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320" name="Entrada de lápiz 319">
                  <a:extLst>
                    <a:ext uri="{FF2B5EF4-FFF2-40B4-BE49-F238E27FC236}">
                      <a16:creationId xmlns:a16="http://schemas.microsoft.com/office/drawing/2014/main" id="{3341908A-B083-4EB9-841C-DF4BE1BFE697}"/>
                    </a:ext>
                  </a:extLst>
                </p14:cNvPr>
                <p14:cNvContentPartPr/>
                <p14:nvPr/>
              </p14:nvContentPartPr>
              <p14:xfrm>
                <a:off x="286602" y="1215064"/>
                <a:ext cx="123840" cy="749880"/>
              </p14:xfrm>
            </p:contentPart>
          </mc:Choice>
          <mc:Fallback xmlns="">
            <p:pic>
              <p:nvPicPr>
                <p:cNvPr id="320" name="Entrada de lápiz 319">
                  <a:extLst>
                    <a:ext uri="{FF2B5EF4-FFF2-40B4-BE49-F238E27FC236}">
                      <a16:creationId xmlns:a16="http://schemas.microsoft.com/office/drawing/2014/main" id="{3341908A-B083-4EB9-841C-DF4BE1BFE697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68962" y="1197424"/>
                  <a:ext cx="159480" cy="785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4" name="Grupo 333">
            <a:extLst>
              <a:ext uri="{FF2B5EF4-FFF2-40B4-BE49-F238E27FC236}">
                <a16:creationId xmlns:a16="http://schemas.microsoft.com/office/drawing/2014/main" id="{7D352C5E-369A-4DD3-9859-BC605FDE6053}"/>
              </a:ext>
            </a:extLst>
          </p:cNvPr>
          <p:cNvGrpSpPr/>
          <p:nvPr/>
        </p:nvGrpSpPr>
        <p:grpSpPr>
          <a:xfrm>
            <a:off x="170322" y="2366344"/>
            <a:ext cx="293760" cy="678600"/>
            <a:chOff x="170322" y="2366344"/>
            <a:chExt cx="293760" cy="67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321" name="Entrada de lápiz 320">
                  <a:extLst>
                    <a:ext uri="{FF2B5EF4-FFF2-40B4-BE49-F238E27FC236}">
                      <a16:creationId xmlns:a16="http://schemas.microsoft.com/office/drawing/2014/main" id="{BCFE9434-1DEA-4EB8-845A-01A56845F786}"/>
                    </a:ext>
                  </a:extLst>
                </p14:cNvPr>
                <p14:cNvContentPartPr/>
                <p14:nvPr/>
              </p14:nvContentPartPr>
              <p14:xfrm>
                <a:off x="170322" y="2516824"/>
                <a:ext cx="144000" cy="366480"/>
              </p14:xfrm>
            </p:contentPart>
          </mc:Choice>
          <mc:Fallback xmlns="">
            <p:pic>
              <p:nvPicPr>
                <p:cNvPr id="321" name="Entrada de lápiz 320">
                  <a:extLst>
                    <a:ext uri="{FF2B5EF4-FFF2-40B4-BE49-F238E27FC236}">
                      <a16:creationId xmlns:a16="http://schemas.microsoft.com/office/drawing/2014/main" id="{BCFE9434-1DEA-4EB8-845A-01A56845F786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52322" y="2498824"/>
                  <a:ext cx="179640" cy="40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322" name="Entrada de lápiz 321">
                  <a:extLst>
                    <a:ext uri="{FF2B5EF4-FFF2-40B4-BE49-F238E27FC236}">
                      <a16:creationId xmlns:a16="http://schemas.microsoft.com/office/drawing/2014/main" id="{208FE9ED-B7C8-4555-874C-84E74C7C67ED}"/>
                    </a:ext>
                  </a:extLst>
                </p14:cNvPr>
                <p14:cNvContentPartPr/>
                <p14:nvPr/>
              </p14:nvContentPartPr>
              <p14:xfrm>
                <a:off x="279402" y="2366344"/>
                <a:ext cx="184680" cy="678600"/>
              </p14:xfrm>
            </p:contentPart>
          </mc:Choice>
          <mc:Fallback xmlns="">
            <p:pic>
              <p:nvPicPr>
                <p:cNvPr id="322" name="Entrada de lápiz 321">
                  <a:extLst>
                    <a:ext uri="{FF2B5EF4-FFF2-40B4-BE49-F238E27FC236}">
                      <a16:creationId xmlns:a16="http://schemas.microsoft.com/office/drawing/2014/main" id="{208FE9ED-B7C8-4555-874C-84E74C7C67ED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61762" y="2348344"/>
                  <a:ext cx="220320" cy="714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3" name="Grupo 332">
            <a:extLst>
              <a:ext uri="{FF2B5EF4-FFF2-40B4-BE49-F238E27FC236}">
                <a16:creationId xmlns:a16="http://schemas.microsoft.com/office/drawing/2014/main" id="{46C0B5C9-6FEC-42D5-892E-D71DF7DF1C2C}"/>
              </a:ext>
            </a:extLst>
          </p:cNvPr>
          <p:cNvGrpSpPr/>
          <p:nvPr/>
        </p:nvGrpSpPr>
        <p:grpSpPr>
          <a:xfrm>
            <a:off x="73122" y="3280744"/>
            <a:ext cx="304200" cy="647640"/>
            <a:chOff x="73122" y="3280744"/>
            <a:chExt cx="304200" cy="647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323" name="Entrada de lápiz 322">
                  <a:extLst>
                    <a:ext uri="{FF2B5EF4-FFF2-40B4-BE49-F238E27FC236}">
                      <a16:creationId xmlns:a16="http://schemas.microsoft.com/office/drawing/2014/main" id="{204AC109-82E8-4221-B0CE-F1E0D74752A6}"/>
                    </a:ext>
                  </a:extLst>
                </p14:cNvPr>
                <p14:cNvContentPartPr/>
                <p14:nvPr/>
              </p14:nvContentPartPr>
              <p14:xfrm>
                <a:off x="107322" y="3672424"/>
                <a:ext cx="146160" cy="203040"/>
              </p14:xfrm>
            </p:contentPart>
          </mc:Choice>
          <mc:Fallback xmlns="">
            <p:pic>
              <p:nvPicPr>
                <p:cNvPr id="323" name="Entrada de lápiz 322">
                  <a:extLst>
                    <a:ext uri="{FF2B5EF4-FFF2-40B4-BE49-F238E27FC236}">
                      <a16:creationId xmlns:a16="http://schemas.microsoft.com/office/drawing/2014/main" id="{204AC109-82E8-4221-B0CE-F1E0D74752A6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9322" y="3654784"/>
                  <a:ext cx="18180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324" name="Entrada de lápiz 323">
                  <a:extLst>
                    <a:ext uri="{FF2B5EF4-FFF2-40B4-BE49-F238E27FC236}">
                      <a16:creationId xmlns:a16="http://schemas.microsoft.com/office/drawing/2014/main" id="{A2066194-B7B0-401D-8C66-7C877B840542}"/>
                    </a:ext>
                  </a:extLst>
                </p14:cNvPr>
                <p14:cNvContentPartPr/>
                <p14:nvPr/>
              </p14:nvContentPartPr>
              <p14:xfrm>
                <a:off x="73122" y="3495664"/>
                <a:ext cx="3960" cy="360"/>
              </p14:xfrm>
            </p:contentPart>
          </mc:Choice>
          <mc:Fallback xmlns="">
            <p:pic>
              <p:nvPicPr>
                <p:cNvPr id="324" name="Entrada de lápiz 323">
                  <a:extLst>
                    <a:ext uri="{FF2B5EF4-FFF2-40B4-BE49-F238E27FC236}">
                      <a16:creationId xmlns:a16="http://schemas.microsoft.com/office/drawing/2014/main" id="{A2066194-B7B0-401D-8C66-7C877B840542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5482" y="3477664"/>
                  <a:ext cx="396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325" name="Entrada de lápiz 324">
                  <a:extLst>
                    <a:ext uri="{FF2B5EF4-FFF2-40B4-BE49-F238E27FC236}">
                      <a16:creationId xmlns:a16="http://schemas.microsoft.com/office/drawing/2014/main" id="{1CF1B448-56D6-4163-9ABE-D3355DCD6903}"/>
                    </a:ext>
                  </a:extLst>
                </p14:cNvPr>
                <p14:cNvContentPartPr/>
                <p14:nvPr/>
              </p14:nvContentPartPr>
              <p14:xfrm>
                <a:off x="193002" y="3280744"/>
                <a:ext cx="184320" cy="647640"/>
              </p14:xfrm>
            </p:contentPart>
          </mc:Choice>
          <mc:Fallback xmlns="">
            <p:pic>
              <p:nvPicPr>
                <p:cNvPr id="325" name="Entrada de lápiz 324">
                  <a:extLst>
                    <a:ext uri="{FF2B5EF4-FFF2-40B4-BE49-F238E27FC236}">
                      <a16:creationId xmlns:a16="http://schemas.microsoft.com/office/drawing/2014/main" id="{1CF1B448-56D6-4163-9ABE-D3355DCD6903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75362" y="3262744"/>
                  <a:ext cx="219960" cy="68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2" name="Grupo 331">
            <a:extLst>
              <a:ext uri="{FF2B5EF4-FFF2-40B4-BE49-F238E27FC236}">
                <a16:creationId xmlns:a16="http://schemas.microsoft.com/office/drawing/2014/main" id="{E2BB185C-9ED8-4FFF-AF5E-98394B51966B}"/>
              </a:ext>
            </a:extLst>
          </p:cNvPr>
          <p:cNvGrpSpPr/>
          <p:nvPr/>
        </p:nvGrpSpPr>
        <p:grpSpPr>
          <a:xfrm>
            <a:off x="10482" y="4334464"/>
            <a:ext cx="336600" cy="561600"/>
            <a:chOff x="10482" y="4334464"/>
            <a:chExt cx="336600" cy="56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326" name="Entrada de lápiz 325">
                  <a:extLst>
                    <a:ext uri="{FF2B5EF4-FFF2-40B4-BE49-F238E27FC236}">
                      <a16:creationId xmlns:a16="http://schemas.microsoft.com/office/drawing/2014/main" id="{D980D13E-6236-4F10-814C-06861CD3A009}"/>
                    </a:ext>
                  </a:extLst>
                </p14:cNvPr>
                <p14:cNvContentPartPr/>
                <p14:nvPr/>
              </p14:nvContentPartPr>
              <p14:xfrm>
                <a:off x="23082" y="4610944"/>
                <a:ext cx="129240" cy="253080"/>
              </p14:xfrm>
            </p:contentPart>
          </mc:Choice>
          <mc:Fallback xmlns="">
            <p:pic>
              <p:nvPicPr>
                <p:cNvPr id="326" name="Entrada de lápiz 325">
                  <a:extLst>
                    <a:ext uri="{FF2B5EF4-FFF2-40B4-BE49-F238E27FC236}">
                      <a16:creationId xmlns:a16="http://schemas.microsoft.com/office/drawing/2014/main" id="{D980D13E-6236-4F10-814C-06861CD3A009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082" y="4593304"/>
                  <a:ext cx="16488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327" name="Entrada de lápiz 326">
                  <a:extLst>
                    <a:ext uri="{FF2B5EF4-FFF2-40B4-BE49-F238E27FC236}">
                      <a16:creationId xmlns:a16="http://schemas.microsoft.com/office/drawing/2014/main" id="{FF0D26E5-DC37-4386-AD11-592F9DD375BE}"/>
                    </a:ext>
                  </a:extLst>
                </p14:cNvPr>
                <p14:cNvContentPartPr/>
                <p14:nvPr/>
              </p14:nvContentPartPr>
              <p14:xfrm>
                <a:off x="10482" y="4431664"/>
                <a:ext cx="360" cy="360"/>
              </p14:xfrm>
            </p:contentPart>
          </mc:Choice>
          <mc:Fallback xmlns="">
            <p:pic>
              <p:nvPicPr>
                <p:cNvPr id="327" name="Entrada de lápiz 326">
                  <a:extLst>
                    <a:ext uri="{FF2B5EF4-FFF2-40B4-BE49-F238E27FC236}">
                      <a16:creationId xmlns:a16="http://schemas.microsoft.com/office/drawing/2014/main" id="{FF0D26E5-DC37-4386-AD11-592F9DD375BE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-7158" y="4414024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328" name="Entrada de lápiz 327">
                  <a:extLst>
                    <a:ext uri="{FF2B5EF4-FFF2-40B4-BE49-F238E27FC236}">
                      <a16:creationId xmlns:a16="http://schemas.microsoft.com/office/drawing/2014/main" id="{D58ABC5A-B992-4F1F-8B40-4435F6795E54}"/>
                    </a:ext>
                  </a:extLst>
                </p14:cNvPr>
                <p14:cNvContentPartPr/>
                <p14:nvPr/>
              </p14:nvContentPartPr>
              <p14:xfrm>
                <a:off x="205602" y="4334464"/>
                <a:ext cx="141480" cy="561600"/>
              </p14:xfrm>
            </p:contentPart>
          </mc:Choice>
          <mc:Fallback xmlns="">
            <p:pic>
              <p:nvPicPr>
                <p:cNvPr id="328" name="Entrada de lápiz 327">
                  <a:extLst>
                    <a:ext uri="{FF2B5EF4-FFF2-40B4-BE49-F238E27FC236}">
                      <a16:creationId xmlns:a16="http://schemas.microsoft.com/office/drawing/2014/main" id="{D58ABC5A-B992-4F1F-8B40-4435F6795E54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87602" y="4316824"/>
                  <a:ext cx="177120" cy="59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1" name="Grupo 330">
            <a:extLst>
              <a:ext uri="{FF2B5EF4-FFF2-40B4-BE49-F238E27FC236}">
                <a16:creationId xmlns:a16="http://schemas.microsoft.com/office/drawing/2014/main" id="{569690AA-E64B-4C3F-BBA7-0112194D991D}"/>
              </a:ext>
            </a:extLst>
          </p:cNvPr>
          <p:cNvGrpSpPr/>
          <p:nvPr/>
        </p:nvGrpSpPr>
        <p:grpSpPr>
          <a:xfrm>
            <a:off x="74922" y="5383504"/>
            <a:ext cx="399960" cy="743040"/>
            <a:chOff x="74922" y="5383504"/>
            <a:chExt cx="399960" cy="74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329" name="Entrada de lápiz 328">
                  <a:extLst>
                    <a:ext uri="{FF2B5EF4-FFF2-40B4-BE49-F238E27FC236}">
                      <a16:creationId xmlns:a16="http://schemas.microsoft.com/office/drawing/2014/main" id="{2AE2C9AB-3F83-4F40-827E-089AC90D082E}"/>
                    </a:ext>
                  </a:extLst>
                </p14:cNvPr>
                <p14:cNvContentPartPr/>
                <p14:nvPr/>
              </p14:nvContentPartPr>
              <p14:xfrm>
                <a:off x="74922" y="5433544"/>
                <a:ext cx="244080" cy="517320"/>
              </p14:xfrm>
            </p:contentPart>
          </mc:Choice>
          <mc:Fallback xmlns="">
            <p:pic>
              <p:nvPicPr>
                <p:cNvPr id="329" name="Entrada de lápiz 328">
                  <a:extLst>
                    <a:ext uri="{FF2B5EF4-FFF2-40B4-BE49-F238E27FC236}">
                      <a16:creationId xmlns:a16="http://schemas.microsoft.com/office/drawing/2014/main" id="{2AE2C9AB-3F83-4F40-827E-089AC90D082E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7282" y="5415904"/>
                  <a:ext cx="279720" cy="55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330" name="Entrada de lápiz 329">
                  <a:extLst>
                    <a:ext uri="{FF2B5EF4-FFF2-40B4-BE49-F238E27FC236}">
                      <a16:creationId xmlns:a16="http://schemas.microsoft.com/office/drawing/2014/main" id="{947833FE-9386-42B5-8CC4-89E988170F9B}"/>
                    </a:ext>
                  </a:extLst>
                </p14:cNvPr>
                <p14:cNvContentPartPr/>
                <p14:nvPr/>
              </p14:nvContentPartPr>
              <p14:xfrm>
                <a:off x="236202" y="5383504"/>
                <a:ext cx="238680" cy="743040"/>
              </p14:xfrm>
            </p:contentPart>
          </mc:Choice>
          <mc:Fallback xmlns="">
            <p:pic>
              <p:nvPicPr>
                <p:cNvPr id="330" name="Entrada de lápiz 329">
                  <a:extLst>
                    <a:ext uri="{FF2B5EF4-FFF2-40B4-BE49-F238E27FC236}">
                      <a16:creationId xmlns:a16="http://schemas.microsoft.com/office/drawing/2014/main" id="{947833FE-9386-42B5-8CC4-89E988170F9B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18562" y="5365504"/>
                  <a:ext cx="274320" cy="778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37" name="Entrada de lápiz 336">
                <a:extLst>
                  <a:ext uri="{FF2B5EF4-FFF2-40B4-BE49-F238E27FC236}">
                    <a16:creationId xmlns:a16="http://schemas.microsoft.com/office/drawing/2014/main" id="{3E61F3EE-44BD-444C-8462-FFAF47AD7B63}"/>
                  </a:ext>
                </a:extLst>
              </p14:cNvPr>
              <p14:cNvContentPartPr/>
              <p14:nvPr/>
            </p14:nvContentPartPr>
            <p14:xfrm>
              <a:off x="5730664" y="2051598"/>
              <a:ext cx="360" cy="360"/>
            </p14:xfrm>
          </p:contentPart>
        </mc:Choice>
        <mc:Fallback xmlns="">
          <p:pic>
            <p:nvPicPr>
              <p:cNvPr id="337" name="Entrada de lápiz 336">
                <a:extLst>
                  <a:ext uri="{FF2B5EF4-FFF2-40B4-BE49-F238E27FC236}">
                    <a16:creationId xmlns:a16="http://schemas.microsoft.com/office/drawing/2014/main" id="{3E61F3EE-44BD-444C-8462-FFAF47AD7B63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713024" y="2033958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38" name="Entrada de lápiz 337">
                <a:extLst>
                  <a:ext uri="{FF2B5EF4-FFF2-40B4-BE49-F238E27FC236}">
                    <a16:creationId xmlns:a16="http://schemas.microsoft.com/office/drawing/2014/main" id="{D218EDC3-101F-47CE-A3E1-132BFAB3D8B2}"/>
                  </a:ext>
                </a:extLst>
              </p14:cNvPr>
              <p14:cNvContentPartPr/>
              <p14:nvPr/>
            </p14:nvContentPartPr>
            <p14:xfrm>
              <a:off x="4069624" y="-393522"/>
              <a:ext cx="2880" cy="360"/>
            </p14:xfrm>
          </p:contentPart>
        </mc:Choice>
        <mc:Fallback xmlns="">
          <p:pic>
            <p:nvPicPr>
              <p:cNvPr id="338" name="Entrada de lápiz 337">
                <a:extLst>
                  <a:ext uri="{FF2B5EF4-FFF2-40B4-BE49-F238E27FC236}">
                    <a16:creationId xmlns:a16="http://schemas.microsoft.com/office/drawing/2014/main" id="{D218EDC3-101F-47CE-A3E1-132BFAB3D8B2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051624" y="-411522"/>
                <a:ext cx="38520" cy="3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42" name="Grupo 341">
            <a:extLst>
              <a:ext uri="{FF2B5EF4-FFF2-40B4-BE49-F238E27FC236}">
                <a16:creationId xmlns:a16="http://schemas.microsoft.com/office/drawing/2014/main" id="{33916BF6-DB89-4BBE-B6B3-7B29407B5929}"/>
              </a:ext>
            </a:extLst>
          </p:cNvPr>
          <p:cNvGrpSpPr/>
          <p:nvPr/>
        </p:nvGrpSpPr>
        <p:grpSpPr>
          <a:xfrm>
            <a:off x="2275024" y="627078"/>
            <a:ext cx="1286640" cy="366840"/>
            <a:chOff x="2275024" y="627078"/>
            <a:chExt cx="1286640" cy="36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39" name="Entrada de lápiz 338">
                  <a:extLst>
                    <a:ext uri="{FF2B5EF4-FFF2-40B4-BE49-F238E27FC236}">
                      <a16:creationId xmlns:a16="http://schemas.microsoft.com/office/drawing/2014/main" id="{1CAC32D2-3E7F-4283-B4C8-736C20198927}"/>
                    </a:ext>
                  </a:extLst>
                </p14:cNvPr>
                <p14:cNvContentPartPr/>
                <p14:nvPr/>
              </p14:nvContentPartPr>
              <p14:xfrm>
                <a:off x="2275024" y="627078"/>
                <a:ext cx="1286640" cy="4680"/>
              </p14:xfrm>
            </p:contentPart>
          </mc:Choice>
          <mc:Fallback xmlns="">
            <p:pic>
              <p:nvPicPr>
                <p:cNvPr id="339" name="Entrada de lápiz 338">
                  <a:extLst>
                    <a:ext uri="{FF2B5EF4-FFF2-40B4-BE49-F238E27FC236}">
                      <a16:creationId xmlns:a16="http://schemas.microsoft.com/office/drawing/2014/main" id="{1CAC32D2-3E7F-4283-B4C8-736C2019892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257384" y="609078"/>
                  <a:ext cx="13222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40" name="Entrada de lápiz 339">
                  <a:extLst>
                    <a:ext uri="{FF2B5EF4-FFF2-40B4-BE49-F238E27FC236}">
                      <a16:creationId xmlns:a16="http://schemas.microsoft.com/office/drawing/2014/main" id="{E6D9D51C-BEED-404A-8837-B8785148BB09}"/>
                    </a:ext>
                  </a:extLst>
                </p14:cNvPr>
                <p14:cNvContentPartPr/>
                <p14:nvPr/>
              </p14:nvContentPartPr>
              <p14:xfrm>
                <a:off x="2795944" y="717798"/>
                <a:ext cx="251640" cy="276120"/>
              </p14:xfrm>
            </p:contentPart>
          </mc:Choice>
          <mc:Fallback xmlns="">
            <p:pic>
              <p:nvPicPr>
                <p:cNvPr id="340" name="Entrada de lápiz 339">
                  <a:extLst>
                    <a:ext uri="{FF2B5EF4-FFF2-40B4-BE49-F238E27FC236}">
                      <a16:creationId xmlns:a16="http://schemas.microsoft.com/office/drawing/2014/main" id="{E6D9D51C-BEED-404A-8837-B8785148BB0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778304" y="699798"/>
                  <a:ext cx="28728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41" name="Entrada de lápiz 340">
                  <a:extLst>
                    <a:ext uri="{FF2B5EF4-FFF2-40B4-BE49-F238E27FC236}">
                      <a16:creationId xmlns:a16="http://schemas.microsoft.com/office/drawing/2014/main" id="{D09A55C4-DA4E-4C42-BC0B-C25301BDD5AB}"/>
                    </a:ext>
                  </a:extLst>
                </p14:cNvPr>
                <p14:cNvContentPartPr/>
                <p14:nvPr/>
              </p14:nvContentPartPr>
              <p14:xfrm>
                <a:off x="2870464" y="820398"/>
                <a:ext cx="222120" cy="30240"/>
              </p14:xfrm>
            </p:contentPart>
          </mc:Choice>
          <mc:Fallback xmlns="">
            <p:pic>
              <p:nvPicPr>
                <p:cNvPr id="341" name="Entrada de lápiz 340">
                  <a:extLst>
                    <a:ext uri="{FF2B5EF4-FFF2-40B4-BE49-F238E27FC236}">
                      <a16:creationId xmlns:a16="http://schemas.microsoft.com/office/drawing/2014/main" id="{D09A55C4-DA4E-4C42-BC0B-C25301BDD5AB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852464" y="802398"/>
                  <a:ext cx="257760" cy="65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7" name="Grupo 346">
            <a:extLst>
              <a:ext uri="{FF2B5EF4-FFF2-40B4-BE49-F238E27FC236}">
                <a16:creationId xmlns:a16="http://schemas.microsoft.com/office/drawing/2014/main" id="{5F533CDF-2312-4F4E-992A-388BF2504540}"/>
              </a:ext>
            </a:extLst>
          </p:cNvPr>
          <p:cNvGrpSpPr/>
          <p:nvPr/>
        </p:nvGrpSpPr>
        <p:grpSpPr>
          <a:xfrm>
            <a:off x="2274304" y="56118"/>
            <a:ext cx="1149120" cy="434880"/>
            <a:chOff x="2274304" y="56118"/>
            <a:chExt cx="1149120" cy="43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43" name="Entrada de lápiz 342">
                  <a:extLst>
                    <a:ext uri="{FF2B5EF4-FFF2-40B4-BE49-F238E27FC236}">
                      <a16:creationId xmlns:a16="http://schemas.microsoft.com/office/drawing/2014/main" id="{A18F04F0-005F-49EA-9D4A-B256993EE03C}"/>
                    </a:ext>
                  </a:extLst>
                </p14:cNvPr>
                <p14:cNvContentPartPr/>
                <p14:nvPr/>
              </p14:nvContentPartPr>
              <p14:xfrm>
                <a:off x="2274304" y="179958"/>
                <a:ext cx="269280" cy="311040"/>
              </p14:xfrm>
            </p:contentPart>
          </mc:Choice>
          <mc:Fallback xmlns="">
            <p:pic>
              <p:nvPicPr>
                <p:cNvPr id="343" name="Entrada de lápiz 342">
                  <a:extLst>
                    <a:ext uri="{FF2B5EF4-FFF2-40B4-BE49-F238E27FC236}">
                      <a16:creationId xmlns:a16="http://schemas.microsoft.com/office/drawing/2014/main" id="{A18F04F0-005F-49EA-9D4A-B256993EE03C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256664" y="161958"/>
                  <a:ext cx="304920" cy="34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44" name="Entrada de lápiz 343">
                  <a:extLst>
                    <a:ext uri="{FF2B5EF4-FFF2-40B4-BE49-F238E27FC236}">
                      <a16:creationId xmlns:a16="http://schemas.microsoft.com/office/drawing/2014/main" id="{14E10F21-D83F-4E95-92BA-55EF6BF8DE6F}"/>
                    </a:ext>
                  </a:extLst>
                </p14:cNvPr>
                <p14:cNvContentPartPr/>
                <p14:nvPr/>
              </p14:nvContentPartPr>
              <p14:xfrm>
                <a:off x="2658064" y="394878"/>
                <a:ext cx="180000" cy="19800"/>
              </p14:xfrm>
            </p:contentPart>
          </mc:Choice>
          <mc:Fallback xmlns="">
            <p:pic>
              <p:nvPicPr>
                <p:cNvPr id="344" name="Entrada de lápiz 343">
                  <a:extLst>
                    <a:ext uri="{FF2B5EF4-FFF2-40B4-BE49-F238E27FC236}">
                      <a16:creationId xmlns:a16="http://schemas.microsoft.com/office/drawing/2014/main" id="{14E10F21-D83F-4E95-92BA-55EF6BF8DE6F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640064" y="377238"/>
                  <a:ext cx="21564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45" name="Entrada de lápiz 344">
                  <a:extLst>
                    <a:ext uri="{FF2B5EF4-FFF2-40B4-BE49-F238E27FC236}">
                      <a16:creationId xmlns:a16="http://schemas.microsoft.com/office/drawing/2014/main" id="{3268370B-C524-42CF-822C-E1F5A44AA57F}"/>
                    </a:ext>
                  </a:extLst>
                </p14:cNvPr>
                <p14:cNvContentPartPr/>
                <p14:nvPr/>
              </p14:nvContentPartPr>
              <p14:xfrm>
                <a:off x="3082144" y="286518"/>
                <a:ext cx="90720" cy="22680"/>
              </p14:xfrm>
            </p:contentPart>
          </mc:Choice>
          <mc:Fallback xmlns="">
            <p:pic>
              <p:nvPicPr>
                <p:cNvPr id="345" name="Entrada de lápiz 344">
                  <a:extLst>
                    <a:ext uri="{FF2B5EF4-FFF2-40B4-BE49-F238E27FC236}">
                      <a16:creationId xmlns:a16="http://schemas.microsoft.com/office/drawing/2014/main" id="{3268370B-C524-42CF-822C-E1F5A44AA57F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064504" y="268878"/>
                  <a:ext cx="12636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46" name="Entrada de lápiz 345">
                  <a:extLst>
                    <a:ext uri="{FF2B5EF4-FFF2-40B4-BE49-F238E27FC236}">
                      <a16:creationId xmlns:a16="http://schemas.microsoft.com/office/drawing/2014/main" id="{12D331E2-3728-42DC-A593-9AB170A409C4}"/>
                    </a:ext>
                  </a:extLst>
                </p14:cNvPr>
                <p14:cNvContentPartPr/>
                <p14:nvPr/>
              </p14:nvContentPartPr>
              <p14:xfrm>
                <a:off x="3260344" y="56118"/>
                <a:ext cx="163080" cy="423000"/>
              </p14:xfrm>
            </p:contentPart>
          </mc:Choice>
          <mc:Fallback xmlns="">
            <p:pic>
              <p:nvPicPr>
                <p:cNvPr id="346" name="Entrada de lápiz 345">
                  <a:extLst>
                    <a:ext uri="{FF2B5EF4-FFF2-40B4-BE49-F238E27FC236}">
                      <a16:creationId xmlns:a16="http://schemas.microsoft.com/office/drawing/2014/main" id="{12D331E2-3728-42DC-A593-9AB170A409C4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242344" y="38118"/>
                  <a:ext cx="198720" cy="458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6" name="Grupo 365">
            <a:extLst>
              <a:ext uri="{FF2B5EF4-FFF2-40B4-BE49-F238E27FC236}">
                <a16:creationId xmlns:a16="http://schemas.microsoft.com/office/drawing/2014/main" id="{9D5740F3-BA07-4AFD-B567-5A9A369277AC}"/>
              </a:ext>
            </a:extLst>
          </p:cNvPr>
          <p:cNvGrpSpPr/>
          <p:nvPr/>
        </p:nvGrpSpPr>
        <p:grpSpPr>
          <a:xfrm>
            <a:off x="3843544" y="562998"/>
            <a:ext cx="139320" cy="85680"/>
            <a:chOff x="3843544" y="562998"/>
            <a:chExt cx="139320" cy="8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48" name="Entrada de lápiz 347">
                  <a:extLst>
                    <a:ext uri="{FF2B5EF4-FFF2-40B4-BE49-F238E27FC236}">
                      <a16:creationId xmlns:a16="http://schemas.microsoft.com/office/drawing/2014/main" id="{C2DC2386-4B14-4091-AB14-9DD6144E2085}"/>
                    </a:ext>
                  </a:extLst>
                </p14:cNvPr>
                <p14:cNvContentPartPr/>
                <p14:nvPr/>
              </p14:nvContentPartPr>
              <p14:xfrm>
                <a:off x="3843544" y="562998"/>
                <a:ext cx="109440" cy="11520"/>
              </p14:xfrm>
            </p:contentPart>
          </mc:Choice>
          <mc:Fallback xmlns="">
            <p:pic>
              <p:nvPicPr>
                <p:cNvPr id="348" name="Entrada de lápiz 347">
                  <a:extLst>
                    <a:ext uri="{FF2B5EF4-FFF2-40B4-BE49-F238E27FC236}">
                      <a16:creationId xmlns:a16="http://schemas.microsoft.com/office/drawing/2014/main" id="{C2DC2386-4B14-4091-AB14-9DD6144E2085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825904" y="544998"/>
                  <a:ext cx="1450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49" name="Entrada de lápiz 348">
                  <a:extLst>
                    <a:ext uri="{FF2B5EF4-FFF2-40B4-BE49-F238E27FC236}">
                      <a16:creationId xmlns:a16="http://schemas.microsoft.com/office/drawing/2014/main" id="{99D2506F-4A8D-431C-8A24-D220246AA666}"/>
                    </a:ext>
                  </a:extLst>
                </p14:cNvPr>
                <p14:cNvContentPartPr/>
                <p14:nvPr/>
              </p14:nvContentPartPr>
              <p14:xfrm>
                <a:off x="3878824" y="638598"/>
                <a:ext cx="104040" cy="10080"/>
              </p14:xfrm>
            </p:contentPart>
          </mc:Choice>
          <mc:Fallback xmlns="">
            <p:pic>
              <p:nvPicPr>
                <p:cNvPr id="349" name="Entrada de lápiz 348">
                  <a:extLst>
                    <a:ext uri="{FF2B5EF4-FFF2-40B4-BE49-F238E27FC236}">
                      <a16:creationId xmlns:a16="http://schemas.microsoft.com/office/drawing/2014/main" id="{99D2506F-4A8D-431C-8A24-D220246AA666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861184" y="620958"/>
                  <a:ext cx="139680" cy="4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5" name="Grupo 364">
            <a:extLst>
              <a:ext uri="{FF2B5EF4-FFF2-40B4-BE49-F238E27FC236}">
                <a16:creationId xmlns:a16="http://schemas.microsoft.com/office/drawing/2014/main" id="{538D1A4E-E7C5-47FC-BCEA-3B4CF04643C4}"/>
              </a:ext>
            </a:extLst>
          </p:cNvPr>
          <p:cNvGrpSpPr/>
          <p:nvPr/>
        </p:nvGrpSpPr>
        <p:grpSpPr>
          <a:xfrm>
            <a:off x="4391104" y="658398"/>
            <a:ext cx="1206720" cy="384840"/>
            <a:chOff x="4391104" y="658398"/>
            <a:chExt cx="1206720" cy="38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50" name="Entrada de lápiz 349">
                  <a:extLst>
                    <a:ext uri="{FF2B5EF4-FFF2-40B4-BE49-F238E27FC236}">
                      <a16:creationId xmlns:a16="http://schemas.microsoft.com/office/drawing/2014/main" id="{94E10503-8720-4136-B9B3-A8CFB12E9A7A}"/>
                    </a:ext>
                  </a:extLst>
                </p14:cNvPr>
                <p14:cNvContentPartPr/>
                <p14:nvPr/>
              </p14:nvContentPartPr>
              <p14:xfrm>
                <a:off x="4391104" y="658398"/>
                <a:ext cx="1206720" cy="34200"/>
              </p14:xfrm>
            </p:contentPart>
          </mc:Choice>
          <mc:Fallback xmlns="">
            <p:pic>
              <p:nvPicPr>
                <p:cNvPr id="350" name="Entrada de lápiz 349">
                  <a:extLst>
                    <a:ext uri="{FF2B5EF4-FFF2-40B4-BE49-F238E27FC236}">
                      <a16:creationId xmlns:a16="http://schemas.microsoft.com/office/drawing/2014/main" id="{94E10503-8720-4136-B9B3-A8CFB12E9A7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373104" y="640398"/>
                  <a:ext cx="124236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51" name="Entrada de lápiz 350">
                  <a:extLst>
                    <a:ext uri="{FF2B5EF4-FFF2-40B4-BE49-F238E27FC236}">
                      <a16:creationId xmlns:a16="http://schemas.microsoft.com/office/drawing/2014/main" id="{4CA3C19F-201D-4809-9E38-3AC78F39148A}"/>
                    </a:ext>
                  </a:extLst>
                </p14:cNvPr>
                <p14:cNvContentPartPr/>
                <p14:nvPr/>
              </p14:nvContentPartPr>
              <p14:xfrm>
                <a:off x="4730944" y="780438"/>
                <a:ext cx="213840" cy="262800"/>
              </p14:xfrm>
            </p:contentPart>
          </mc:Choice>
          <mc:Fallback xmlns="">
            <p:pic>
              <p:nvPicPr>
                <p:cNvPr id="351" name="Entrada de lápiz 350">
                  <a:extLst>
                    <a:ext uri="{FF2B5EF4-FFF2-40B4-BE49-F238E27FC236}">
                      <a16:creationId xmlns:a16="http://schemas.microsoft.com/office/drawing/2014/main" id="{4CA3C19F-201D-4809-9E38-3AC78F39148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713304" y="762798"/>
                  <a:ext cx="24948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52" name="Entrada de lápiz 351">
                  <a:extLst>
                    <a:ext uri="{FF2B5EF4-FFF2-40B4-BE49-F238E27FC236}">
                      <a16:creationId xmlns:a16="http://schemas.microsoft.com/office/drawing/2014/main" id="{82EC17C7-17EC-416F-969F-F34C6A8895AB}"/>
                    </a:ext>
                  </a:extLst>
                </p14:cNvPr>
                <p14:cNvContentPartPr/>
                <p14:nvPr/>
              </p14:nvContentPartPr>
              <p14:xfrm>
                <a:off x="4825264" y="888798"/>
                <a:ext cx="199800" cy="25560"/>
              </p14:xfrm>
            </p:contentPart>
          </mc:Choice>
          <mc:Fallback xmlns="">
            <p:pic>
              <p:nvPicPr>
                <p:cNvPr id="352" name="Entrada de lápiz 351">
                  <a:extLst>
                    <a:ext uri="{FF2B5EF4-FFF2-40B4-BE49-F238E27FC236}">
                      <a16:creationId xmlns:a16="http://schemas.microsoft.com/office/drawing/2014/main" id="{82EC17C7-17EC-416F-969F-F34C6A8895AB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807264" y="870798"/>
                  <a:ext cx="235440" cy="6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4" name="Grupo 363">
            <a:extLst>
              <a:ext uri="{FF2B5EF4-FFF2-40B4-BE49-F238E27FC236}">
                <a16:creationId xmlns:a16="http://schemas.microsoft.com/office/drawing/2014/main" id="{E0E03A88-6994-4C87-96C8-3A5A1D091A4D}"/>
              </a:ext>
            </a:extLst>
          </p:cNvPr>
          <p:cNvGrpSpPr/>
          <p:nvPr/>
        </p:nvGrpSpPr>
        <p:grpSpPr>
          <a:xfrm>
            <a:off x="4392544" y="186798"/>
            <a:ext cx="956520" cy="364320"/>
            <a:chOff x="4392544" y="186798"/>
            <a:chExt cx="956520" cy="36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53" name="Entrada de lápiz 352">
                  <a:extLst>
                    <a:ext uri="{FF2B5EF4-FFF2-40B4-BE49-F238E27FC236}">
                      <a16:creationId xmlns:a16="http://schemas.microsoft.com/office/drawing/2014/main" id="{E36BF8E8-8FE5-4207-9F57-9FBE2B5E4F0A}"/>
                    </a:ext>
                  </a:extLst>
                </p14:cNvPr>
                <p14:cNvContentPartPr/>
                <p14:nvPr/>
              </p14:nvContentPartPr>
              <p14:xfrm>
                <a:off x="4392544" y="231438"/>
                <a:ext cx="232200" cy="319680"/>
              </p14:xfrm>
            </p:contentPart>
          </mc:Choice>
          <mc:Fallback xmlns="">
            <p:pic>
              <p:nvPicPr>
                <p:cNvPr id="353" name="Entrada de lápiz 352">
                  <a:extLst>
                    <a:ext uri="{FF2B5EF4-FFF2-40B4-BE49-F238E27FC236}">
                      <a16:creationId xmlns:a16="http://schemas.microsoft.com/office/drawing/2014/main" id="{E36BF8E8-8FE5-4207-9F57-9FBE2B5E4F0A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374904" y="213438"/>
                  <a:ext cx="267840" cy="35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54" name="Entrada de lápiz 353">
                  <a:extLst>
                    <a:ext uri="{FF2B5EF4-FFF2-40B4-BE49-F238E27FC236}">
                      <a16:creationId xmlns:a16="http://schemas.microsoft.com/office/drawing/2014/main" id="{9BCDEEB4-398D-45A1-813E-3E0C37C66C28}"/>
                    </a:ext>
                  </a:extLst>
                </p14:cNvPr>
                <p14:cNvContentPartPr/>
                <p14:nvPr/>
              </p14:nvContentPartPr>
              <p14:xfrm>
                <a:off x="4895104" y="286518"/>
                <a:ext cx="48600" cy="212760"/>
              </p14:xfrm>
            </p:contentPart>
          </mc:Choice>
          <mc:Fallback xmlns="">
            <p:pic>
              <p:nvPicPr>
                <p:cNvPr id="354" name="Entrada de lápiz 353">
                  <a:extLst>
                    <a:ext uri="{FF2B5EF4-FFF2-40B4-BE49-F238E27FC236}">
                      <a16:creationId xmlns:a16="http://schemas.microsoft.com/office/drawing/2014/main" id="{9BCDEEB4-398D-45A1-813E-3E0C37C66C28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877464" y="268878"/>
                  <a:ext cx="8424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55" name="Entrada de lápiz 354">
                  <a:extLst>
                    <a:ext uri="{FF2B5EF4-FFF2-40B4-BE49-F238E27FC236}">
                      <a16:creationId xmlns:a16="http://schemas.microsoft.com/office/drawing/2014/main" id="{4B1AAA53-5EF4-492F-B514-F4B9FBBCC1E3}"/>
                    </a:ext>
                  </a:extLst>
                </p14:cNvPr>
                <p14:cNvContentPartPr/>
                <p14:nvPr/>
              </p14:nvContentPartPr>
              <p14:xfrm>
                <a:off x="4815904" y="388758"/>
                <a:ext cx="228960" cy="4680"/>
              </p14:xfrm>
            </p:contentPart>
          </mc:Choice>
          <mc:Fallback xmlns="">
            <p:pic>
              <p:nvPicPr>
                <p:cNvPr id="355" name="Entrada de lápiz 354">
                  <a:extLst>
                    <a:ext uri="{FF2B5EF4-FFF2-40B4-BE49-F238E27FC236}">
                      <a16:creationId xmlns:a16="http://schemas.microsoft.com/office/drawing/2014/main" id="{4B1AAA53-5EF4-492F-B514-F4B9FBBCC1E3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798264" y="371118"/>
                  <a:ext cx="2646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56" name="Entrada de lápiz 355">
                  <a:extLst>
                    <a:ext uri="{FF2B5EF4-FFF2-40B4-BE49-F238E27FC236}">
                      <a16:creationId xmlns:a16="http://schemas.microsoft.com/office/drawing/2014/main" id="{D142EB24-B152-4116-9909-5C0D24F61AAD}"/>
                    </a:ext>
                  </a:extLst>
                </p14:cNvPr>
                <p14:cNvContentPartPr/>
                <p14:nvPr/>
              </p14:nvContentPartPr>
              <p14:xfrm>
                <a:off x="5169064" y="186798"/>
                <a:ext cx="180000" cy="344160"/>
              </p14:xfrm>
            </p:contentPart>
          </mc:Choice>
          <mc:Fallback xmlns="">
            <p:pic>
              <p:nvPicPr>
                <p:cNvPr id="356" name="Entrada de lápiz 355">
                  <a:extLst>
                    <a:ext uri="{FF2B5EF4-FFF2-40B4-BE49-F238E27FC236}">
                      <a16:creationId xmlns:a16="http://schemas.microsoft.com/office/drawing/2014/main" id="{D142EB24-B152-4116-9909-5C0D24F61AA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151424" y="168798"/>
                  <a:ext cx="215640" cy="379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9" name="Grupo 368">
            <a:extLst>
              <a:ext uri="{FF2B5EF4-FFF2-40B4-BE49-F238E27FC236}">
                <a16:creationId xmlns:a16="http://schemas.microsoft.com/office/drawing/2014/main" id="{4D033F27-E996-4C24-8E27-5BFD725004A4}"/>
              </a:ext>
            </a:extLst>
          </p:cNvPr>
          <p:cNvGrpSpPr/>
          <p:nvPr/>
        </p:nvGrpSpPr>
        <p:grpSpPr>
          <a:xfrm>
            <a:off x="5879344" y="237558"/>
            <a:ext cx="1832760" cy="821520"/>
            <a:chOff x="5879344" y="237558"/>
            <a:chExt cx="1832760" cy="82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357" name="Entrada de lápiz 356">
                  <a:extLst>
                    <a:ext uri="{FF2B5EF4-FFF2-40B4-BE49-F238E27FC236}">
                      <a16:creationId xmlns:a16="http://schemas.microsoft.com/office/drawing/2014/main" id="{A8C8D90D-5E28-49A8-B732-0325E841E09F}"/>
                    </a:ext>
                  </a:extLst>
                </p14:cNvPr>
                <p14:cNvContentPartPr/>
                <p14:nvPr/>
              </p14:nvContentPartPr>
              <p14:xfrm>
                <a:off x="5879344" y="501438"/>
                <a:ext cx="225000" cy="20160"/>
              </p14:xfrm>
            </p:contentPart>
          </mc:Choice>
          <mc:Fallback xmlns="">
            <p:pic>
              <p:nvPicPr>
                <p:cNvPr id="357" name="Entrada de lápiz 356">
                  <a:extLst>
                    <a:ext uri="{FF2B5EF4-FFF2-40B4-BE49-F238E27FC236}">
                      <a16:creationId xmlns:a16="http://schemas.microsoft.com/office/drawing/2014/main" id="{A8C8D90D-5E28-49A8-B732-0325E841E09F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861704" y="483438"/>
                  <a:ext cx="26064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358" name="Entrada de lápiz 357">
                  <a:extLst>
                    <a:ext uri="{FF2B5EF4-FFF2-40B4-BE49-F238E27FC236}">
                      <a16:creationId xmlns:a16="http://schemas.microsoft.com/office/drawing/2014/main" id="{A1434B7B-3157-46C2-85AD-10B0161E8664}"/>
                    </a:ext>
                  </a:extLst>
                </p14:cNvPr>
                <p14:cNvContentPartPr/>
                <p14:nvPr/>
              </p14:nvContentPartPr>
              <p14:xfrm>
                <a:off x="5967544" y="613758"/>
                <a:ext cx="163800" cy="25200"/>
              </p14:xfrm>
            </p:contentPart>
          </mc:Choice>
          <mc:Fallback xmlns="">
            <p:pic>
              <p:nvPicPr>
                <p:cNvPr id="358" name="Entrada de lápiz 357">
                  <a:extLst>
                    <a:ext uri="{FF2B5EF4-FFF2-40B4-BE49-F238E27FC236}">
                      <a16:creationId xmlns:a16="http://schemas.microsoft.com/office/drawing/2014/main" id="{A1434B7B-3157-46C2-85AD-10B0161E8664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949904" y="596118"/>
                  <a:ext cx="19944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359" name="Entrada de lápiz 358">
                  <a:extLst>
                    <a:ext uri="{FF2B5EF4-FFF2-40B4-BE49-F238E27FC236}">
                      <a16:creationId xmlns:a16="http://schemas.microsoft.com/office/drawing/2014/main" id="{74E8790D-0E33-434F-901A-E7DA2BAB47A6}"/>
                    </a:ext>
                  </a:extLst>
                </p14:cNvPr>
                <p14:cNvContentPartPr/>
                <p14:nvPr/>
              </p14:nvContentPartPr>
              <p14:xfrm>
                <a:off x="6689704" y="237558"/>
                <a:ext cx="222840" cy="315720"/>
              </p14:xfrm>
            </p:contentPart>
          </mc:Choice>
          <mc:Fallback xmlns="">
            <p:pic>
              <p:nvPicPr>
                <p:cNvPr id="359" name="Entrada de lápiz 358">
                  <a:extLst>
                    <a:ext uri="{FF2B5EF4-FFF2-40B4-BE49-F238E27FC236}">
                      <a16:creationId xmlns:a16="http://schemas.microsoft.com/office/drawing/2014/main" id="{74E8790D-0E33-434F-901A-E7DA2BAB47A6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671704" y="219558"/>
                  <a:ext cx="258480" cy="35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360" name="Entrada de lápiz 359">
                  <a:extLst>
                    <a:ext uri="{FF2B5EF4-FFF2-40B4-BE49-F238E27FC236}">
                      <a16:creationId xmlns:a16="http://schemas.microsoft.com/office/drawing/2014/main" id="{B79FEA5E-C3AE-44A0-B1E4-F2B8ACC8A1C7}"/>
                    </a:ext>
                  </a:extLst>
                </p14:cNvPr>
                <p14:cNvContentPartPr/>
                <p14:nvPr/>
              </p14:nvContentPartPr>
              <p14:xfrm>
                <a:off x="6375424" y="658758"/>
                <a:ext cx="834840" cy="21600"/>
              </p14:xfrm>
            </p:contentPart>
          </mc:Choice>
          <mc:Fallback xmlns="">
            <p:pic>
              <p:nvPicPr>
                <p:cNvPr id="360" name="Entrada de lápiz 359">
                  <a:extLst>
                    <a:ext uri="{FF2B5EF4-FFF2-40B4-BE49-F238E27FC236}">
                      <a16:creationId xmlns:a16="http://schemas.microsoft.com/office/drawing/2014/main" id="{B79FEA5E-C3AE-44A0-B1E4-F2B8ACC8A1C7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357424" y="641118"/>
                  <a:ext cx="87048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361" name="Entrada de lápiz 360">
                  <a:extLst>
                    <a:ext uri="{FF2B5EF4-FFF2-40B4-BE49-F238E27FC236}">
                      <a16:creationId xmlns:a16="http://schemas.microsoft.com/office/drawing/2014/main" id="{0D509AC4-CD8D-4A39-BE03-C43BDC28895D}"/>
                    </a:ext>
                  </a:extLst>
                </p14:cNvPr>
                <p14:cNvContentPartPr/>
                <p14:nvPr/>
              </p14:nvContentPartPr>
              <p14:xfrm>
                <a:off x="6717064" y="739758"/>
                <a:ext cx="280800" cy="263160"/>
              </p14:xfrm>
            </p:contentPart>
          </mc:Choice>
          <mc:Fallback xmlns="">
            <p:pic>
              <p:nvPicPr>
                <p:cNvPr id="361" name="Entrada de lápiz 360">
                  <a:extLst>
                    <a:ext uri="{FF2B5EF4-FFF2-40B4-BE49-F238E27FC236}">
                      <a16:creationId xmlns:a16="http://schemas.microsoft.com/office/drawing/2014/main" id="{0D509AC4-CD8D-4A39-BE03-C43BDC28895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699424" y="721758"/>
                  <a:ext cx="31644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362" name="Entrada de lápiz 361">
                  <a:extLst>
                    <a:ext uri="{FF2B5EF4-FFF2-40B4-BE49-F238E27FC236}">
                      <a16:creationId xmlns:a16="http://schemas.microsoft.com/office/drawing/2014/main" id="{881470A2-B065-4DA4-92B6-169D2F63BE9E}"/>
                    </a:ext>
                  </a:extLst>
                </p14:cNvPr>
                <p14:cNvContentPartPr/>
                <p14:nvPr/>
              </p14:nvContentPartPr>
              <p14:xfrm>
                <a:off x="6847024" y="846678"/>
                <a:ext cx="303840" cy="46800"/>
              </p14:xfrm>
            </p:contentPart>
          </mc:Choice>
          <mc:Fallback xmlns="">
            <p:pic>
              <p:nvPicPr>
                <p:cNvPr id="362" name="Entrada de lápiz 361">
                  <a:extLst>
                    <a:ext uri="{FF2B5EF4-FFF2-40B4-BE49-F238E27FC236}">
                      <a16:creationId xmlns:a16="http://schemas.microsoft.com/office/drawing/2014/main" id="{881470A2-B065-4DA4-92B6-169D2F63BE9E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829024" y="828678"/>
                  <a:ext cx="33948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367" name="Entrada de lápiz 366">
                  <a:extLst>
                    <a:ext uri="{FF2B5EF4-FFF2-40B4-BE49-F238E27FC236}">
                      <a16:creationId xmlns:a16="http://schemas.microsoft.com/office/drawing/2014/main" id="{7D6128E0-5A47-4C27-834E-86B07FCF58BE}"/>
                    </a:ext>
                  </a:extLst>
                </p14:cNvPr>
                <p14:cNvContentPartPr/>
                <p14:nvPr/>
              </p14:nvContentPartPr>
              <p14:xfrm>
                <a:off x="7313224" y="605478"/>
                <a:ext cx="288720" cy="340560"/>
              </p14:xfrm>
            </p:contentPart>
          </mc:Choice>
          <mc:Fallback xmlns="">
            <p:pic>
              <p:nvPicPr>
                <p:cNvPr id="367" name="Entrada de lápiz 366">
                  <a:extLst>
                    <a:ext uri="{FF2B5EF4-FFF2-40B4-BE49-F238E27FC236}">
                      <a16:creationId xmlns:a16="http://schemas.microsoft.com/office/drawing/2014/main" id="{7D6128E0-5A47-4C27-834E-86B07FCF58BE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295584" y="587838"/>
                  <a:ext cx="324360" cy="37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368" name="Entrada de lápiz 367">
                  <a:extLst>
                    <a:ext uri="{FF2B5EF4-FFF2-40B4-BE49-F238E27FC236}">
                      <a16:creationId xmlns:a16="http://schemas.microsoft.com/office/drawing/2014/main" id="{CC255E07-BE07-42B0-882A-74FB69C7BC84}"/>
                    </a:ext>
                  </a:extLst>
                </p14:cNvPr>
                <p14:cNvContentPartPr/>
                <p14:nvPr/>
              </p14:nvContentPartPr>
              <p14:xfrm>
                <a:off x="7352104" y="648318"/>
                <a:ext cx="360000" cy="410760"/>
              </p14:xfrm>
            </p:contentPart>
          </mc:Choice>
          <mc:Fallback xmlns="">
            <p:pic>
              <p:nvPicPr>
                <p:cNvPr id="368" name="Entrada de lápiz 367">
                  <a:extLst>
                    <a:ext uri="{FF2B5EF4-FFF2-40B4-BE49-F238E27FC236}">
                      <a16:creationId xmlns:a16="http://schemas.microsoft.com/office/drawing/2014/main" id="{CC255E07-BE07-42B0-882A-74FB69C7BC84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334104" y="630318"/>
                  <a:ext cx="395640" cy="446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380" name="Entrada de lápiz 379">
                <a:extLst>
                  <a:ext uri="{FF2B5EF4-FFF2-40B4-BE49-F238E27FC236}">
                    <a16:creationId xmlns:a16="http://schemas.microsoft.com/office/drawing/2014/main" id="{F34BD4FC-515F-4A2D-9E84-511824266623}"/>
                  </a:ext>
                </a:extLst>
              </p14:cNvPr>
              <p14:cNvContentPartPr/>
              <p14:nvPr/>
            </p14:nvContentPartPr>
            <p14:xfrm>
              <a:off x="8564224" y="2191998"/>
              <a:ext cx="304200" cy="383040"/>
            </p14:xfrm>
          </p:contentPart>
        </mc:Choice>
        <mc:Fallback xmlns="">
          <p:pic>
            <p:nvPicPr>
              <p:cNvPr id="380" name="Entrada de lápiz 379">
                <a:extLst>
                  <a:ext uri="{FF2B5EF4-FFF2-40B4-BE49-F238E27FC236}">
                    <a16:creationId xmlns:a16="http://schemas.microsoft.com/office/drawing/2014/main" id="{F34BD4FC-515F-4A2D-9E84-511824266623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8546224" y="2173998"/>
                <a:ext cx="339840" cy="418680"/>
              </a:xfrm>
              <a:prstGeom prst="rect">
                <a:avLst/>
              </a:prstGeom>
            </p:spPr>
          </p:pic>
        </mc:Fallback>
      </mc:AlternateContent>
      <p:grpSp>
        <p:nvGrpSpPr>
          <p:cNvPr id="390" name="Grupo 389">
            <a:extLst>
              <a:ext uri="{FF2B5EF4-FFF2-40B4-BE49-F238E27FC236}">
                <a16:creationId xmlns:a16="http://schemas.microsoft.com/office/drawing/2014/main" id="{CD56F1FA-5D54-44DB-90C4-7E367E7286E7}"/>
              </a:ext>
            </a:extLst>
          </p:cNvPr>
          <p:cNvGrpSpPr/>
          <p:nvPr/>
        </p:nvGrpSpPr>
        <p:grpSpPr>
          <a:xfrm>
            <a:off x="8338864" y="1466958"/>
            <a:ext cx="2496960" cy="2133000"/>
            <a:chOff x="8338864" y="1466958"/>
            <a:chExt cx="2496960" cy="213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370" name="Entrada de lápiz 369">
                  <a:extLst>
                    <a:ext uri="{FF2B5EF4-FFF2-40B4-BE49-F238E27FC236}">
                      <a16:creationId xmlns:a16="http://schemas.microsoft.com/office/drawing/2014/main" id="{62C7C00F-DE89-4CB4-8146-1BD722570F68}"/>
                    </a:ext>
                  </a:extLst>
                </p14:cNvPr>
                <p14:cNvContentPartPr/>
                <p14:nvPr/>
              </p14:nvContentPartPr>
              <p14:xfrm>
                <a:off x="8609944" y="1529598"/>
                <a:ext cx="269640" cy="341280"/>
              </p14:xfrm>
            </p:contentPart>
          </mc:Choice>
          <mc:Fallback xmlns="">
            <p:pic>
              <p:nvPicPr>
                <p:cNvPr id="370" name="Entrada de lápiz 369">
                  <a:extLst>
                    <a:ext uri="{FF2B5EF4-FFF2-40B4-BE49-F238E27FC236}">
                      <a16:creationId xmlns:a16="http://schemas.microsoft.com/office/drawing/2014/main" id="{62C7C00F-DE89-4CB4-8146-1BD722570F68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591944" y="1511958"/>
                  <a:ext cx="305280" cy="37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371" name="Entrada de lápiz 370">
                  <a:extLst>
                    <a:ext uri="{FF2B5EF4-FFF2-40B4-BE49-F238E27FC236}">
                      <a16:creationId xmlns:a16="http://schemas.microsoft.com/office/drawing/2014/main" id="{1C760CB2-D879-4CF1-B670-557E1F01A6A6}"/>
                    </a:ext>
                  </a:extLst>
                </p14:cNvPr>
                <p14:cNvContentPartPr/>
                <p14:nvPr/>
              </p14:nvContentPartPr>
              <p14:xfrm>
                <a:off x="9622264" y="1528158"/>
                <a:ext cx="107640" cy="268560"/>
              </p14:xfrm>
            </p:contentPart>
          </mc:Choice>
          <mc:Fallback xmlns="">
            <p:pic>
              <p:nvPicPr>
                <p:cNvPr id="371" name="Entrada de lápiz 370">
                  <a:extLst>
                    <a:ext uri="{FF2B5EF4-FFF2-40B4-BE49-F238E27FC236}">
                      <a16:creationId xmlns:a16="http://schemas.microsoft.com/office/drawing/2014/main" id="{1C760CB2-D879-4CF1-B670-557E1F01A6A6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604264" y="1510158"/>
                  <a:ext cx="14328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372" name="Entrada de lápiz 371">
                  <a:extLst>
                    <a:ext uri="{FF2B5EF4-FFF2-40B4-BE49-F238E27FC236}">
                      <a16:creationId xmlns:a16="http://schemas.microsoft.com/office/drawing/2014/main" id="{70060564-8033-4A7D-8503-CD963D02D184}"/>
                    </a:ext>
                  </a:extLst>
                </p14:cNvPr>
                <p14:cNvContentPartPr/>
                <p14:nvPr/>
              </p14:nvContentPartPr>
              <p14:xfrm>
                <a:off x="9794704" y="1551918"/>
                <a:ext cx="226440" cy="299520"/>
              </p14:xfrm>
            </p:contentPart>
          </mc:Choice>
          <mc:Fallback xmlns="">
            <p:pic>
              <p:nvPicPr>
                <p:cNvPr id="372" name="Entrada de lápiz 371">
                  <a:extLst>
                    <a:ext uri="{FF2B5EF4-FFF2-40B4-BE49-F238E27FC236}">
                      <a16:creationId xmlns:a16="http://schemas.microsoft.com/office/drawing/2014/main" id="{70060564-8033-4A7D-8503-CD963D02D184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777064" y="1534278"/>
                  <a:ext cx="26208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373" name="Entrada de lápiz 372">
                  <a:extLst>
                    <a:ext uri="{FF2B5EF4-FFF2-40B4-BE49-F238E27FC236}">
                      <a16:creationId xmlns:a16="http://schemas.microsoft.com/office/drawing/2014/main" id="{B6095F14-F085-48DB-B842-F56A4A2B6F76}"/>
                    </a:ext>
                  </a:extLst>
                </p14:cNvPr>
                <p14:cNvContentPartPr/>
                <p14:nvPr/>
              </p14:nvContentPartPr>
              <p14:xfrm>
                <a:off x="10159024" y="1466958"/>
                <a:ext cx="91080" cy="2133000"/>
              </p14:xfrm>
            </p:contentPart>
          </mc:Choice>
          <mc:Fallback xmlns="">
            <p:pic>
              <p:nvPicPr>
                <p:cNvPr id="373" name="Entrada de lápiz 372">
                  <a:extLst>
                    <a:ext uri="{FF2B5EF4-FFF2-40B4-BE49-F238E27FC236}">
                      <a16:creationId xmlns:a16="http://schemas.microsoft.com/office/drawing/2014/main" id="{B6095F14-F085-48DB-B842-F56A4A2B6F76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0141024" y="1449318"/>
                  <a:ext cx="126720" cy="216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374" name="Entrada de lápiz 373">
                  <a:extLst>
                    <a:ext uri="{FF2B5EF4-FFF2-40B4-BE49-F238E27FC236}">
                      <a16:creationId xmlns:a16="http://schemas.microsoft.com/office/drawing/2014/main" id="{2BCA9D2C-EC70-4759-9B57-B207B56698A5}"/>
                    </a:ext>
                  </a:extLst>
                </p14:cNvPr>
                <p14:cNvContentPartPr/>
                <p14:nvPr/>
              </p14:nvContentPartPr>
              <p14:xfrm>
                <a:off x="8338864" y="1987878"/>
                <a:ext cx="1847520" cy="76320"/>
              </p14:xfrm>
            </p:contentPart>
          </mc:Choice>
          <mc:Fallback xmlns="">
            <p:pic>
              <p:nvPicPr>
                <p:cNvPr id="374" name="Entrada de lápiz 373">
                  <a:extLst>
                    <a:ext uri="{FF2B5EF4-FFF2-40B4-BE49-F238E27FC236}">
                      <a16:creationId xmlns:a16="http://schemas.microsoft.com/office/drawing/2014/main" id="{2BCA9D2C-EC70-4759-9B57-B207B56698A5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320864" y="1970238"/>
                  <a:ext cx="188316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376" name="Entrada de lápiz 375">
                  <a:extLst>
                    <a:ext uri="{FF2B5EF4-FFF2-40B4-BE49-F238E27FC236}">
                      <a16:creationId xmlns:a16="http://schemas.microsoft.com/office/drawing/2014/main" id="{593EFDB0-77DD-4C25-9A91-09C14EDF8427}"/>
                    </a:ext>
                  </a:extLst>
                </p14:cNvPr>
                <p14:cNvContentPartPr/>
                <p14:nvPr/>
              </p14:nvContentPartPr>
              <p14:xfrm>
                <a:off x="10408864" y="1648038"/>
                <a:ext cx="11160" cy="360"/>
              </p14:xfrm>
            </p:contentPart>
          </mc:Choice>
          <mc:Fallback xmlns="">
            <p:pic>
              <p:nvPicPr>
                <p:cNvPr id="376" name="Entrada de lápiz 375">
                  <a:extLst>
                    <a:ext uri="{FF2B5EF4-FFF2-40B4-BE49-F238E27FC236}">
                      <a16:creationId xmlns:a16="http://schemas.microsoft.com/office/drawing/2014/main" id="{593EFDB0-77DD-4C25-9A91-09C14EDF8427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0390864" y="1630038"/>
                  <a:ext cx="468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377" name="Entrada de lápiz 376">
                  <a:extLst>
                    <a:ext uri="{FF2B5EF4-FFF2-40B4-BE49-F238E27FC236}">
                      <a16:creationId xmlns:a16="http://schemas.microsoft.com/office/drawing/2014/main" id="{62D36D1A-2F06-4BAF-A82F-9DE0F508322C}"/>
                    </a:ext>
                  </a:extLst>
                </p14:cNvPr>
                <p14:cNvContentPartPr/>
                <p14:nvPr/>
              </p14:nvContentPartPr>
              <p14:xfrm>
                <a:off x="10404544" y="1764318"/>
                <a:ext cx="4680" cy="360"/>
              </p14:xfrm>
            </p:contentPart>
          </mc:Choice>
          <mc:Fallback xmlns="">
            <p:pic>
              <p:nvPicPr>
                <p:cNvPr id="377" name="Entrada de lápiz 376">
                  <a:extLst>
                    <a:ext uri="{FF2B5EF4-FFF2-40B4-BE49-F238E27FC236}">
                      <a16:creationId xmlns:a16="http://schemas.microsoft.com/office/drawing/2014/main" id="{62D36D1A-2F06-4BAF-A82F-9DE0F508322C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0386904" y="1746678"/>
                  <a:ext cx="403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378" name="Entrada de lápiz 377">
                  <a:extLst>
                    <a:ext uri="{FF2B5EF4-FFF2-40B4-BE49-F238E27FC236}">
                      <a16:creationId xmlns:a16="http://schemas.microsoft.com/office/drawing/2014/main" id="{55A9BAF5-4AF3-47C7-A929-E1E3474BE3C5}"/>
                    </a:ext>
                  </a:extLst>
                </p14:cNvPr>
                <p14:cNvContentPartPr/>
                <p14:nvPr/>
              </p14:nvContentPartPr>
              <p14:xfrm>
                <a:off x="10536304" y="1556238"/>
                <a:ext cx="191880" cy="284040"/>
              </p14:xfrm>
            </p:contentPart>
          </mc:Choice>
          <mc:Fallback xmlns="">
            <p:pic>
              <p:nvPicPr>
                <p:cNvPr id="378" name="Entrada de lápiz 377">
                  <a:extLst>
                    <a:ext uri="{FF2B5EF4-FFF2-40B4-BE49-F238E27FC236}">
                      <a16:creationId xmlns:a16="http://schemas.microsoft.com/office/drawing/2014/main" id="{55A9BAF5-4AF3-47C7-A929-E1E3474BE3C5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0518664" y="1538598"/>
                  <a:ext cx="22752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381" name="Entrada de lápiz 380">
                  <a:extLst>
                    <a:ext uri="{FF2B5EF4-FFF2-40B4-BE49-F238E27FC236}">
                      <a16:creationId xmlns:a16="http://schemas.microsoft.com/office/drawing/2014/main" id="{D37273EC-F034-40BA-B7E7-C8771D51DFA4}"/>
                    </a:ext>
                  </a:extLst>
                </p14:cNvPr>
                <p14:cNvContentPartPr/>
                <p14:nvPr/>
              </p14:nvContentPartPr>
              <p14:xfrm>
                <a:off x="9678784" y="2230518"/>
                <a:ext cx="140760" cy="12960"/>
              </p14:xfrm>
            </p:contentPart>
          </mc:Choice>
          <mc:Fallback xmlns="">
            <p:pic>
              <p:nvPicPr>
                <p:cNvPr id="381" name="Entrada de lápiz 380">
                  <a:extLst>
                    <a:ext uri="{FF2B5EF4-FFF2-40B4-BE49-F238E27FC236}">
                      <a16:creationId xmlns:a16="http://schemas.microsoft.com/office/drawing/2014/main" id="{D37273EC-F034-40BA-B7E7-C8771D51DFA4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9661144" y="2212878"/>
                  <a:ext cx="1764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383" name="Entrada de lápiz 382">
                  <a:extLst>
                    <a:ext uri="{FF2B5EF4-FFF2-40B4-BE49-F238E27FC236}">
                      <a16:creationId xmlns:a16="http://schemas.microsoft.com/office/drawing/2014/main" id="{8E1A6752-C8FD-4B06-8691-BD0E2370C3F8}"/>
                    </a:ext>
                  </a:extLst>
                </p14:cNvPr>
                <p14:cNvContentPartPr/>
                <p14:nvPr/>
              </p14:nvContentPartPr>
              <p14:xfrm>
                <a:off x="9590224" y="2328078"/>
                <a:ext cx="225720" cy="192600"/>
              </p14:xfrm>
            </p:contentPart>
          </mc:Choice>
          <mc:Fallback xmlns="">
            <p:pic>
              <p:nvPicPr>
                <p:cNvPr id="383" name="Entrada de lápiz 382">
                  <a:extLst>
                    <a:ext uri="{FF2B5EF4-FFF2-40B4-BE49-F238E27FC236}">
                      <a16:creationId xmlns:a16="http://schemas.microsoft.com/office/drawing/2014/main" id="{8E1A6752-C8FD-4B06-8691-BD0E2370C3F8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572584" y="2310078"/>
                  <a:ext cx="26136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384" name="Entrada de lápiz 383">
                  <a:extLst>
                    <a:ext uri="{FF2B5EF4-FFF2-40B4-BE49-F238E27FC236}">
                      <a16:creationId xmlns:a16="http://schemas.microsoft.com/office/drawing/2014/main" id="{7FEE4AC2-0118-43A2-9898-B3CE0AB84BA7}"/>
                    </a:ext>
                  </a:extLst>
                </p14:cNvPr>
                <p14:cNvContentPartPr/>
                <p14:nvPr/>
              </p14:nvContentPartPr>
              <p14:xfrm>
                <a:off x="9664384" y="2221518"/>
                <a:ext cx="105840" cy="11520"/>
              </p14:xfrm>
            </p:contentPart>
          </mc:Choice>
          <mc:Fallback xmlns="">
            <p:pic>
              <p:nvPicPr>
                <p:cNvPr id="384" name="Entrada de lápiz 383">
                  <a:extLst>
                    <a:ext uri="{FF2B5EF4-FFF2-40B4-BE49-F238E27FC236}">
                      <a16:creationId xmlns:a16="http://schemas.microsoft.com/office/drawing/2014/main" id="{7FEE4AC2-0118-43A2-9898-B3CE0AB84BA7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9646744" y="2203878"/>
                  <a:ext cx="1414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385" name="Entrada de lápiz 384">
                  <a:extLst>
                    <a:ext uri="{FF2B5EF4-FFF2-40B4-BE49-F238E27FC236}">
                      <a16:creationId xmlns:a16="http://schemas.microsoft.com/office/drawing/2014/main" id="{32A37926-42F0-4FEB-9F09-01ACE3039749}"/>
                    </a:ext>
                  </a:extLst>
                </p14:cNvPr>
                <p14:cNvContentPartPr/>
                <p14:nvPr/>
              </p14:nvContentPartPr>
              <p14:xfrm>
                <a:off x="9615424" y="2221878"/>
                <a:ext cx="28080" cy="88200"/>
              </p14:xfrm>
            </p:contentPart>
          </mc:Choice>
          <mc:Fallback xmlns="">
            <p:pic>
              <p:nvPicPr>
                <p:cNvPr id="385" name="Entrada de lápiz 384">
                  <a:extLst>
                    <a:ext uri="{FF2B5EF4-FFF2-40B4-BE49-F238E27FC236}">
                      <a16:creationId xmlns:a16="http://schemas.microsoft.com/office/drawing/2014/main" id="{32A37926-42F0-4FEB-9F09-01ACE3039749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9597784" y="2204238"/>
                  <a:ext cx="6372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387" name="Entrada de lápiz 386">
                  <a:extLst>
                    <a:ext uri="{FF2B5EF4-FFF2-40B4-BE49-F238E27FC236}">
                      <a16:creationId xmlns:a16="http://schemas.microsoft.com/office/drawing/2014/main" id="{8E6866B4-98D4-48E1-867E-249FE6CCF44A}"/>
                    </a:ext>
                  </a:extLst>
                </p14:cNvPr>
                <p14:cNvContentPartPr/>
                <p14:nvPr/>
              </p14:nvContentPartPr>
              <p14:xfrm>
                <a:off x="10398424" y="2179398"/>
                <a:ext cx="4680" cy="4680"/>
              </p14:xfrm>
            </p:contentPart>
          </mc:Choice>
          <mc:Fallback xmlns="">
            <p:pic>
              <p:nvPicPr>
                <p:cNvPr id="387" name="Entrada de lápiz 386">
                  <a:extLst>
                    <a:ext uri="{FF2B5EF4-FFF2-40B4-BE49-F238E27FC236}">
                      <a16:creationId xmlns:a16="http://schemas.microsoft.com/office/drawing/2014/main" id="{8E6866B4-98D4-48E1-867E-249FE6CCF44A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0380424" y="2161398"/>
                  <a:ext cx="403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388" name="Entrada de lápiz 387">
                  <a:extLst>
                    <a:ext uri="{FF2B5EF4-FFF2-40B4-BE49-F238E27FC236}">
                      <a16:creationId xmlns:a16="http://schemas.microsoft.com/office/drawing/2014/main" id="{AB01D3F0-06AC-44B5-BF90-E6472B4159A6}"/>
                    </a:ext>
                  </a:extLst>
                </p14:cNvPr>
                <p14:cNvContentPartPr/>
                <p14:nvPr/>
              </p14:nvContentPartPr>
              <p14:xfrm>
                <a:off x="10408864" y="2306838"/>
                <a:ext cx="360" cy="360"/>
              </p14:xfrm>
            </p:contentPart>
          </mc:Choice>
          <mc:Fallback xmlns="">
            <p:pic>
              <p:nvPicPr>
                <p:cNvPr id="388" name="Entrada de lápiz 387">
                  <a:extLst>
                    <a:ext uri="{FF2B5EF4-FFF2-40B4-BE49-F238E27FC236}">
                      <a16:creationId xmlns:a16="http://schemas.microsoft.com/office/drawing/2014/main" id="{AB01D3F0-06AC-44B5-BF90-E6472B4159A6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390864" y="2289198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389" name="Entrada de lápiz 388">
                  <a:extLst>
                    <a:ext uri="{FF2B5EF4-FFF2-40B4-BE49-F238E27FC236}">
                      <a16:creationId xmlns:a16="http://schemas.microsoft.com/office/drawing/2014/main" id="{938EC081-E17A-49CD-A14D-CDFE33F676DB}"/>
                    </a:ext>
                  </a:extLst>
                </p14:cNvPr>
                <p14:cNvContentPartPr/>
                <p14:nvPr/>
              </p14:nvContentPartPr>
              <p14:xfrm>
                <a:off x="10636744" y="2093718"/>
                <a:ext cx="199080" cy="300960"/>
              </p14:xfrm>
            </p:contentPart>
          </mc:Choice>
          <mc:Fallback xmlns="">
            <p:pic>
              <p:nvPicPr>
                <p:cNvPr id="389" name="Entrada de lápiz 388">
                  <a:extLst>
                    <a:ext uri="{FF2B5EF4-FFF2-40B4-BE49-F238E27FC236}">
                      <a16:creationId xmlns:a16="http://schemas.microsoft.com/office/drawing/2014/main" id="{938EC081-E17A-49CD-A14D-CDFE33F676DB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0618744" y="2076078"/>
                  <a:ext cx="234720" cy="336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391" name="Entrada de lápiz 390">
                <a:extLst>
                  <a:ext uri="{FF2B5EF4-FFF2-40B4-BE49-F238E27FC236}">
                    <a16:creationId xmlns:a16="http://schemas.microsoft.com/office/drawing/2014/main" id="{64BDC966-841C-46FA-8670-E2E16B7F8D8E}"/>
                  </a:ext>
                </a:extLst>
              </p14:cNvPr>
              <p14:cNvContentPartPr/>
              <p14:nvPr/>
            </p14:nvContentPartPr>
            <p14:xfrm>
              <a:off x="8530384" y="2836398"/>
              <a:ext cx="114480" cy="281520"/>
            </p14:xfrm>
          </p:contentPart>
        </mc:Choice>
        <mc:Fallback xmlns="">
          <p:pic>
            <p:nvPicPr>
              <p:cNvPr id="391" name="Entrada de lápiz 390">
                <a:extLst>
                  <a:ext uri="{FF2B5EF4-FFF2-40B4-BE49-F238E27FC236}">
                    <a16:creationId xmlns:a16="http://schemas.microsoft.com/office/drawing/2014/main" id="{64BDC966-841C-46FA-8670-E2E16B7F8D8E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8512384" y="2818398"/>
                <a:ext cx="150120" cy="317160"/>
              </a:xfrm>
              <a:prstGeom prst="rect">
                <a:avLst/>
              </a:prstGeom>
            </p:spPr>
          </p:pic>
        </mc:Fallback>
      </mc:AlternateContent>
      <p:grpSp>
        <p:nvGrpSpPr>
          <p:cNvPr id="394" name="Grupo 393">
            <a:extLst>
              <a:ext uri="{FF2B5EF4-FFF2-40B4-BE49-F238E27FC236}">
                <a16:creationId xmlns:a16="http://schemas.microsoft.com/office/drawing/2014/main" id="{50BC1B27-3739-4DDB-8E0E-3590724C778F}"/>
              </a:ext>
            </a:extLst>
          </p:cNvPr>
          <p:cNvGrpSpPr/>
          <p:nvPr/>
        </p:nvGrpSpPr>
        <p:grpSpPr>
          <a:xfrm>
            <a:off x="9516784" y="2817318"/>
            <a:ext cx="277200" cy="288360"/>
            <a:chOff x="9516784" y="2817318"/>
            <a:chExt cx="277200" cy="28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392" name="Entrada de lápiz 391">
                  <a:extLst>
                    <a:ext uri="{FF2B5EF4-FFF2-40B4-BE49-F238E27FC236}">
                      <a16:creationId xmlns:a16="http://schemas.microsoft.com/office/drawing/2014/main" id="{BDAB6620-5B07-45B6-A196-42FB40DDB828}"/>
                    </a:ext>
                  </a:extLst>
                </p14:cNvPr>
                <p14:cNvContentPartPr/>
                <p14:nvPr/>
              </p14:nvContentPartPr>
              <p14:xfrm>
                <a:off x="9568984" y="2817318"/>
                <a:ext cx="127440" cy="360"/>
              </p14:xfrm>
            </p:contentPart>
          </mc:Choice>
          <mc:Fallback xmlns="">
            <p:pic>
              <p:nvPicPr>
                <p:cNvPr id="392" name="Entrada de lápiz 391">
                  <a:extLst>
                    <a:ext uri="{FF2B5EF4-FFF2-40B4-BE49-F238E27FC236}">
                      <a16:creationId xmlns:a16="http://schemas.microsoft.com/office/drawing/2014/main" id="{BDAB6620-5B07-45B6-A196-42FB40DDB828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9550984" y="2799318"/>
                  <a:ext cx="1630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393" name="Entrada de lápiz 392">
                  <a:extLst>
                    <a:ext uri="{FF2B5EF4-FFF2-40B4-BE49-F238E27FC236}">
                      <a16:creationId xmlns:a16="http://schemas.microsoft.com/office/drawing/2014/main" id="{A31B198C-A052-4EB9-A506-73BDD9B969EE}"/>
                    </a:ext>
                  </a:extLst>
                </p14:cNvPr>
                <p14:cNvContentPartPr/>
                <p14:nvPr/>
              </p14:nvContentPartPr>
              <p14:xfrm>
                <a:off x="9516784" y="2817318"/>
                <a:ext cx="277200" cy="288360"/>
              </p14:xfrm>
            </p:contentPart>
          </mc:Choice>
          <mc:Fallback xmlns="">
            <p:pic>
              <p:nvPicPr>
                <p:cNvPr id="393" name="Entrada de lápiz 392">
                  <a:extLst>
                    <a:ext uri="{FF2B5EF4-FFF2-40B4-BE49-F238E27FC236}">
                      <a16:creationId xmlns:a16="http://schemas.microsoft.com/office/drawing/2014/main" id="{A31B198C-A052-4EB9-A506-73BDD9B969EE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9499144" y="2799318"/>
                  <a:ext cx="312840" cy="32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0" name="Grupo 399">
            <a:extLst>
              <a:ext uri="{FF2B5EF4-FFF2-40B4-BE49-F238E27FC236}">
                <a16:creationId xmlns:a16="http://schemas.microsoft.com/office/drawing/2014/main" id="{7E1C815B-8893-4776-9FF1-F1C903D2E9F5}"/>
              </a:ext>
            </a:extLst>
          </p:cNvPr>
          <p:cNvGrpSpPr/>
          <p:nvPr/>
        </p:nvGrpSpPr>
        <p:grpSpPr>
          <a:xfrm>
            <a:off x="10455664" y="2791758"/>
            <a:ext cx="359640" cy="293040"/>
            <a:chOff x="10455664" y="2791758"/>
            <a:chExt cx="359640" cy="29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395" name="Entrada de lápiz 394">
                  <a:extLst>
                    <a:ext uri="{FF2B5EF4-FFF2-40B4-BE49-F238E27FC236}">
                      <a16:creationId xmlns:a16="http://schemas.microsoft.com/office/drawing/2014/main" id="{7B3A72B1-9527-442D-A57F-BEBBB67E61F2}"/>
                    </a:ext>
                  </a:extLst>
                </p14:cNvPr>
                <p14:cNvContentPartPr/>
                <p14:nvPr/>
              </p14:nvContentPartPr>
              <p14:xfrm>
                <a:off x="10455664" y="2791758"/>
                <a:ext cx="6840" cy="4680"/>
              </p14:xfrm>
            </p:contentPart>
          </mc:Choice>
          <mc:Fallback xmlns="">
            <p:pic>
              <p:nvPicPr>
                <p:cNvPr id="395" name="Entrada de lápiz 394">
                  <a:extLst>
                    <a:ext uri="{FF2B5EF4-FFF2-40B4-BE49-F238E27FC236}">
                      <a16:creationId xmlns:a16="http://schemas.microsoft.com/office/drawing/2014/main" id="{7B3A72B1-9527-442D-A57F-BEBBB67E61F2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0437664" y="2774118"/>
                  <a:ext cx="424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396" name="Entrada de lápiz 395">
                  <a:extLst>
                    <a:ext uri="{FF2B5EF4-FFF2-40B4-BE49-F238E27FC236}">
                      <a16:creationId xmlns:a16="http://schemas.microsoft.com/office/drawing/2014/main" id="{9084449C-6448-49E1-8918-76BDFD35B29C}"/>
                    </a:ext>
                  </a:extLst>
                </p14:cNvPr>
                <p14:cNvContentPartPr/>
                <p14:nvPr/>
              </p14:nvContentPartPr>
              <p14:xfrm>
                <a:off x="10468624" y="2934318"/>
                <a:ext cx="4680" cy="360"/>
              </p14:xfrm>
            </p:contentPart>
          </mc:Choice>
          <mc:Fallback xmlns="">
            <p:pic>
              <p:nvPicPr>
                <p:cNvPr id="396" name="Entrada de lápiz 395">
                  <a:extLst>
                    <a:ext uri="{FF2B5EF4-FFF2-40B4-BE49-F238E27FC236}">
                      <a16:creationId xmlns:a16="http://schemas.microsoft.com/office/drawing/2014/main" id="{9084449C-6448-49E1-8918-76BDFD35B29C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0450624" y="2916678"/>
                  <a:ext cx="403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398" name="Entrada de lápiz 397">
                  <a:extLst>
                    <a:ext uri="{FF2B5EF4-FFF2-40B4-BE49-F238E27FC236}">
                      <a16:creationId xmlns:a16="http://schemas.microsoft.com/office/drawing/2014/main" id="{57D1BAD8-ACB6-469D-94E8-C286A83B8317}"/>
                    </a:ext>
                  </a:extLst>
                </p14:cNvPr>
                <p14:cNvContentPartPr/>
                <p14:nvPr/>
              </p14:nvContentPartPr>
              <p14:xfrm>
                <a:off x="10674544" y="2795718"/>
                <a:ext cx="102600" cy="11520"/>
              </p14:xfrm>
            </p:contentPart>
          </mc:Choice>
          <mc:Fallback xmlns="">
            <p:pic>
              <p:nvPicPr>
                <p:cNvPr id="398" name="Entrada de lápiz 397">
                  <a:extLst>
                    <a:ext uri="{FF2B5EF4-FFF2-40B4-BE49-F238E27FC236}">
                      <a16:creationId xmlns:a16="http://schemas.microsoft.com/office/drawing/2014/main" id="{57D1BAD8-ACB6-469D-94E8-C286A83B8317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0656904" y="2778078"/>
                  <a:ext cx="13824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399" name="Entrada de lápiz 398">
                  <a:extLst>
                    <a:ext uri="{FF2B5EF4-FFF2-40B4-BE49-F238E27FC236}">
                      <a16:creationId xmlns:a16="http://schemas.microsoft.com/office/drawing/2014/main" id="{D2A71824-F012-492D-88FD-F0A27A8E9F6B}"/>
                    </a:ext>
                  </a:extLst>
                </p14:cNvPr>
                <p14:cNvContentPartPr/>
                <p14:nvPr/>
              </p14:nvContentPartPr>
              <p14:xfrm>
                <a:off x="10596424" y="2838558"/>
                <a:ext cx="218880" cy="246240"/>
              </p14:xfrm>
            </p:contentPart>
          </mc:Choice>
          <mc:Fallback xmlns="">
            <p:pic>
              <p:nvPicPr>
                <p:cNvPr id="399" name="Entrada de lápiz 398">
                  <a:extLst>
                    <a:ext uri="{FF2B5EF4-FFF2-40B4-BE49-F238E27FC236}">
                      <a16:creationId xmlns:a16="http://schemas.microsoft.com/office/drawing/2014/main" id="{D2A71824-F012-492D-88FD-F0A27A8E9F6B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0578424" y="2820558"/>
                  <a:ext cx="254520" cy="281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401" name="Entrada de lápiz 400">
                <a:extLst>
                  <a:ext uri="{FF2B5EF4-FFF2-40B4-BE49-F238E27FC236}">
                    <a16:creationId xmlns:a16="http://schemas.microsoft.com/office/drawing/2014/main" id="{88A8C863-7857-4480-AFEF-974766E3B773}"/>
                  </a:ext>
                </a:extLst>
              </p14:cNvPr>
              <p14:cNvContentPartPr/>
              <p14:nvPr/>
            </p14:nvContentPartPr>
            <p14:xfrm>
              <a:off x="9618664" y="3314118"/>
              <a:ext cx="142920" cy="332640"/>
            </p14:xfrm>
          </p:contentPart>
        </mc:Choice>
        <mc:Fallback xmlns="">
          <p:pic>
            <p:nvPicPr>
              <p:cNvPr id="401" name="Entrada de lápiz 400">
                <a:extLst>
                  <a:ext uri="{FF2B5EF4-FFF2-40B4-BE49-F238E27FC236}">
                    <a16:creationId xmlns:a16="http://schemas.microsoft.com/office/drawing/2014/main" id="{88A8C863-7857-4480-AFEF-974766E3B773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9600664" y="3296478"/>
                <a:ext cx="178560" cy="368280"/>
              </a:xfrm>
              <a:prstGeom prst="rect">
                <a:avLst/>
              </a:prstGeom>
            </p:spPr>
          </p:pic>
        </mc:Fallback>
      </mc:AlternateContent>
      <p:grpSp>
        <p:nvGrpSpPr>
          <p:cNvPr id="424" name="Grupo 423">
            <a:extLst>
              <a:ext uri="{FF2B5EF4-FFF2-40B4-BE49-F238E27FC236}">
                <a16:creationId xmlns:a16="http://schemas.microsoft.com/office/drawing/2014/main" id="{5ECBDA08-D008-4632-9C5A-0DFECA5B9397}"/>
              </a:ext>
            </a:extLst>
          </p:cNvPr>
          <p:cNvGrpSpPr/>
          <p:nvPr/>
        </p:nvGrpSpPr>
        <p:grpSpPr>
          <a:xfrm>
            <a:off x="10917544" y="847758"/>
            <a:ext cx="970920" cy="1991160"/>
            <a:chOff x="10917544" y="847758"/>
            <a:chExt cx="970920" cy="199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402" name="Entrada de lápiz 401">
                  <a:extLst>
                    <a:ext uri="{FF2B5EF4-FFF2-40B4-BE49-F238E27FC236}">
                      <a16:creationId xmlns:a16="http://schemas.microsoft.com/office/drawing/2014/main" id="{EAD694CF-E659-403E-8594-C1853DC8CCFC}"/>
                    </a:ext>
                  </a:extLst>
                </p14:cNvPr>
                <p14:cNvContentPartPr/>
                <p14:nvPr/>
              </p14:nvContentPartPr>
              <p14:xfrm>
                <a:off x="11088904" y="2176878"/>
                <a:ext cx="206280" cy="662040"/>
              </p14:xfrm>
            </p:contentPart>
          </mc:Choice>
          <mc:Fallback xmlns="">
            <p:pic>
              <p:nvPicPr>
                <p:cNvPr id="402" name="Entrada de lápiz 401">
                  <a:extLst>
                    <a:ext uri="{FF2B5EF4-FFF2-40B4-BE49-F238E27FC236}">
                      <a16:creationId xmlns:a16="http://schemas.microsoft.com/office/drawing/2014/main" id="{EAD694CF-E659-403E-8594-C1853DC8CCFC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1079904" y="2168238"/>
                  <a:ext cx="223920" cy="67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403" name="Entrada de lápiz 402">
                  <a:extLst>
                    <a:ext uri="{FF2B5EF4-FFF2-40B4-BE49-F238E27FC236}">
                      <a16:creationId xmlns:a16="http://schemas.microsoft.com/office/drawing/2014/main" id="{9B459D43-1A8F-4D29-946A-87DFE6C52578}"/>
                    </a:ext>
                  </a:extLst>
                </p14:cNvPr>
                <p14:cNvContentPartPr/>
                <p14:nvPr/>
              </p14:nvContentPartPr>
              <p14:xfrm>
                <a:off x="11376184" y="2363718"/>
                <a:ext cx="139320" cy="208800"/>
              </p14:xfrm>
            </p:contentPart>
          </mc:Choice>
          <mc:Fallback xmlns="">
            <p:pic>
              <p:nvPicPr>
                <p:cNvPr id="403" name="Entrada de lápiz 402">
                  <a:extLst>
                    <a:ext uri="{FF2B5EF4-FFF2-40B4-BE49-F238E27FC236}">
                      <a16:creationId xmlns:a16="http://schemas.microsoft.com/office/drawing/2014/main" id="{9B459D43-1A8F-4D29-946A-87DFE6C52578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1367544" y="2354718"/>
                  <a:ext cx="15696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404" name="Entrada de lápiz 403">
                  <a:extLst>
                    <a:ext uri="{FF2B5EF4-FFF2-40B4-BE49-F238E27FC236}">
                      <a16:creationId xmlns:a16="http://schemas.microsoft.com/office/drawing/2014/main" id="{B80568DD-F112-4160-89F2-6747BE4E74B1}"/>
                    </a:ext>
                  </a:extLst>
                </p14:cNvPr>
                <p14:cNvContentPartPr/>
                <p14:nvPr/>
              </p14:nvContentPartPr>
              <p14:xfrm>
                <a:off x="11498584" y="2369838"/>
                <a:ext cx="198360" cy="236880"/>
              </p14:xfrm>
            </p:contentPart>
          </mc:Choice>
          <mc:Fallback xmlns="">
            <p:pic>
              <p:nvPicPr>
                <p:cNvPr id="404" name="Entrada de lápiz 403">
                  <a:extLst>
                    <a:ext uri="{FF2B5EF4-FFF2-40B4-BE49-F238E27FC236}">
                      <a16:creationId xmlns:a16="http://schemas.microsoft.com/office/drawing/2014/main" id="{B80568DD-F112-4160-89F2-6747BE4E74B1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1489584" y="2360838"/>
                  <a:ext cx="21600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405" name="Entrada de lápiz 404">
                  <a:extLst>
                    <a:ext uri="{FF2B5EF4-FFF2-40B4-BE49-F238E27FC236}">
                      <a16:creationId xmlns:a16="http://schemas.microsoft.com/office/drawing/2014/main" id="{7D244F2B-89D7-4681-8451-BB4F8C9F0147}"/>
                    </a:ext>
                  </a:extLst>
                </p14:cNvPr>
                <p14:cNvContentPartPr/>
                <p14:nvPr/>
              </p14:nvContentPartPr>
              <p14:xfrm>
                <a:off x="10917544" y="1596558"/>
                <a:ext cx="311400" cy="626040"/>
              </p14:xfrm>
            </p:contentPart>
          </mc:Choice>
          <mc:Fallback xmlns="">
            <p:pic>
              <p:nvPicPr>
                <p:cNvPr id="405" name="Entrada de lápiz 404">
                  <a:extLst>
                    <a:ext uri="{FF2B5EF4-FFF2-40B4-BE49-F238E27FC236}">
                      <a16:creationId xmlns:a16="http://schemas.microsoft.com/office/drawing/2014/main" id="{7D244F2B-89D7-4681-8451-BB4F8C9F0147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0908904" y="1587558"/>
                  <a:ext cx="329040" cy="64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407" name="Entrada de lápiz 406">
                  <a:extLst>
                    <a:ext uri="{FF2B5EF4-FFF2-40B4-BE49-F238E27FC236}">
                      <a16:creationId xmlns:a16="http://schemas.microsoft.com/office/drawing/2014/main" id="{0A68D92D-107A-4270-8D23-7B692E13BBB8}"/>
                    </a:ext>
                  </a:extLst>
                </p14:cNvPr>
                <p14:cNvContentPartPr/>
                <p14:nvPr/>
              </p14:nvContentPartPr>
              <p14:xfrm>
                <a:off x="11232904" y="1412958"/>
                <a:ext cx="104040" cy="192600"/>
              </p14:xfrm>
            </p:contentPart>
          </mc:Choice>
          <mc:Fallback xmlns="">
            <p:pic>
              <p:nvPicPr>
                <p:cNvPr id="407" name="Entrada de lápiz 406">
                  <a:extLst>
                    <a:ext uri="{FF2B5EF4-FFF2-40B4-BE49-F238E27FC236}">
                      <a16:creationId xmlns:a16="http://schemas.microsoft.com/office/drawing/2014/main" id="{0A68D92D-107A-4270-8D23-7B692E13BBB8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1223904" y="1404318"/>
                  <a:ext cx="12168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408" name="Entrada de lápiz 407">
                  <a:extLst>
                    <a:ext uri="{FF2B5EF4-FFF2-40B4-BE49-F238E27FC236}">
                      <a16:creationId xmlns:a16="http://schemas.microsoft.com/office/drawing/2014/main" id="{9FECD9AC-2565-4B7F-80AB-E71006104DD9}"/>
                    </a:ext>
                  </a:extLst>
                </p14:cNvPr>
                <p14:cNvContentPartPr/>
                <p14:nvPr/>
              </p14:nvContentPartPr>
              <p14:xfrm>
                <a:off x="11382664" y="1434918"/>
                <a:ext cx="162720" cy="192960"/>
              </p14:xfrm>
            </p:contentPart>
          </mc:Choice>
          <mc:Fallback xmlns="">
            <p:pic>
              <p:nvPicPr>
                <p:cNvPr id="408" name="Entrada de lápiz 407">
                  <a:extLst>
                    <a:ext uri="{FF2B5EF4-FFF2-40B4-BE49-F238E27FC236}">
                      <a16:creationId xmlns:a16="http://schemas.microsoft.com/office/drawing/2014/main" id="{9FECD9AC-2565-4B7F-80AB-E71006104DD9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1374024" y="1425918"/>
                  <a:ext cx="18036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409" name="Entrada de lápiz 408">
                  <a:extLst>
                    <a:ext uri="{FF2B5EF4-FFF2-40B4-BE49-F238E27FC236}">
                      <a16:creationId xmlns:a16="http://schemas.microsoft.com/office/drawing/2014/main" id="{0B872568-1248-437E-BEE7-8BE59F722944}"/>
                    </a:ext>
                  </a:extLst>
                </p14:cNvPr>
                <p14:cNvContentPartPr/>
                <p14:nvPr/>
              </p14:nvContentPartPr>
              <p14:xfrm>
                <a:off x="11588944" y="1551918"/>
                <a:ext cx="11160" cy="360"/>
              </p14:xfrm>
            </p:contentPart>
          </mc:Choice>
          <mc:Fallback xmlns="">
            <p:pic>
              <p:nvPicPr>
                <p:cNvPr id="409" name="Entrada de lápiz 408">
                  <a:extLst>
                    <a:ext uri="{FF2B5EF4-FFF2-40B4-BE49-F238E27FC236}">
                      <a16:creationId xmlns:a16="http://schemas.microsoft.com/office/drawing/2014/main" id="{0B872568-1248-437E-BEE7-8BE59F722944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1580304" y="1543278"/>
                  <a:ext cx="288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410" name="Entrada de lápiz 409">
                  <a:extLst>
                    <a:ext uri="{FF2B5EF4-FFF2-40B4-BE49-F238E27FC236}">
                      <a16:creationId xmlns:a16="http://schemas.microsoft.com/office/drawing/2014/main" id="{A088B707-960E-4E14-8D1B-26F47ED7C0AD}"/>
                    </a:ext>
                  </a:extLst>
                </p14:cNvPr>
                <p14:cNvContentPartPr/>
                <p14:nvPr/>
              </p14:nvContentPartPr>
              <p14:xfrm>
                <a:off x="11699824" y="1465878"/>
                <a:ext cx="132840" cy="151200"/>
              </p14:xfrm>
            </p:contentPart>
          </mc:Choice>
          <mc:Fallback xmlns="">
            <p:pic>
              <p:nvPicPr>
                <p:cNvPr id="410" name="Entrada de lápiz 409">
                  <a:extLst>
                    <a:ext uri="{FF2B5EF4-FFF2-40B4-BE49-F238E27FC236}">
                      <a16:creationId xmlns:a16="http://schemas.microsoft.com/office/drawing/2014/main" id="{A088B707-960E-4E14-8D1B-26F47ED7C0AD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1691184" y="1457238"/>
                  <a:ext cx="15048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419" name="Entrada de lápiz 418">
                  <a:extLst>
                    <a:ext uri="{FF2B5EF4-FFF2-40B4-BE49-F238E27FC236}">
                      <a16:creationId xmlns:a16="http://schemas.microsoft.com/office/drawing/2014/main" id="{13B79073-6C1B-4371-B461-F45E36FBCAFA}"/>
                    </a:ext>
                  </a:extLst>
                </p14:cNvPr>
                <p14:cNvContentPartPr/>
                <p14:nvPr/>
              </p14:nvContentPartPr>
              <p14:xfrm>
                <a:off x="11334784" y="967278"/>
                <a:ext cx="114480" cy="149400"/>
              </p14:xfrm>
            </p:contentPart>
          </mc:Choice>
          <mc:Fallback xmlns="">
            <p:pic>
              <p:nvPicPr>
                <p:cNvPr id="419" name="Entrada de lápiz 418">
                  <a:extLst>
                    <a:ext uri="{FF2B5EF4-FFF2-40B4-BE49-F238E27FC236}">
                      <a16:creationId xmlns:a16="http://schemas.microsoft.com/office/drawing/2014/main" id="{13B79073-6C1B-4371-B461-F45E36FBCAFA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1326144" y="958278"/>
                  <a:ext cx="13212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420" name="Entrada de lápiz 419">
                  <a:extLst>
                    <a:ext uri="{FF2B5EF4-FFF2-40B4-BE49-F238E27FC236}">
                      <a16:creationId xmlns:a16="http://schemas.microsoft.com/office/drawing/2014/main" id="{55999A7B-10DC-4C39-A822-00DDFBE24CE8}"/>
                    </a:ext>
                  </a:extLst>
                </p14:cNvPr>
                <p14:cNvContentPartPr/>
                <p14:nvPr/>
              </p14:nvContentPartPr>
              <p14:xfrm>
                <a:off x="11433424" y="967278"/>
                <a:ext cx="82080" cy="248040"/>
              </p14:xfrm>
            </p:contentPart>
          </mc:Choice>
          <mc:Fallback xmlns="">
            <p:pic>
              <p:nvPicPr>
                <p:cNvPr id="420" name="Entrada de lápiz 419">
                  <a:extLst>
                    <a:ext uri="{FF2B5EF4-FFF2-40B4-BE49-F238E27FC236}">
                      <a16:creationId xmlns:a16="http://schemas.microsoft.com/office/drawing/2014/main" id="{55999A7B-10DC-4C39-A822-00DDFBE24CE8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1424784" y="958278"/>
                  <a:ext cx="9972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421" name="Entrada de lápiz 420">
                  <a:extLst>
                    <a:ext uri="{FF2B5EF4-FFF2-40B4-BE49-F238E27FC236}">
                      <a16:creationId xmlns:a16="http://schemas.microsoft.com/office/drawing/2014/main" id="{EFB31AEE-C519-43CD-881F-DE1E0B9A2DA2}"/>
                    </a:ext>
                  </a:extLst>
                </p14:cNvPr>
                <p14:cNvContentPartPr/>
                <p14:nvPr/>
              </p14:nvContentPartPr>
              <p14:xfrm>
                <a:off x="11530264" y="988158"/>
                <a:ext cx="196920" cy="203040"/>
              </p14:xfrm>
            </p:contentPart>
          </mc:Choice>
          <mc:Fallback xmlns="">
            <p:pic>
              <p:nvPicPr>
                <p:cNvPr id="421" name="Entrada de lápiz 420">
                  <a:extLst>
                    <a:ext uri="{FF2B5EF4-FFF2-40B4-BE49-F238E27FC236}">
                      <a16:creationId xmlns:a16="http://schemas.microsoft.com/office/drawing/2014/main" id="{EFB31AEE-C519-43CD-881F-DE1E0B9A2DA2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1521624" y="979518"/>
                  <a:ext cx="21456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423" name="Entrada de lápiz 422">
                  <a:extLst>
                    <a:ext uri="{FF2B5EF4-FFF2-40B4-BE49-F238E27FC236}">
                      <a16:creationId xmlns:a16="http://schemas.microsoft.com/office/drawing/2014/main" id="{19281D6A-60B7-44AA-A3C1-F3BE9A0D1980}"/>
                    </a:ext>
                  </a:extLst>
                </p14:cNvPr>
                <p14:cNvContentPartPr/>
                <p14:nvPr/>
              </p14:nvContentPartPr>
              <p14:xfrm>
                <a:off x="11194744" y="847758"/>
                <a:ext cx="693720" cy="502920"/>
              </p14:xfrm>
            </p:contentPart>
          </mc:Choice>
          <mc:Fallback xmlns="">
            <p:pic>
              <p:nvPicPr>
                <p:cNvPr id="423" name="Entrada de lápiz 422">
                  <a:extLst>
                    <a:ext uri="{FF2B5EF4-FFF2-40B4-BE49-F238E27FC236}">
                      <a16:creationId xmlns:a16="http://schemas.microsoft.com/office/drawing/2014/main" id="{19281D6A-60B7-44AA-A3C1-F3BE9A0D1980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1186104" y="838758"/>
                  <a:ext cx="711360" cy="520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6" name="Grupo 425">
            <a:extLst>
              <a:ext uri="{FF2B5EF4-FFF2-40B4-BE49-F238E27FC236}">
                <a16:creationId xmlns:a16="http://schemas.microsoft.com/office/drawing/2014/main" id="{79B5CA20-D3C0-472D-9F26-9688242DBC8E}"/>
              </a:ext>
            </a:extLst>
          </p:cNvPr>
          <p:cNvGrpSpPr/>
          <p:nvPr/>
        </p:nvGrpSpPr>
        <p:grpSpPr>
          <a:xfrm>
            <a:off x="9127984" y="4645398"/>
            <a:ext cx="1654560" cy="721800"/>
            <a:chOff x="9127984" y="4645398"/>
            <a:chExt cx="1654560" cy="72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412" name="Entrada de lápiz 411">
                  <a:extLst>
                    <a:ext uri="{FF2B5EF4-FFF2-40B4-BE49-F238E27FC236}">
                      <a16:creationId xmlns:a16="http://schemas.microsoft.com/office/drawing/2014/main" id="{6E9B2AD6-D333-4348-A834-0CE215759547}"/>
                    </a:ext>
                  </a:extLst>
                </p14:cNvPr>
                <p14:cNvContentPartPr/>
                <p14:nvPr/>
              </p14:nvContentPartPr>
              <p14:xfrm>
                <a:off x="9165424" y="4731438"/>
                <a:ext cx="191520" cy="523440"/>
              </p14:xfrm>
            </p:contentPart>
          </mc:Choice>
          <mc:Fallback xmlns="">
            <p:pic>
              <p:nvPicPr>
                <p:cNvPr id="412" name="Entrada de lápiz 411">
                  <a:extLst>
                    <a:ext uri="{FF2B5EF4-FFF2-40B4-BE49-F238E27FC236}">
                      <a16:creationId xmlns:a16="http://schemas.microsoft.com/office/drawing/2014/main" id="{6E9B2AD6-D333-4348-A834-0CE215759547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9156424" y="4722438"/>
                  <a:ext cx="209160" cy="54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413" name="Entrada de lápiz 412">
                  <a:extLst>
                    <a:ext uri="{FF2B5EF4-FFF2-40B4-BE49-F238E27FC236}">
                      <a16:creationId xmlns:a16="http://schemas.microsoft.com/office/drawing/2014/main" id="{B85E32FD-E20B-4114-8746-052B3B766A91}"/>
                    </a:ext>
                  </a:extLst>
                </p14:cNvPr>
                <p14:cNvContentPartPr/>
                <p14:nvPr/>
              </p14:nvContentPartPr>
              <p14:xfrm>
                <a:off x="9422104" y="4726398"/>
                <a:ext cx="319680" cy="432360"/>
              </p14:xfrm>
            </p:contentPart>
          </mc:Choice>
          <mc:Fallback xmlns="">
            <p:pic>
              <p:nvPicPr>
                <p:cNvPr id="413" name="Entrada de lápiz 412">
                  <a:extLst>
                    <a:ext uri="{FF2B5EF4-FFF2-40B4-BE49-F238E27FC236}">
                      <a16:creationId xmlns:a16="http://schemas.microsoft.com/office/drawing/2014/main" id="{B85E32FD-E20B-4114-8746-052B3B766A91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9413104" y="4717758"/>
                  <a:ext cx="337320" cy="45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414" name="Entrada de lápiz 413">
                  <a:extLst>
                    <a:ext uri="{FF2B5EF4-FFF2-40B4-BE49-F238E27FC236}">
                      <a16:creationId xmlns:a16="http://schemas.microsoft.com/office/drawing/2014/main" id="{DEF5B04D-0D14-468D-A77B-B71FB5E91836}"/>
                    </a:ext>
                  </a:extLst>
                </p14:cNvPr>
                <p14:cNvContentPartPr/>
                <p14:nvPr/>
              </p14:nvContentPartPr>
              <p14:xfrm>
                <a:off x="10000984" y="4784358"/>
                <a:ext cx="195840" cy="199800"/>
              </p14:xfrm>
            </p:contentPart>
          </mc:Choice>
          <mc:Fallback xmlns="">
            <p:pic>
              <p:nvPicPr>
                <p:cNvPr id="414" name="Entrada de lápiz 413">
                  <a:extLst>
                    <a:ext uri="{FF2B5EF4-FFF2-40B4-BE49-F238E27FC236}">
                      <a16:creationId xmlns:a16="http://schemas.microsoft.com/office/drawing/2014/main" id="{DEF5B04D-0D14-468D-A77B-B71FB5E91836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9991984" y="4775718"/>
                  <a:ext cx="21348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415" name="Entrada de lápiz 414">
                  <a:extLst>
                    <a:ext uri="{FF2B5EF4-FFF2-40B4-BE49-F238E27FC236}">
                      <a16:creationId xmlns:a16="http://schemas.microsoft.com/office/drawing/2014/main" id="{46C20552-0A63-449B-A0EF-836EC15DC7E1}"/>
                    </a:ext>
                  </a:extLst>
                </p14:cNvPr>
                <p14:cNvContentPartPr/>
                <p14:nvPr/>
              </p14:nvContentPartPr>
              <p14:xfrm>
                <a:off x="10058224" y="4805598"/>
                <a:ext cx="154440" cy="202680"/>
              </p14:xfrm>
            </p:contentPart>
          </mc:Choice>
          <mc:Fallback xmlns="">
            <p:pic>
              <p:nvPicPr>
                <p:cNvPr id="415" name="Entrada de lápiz 414">
                  <a:extLst>
                    <a:ext uri="{FF2B5EF4-FFF2-40B4-BE49-F238E27FC236}">
                      <a16:creationId xmlns:a16="http://schemas.microsoft.com/office/drawing/2014/main" id="{46C20552-0A63-449B-A0EF-836EC15DC7E1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0049224" y="4796598"/>
                  <a:ext cx="17208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416" name="Entrada de lápiz 415">
                  <a:extLst>
                    <a:ext uri="{FF2B5EF4-FFF2-40B4-BE49-F238E27FC236}">
                      <a16:creationId xmlns:a16="http://schemas.microsoft.com/office/drawing/2014/main" id="{B1BB28B7-A9CD-480A-8396-1146ED1ED15F}"/>
                    </a:ext>
                  </a:extLst>
                </p14:cNvPr>
                <p14:cNvContentPartPr/>
                <p14:nvPr/>
              </p14:nvContentPartPr>
              <p14:xfrm>
                <a:off x="10430104" y="4645398"/>
                <a:ext cx="352440" cy="332280"/>
              </p14:xfrm>
            </p:contentPart>
          </mc:Choice>
          <mc:Fallback xmlns="">
            <p:pic>
              <p:nvPicPr>
                <p:cNvPr id="416" name="Entrada de lápiz 415">
                  <a:extLst>
                    <a:ext uri="{FF2B5EF4-FFF2-40B4-BE49-F238E27FC236}">
                      <a16:creationId xmlns:a16="http://schemas.microsoft.com/office/drawing/2014/main" id="{B1BB28B7-A9CD-480A-8396-1146ED1ED15F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0421104" y="4636398"/>
                  <a:ext cx="370080" cy="34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425" name="Entrada de lápiz 424">
                  <a:extLst>
                    <a:ext uri="{FF2B5EF4-FFF2-40B4-BE49-F238E27FC236}">
                      <a16:creationId xmlns:a16="http://schemas.microsoft.com/office/drawing/2014/main" id="{6E26B87C-AF07-48EF-BE29-8B570C83AA29}"/>
                    </a:ext>
                  </a:extLst>
                </p14:cNvPr>
                <p14:cNvContentPartPr/>
                <p14:nvPr/>
              </p14:nvContentPartPr>
              <p14:xfrm>
                <a:off x="9127984" y="5255238"/>
                <a:ext cx="664920" cy="111960"/>
              </p14:xfrm>
            </p:contentPart>
          </mc:Choice>
          <mc:Fallback xmlns="">
            <p:pic>
              <p:nvPicPr>
                <p:cNvPr id="425" name="Entrada de lápiz 424">
                  <a:extLst>
                    <a:ext uri="{FF2B5EF4-FFF2-40B4-BE49-F238E27FC236}">
                      <a16:creationId xmlns:a16="http://schemas.microsoft.com/office/drawing/2014/main" id="{6E26B87C-AF07-48EF-BE29-8B570C83AA29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9119344" y="5246598"/>
                  <a:ext cx="682560" cy="129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427" name="Entrada de lápiz 426">
                <a:extLst>
                  <a:ext uri="{FF2B5EF4-FFF2-40B4-BE49-F238E27FC236}">
                    <a16:creationId xmlns:a16="http://schemas.microsoft.com/office/drawing/2014/main" id="{57F8EA00-AC03-4BBE-AF27-15F3AC7D06C6}"/>
                  </a:ext>
                </a:extLst>
              </p14:cNvPr>
              <p14:cNvContentPartPr/>
              <p14:nvPr/>
            </p14:nvContentPartPr>
            <p14:xfrm>
              <a:off x="9039064" y="4208358"/>
              <a:ext cx="94680" cy="225360"/>
            </p14:xfrm>
          </p:contentPart>
        </mc:Choice>
        <mc:Fallback xmlns="">
          <p:pic>
            <p:nvPicPr>
              <p:cNvPr id="427" name="Entrada de lápiz 426">
                <a:extLst>
                  <a:ext uri="{FF2B5EF4-FFF2-40B4-BE49-F238E27FC236}">
                    <a16:creationId xmlns:a16="http://schemas.microsoft.com/office/drawing/2014/main" id="{57F8EA00-AC03-4BBE-AF27-15F3AC7D06C6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9030064" y="4199718"/>
                <a:ext cx="112320" cy="243000"/>
              </a:xfrm>
              <a:prstGeom prst="rect">
                <a:avLst/>
              </a:prstGeom>
            </p:spPr>
          </p:pic>
        </mc:Fallback>
      </mc:AlternateContent>
      <p:grpSp>
        <p:nvGrpSpPr>
          <p:cNvPr id="430" name="Grupo 429">
            <a:extLst>
              <a:ext uri="{FF2B5EF4-FFF2-40B4-BE49-F238E27FC236}">
                <a16:creationId xmlns:a16="http://schemas.microsoft.com/office/drawing/2014/main" id="{0F9E9D9F-D5B5-4A30-A501-776EC4125D56}"/>
              </a:ext>
            </a:extLst>
          </p:cNvPr>
          <p:cNvGrpSpPr/>
          <p:nvPr/>
        </p:nvGrpSpPr>
        <p:grpSpPr>
          <a:xfrm>
            <a:off x="9683104" y="5404278"/>
            <a:ext cx="335880" cy="316080"/>
            <a:chOff x="9683104" y="5404278"/>
            <a:chExt cx="335880" cy="31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428" name="Entrada de lápiz 427">
                  <a:extLst>
                    <a:ext uri="{FF2B5EF4-FFF2-40B4-BE49-F238E27FC236}">
                      <a16:creationId xmlns:a16="http://schemas.microsoft.com/office/drawing/2014/main" id="{EF5F9507-164A-4B59-9C71-BBFC01F0B2BF}"/>
                    </a:ext>
                  </a:extLst>
                </p14:cNvPr>
                <p14:cNvContentPartPr/>
                <p14:nvPr/>
              </p14:nvContentPartPr>
              <p14:xfrm>
                <a:off x="9730624" y="5404278"/>
                <a:ext cx="136440" cy="39600"/>
              </p14:xfrm>
            </p:contentPart>
          </mc:Choice>
          <mc:Fallback xmlns="">
            <p:pic>
              <p:nvPicPr>
                <p:cNvPr id="428" name="Entrada de lápiz 427">
                  <a:extLst>
                    <a:ext uri="{FF2B5EF4-FFF2-40B4-BE49-F238E27FC236}">
                      <a16:creationId xmlns:a16="http://schemas.microsoft.com/office/drawing/2014/main" id="{EF5F9507-164A-4B59-9C71-BBFC01F0B2BF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9721984" y="5395278"/>
                  <a:ext cx="15408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429" name="Entrada de lápiz 428">
                  <a:extLst>
                    <a:ext uri="{FF2B5EF4-FFF2-40B4-BE49-F238E27FC236}">
                      <a16:creationId xmlns:a16="http://schemas.microsoft.com/office/drawing/2014/main" id="{417CACD8-74B8-464B-8B94-02C7423D94C7}"/>
                    </a:ext>
                  </a:extLst>
                </p14:cNvPr>
                <p14:cNvContentPartPr/>
                <p14:nvPr/>
              </p14:nvContentPartPr>
              <p14:xfrm>
                <a:off x="9683104" y="5422278"/>
                <a:ext cx="335880" cy="298080"/>
              </p14:xfrm>
            </p:contentPart>
          </mc:Choice>
          <mc:Fallback xmlns="">
            <p:pic>
              <p:nvPicPr>
                <p:cNvPr id="429" name="Entrada de lápiz 428">
                  <a:extLst>
                    <a:ext uri="{FF2B5EF4-FFF2-40B4-BE49-F238E27FC236}">
                      <a16:creationId xmlns:a16="http://schemas.microsoft.com/office/drawing/2014/main" id="{417CACD8-74B8-464B-8B94-02C7423D94C7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9674104" y="5413638"/>
                  <a:ext cx="353520" cy="31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3" name="Grupo 432">
            <a:extLst>
              <a:ext uri="{FF2B5EF4-FFF2-40B4-BE49-F238E27FC236}">
                <a16:creationId xmlns:a16="http://schemas.microsoft.com/office/drawing/2014/main" id="{4E9AA954-2A87-4442-A886-0EE461E74657}"/>
              </a:ext>
            </a:extLst>
          </p:cNvPr>
          <p:cNvGrpSpPr/>
          <p:nvPr/>
        </p:nvGrpSpPr>
        <p:grpSpPr>
          <a:xfrm>
            <a:off x="9190624" y="5432718"/>
            <a:ext cx="196920" cy="363960"/>
            <a:chOff x="9190624" y="5432718"/>
            <a:chExt cx="196920" cy="363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431" name="Entrada de lápiz 430">
                  <a:extLst>
                    <a:ext uri="{FF2B5EF4-FFF2-40B4-BE49-F238E27FC236}">
                      <a16:creationId xmlns:a16="http://schemas.microsoft.com/office/drawing/2014/main" id="{9C19B68C-C82D-4C70-BEC4-E44F848844B4}"/>
                    </a:ext>
                  </a:extLst>
                </p14:cNvPr>
                <p14:cNvContentPartPr/>
                <p14:nvPr/>
              </p14:nvContentPartPr>
              <p14:xfrm>
                <a:off x="9190624" y="5461158"/>
                <a:ext cx="196920" cy="152640"/>
              </p14:xfrm>
            </p:contentPart>
          </mc:Choice>
          <mc:Fallback xmlns="">
            <p:pic>
              <p:nvPicPr>
                <p:cNvPr id="431" name="Entrada de lápiz 430">
                  <a:extLst>
                    <a:ext uri="{FF2B5EF4-FFF2-40B4-BE49-F238E27FC236}">
                      <a16:creationId xmlns:a16="http://schemas.microsoft.com/office/drawing/2014/main" id="{9C19B68C-C82D-4C70-BEC4-E44F848844B4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9181984" y="5452518"/>
                  <a:ext cx="21456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432" name="Entrada de lápiz 431">
                  <a:extLst>
                    <a:ext uri="{FF2B5EF4-FFF2-40B4-BE49-F238E27FC236}">
                      <a16:creationId xmlns:a16="http://schemas.microsoft.com/office/drawing/2014/main" id="{3712863F-9CCA-4994-A1F6-E71B6C9C8E89}"/>
                    </a:ext>
                  </a:extLst>
                </p14:cNvPr>
                <p14:cNvContentPartPr/>
                <p14:nvPr/>
              </p14:nvContentPartPr>
              <p14:xfrm>
                <a:off x="9335344" y="5432718"/>
                <a:ext cx="32040" cy="363960"/>
              </p14:xfrm>
            </p:contentPart>
          </mc:Choice>
          <mc:Fallback xmlns="">
            <p:pic>
              <p:nvPicPr>
                <p:cNvPr id="432" name="Entrada de lápiz 431">
                  <a:extLst>
                    <a:ext uri="{FF2B5EF4-FFF2-40B4-BE49-F238E27FC236}">
                      <a16:creationId xmlns:a16="http://schemas.microsoft.com/office/drawing/2014/main" id="{3712863F-9CCA-4994-A1F6-E71B6C9C8E89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9326704" y="5424078"/>
                  <a:ext cx="49680" cy="38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0" name="Grupo 449">
            <a:extLst>
              <a:ext uri="{FF2B5EF4-FFF2-40B4-BE49-F238E27FC236}">
                <a16:creationId xmlns:a16="http://schemas.microsoft.com/office/drawing/2014/main" id="{8701E90A-B134-406B-A6DE-4F0B22BDCE91}"/>
              </a:ext>
            </a:extLst>
          </p:cNvPr>
          <p:cNvGrpSpPr/>
          <p:nvPr/>
        </p:nvGrpSpPr>
        <p:grpSpPr>
          <a:xfrm>
            <a:off x="827104" y="1243398"/>
            <a:ext cx="172800" cy="182160"/>
            <a:chOff x="827104" y="1243398"/>
            <a:chExt cx="172800" cy="18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440" name="Entrada de lápiz 439">
                  <a:extLst>
                    <a:ext uri="{FF2B5EF4-FFF2-40B4-BE49-F238E27FC236}">
                      <a16:creationId xmlns:a16="http://schemas.microsoft.com/office/drawing/2014/main" id="{4BA2D92A-7D39-4376-A1F0-764E876414AB}"/>
                    </a:ext>
                  </a:extLst>
                </p14:cNvPr>
                <p14:cNvContentPartPr/>
                <p14:nvPr/>
              </p14:nvContentPartPr>
              <p14:xfrm>
                <a:off x="827104" y="1381638"/>
                <a:ext cx="3960" cy="360"/>
              </p14:xfrm>
            </p:contentPart>
          </mc:Choice>
          <mc:Fallback xmlns="">
            <p:pic>
              <p:nvPicPr>
                <p:cNvPr id="440" name="Entrada de lápiz 439">
                  <a:extLst>
                    <a:ext uri="{FF2B5EF4-FFF2-40B4-BE49-F238E27FC236}">
                      <a16:creationId xmlns:a16="http://schemas.microsoft.com/office/drawing/2014/main" id="{4BA2D92A-7D39-4376-A1F0-764E876414AB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809464" y="1363638"/>
                  <a:ext cx="396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441" name="Entrada de lápiz 440">
                  <a:extLst>
                    <a:ext uri="{FF2B5EF4-FFF2-40B4-BE49-F238E27FC236}">
                      <a16:creationId xmlns:a16="http://schemas.microsoft.com/office/drawing/2014/main" id="{5A5894F4-C8D6-4557-9B1F-DB1FF5647AD7}"/>
                    </a:ext>
                  </a:extLst>
                </p14:cNvPr>
                <p14:cNvContentPartPr/>
                <p14:nvPr/>
              </p14:nvContentPartPr>
              <p14:xfrm>
                <a:off x="883264" y="1243398"/>
                <a:ext cx="116640" cy="182160"/>
              </p14:xfrm>
            </p:contentPart>
          </mc:Choice>
          <mc:Fallback xmlns="">
            <p:pic>
              <p:nvPicPr>
                <p:cNvPr id="441" name="Entrada de lápiz 440">
                  <a:extLst>
                    <a:ext uri="{FF2B5EF4-FFF2-40B4-BE49-F238E27FC236}">
                      <a16:creationId xmlns:a16="http://schemas.microsoft.com/office/drawing/2014/main" id="{5A5894F4-C8D6-4557-9B1F-DB1FF5647AD7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865264" y="1225398"/>
                  <a:ext cx="152280" cy="21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3" name="Grupo 452">
            <a:extLst>
              <a:ext uri="{FF2B5EF4-FFF2-40B4-BE49-F238E27FC236}">
                <a16:creationId xmlns:a16="http://schemas.microsoft.com/office/drawing/2014/main" id="{D988C1C5-BBEA-4BC8-BA8D-1D57883E3577}"/>
              </a:ext>
            </a:extLst>
          </p:cNvPr>
          <p:cNvGrpSpPr/>
          <p:nvPr/>
        </p:nvGrpSpPr>
        <p:grpSpPr>
          <a:xfrm>
            <a:off x="1479424" y="1150518"/>
            <a:ext cx="169200" cy="179280"/>
            <a:chOff x="1479424" y="1150518"/>
            <a:chExt cx="169200" cy="17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451" name="Entrada de lápiz 450">
                  <a:extLst>
                    <a:ext uri="{FF2B5EF4-FFF2-40B4-BE49-F238E27FC236}">
                      <a16:creationId xmlns:a16="http://schemas.microsoft.com/office/drawing/2014/main" id="{572084E6-11E5-429A-A4B6-B47B3837D3B5}"/>
                    </a:ext>
                  </a:extLst>
                </p14:cNvPr>
                <p14:cNvContentPartPr/>
                <p14:nvPr/>
              </p14:nvContentPartPr>
              <p14:xfrm>
                <a:off x="1479424" y="1296678"/>
                <a:ext cx="9000" cy="360"/>
              </p14:xfrm>
            </p:contentPart>
          </mc:Choice>
          <mc:Fallback xmlns="">
            <p:pic>
              <p:nvPicPr>
                <p:cNvPr id="451" name="Entrada de lápiz 450">
                  <a:extLst>
                    <a:ext uri="{FF2B5EF4-FFF2-40B4-BE49-F238E27FC236}">
                      <a16:creationId xmlns:a16="http://schemas.microsoft.com/office/drawing/2014/main" id="{572084E6-11E5-429A-A4B6-B47B3837D3B5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461424" y="1279038"/>
                  <a:ext cx="446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452" name="Entrada de lápiz 451">
                  <a:extLst>
                    <a:ext uri="{FF2B5EF4-FFF2-40B4-BE49-F238E27FC236}">
                      <a16:creationId xmlns:a16="http://schemas.microsoft.com/office/drawing/2014/main" id="{5E95DCB7-274F-4E7F-96DC-AEAA9ABCC914}"/>
                    </a:ext>
                  </a:extLst>
                </p14:cNvPr>
                <p14:cNvContentPartPr/>
                <p14:nvPr/>
              </p14:nvContentPartPr>
              <p14:xfrm>
                <a:off x="1536664" y="1150518"/>
                <a:ext cx="111960" cy="179280"/>
              </p14:xfrm>
            </p:contentPart>
          </mc:Choice>
          <mc:Fallback xmlns="">
            <p:pic>
              <p:nvPicPr>
                <p:cNvPr id="452" name="Entrada de lápiz 451">
                  <a:extLst>
                    <a:ext uri="{FF2B5EF4-FFF2-40B4-BE49-F238E27FC236}">
                      <a16:creationId xmlns:a16="http://schemas.microsoft.com/office/drawing/2014/main" id="{5E95DCB7-274F-4E7F-96DC-AEAA9ABCC914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519024" y="1132878"/>
                  <a:ext cx="147600" cy="21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9" name="Grupo 458">
            <a:extLst>
              <a:ext uri="{FF2B5EF4-FFF2-40B4-BE49-F238E27FC236}">
                <a16:creationId xmlns:a16="http://schemas.microsoft.com/office/drawing/2014/main" id="{0F45CA61-4623-459F-B8BB-437FBF513FCB}"/>
              </a:ext>
            </a:extLst>
          </p:cNvPr>
          <p:cNvGrpSpPr/>
          <p:nvPr/>
        </p:nvGrpSpPr>
        <p:grpSpPr>
          <a:xfrm>
            <a:off x="2030584" y="1288038"/>
            <a:ext cx="1954080" cy="761040"/>
            <a:chOff x="2030584" y="1288038"/>
            <a:chExt cx="1954080" cy="761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434" name="Entrada de lápiz 433">
                  <a:extLst>
                    <a:ext uri="{FF2B5EF4-FFF2-40B4-BE49-F238E27FC236}">
                      <a16:creationId xmlns:a16="http://schemas.microsoft.com/office/drawing/2014/main" id="{FEE60DDE-EFD7-461F-8D5E-F9BAA2ABC9BB}"/>
                    </a:ext>
                  </a:extLst>
                </p14:cNvPr>
                <p14:cNvContentPartPr/>
                <p14:nvPr/>
              </p14:nvContentPartPr>
              <p14:xfrm>
                <a:off x="2094304" y="1690158"/>
                <a:ext cx="1374480" cy="23400"/>
              </p14:xfrm>
            </p:contentPart>
          </mc:Choice>
          <mc:Fallback xmlns="">
            <p:pic>
              <p:nvPicPr>
                <p:cNvPr id="434" name="Entrada de lápiz 433">
                  <a:extLst>
                    <a:ext uri="{FF2B5EF4-FFF2-40B4-BE49-F238E27FC236}">
                      <a16:creationId xmlns:a16="http://schemas.microsoft.com/office/drawing/2014/main" id="{FEE60DDE-EFD7-461F-8D5E-F9BAA2ABC9BB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2076664" y="1672158"/>
                  <a:ext cx="141012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435" name="Entrada de lápiz 434">
                  <a:extLst>
                    <a:ext uri="{FF2B5EF4-FFF2-40B4-BE49-F238E27FC236}">
                      <a16:creationId xmlns:a16="http://schemas.microsoft.com/office/drawing/2014/main" id="{205BD78D-06DC-47F0-91F9-0BF9710AAD25}"/>
                    </a:ext>
                  </a:extLst>
                </p14:cNvPr>
                <p14:cNvContentPartPr/>
                <p14:nvPr/>
              </p14:nvContentPartPr>
              <p14:xfrm>
                <a:off x="2392744" y="1775478"/>
                <a:ext cx="175680" cy="129600"/>
              </p14:xfrm>
            </p:contentPart>
          </mc:Choice>
          <mc:Fallback xmlns="">
            <p:pic>
              <p:nvPicPr>
                <p:cNvPr id="435" name="Entrada de lápiz 434">
                  <a:extLst>
                    <a:ext uri="{FF2B5EF4-FFF2-40B4-BE49-F238E27FC236}">
                      <a16:creationId xmlns:a16="http://schemas.microsoft.com/office/drawing/2014/main" id="{205BD78D-06DC-47F0-91F9-0BF9710AAD25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2375104" y="1757478"/>
                  <a:ext cx="21132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436" name="Entrada de lápiz 435">
                  <a:extLst>
                    <a:ext uri="{FF2B5EF4-FFF2-40B4-BE49-F238E27FC236}">
                      <a16:creationId xmlns:a16="http://schemas.microsoft.com/office/drawing/2014/main" id="{28344478-26CF-4C20-B3A4-B5BEA8E268F3}"/>
                    </a:ext>
                  </a:extLst>
                </p14:cNvPr>
                <p14:cNvContentPartPr/>
                <p14:nvPr/>
              </p14:nvContentPartPr>
              <p14:xfrm>
                <a:off x="2533144" y="1785918"/>
                <a:ext cx="51120" cy="233640"/>
              </p14:xfrm>
            </p:contentPart>
          </mc:Choice>
          <mc:Fallback xmlns="">
            <p:pic>
              <p:nvPicPr>
                <p:cNvPr id="436" name="Entrada de lápiz 435">
                  <a:extLst>
                    <a:ext uri="{FF2B5EF4-FFF2-40B4-BE49-F238E27FC236}">
                      <a16:creationId xmlns:a16="http://schemas.microsoft.com/office/drawing/2014/main" id="{28344478-26CF-4C20-B3A4-B5BEA8E268F3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2515504" y="1768278"/>
                  <a:ext cx="8676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437" name="Entrada de lápiz 436">
                  <a:extLst>
                    <a:ext uri="{FF2B5EF4-FFF2-40B4-BE49-F238E27FC236}">
                      <a16:creationId xmlns:a16="http://schemas.microsoft.com/office/drawing/2014/main" id="{D0611E1E-33E0-4C34-89C4-A596E434ED29}"/>
                    </a:ext>
                  </a:extLst>
                </p14:cNvPr>
                <p14:cNvContentPartPr/>
                <p14:nvPr/>
              </p14:nvContentPartPr>
              <p14:xfrm>
                <a:off x="2719984" y="1775838"/>
                <a:ext cx="172440" cy="31680"/>
              </p14:xfrm>
            </p:contentPart>
          </mc:Choice>
          <mc:Fallback xmlns="">
            <p:pic>
              <p:nvPicPr>
                <p:cNvPr id="437" name="Entrada de lápiz 436">
                  <a:extLst>
                    <a:ext uri="{FF2B5EF4-FFF2-40B4-BE49-F238E27FC236}">
                      <a16:creationId xmlns:a16="http://schemas.microsoft.com/office/drawing/2014/main" id="{D0611E1E-33E0-4C34-89C4-A596E434ED29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2701984" y="1758198"/>
                  <a:ext cx="20808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438" name="Entrada de lápiz 437">
                  <a:extLst>
                    <a:ext uri="{FF2B5EF4-FFF2-40B4-BE49-F238E27FC236}">
                      <a16:creationId xmlns:a16="http://schemas.microsoft.com/office/drawing/2014/main" id="{6154200E-BCB1-4DF4-9A0A-0710C0FDD1DB}"/>
                    </a:ext>
                  </a:extLst>
                </p14:cNvPr>
                <p14:cNvContentPartPr/>
                <p14:nvPr/>
              </p14:nvContentPartPr>
              <p14:xfrm>
                <a:off x="2711344" y="1807158"/>
                <a:ext cx="225360" cy="241920"/>
              </p14:xfrm>
            </p:contentPart>
          </mc:Choice>
          <mc:Fallback xmlns="">
            <p:pic>
              <p:nvPicPr>
                <p:cNvPr id="438" name="Entrada de lápiz 437">
                  <a:extLst>
                    <a:ext uri="{FF2B5EF4-FFF2-40B4-BE49-F238E27FC236}">
                      <a16:creationId xmlns:a16="http://schemas.microsoft.com/office/drawing/2014/main" id="{6154200E-BCB1-4DF4-9A0A-0710C0FDD1DB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2693704" y="1789158"/>
                  <a:ext cx="26100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442" name="Entrada de lápiz 441">
                  <a:extLst>
                    <a:ext uri="{FF2B5EF4-FFF2-40B4-BE49-F238E27FC236}">
                      <a16:creationId xmlns:a16="http://schemas.microsoft.com/office/drawing/2014/main" id="{F5EDDD63-08DB-4BDA-9C01-7B0B7786616C}"/>
                    </a:ext>
                  </a:extLst>
                </p14:cNvPr>
                <p14:cNvContentPartPr/>
                <p14:nvPr/>
              </p14:nvContentPartPr>
              <p14:xfrm>
                <a:off x="2030584" y="1318278"/>
                <a:ext cx="130680" cy="281880"/>
              </p14:xfrm>
            </p:contentPart>
          </mc:Choice>
          <mc:Fallback xmlns="">
            <p:pic>
              <p:nvPicPr>
                <p:cNvPr id="442" name="Entrada de lápiz 441">
                  <a:extLst>
                    <a:ext uri="{FF2B5EF4-FFF2-40B4-BE49-F238E27FC236}">
                      <a16:creationId xmlns:a16="http://schemas.microsoft.com/office/drawing/2014/main" id="{F5EDDD63-08DB-4BDA-9C01-7B0B7786616C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2012584" y="1300638"/>
                  <a:ext cx="16632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443" name="Entrada de lápiz 442">
                  <a:extLst>
                    <a:ext uri="{FF2B5EF4-FFF2-40B4-BE49-F238E27FC236}">
                      <a16:creationId xmlns:a16="http://schemas.microsoft.com/office/drawing/2014/main" id="{1006D1C8-51C9-4C30-A332-D43F4B51221F}"/>
                    </a:ext>
                  </a:extLst>
                </p14:cNvPr>
                <p14:cNvContentPartPr/>
                <p14:nvPr/>
              </p14:nvContentPartPr>
              <p14:xfrm>
                <a:off x="2121664" y="1417998"/>
                <a:ext cx="133560" cy="28080"/>
              </p14:xfrm>
            </p:contentPart>
          </mc:Choice>
          <mc:Fallback xmlns="">
            <p:pic>
              <p:nvPicPr>
                <p:cNvPr id="443" name="Entrada de lápiz 442">
                  <a:extLst>
                    <a:ext uri="{FF2B5EF4-FFF2-40B4-BE49-F238E27FC236}">
                      <a16:creationId xmlns:a16="http://schemas.microsoft.com/office/drawing/2014/main" id="{1006D1C8-51C9-4C30-A332-D43F4B51221F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2104024" y="1399998"/>
                  <a:ext cx="16920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444" name="Entrada de lápiz 443">
                  <a:extLst>
                    <a:ext uri="{FF2B5EF4-FFF2-40B4-BE49-F238E27FC236}">
                      <a16:creationId xmlns:a16="http://schemas.microsoft.com/office/drawing/2014/main" id="{A74AF6CD-E1B6-4DE1-9C1E-DB8B506CD0D4}"/>
                    </a:ext>
                  </a:extLst>
                </p14:cNvPr>
                <p14:cNvContentPartPr/>
                <p14:nvPr/>
              </p14:nvContentPartPr>
              <p14:xfrm>
                <a:off x="2317144" y="1434918"/>
                <a:ext cx="11160" cy="360"/>
              </p14:xfrm>
            </p:contentPart>
          </mc:Choice>
          <mc:Fallback xmlns="">
            <p:pic>
              <p:nvPicPr>
                <p:cNvPr id="444" name="Entrada de lápiz 443">
                  <a:extLst>
                    <a:ext uri="{FF2B5EF4-FFF2-40B4-BE49-F238E27FC236}">
                      <a16:creationId xmlns:a16="http://schemas.microsoft.com/office/drawing/2014/main" id="{A74AF6CD-E1B6-4DE1-9C1E-DB8B506CD0D4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2299504" y="1416918"/>
                  <a:ext cx="468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445" name="Entrada de lápiz 444">
                  <a:extLst>
                    <a:ext uri="{FF2B5EF4-FFF2-40B4-BE49-F238E27FC236}">
                      <a16:creationId xmlns:a16="http://schemas.microsoft.com/office/drawing/2014/main" id="{33EB4275-8799-4DD0-A22D-BD5044A1D222}"/>
                    </a:ext>
                  </a:extLst>
                </p14:cNvPr>
                <p14:cNvContentPartPr/>
                <p14:nvPr/>
              </p14:nvContentPartPr>
              <p14:xfrm>
                <a:off x="2493904" y="1288038"/>
                <a:ext cx="101880" cy="19440"/>
              </p14:xfrm>
            </p:contentPart>
          </mc:Choice>
          <mc:Fallback xmlns="">
            <p:pic>
              <p:nvPicPr>
                <p:cNvPr id="445" name="Entrada de lápiz 444">
                  <a:extLst>
                    <a:ext uri="{FF2B5EF4-FFF2-40B4-BE49-F238E27FC236}">
                      <a16:creationId xmlns:a16="http://schemas.microsoft.com/office/drawing/2014/main" id="{33EB4275-8799-4DD0-A22D-BD5044A1D222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2476264" y="1270398"/>
                  <a:ext cx="13752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446" name="Entrada de lápiz 445">
                  <a:extLst>
                    <a:ext uri="{FF2B5EF4-FFF2-40B4-BE49-F238E27FC236}">
                      <a16:creationId xmlns:a16="http://schemas.microsoft.com/office/drawing/2014/main" id="{7B96EB91-578B-4ED8-802A-107FCE17FCB5}"/>
                    </a:ext>
                  </a:extLst>
                </p14:cNvPr>
                <p14:cNvContentPartPr/>
                <p14:nvPr/>
              </p14:nvContentPartPr>
              <p14:xfrm>
                <a:off x="2406064" y="1296678"/>
                <a:ext cx="254520" cy="289800"/>
              </p14:xfrm>
            </p:contentPart>
          </mc:Choice>
          <mc:Fallback xmlns="">
            <p:pic>
              <p:nvPicPr>
                <p:cNvPr id="446" name="Entrada de lápiz 445">
                  <a:extLst>
                    <a:ext uri="{FF2B5EF4-FFF2-40B4-BE49-F238E27FC236}">
                      <a16:creationId xmlns:a16="http://schemas.microsoft.com/office/drawing/2014/main" id="{7B96EB91-578B-4ED8-802A-107FCE17FCB5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2388424" y="1279038"/>
                  <a:ext cx="29016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447" name="Entrada de lápiz 446">
                  <a:extLst>
                    <a:ext uri="{FF2B5EF4-FFF2-40B4-BE49-F238E27FC236}">
                      <a16:creationId xmlns:a16="http://schemas.microsoft.com/office/drawing/2014/main" id="{2FEE91DF-6B67-4B42-B7BE-C7A2C76E1C3D}"/>
                    </a:ext>
                  </a:extLst>
                </p14:cNvPr>
                <p14:cNvContentPartPr/>
                <p14:nvPr/>
              </p14:nvContentPartPr>
              <p14:xfrm>
                <a:off x="2795584" y="1314678"/>
                <a:ext cx="21960" cy="247320"/>
              </p14:xfrm>
            </p:contentPart>
          </mc:Choice>
          <mc:Fallback xmlns="">
            <p:pic>
              <p:nvPicPr>
                <p:cNvPr id="447" name="Entrada de lápiz 446">
                  <a:extLst>
                    <a:ext uri="{FF2B5EF4-FFF2-40B4-BE49-F238E27FC236}">
                      <a16:creationId xmlns:a16="http://schemas.microsoft.com/office/drawing/2014/main" id="{2FEE91DF-6B67-4B42-B7BE-C7A2C76E1C3D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2777944" y="1296678"/>
                  <a:ext cx="5760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448" name="Entrada de lápiz 447">
                  <a:extLst>
                    <a:ext uri="{FF2B5EF4-FFF2-40B4-BE49-F238E27FC236}">
                      <a16:creationId xmlns:a16="http://schemas.microsoft.com/office/drawing/2014/main" id="{875F4009-6A0A-4C70-AE5C-54820BF2966A}"/>
                    </a:ext>
                  </a:extLst>
                </p14:cNvPr>
                <p14:cNvContentPartPr/>
                <p14:nvPr/>
              </p14:nvContentPartPr>
              <p14:xfrm>
                <a:off x="2719984" y="1381278"/>
                <a:ext cx="235800" cy="11880"/>
              </p14:xfrm>
            </p:contentPart>
          </mc:Choice>
          <mc:Fallback xmlns="">
            <p:pic>
              <p:nvPicPr>
                <p:cNvPr id="448" name="Entrada de lápiz 447">
                  <a:extLst>
                    <a:ext uri="{FF2B5EF4-FFF2-40B4-BE49-F238E27FC236}">
                      <a16:creationId xmlns:a16="http://schemas.microsoft.com/office/drawing/2014/main" id="{875F4009-6A0A-4C70-AE5C-54820BF2966A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2701984" y="1363278"/>
                  <a:ext cx="2714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454" name="Entrada de lápiz 453">
                  <a:extLst>
                    <a:ext uri="{FF2B5EF4-FFF2-40B4-BE49-F238E27FC236}">
                      <a16:creationId xmlns:a16="http://schemas.microsoft.com/office/drawing/2014/main" id="{C3F8B38B-19D5-4AD1-9D63-1658700FD792}"/>
                    </a:ext>
                  </a:extLst>
                </p14:cNvPr>
                <p14:cNvContentPartPr/>
                <p14:nvPr/>
              </p14:nvContentPartPr>
              <p14:xfrm>
                <a:off x="3067744" y="1343478"/>
                <a:ext cx="174240" cy="290160"/>
              </p14:xfrm>
            </p:contentPart>
          </mc:Choice>
          <mc:Fallback xmlns="">
            <p:pic>
              <p:nvPicPr>
                <p:cNvPr id="454" name="Entrada de lápiz 453">
                  <a:extLst>
                    <a:ext uri="{FF2B5EF4-FFF2-40B4-BE49-F238E27FC236}">
                      <a16:creationId xmlns:a16="http://schemas.microsoft.com/office/drawing/2014/main" id="{C3F8B38B-19D5-4AD1-9D63-1658700FD792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3049744" y="1325838"/>
                  <a:ext cx="209880" cy="32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455" name="Entrada de lápiz 454">
                  <a:extLst>
                    <a:ext uri="{FF2B5EF4-FFF2-40B4-BE49-F238E27FC236}">
                      <a16:creationId xmlns:a16="http://schemas.microsoft.com/office/drawing/2014/main" id="{1563A857-3C4E-4713-B0AE-B50013F70296}"/>
                    </a:ext>
                  </a:extLst>
                </p14:cNvPr>
                <p14:cNvContentPartPr/>
                <p14:nvPr/>
              </p14:nvContentPartPr>
              <p14:xfrm>
                <a:off x="3308584" y="1477758"/>
                <a:ext cx="8640" cy="360"/>
              </p14:xfrm>
            </p:contentPart>
          </mc:Choice>
          <mc:Fallback xmlns="">
            <p:pic>
              <p:nvPicPr>
                <p:cNvPr id="455" name="Entrada de lápiz 454">
                  <a:extLst>
                    <a:ext uri="{FF2B5EF4-FFF2-40B4-BE49-F238E27FC236}">
                      <a16:creationId xmlns:a16="http://schemas.microsoft.com/office/drawing/2014/main" id="{1563A857-3C4E-4713-B0AE-B50013F70296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3290944" y="1459758"/>
                  <a:ext cx="442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456" name="Entrada de lápiz 455">
                  <a:extLst>
                    <a:ext uri="{FF2B5EF4-FFF2-40B4-BE49-F238E27FC236}">
                      <a16:creationId xmlns:a16="http://schemas.microsoft.com/office/drawing/2014/main" id="{7F881417-1ED8-4ADE-B3BA-07529B0E0DB0}"/>
                    </a:ext>
                  </a:extLst>
                </p14:cNvPr>
                <p14:cNvContentPartPr/>
                <p14:nvPr/>
              </p14:nvContentPartPr>
              <p14:xfrm>
                <a:off x="3391744" y="1302078"/>
                <a:ext cx="213840" cy="292320"/>
              </p14:xfrm>
            </p:contentPart>
          </mc:Choice>
          <mc:Fallback xmlns="">
            <p:pic>
              <p:nvPicPr>
                <p:cNvPr id="456" name="Entrada de lápiz 455">
                  <a:extLst>
                    <a:ext uri="{FF2B5EF4-FFF2-40B4-BE49-F238E27FC236}">
                      <a16:creationId xmlns:a16="http://schemas.microsoft.com/office/drawing/2014/main" id="{7F881417-1ED8-4ADE-B3BA-07529B0E0DB0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3373744" y="1284078"/>
                  <a:ext cx="24948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457" name="Entrada de lápiz 456">
                  <a:extLst>
                    <a:ext uri="{FF2B5EF4-FFF2-40B4-BE49-F238E27FC236}">
                      <a16:creationId xmlns:a16="http://schemas.microsoft.com/office/drawing/2014/main" id="{82E67CA6-9D91-456A-8EFA-BDE188CF4E10}"/>
                    </a:ext>
                  </a:extLst>
                </p14:cNvPr>
                <p14:cNvContentPartPr/>
                <p14:nvPr/>
              </p14:nvContentPartPr>
              <p14:xfrm>
                <a:off x="3848584" y="1626438"/>
                <a:ext cx="102600" cy="360"/>
              </p14:xfrm>
            </p:contentPart>
          </mc:Choice>
          <mc:Fallback xmlns="">
            <p:pic>
              <p:nvPicPr>
                <p:cNvPr id="457" name="Entrada de lápiz 456">
                  <a:extLst>
                    <a:ext uri="{FF2B5EF4-FFF2-40B4-BE49-F238E27FC236}">
                      <a16:creationId xmlns:a16="http://schemas.microsoft.com/office/drawing/2014/main" id="{82E67CA6-9D91-456A-8EFA-BDE188CF4E10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3830584" y="1608438"/>
                  <a:ext cx="1382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458" name="Entrada de lápiz 457">
                  <a:extLst>
                    <a:ext uri="{FF2B5EF4-FFF2-40B4-BE49-F238E27FC236}">
                      <a16:creationId xmlns:a16="http://schemas.microsoft.com/office/drawing/2014/main" id="{031B43D6-6F71-4AEF-B11C-0AF4ABF80974}"/>
                    </a:ext>
                  </a:extLst>
                </p14:cNvPr>
                <p14:cNvContentPartPr/>
                <p14:nvPr/>
              </p14:nvContentPartPr>
              <p14:xfrm>
                <a:off x="3854704" y="1681878"/>
                <a:ext cx="129960" cy="18360"/>
              </p14:xfrm>
            </p:contentPart>
          </mc:Choice>
          <mc:Fallback xmlns="">
            <p:pic>
              <p:nvPicPr>
                <p:cNvPr id="458" name="Entrada de lápiz 457">
                  <a:extLst>
                    <a:ext uri="{FF2B5EF4-FFF2-40B4-BE49-F238E27FC236}">
                      <a16:creationId xmlns:a16="http://schemas.microsoft.com/office/drawing/2014/main" id="{031B43D6-6F71-4AEF-B11C-0AF4ABF80974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3837064" y="1663878"/>
                  <a:ext cx="165600" cy="54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460" name="Entrada de lápiz 459">
                <a:extLst>
                  <a:ext uri="{FF2B5EF4-FFF2-40B4-BE49-F238E27FC236}">
                    <a16:creationId xmlns:a16="http://schemas.microsoft.com/office/drawing/2014/main" id="{B9F2F929-8572-42BA-ACA2-46227F8E6A20}"/>
                  </a:ext>
                </a:extLst>
              </p14:cNvPr>
              <p14:cNvContentPartPr/>
              <p14:nvPr/>
            </p14:nvContentPartPr>
            <p14:xfrm>
              <a:off x="4294984" y="1430598"/>
              <a:ext cx="360" cy="4680"/>
            </p14:xfrm>
          </p:contentPart>
        </mc:Choice>
        <mc:Fallback xmlns="">
          <p:pic>
            <p:nvPicPr>
              <p:cNvPr id="460" name="Entrada de lápiz 459">
                <a:extLst>
                  <a:ext uri="{FF2B5EF4-FFF2-40B4-BE49-F238E27FC236}">
                    <a16:creationId xmlns:a16="http://schemas.microsoft.com/office/drawing/2014/main" id="{B9F2F929-8572-42BA-ACA2-46227F8E6A20}"/>
                  </a:ext>
                </a:extLst>
              </p:cNvPr>
              <p:cNvPicPr/>
              <p:nvPr/>
            </p:nvPicPr>
            <p:blipFill>
              <a:blip r:embed="rId220"/>
              <a:stretch>
                <a:fillRect/>
              </a:stretch>
            </p:blipFill>
            <p:spPr>
              <a:xfrm>
                <a:off x="4277344" y="1412958"/>
                <a:ext cx="36000" cy="40320"/>
              </a:xfrm>
              <a:prstGeom prst="rect">
                <a:avLst/>
              </a:prstGeom>
            </p:spPr>
          </p:pic>
        </mc:Fallback>
      </mc:AlternateContent>
      <p:grpSp>
        <p:nvGrpSpPr>
          <p:cNvPr id="474" name="Grupo 473">
            <a:extLst>
              <a:ext uri="{FF2B5EF4-FFF2-40B4-BE49-F238E27FC236}">
                <a16:creationId xmlns:a16="http://schemas.microsoft.com/office/drawing/2014/main" id="{97A98C78-533D-4EF5-B932-86C00E98E96B}"/>
              </a:ext>
            </a:extLst>
          </p:cNvPr>
          <p:cNvGrpSpPr/>
          <p:nvPr/>
        </p:nvGrpSpPr>
        <p:grpSpPr>
          <a:xfrm>
            <a:off x="4274104" y="1328718"/>
            <a:ext cx="1690200" cy="833760"/>
            <a:chOff x="4274104" y="1328718"/>
            <a:chExt cx="1690200" cy="83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461" name="Entrada de lápiz 460">
                  <a:extLst>
                    <a:ext uri="{FF2B5EF4-FFF2-40B4-BE49-F238E27FC236}">
                      <a16:creationId xmlns:a16="http://schemas.microsoft.com/office/drawing/2014/main" id="{E8E956EE-21A6-4258-934F-AFAB00CF015D}"/>
                    </a:ext>
                  </a:extLst>
                </p14:cNvPr>
                <p14:cNvContentPartPr/>
                <p14:nvPr/>
              </p14:nvContentPartPr>
              <p14:xfrm>
                <a:off x="4370944" y="1370478"/>
                <a:ext cx="223920" cy="289080"/>
              </p14:xfrm>
            </p:contentPart>
          </mc:Choice>
          <mc:Fallback xmlns="">
            <p:pic>
              <p:nvPicPr>
                <p:cNvPr id="461" name="Entrada de lápiz 460">
                  <a:extLst>
                    <a:ext uri="{FF2B5EF4-FFF2-40B4-BE49-F238E27FC236}">
                      <a16:creationId xmlns:a16="http://schemas.microsoft.com/office/drawing/2014/main" id="{E8E956EE-21A6-4258-934F-AFAB00CF015D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4353304" y="1352838"/>
                  <a:ext cx="25956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462" name="Entrada de lápiz 461">
                  <a:extLst>
                    <a:ext uri="{FF2B5EF4-FFF2-40B4-BE49-F238E27FC236}">
                      <a16:creationId xmlns:a16="http://schemas.microsoft.com/office/drawing/2014/main" id="{69681886-792A-4837-A73F-EDEE1ED10187}"/>
                    </a:ext>
                  </a:extLst>
                </p14:cNvPr>
                <p14:cNvContentPartPr/>
                <p14:nvPr/>
              </p14:nvContentPartPr>
              <p14:xfrm>
                <a:off x="4652464" y="1351398"/>
                <a:ext cx="153000" cy="52200"/>
              </p14:xfrm>
            </p:contentPart>
          </mc:Choice>
          <mc:Fallback xmlns="">
            <p:pic>
              <p:nvPicPr>
                <p:cNvPr id="462" name="Entrada de lápiz 461">
                  <a:extLst>
                    <a:ext uri="{FF2B5EF4-FFF2-40B4-BE49-F238E27FC236}">
                      <a16:creationId xmlns:a16="http://schemas.microsoft.com/office/drawing/2014/main" id="{69681886-792A-4837-A73F-EDEE1ED10187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4634824" y="1333398"/>
                  <a:ext cx="18864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463" name="Entrada de lápiz 462">
                  <a:extLst>
                    <a:ext uri="{FF2B5EF4-FFF2-40B4-BE49-F238E27FC236}">
                      <a16:creationId xmlns:a16="http://schemas.microsoft.com/office/drawing/2014/main" id="{360B8577-2238-4451-8F7D-BCA178960E7C}"/>
                    </a:ext>
                  </a:extLst>
                </p14:cNvPr>
                <p14:cNvContentPartPr/>
                <p14:nvPr/>
              </p14:nvContentPartPr>
              <p14:xfrm>
                <a:off x="4670464" y="1360398"/>
                <a:ext cx="244440" cy="257400"/>
              </p14:xfrm>
            </p:contentPart>
          </mc:Choice>
          <mc:Fallback xmlns="">
            <p:pic>
              <p:nvPicPr>
                <p:cNvPr id="463" name="Entrada de lápiz 462">
                  <a:extLst>
                    <a:ext uri="{FF2B5EF4-FFF2-40B4-BE49-F238E27FC236}">
                      <a16:creationId xmlns:a16="http://schemas.microsoft.com/office/drawing/2014/main" id="{360B8577-2238-4451-8F7D-BCA178960E7C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4652464" y="1342758"/>
                  <a:ext cx="28008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464" name="Entrada de lápiz 463">
                  <a:extLst>
                    <a:ext uri="{FF2B5EF4-FFF2-40B4-BE49-F238E27FC236}">
                      <a16:creationId xmlns:a16="http://schemas.microsoft.com/office/drawing/2014/main" id="{4E368013-2914-458C-A081-9039C0357F97}"/>
                    </a:ext>
                  </a:extLst>
                </p14:cNvPr>
                <p14:cNvContentPartPr/>
                <p14:nvPr/>
              </p14:nvContentPartPr>
              <p14:xfrm>
                <a:off x="5102824" y="1392798"/>
                <a:ext cx="32400" cy="169200"/>
              </p14:xfrm>
            </p:contentPart>
          </mc:Choice>
          <mc:Fallback xmlns="">
            <p:pic>
              <p:nvPicPr>
                <p:cNvPr id="464" name="Entrada de lápiz 463">
                  <a:extLst>
                    <a:ext uri="{FF2B5EF4-FFF2-40B4-BE49-F238E27FC236}">
                      <a16:creationId xmlns:a16="http://schemas.microsoft.com/office/drawing/2014/main" id="{4E368013-2914-458C-A081-9039C0357F97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5085184" y="1374798"/>
                  <a:ext cx="6804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465" name="Entrada de lápiz 464">
                  <a:extLst>
                    <a:ext uri="{FF2B5EF4-FFF2-40B4-BE49-F238E27FC236}">
                      <a16:creationId xmlns:a16="http://schemas.microsoft.com/office/drawing/2014/main" id="{C49EB29A-C055-4D1D-BCCC-414DDDE0EC43}"/>
                    </a:ext>
                  </a:extLst>
                </p14:cNvPr>
                <p14:cNvContentPartPr/>
                <p14:nvPr/>
              </p14:nvContentPartPr>
              <p14:xfrm>
                <a:off x="5055304" y="1407558"/>
                <a:ext cx="223200" cy="38160"/>
              </p14:xfrm>
            </p:contentPart>
          </mc:Choice>
          <mc:Fallback xmlns="">
            <p:pic>
              <p:nvPicPr>
                <p:cNvPr id="465" name="Entrada de lápiz 464">
                  <a:extLst>
                    <a:ext uri="{FF2B5EF4-FFF2-40B4-BE49-F238E27FC236}">
                      <a16:creationId xmlns:a16="http://schemas.microsoft.com/office/drawing/2014/main" id="{C49EB29A-C055-4D1D-BCCC-414DDDE0EC43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5037304" y="1389918"/>
                  <a:ext cx="25884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467" name="Entrada de lápiz 466">
                  <a:extLst>
                    <a:ext uri="{FF2B5EF4-FFF2-40B4-BE49-F238E27FC236}">
                      <a16:creationId xmlns:a16="http://schemas.microsoft.com/office/drawing/2014/main" id="{EA643BC8-5978-4C69-9039-2DC8E65E7C48}"/>
                    </a:ext>
                  </a:extLst>
                </p14:cNvPr>
                <p14:cNvContentPartPr/>
                <p14:nvPr/>
              </p14:nvContentPartPr>
              <p14:xfrm>
                <a:off x="5314144" y="1328718"/>
                <a:ext cx="205560" cy="340200"/>
              </p14:xfrm>
            </p:contentPart>
          </mc:Choice>
          <mc:Fallback xmlns="">
            <p:pic>
              <p:nvPicPr>
                <p:cNvPr id="467" name="Entrada de lápiz 466">
                  <a:extLst>
                    <a:ext uri="{FF2B5EF4-FFF2-40B4-BE49-F238E27FC236}">
                      <a16:creationId xmlns:a16="http://schemas.microsoft.com/office/drawing/2014/main" id="{EA643BC8-5978-4C69-9039-2DC8E65E7C48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5296504" y="1310718"/>
                  <a:ext cx="241200" cy="37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468" name="Entrada de lápiz 467">
                  <a:extLst>
                    <a:ext uri="{FF2B5EF4-FFF2-40B4-BE49-F238E27FC236}">
                      <a16:creationId xmlns:a16="http://schemas.microsoft.com/office/drawing/2014/main" id="{568261F1-BFDF-4B70-881B-80B4A5272374}"/>
                    </a:ext>
                  </a:extLst>
                </p14:cNvPr>
                <p14:cNvContentPartPr/>
                <p14:nvPr/>
              </p14:nvContentPartPr>
              <p14:xfrm>
                <a:off x="4274104" y="1732638"/>
                <a:ext cx="1405440" cy="32400"/>
              </p14:xfrm>
            </p:contentPart>
          </mc:Choice>
          <mc:Fallback xmlns="">
            <p:pic>
              <p:nvPicPr>
                <p:cNvPr id="468" name="Entrada de lápiz 467">
                  <a:extLst>
                    <a:ext uri="{FF2B5EF4-FFF2-40B4-BE49-F238E27FC236}">
                      <a16:creationId xmlns:a16="http://schemas.microsoft.com/office/drawing/2014/main" id="{568261F1-BFDF-4B70-881B-80B4A5272374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4256104" y="1714998"/>
                  <a:ext cx="144108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469" name="Entrada de lápiz 468">
                  <a:extLst>
                    <a:ext uri="{FF2B5EF4-FFF2-40B4-BE49-F238E27FC236}">
                      <a16:creationId xmlns:a16="http://schemas.microsoft.com/office/drawing/2014/main" id="{39B67643-EF24-4CA6-A5AB-DBEC310F2F80}"/>
                    </a:ext>
                  </a:extLst>
                </p14:cNvPr>
                <p14:cNvContentPartPr/>
                <p14:nvPr/>
              </p14:nvContentPartPr>
              <p14:xfrm>
                <a:off x="4733824" y="1828038"/>
                <a:ext cx="203040" cy="203760"/>
              </p14:xfrm>
            </p:contentPart>
          </mc:Choice>
          <mc:Fallback xmlns="">
            <p:pic>
              <p:nvPicPr>
                <p:cNvPr id="469" name="Entrada de lápiz 468">
                  <a:extLst>
                    <a:ext uri="{FF2B5EF4-FFF2-40B4-BE49-F238E27FC236}">
                      <a16:creationId xmlns:a16="http://schemas.microsoft.com/office/drawing/2014/main" id="{39B67643-EF24-4CA6-A5AB-DBEC310F2F80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4716184" y="1810398"/>
                  <a:ext cx="23868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470" name="Entrada de lápiz 469">
                  <a:extLst>
                    <a:ext uri="{FF2B5EF4-FFF2-40B4-BE49-F238E27FC236}">
                      <a16:creationId xmlns:a16="http://schemas.microsoft.com/office/drawing/2014/main" id="{D1F456EF-8E35-4FC9-A245-BA8D52C2E097}"/>
                    </a:ext>
                  </a:extLst>
                </p14:cNvPr>
                <p14:cNvContentPartPr/>
                <p14:nvPr/>
              </p14:nvContentPartPr>
              <p14:xfrm>
                <a:off x="4883584" y="1860438"/>
                <a:ext cx="60840" cy="302040"/>
              </p14:xfrm>
            </p:contentPart>
          </mc:Choice>
          <mc:Fallback xmlns="">
            <p:pic>
              <p:nvPicPr>
                <p:cNvPr id="470" name="Entrada de lápiz 469">
                  <a:extLst>
                    <a:ext uri="{FF2B5EF4-FFF2-40B4-BE49-F238E27FC236}">
                      <a16:creationId xmlns:a16="http://schemas.microsoft.com/office/drawing/2014/main" id="{D1F456EF-8E35-4FC9-A245-BA8D52C2E097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4865584" y="1842438"/>
                  <a:ext cx="9648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471" name="Entrada de lápiz 470">
                  <a:extLst>
                    <a:ext uri="{FF2B5EF4-FFF2-40B4-BE49-F238E27FC236}">
                      <a16:creationId xmlns:a16="http://schemas.microsoft.com/office/drawing/2014/main" id="{C2EAE74A-1308-448D-BA5C-C1F509ED8241}"/>
                    </a:ext>
                  </a:extLst>
                </p14:cNvPr>
                <p14:cNvContentPartPr/>
                <p14:nvPr/>
              </p14:nvContentPartPr>
              <p14:xfrm>
                <a:off x="5036584" y="1866198"/>
                <a:ext cx="196200" cy="240480"/>
              </p14:xfrm>
            </p:contentPart>
          </mc:Choice>
          <mc:Fallback xmlns="">
            <p:pic>
              <p:nvPicPr>
                <p:cNvPr id="471" name="Entrada de lápiz 470">
                  <a:extLst>
                    <a:ext uri="{FF2B5EF4-FFF2-40B4-BE49-F238E27FC236}">
                      <a16:creationId xmlns:a16="http://schemas.microsoft.com/office/drawing/2014/main" id="{C2EAE74A-1308-448D-BA5C-C1F509ED8241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5018584" y="1848198"/>
                  <a:ext cx="23184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472" name="Entrada de lápiz 471">
                  <a:extLst>
                    <a:ext uri="{FF2B5EF4-FFF2-40B4-BE49-F238E27FC236}">
                      <a16:creationId xmlns:a16="http://schemas.microsoft.com/office/drawing/2014/main" id="{08BFB8F0-10F2-4A29-B486-848B38919B8F}"/>
                    </a:ext>
                  </a:extLst>
                </p14:cNvPr>
                <p14:cNvContentPartPr/>
                <p14:nvPr/>
              </p14:nvContentPartPr>
              <p14:xfrm>
                <a:off x="5750104" y="1619598"/>
                <a:ext cx="144360" cy="49680"/>
              </p14:xfrm>
            </p:contentPart>
          </mc:Choice>
          <mc:Fallback xmlns="">
            <p:pic>
              <p:nvPicPr>
                <p:cNvPr id="472" name="Entrada de lápiz 471">
                  <a:extLst>
                    <a:ext uri="{FF2B5EF4-FFF2-40B4-BE49-F238E27FC236}">
                      <a16:creationId xmlns:a16="http://schemas.microsoft.com/office/drawing/2014/main" id="{08BFB8F0-10F2-4A29-B486-848B38919B8F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5732104" y="1601958"/>
                  <a:ext cx="18000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473" name="Entrada de lápiz 472">
                  <a:extLst>
                    <a:ext uri="{FF2B5EF4-FFF2-40B4-BE49-F238E27FC236}">
                      <a16:creationId xmlns:a16="http://schemas.microsoft.com/office/drawing/2014/main" id="{BEE680D2-C165-409B-9B2E-AC2B81B6F5E4}"/>
                    </a:ext>
                  </a:extLst>
                </p14:cNvPr>
                <p14:cNvContentPartPr/>
                <p14:nvPr/>
              </p14:nvContentPartPr>
              <p14:xfrm>
                <a:off x="5809504" y="1702398"/>
                <a:ext cx="154800" cy="30960"/>
              </p14:xfrm>
            </p:contentPart>
          </mc:Choice>
          <mc:Fallback xmlns="">
            <p:pic>
              <p:nvPicPr>
                <p:cNvPr id="473" name="Entrada de lápiz 472">
                  <a:extLst>
                    <a:ext uri="{FF2B5EF4-FFF2-40B4-BE49-F238E27FC236}">
                      <a16:creationId xmlns:a16="http://schemas.microsoft.com/office/drawing/2014/main" id="{BEE680D2-C165-409B-9B2E-AC2B81B6F5E4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5791864" y="1684398"/>
                  <a:ext cx="190440" cy="6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4" name="Grupo 483">
            <a:extLst>
              <a:ext uri="{FF2B5EF4-FFF2-40B4-BE49-F238E27FC236}">
                <a16:creationId xmlns:a16="http://schemas.microsoft.com/office/drawing/2014/main" id="{2F21748F-D72B-4BC7-9A19-F5765D8EAC13}"/>
              </a:ext>
            </a:extLst>
          </p:cNvPr>
          <p:cNvGrpSpPr/>
          <p:nvPr/>
        </p:nvGrpSpPr>
        <p:grpSpPr>
          <a:xfrm>
            <a:off x="6187864" y="1309278"/>
            <a:ext cx="1424880" cy="829440"/>
            <a:chOff x="6187864" y="1309278"/>
            <a:chExt cx="1424880" cy="82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475" name="Entrada de lápiz 474">
                  <a:extLst>
                    <a:ext uri="{FF2B5EF4-FFF2-40B4-BE49-F238E27FC236}">
                      <a16:creationId xmlns:a16="http://schemas.microsoft.com/office/drawing/2014/main" id="{7C57A030-EE47-414B-BC38-CFC1B5B5B73A}"/>
                    </a:ext>
                  </a:extLst>
                </p14:cNvPr>
                <p14:cNvContentPartPr/>
                <p14:nvPr/>
              </p14:nvContentPartPr>
              <p14:xfrm>
                <a:off x="6240784" y="1313958"/>
                <a:ext cx="218160" cy="164160"/>
              </p14:xfrm>
            </p:contentPart>
          </mc:Choice>
          <mc:Fallback xmlns="">
            <p:pic>
              <p:nvPicPr>
                <p:cNvPr id="475" name="Entrada de lápiz 474">
                  <a:extLst>
                    <a:ext uri="{FF2B5EF4-FFF2-40B4-BE49-F238E27FC236}">
                      <a16:creationId xmlns:a16="http://schemas.microsoft.com/office/drawing/2014/main" id="{7C57A030-EE47-414B-BC38-CFC1B5B5B73A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6222784" y="1295958"/>
                  <a:ext cx="25380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476" name="Entrada de lápiz 475">
                  <a:extLst>
                    <a:ext uri="{FF2B5EF4-FFF2-40B4-BE49-F238E27FC236}">
                      <a16:creationId xmlns:a16="http://schemas.microsoft.com/office/drawing/2014/main" id="{B3A65F24-8F99-4E55-9617-F282D745CB6F}"/>
                    </a:ext>
                  </a:extLst>
                </p14:cNvPr>
                <p14:cNvContentPartPr/>
                <p14:nvPr/>
              </p14:nvContentPartPr>
              <p14:xfrm>
                <a:off x="6421504" y="1339518"/>
                <a:ext cx="11880" cy="308160"/>
              </p14:xfrm>
            </p:contentPart>
          </mc:Choice>
          <mc:Fallback xmlns="">
            <p:pic>
              <p:nvPicPr>
                <p:cNvPr id="476" name="Entrada de lápiz 475">
                  <a:extLst>
                    <a:ext uri="{FF2B5EF4-FFF2-40B4-BE49-F238E27FC236}">
                      <a16:creationId xmlns:a16="http://schemas.microsoft.com/office/drawing/2014/main" id="{B3A65F24-8F99-4E55-9617-F282D745CB6F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6403504" y="1321518"/>
                  <a:ext cx="47520" cy="34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477" name="Entrada de lápiz 476">
                  <a:extLst>
                    <a:ext uri="{FF2B5EF4-FFF2-40B4-BE49-F238E27FC236}">
                      <a16:creationId xmlns:a16="http://schemas.microsoft.com/office/drawing/2014/main" id="{9197DA72-5F8E-4EF9-9063-3B144FA61123}"/>
                    </a:ext>
                  </a:extLst>
                </p14:cNvPr>
                <p14:cNvContentPartPr/>
                <p14:nvPr/>
              </p14:nvContentPartPr>
              <p14:xfrm>
                <a:off x="6538504" y="1309278"/>
                <a:ext cx="171360" cy="273960"/>
              </p14:xfrm>
            </p:contentPart>
          </mc:Choice>
          <mc:Fallback xmlns="">
            <p:pic>
              <p:nvPicPr>
                <p:cNvPr id="477" name="Entrada de lápiz 476">
                  <a:extLst>
                    <a:ext uri="{FF2B5EF4-FFF2-40B4-BE49-F238E27FC236}">
                      <a16:creationId xmlns:a16="http://schemas.microsoft.com/office/drawing/2014/main" id="{9197DA72-5F8E-4EF9-9063-3B144FA61123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6520504" y="1291638"/>
                  <a:ext cx="20700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478" name="Entrada de lápiz 477">
                  <a:extLst>
                    <a:ext uri="{FF2B5EF4-FFF2-40B4-BE49-F238E27FC236}">
                      <a16:creationId xmlns:a16="http://schemas.microsoft.com/office/drawing/2014/main" id="{272947DD-4B0F-40BE-AAB6-D7923C795C68}"/>
                    </a:ext>
                  </a:extLst>
                </p14:cNvPr>
                <p14:cNvContentPartPr/>
                <p14:nvPr/>
              </p14:nvContentPartPr>
              <p14:xfrm>
                <a:off x="6187864" y="1700238"/>
                <a:ext cx="821160" cy="75600"/>
              </p14:xfrm>
            </p:contentPart>
          </mc:Choice>
          <mc:Fallback xmlns="">
            <p:pic>
              <p:nvPicPr>
                <p:cNvPr id="478" name="Entrada de lápiz 477">
                  <a:extLst>
                    <a:ext uri="{FF2B5EF4-FFF2-40B4-BE49-F238E27FC236}">
                      <a16:creationId xmlns:a16="http://schemas.microsoft.com/office/drawing/2014/main" id="{272947DD-4B0F-40BE-AAB6-D7923C795C68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6169864" y="1682238"/>
                  <a:ext cx="85680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479" name="Entrada de lápiz 478">
                  <a:extLst>
                    <a:ext uri="{FF2B5EF4-FFF2-40B4-BE49-F238E27FC236}">
                      <a16:creationId xmlns:a16="http://schemas.microsoft.com/office/drawing/2014/main" id="{C75142D5-70AB-45D6-A6FF-7F3238F8C4A7}"/>
                    </a:ext>
                  </a:extLst>
                </p14:cNvPr>
                <p14:cNvContentPartPr/>
                <p14:nvPr/>
              </p14:nvContentPartPr>
              <p14:xfrm>
                <a:off x="6400264" y="1892118"/>
                <a:ext cx="234000" cy="151920"/>
              </p14:xfrm>
            </p:contentPart>
          </mc:Choice>
          <mc:Fallback xmlns="">
            <p:pic>
              <p:nvPicPr>
                <p:cNvPr id="479" name="Entrada de lápiz 478">
                  <a:extLst>
                    <a:ext uri="{FF2B5EF4-FFF2-40B4-BE49-F238E27FC236}">
                      <a16:creationId xmlns:a16="http://schemas.microsoft.com/office/drawing/2014/main" id="{C75142D5-70AB-45D6-A6FF-7F3238F8C4A7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6382624" y="1874118"/>
                  <a:ext cx="26964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480" name="Entrada de lápiz 479">
                  <a:extLst>
                    <a:ext uri="{FF2B5EF4-FFF2-40B4-BE49-F238E27FC236}">
                      <a16:creationId xmlns:a16="http://schemas.microsoft.com/office/drawing/2014/main" id="{13C26241-2DF4-4E77-AE01-F8E1173E8919}"/>
                    </a:ext>
                  </a:extLst>
                </p14:cNvPr>
                <p14:cNvContentPartPr/>
                <p14:nvPr/>
              </p14:nvContentPartPr>
              <p14:xfrm>
                <a:off x="6614464" y="1860438"/>
                <a:ext cx="30600" cy="278280"/>
              </p14:xfrm>
            </p:contentPart>
          </mc:Choice>
          <mc:Fallback xmlns="">
            <p:pic>
              <p:nvPicPr>
                <p:cNvPr id="480" name="Entrada de lápiz 479">
                  <a:extLst>
                    <a:ext uri="{FF2B5EF4-FFF2-40B4-BE49-F238E27FC236}">
                      <a16:creationId xmlns:a16="http://schemas.microsoft.com/office/drawing/2014/main" id="{13C26241-2DF4-4E77-AE01-F8E1173E8919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6596824" y="1842438"/>
                  <a:ext cx="6624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481" name="Entrada de lápiz 480">
                  <a:extLst>
                    <a:ext uri="{FF2B5EF4-FFF2-40B4-BE49-F238E27FC236}">
                      <a16:creationId xmlns:a16="http://schemas.microsoft.com/office/drawing/2014/main" id="{7A3D380B-EF84-4A37-95A0-2167E4103F6A}"/>
                    </a:ext>
                  </a:extLst>
                </p14:cNvPr>
                <p14:cNvContentPartPr/>
                <p14:nvPr/>
              </p14:nvContentPartPr>
              <p14:xfrm>
                <a:off x="6678184" y="1843158"/>
                <a:ext cx="245880" cy="294480"/>
              </p14:xfrm>
            </p:contentPart>
          </mc:Choice>
          <mc:Fallback xmlns="">
            <p:pic>
              <p:nvPicPr>
                <p:cNvPr id="481" name="Entrada de lápiz 480">
                  <a:extLst>
                    <a:ext uri="{FF2B5EF4-FFF2-40B4-BE49-F238E27FC236}">
                      <a16:creationId xmlns:a16="http://schemas.microsoft.com/office/drawing/2014/main" id="{7A3D380B-EF84-4A37-95A0-2167E4103F6A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6660544" y="1825158"/>
                  <a:ext cx="28152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482" name="Entrada de lápiz 481">
                  <a:extLst>
                    <a:ext uri="{FF2B5EF4-FFF2-40B4-BE49-F238E27FC236}">
                      <a16:creationId xmlns:a16="http://schemas.microsoft.com/office/drawing/2014/main" id="{4F3A3355-5DD5-45CF-9854-1B1F70C67B57}"/>
                    </a:ext>
                  </a:extLst>
                </p14:cNvPr>
                <p14:cNvContentPartPr/>
                <p14:nvPr/>
              </p14:nvContentPartPr>
              <p14:xfrm>
                <a:off x="7172824" y="1690158"/>
                <a:ext cx="259200" cy="347400"/>
              </p14:xfrm>
            </p:contentPart>
          </mc:Choice>
          <mc:Fallback xmlns="">
            <p:pic>
              <p:nvPicPr>
                <p:cNvPr id="482" name="Entrada de lápiz 481">
                  <a:extLst>
                    <a:ext uri="{FF2B5EF4-FFF2-40B4-BE49-F238E27FC236}">
                      <a16:creationId xmlns:a16="http://schemas.microsoft.com/office/drawing/2014/main" id="{4F3A3355-5DD5-45CF-9854-1B1F70C67B57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7154824" y="1672158"/>
                  <a:ext cx="294840" cy="38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483" name="Entrada de lápiz 482">
                  <a:extLst>
                    <a:ext uri="{FF2B5EF4-FFF2-40B4-BE49-F238E27FC236}">
                      <a16:creationId xmlns:a16="http://schemas.microsoft.com/office/drawing/2014/main" id="{A55738E3-8E57-4B13-B38E-04F5A58E979C}"/>
                    </a:ext>
                  </a:extLst>
                </p14:cNvPr>
                <p14:cNvContentPartPr/>
                <p14:nvPr/>
              </p14:nvContentPartPr>
              <p14:xfrm>
                <a:off x="7296304" y="1743438"/>
                <a:ext cx="316440" cy="376560"/>
              </p14:xfrm>
            </p:contentPart>
          </mc:Choice>
          <mc:Fallback xmlns="">
            <p:pic>
              <p:nvPicPr>
                <p:cNvPr id="483" name="Entrada de lápiz 482">
                  <a:extLst>
                    <a:ext uri="{FF2B5EF4-FFF2-40B4-BE49-F238E27FC236}">
                      <a16:creationId xmlns:a16="http://schemas.microsoft.com/office/drawing/2014/main" id="{A55738E3-8E57-4B13-B38E-04F5A58E979C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7278664" y="1725438"/>
                  <a:ext cx="352080" cy="412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3">
            <p14:nvContentPartPr>
              <p14:cNvPr id="2" name="Entrada de lápiz 1">
                <a:extLst>
                  <a:ext uri="{FF2B5EF4-FFF2-40B4-BE49-F238E27FC236}">
                    <a16:creationId xmlns:a16="http://schemas.microsoft.com/office/drawing/2014/main" id="{CEE5093D-B665-4B6D-AF9E-33BECC4A3162}"/>
                  </a:ext>
                </a:extLst>
              </p14:cNvPr>
              <p14:cNvContentPartPr/>
              <p14:nvPr/>
            </p14:nvContentPartPr>
            <p14:xfrm>
              <a:off x="2829925" y="2752762"/>
              <a:ext cx="1640880" cy="46800"/>
            </p14:xfrm>
          </p:contentPart>
        </mc:Choice>
        <mc:Fallback xmlns="">
          <p:pic>
            <p:nvPicPr>
              <p:cNvPr id="2" name="Entrada de lápiz 1">
                <a:extLst>
                  <a:ext uri="{FF2B5EF4-FFF2-40B4-BE49-F238E27FC236}">
                    <a16:creationId xmlns:a16="http://schemas.microsoft.com/office/drawing/2014/main" id="{CEE5093D-B665-4B6D-AF9E-33BECC4A3162}"/>
                  </a:ext>
                </a:extLst>
              </p:cNvPr>
              <p:cNvPicPr/>
              <p:nvPr/>
            </p:nvPicPr>
            <p:blipFill>
              <a:blip r:embed="rId264"/>
              <a:stretch>
                <a:fillRect/>
              </a:stretch>
            </p:blipFill>
            <p:spPr>
              <a:xfrm>
                <a:off x="2811925" y="2734762"/>
                <a:ext cx="1676520" cy="82440"/>
              </a:xfrm>
              <a:prstGeom prst="rect">
                <a:avLst/>
              </a:prstGeom>
            </p:spPr>
          </p:pic>
        </mc:Fallback>
      </mc:AlternateContent>
      <p:grpSp>
        <p:nvGrpSpPr>
          <p:cNvPr id="6" name="Grupo 5">
            <a:extLst>
              <a:ext uri="{FF2B5EF4-FFF2-40B4-BE49-F238E27FC236}">
                <a16:creationId xmlns:a16="http://schemas.microsoft.com/office/drawing/2014/main" id="{D4788EF4-979C-4F86-9F0D-33646A629E02}"/>
              </a:ext>
            </a:extLst>
          </p:cNvPr>
          <p:cNvGrpSpPr/>
          <p:nvPr/>
        </p:nvGrpSpPr>
        <p:grpSpPr>
          <a:xfrm>
            <a:off x="3177325" y="2910442"/>
            <a:ext cx="758880" cy="199440"/>
            <a:chOff x="3177325" y="2910442"/>
            <a:chExt cx="758880" cy="19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3" name="Entrada de lápiz 2">
                  <a:extLst>
                    <a:ext uri="{FF2B5EF4-FFF2-40B4-BE49-F238E27FC236}">
                      <a16:creationId xmlns:a16="http://schemas.microsoft.com/office/drawing/2014/main" id="{70EC74CF-CD7C-4F87-82A3-8842D749FD53}"/>
                    </a:ext>
                  </a:extLst>
                </p14:cNvPr>
                <p14:cNvContentPartPr/>
                <p14:nvPr/>
              </p14:nvContentPartPr>
              <p14:xfrm>
                <a:off x="3177325" y="2910442"/>
                <a:ext cx="35640" cy="199440"/>
              </p14:xfrm>
            </p:contentPart>
          </mc:Choice>
          <mc:Fallback xmlns="">
            <p:pic>
              <p:nvPicPr>
                <p:cNvPr id="3" name="Entrada de lápiz 2">
                  <a:extLst>
                    <a:ext uri="{FF2B5EF4-FFF2-40B4-BE49-F238E27FC236}">
                      <a16:creationId xmlns:a16="http://schemas.microsoft.com/office/drawing/2014/main" id="{70EC74CF-CD7C-4F87-82A3-8842D749FD53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3159325" y="2892802"/>
                  <a:ext cx="7128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4" name="Entrada de lápiz 3">
                  <a:extLst>
                    <a:ext uri="{FF2B5EF4-FFF2-40B4-BE49-F238E27FC236}">
                      <a16:creationId xmlns:a16="http://schemas.microsoft.com/office/drawing/2014/main" id="{B5D18A77-3A00-4991-9CD5-366A43DAA1AD}"/>
                    </a:ext>
                  </a:extLst>
                </p14:cNvPr>
                <p14:cNvContentPartPr/>
                <p14:nvPr/>
              </p14:nvContentPartPr>
              <p14:xfrm>
                <a:off x="3277045" y="2942842"/>
                <a:ext cx="320400" cy="137520"/>
              </p14:xfrm>
            </p:contentPart>
          </mc:Choice>
          <mc:Fallback xmlns="">
            <p:pic>
              <p:nvPicPr>
                <p:cNvPr id="4" name="Entrada de lápiz 3">
                  <a:extLst>
                    <a:ext uri="{FF2B5EF4-FFF2-40B4-BE49-F238E27FC236}">
                      <a16:creationId xmlns:a16="http://schemas.microsoft.com/office/drawing/2014/main" id="{B5D18A77-3A00-4991-9CD5-366A43DAA1AD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3259045" y="2925202"/>
                  <a:ext cx="35604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5" name="Entrada de lápiz 4">
                  <a:extLst>
                    <a:ext uri="{FF2B5EF4-FFF2-40B4-BE49-F238E27FC236}">
                      <a16:creationId xmlns:a16="http://schemas.microsoft.com/office/drawing/2014/main" id="{484F53D4-05E9-4D0D-8555-EE7A88312657}"/>
                    </a:ext>
                  </a:extLst>
                </p14:cNvPr>
                <p14:cNvContentPartPr/>
                <p14:nvPr/>
              </p14:nvContentPartPr>
              <p14:xfrm>
                <a:off x="3644605" y="2943562"/>
                <a:ext cx="291600" cy="136440"/>
              </p14:xfrm>
            </p:contentPart>
          </mc:Choice>
          <mc:Fallback xmlns="">
            <p:pic>
              <p:nvPicPr>
                <p:cNvPr id="5" name="Entrada de lápiz 4">
                  <a:extLst>
                    <a:ext uri="{FF2B5EF4-FFF2-40B4-BE49-F238E27FC236}">
                      <a16:creationId xmlns:a16="http://schemas.microsoft.com/office/drawing/2014/main" id="{484F53D4-05E9-4D0D-8555-EE7A88312657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3626965" y="2925562"/>
                  <a:ext cx="327240" cy="172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upo 16">
            <a:extLst>
              <a:ext uri="{FF2B5EF4-FFF2-40B4-BE49-F238E27FC236}">
                <a16:creationId xmlns:a16="http://schemas.microsoft.com/office/drawing/2014/main" id="{3042D6BE-67BE-4756-A678-638E62ED5237}"/>
              </a:ext>
            </a:extLst>
          </p:cNvPr>
          <p:cNvGrpSpPr/>
          <p:nvPr/>
        </p:nvGrpSpPr>
        <p:grpSpPr>
          <a:xfrm>
            <a:off x="2854765" y="2421562"/>
            <a:ext cx="1229400" cy="279360"/>
            <a:chOff x="2854765" y="2421562"/>
            <a:chExt cx="1229400" cy="27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7" name="Entrada de lápiz 6">
                  <a:extLst>
                    <a:ext uri="{FF2B5EF4-FFF2-40B4-BE49-F238E27FC236}">
                      <a16:creationId xmlns:a16="http://schemas.microsoft.com/office/drawing/2014/main" id="{A28F2F20-14B8-4B05-B5BE-AE6DB8437668}"/>
                    </a:ext>
                  </a:extLst>
                </p14:cNvPr>
                <p14:cNvContentPartPr/>
                <p14:nvPr/>
              </p14:nvContentPartPr>
              <p14:xfrm>
                <a:off x="2854765" y="2564482"/>
                <a:ext cx="133560" cy="23400"/>
              </p14:xfrm>
            </p:contentPart>
          </mc:Choice>
          <mc:Fallback xmlns="">
            <p:pic>
              <p:nvPicPr>
                <p:cNvPr id="7" name="Entrada de lápiz 6">
                  <a:extLst>
                    <a:ext uri="{FF2B5EF4-FFF2-40B4-BE49-F238E27FC236}">
                      <a16:creationId xmlns:a16="http://schemas.microsoft.com/office/drawing/2014/main" id="{A28F2F20-14B8-4B05-B5BE-AE6DB8437668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2837125" y="2546482"/>
                  <a:ext cx="16920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8" name="Entrada de lápiz 7">
                  <a:extLst>
                    <a:ext uri="{FF2B5EF4-FFF2-40B4-BE49-F238E27FC236}">
                      <a16:creationId xmlns:a16="http://schemas.microsoft.com/office/drawing/2014/main" id="{7A203492-0993-47A1-82FA-803AE4935E0A}"/>
                    </a:ext>
                  </a:extLst>
                </p14:cNvPr>
                <p14:cNvContentPartPr/>
                <p14:nvPr/>
              </p14:nvContentPartPr>
              <p14:xfrm>
                <a:off x="3088765" y="2457922"/>
                <a:ext cx="87120" cy="179280"/>
              </p14:xfrm>
            </p:contentPart>
          </mc:Choice>
          <mc:Fallback xmlns="">
            <p:pic>
              <p:nvPicPr>
                <p:cNvPr id="8" name="Entrada de lápiz 7">
                  <a:extLst>
                    <a:ext uri="{FF2B5EF4-FFF2-40B4-BE49-F238E27FC236}">
                      <a16:creationId xmlns:a16="http://schemas.microsoft.com/office/drawing/2014/main" id="{7A203492-0993-47A1-82FA-803AE4935E0A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3070765" y="2440282"/>
                  <a:ext cx="12276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9" name="Entrada de lápiz 8">
                  <a:extLst>
                    <a:ext uri="{FF2B5EF4-FFF2-40B4-BE49-F238E27FC236}">
                      <a16:creationId xmlns:a16="http://schemas.microsoft.com/office/drawing/2014/main" id="{FA536365-D018-4174-A9E0-A68A17ACB0A7}"/>
                    </a:ext>
                  </a:extLst>
                </p14:cNvPr>
                <p14:cNvContentPartPr/>
                <p14:nvPr/>
              </p14:nvContentPartPr>
              <p14:xfrm>
                <a:off x="3288565" y="2427682"/>
                <a:ext cx="244080" cy="217080"/>
              </p14:xfrm>
            </p:contentPart>
          </mc:Choice>
          <mc:Fallback xmlns="">
            <p:pic>
              <p:nvPicPr>
                <p:cNvPr id="9" name="Entrada de lápiz 8">
                  <a:extLst>
                    <a:ext uri="{FF2B5EF4-FFF2-40B4-BE49-F238E27FC236}">
                      <a16:creationId xmlns:a16="http://schemas.microsoft.com/office/drawing/2014/main" id="{FA536365-D018-4174-A9E0-A68A17ACB0A7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3270565" y="2409682"/>
                  <a:ext cx="27972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0" name="Entrada de lápiz 9">
                  <a:extLst>
                    <a:ext uri="{FF2B5EF4-FFF2-40B4-BE49-F238E27FC236}">
                      <a16:creationId xmlns:a16="http://schemas.microsoft.com/office/drawing/2014/main" id="{F88BCA59-B324-4C43-9B33-FCBA64CB06F9}"/>
                    </a:ext>
                  </a:extLst>
                </p14:cNvPr>
                <p14:cNvContentPartPr/>
                <p14:nvPr/>
              </p14:nvContentPartPr>
              <p14:xfrm>
                <a:off x="3534805" y="2519122"/>
                <a:ext cx="120240" cy="12600"/>
              </p14:xfrm>
            </p:contentPart>
          </mc:Choice>
          <mc:Fallback xmlns="">
            <p:pic>
              <p:nvPicPr>
                <p:cNvPr id="10" name="Entrada de lápiz 9">
                  <a:extLst>
                    <a:ext uri="{FF2B5EF4-FFF2-40B4-BE49-F238E27FC236}">
                      <a16:creationId xmlns:a16="http://schemas.microsoft.com/office/drawing/2014/main" id="{F88BCA59-B324-4C43-9B33-FCBA64CB06F9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3517165" y="2501482"/>
                  <a:ext cx="15588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1" name="Entrada de lápiz 10">
                  <a:extLst>
                    <a:ext uri="{FF2B5EF4-FFF2-40B4-BE49-F238E27FC236}">
                      <a16:creationId xmlns:a16="http://schemas.microsoft.com/office/drawing/2014/main" id="{49DAD616-2615-4394-A36E-68284FF7D138}"/>
                    </a:ext>
                  </a:extLst>
                </p14:cNvPr>
                <p14:cNvContentPartPr/>
                <p14:nvPr/>
              </p14:nvContentPartPr>
              <p14:xfrm>
                <a:off x="3801565" y="2421562"/>
                <a:ext cx="282600" cy="154440"/>
              </p14:xfrm>
            </p:contentPart>
          </mc:Choice>
          <mc:Fallback xmlns="">
            <p:pic>
              <p:nvPicPr>
                <p:cNvPr id="11" name="Entrada de lápiz 10">
                  <a:extLst>
                    <a:ext uri="{FF2B5EF4-FFF2-40B4-BE49-F238E27FC236}">
                      <a16:creationId xmlns:a16="http://schemas.microsoft.com/office/drawing/2014/main" id="{49DAD616-2615-4394-A36E-68284FF7D138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3783925" y="2403922"/>
                  <a:ext cx="31824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2" name="Entrada de lápiz 11">
                  <a:extLst>
                    <a:ext uri="{FF2B5EF4-FFF2-40B4-BE49-F238E27FC236}">
                      <a16:creationId xmlns:a16="http://schemas.microsoft.com/office/drawing/2014/main" id="{BDA39310-D148-4BE2-AB78-0BA06254627E}"/>
                    </a:ext>
                  </a:extLst>
                </p14:cNvPr>
                <p14:cNvContentPartPr/>
                <p14:nvPr/>
              </p14:nvContentPartPr>
              <p14:xfrm>
                <a:off x="3812005" y="2542162"/>
                <a:ext cx="271080" cy="158760"/>
              </p14:xfrm>
            </p:contentPart>
          </mc:Choice>
          <mc:Fallback xmlns="">
            <p:pic>
              <p:nvPicPr>
                <p:cNvPr id="12" name="Entrada de lápiz 11">
                  <a:extLst>
                    <a:ext uri="{FF2B5EF4-FFF2-40B4-BE49-F238E27FC236}">
                      <a16:creationId xmlns:a16="http://schemas.microsoft.com/office/drawing/2014/main" id="{BDA39310-D148-4BE2-AB78-0BA06254627E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3794005" y="2524522"/>
                  <a:ext cx="306720" cy="194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upo 39">
            <a:extLst>
              <a:ext uri="{FF2B5EF4-FFF2-40B4-BE49-F238E27FC236}">
                <a16:creationId xmlns:a16="http://schemas.microsoft.com/office/drawing/2014/main" id="{0CAF8FED-CBC3-4B23-9FD8-D4CAC471DF47}"/>
              </a:ext>
            </a:extLst>
          </p:cNvPr>
          <p:cNvGrpSpPr/>
          <p:nvPr/>
        </p:nvGrpSpPr>
        <p:grpSpPr>
          <a:xfrm>
            <a:off x="4694365" y="2376922"/>
            <a:ext cx="2566800" cy="802080"/>
            <a:chOff x="4694365" y="2376922"/>
            <a:chExt cx="2566800" cy="802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3" name="Entrada de lápiz 12">
                  <a:extLst>
                    <a:ext uri="{FF2B5EF4-FFF2-40B4-BE49-F238E27FC236}">
                      <a16:creationId xmlns:a16="http://schemas.microsoft.com/office/drawing/2014/main" id="{AC94231F-FE41-4F0E-AB5A-BCCA25BCF676}"/>
                    </a:ext>
                  </a:extLst>
                </p14:cNvPr>
                <p14:cNvContentPartPr/>
                <p14:nvPr/>
              </p14:nvContentPartPr>
              <p14:xfrm>
                <a:off x="4694365" y="2693002"/>
                <a:ext cx="203400" cy="39240"/>
              </p14:xfrm>
            </p:contentPart>
          </mc:Choice>
          <mc:Fallback xmlns="">
            <p:pic>
              <p:nvPicPr>
                <p:cNvPr id="13" name="Entrada de lápiz 12">
                  <a:extLst>
                    <a:ext uri="{FF2B5EF4-FFF2-40B4-BE49-F238E27FC236}">
                      <a16:creationId xmlns:a16="http://schemas.microsoft.com/office/drawing/2014/main" id="{AC94231F-FE41-4F0E-AB5A-BCCA25BCF676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4676725" y="2675362"/>
                  <a:ext cx="23904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4" name="Entrada de lápiz 13">
                  <a:extLst>
                    <a:ext uri="{FF2B5EF4-FFF2-40B4-BE49-F238E27FC236}">
                      <a16:creationId xmlns:a16="http://schemas.microsoft.com/office/drawing/2014/main" id="{340C40DD-EC70-4D8B-9FEE-0C6B0DAE9CE4}"/>
                    </a:ext>
                  </a:extLst>
                </p14:cNvPr>
                <p14:cNvContentPartPr/>
                <p14:nvPr/>
              </p14:nvContentPartPr>
              <p14:xfrm>
                <a:off x="4761325" y="2786602"/>
                <a:ext cx="168120" cy="34560"/>
              </p14:xfrm>
            </p:contentPart>
          </mc:Choice>
          <mc:Fallback xmlns="">
            <p:pic>
              <p:nvPicPr>
                <p:cNvPr id="14" name="Entrada de lápiz 13">
                  <a:extLst>
                    <a:ext uri="{FF2B5EF4-FFF2-40B4-BE49-F238E27FC236}">
                      <a16:creationId xmlns:a16="http://schemas.microsoft.com/office/drawing/2014/main" id="{340C40DD-EC70-4D8B-9FEE-0C6B0DAE9CE4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4743685" y="2768962"/>
                  <a:ext cx="20376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8" name="Entrada de lápiz 17">
                  <a:extLst>
                    <a:ext uri="{FF2B5EF4-FFF2-40B4-BE49-F238E27FC236}">
                      <a16:creationId xmlns:a16="http://schemas.microsoft.com/office/drawing/2014/main" id="{F4BBC472-2D13-4C27-A399-A781F6626D77}"/>
                    </a:ext>
                  </a:extLst>
                </p14:cNvPr>
                <p14:cNvContentPartPr/>
                <p14:nvPr/>
              </p14:nvContentPartPr>
              <p14:xfrm>
                <a:off x="5151925" y="2549362"/>
                <a:ext cx="169200" cy="37440"/>
              </p14:xfrm>
            </p:contentPart>
          </mc:Choice>
          <mc:Fallback xmlns="">
            <p:pic>
              <p:nvPicPr>
                <p:cNvPr id="18" name="Entrada de lápiz 17">
                  <a:extLst>
                    <a:ext uri="{FF2B5EF4-FFF2-40B4-BE49-F238E27FC236}">
                      <a16:creationId xmlns:a16="http://schemas.microsoft.com/office/drawing/2014/main" id="{F4BBC472-2D13-4C27-A399-A781F6626D77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5133925" y="2531722"/>
                  <a:ext cx="20484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9" name="Entrada de lápiz 18">
                  <a:extLst>
                    <a:ext uri="{FF2B5EF4-FFF2-40B4-BE49-F238E27FC236}">
                      <a16:creationId xmlns:a16="http://schemas.microsoft.com/office/drawing/2014/main" id="{0ED01570-553A-4114-A0D6-84D852956D19}"/>
                    </a:ext>
                  </a:extLst>
                </p14:cNvPr>
                <p14:cNvContentPartPr/>
                <p14:nvPr/>
              </p14:nvContentPartPr>
              <p14:xfrm>
                <a:off x="5390965" y="2451082"/>
                <a:ext cx="321480" cy="201600"/>
              </p14:xfrm>
            </p:contentPart>
          </mc:Choice>
          <mc:Fallback xmlns="">
            <p:pic>
              <p:nvPicPr>
                <p:cNvPr id="19" name="Entrada de lápiz 18">
                  <a:extLst>
                    <a:ext uri="{FF2B5EF4-FFF2-40B4-BE49-F238E27FC236}">
                      <a16:creationId xmlns:a16="http://schemas.microsoft.com/office/drawing/2014/main" id="{0ED01570-553A-4114-A0D6-84D852956D19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5373325" y="2433082"/>
                  <a:ext cx="35712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21" name="Entrada de lápiz 20">
                  <a:extLst>
                    <a:ext uri="{FF2B5EF4-FFF2-40B4-BE49-F238E27FC236}">
                      <a16:creationId xmlns:a16="http://schemas.microsoft.com/office/drawing/2014/main" id="{35954B39-B374-484D-87B7-79BE380AB846}"/>
                    </a:ext>
                  </a:extLst>
                </p14:cNvPr>
                <p14:cNvContentPartPr/>
                <p14:nvPr/>
              </p14:nvContentPartPr>
              <p14:xfrm>
                <a:off x="5263525" y="2686882"/>
                <a:ext cx="1085760" cy="33840"/>
              </p14:xfrm>
            </p:contentPart>
          </mc:Choice>
          <mc:Fallback xmlns="">
            <p:pic>
              <p:nvPicPr>
                <p:cNvPr id="21" name="Entrada de lápiz 20">
                  <a:extLst>
                    <a:ext uri="{FF2B5EF4-FFF2-40B4-BE49-F238E27FC236}">
                      <a16:creationId xmlns:a16="http://schemas.microsoft.com/office/drawing/2014/main" id="{35954B39-B374-484D-87B7-79BE380AB846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5245525" y="2668882"/>
                  <a:ext cx="112140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22" name="Entrada de lápiz 21">
                  <a:extLst>
                    <a:ext uri="{FF2B5EF4-FFF2-40B4-BE49-F238E27FC236}">
                      <a16:creationId xmlns:a16="http://schemas.microsoft.com/office/drawing/2014/main" id="{A73336AC-D35F-4E5C-9EB1-66F492FE8285}"/>
                    </a:ext>
                  </a:extLst>
                </p14:cNvPr>
                <p14:cNvContentPartPr/>
                <p14:nvPr/>
              </p14:nvContentPartPr>
              <p14:xfrm>
                <a:off x="5429845" y="2849962"/>
                <a:ext cx="121680" cy="259920"/>
              </p14:xfrm>
            </p:contentPart>
          </mc:Choice>
          <mc:Fallback xmlns="">
            <p:pic>
              <p:nvPicPr>
                <p:cNvPr id="22" name="Entrada de lápiz 21">
                  <a:extLst>
                    <a:ext uri="{FF2B5EF4-FFF2-40B4-BE49-F238E27FC236}">
                      <a16:creationId xmlns:a16="http://schemas.microsoft.com/office/drawing/2014/main" id="{A73336AC-D35F-4E5C-9EB1-66F492FE8285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5412205" y="2832322"/>
                  <a:ext cx="15732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23" name="Entrada de lápiz 22">
                  <a:extLst>
                    <a:ext uri="{FF2B5EF4-FFF2-40B4-BE49-F238E27FC236}">
                      <a16:creationId xmlns:a16="http://schemas.microsoft.com/office/drawing/2014/main" id="{7A346889-4846-4F18-B101-3CB0FBFBA1D3}"/>
                    </a:ext>
                  </a:extLst>
                </p14:cNvPr>
                <p14:cNvContentPartPr/>
                <p14:nvPr/>
              </p14:nvContentPartPr>
              <p14:xfrm>
                <a:off x="5608405" y="2919082"/>
                <a:ext cx="279720" cy="171720"/>
              </p14:xfrm>
            </p:contentPart>
          </mc:Choice>
          <mc:Fallback xmlns="">
            <p:pic>
              <p:nvPicPr>
                <p:cNvPr id="23" name="Entrada de lápiz 22">
                  <a:extLst>
                    <a:ext uri="{FF2B5EF4-FFF2-40B4-BE49-F238E27FC236}">
                      <a16:creationId xmlns:a16="http://schemas.microsoft.com/office/drawing/2014/main" id="{7A346889-4846-4F18-B101-3CB0FBFBA1D3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5590405" y="2901442"/>
                  <a:ext cx="31536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24" name="Entrada de lápiz 23">
                  <a:extLst>
                    <a:ext uri="{FF2B5EF4-FFF2-40B4-BE49-F238E27FC236}">
                      <a16:creationId xmlns:a16="http://schemas.microsoft.com/office/drawing/2014/main" id="{435F7F1F-9CB2-4C5F-8255-C0E31BE1807E}"/>
                    </a:ext>
                  </a:extLst>
                </p14:cNvPr>
                <p14:cNvContentPartPr/>
                <p14:nvPr/>
              </p14:nvContentPartPr>
              <p14:xfrm>
                <a:off x="5953285" y="2887762"/>
                <a:ext cx="282960" cy="191520"/>
              </p14:xfrm>
            </p:contentPart>
          </mc:Choice>
          <mc:Fallback xmlns="">
            <p:pic>
              <p:nvPicPr>
                <p:cNvPr id="24" name="Entrada de lápiz 23">
                  <a:extLst>
                    <a:ext uri="{FF2B5EF4-FFF2-40B4-BE49-F238E27FC236}">
                      <a16:creationId xmlns:a16="http://schemas.microsoft.com/office/drawing/2014/main" id="{435F7F1F-9CB2-4C5F-8255-C0E31BE1807E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5935645" y="2870122"/>
                  <a:ext cx="31860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28" name="Entrada de lápiz 27">
                  <a:extLst>
                    <a:ext uri="{FF2B5EF4-FFF2-40B4-BE49-F238E27FC236}">
                      <a16:creationId xmlns:a16="http://schemas.microsoft.com/office/drawing/2014/main" id="{08D4EACE-D947-48BA-9AB5-BF55140596AB}"/>
                    </a:ext>
                  </a:extLst>
                </p14:cNvPr>
                <p14:cNvContentPartPr/>
                <p14:nvPr/>
              </p14:nvContentPartPr>
              <p14:xfrm>
                <a:off x="6467725" y="2765722"/>
                <a:ext cx="110520" cy="21960"/>
              </p14:xfrm>
            </p:contentPart>
          </mc:Choice>
          <mc:Fallback xmlns="">
            <p:pic>
              <p:nvPicPr>
                <p:cNvPr id="28" name="Entrada de lápiz 27">
                  <a:extLst>
                    <a:ext uri="{FF2B5EF4-FFF2-40B4-BE49-F238E27FC236}">
                      <a16:creationId xmlns:a16="http://schemas.microsoft.com/office/drawing/2014/main" id="{08D4EACE-D947-48BA-9AB5-BF55140596AB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6450085" y="2747722"/>
                  <a:ext cx="14616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27" name="Entrada de lápiz 26">
                  <a:extLst>
                    <a:ext uri="{FF2B5EF4-FFF2-40B4-BE49-F238E27FC236}">
                      <a16:creationId xmlns:a16="http://schemas.microsoft.com/office/drawing/2014/main" id="{85A24262-3B8C-490F-B7B4-DF1766E4C6A8}"/>
                    </a:ext>
                  </a:extLst>
                </p14:cNvPr>
                <p14:cNvContentPartPr/>
                <p14:nvPr/>
              </p14:nvContentPartPr>
              <p14:xfrm>
                <a:off x="6454405" y="2653402"/>
                <a:ext cx="89640" cy="360"/>
              </p14:xfrm>
            </p:contentPart>
          </mc:Choice>
          <mc:Fallback xmlns="">
            <p:pic>
              <p:nvPicPr>
                <p:cNvPr id="27" name="Entrada de lápiz 26">
                  <a:extLst>
                    <a:ext uri="{FF2B5EF4-FFF2-40B4-BE49-F238E27FC236}">
                      <a16:creationId xmlns:a16="http://schemas.microsoft.com/office/drawing/2014/main" id="{85A24262-3B8C-490F-B7B4-DF1766E4C6A8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6436405" y="2635762"/>
                  <a:ext cx="1252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29" name="Entrada de lápiz 28">
                  <a:extLst>
                    <a:ext uri="{FF2B5EF4-FFF2-40B4-BE49-F238E27FC236}">
                      <a16:creationId xmlns:a16="http://schemas.microsoft.com/office/drawing/2014/main" id="{BAC4A2FB-F84B-468A-BC21-65DBCEDD6F7F}"/>
                    </a:ext>
                  </a:extLst>
                </p14:cNvPr>
                <p14:cNvContentPartPr/>
                <p14:nvPr/>
              </p14:nvContentPartPr>
              <p14:xfrm>
                <a:off x="6734845" y="2376922"/>
                <a:ext cx="113400" cy="258480"/>
              </p14:xfrm>
            </p:contentPart>
          </mc:Choice>
          <mc:Fallback xmlns="">
            <p:pic>
              <p:nvPicPr>
                <p:cNvPr id="29" name="Entrada de lápiz 28">
                  <a:extLst>
                    <a:ext uri="{FF2B5EF4-FFF2-40B4-BE49-F238E27FC236}">
                      <a16:creationId xmlns:a16="http://schemas.microsoft.com/office/drawing/2014/main" id="{BAC4A2FB-F84B-468A-BC21-65DBCEDD6F7F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6717205" y="2359282"/>
                  <a:ext cx="14904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31" name="Entrada de lápiz 30">
                  <a:extLst>
                    <a:ext uri="{FF2B5EF4-FFF2-40B4-BE49-F238E27FC236}">
                      <a16:creationId xmlns:a16="http://schemas.microsoft.com/office/drawing/2014/main" id="{D62A35CE-717F-4DE9-A2B7-6D0C3AD7AA12}"/>
                    </a:ext>
                  </a:extLst>
                </p14:cNvPr>
                <p14:cNvContentPartPr/>
                <p14:nvPr/>
              </p14:nvContentPartPr>
              <p14:xfrm>
                <a:off x="6690565" y="2765362"/>
                <a:ext cx="570600" cy="45000"/>
              </p14:xfrm>
            </p:contentPart>
          </mc:Choice>
          <mc:Fallback xmlns="">
            <p:pic>
              <p:nvPicPr>
                <p:cNvPr id="31" name="Entrada de lápiz 30">
                  <a:extLst>
                    <a:ext uri="{FF2B5EF4-FFF2-40B4-BE49-F238E27FC236}">
                      <a16:creationId xmlns:a16="http://schemas.microsoft.com/office/drawing/2014/main" id="{D62A35CE-717F-4DE9-A2B7-6D0C3AD7AA12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6672925" y="2747362"/>
                  <a:ext cx="60624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32" name="Entrada de lápiz 31">
                  <a:extLst>
                    <a:ext uri="{FF2B5EF4-FFF2-40B4-BE49-F238E27FC236}">
                      <a16:creationId xmlns:a16="http://schemas.microsoft.com/office/drawing/2014/main" id="{EA00939A-AB16-4FE9-9D8E-EB892766D97C}"/>
                    </a:ext>
                  </a:extLst>
                </p14:cNvPr>
                <p14:cNvContentPartPr/>
                <p14:nvPr/>
              </p14:nvContentPartPr>
              <p14:xfrm>
                <a:off x="6880285" y="2847442"/>
                <a:ext cx="237600" cy="63000"/>
              </p14:xfrm>
            </p:contentPart>
          </mc:Choice>
          <mc:Fallback xmlns="">
            <p:pic>
              <p:nvPicPr>
                <p:cNvPr id="32" name="Entrada de lápiz 31">
                  <a:extLst>
                    <a:ext uri="{FF2B5EF4-FFF2-40B4-BE49-F238E27FC236}">
                      <a16:creationId xmlns:a16="http://schemas.microsoft.com/office/drawing/2014/main" id="{EA00939A-AB16-4FE9-9D8E-EB892766D97C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6862645" y="2829442"/>
                  <a:ext cx="27324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33" name="Entrada de lápiz 32">
                  <a:extLst>
                    <a:ext uri="{FF2B5EF4-FFF2-40B4-BE49-F238E27FC236}">
                      <a16:creationId xmlns:a16="http://schemas.microsoft.com/office/drawing/2014/main" id="{0FB88C5F-E7F1-48F0-9A50-360A2796F361}"/>
                    </a:ext>
                  </a:extLst>
                </p14:cNvPr>
                <p14:cNvContentPartPr/>
                <p14:nvPr/>
              </p14:nvContentPartPr>
              <p14:xfrm>
                <a:off x="6841045" y="2943922"/>
                <a:ext cx="308160" cy="235080"/>
              </p14:xfrm>
            </p:contentPart>
          </mc:Choice>
          <mc:Fallback xmlns="">
            <p:pic>
              <p:nvPicPr>
                <p:cNvPr id="33" name="Entrada de lápiz 32">
                  <a:extLst>
                    <a:ext uri="{FF2B5EF4-FFF2-40B4-BE49-F238E27FC236}">
                      <a16:creationId xmlns:a16="http://schemas.microsoft.com/office/drawing/2014/main" id="{0FB88C5F-E7F1-48F0-9A50-360A2796F361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6823405" y="2925922"/>
                  <a:ext cx="34380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35" name="Entrada de lápiz 34">
                  <a:extLst>
                    <a:ext uri="{FF2B5EF4-FFF2-40B4-BE49-F238E27FC236}">
                      <a16:creationId xmlns:a16="http://schemas.microsoft.com/office/drawing/2014/main" id="{DE4D3881-4772-40D1-BA68-919E52A9A04F}"/>
                    </a:ext>
                  </a:extLst>
                </p14:cNvPr>
                <p14:cNvContentPartPr/>
                <p14:nvPr/>
              </p14:nvContentPartPr>
              <p14:xfrm>
                <a:off x="6517045" y="2474842"/>
                <a:ext cx="161640" cy="23040"/>
              </p14:xfrm>
            </p:contentPart>
          </mc:Choice>
          <mc:Fallback xmlns="">
            <p:pic>
              <p:nvPicPr>
                <p:cNvPr id="35" name="Entrada de lápiz 34">
                  <a:extLst>
                    <a:ext uri="{FF2B5EF4-FFF2-40B4-BE49-F238E27FC236}">
                      <a16:creationId xmlns:a16="http://schemas.microsoft.com/office/drawing/2014/main" id="{DE4D3881-4772-40D1-BA68-919E52A9A04F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6499045" y="2457202"/>
                  <a:ext cx="197280" cy="58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3">
            <p14:nvContentPartPr>
              <p14:cNvPr id="41" name="Entrada de lápiz 40">
                <a:extLst>
                  <a:ext uri="{FF2B5EF4-FFF2-40B4-BE49-F238E27FC236}">
                    <a16:creationId xmlns:a16="http://schemas.microsoft.com/office/drawing/2014/main" id="{B4861D6D-55B3-4511-B6AF-CEE7CF8A3881}"/>
                  </a:ext>
                </a:extLst>
              </p14:cNvPr>
              <p14:cNvContentPartPr/>
              <p14:nvPr/>
            </p14:nvContentPartPr>
            <p14:xfrm>
              <a:off x="5687245" y="2425522"/>
              <a:ext cx="231840" cy="152280"/>
            </p14:xfrm>
          </p:contentPart>
        </mc:Choice>
        <mc:Fallback xmlns="">
          <p:pic>
            <p:nvPicPr>
              <p:cNvPr id="41" name="Entrada de lápiz 40">
                <a:extLst>
                  <a:ext uri="{FF2B5EF4-FFF2-40B4-BE49-F238E27FC236}">
                    <a16:creationId xmlns:a16="http://schemas.microsoft.com/office/drawing/2014/main" id="{B4861D6D-55B3-4511-B6AF-CEE7CF8A3881}"/>
                  </a:ext>
                </a:extLst>
              </p:cNvPr>
              <p:cNvPicPr/>
              <p:nvPr/>
            </p:nvPicPr>
            <p:blipFill>
              <a:blip r:embed="rId314"/>
              <a:stretch>
                <a:fillRect/>
              </a:stretch>
            </p:blipFill>
            <p:spPr>
              <a:xfrm>
                <a:off x="5669245" y="2407522"/>
                <a:ext cx="267480" cy="187920"/>
              </a:xfrm>
              <a:prstGeom prst="rect">
                <a:avLst/>
              </a:prstGeom>
            </p:spPr>
          </p:pic>
        </mc:Fallback>
      </mc:AlternateContent>
      <p:grpSp>
        <p:nvGrpSpPr>
          <p:cNvPr id="50" name="Grupo 49">
            <a:extLst>
              <a:ext uri="{FF2B5EF4-FFF2-40B4-BE49-F238E27FC236}">
                <a16:creationId xmlns:a16="http://schemas.microsoft.com/office/drawing/2014/main" id="{9D4F8396-6FCF-4293-9DF8-1AD611A372BC}"/>
              </a:ext>
            </a:extLst>
          </p:cNvPr>
          <p:cNvGrpSpPr/>
          <p:nvPr/>
        </p:nvGrpSpPr>
        <p:grpSpPr>
          <a:xfrm>
            <a:off x="6255325" y="3012682"/>
            <a:ext cx="366120" cy="109800"/>
            <a:chOff x="6255325" y="3012682"/>
            <a:chExt cx="366120" cy="109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46" name="Entrada de lápiz 45">
                  <a:extLst>
                    <a:ext uri="{FF2B5EF4-FFF2-40B4-BE49-F238E27FC236}">
                      <a16:creationId xmlns:a16="http://schemas.microsoft.com/office/drawing/2014/main" id="{F5920F27-3173-4F59-96EC-B6617492BBB2}"/>
                    </a:ext>
                  </a:extLst>
                </p14:cNvPr>
                <p14:cNvContentPartPr/>
                <p14:nvPr/>
              </p14:nvContentPartPr>
              <p14:xfrm>
                <a:off x="6262525" y="3044002"/>
                <a:ext cx="5040" cy="360"/>
              </p14:xfrm>
            </p:contentPart>
          </mc:Choice>
          <mc:Fallback xmlns="">
            <p:pic>
              <p:nvPicPr>
                <p:cNvPr id="46" name="Entrada de lápiz 45">
                  <a:extLst>
                    <a:ext uri="{FF2B5EF4-FFF2-40B4-BE49-F238E27FC236}">
                      <a16:creationId xmlns:a16="http://schemas.microsoft.com/office/drawing/2014/main" id="{F5920F27-3173-4F59-96EC-B6617492BBB2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6253525" y="3035002"/>
                  <a:ext cx="226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47" name="Entrada de lápiz 46">
                  <a:extLst>
                    <a:ext uri="{FF2B5EF4-FFF2-40B4-BE49-F238E27FC236}">
                      <a16:creationId xmlns:a16="http://schemas.microsoft.com/office/drawing/2014/main" id="{8B8935B1-3E6B-4CAE-A37F-2B9ECF0EC7B9}"/>
                    </a:ext>
                  </a:extLst>
                </p14:cNvPr>
                <p14:cNvContentPartPr/>
                <p14:nvPr/>
              </p14:nvContentPartPr>
              <p14:xfrm>
                <a:off x="6255325" y="3084322"/>
                <a:ext cx="360" cy="4680"/>
              </p14:xfrm>
            </p:contentPart>
          </mc:Choice>
          <mc:Fallback xmlns="">
            <p:pic>
              <p:nvPicPr>
                <p:cNvPr id="47" name="Entrada de lápiz 46">
                  <a:extLst>
                    <a:ext uri="{FF2B5EF4-FFF2-40B4-BE49-F238E27FC236}">
                      <a16:creationId xmlns:a16="http://schemas.microsoft.com/office/drawing/2014/main" id="{8B8935B1-3E6B-4CAE-A37F-2B9ECF0EC7B9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6246685" y="3075322"/>
                  <a:ext cx="180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48" name="Entrada de lápiz 47">
                  <a:extLst>
                    <a:ext uri="{FF2B5EF4-FFF2-40B4-BE49-F238E27FC236}">
                      <a16:creationId xmlns:a16="http://schemas.microsoft.com/office/drawing/2014/main" id="{C2EE92A1-2D46-40DA-B6BC-10836BA6506B}"/>
                    </a:ext>
                  </a:extLst>
                </p14:cNvPr>
                <p14:cNvContentPartPr/>
                <p14:nvPr/>
              </p14:nvContentPartPr>
              <p14:xfrm>
                <a:off x="6322285" y="3024562"/>
                <a:ext cx="132840" cy="88200"/>
              </p14:xfrm>
            </p:contentPart>
          </mc:Choice>
          <mc:Fallback xmlns="">
            <p:pic>
              <p:nvPicPr>
                <p:cNvPr id="48" name="Entrada de lápiz 47">
                  <a:extLst>
                    <a:ext uri="{FF2B5EF4-FFF2-40B4-BE49-F238E27FC236}">
                      <a16:creationId xmlns:a16="http://schemas.microsoft.com/office/drawing/2014/main" id="{C2EE92A1-2D46-40DA-B6BC-10836BA6506B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6313645" y="3015922"/>
                  <a:ext cx="15048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49" name="Entrada de lápiz 48">
                  <a:extLst>
                    <a:ext uri="{FF2B5EF4-FFF2-40B4-BE49-F238E27FC236}">
                      <a16:creationId xmlns:a16="http://schemas.microsoft.com/office/drawing/2014/main" id="{23C8020C-EA67-4CA9-B149-8886BBB2BC43}"/>
                    </a:ext>
                  </a:extLst>
                </p14:cNvPr>
                <p14:cNvContentPartPr/>
                <p14:nvPr/>
              </p14:nvContentPartPr>
              <p14:xfrm>
                <a:off x="6455125" y="3012682"/>
                <a:ext cx="166320" cy="109800"/>
              </p14:xfrm>
            </p:contentPart>
          </mc:Choice>
          <mc:Fallback xmlns="">
            <p:pic>
              <p:nvPicPr>
                <p:cNvPr id="49" name="Entrada de lápiz 48">
                  <a:extLst>
                    <a:ext uri="{FF2B5EF4-FFF2-40B4-BE49-F238E27FC236}">
                      <a16:creationId xmlns:a16="http://schemas.microsoft.com/office/drawing/2014/main" id="{23C8020C-EA67-4CA9-B149-8886BBB2BC43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6446485" y="3003682"/>
                  <a:ext cx="183960" cy="12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upo 52">
            <a:extLst>
              <a:ext uri="{FF2B5EF4-FFF2-40B4-BE49-F238E27FC236}">
                <a16:creationId xmlns:a16="http://schemas.microsoft.com/office/drawing/2014/main" id="{A85BC764-B034-4241-A38E-385E67F9D09D}"/>
              </a:ext>
            </a:extLst>
          </p:cNvPr>
          <p:cNvGrpSpPr/>
          <p:nvPr/>
        </p:nvGrpSpPr>
        <p:grpSpPr>
          <a:xfrm>
            <a:off x="5900005" y="2296642"/>
            <a:ext cx="445320" cy="123120"/>
            <a:chOff x="5900005" y="2296642"/>
            <a:chExt cx="445320" cy="12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42" name="Entrada de lápiz 41">
                  <a:extLst>
                    <a:ext uri="{FF2B5EF4-FFF2-40B4-BE49-F238E27FC236}">
                      <a16:creationId xmlns:a16="http://schemas.microsoft.com/office/drawing/2014/main" id="{88B8D8B6-0501-4EA3-9068-1AD4056DE3CB}"/>
                    </a:ext>
                  </a:extLst>
                </p14:cNvPr>
                <p14:cNvContentPartPr/>
                <p14:nvPr/>
              </p14:nvContentPartPr>
              <p14:xfrm>
                <a:off x="5900005" y="2330482"/>
                <a:ext cx="10440" cy="11520"/>
              </p14:xfrm>
            </p:contentPart>
          </mc:Choice>
          <mc:Fallback xmlns="">
            <p:pic>
              <p:nvPicPr>
                <p:cNvPr id="42" name="Entrada de lápiz 41">
                  <a:extLst>
                    <a:ext uri="{FF2B5EF4-FFF2-40B4-BE49-F238E27FC236}">
                      <a16:creationId xmlns:a16="http://schemas.microsoft.com/office/drawing/2014/main" id="{88B8D8B6-0501-4EA3-9068-1AD4056DE3CB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5891005" y="2321842"/>
                  <a:ext cx="280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43" name="Entrada de lápiz 42">
                  <a:extLst>
                    <a:ext uri="{FF2B5EF4-FFF2-40B4-BE49-F238E27FC236}">
                      <a16:creationId xmlns:a16="http://schemas.microsoft.com/office/drawing/2014/main" id="{DD30DEE6-84EC-4236-A70E-0144735011A0}"/>
                    </a:ext>
                  </a:extLst>
                </p14:cNvPr>
                <p14:cNvContentPartPr/>
                <p14:nvPr/>
              </p14:nvContentPartPr>
              <p14:xfrm>
                <a:off x="5976685" y="2408242"/>
                <a:ext cx="360" cy="11520"/>
              </p14:xfrm>
            </p:contentPart>
          </mc:Choice>
          <mc:Fallback xmlns="">
            <p:pic>
              <p:nvPicPr>
                <p:cNvPr id="43" name="Entrada de lápiz 42">
                  <a:extLst>
                    <a:ext uri="{FF2B5EF4-FFF2-40B4-BE49-F238E27FC236}">
                      <a16:creationId xmlns:a16="http://schemas.microsoft.com/office/drawing/2014/main" id="{DD30DEE6-84EC-4236-A70E-0144735011A0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5968045" y="2399602"/>
                  <a:ext cx="180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44" name="Entrada de lápiz 43">
                  <a:extLst>
                    <a:ext uri="{FF2B5EF4-FFF2-40B4-BE49-F238E27FC236}">
                      <a16:creationId xmlns:a16="http://schemas.microsoft.com/office/drawing/2014/main" id="{FDCFAAD3-210C-4E0C-A89E-916BF569D1A9}"/>
                    </a:ext>
                  </a:extLst>
                </p14:cNvPr>
                <p14:cNvContentPartPr/>
                <p14:nvPr/>
              </p14:nvContentPartPr>
              <p14:xfrm>
                <a:off x="5999365" y="2307442"/>
                <a:ext cx="195840" cy="102240"/>
              </p14:xfrm>
            </p:contentPart>
          </mc:Choice>
          <mc:Fallback xmlns="">
            <p:pic>
              <p:nvPicPr>
                <p:cNvPr id="44" name="Entrada de lápiz 43">
                  <a:extLst>
                    <a:ext uri="{FF2B5EF4-FFF2-40B4-BE49-F238E27FC236}">
                      <a16:creationId xmlns:a16="http://schemas.microsoft.com/office/drawing/2014/main" id="{FDCFAAD3-210C-4E0C-A89E-916BF569D1A9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5990725" y="2298802"/>
                  <a:ext cx="21348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45" name="Entrada de lápiz 44">
                  <a:extLst>
                    <a:ext uri="{FF2B5EF4-FFF2-40B4-BE49-F238E27FC236}">
                      <a16:creationId xmlns:a16="http://schemas.microsoft.com/office/drawing/2014/main" id="{FBB0247E-A853-4FE2-B647-37A620568B7D}"/>
                    </a:ext>
                  </a:extLst>
                </p14:cNvPr>
                <p14:cNvContentPartPr/>
                <p14:nvPr/>
              </p14:nvContentPartPr>
              <p14:xfrm>
                <a:off x="6176485" y="2321122"/>
                <a:ext cx="168840" cy="89280"/>
              </p14:xfrm>
            </p:contentPart>
          </mc:Choice>
          <mc:Fallback xmlns="">
            <p:pic>
              <p:nvPicPr>
                <p:cNvPr id="45" name="Entrada de lápiz 44">
                  <a:extLst>
                    <a:ext uri="{FF2B5EF4-FFF2-40B4-BE49-F238E27FC236}">
                      <a16:creationId xmlns:a16="http://schemas.microsoft.com/office/drawing/2014/main" id="{FBB0247E-A853-4FE2-B647-37A620568B7D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6167485" y="2312122"/>
                  <a:ext cx="18648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52" name="Entrada de lápiz 51">
                  <a:extLst>
                    <a:ext uri="{FF2B5EF4-FFF2-40B4-BE49-F238E27FC236}">
                      <a16:creationId xmlns:a16="http://schemas.microsoft.com/office/drawing/2014/main" id="{B6268AEC-5DCB-49BC-9409-F2468DAB7B89}"/>
                    </a:ext>
                  </a:extLst>
                </p14:cNvPr>
                <p14:cNvContentPartPr/>
                <p14:nvPr/>
              </p14:nvContentPartPr>
              <p14:xfrm>
                <a:off x="6180085" y="2296642"/>
                <a:ext cx="109440" cy="25200"/>
              </p14:xfrm>
            </p:contentPart>
          </mc:Choice>
          <mc:Fallback xmlns="">
            <p:pic>
              <p:nvPicPr>
                <p:cNvPr id="52" name="Entrada de lápiz 51">
                  <a:extLst>
                    <a:ext uri="{FF2B5EF4-FFF2-40B4-BE49-F238E27FC236}">
                      <a16:creationId xmlns:a16="http://schemas.microsoft.com/office/drawing/2014/main" id="{B6268AEC-5DCB-49BC-9409-F2468DAB7B89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6171445" y="2288002"/>
                  <a:ext cx="127080" cy="4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7" name="Grupo 506">
            <a:extLst>
              <a:ext uri="{FF2B5EF4-FFF2-40B4-BE49-F238E27FC236}">
                <a16:creationId xmlns:a16="http://schemas.microsoft.com/office/drawing/2014/main" id="{5BA3D73C-CD92-4FBD-A6BC-52B4F3B00132}"/>
              </a:ext>
            </a:extLst>
          </p:cNvPr>
          <p:cNvGrpSpPr/>
          <p:nvPr/>
        </p:nvGrpSpPr>
        <p:grpSpPr>
          <a:xfrm>
            <a:off x="880885" y="3278362"/>
            <a:ext cx="212040" cy="145080"/>
            <a:chOff x="880885" y="3278362"/>
            <a:chExt cx="212040" cy="14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504" name="Entrada de lápiz 503">
                  <a:extLst>
                    <a:ext uri="{FF2B5EF4-FFF2-40B4-BE49-F238E27FC236}">
                      <a16:creationId xmlns:a16="http://schemas.microsoft.com/office/drawing/2014/main" id="{CA9DE927-A084-4C1F-B05B-9D7638996B35}"/>
                    </a:ext>
                  </a:extLst>
                </p14:cNvPr>
                <p14:cNvContentPartPr/>
                <p14:nvPr/>
              </p14:nvContentPartPr>
              <p14:xfrm>
                <a:off x="880885" y="3401122"/>
                <a:ext cx="360" cy="360"/>
              </p14:xfrm>
            </p:contentPart>
          </mc:Choice>
          <mc:Fallback xmlns="">
            <p:pic>
              <p:nvPicPr>
                <p:cNvPr id="504" name="Entrada de lápiz 503">
                  <a:extLst>
                    <a:ext uri="{FF2B5EF4-FFF2-40B4-BE49-F238E27FC236}">
                      <a16:creationId xmlns:a16="http://schemas.microsoft.com/office/drawing/2014/main" id="{CA9DE927-A084-4C1F-B05B-9D7638996B35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62885" y="3383122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505" name="Entrada de lápiz 504">
                  <a:extLst>
                    <a:ext uri="{FF2B5EF4-FFF2-40B4-BE49-F238E27FC236}">
                      <a16:creationId xmlns:a16="http://schemas.microsoft.com/office/drawing/2014/main" id="{5F8522D7-2ADA-47BB-85F4-3F9B4297B45A}"/>
                    </a:ext>
                  </a:extLst>
                </p14:cNvPr>
                <p14:cNvContentPartPr/>
                <p14:nvPr/>
              </p14:nvContentPartPr>
              <p14:xfrm>
                <a:off x="1003645" y="3289522"/>
                <a:ext cx="40320" cy="39960"/>
              </p14:xfrm>
            </p:contentPart>
          </mc:Choice>
          <mc:Fallback xmlns="">
            <p:pic>
              <p:nvPicPr>
                <p:cNvPr id="505" name="Entrada de lápiz 504">
                  <a:extLst>
                    <a:ext uri="{FF2B5EF4-FFF2-40B4-BE49-F238E27FC236}">
                      <a16:creationId xmlns:a16="http://schemas.microsoft.com/office/drawing/2014/main" id="{5F8522D7-2ADA-47BB-85F4-3F9B4297B45A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985645" y="3271522"/>
                  <a:ext cx="7596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506" name="Entrada de lápiz 505">
                  <a:extLst>
                    <a:ext uri="{FF2B5EF4-FFF2-40B4-BE49-F238E27FC236}">
                      <a16:creationId xmlns:a16="http://schemas.microsoft.com/office/drawing/2014/main" id="{FC357081-CCE0-4D14-85CE-ABAF7C50D89F}"/>
                    </a:ext>
                  </a:extLst>
                </p14:cNvPr>
                <p14:cNvContentPartPr/>
                <p14:nvPr/>
              </p14:nvContentPartPr>
              <p14:xfrm>
                <a:off x="1047925" y="3278362"/>
                <a:ext cx="45000" cy="145080"/>
              </p14:xfrm>
            </p:contentPart>
          </mc:Choice>
          <mc:Fallback xmlns="">
            <p:pic>
              <p:nvPicPr>
                <p:cNvPr id="506" name="Entrada de lápiz 505">
                  <a:extLst>
                    <a:ext uri="{FF2B5EF4-FFF2-40B4-BE49-F238E27FC236}">
                      <a16:creationId xmlns:a16="http://schemas.microsoft.com/office/drawing/2014/main" id="{FC357081-CCE0-4D14-85CE-ABAF7C50D89F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1029925" y="3260362"/>
                  <a:ext cx="80640" cy="180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4" name="Grupo 283">
            <a:extLst>
              <a:ext uri="{FF2B5EF4-FFF2-40B4-BE49-F238E27FC236}">
                <a16:creationId xmlns:a16="http://schemas.microsoft.com/office/drawing/2014/main" id="{37C00253-5643-45E7-BAFE-68904820D600}"/>
              </a:ext>
            </a:extLst>
          </p:cNvPr>
          <p:cNvGrpSpPr/>
          <p:nvPr/>
        </p:nvGrpSpPr>
        <p:grpSpPr>
          <a:xfrm>
            <a:off x="1880245" y="3456202"/>
            <a:ext cx="4190040" cy="824760"/>
            <a:chOff x="1880245" y="3456202"/>
            <a:chExt cx="4190040" cy="82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489" name="Entrada de lápiz 488">
                  <a:extLst>
                    <a:ext uri="{FF2B5EF4-FFF2-40B4-BE49-F238E27FC236}">
                      <a16:creationId xmlns:a16="http://schemas.microsoft.com/office/drawing/2014/main" id="{32DB207B-2A38-4D3F-8711-C7693EE4F3DC}"/>
                    </a:ext>
                  </a:extLst>
                </p14:cNvPr>
                <p14:cNvContentPartPr/>
                <p14:nvPr/>
              </p14:nvContentPartPr>
              <p14:xfrm>
                <a:off x="1989685" y="3779842"/>
                <a:ext cx="1544760" cy="45720"/>
              </p14:xfrm>
            </p:contentPart>
          </mc:Choice>
          <mc:Fallback xmlns="">
            <p:pic>
              <p:nvPicPr>
                <p:cNvPr id="489" name="Entrada de lápiz 488">
                  <a:extLst>
                    <a:ext uri="{FF2B5EF4-FFF2-40B4-BE49-F238E27FC236}">
                      <a16:creationId xmlns:a16="http://schemas.microsoft.com/office/drawing/2014/main" id="{32DB207B-2A38-4D3F-8711-C7693EE4F3DC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1971685" y="3762202"/>
                  <a:ext cx="158040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500" name="Entrada de lápiz 499">
                  <a:extLst>
                    <a:ext uri="{FF2B5EF4-FFF2-40B4-BE49-F238E27FC236}">
                      <a16:creationId xmlns:a16="http://schemas.microsoft.com/office/drawing/2014/main" id="{E896B5D4-56E4-4D22-8CA8-DBBA5E83708A}"/>
                    </a:ext>
                  </a:extLst>
                </p14:cNvPr>
                <p14:cNvContentPartPr/>
                <p14:nvPr/>
              </p14:nvContentPartPr>
              <p14:xfrm>
                <a:off x="2071045" y="3945442"/>
                <a:ext cx="761400" cy="192960"/>
              </p14:xfrm>
            </p:contentPart>
          </mc:Choice>
          <mc:Fallback xmlns="">
            <p:pic>
              <p:nvPicPr>
                <p:cNvPr id="500" name="Entrada de lápiz 499">
                  <a:extLst>
                    <a:ext uri="{FF2B5EF4-FFF2-40B4-BE49-F238E27FC236}">
                      <a16:creationId xmlns:a16="http://schemas.microsoft.com/office/drawing/2014/main" id="{E896B5D4-56E4-4D22-8CA8-DBBA5E83708A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2053405" y="3927802"/>
                  <a:ext cx="79704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501" name="Entrada de lápiz 500">
                  <a:extLst>
                    <a:ext uri="{FF2B5EF4-FFF2-40B4-BE49-F238E27FC236}">
                      <a16:creationId xmlns:a16="http://schemas.microsoft.com/office/drawing/2014/main" id="{7F2F8E46-E792-49F1-86C7-B4C3D3B7C577}"/>
                    </a:ext>
                  </a:extLst>
                </p14:cNvPr>
                <p14:cNvContentPartPr/>
                <p14:nvPr/>
              </p14:nvContentPartPr>
              <p14:xfrm>
                <a:off x="2887885" y="3959482"/>
                <a:ext cx="200160" cy="91800"/>
              </p14:xfrm>
            </p:contentPart>
          </mc:Choice>
          <mc:Fallback xmlns="">
            <p:pic>
              <p:nvPicPr>
                <p:cNvPr id="501" name="Entrada de lápiz 500">
                  <a:extLst>
                    <a:ext uri="{FF2B5EF4-FFF2-40B4-BE49-F238E27FC236}">
                      <a16:creationId xmlns:a16="http://schemas.microsoft.com/office/drawing/2014/main" id="{7F2F8E46-E792-49F1-86C7-B4C3D3B7C577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2870245" y="3941482"/>
                  <a:ext cx="23580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502" name="Entrada de lápiz 501">
                  <a:extLst>
                    <a:ext uri="{FF2B5EF4-FFF2-40B4-BE49-F238E27FC236}">
                      <a16:creationId xmlns:a16="http://schemas.microsoft.com/office/drawing/2014/main" id="{5DC8C85C-4F97-4FFB-AF88-5FA8C71CD090}"/>
                    </a:ext>
                  </a:extLst>
                </p14:cNvPr>
                <p14:cNvContentPartPr/>
                <p14:nvPr/>
              </p14:nvContentPartPr>
              <p14:xfrm>
                <a:off x="3041965" y="3913762"/>
                <a:ext cx="91800" cy="367200"/>
              </p14:xfrm>
            </p:contentPart>
          </mc:Choice>
          <mc:Fallback xmlns="">
            <p:pic>
              <p:nvPicPr>
                <p:cNvPr id="502" name="Entrada de lápiz 501">
                  <a:extLst>
                    <a:ext uri="{FF2B5EF4-FFF2-40B4-BE49-F238E27FC236}">
                      <a16:creationId xmlns:a16="http://schemas.microsoft.com/office/drawing/2014/main" id="{5DC8C85C-4F97-4FFB-AF88-5FA8C71CD090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3023965" y="3895762"/>
                  <a:ext cx="127440" cy="40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508" name="Entrada de lápiz 507">
                  <a:extLst>
                    <a:ext uri="{FF2B5EF4-FFF2-40B4-BE49-F238E27FC236}">
                      <a16:creationId xmlns:a16="http://schemas.microsoft.com/office/drawing/2014/main" id="{73C36D72-D571-4E61-964C-BB7A2B666DC8}"/>
                    </a:ext>
                  </a:extLst>
                </p14:cNvPr>
                <p14:cNvContentPartPr/>
                <p14:nvPr/>
              </p14:nvContentPartPr>
              <p14:xfrm>
                <a:off x="1880245" y="3468082"/>
                <a:ext cx="289800" cy="157680"/>
              </p14:xfrm>
            </p:contentPart>
          </mc:Choice>
          <mc:Fallback xmlns="">
            <p:pic>
              <p:nvPicPr>
                <p:cNvPr id="508" name="Entrada de lápiz 507">
                  <a:extLst>
                    <a:ext uri="{FF2B5EF4-FFF2-40B4-BE49-F238E27FC236}">
                      <a16:creationId xmlns:a16="http://schemas.microsoft.com/office/drawing/2014/main" id="{73C36D72-D571-4E61-964C-BB7A2B666DC8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1862605" y="3450082"/>
                  <a:ext cx="32544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509" name="Entrada de lápiz 508">
                  <a:extLst>
                    <a:ext uri="{FF2B5EF4-FFF2-40B4-BE49-F238E27FC236}">
                      <a16:creationId xmlns:a16="http://schemas.microsoft.com/office/drawing/2014/main" id="{54056BAD-2892-46F1-9E21-24736FE43D7D}"/>
                    </a:ext>
                  </a:extLst>
                </p14:cNvPr>
                <p14:cNvContentPartPr/>
                <p14:nvPr/>
              </p14:nvContentPartPr>
              <p14:xfrm>
                <a:off x="2283445" y="3563842"/>
                <a:ext cx="36360" cy="4680"/>
              </p14:xfrm>
            </p:contentPart>
          </mc:Choice>
          <mc:Fallback xmlns="">
            <p:pic>
              <p:nvPicPr>
                <p:cNvPr id="509" name="Entrada de lápiz 508">
                  <a:extLst>
                    <a:ext uri="{FF2B5EF4-FFF2-40B4-BE49-F238E27FC236}">
                      <a16:creationId xmlns:a16="http://schemas.microsoft.com/office/drawing/2014/main" id="{54056BAD-2892-46F1-9E21-24736FE43D7D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2265805" y="3545842"/>
                  <a:ext cx="720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510" name="Entrada de lápiz 509">
                  <a:extLst>
                    <a:ext uri="{FF2B5EF4-FFF2-40B4-BE49-F238E27FC236}">
                      <a16:creationId xmlns:a16="http://schemas.microsoft.com/office/drawing/2014/main" id="{6FC9398F-879E-48C9-947E-39ABB2B2BB5A}"/>
                    </a:ext>
                  </a:extLst>
                </p14:cNvPr>
                <p14:cNvContentPartPr/>
                <p14:nvPr/>
              </p14:nvContentPartPr>
              <p14:xfrm>
                <a:off x="2419525" y="3477082"/>
                <a:ext cx="196200" cy="105120"/>
              </p14:xfrm>
            </p:contentPart>
          </mc:Choice>
          <mc:Fallback xmlns="">
            <p:pic>
              <p:nvPicPr>
                <p:cNvPr id="510" name="Entrada de lápiz 509">
                  <a:extLst>
                    <a:ext uri="{FF2B5EF4-FFF2-40B4-BE49-F238E27FC236}">
                      <a16:creationId xmlns:a16="http://schemas.microsoft.com/office/drawing/2014/main" id="{6FC9398F-879E-48C9-947E-39ABB2B2BB5A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2401885" y="3459082"/>
                  <a:ext cx="23184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511" name="Entrada de lápiz 510">
                  <a:extLst>
                    <a:ext uri="{FF2B5EF4-FFF2-40B4-BE49-F238E27FC236}">
                      <a16:creationId xmlns:a16="http://schemas.microsoft.com/office/drawing/2014/main" id="{39175805-81FF-4B1D-9874-E797C0546683}"/>
                    </a:ext>
                  </a:extLst>
                </p14:cNvPr>
                <p14:cNvContentPartPr/>
                <p14:nvPr/>
              </p14:nvContentPartPr>
              <p14:xfrm>
                <a:off x="2552005" y="3456202"/>
                <a:ext cx="35640" cy="222480"/>
              </p14:xfrm>
            </p:contentPart>
          </mc:Choice>
          <mc:Fallback xmlns="">
            <p:pic>
              <p:nvPicPr>
                <p:cNvPr id="511" name="Entrada de lápiz 510">
                  <a:extLst>
                    <a:ext uri="{FF2B5EF4-FFF2-40B4-BE49-F238E27FC236}">
                      <a16:creationId xmlns:a16="http://schemas.microsoft.com/office/drawing/2014/main" id="{39175805-81FF-4B1D-9874-E797C0546683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2534005" y="3438562"/>
                  <a:ext cx="7128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56" name="Entrada de lápiz 255">
                  <a:extLst>
                    <a:ext uri="{FF2B5EF4-FFF2-40B4-BE49-F238E27FC236}">
                      <a16:creationId xmlns:a16="http://schemas.microsoft.com/office/drawing/2014/main" id="{5AA286E1-9997-4408-801D-8C811B8B6D36}"/>
                    </a:ext>
                  </a:extLst>
                </p14:cNvPr>
                <p14:cNvContentPartPr/>
                <p14:nvPr/>
              </p14:nvContentPartPr>
              <p14:xfrm>
                <a:off x="2671885" y="3589402"/>
                <a:ext cx="138600" cy="23760"/>
              </p14:xfrm>
            </p:contentPart>
          </mc:Choice>
          <mc:Fallback xmlns="">
            <p:pic>
              <p:nvPicPr>
                <p:cNvPr id="256" name="Entrada de lápiz 255">
                  <a:extLst>
                    <a:ext uri="{FF2B5EF4-FFF2-40B4-BE49-F238E27FC236}">
                      <a16:creationId xmlns:a16="http://schemas.microsoft.com/office/drawing/2014/main" id="{5AA286E1-9997-4408-801D-8C811B8B6D36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2653885" y="3571402"/>
                  <a:ext cx="17424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58" name="Entrada de lápiz 257">
                  <a:extLst>
                    <a:ext uri="{FF2B5EF4-FFF2-40B4-BE49-F238E27FC236}">
                      <a16:creationId xmlns:a16="http://schemas.microsoft.com/office/drawing/2014/main" id="{C47D286C-5D7B-4460-808E-B1DCA3B59CC1}"/>
                    </a:ext>
                  </a:extLst>
                </p14:cNvPr>
                <p14:cNvContentPartPr/>
                <p14:nvPr/>
              </p14:nvContentPartPr>
              <p14:xfrm>
                <a:off x="2893645" y="3468082"/>
                <a:ext cx="241560" cy="191520"/>
              </p14:xfrm>
            </p:contentPart>
          </mc:Choice>
          <mc:Fallback xmlns="">
            <p:pic>
              <p:nvPicPr>
                <p:cNvPr id="258" name="Entrada de lápiz 257">
                  <a:extLst>
                    <a:ext uri="{FF2B5EF4-FFF2-40B4-BE49-F238E27FC236}">
                      <a16:creationId xmlns:a16="http://schemas.microsoft.com/office/drawing/2014/main" id="{C47D286C-5D7B-4460-808E-B1DCA3B59CC1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2876005" y="3450082"/>
                  <a:ext cx="27720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59" name="Entrada de lápiz 258">
                  <a:extLst>
                    <a:ext uri="{FF2B5EF4-FFF2-40B4-BE49-F238E27FC236}">
                      <a16:creationId xmlns:a16="http://schemas.microsoft.com/office/drawing/2014/main" id="{2325A897-5F86-4205-9C58-40C53352E1C7}"/>
                    </a:ext>
                  </a:extLst>
                </p14:cNvPr>
                <p14:cNvContentPartPr/>
                <p14:nvPr/>
              </p14:nvContentPartPr>
              <p14:xfrm>
                <a:off x="3220165" y="3545842"/>
                <a:ext cx="14040" cy="4680"/>
              </p14:xfrm>
            </p:contentPart>
          </mc:Choice>
          <mc:Fallback xmlns="">
            <p:pic>
              <p:nvPicPr>
                <p:cNvPr id="259" name="Entrada de lápiz 258">
                  <a:extLst>
                    <a:ext uri="{FF2B5EF4-FFF2-40B4-BE49-F238E27FC236}">
                      <a16:creationId xmlns:a16="http://schemas.microsoft.com/office/drawing/2014/main" id="{2325A897-5F86-4205-9C58-40C53352E1C7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3202165" y="3528202"/>
                  <a:ext cx="496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61" name="Entrada de lápiz 260">
                  <a:extLst>
                    <a:ext uri="{FF2B5EF4-FFF2-40B4-BE49-F238E27FC236}">
                      <a16:creationId xmlns:a16="http://schemas.microsoft.com/office/drawing/2014/main" id="{B7B80CE0-623E-4EE3-82F1-D13A07204275}"/>
                    </a:ext>
                  </a:extLst>
                </p14:cNvPr>
                <p14:cNvContentPartPr/>
                <p14:nvPr/>
              </p14:nvContentPartPr>
              <p14:xfrm>
                <a:off x="3278485" y="3500482"/>
                <a:ext cx="254880" cy="169200"/>
              </p14:xfrm>
            </p:contentPart>
          </mc:Choice>
          <mc:Fallback xmlns="">
            <p:pic>
              <p:nvPicPr>
                <p:cNvPr id="261" name="Entrada de lápiz 260">
                  <a:extLst>
                    <a:ext uri="{FF2B5EF4-FFF2-40B4-BE49-F238E27FC236}">
                      <a16:creationId xmlns:a16="http://schemas.microsoft.com/office/drawing/2014/main" id="{B7B80CE0-623E-4EE3-82F1-D13A07204275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3260485" y="3482842"/>
                  <a:ext cx="29052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62" name="Entrada de lápiz 261">
                  <a:extLst>
                    <a:ext uri="{FF2B5EF4-FFF2-40B4-BE49-F238E27FC236}">
                      <a16:creationId xmlns:a16="http://schemas.microsoft.com/office/drawing/2014/main" id="{D5D54266-0ECE-4D6F-A330-6E4B6811E46F}"/>
                    </a:ext>
                  </a:extLst>
                </p14:cNvPr>
                <p14:cNvContentPartPr/>
                <p14:nvPr/>
              </p14:nvContentPartPr>
              <p14:xfrm>
                <a:off x="3664765" y="3712882"/>
                <a:ext cx="160560" cy="360"/>
              </p14:xfrm>
            </p:contentPart>
          </mc:Choice>
          <mc:Fallback xmlns="">
            <p:pic>
              <p:nvPicPr>
                <p:cNvPr id="262" name="Entrada de lápiz 261">
                  <a:extLst>
                    <a:ext uri="{FF2B5EF4-FFF2-40B4-BE49-F238E27FC236}">
                      <a16:creationId xmlns:a16="http://schemas.microsoft.com/office/drawing/2014/main" id="{D5D54266-0ECE-4D6F-A330-6E4B6811E46F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3647125" y="3695242"/>
                  <a:ext cx="1962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63" name="Entrada de lápiz 262">
                  <a:extLst>
                    <a:ext uri="{FF2B5EF4-FFF2-40B4-BE49-F238E27FC236}">
                      <a16:creationId xmlns:a16="http://schemas.microsoft.com/office/drawing/2014/main" id="{21E7CEF4-245B-45F0-8DAD-498CC0327F6A}"/>
                    </a:ext>
                  </a:extLst>
                </p14:cNvPr>
                <p14:cNvContentPartPr/>
                <p14:nvPr/>
              </p14:nvContentPartPr>
              <p14:xfrm>
                <a:off x="3722725" y="3791002"/>
                <a:ext cx="203400" cy="360"/>
              </p14:xfrm>
            </p:contentPart>
          </mc:Choice>
          <mc:Fallback xmlns="">
            <p:pic>
              <p:nvPicPr>
                <p:cNvPr id="263" name="Entrada de lápiz 262">
                  <a:extLst>
                    <a:ext uri="{FF2B5EF4-FFF2-40B4-BE49-F238E27FC236}">
                      <a16:creationId xmlns:a16="http://schemas.microsoft.com/office/drawing/2014/main" id="{21E7CEF4-245B-45F0-8DAD-498CC0327F6A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3704725" y="3773002"/>
                  <a:ext cx="2390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65" name="Entrada de lápiz 264">
                  <a:extLst>
                    <a:ext uri="{FF2B5EF4-FFF2-40B4-BE49-F238E27FC236}">
                      <a16:creationId xmlns:a16="http://schemas.microsoft.com/office/drawing/2014/main" id="{6D01BD81-DA1E-4A4F-BFE6-4D59005765B3}"/>
                    </a:ext>
                  </a:extLst>
                </p14:cNvPr>
                <p14:cNvContentPartPr/>
                <p14:nvPr/>
              </p14:nvContentPartPr>
              <p14:xfrm>
                <a:off x="4025485" y="3557362"/>
                <a:ext cx="322560" cy="212040"/>
              </p14:xfrm>
            </p:contentPart>
          </mc:Choice>
          <mc:Fallback xmlns="">
            <p:pic>
              <p:nvPicPr>
                <p:cNvPr id="265" name="Entrada de lápiz 264">
                  <a:extLst>
                    <a:ext uri="{FF2B5EF4-FFF2-40B4-BE49-F238E27FC236}">
                      <a16:creationId xmlns:a16="http://schemas.microsoft.com/office/drawing/2014/main" id="{6D01BD81-DA1E-4A4F-BFE6-4D59005765B3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4007485" y="3539362"/>
                  <a:ext cx="35820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66" name="Entrada de lápiz 265">
                  <a:extLst>
                    <a:ext uri="{FF2B5EF4-FFF2-40B4-BE49-F238E27FC236}">
                      <a16:creationId xmlns:a16="http://schemas.microsoft.com/office/drawing/2014/main" id="{E9DD863A-2569-4D40-BBAB-062F01469500}"/>
                    </a:ext>
                  </a:extLst>
                </p14:cNvPr>
                <p14:cNvContentPartPr/>
                <p14:nvPr/>
              </p14:nvContentPartPr>
              <p14:xfrm>
                <a:off x="4262365" y="3545842"/>
                <a:ext cx="299520" cy="169560"/>
              </p14:xfrm>
            </p:contentPart>
          </mc:Choice>
          <mc:Fallback xmlns="">
            <p:pic>
              <p:nvPicPr>
                <p:cNvPr id="266" name="Entrada de lápiz 265">
                  <a:extLst>
                    <a:ext uri="{FF2B5EF4-FFF2-40B4-BE49-F238E27FC236}">
                      <a16:creationId xmlns:a16="http://schemas.microsoft.com/office/drawing/2014/main" id="{E9DD863A-2569-4D40-BBAB-062F01469500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4244365" y="3528202"/>
                  <a:ext cx="33516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68" name="Entrada de lápiz 267">
                  <a:extLst>
                    <a:ext uri="{FF2B5EF4-FFF2-40B4-BE49-F238E27FC236}">
                      <a16:creationId xmlns:a16="http://schemas.microsoft.com/office/drawing/2014/main" id="{B78D9687-D3B5-4F80-933D-728A6364B848}"/>
                    </a:ext>
                  </a:extLst>
                </p14:cNvPr>
                <p14:cNvContentPartPr/>
                <p14:nvPr/>
              </p14:nvContentPartPr>
              <p14:xfrm>
                <a:off x="4582765" y="3612802"/>
                <a:ext cx="132120" cy="11160"/>
              </p14:xfrm>
            </p:contentPart>
          </mc:Choice>
          <mc:Fallback xmlns="">
            <p:pic>
              <p:nvPicPr>
                <p:cNvPr id="268" name="Entrada de lápiz 267">
                  <a:extLst>
                    <a:ext uri="{FF2B5EF4-FFF2-40B4-BE49-F238E27FC236}">
                      <a16:creationId xmlns:a16="http://schemas.microsoft.com/office/drawing/2014/main" id="{B78D9687-D3B5-4F80-933D-728A6364B848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4565125" y="3595162"/>
                  <a:ext cx="1677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69" name="Entrada de lápiz 268">
                  <a:extLst>
                    <a:ext uri="{FF2B5EF4-FFF2-40B4-BE49-F238E27FC236}">
                      <a16:creationId xmlns:a16="http://schemas.microsoft.com/office/drawing/2014/main" id="{338C8AD1-8A43-4796-BEB7-0D6F85A30FDF}"/>
                    </a:ext>
                  </a:extLst>
                </p14:cNvPr>
                <p14:cNvContentPartPr/>
                <p14:nvPr/>
              </p14:nvContentPartPr>
              <p14:xfrm>
                <a:off x="4760965" y="3492202"/>
                <a:ext cx="230760" cy="208800"/>
              </p14:xfrm>
            </p:contentPart>
          </mc:Choice>
          <mc:Fallback xmlns="">
            <p:pic>
              <p:nvPicPr>
                <p:cNvPr id="269" name="Entrada de lápiz 268">
                  <a:extLst>
                    <a:ext uri="{FF2B5EF4-FFF2-40B4-BE49-F238E27FC236}">
                      <a16:creationId xmlns:a16="http://schemas.microsoft.com/office/drawing/2014/main" id="{338C8AD1-8A43-4796-BEB7-0D6F85A30FDF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4742965" y="3474202"/>
                  <a:ext cx="26640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70" name="Entrada de lápiz 269">
                  <a:extLst>
                    <a:ext uri="{FF2B5EF4-FFF2-40B4-BE49-F238E27FC236}">
                      <a16:creationId xmlns:a16="http://schemas.microsoft.com/office/drawing/2014/main" id="{0A881B62-EF60-477A-A1BB-8695012629A5}"/>
                    </a:ext>
                  </a:extLst>
                </p14:cNvPr>
                <p14:cNvContentPartPr/>
                <p14:nvPr/>
              </p14:nvContentPartPr>
              <p14:xfrm>
                <a:off x="4170565" y="3797482"/>
                <a:ext cx="864360" cy="27720"/>
              </p14:xfrm>
            </p:contentPart>
          </mc:Choice>
          <mc:Fallback xmlns="">
            <p:pic>
              <p:nvPicPr>
                <p:cNvPr id="270" name="Entrada de lápiz 269">
                  <a:extLst>
                    <a:ext uri="{FF2B5EF4-FFF2-40B4-BE49-F238E27FC236}">
                      <a16:creationId xmlns:a16="http://schemas.microsoft.com/office/drawing/2014/main" id="{0A881B62-EF60-477A-A1BB-8695012629A5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4152565" y="3779482"/>
                  <a:ext cx="90000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71" name="Entrada de lápiz 270">
                  <a:extLst>
                    <a:ext uri="{FF2B5EF4-FFF2-40B4-BE49-F238E27FC236}">
                      <a16:creationId xmlns:a16="http://schemas.microsoft.com/office/drawing/2014/main" id="{309D5084-4F98-4E6E-B98A-6080D94B5CEF}"/>
                    </a:ext>
                  </a:extLst>
                </p14:cNvPr>
                <p14:cNvContentPartPr/>
                <p14:nvPr/>
              </p14:nvContentPartPr>
              <p14:xfrm>
                <a:off x="4348765" y="3926362"/>
                <a:ext cx="392040" cy="222840"/>
              </p14:xfrm>
            </p:contentPart>
          </mc:Choice>
          <mc:Fallback xmlns="">
            <p:pic>
              <p:nvPicPr>
                <p:cNvPr id="271" name="Entrada de lápiz 270">
                  <a:extLst>
                    <a:ext uri="{FF2B5EF4-FFF2-40B4-BE49-F238E27FC236}">
                      <a16:creationId xmlns:a16="http://schemas.microsoft.com/office/drawing/2014/main" id="{309D5084-4F98-4E6E-B98A-6080D94B5CEF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4330765" y="3908362"/>
                  <a:ext cx="42768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72" name="Entrada de lápiz 271">
                  <a:extLst>
                    <a:ext uri="{FF2B5EF4-FFF2-40B4-BE49-F238E27FC236}">
                      <a16:creationId xmlns:a16="http://schemas.microsoft.com/office/drawing/2014/main" id="{F9D7C858-4D20-4DF9-B40F-64070BEFA08C}"/>
                    </a:ext>
                  </a:extLst>
                </p14:cNvPr>
                <p14:cNvContentPartPr/>
                <p14:nvPr/>
              </p14:nvContentPartPr>
              <p14:xfrm>
                <a:off x="4672405" y="3924562"/>
                <a:ext cx="141120" cy="128160"/>
              </p14:xfrm>
            </p:contentPart>
          </mc:Choice>
          <mc:Fallback xmlns="">
            <p:pic>
              <p:nvPicPr>
                <p:cNvPr id="272" name="Entrada de lápiz 271">
                  <a:extLst>
                    <a:ext uri="{FF2B5EF4-FFF2-40B4-BE49-F238E27FC236}">
                      <a16:creationId xmlns:a16="http://schemas.microsoft.com/office/drawing/2014/main" id="{F9D7C858-4D20-4DF9-B40F-64070BEFA08C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4654405" y="3906922"/>
                  <a:ext cx="17676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73" name="Entrada de lápiz 272">
                  <a:extLst>
                    <a:ext uri="{FF2B5EF4-FFF2-40B4-BE49-F238E27FC236}">
                      <a16:creationId xmlns:a16="http://schemas.microsoft.com/office/drawing/2014/main" id="{C545FE84-C488-4EF3-AF18-7A9A562FCCDF}"/>
                    </a:ext>
                  </a:extLst>
                </p14:cNvPr>
                <p14:cNvContentPartPr/>
                <p14:nvPr/>
              </p14:nvContentPartPr>
              <p14:xfrm>
                <a:off x="4817125" y="3891442"/>
                <a:ext cx="66240" cy="313920"/>
              </p14:xfrm>
            </p:contentPart>
          </mc:Choice>
          <mc:Fallback xmlns="">
            <p:pic>
              <p:nvPicPr>
                <p:cNvPr id="273" name="Entrada de lápiz 272">
                  <a:extLst>
                    <a:ext uri="{FF2B5EF4-FFF2-40B4-BE49-F238E27FC236}">
                      <a16:creationId xmlns:a16="http://schemas.microsoft.com/office/drawing/2014/main" id="{C545FE84-C488-4EF3-AF18-7A9A562FCCDF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4799485" y="3873802"/>
                  <a:ext cx="101880" cy="34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74" name="Entrada de lápiz 273">
                  <a:extLst>
                    <a:ext uri="{FF2B5EF4-FFF2-40B4-BE49-F238E27FC236}">
                      <a16:creationId xmlns:a16="http://schemas.microsoft.com/office/drawing/2014/main" id="{44752123-7710-4BA1-A817-5E2379DD5926}"/>
                    </a:ext>
                  </a:extLst>
                </p14:cNvPr>
                <p14:cNvContentPartPr/>
                <p14:nvPr/>
              </p14:nvContentPartPr>
              <p14:xfrm>
                <a:off x="5159125" y="3768682"/>
                <a:ext cx="86400" cy="360"/>
              </p14:xfrm>
            </p:contentPart>
          </mc:Choice>
          <mc:Fallback xmlns="">
            <p:pic>
              <p:nvPicPr>
                <p:cNvPr id="274" name="Entrada de lápiz 273">
                  <a:extLst>
                    <a:ext uri="{FF2B5EF4-FFF2-40B4-BE49-F238E27FC236}">
                      <a16:creationId xmlns:a16="http://schemas.microsoft.com/office/drawing/2014/main" id="{44752123-7710-4BA1-A817-5E2379DD5926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5141125" y="3751042"/>
                  <a:ext cx="1220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75" name="Entrada de lápiz 274">
                  <a:extLst>
                    <a:ext uri="{FF2B5EF4-FFF2-40B4-BE49-F238E27FC236}">
                      <a16:creationId xmlns:a16="http://schemas.microsoft.com/office/drawing/2014/main" id="{5A44EA2C-6AD5-4279-B866-6CD811EC3336}"/>
                    </a:ext>
                  </a:extLst>
                </p14:cNvPr>
                <p14:cNvContentPartPr/>
                <p14:nvPr/>
              </p14:nvContentPartPr>
              <p14:xfrm>
                <a:off x="5203405" y="3826642"/>
                <a:ext cx="114480" cy="20520"/>
              </p14:xfrm>
            </p:contentPart>
          </mc:Choice>
          <mc:Fallback xmlns="">
            <p:pic>
              <p:nvPicPr>
                <p:cNvPr id="275" name="Entrada de lápiz 274">
                  <a:extLst>
                    <a:ext uri="{FF2B5EF4-FFF2-40B4-BE49-F238E27FC236}">
                      <a16:creationId xmlns:a16="http://schemas.microsoft.com/office/drawing/2014/main" id="{5A44EA2C-6AD5-4279-B866-6CD811EC3336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5185405" y="3808642"/>
                  <a:ext cx="15012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77" name="Entrada de lápiz 276">
                  <a:extLst>
                    <a:ext uri="{FF2B5EF4-FFF2-40B4-BE49-F238E27FC236}">
                      <a16:creationId xmlns:a16="http://schemas.microsoft.com/office/drawing/2014/main" id="{E290B16B-C341-46FF-9995-3CC8D67DFD14}"/>
                    </a:ext>
                  </a:extLst>
                </p14:cNvPr>
                <p14:cNvContentPartPr/>
                <p14:nvPr/>
              </p14:nvContentPartPr>
              <p14:xfrm>
                <a:off x="5585725" y="3499762"/>
                <a:ext cx="99720" cy="279360"/>
              </p14:xfrm>
            </p:contentPart>
          </mc:Choice>
          <mc:Fallback xmlns="">
            <p:pic>
              <p:nvPicPr>
                <p:cNvPr id="277" name="Entrada de lápiz 276">
                  <a:extLst>
                    <a:ext uri="{FF2B5EF4-FFF2-40B4-BE49-F238E27FC236}">
                      <a16:creationId xmlns:a16="http://schemas.microsoft.com/office/drawing/2014/main" id="{E290B16B-C341-46FF-9995-3CC8D67DFD14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5568085" y="3482122"/>
                  <a:ext cx="13536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78" name="Entrada de lápiz 277">
                  <a:extLst>
                    <a:ext uri="{FF2B5EF4-FFF2-40B4-BE49-F238E27FC236}">
                      <a16:creationId xmlns:a16="http://schemas.microsoft.com/office/drawing/2014/main" id="{D3ABC7D0-6C0B-4DA8-B23F-E0FC9CC924E6}"/>
                    </a:ext>
                  </a:extLst>
                </p14:cNvPr>
                <p14:cNvContentPartPr/>
                <p14:nvPr/>
              </p14:nvContentPartPr>
              <p14:xfrm>
                <a:off x="5720365" y="3530002"/>
                <a:ext cx="76680" cy="231480"/>
              </p14:xfrm>
            </p:contentPart>
          </mc:Choice>
          <mc:Fallback xmlns="">
            <p:pic>
              <p:nvPicPr>
                <p:cNvPr id="278" name="Entrada de lápiz 277">
                  <a:extLst>
                    <a:ext uri="{FF2B5EF4-FFF2-40B4-BE49-F238E27FC236}">
                      <a16:creationId xmlns:a16="http://schemas.microsoft.com/office/drawing/2014/main" id="{D3ABC7D0-6C0B-4DA8-B23F-E0FC9CC924E6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5702725" y="3512002"/>
                  <a:ext cx="11232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79" name="Entrada de lápiz 278">
                  <a:extLst>
                    <a:ext uri="{FF2B5EF4-FFF2-40B4-BE49-F238E27FC236}">
                      <a16:creationId xmlns:a16="http://schemas.microsoft.com/office/drawing/2014/main" id="{2E1CBEA0-A3EA-49DB-8D14-5EC4167B03B2}"/>
                    </a:ext>
                  </a:extLst>
                </p14:cNvPr>
                <p14:cNvContentPartPr/>
                <p14:nvPr/>
              </p14:nvContentPartPr>
              <p14:xfrm>
                <a:off x="5397445" y="3812962"/>
                <a:ext cx="672840" cy="45000"/>
              </p14:xfrm>
            </p:contentPart>
          </mc:Choice>
          <mc:Fallback xmlns="">
            <p:pic>
              <p:nvPicPr>
                <p:cNvPr id="279" name="Entrada de lápiz 278">
                  <a:extLst>
                    <a:ext uri="{FF2B5EF4-FFF2-40B4-BE49-F238E27FC236}">
                      <a16:creationId xmlns:a16="http://schemas.microsoft.com/office/drawing/2014/main" id="{2E1CBEA0-A3EA-49DB-8D14-5EC4167B03B2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5379445" y="3795322"/>
                  <a:ext cx="70848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81" name="Entrada de lápiz 280">
                  <a:extLst>
                    <a:ext uri="{FF2B5EF4-FFF2-40B4-BE49-F238E27FC236}">
                      <a16:creationId xmlns:a16="http://schemas.microsoft.com/office/drawing/2014/main" id="{A69A8F46-C216-442D-8E5D-C77C1E29D98A}"/>
                    </a:ext>
                  </a:extLst>
                </p14:cNvPr>
                <p14:cNvContentPartPr/>
                <p14:nvPr/>
              </p14:nvContentPartPr>
              <p14:xfrm>
                <a:off x="5434165" y="3947242"/>
                <a:ext cx="318960" cy="295920"/>
              </p14:xfrm>
            </p:contentPart>
          </mc:Choice>
          <mc:Fallback xmlns="">
            <p:pic>
              <p:nvPicPr>
                <p:cNvPr id="281" name="Entrada de lápiz 280">
                  <a:extLst>
                    <a:ext uri="{FF2B5EF4-FFF2-40B4-BE49-F238E27FC236}">
                      <a16:creationId xmlns:a16="http://schemas.microsoft.com/office/drawing/2014/main" id="{A69A8F46-C216-442D-8E5D-C77C1E29D98A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5416165" y="3929242"/>
                  <a:ext cx="35460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82" name="Entrada de lápiz 281">
                  <a:extLst>
                    <a:ext uri="{FF2B5EF4-FFF2-40B4-BE49-F238E27FC236}">
                      <a16:creationId xmlns:a16="http://schemas.microsoft.com/office/drawing/2014/main" id="{B7C4B259-FC5A-41A6-9DEC-F73452CB6817}"/>
                    </a:ext>
                  </a:extLst>
                </p14:cNvPr>
                <p14:cNvContentPartPr/>
                <p14:nvPr/>
              </p14:nvContentPartPr>
              <p14:xfrm>
                <a:off x="5786965" y="3936442"/>
                <a:ext cx="184320" cy="134280"/>
              </p14:xfrm>
            </p:contentPart>
          </mc:Choice>
          <mc:Fallback xmlns="">
            <p:pic>
              <p:nvPicPr>
                <p:cNvPr id="282" name="Entrada de lápiz 281">
                  <a:extLst>
                    <a:ext uri="{FF2B5EF4-FFF2-40B4-BE49-F238E27FC236}">
                      <a16:creationId xmlns:a16="http://schemas.microsoft.com/office/drawing/2014/main" id="{B7C4B259-FC5A-41A6-9DEC-F73452CB6817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5769325" y="3918442"/>
                  <a:ext cx="21996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83" name="Entrada de lápiz 282">
                  <a:extLst>
                    <a:ext uri="{FF2B5EF4-FFF2-40B4-BE49-F238E27FC236}">
                      <a16:creationId xmlns:a16="http://schemas.microsoft.com/office/drawing/2014/main" id="{1161C394-C1CA-4AB5-905E-E8E1B7343391}"/>
                    </a:ext>
                  </a:extLst>
                </p14:cNvPr>
                <p14:cNvContentPartPr/>
                <p14:nvPr/>
              </p14:nvContentPartPr>
              <p14:xfrm>
                <a:off x="5918725" y="3902602"/>
                <a:ext cx="47520" cy="233280"/>
              </p14:xfrm>
            </p:contentPart>
          </mc:Choice>
          <mc:Fallback xmlns="">
            <p:pic>
              <p:nvPicPr>
                <p:cNvPr id="283" name="Entrada de lápiz 282">
                  <a:extLst>
                    <a:ext uri="{FF2B5EF4-FFF2-40B4-BE49-F238E27FC236}">
                      <a16:creationId xmlns:a16="http://schemas.microsoft.com/office/drawing/2014/main" id="{1161C394-C1CA-4AB5-905E-E8E1B7343391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5900725" y="3884602"/>
                  <a:ext cx="83160" cy="268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97">
            <p14:nvContentPartPr>
              <p14:cNvPr id="285" name="Entrada de lápiz 284">
                <a:extLst>
                  <a:ext uri="{FF2B5EF4-FFF2-40B4-BE49-F238E27FC236}">
                    <a16:creationId xmlns:a16="http://schemas.microsoft.com/office/drawing/2014/main" id="{7EB8976B-A045-49CF-9DEF-AE3349056C65}"/>
                  </a:ext>
                </a:extLst>
              </p14:cNvPr>
              <p14:cNvContentPartPr/>
              <p14:nvPr/>
            </p14:nvContentPartPr>
            <p14:xfrm>
              <a:off x="1976725" y="4805842"/>
              <a:ext cx="1805760" cy="34920"/>
            </p14:xfrm>
          </p:contentPart>
        </mc:Choice>
        <mc:Fallback xmlns="">
          <p:pic>
            <p:nvPicPr>
              <p:cNvPr id="285" name="Entrada de lápiz 284">
                <a:extLst>
                  <a:ext uri="{FF2B5EF4-FFF2-40B4-BE49-F238E27FC236}">
                    <a16:creationId xmlns:a16="http://schemas.microsoft.com/office/drawing/2014/main" id="{7EB8976B-A045-49CF-9DEF-AE3349056C65}"/>
                  </a:ext>
                </a:extLst>
              </p:cNvPr>
              <p:cNvPicPr/>
              <p:nvPr/>
            </p:nvPicPr>
            <p:blipFill>
              <a:blip r:embed="rId398"/>
              <a:stretch>
                <a:fillRect/>
              </a:stretch>
            </p:blipFill>
            <p:spPr>
              <a:xfrm>
                <a:off x="1958725" y="4788202"/>
                <a:ext cx="1841400" cy="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9">
            <p14:nvContentPartPr>
              <p14:cNvPr id="315" name="Entrada de lápiz 314">
                <a:extLst>
                  <a:ext uri="{FF2B5EF4-FFF2-40B4-BE49-F238E27FC236}">
                    <a16:creationId xmlns:a16="http://schemas.microsoft.com/office/drawing/2014/main" id="{EEE071B0-AF62-4F40-83FA-1CFDDE6F71BC}"/>
                  </a:ext>
                </a:extLst>
              </p14:cNvPr>
              <p14:cNvContentPartPr/>
              <p14:nvPr/>
            </p14:nvContentPartPr>
            <p14:xfrm>
              <a:off x="4911805" y="4436482"/>
              <a:ext cx="396720" cy="337320"/>
            </p14:xfrm>
          </p:contentPart>
        </mc:Choice>
        <mc:Fallback xmlns="">
          <p:pic>
            <p:nvPicPr>
              <p:cNvPr id="315" name="Entrada de lápiz 314">
                <a:extLst>
                  <a:ext uri="{FF2B5EF4-FFF2-40B4-BE49-F238E27FC236}">
                    <a16:creationId xmlns:a16="http://schemas.microsoft.com/office/drawing/2014/main" id="{EEE071B0-AF62-4F40-83FA-1CFDDE6F71BC}"/>
                  </a:ext>
                </a:extLst>
              </p:cNvPr>
              <p:cNvPicPr/>
              <p:nvPr/>
            </p:nvPicPr>
            <p:blipFill>
              <a:blip r:embed="rId400"/>
              <a:stretch>
                <a:fillRect/>
              </a:stretch>
            </p:blipFill>
            <p:spPr>
              <a:xfrm>
                <a:off x="4893805" y="4418482"/>
                <a:ext cx="432360" cy="37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1">
            <p14:nvContentPartPr>
              <p14:cNvPr id="375" name="Entrada de lápiz 374">
                <a:extLst>
                  <a:ext uri="{FF2B5EF4-FFF2-40B4-BE49-F238E27FC236}">
                    <a16:creationId xmlns:a16="http://schemas.microsoft.com/office/drawing/2014/main" id="{E5340A2B-C749-4140-ACB1-4D2C20A918E5}"/>
                  </a:ext>
                </a:extLst>
              </p14:cNvPr>
              <p14:cNvContentPartPr/>
              <p14:nvPr/>
            </p14:nvContentPartPr>
            <p14:xfrm>
              <a:off x="5496805" y="4426762"/>
              <a:ext cx="300600" cy="329400"/>
            </p14:xfrm>
          </p:contentPart>
        </mc:Choice>
        <mc:Fallback xmlns="">
          <p:pic>
            <p:nvPicPr>
              <p:cNvPr id="375" name="Entrada de lápiz 374">
                <a:extLst>
                  <a:ext uri="{FF2B5EF4-FFF2-40B4-BE49-F238E27FC236}">
                    <a16:creationId xmlns:a16="http://schemas.microsoft.com/office/drawing/2014/main" id="{E5340A2B-C749-4140-ACB1-4D2C20A918E5}"/>
                  </a:ext>
                </a:extLst>
              </p:cNvPr>
              <p:cNvPicPr/>
              <p:nvPr/>
            </p:nvPicPr>
            <p:blipFill>
              <a:blip r:embed="rId402"/>
              <a:stretch>
                <a:fillRect/>
              </a:stretch>
            </p:blipFill>
            <p:spPr>
              <a:xfrm>
                <a:off x="5479165" y="4409122"/>
                <a:ext cx="336240" cy="365040"/>
              </a:xfrm>
              <a:prstGeom prst="rect">
                <a:avLst/>
              </a:prstGeom>
            </p:spPr>
          </p:pic>
        </mc:Fallback>
      </mc:AlternateContent>
      <p:grpSp>
        <p:nvGrpSpPr>
          <p:cNvPr id="406" name="Grupo 405">
            <a:extLst>
              <a:ext uri="{FF2B5EF4-FFF2-40B4-BE49-F238E27FC236}">
                <a16:creationId xmlns:a16="http://schemas.microsoft.com/office/drawing/2014/main" id="{F6D03BC6-56B5-4254-8192-53D064F46576}"/>
              </a:ext>
            </a:extLst>
          </p:cNvPr>
          <p:cNvGrpSpPr/>
          <p:nvPr/>
        </p:nvGrpSpPr>
        <p:grpSpPr>
          <a:xfrm>
            <a:off x="847405" y="4280242"/>
            <a:ext cx="5206680" cy="1098720"/>
            <a:chOff x="847405" y="4280242"/>
            <a:chExt cx="5206680" cy="109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86" name="Entrada de lápiz 285">
                  <a:extLst>
                    <a:ext uri="{FF2B5EF4-FFF2-40B4-BE49-F238E27FC236}">
                      <a16:creationId xmlns:a16="http://schemas.microsoft.com/office/drawing/2014/main" id="{C37A94DB-D86C-4D8C-B204-2EBD9E761A64}"/>
                    </a:ext>
                  </a:extLst>
                </p14:cNvPr>
                <p14:cNvContentPartPr/>
                <p14:nvPr/>
              </p14:nvContentPartPr>
              <p14:xfrm>
                <a:off x="2400445" y="4983682"/>
                <a:ext cx="542520" cy="355680"/>
              </p14:xfrm>
            </p:contentPart>
          </mc:Choice>
          <mc:Fallback xmlns="">
            <p:pic>
              <p:nvPicPr>
                <p:cNvPr id="286" name="Entrada de lápiz 285">
                  <a:extLst>
                    <a:ext uri="{FF2B5EF4-FFF2-40B4-BE49-F238E27FC236}">
                      <a16:creationId xmlns:a16="http://schemas.microsoft.com/office/drawing/2014/main" id="{C37A94DB-D86C-4D8C-B204-2EBD9E761A64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2382445" y="4965682"/>
                  <a:ext cx="578160" cy="39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287" name="Entrada de lápiz 286">
                  <a:extLst>
                    <a:ext uri="{FF2B5EF4-FFF2-40B4-BE49-F238E27FC236}">
                      <a16:creationId xmlns:a16="http://schemas.microsoft.com/office/drawing/2014/main" id="{5570FE12-F9CB-49B7-AB98-5F78A2F6FD3D}"/>
                    </a:ext>
                  </a:extLst>
                </p14:cNvPr>
                <p14:cNvContentPartPr/>
                <p14:nvPr/>
              </p14:nvContentPartPr>
              <p14:xfrm>
                <a:off x="2998405" y="4920322"/>
                <a:ext cx="216000" cy="458640"/>
              </p14:xfrm>
            </p:contentPart>
          </mc:Choice>
          <mc:Fallback xmlns="">
            <p:pic>
              <p:nvPicPr>
                <p:cNvPr id="287" name="Entrada de lápiz 286">
                  <a:extLst>
                    <a:ext uri="{FF2B5EF4-FFF2-40B4-BE49-F238E27FC236}">
                      <a16:creationId xmlns:a16="http://schemas.microsoft.com/office/drawing/2014/main" id="{5570FE12-F9CB-49B7-AB98-5F78A2F6FD3D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2980765" y="4902682"/>
                  <a:ext cx="251640" cy="49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289" name="Entrada de lápiz 288">
                  <a:extLst>
                    <a:ext uri="{FF2B5EF4-FFF2-40B4-BE49-F238E27FC236}">
                      <a16:creationId xmlns:a16="http://schemas.microsoft.com/office/drawing/2014/main" id="{9208CAB8-3063-40A3-952B-E55F15D64B11}"/>
                    </a:ext>
                  </a:extLst>
                </p14:cNvPr>
                <p14:cNvContentPartPr/>
                <p14:nvPr/>
              </p14:nvContentPartPr>
              <p14:xfrm>
                <a:off x="847405" y="4449082"/>
                <a:ext cx="360" cy="360"/>
              </p14:xfrm>
            </p:contentPart>
          </mc:Choice>
          <mc:Fallback xmlns="">
            <p:pic>
              <p:nvPicPr>
                <p:cNvPr id="289" name="Entrada de lápiz 288">
                  <a:extLst>
                    <a:ext uri="{FF2B5EF4-FFF2-40B4-BE49-F238E27FC236}">
                      <a16:creationId xmlns:a16="http://schemas.microsoft.com/office/drawing/2014/main" id="{9208CAB8-3063-40A3-952B-E55F15D64B11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29765" y="4431082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90" name="Entrada de lápiz 289">
                  <a:extLst>
                    <a:ext uri="{FF2B5EF4-FFF2-40B4-BE49-F238E27FC236}">
                      <a16:creationId xmlns:a16="http://schemas.microsoft.com/office/drawing/2014/main" id="{8C9BA22D-25E7-42C8-AE26-496F31CED0A6}"/>
                    </a:ext>
                  </a:extLst>
                </p14:cNvPr>
                <p14:cNvContentPartPr/>
                <p14:nvPr/>
              </p14:nvContentPartPr>
              <p14:xfrm>
                <a:off x="958285" y="4280242"/>
                <a:ext cx="102960" cy="132120"/>
              </p14:xfrm>
            </p:contentPart>
          </mc:Choice>
          <mc:Fallback xmlns="">
            <p:pic>
              <p:nvPicPr>
                <p:cNvPr id="290" name="Entrada de lápiz 289">
                  <a:extLst>
                    <a:ext uri="{FF2B5EF4-FFF2-40B4-BE49-F238E27FC236}">
                      <a16:creationId xmlns:a16="http://schemas.microsoft.com/office/drawing/2014/main" id="{8C9BA22D-25E7-42C8-AE26-496F31CED0A6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940645" y="4262242"/>
                  <a:ext cx="13860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91" name="Entrada de lápiz 290">
                  <a:extLst>
                    <a:ext uri="{FF2B5EF4-FFF2-40B4-BE49-F238E27FC236}">
                      <a16:creationId xmlns:a16="http://schemas.microsoft.com/office/drawing/2014/main" id="{BD770126-54A3-459E-91D2-D903FB56D75C}"/>
                    </a:ext>
                  </a:extLst>
                </p14:cNvPr>
                <p14:cNvContentPartPr/>
                <p14:nvPr/>
              </p14:nvContentPartPr>
              <p14:xfrm>
                <a:off x="1360045" y="4504882"/>
                <a:ext cx="360" cy="360"/>
              </p14:xfrm>
            </p:contentPart>
          </mc:Choice>
          <mc:Fallback xmlns="">
            <p:pic>
              <p:nvPicPr>
                <p:cNvPr id="291" name="Entrada de lápiz 290">
                  <a:extLst>
                    <a:ext uri="{FF2B5EF4-FFF2-40B4-BE49-F238E27FC236}">
                      <a16:creationId xmlns:a16="http://schemas.microsoft.com/office/drawing/2014/main" id="{BD770126-54A3-459E-91D2-D903FB56D75C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342405" y="4486882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292" name="Entrada de lápiz 291">
                  <a:extLst>
                    <a:ext uri="{FF2B5EF4-FFF2-40B4-BE49-F238E27FC236}">
                      <a16:creationId xmlns:a16="http://schemas.microsoft.com/office/drawing/2014/main" id="{119C0048-8441-4A2C-87CD-5891CD744206}"/>
                    </a:ext>
                  </a:extLst>
                </p14:cNvPr>
                <p14:cNvContentPartPr/>
                <p14:nvPr/>
              </p14:nvContentPartPr>
              <p14:xfrm>
                <a:off x="1482805" y="4385362"/>
                <a:ext cx="195120" cy="118800"/>
              </p14:xfrm>
            </p:contentPart>
          </mc:Choice>
          <mc:Fallback xmlns="">
            <p:pic>
              <p:nvPicPr>
                <p:cNvPr id="292" name="Entrada de lápiz 291">
                  <a:extLst>
                    <a:ext uri="{FF2B5EF4-FFF2-40B4-BE49-F238E27FC236}">
                      <a16:creationId xmlns:a16="http://schemas.microsoft.com/office/drawing/2014/main" id="{119C0048-8441-4A2C-87CD-5891CD744206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1465165" y="4367722"/>
                  <a:ext cx="23076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293" name="Entrada de lápiz 292">
                  <a:extLst>
                    <a:ext uri="{FF2B5EF4-FFF2-40B4-BE49-F238E27FC236}">
                      <a16:creationId xmlns:a16="http://schemas.microsoft.com/office/drawing/2014/main" id="{86A732D0-F455-4EFB-BDC4-CBA6DE211909}"/>
                    </a:ext>
                  </a:extLst>
                </p14:cNvPr>
                <p14:cNvContentPartPr/>
                <p14:nvPr/>
              </p14:nvContentPartPr>
              <p14:xfrm>
                <a:off x="1616725" y="4426402"/>
                <a:ext cx="153360" cy="56880"/>
              </p14:xfrm>
            </p:contentPart>
          </mc:Choice>
          <mc:Fallback xmlns="">
            <p:pic>
              <p:nvPicPr>
                <p:cNvPr id="293" name="Entrada de lápiz 292">
                  <a:extLst>
                    <a:ext uri="{FF2B5EF4-FFF2-40B4-BE49-F238E27FC236}">
                      <a16:creationId xmlns:a16="http://schemas.microsoft.com/office/drawing/2014/main" id="{86A732D0-F455-4EFB-BDC4-CBA6DE211909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1599085" y="4408402"/>
                  <a:ext cx="18900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295" name="Entrada de lápiz 294">
                  <a:extLst>
                    <a:ext uri="{FF2B5EF4-FFF2-40B4-BE49-F238E27FC236}">
                      <a16:creationId xmlns:a16="http://schemas.microsoft.com/office/drawing/2014/main" id="{563E14E6-118C-41C5-9211-B6C76F98A79E}"/>
                    </a:ext>
                  </a:extLst>
                </p14:cNvPr>
                <p14:cNvContentPartPr/>
                <p14:nvPr/>
              </p14:nvContentPartPr>
              <p14:xfrm>
                <a:off x="1838125" y="4481122"/>
                <a:ext cx="281160" cy="193320"/>
              </p14:xfrm>
            </p:contentPart>
          </mc:Choice>
          <mc:Fallback xmlns="">
            <p:pic>
              <p:nvPicPr>
                <p:cNvPr id="295" name="Entrada de lápiz 294">
                  <a:extLst>
                    <a:ext uri="{FF2B5EF4-FFF2-40B4-BE49-F238E27FC236}">
                      <a16:creationId xmlns:a16="http://schemas.microsoft.com/office/drawing/2014/main" id="{563E14E6-118C-41C5-9211-B6C76F98A79E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1820485" y="4463482"/>
                  <a:ext cx="31680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296" name="Entrada de lápiz 295">
                  <a:extLst>
                    <a:ext uri="{FF2B5EF4-FFF2-40B4-BE49-F238E27FC236}">
                      <a16:creationId xmlns:a16="http://schemas.microsoft.com/office/drawing/2014/main" id="{6D3E8A43-91B4-44C4-98DC-B8284E6F0A88}"/>
                    </a:ext>
                  </a:extLst>
                </p14:cNvPr>
                <p14:cNvContentPartPr/>
                <p14:nvPr/>
              </p14:nvContentPartPr>
              <p14:xfrm>
                <a:off x="2177965" y="4619002"/>
                <a:ext cx="7920" cy="9000"/>
              </p14:xfrm>
            </p:contentPart>
          </mc:Choice>
          <mc:Fallback xmlns="">
            <p:pic>
              <p:nvPicPr>
                <p:cNvPr id="296" name="Entrada de lápiz 295">
                  <a:extLst>
                    <a:ext uri="{FF2B5EF4-FFF2-40B4-BE49-F238E27FC236}">
                      <a16:creationId xmlns:a16="http://schemas.microsoft.com/office/drawing/2014/main" id="{6D3E8A43-91B4-44C4-98DC-B8284E6F0A88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2160325" y="4601002"/>
                  <a:ext cx="4356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297" name="Entrada de lápiz 296">
                  <a:extLst>
                    <a:ext uri="{FF2B5EF4-FFF2-40B4-BE49-F238E27FC236}">
                      <a16:creationId xmlns:a16="http://schemas.microsoft.com/office/drawing/2014/main" id="{BCA488F8-95A6-4E05-A0EB-895CB9541869}"/>
                    </a:ext>
                  </a:extLst>
                </p14:cNvPr>
                <p14:cNvContentPartPr/>
                <p14:nvPr/>
              </p14:nvContentPartPr>
              <p14:xfrm>
                <a:off x="2228005" y="4503802"/>
                <a:ext cx="270000" cy="224640"/>
              </p14:xfrm>
            </p:contentPart>
          </mc:Choice>
          <mc:Fallback xmlns="">
            <p:pic>
              <p:nvPicPr>
                <p:cNvPr id="297" name="Entrada de lápiz 296">
                  <a:extLst>
                    <a:ext uri="{FF2B5EF4-FFF2-40B4-BE49-F238E27FC236}">
                      <a16:creationId xmlns:a16="http://schemas.microsoft.com/office/drawing/2014/main" id="{BCA488F8-95A6-4E05-A0EB-895CB9541869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2210365" y="4485802"/>
                  <a:ext cx="30564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298" name="Entrada de lápiz 297">
                  <a:extLst>
                    <a:ext uri="{FF2B5EF4-FFF2-40B4-BE49-F238E27FC236}">
                      <a16:creationId xmlns:a16="http://schemas.microsoft.com/office/drawing/2014/main" id="{EF1673D8-F357-4B06-B2D7-C4A15001BC2D}"/>
                    </a:ext>
                  </a:extLst>
                </p14:cNvPr>
                <p14:cNvContentPartPr/>
                <p14:nvPr/>
              </p14:nvContentPartPr>
              <p14:xfrm>
                <a:off x="2665405" y="4560682"/>
                <a:ext cx="111240" cy="124560"/>
              </p14:xfrm>
            </p:contentPart>
          </mc:Choice>
          <mc:Fallback xmlns="">
            <p:pic>
              <p:nvPicPr>
                <p:cNvPr id="298" name="Entrada de lápiz 297">
                  <a:extLst>
                    <a:ext uri="{FF2B5EF4-FFF2-40B4-BE49-F238E27FC236}">
                      <a16:creationId xmlns:a16="http://schemas.microsoft.com/office/drawing/2014/main" id="{EF1673D8-F357-4B06-B2D7-C4A15001BC2D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2647765" y="4542682"/>
                  <a:ext cx="14688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299" name="Entrada de lápiz 298">
                  <a:extLst>
                    <a:ext uri="{FF2B5EF4-FFF2-40B4-BE49-F238E27FC236}">
                      <a16:creationId xmlns:a16="http://schemas.microsoft.com/office/drawing/2014/main" id="{666C6530-AE7D-4D65-8596-5B90AFFE9142}"/>
                    </a:ext>
                  </a:extLst>
                </p14:cNvPr>
                <p14:cNvContentPartPr/>
                <p14:nvPr/>
              </p14:nvContentPartPr>
              <p14:xfrm>
                <a:off x="2531485" y="4605322"/>
                <a:ext cx="311400" cy="11520"/>
              </p14:xfrm>
            </p:contentPart>
          </mc:Choice>
          <mc:Fallback xmlns="">
            <p:pic>
              <p:nvPicPr>
                <p:cNvPr id="299" name="Entrada de lápiz 298">
                  <a:extLst>
                    <a:ext uri="{FF2B5EF4-FFF2-40B4-BE49-F238E27FC236}">
                      <a16:creationId xmlns:a16="http://schemas.microsoft.com/office/drawing/2014/main" id="{666C6530-AE7D-4D65-8596-5B90AFFE9142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2513485" y="4587682"/>
                  <a:ext cx="34704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301" name="Entrada de lápiz 300">
                  <a:extLst>
                    <a:ext uri="{FF2B5EF4-FFF2-40B4-BE49-F238E27FC236}">
                      <a16:creationId xmlns:a16="http://schemas.microsoft.com/office/drawing/2014/main" id="{3D0C0C7F-DAF9-42BF-A460-3BF581B088B4}"/>
                    </a:ext>
                  </a:extLst>
                </p14:cNvPr>
                <p14:cNvContentPartPr/>
                <p14:nvPr/>
              </p14:nvContentPartPr>
              <p14:xfrm>
                <a:off x="3199645" y="4491922"/>
                <a:ext cx="185760" cy="92880"/>
              </p14:xfrm>
            </p:contentPart>
          </mc:Choice>
          <mc:Fallback xmlns="">
            <p:pic>
              <p:nvPicPr>
                <p:cNvPr id="301" name="Entrada de lápiz 300">
                  <a:extLst>
                    <a:ext uri="{FF2B5EF4-FFF2-40B4-BE49-F238E27FC236}">
                      <a16:creationId xmlns:a16="http://schemas.microsoft.com/office/drawing/2014/main" id="{3D0C0C7F-DAF9-42BF-A460-3BF581B088B4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3182005" y="4474282"/>
                  <a:ext cx="22140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302" name="Entrada de lápiz 301">
                  <a:extLst>
                    <a:ext uri="{FF2B5EF4-FFF2-40B4-BE49-F238E27FC236}">
                      <a16:creationId xmlns:a16="http://schemas.microsoft.com/office/drawing/2014/main" id="{0F55F07D-DA54-4300-9264-4F6921F2C860}"/>
                    </a:ext>
                  </a:extLst>
                </p14:cNvPr>
                <p14:cNvContentPartPr/>
                <p14:nvPr/>
              </p14:nvContentPartPr>
              <p14:xfrm>
                <a:off x="3077245" y="4593802"/>
                <a:ext cx="267840" cy="125280"/>
              </p14:xfrm>
            </p:contentPart>
          </mc:Choice>
          <mc:Fallback xmlns="">
            <p:pic>
              <p:nvPicPr>
                <p:cNvPr id="302" name="Entrada de lápiz 301">
                  <a:extLst>
                    <a:ext uri="{FF2B5EF4-FFF2-40B4-BE49-F238E27FC236}">
                      <a16:creationId xmlns:a16="http://schemas.microsoft.com/office/drawing/2014/main" id="{0F55F07D-DA54-4300-9264-4F6921F2C860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3059245" y="4575802"/>
                  <a:ext cx="30348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303" name="Entrada de lápiz 302">
                  <a:extLst>
                    <a:ext uri="{FF2B5EF4-FFF2-40B4-BE49-F238E27FC236}">
                      <a16:creationId xmlns:a16="http://schemas.microsoft.com/office/drawing/2014/main" id="{E6D58048-0991-4E16-A0A1-F5D9745AEBFB}"/>
                    </a:ext>
                  </a:extLst>
                </p14:cNvPr>
                <p14:cNvContentPartPr/>
                <p14:nvPr/>
              </p14:nvContentPartPr>
              <p14:xfrm>
                <a:off x="3436525" y="4627642"/>
                <a:ext cx="9000" cy="360"/>
              </p14:xfrm>
            </p:contentPart>
          </mc:Choice>
          <mc:Fallback xmlns="">
            <p:pic>
              <p:nvPicPr>
                <p:cNvPr id="303" name="Entrada de lápiz 302">
                  <a:extLst>
                    <a:ext uri="{FF2B5EF4-FFF2-40B4-BE49-F238E27FC236}">
                      <a16:creationId xmlns:a16="http://schemas.microsoft.com/office/drawing/2014/main" id="{E6D58048-0991-4E16-A0A1-F5D9745AEBFB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3418885" y="4609642"/>
                  <a:ext cx="446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304" name="Entrada de lápiz 303">
                  <a:extLst>
                    <a:ext uri="{FF2B5EF4-FFF2-40B4-BE49-F238E27FC236}">
                      <a16:creationId xmlns:a16="http://schemas.microsoft.com/office/drawing/2014/main" id="{23EE9C7C-F256-4561-97CA-D8743D3D6E41}"/>
                    </a:ext>
                  </a:extLst>
                </p14:cNvPr>
                <p14:cNvContentPartPr/>
                <p14:nvPr/>
              </p14:nvContentPartPr>
              <p14:xfrm>
                <a:off x="3524005" y="4491202"/>
                <a:ext cx="271440" cy="231120"/>
              </p14:xfrm>
            </p:contentPart>
          </mc:Choice>
          <mc:Fallback xmlns="">
            <p:pic>
              <p:nvPicPr>
                <p:cNvPr id="304" name="Entrada de lápiz 303">
                  <a:extLst>
                    <a:ext uri="{FF2B5EF4-FFF2-40B4-BE49-F238E27FC236}">
                      <a16:creationId xmlns:a16="http://schemas.microsoft.com/office/drawing/2014/main" id="{23EE9C7C-F256-4561-97CA-D8743D3D6E41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3506005" y="4473202"/>
                  <a:ext cx="30708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305" name="Entrada de lápiz 304">
                  <a:extLst>
                    <a:ext uri="{FF2B5EF4-FFF2-40B4-BE49-F238E27FC236}">
                      <a16:creationId xmlns:a16="http://schemas.microsoft.com/office/drawing/2014/main" id="{496B7814-71C3-4F9A-8DFE-D3C9E578B0DF}"/>
                    </a:ext>
                  </a:extLst>
                </p14:cNvPr>
                <p14:cNvContentPartPr/>
                <p14:nvPr/>
              </p14:nvContentPartPr>
              <p14:xfrm>
                <a:off x="3646045" y="4606762"/>
                <a:ext cx="213120" cy="43200"/>
              </p14:xfrm>
            </p:contentPart>
          </mc:Choice>
          <mc:Fallback xmlns="">
            <p:pic>
              <p:nvPicPr>
                <p:cNvPr id="305" name="Entrada de lápiz 304">
                  <a:extLst>
                    <a:ext uri="{FF2B5EF4-FFF2-40B4-BE49-F238E27FC236}">
                      <a16:creationId xmlns:a16="http://schemas.microsoft.com/office/drawing/2014/main" id="{496B7814-71C3-4F9A-8DFE-D3C9E578B0DF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3628405" y="4589122"/>
                  <a:ext cx="24876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306" name="Entrada de lápiz 305">
                  <a:extLst>
                    <a:ext uri="{FF2B5EF4-FFF2-40B4-BE49-F238E27FC236}">
                      <a16:creationId xmlns:a16="http://schemas.microsoft.com/office/drawing/2014/main" id="{AB2E37A1-0D19-44D9-9BB7-0DC058825740}"/>
                    </a:ext>
                  </a:extLst>
                </p14:cNvPr>
                <p14:cNvContentPartPr/>
                <p14:nvPr/>
              </p14:nvContentPartPr>
              <p14:xfrm>
                <a:off x="3913885" y="4739242"/>
                <a:ext cx="145440" cy="360"/>
              </p14:xfrm>
            </p:contentPart>
          </mc:Choice>
          <mc:Fallback xmlns="">
            <p:pic>
              <p:nvPicPr>
                <p:cNvPr id="306" name="Entrada de lápiz 305">
                  <a:extLst>
                    <a:ext uri="{FF2B5EF4-FFF2-40B4-BE49-F238E27FC236}">
                      <a16:creationId xmlns:a16="http://schemas.microsoft.com/office/drawing/2014/main" id="{AB2E37A1-0D19-44D9-9BB7-0DC058825740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3895885" y="4721242"/>
                  <a:ext cx="1810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307" name="Entrada de lápiz 306">
                  <a:extLst>
                    <a:ext uri="{FF2B5EF4-FFF2-40B4-BE49-F238E27FC236}">
                      <a16:creationId xmlns:a16="http://schemas.microsoft.com/office/drawing/2014/main" id="{090002B2-CEFE-4C92-824F-1CE293F0719D}"/>
                    </a:ext>
                  </a:extLst>
                </p14:cNvPr>
                <p14:cNvContentPartPr/>
                <p14:nvPr/>
              </p14:nvContentPartPr>
              <p14:xfrm>
                <a:off x="3961405" y="4839322"/>
                <a:ext cx="105120" cy="360"/>
              </p14:xfrm>
            </p:contentPart>
          </mc:Choice>
          <mc:Fallback xmlns="">
            <p:pic>
              <p:nvPicPr>
                <p:cNvPr id="307" name="Entrada de lápiz 306">
                  <a:extLst>
                    <a:ext uri="{FF2B5EF4-FFF2-40B4-BE49-F238E27FC236}">
                      <a16:creationId xmlns:a16="http://schemas.microsoft.com/office/drawing/2014/main" id="{090002B2-CEFE-4C92-824F-1CE293F0719D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3943765" y="4821322"/>
                  <a:ext cx="1407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312" name="Entrada de lápiz 311">
                  <a:extLst>
                    <a:ext uri="{FF2B5EF4-FFF2-40B4-BE49-F238E27FC236}">
                      <a16:creationId xmlns:a16="http://schemas.microsoft.com/office/drawing/2014/main" id="{04FC0055-F558-4131-A2D1-13AF5AD0CBE6}"/>
                    </a:ext>
                  </a:extLst>
                </p14:cNvPr>
                <p14:cNvContentPartPr/>
                <p14:nvPr/>
              </p14:nvContentPartPr>
              <p14:xfrm>
                <a:off x="4775365" y="4468882"/>
                <a:ext cx="33480" cy="213480"/>
              </p14:xfrm>
            </p:contentPart>
          </mc:Choice>
          <mc:Fallback xmlns="">
            <p:pic>
              <p:nvPicPr>
                <p:cNvPr id="312" name="Entrada de lápiz 311">
                  <a:extLst>
                    <a:ext uri="{FF2B5EF4-FFF2-40B4-BE49-F238E27FC236}">
                      <a16:creationId xmlns:a16="http://schemas.microsoft.com/office/drawing/2014/main" id="{04FC0055-F558-4131-A2D1-13AF5AD0CBE6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4757365" y="4451242"/>
                  <a:ext cx="6912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313" name="Entrada de lápiz 312">
                  <a:extLst>
                    <a:ext uri="{FF2B5EF4-FFF2-40B4-BE49-F238E27FC236}">
                      <a16:creationId xmlns:a16="http://schemas.microsoft.com/office/drawing/2014/main" id="{79806344-AAB2-4921-954D-F3868BBBE6D1}"/>
                    </a:ext>
                  </a:extLst>
                </p14:cNvPr>
                <p14:cNvContentPartPr/>
                <p14:nvPr/>
              </p14:nvContentPartPr>
              <p14:xfrm>
                <a:off x="4631725" y="4549162"/>
                <a:ext cx="271440" cy="67680"/>
              </p14:xfrm>
            </p:contentPart>
          </mc:Choice>
          <mc:Fallback xmlns="">
            <p:pic>
              <p:nvPicPr>
                <p:cNvPr id="313" name="Entrada de lápiz 312">
                  <a:extLst>
                    <a:ext uri="{FF2B5EF4-FFF2-40B4-BE49-F238E27FC236}">
                      <a16:creationId xmlns:a16="http://schemas.microsoft.com/office/drawing/2014/main" id="{79806344-AAB2-4921-954D-F3868BBBE6D1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4614085" y="4531522"/>
                  <a:ext cx="30708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379" name="Entrada de lápiz 378">
                  <a:extLst>
                    <a:ext uri="{FF2B5EF4-FFF2-40B4-BE49-F238E27FC236}">
                      <a16:creationId xmlns:a16="http://schemas.microsoft.com/office/drawing/2014/main" id="{60D10D61-CFFE-41BA-9084-54DDAF619323}"/>
                    </a:ext>
                  </a:extLst>
                </p14:cNvPr>
                <p14:cNvContentPartPr/>
                <p14:nvPr/>
              </p14:nvContentPartPr>
              <p14:xfrm>
                <a:off x="4193965" y="4497322"/>
                <a:ext cx="220680" cy="318240"/>
              </p14:xfrm>
            </p:contentPart>
          </mc:Choice>
          <mc:Fallback xmlns="">
            <p:pic>
              <p:nvPicPr>
                <p:cNvPr id="379" name="Entrada de lápiz 378">
                  <a:extLst>
                    <a:ext uri="{FF2B5EF4-FFF2-40B4-BE49-F238E27FC236}">
                      <a16:creationId xmlns:a16="http://schemas.microsoft.com/office/drawing/2014/main" id="{60D10D61-CFFE-41BA-9084-54DDAF619323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4175965" y="4479682"/>
                  <a:ext cx="256320" cy="35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382" name="Entrada de lápiz 381">
                  <a:extLst>
                    <a:ext uri="{FF2B5EF4-FFF2-40B4-BE49-F238E27FC236}">
                      <a16:creationId xmlns:a16="http://schemas.microsoft.com/office/drawing/2014/main" id="{148EA53C-9DD7-4C27-8A3C-C5CF553BD341}"/>
                    </a:ext>
                  </a:extLst>
                </p14:cNvPr>
                <p14:cNvContentPartPr/>
                <p14:nvPr/>
              </p14:nvContentPartPr>
              <p14:xfrm>
                <a:off x="4549645" y="4373122"/>
                <a:ext cx="236160" cy="211680"/>
              </p14:xfrm>
            </p:contentPart>
          </mc:Choice>
          <mc:Fallback xmlns="">
            <p:pic>
              <p:nvPicPr>
                <p:cNvPr id="382" name="Entrada de lápiz 381">
                  <a:extLst>
                    <a:ext uri="{FF2B5EF4-FFF2-40B4-BE49-F238E27FC236}">
                      <a16:creationId xmlns:a16="http://schemas.microsoft.com/office/drawing/2014/main" id="{148EA53C-9DD7-4C27-8A3C-C5CF553BD341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4531645" y="4355482"/>
                  <a:ext cx="27180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386" name="Entrada de lápiz 385">
                  <a:extLst>
                    <a:ext uri="{FF2B5EF4-FFF2-40B4-BE49-F238E27FC236}">
                      <a16:creationId xmlns:a16="http://schemas.microsoft.com/office/drawing/2014/main" id="{CB68759E-84CA-46F8-A473-15FB38254B3C}"/>
                    </a:ext>
                  </a:extLst>
                </p14:cNvPr>
                <p14:cNvContentPartPr/>
                <p14:nvPr/>
              </p14:nvContentPartPr>
              <p14:xfrm>
                <a:off x="4570885" y="4549162"/>
                <a:ext cx="248400" cy="213840"/>
              </p14:xfrm>
            </p:contentPart>
          </mc:Choice>
          <mc:Fallback xmlns="">
            <p:pic>
              <p:nvPicPr>
                <p:cNvPr id="386" name="Entrada de lápiz 385">
                  <a:extLst>
                    <a:ext uri="{FF2B5EF4-FFF2-40B4-BE49-F238E27FC236}">
                      <a16:creationId xmlns:a16="http://schemas.microsoft.com/office/drawing/2014/main" id="{CB68759E-84CA-46F8-A473-15FB38254B3C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4552885" y="4531162"/>
                  <a:ext cx="28404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397" name="Entrada de lápiz 396">
                  <a:extLst>
                    <a:ext uri="{FF2B5EF4-FFF2-40B4-BE49-F238E27FC236}">
                      <a16:creationId xmlns:a16="http://schemas.microsoft.com/office/drawing/2014/main" id="{C0E4FED8-B1CA-41DE-88A9-F236D9FBD979}"/>
                    </a:ext>
                  </a:extLst>
                </p14:cNvPr>
                <p14:cNvContentPartPr/>
                <p14:nvPr/>
              </p14:nvContentPartPr>
              <p14:xfrm>
                <a:off x="4248325" y="4916362"/>
                <a:ext cx="1805760" cy="57600"/>
              </p14:xfrm>
            </p:contentPart>
          </mc:Choice>
          <mc:Fallback xmlns="">
            <p:pic>
              <p:nvPicPr>
                <p:cNvPr id="397" name="Entrada de lápiz 396">
                  <a:extLst>
                    <a:ext uri="{FF2B5EF4-FFF2-40B4-BE49-F238E27FC236}">
                      <a16:creationId xmlns:a16="http://schemas.microsoft.com/office/drawing/2014/main" id="{C0E4FED8-B1CA-41DE-88A9-F236D9FBD979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4230325" y="4898362"/>
                  <a:ext cx="1841400" cy="93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7" name="Grupo 516">
            <a:extLst>
              <a:ext uri="{FF2B5EF4-FFF2-40B4-BE49-F238E27FC236}">
                <a16:creationId xmlns:a16="http://schemas.microsoft.com/office/drawing/2014/main" id="{11E617F2-B933-4242-8B73-67A983709EE1}"/>
              </a:ext>
            </a:extLst>
          </p:cNvPr>
          <p:cNvGrpSpPr/>
          <p:nvPr/>
        </p:nvGrpSpPr>
        <p:grpSpPr>
          <a:xfrm>
            <a:off x="6186925" y="4349002"/>
            <a:ext cx="1290960" cy="613440"/>
            <a:chOff x="6186925" y="4349002"/>
            <a:chExt cx="1290960" cy="613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411" name="Entrada de lápiz 410">
                  <a:extLst>
                    <a:ext uri="{FF2B5EF4-FFF2-40B4-BE49-F238E27FC236}">
                      <a16:creationId xmlns:a16="http://schemas.microsoft.com/office/drawing/2014/main" id="{87047C55-1E90-4900-8940-55506FA23EAC}"/>
                    </a:ext>
                  </a:extLst>
                </p14:cNvPr>
                <p14:cNvContentPartPr/>
                <p14:nvPr/>
              </p14:nvContentPartPr>
              <p14:xfrm>
                <a:off x="6186925" y="4806202"/>
                <a:ext cx="177480" cy="360"/>
              </p14:xfrm>
            </p:contentPart>
          </mc:Choice>
          <mc:Fallback xmlns="">
            <p:pic>
              <p:nvPicPr>
                <p:cNvPr id="411" name="Entrada de lápiz 410">
                  <a:extLst>
                    <a:ext uri="{FF2B5EF4-FFF2-40B4-BE49-F238E27FC236}">
                      <a16:creationId xmlns:a16="http://schemas.microsoft.com/office/drawing/2014/main" id="{87047C55-1E90-4900-8940-55506FA23EAC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6168925" y="4788202"/>
                  <a:ext cx="2131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417" name="Entrada de lápiz 416">
                  <a:extLst>
                    <a:ext uri="{FF2B5EF4-FFF2-40B4-BE49-F238E27FC236}">
                      <a16:creationId xmlns:a16="http://schemas.microsoft.com/office/drawing/2014/main" id="{85BAE539-B185-45EE-9B89-E9021442D187}"/>
                    </a:ext>
                  </a:extLst>
                </p14:cNvPr>
                <p14:cNvContentPartPr/>
                <p14:nvPr/>
              </p14:nvContentPartPr>
              <p14:xfrm>
                <a:off x="6195565" y="4950562"/>
                <a:ext cx="228600" cy="11880"/>
              </p14:xfrm>
            </p:contentPart>
          </mc:Choice>
          <mc:Fallback xmlns="">
            <p:pic>
              <p:nvPicPr>
                <p:cNvPr id="417" name="Entrada de lápiz 416">
                  <a:extLst>
                    <a:ext uri="{FF2B5EF4-FFF2-40B4-BE49-F238E27FC236}">
                      <a16:creationId xmlns:a16="http://schemas.microsoft.com/office/drawing/2014/main" id="{85BAE539-B185-45EE-9B89-E9021442D187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6177925" y="4932562"/>
                  <a:ext cx="2642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418" name="Entrada de lápiz 417">
                  <a:extLst>
                    <a:ext uri="{FF2B5EF4-FFF2-40B4-BE49-F238E27FC236}">
                      <a16:creationId xmlns:a16="http://schemas.microsoft.com/office/drawing/2014/main" id="{9E7CFBBB-96FD-490D-B6D1-35F1FE0B76B3}"/>
                    </a:ext>
                  </a:extLst>
                </p14:cNvPr>
                <p14:cNvContentPartPr/>
                <p14:nvPr/>
              </p14:nvContentPartPr>
              <p14:xfrm>
                <a:off x="6500845" y="4437922"/>
                <a:ext cx="246240" cy="351360"/>
              </p14:xfrm>
            </p:contentPart>
          </mc:Choice>
          <mc:Fallback xmlns="">
            <p:pic>
              <p:nvPicPr>
                <p:cNvPr id="418" name="Entrada de lápiz 417">
                  <a:extLst>
                    <a:ext uri="{FF2B5EF4-FFF2-40B4-BE49-F238E27FC236}">
                      <a16:creationId xmlns:a16="http://schemas.microsoft.com/office/drawing/2014/main" id="{9E7CFBBB-96FD-490D-B6D1-35F1FE0B76B3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6482845" y="4419922"/>
                  <a:ext cx="281880" cy="38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422" name="Entrada de lápiz 421">
                  <a:extLst>
                    <a:ext uri="{FF2B5EF4-FFF2-40B4-BE49-F238E27FC236}">
                      <a16:creationId xmlns:a16="http://schemas.microsoft.com/office/drawing/2014/main" id="{2201E25D-0890-445D-9D70-8852A97BCF8A}"/>
                    </a:ext>
                  </a:extLst>
                </p14:cNvPr>
                <p14:cNvContentPartPr/>
                <p14:nvPr/>
              </p14:nvContentPartPr>
              <p14:xfrm>
                <a:off x="6583285" y="4564282"/>
                <a:ext cx="228240" cy="41400"/>
              </p14:xfrm>
            </p:contentPart>
          </mc:Choice>
          <mc:Fallback xmlns="">
            <p:pic>
              <p:nvPicPr>
                <p:cNvPr id="422" name="Entrada de lápiz 421">
                  <a:extLst>
                    <a:ext uri="{FF2B5EF4-FFF2-40B4-BE49-F238E27FC236}">
                      <a16:creationId xmlns:a16="http://schemas.microsoft.com/office/drawing/2014/main" id="{2201E25D-0890-445D-9D70-8852A97BCF8A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6565285" y="4546282"/>
                  <a:ext cx="26388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439" name="Entrada de lápiz 438">
                  <a:extLst>
                    <a:ext uri="{FF2B5EF4-FFF2-40B4-BE49-F238E27FC236}">
                      <a16:creationId xmlns:a16="http://schemas.microsoft.com/office/drawing/2014/main" id="{2F8DF722-1A82-4AC0-91A8-3C5CF92AA021}"/>
                    </a:ext>
                  </a:extLst>
                </p14:cNvPr>
                <p14:cNvContentPartPr/>
                <p14:nvPr/>
              </p14:nvContentPartPr>
              <p14:xfrm>
                <a:off x="6900085" y="4414522"/>
                <a:ext cx="243000" cy="148320"/>
              </p14:xfrm>
            </p:contentPart>
          </mc:Choice>
          <mc:Fallback xmlns="">
            <p:pic>
              <p:nvPicPr>
                <p:cNvPr id="439" name="Entrada de lápiz 438">
                  <a:extLst>
                    <a:ext uri="{FF2B5EF4-FFF2-40B4-BE49-F238E27FC236}">
                      <a16:creationId xmlns:a16="http://schemas.microsoft.com/office/drawing/2014/main" id="{2F8DF722-1A82-4AC0-91A8-3C5CF92AA021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6882085" y="4396882"/>
                  <a:ext cx="27864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512" name="Entrada de lápiz 511">
                  <a:extLst>
                    <a:ext uri="{FF2B5EF4-FFF2-40B4-BE49-F238E27FC236}">
                      <a16:creationId xmlns:a16="http://schemas.microsoft.com/office/drawing/2014/main" id="{33965DC0-0BAF-41BE-9569-68C3AE372DD4}"/>
                    </a:ext>
                  </a:extLst>
                </p14:cNvPr>
                <p14:cNvContentPartPr/>
                <p14:nvPr/>
              </p14:nvContentPartPr>
              <p14:xfrm>
                <a:off x="7081165" y="4349002"/>
                <a:ext cx="72720" cy="340920"/>
              </p14:xfrm>
            </p:contentPart>
          </mc:Choice>
          <mc:Fallback xmlns="">
            <p:pic>
              <p:nvPicPr>
                <p:cNvPr id="512" name="Entrada de lápiz 511">
                  <a:extLst>
                    <a:ext uri="{FF2B5EF4-FFF2-40B4-BE49-F238E27FC236}">
                      <a16:creationId xmlns:a16="http://schemas.microsoft.com/office/drawing/2014/main" id="{33965DC0-0BAF-41BE-9569-68C3AE372DD4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7063165" y="4331002"/>
                  <a:ext cx="108360" cy="37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513" name="Entrada de lápiz 512">
                  <a:extLst>
                    <a:ext uri="{FF2B5EF4-FFF2-40B4-BE49-F238E27FC236}">
                      <a16:creationId xmlns:a16="http://schemas.microsoft.com/office/drawing/2014/main" id="{330F966A-589B-4493-95DE-E03A438C7CC5}"/>
                    </a:ext>
                  </a:extLst>
                </p14:cNvPr>
                <p14:cNvContentPartPr/>
                <p14:nvPr/>
              </p14:nvContentPartPr>
              <p14:xfrm>
                <a:off x="6669685" y="4877122"/>
                <a:ext cx="808200" cy="63000"/>
              </p14:xfrm>
            </p:contentPart>
          </mc:Choice>
          <mc:Fallback xmlns="">
            <p:pic>
              <p:nvPicPr>
                <p:cNvPr id="513" name="Entrada de lápiz 512">
                  <a:extLst>
                    <a:ext uri="{FF2B5EF4-FFF2-40B4-BE49-F238E27FC236}">
                      <a16:creationId xmlns:a16="http://schemas.microsoft.com/office/drawing/2014/main" id="{330F966A-589B-4493-95DE-E03A438C7CC5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6652045" y="4859482"/>
                  <a:ext cx="843840" cy="98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6" name="Grupo 515">
            <a:extLst>
              <a:ext uri="{FF2B5EF4-FFF2-40B4-BE49-F238E27FC236}">
                <a16:creationId xmlns:a16="http://schemas.microsoft.com/office/drawing/2014/main" id="{C43C045F-6566-4D2C-A28C-46C0838CEE03}"/>
              </a:ext>
            </a:extLst>
          </p:cNvPr>
          <p:cNvGrpSpPr/>
          <p:nvPr/>
        </p:nvGrpSpPr>
        <p:grpSpPr>
          <a:xfrm>
            <a:off x="6866965" y="5079802"/>
            <a:ext cx="338760" cy="320040"/>
            <a:chOff x="6866965" y="5079802"/>
            <a:chExt cx="338760" cy="32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514" name="Entrada de lápiz 513">
                  <a:extLst>
                    <a:ext uri="{FF2B5EF4-FFF2-40B4-BE49-F238E27FC236}">
                      <a16:creationId xmlns:a16="http://schemas.microsoft.com/office/drawing/2014/main" id="{2841488C-71D4-41DF-A949-B14FE9893E1D}"/>
                    </a:ext>
                  </a:extLst>
                </p14:cNvPr>
                <p14:cNvContentPartPr/>
                <p14:nvPr/>
              </p14:nvContentPartPr>
              <p14:xfrm>
                <a:off x="6866965" y="5124082"/>
                <a:ext cx="246240" cy="275760"/>
              </p14:xfrm>
            </p:contentPart>
          </mc:Choice>
          <mc:Fallback xmlns="">
            <p:pic>
              <p:nvPicPr>
                <p:cNvPr id="514" name="Entrada de lápiz 513">
                  <a:extLst>
                    <a:ext uri="{FF2B5EF4-FFF2-40B4-BE49-F238E27FC236}">
                      <a16:creationId xmlns:a16="http://schemas.microsoft.com/office/drawing/2014/main" id="{2841488C-71D4-41DF-A949-B14FE9893E1D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6849325" y="5106442"/>
                  <a:ext cx="28188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515" name="Entrada de lápiz 514">
                  <a:extLst>
                    <a:ext uri="{FF2B5EF4-FFF2-40B4-BE49-F238E27FC236}">
                      <a16:creationId xmlns:a16="http://schemas.microsoft.com/office/drawing/2014/main" id="{C519460A-64AD-4983-B7B4-4ACC831EA015}"/>
                    </a:ext>
                  </a:extLst>
                </p14:cNvPr>
                <p14:cNvContentPartPr/>
                <p14:nvPr/>
              </p14:nvContentPartPr>
              <p14:xfrm>
                <a:off x="7147765" y="5079802"/>
                <a:ext cx="57960" cy="272160"/>
              </p14:xfrm>
            </p:contentPart>
          </mc:Choice>
          <mc:Fallback xmlns="">
            <p:pic>
              <p:nvPicPr>
                <p:cNvPr id="515" name="Entrada de lápiz 514">
                  <a:extLst>
                    <a:ext uri="{FF2B5EF4-FFF2-40B4-BE49-F238E27FC236}">
                      <a16:creationId xmlns:a16="http://schemas.microsoft.com/office/drawing/2014/main" id="{C519460A-64AD-4983-B7B4-4ACC831EA015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7129765" y="5062162"/>
                  <a:ext cx="93600" cy="30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0" name="Grupo 519">
            <a:extLst>
              <a:ext uri="{FF2B5EF4-FFF2-40B4-BE49-F238E27FC236}">
                <a16:creationId xmlns:a16="http://schemas.microsoft.com/office/drawing/2014/main" id="{BD4832F2-D306-45C3-AC47-B9E626DBFCCE}"/>
              </a:ext>
            </a:extLst>
          </p:cNvPr>
          <p:cNvGrpSpPr/>
          <p:nvPr/>
        </p:nvGrpSpPr>
        <p:grpSpPr>
          <a:xfrm>
            <a:off x="4550365" y="5050282"/>
            <a:ext cx="795240" cy="430560"/>
            <a:chOff x="4550365" y="5050282"/>
            <a:chExt cx="795240" cy="430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518" name="Entrada de lápiz 517">
                  <a:extLst>
                    <a:ext uri="{FF2B5EF4-FFF2-40B4-BE49-F238E27FC236}">
                      <a16:creationId xmlns:a16="http://schemas.microsoft.com/office/drawing/2014/main" id="{9B4226E9-72D3-4C8E-895B-EC59FEA70FF2}"/>
                    </a:ext>
                  </a:extLst>
                </p14:cNvPr>
                <p14:cNvContentPartPr/>
                <p14:nvPr/>
              </p14:nvContentPartPr>
              <p14:xfrm>
                <a:off x="4550365" y="5050282"/>
                <a:ext cx="533520" cy="430560"/>
              </p14:xfrm>
            </p:contentPart>
          </mc:Choice>
          <mc:Fallback xmlns="">
            <p:pic>
              <p:nvPicPr>
                <p:cNvPr id="518" name="Entrada de lápiz 517">
                  <a:extLst>
                    <a:ext uri="{FF2B5EF4-FFF2-40B4-BE49-F238E27FC236}">
                      <a16:creationId xmlns:a16="http://schemas.microsoft.com/office/drawing/2014/main" id="{9B4226E9-72D3-4C8E-895B-EC59FEA70FF2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4532725" y="5032282"/>
                  <a:ext cx="569160" cy="46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519" name="Entrada de lápiz 518">
                  <a:extLst>
                    <a:ext uri="{FF2B5EF4-FFF2-40B4-BE49-F238E27FC236}">
                      <a16:creationId xmlns:a16="http://schemas.microsoft.com/office/drawing/2014/main" id="{1CF9EE65-E7B3-41EA-B919-0EC08C49A96E}"/>
                    </a:ext>
                  </a:extLst>
                </p14:cNvPr>
                <p14:cNvContentPartPr/>
                <p14:nvPr/>
              </p14:nvContentPartPr>
              <p14:xfrm>
                <a:off x="5149765" y="5116162"/>
                <a:ext cx="195840" cy="269280"/>
              </p14:xfrm>
            </p:contentPart>
          </mc:Choice>
          <mc:Fallback xmlns="">
            <p:pic>
              <p:nvPicPr>
                <p:cNvPr id="519" name="Entrada de lápiz 518">
                  <a:extLst>
                    <a:ext uri="{FF2B5EF4-FFF2-40B4-BE49-F238E27FC236}">
                      <a16:creationId xmlns:a16="http://schemas.microsoft.com/office/drawing/2014/main" id="{1CF9EE65-E7B3-41EA-B919-0EC08C49A96E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5131765" y="5098522"/>
                  <a:ext cx="231480" cy="30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8" name="Grupo 527">
            <a:extLst>
              <a:ext uri="{FF2B5EF4-FFF2-40B4-BE49-F238E27FC236}">
                <a16:creationId xmlns:a16="http://schemas.microsoft.com/office/drawing/2014/main" id="{10E75487-F7BA-4FB6-951B-E349F0C23EA0}"/>
              </a:ext>
            </a:extLst>
          </p:cNvPr>
          <p:cNvGrpSpPr/>
          <p:nvPr/>
        </p:nvGrpSpPr>
        <p:grpSpPr>
          <a:xfrm>
            <a:off x="969805" y="5364922"/>
            <a:ext cx="189000" cy="212040"/>
            <a:chOff x="969805" y="5364922"/>
            <a:chExt cx="189000" cy="21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526" name="Entrada de lápiz 525">
                  <a:extLst>
                    <a:ext uri="{FF2B5EF4-FFF2-40B4-BE49-F238E27FC236}">
                      <a16:creationId xmlns:a16="http://schemas.microsoft.com/office/drawing/2014/main" id="{A6FA8CE0-DCAC-4A59-AD8F-48CC6C6F2D8F}"/>
                    </a:ext>
                  </a:extLst>
                </p14:cNvPr>
                <p14:cNvContentPartPr/>
                <p14:nvPr/>
              </p14:nvContentPartPr>
              <p14:xfrm>
                <a:off x="969805" y="5508562"/>
                <a:ext cx="360" cy="360"/>
              </p14:xfrm>
            </p:contentPart>
          </mc:Choice>
          <mc:Fallback xmlns="">
            <p:pic>
              <p:nvPicPr>
                <p:cNvPr id="526" name="Entrada de lápiz 525">
                  <a:extLst>
                    <a:ext uri="{FF2B5EF4-FFF2-40B4-BE49-F238E27FC236}">
                      <a16:creationId xmlns:a16="http://schemas.microsoft.com/office/drawing/2014/main" id="{A6FA8CE0-DCAC-4A59-AD8F-48CC6C6F2D8F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951805" y="5490562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527" name="Entrada de lápiz 526">
                  <a:extLst>
                    <a:ext uri="{FF2B5EF4-FFF2-40B4-BE49-F238E27FC236}">
                      <a16:creationId xmlns:a16="http://schemas.microsoft.com/office/drawing/2014/main" id="{07EA303F-260C-4859-A971-6BA0294523D5}"/>
                    </a:ext>
                  </a:extLst>
                </p14:cNvPr>
                <p14:cNvContentPartPr/>
                <p14:nvPr/>
              </p14:nvContentPartPr>
              <p14:xfrm>
                <a:off x="1014445" y="5364922"/>
                <a:ext cx="144360" cy="212040"/>
              </p14:xfrm>
            </p:contentPart>
          </mc:Choice>
          <mc:Fallback xmlns="">
            <p:pic>
              <p:nvPicPr>
                <p:cNvPr id="527" name="Entrada de lápiz 526">
                  <a:extLst>
                    <a:ext uri="{FF2B5EF4-FFF2-40B4-BE49-F238E27FC236}">
                      <a16:creationId xmlns:a16="http://schemas.microsoft.com/office/drawing/2014/main" id="{07EA303F-260C-4859-A971-6BA0294523D5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996805" y="5347282"/>
                  <a:ext cx="180000" cy="24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1" name="Grupo 530">
            <a:extLst>
              <a:ext uri="{FF2B5EF4-FFF2-40B4-BE49-F238E27FC236}">
                <a16:creationId xmlns:a16="http://schemas.microsoft.com/office/drawing/2014/main" id="{8BC2B075-9061-4DB1-AC99-77A3FA3A6877}"/>
              </a:ext>
            </a:extLst>
          </p:cNvPr>
          <p:cNvGrpSpPr/>
          <p:nvPr/>
        </p:nvGrpSpPr>
        <p:grpSpPr>
          <a:xfrm>
            <a:off x="1594765" y="5420002"/>
            <a:ext cx="300240" cy="178200"/>
            <a:chOff x="1594765" y="5420002"/>
            <a:chExt cx="300240" cy="17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529" name="Entrada de lápiz 528">
                  <a:extLst>
                    <a:ext uri="{FF2B5EF4-FFF2-40B4-BE49-F238E27FC236}">
                      <a16:creationId xmlns:a16="http://schemas.microsoft.com/office/drawing/2014/main" id="{4CDB1261-F3D2-4151-9D01-88E32568DAA5}"/>
                    </a:ext>
                  </a:extLst>
                </p14:cNvPr>
                <p14:cNvContentPartPr/>
                <p14:nvPr/>
              </p14:nvContentPartPr>
              <p14:xfrm>
                <a:off x="1594765" y="5534842"/>
                <a:ext cx="26280" cy="18720"/>
              </p14:xfrm>
            </p:contentPart>
          </mc:Choice>
          <mc:Fallback xmlns="">
            <p:pic>
              <p:nvPicPr>
                <p:cNvPr id="529" name="Entrada de lápiz 528">
                  <a:extLst>
                    <a:ext uri="{FF2B5EF4-FFF2-40B4-BE49-F238E27FC236}">
                      <a16:creationId xmlns:a16="http://schemas.microsoft.com/office/drawing/2014/main" id="{4CDB1261-F3D2-4151-9D01-88E32568DAA5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1576765" y="5516842"/>
                  <a:ext cx="6192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530" name="Entrada de lápiz 529">
                  <a:extLst>
                    <a:ext uri="{FF2B5EF4-FFF2-40B4-BE49-F238E27FC236}">
                      <a16:creationId xmlns:a16="http://schemas.microsoft.com/office/drawing/2014/main" id="{89A6CD2A-2E37-40BC-9350-8AC20918E6E0}"/>
                    </a:ext>
                  </a:extLst>
                </p14:cNvPr>
                <p14:cNvContentPartPr/>
                <p14:nvPr/>
              </p14:nvContentPartPr>
              <p14:xfrm>
                <a:off x="1728325" y="5420002"/>
                <a:ext cx="166680" cy="178200"/>
              </p14:xfrm>
            </p:contentPart>
          </mc:Choice>
          <mc:Fallback xmlns="">
            <p:pic>
              <p:nvPicPr>
                <p:cNvPr id="530" name="Entrada de lápiz 529">
                  <a:extLst>
                    <a:ext uri="{FF2B5EF4-FFF2-40B4-BE49-F238E27FC236}">
                      <a16:creationId xmlns:a16="http://schemas.microsoft.com/office/drawing/2014/main" id="{89A6CD2A-2E37-40BC-9350-8AC20918E6E0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1710685" y="5402362"/>
                  <a:ext cx="202320" cy="21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7" name="Grupo 536">
            <a:extLst>
              <a:ext uri="{FF2B5EF4-FFF2-40B4-BE49-F238E27FC236}">
                <a16:creationId xmlns:a16="http://schemas.microsoft.com/office/drawing/2014/main" id="{CAF6AA30-677E-421D-8DF2-39D73E5CAB5A}"/>
              </a:ext>
            </a:extLst>
          </p:cNvPr>
          <p:cNvGrpSpPr/>
          <p:nvPr/>
        </p:nvGrpSpPr>
        <p:grpSpPr>
          <a:xfrm>
            <a:off x="2340685" y="5497402"/>
            <a:ext cx="1531080" cy="1078560"/>
            <a:chOff x="2340685" y="5497402"/>
            <a:chExt cx="1531080" cy="107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521" name="Entrada de lápiz 520">
                  <a:extLst>
                    <a:ext uri="{FF2B5EF4-FFF2-40B4-BE49-F238E27FC236}">
                      <a16:creationId xmlns:a16="http://schemas.microsoft.com/office/drawing/2014/main" id="{CEA20794-EC32-4EF4-A7B8-A3FA176D9E3F}"/>
                    </a:ext>
                  </a:extLst>
                </p14:cNvPr>
                <p14:cNvContentPartPr/>
                <p14:nvPr/>
              </p14:nvContentPartPr>
              <p14:xfrm>
                <a:off x="2364805" y="5843002"/>
                <a:ext cx="1506960" cy="80280"/>
              </p14:xfrm>
            </p:contentPart>
          </mc:Choice>
          <mc:Fallback xmlns="">
            <p:pic>
              <p:nvPicPr>
                <p:cNvPr id="521" name="Entrada de lápiz 520">
                  <a:extLst>
                    <a:ext uri="{FF2B5EF4-FFF2-40B4-BE49-F238E27FC236}">
                      <a16:creationId xmlns:a16="http://schemas.microsoft.com/office/drawing/2014/main" id="{CEA20794-EC32-4EF4-A7B8-A3FA176D9E3F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2347165" y="5825002"/>
                  <a:ext cx="154260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522" name="Entrada de lápiz 521">
                  <a:extLst>
                    <a:ext uri="{FF2B5EF4-FFF2-40B4-BE49-F238E27FC236}">
                      <a16:creationId xmlns:a16="http://schemas.microsoft.com/office/drawing/2014/main" id="{9F67EBE7-2BA4-4D30-942E-0A80C188AF31}"/>
                    </a:ext>
                  </a:extLst>
                </p14:cNvPr>
                <p14:cNvContentPartPr/>
                <p14:nvPr/>
              </p14:nvContentPartPr>
              <p14:xfrm>
                <a:off x="2574685" y="6010402"/>
                <a:ext cx="282600" cy="312480"/>
              </p14:xfrm>
            </p:contentPart>
          </mc:Choice>
          <mc:Fallback xmlns="">
            <p:pic>
              <p:nvPicPr>
                <p:cNvPr id="522" name="Entrada de lápiz 521">
                  <a:extLst>
                    <a:ext uri="{FF2B5EF4-FFF2-40B4-BE49-F238E27FC236}">
                      <a16:creationId xmlns:a16="http://schemas.microsoft.com/office/drawing/2014/main" id="{9F67EBE7-2BA4-4D30-942E-0A80C188AF31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2557045" y="5992762"/>
                  <a:ext cx="318240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523" name="Entrada de lápiz 522">
                  <a:extLst>
                    <a:ext uri="{FF2B5EF4-FFF2-40B4-BE49-F238E27FC236}">
                      <a16:creationId xmlns:a16="http://schemas.microsoft.com/office/drawing/2014/main" id="{3B891EC0-49D3-4CF1-BE3F-EB2AF3ED0645}"/>
                    </a:ext>
                  </a:extLst>
                </p14:cNvPr>
                <p14:cNvContentPartPr/>
                <p14:nvPr/>
              </p14:nvContentPartPr>
              <p14:xfrm>
                <a:off x="2776285" y="6038842"/>
                <a:ext cx="35280" cy="537120"/>
              </p14:xfrm>
            </p:contentPart>
          </mc:Choice>
          <mc:Fallback xmlns="">
            <p:pic>
              <p:nvPicPr>
                <p:cNvPr id="523" name="Entrada de lápiz 522">
                  <a:extLst>
                    <a:ext uri="{FF2B5EF4-FFF2-40B4-BE49-F238E27FC236}">
                      <a16:creationId xmlns:a16="http://schemas.microsoft.com/office/drawing/2014/main" id="{3B891EC0-49D3-4CF1-BE3F-EB2AF3ED0645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2758645" y="6020842"/>
                  <a:ext cx="70920" cy="57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524" name="Entrada de lápiz 523">
                  <a:extLst>
                    <a:ext uri="{FF2B5EF4-FFF2-40B4-BE49-F238E27FC236}">
                      <a16:creationId xmlns:a16="http://schemas.microsoft.com/office/drawing/2014/main" id="{02B33D73-7AA4-429E-8DB3-D8EEA5B5EF7C}"/>
                    </a:ext>
                  </a:extLst>
                </p14:cNvPr>
                <p14:cNvContentPartPr/>
                <p14:nvPr/>
              </p14:nvContentPartPr>
              <p14:xfrm>
                <a:off x="3086605" y="6091762"/>
                <a:ext cx="391680" cy="467640"/>
              </p14:xfrm>
            </p:contentPart>
          </mc:Choice>
          <mc:Fallback xmlns="">
            <p:pic>
              <p:nvPicPr>
                <p:cNvPr id="524" name="Entrada de lápiz 523">
                  <a:extLst>
                    <a:ext uri="{FF2B5EF4-FFF2-40B4-BE49-F238E27FC236}">
                      <a16:creationId xmlns:a16="http://schemas.microsoft.com/office/drawing/2014/main" id="{02B33D73-7AA4-429E-8DB3-D8EEA5B5EF7C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3068605" y="6073762"/>
                  <a:ext cx="427320" cy="50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532" name="Entrada de lápiz 531">
                  <a:extLst>
                    <a:ext uri="{FF2B5EF4-FFF2-40B4-BE49-F238E27FC236}">
                      <a16:creationId xmlns:a16="http://schemas.microsoft.com/office/drawing/2014/main" id="{24A49617-E2B6-41C7-AC97-5797CE4ED514}"/>
                    </a:ext>
                  </a:extLst>
                </p14:cNvPr>
                <p14:cNvContentPartPr/>
                <p14:nvPr/>
              </p14:nvContentPartPr>
              <p14:xfrm>
                <a:off x="2340685" y="5497402"/>
                <a:ext cx="198720" cy="412560"/>
              </p14:xfrm>
            </p:contentPart>
          </mc:Choice>
          <mc:Fallback xmlns="">
            <p:pic>
              <p:nvPicPr>
                <p:cNvPr id="532" name="Entrada de lápiz 531">
                  <a:extLst>
                    <a:ext uri="{FF2B5EF4-FFF2-40B4-BE49-F238E27FC236}">
                      <a16:creationId xmlns:a16="http://schemas.microsoft.com/office/drawing/2014/main" id="{24A49617-E2B6-41C7-AC97-5797CE4ED514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2323045" y="5479402"/>
                  <a:ext cx="234360" cy="44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533" name="Entrada de lápiz 532">
                  <a:extLst>
                    <a:ext uri="{FF2B5EF4-FFF2-40B4-BE49-F238E27FC236}">
                      <a16:creationId xmlns:a16="http://schemas.microsoft.com/office/drawing/2014/main" id="{0C972CBE-7C0F-42CD-8FC2-421DE080387C}"/>
                    </a:ext>
                  </a:extLst>
                </p14:cNvPr>
                <p14:cNvContentPartPr/>
                <p14:nvPr/>
              </p14:nvContentPartPr>
              <p14:xfrm>
                <a:off x="2621485" y="5537362"/>
                <a:ext cx="191160" cy="387000"/>
              </p14:xfrm>
            </p:contentPart>
          </mc:Choice>
          <mc:Fallback xmlns="">
            <p:pic>
              <p:nvPicPr>
                <p:cNvPr id="533" name="Entrada de lápiz 532">
                  <a:extLst>
                    <a:ext uri="{FF2B5EF4-FFF2-40B4-BE49-F238E27FC236}">
                      <a16:creationId xmlns:a16="http://schemas.microsoft.com/office/drawing/2014/main" id="{0C972CBE-7C0F-42CD-8FC2-421DE080387C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2603485" y="5519722"/>
                  <a:ext cx="226800" cy="42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534" name="Entrada de lápiz 533">
                  <a:extLst>
                    <a:ext uri="{FF2B5EF4-FFF2-40B4-BE49-F238E27FC236}">
                      <a16:creationId xmlns:a16="http://schemas.microsoft.com/office/drawing/2014/main" id="{F6D3B7B1-6FD4-47C5-A7ED-AEB79DC0B712}"/>
                    </a:ext>
                  </a:extLst>
                </p14:cNvPr>
                <p14:cNvContentPartPr/>
                <p14:nvPr/>
              </p14:nvContentPartPr>
              <p14:xfrm>
                <a:off x="2954845" y="5688562"/>
                <a:ext cx="124560" cy="32040"/>
              </p14:xfrm>
            </p:contentPart>
          </mc:Choice>
          <mc:Fallback xmlns="">
            <p:pic>
              <p:nvPicPr>
                <p:cNvPr id="534" name="Entrada de lápiz 533">
                  <a:extLst>
                    <a:ext uri="{FF2B5EF4-FFF2-40B4-BE49-F238E27FC236}">
                      <a16:creationId xmlns:a16="http://schemas.microsoft.com/office/drawing/2014/main" id="{F6D3B7B1-6FD4-47C5-A7ED-AEB79DC0B712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2937205" y="5670922"/>
                  <a:ext cx="16020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536" name="Entrada de lápiz 535">
                  <a:extLst>
                    <a:ext uri="{FF2B5EF4-FFF2-40B4-BE49-F238E27FC236}">
                      <a16:creationId xmlns:a16="http://schemas.microsoft.com/office/drawing/2014/main" id="{F1D5C7B9-28BE-44F9-9007-27207CB68585}"/>
                    </a:ext>
                  </a:extLst>
                </p14:cNvPr>
                <p14:cNvContentPartPr/>
                <p14:nvPr/>
              </p14:nvContentPartPr>
              <p14:xfrm>
                <a:off x="3321685" y="5497402"/>
                <a:ext cx="246600" cy="385560"/>
              </p14:xfrm>
            </p:contentPart>
          </mc:Choice>
          <mc:Fallback xmlns="">
            <p:pic>
              <p:nvPicPr>
                <p:cNvPr id="536" name="Entrada de lápiz 535">
                  <a:extLst>
                    <a:ext uri="{FF2B5EF4-FFF2-40B4-BE49-F238E27FC236}">
                      <a16:creationId xmlns:a16="http://schemas.microsoft.com/office/drawing/2014/main" id="{F1D5C7B9-28BE-44F9-9007-27207CB68585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3304045" y="5479402"/>
                  <a:ext cx="282240" cy="42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4" name="Grupo 553">
            <a:extLst>
              <a:ext uri="{FF2B5EF4-FFF2-40B4-BE49-F238E27FC236}">
                <a16:creationId xmlns:a16="http://schemas.microsoft.com/office/drawing/2014/main" id="{9DF85873-6E62-4021-9EC5-3D3D8BE82852}"/>
              </a:ext>
            </a:extLst>
          </p:cNvPr>
          <p:cNvGrpSpPr/>
          <p:nvPr/>
        </p:nvGrpSpPr>
        <p:grpSpPr>
          <a:xfrm>
            <a:off x="4036645" y="5588122"/>
            <a:ext cx="1426680" cy="420840"/>
            <a:chOff x="4036645" y="5588122"/>
            <a:chExt cx="1426680" cy="420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538" name="Entrada de lápiz 537">
                  <a:extLst>
                    <a:ext uri="{FF2B5EF4-FFF2-40B4-BE49-F238E27FC236}">
                      <a16:creationId xmlns:a16="http://schemas.microsoft.com/office/drawing/2014/main" id="{0D8FB899-E8B1-4244-93CC-E73235DDCEC4}"/>
                    </a:ext>
                  </a:extLst>
                </p14:cNvPr>
                <p14:cNvContentPartPr/>
                <p14:nvPr/>
              </p14:nvContentPartPr>
              <p14:xfrm>
                <a:off x="4036645" y="5796202"/>
                <a:ext cx="255600" cy="24840"/>
              </p14:xfrm>
            </p:contentPart>
          </mc:Choice>
          <mc:Fallback xmlns="">
            <p:pic>
              <p:nvPicPr>
                <p:cNvPr id="538" name="Entrada de lápiz 537">
                  <a:extLst>
                    <a:ext uri="{FF2B5EF4-FFF2-40B4-BE49-F238E27FC236}">
                      <a16:creationId xmlns:a16="http://schemas.microsoft.com/office/drawing/2014/main" id="{0D8FB899-E8B1-4244-93CC-E73235DDCEC4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4018645" y="5778562"/>
                  <a:ext cx="29124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539" name="Entrada de lápiz 538">
                  <a:extLst>
                    <a:ext uri="{FF2B5EF4-FFF2-40B4-BE49-F238E27FC236}">
                      <a16:creationId xmlns:a16="http://schemas.microsoft.com/office/drawing/2014/main" id="{B2771371-2287-4904-B806-583F60220BB8}"/>
                    </a:ext>
                  </a:extLst>
                </p14:cNvPr>
                <p14:cNvContentPartPr/>
                <p14:nvPr/>
              </p14:nvContentPartPr>
              <p14:xfrm>
                <a:off x="4036645" y="5920402"/>
                <a:ext cx="213480" cy="11880"/>
              </p14:xfrm>
            </p:contentPart>
          </mc:Choice>
          <mc:Fallback xmlns="">
            <p:pic>
              <p:nvPicPr>
                <p:cNvPr id="539" name="Entrada de lápiz 538">
                  <a:extLst>
                    <a:ext uri="{FF2B5EF4-FFF2-40B4-BE49-F238E27FC236}">
                      <a16:creationId xmlns:a16="http://schemas.microsoft.com/office/drawing/2014/main" id="{B2771371-2287-4904-B806-583F60220BB8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4018645" y="5902762"/>
                  <a:ext cx="24912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540" name="Entrada de lápiz 539">
                  <a:extLst>
                    <a:ext uri="{FF2B5EF4-FFF2-40B4-BE49-F238E27FC236}">
                      <a16:creationId xmlns:a16="http://schemas.microsoft.com/office/drawing/2014/main" id="{3EB9E483-EC46-470D-92CF-28DF95EDAB46}"/>
                    </a:ext>
                  </a:extLst>
                </p14:cNvPr>
                <p14:cNvContentPartPr/>
                <p14:nvPr/>
              </p14:nvContentPartPr>
              <p14:xfrm>
                <a:off x="4505005" y="5588122"/>
                <a:ext cx="322560" cy="43200"/>
              </p14:xfrm>
            </p:contentPart>
          </mc:Choice>
          <mc:Fallback xmlns="">
            <p:pic>
              <p:nvPicPr>
                <p:cNvPr id="540" name="Entrada de lápiz 539">
                  <a:extLst>
                    <a:ext uri="{FF2B5EF4-FFF2-40B4-BE49-F238E27FC236}">
                      <a16:creationId xmlns:a16="http://schemas.microsoft.com/office/drawing/2014/main" id="{3EB9E483-EC46-470D-92CF-28DF95EDAB46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4487005" y="5570482"/>
                  <a:ext cx="35820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541" name="Entrada de lápiz 540">
                  <a:extLst>
                    <a:ext uri="{FF2B5EF4-FFF2-40B4-BE49-F238E27FC236}">
                      <a16:creationId xmlns:a16="http://schemas.microsoft.com/office/drawing/2014/main" id="{06A0D77D-8175-42F5-A9A1-0FEDE6AA47DE}"/>
                    </a:ext>
                  </a:extLst>
                </p14:cNvPr>
                <p14:cNvContentPartPr/>
                <p14:nvPr/>
              </p14:nvContentPartPr>
              <p14:xfrm>
                <a:off x="4446685" y="5642122"/>
                <a:ext cx="338400" cy="256680"/>
              </p14:xfrm>
            </p:contentPart>
          </mc:Choice>
          <mc:Fallback xmlns="">
            <p:pic>
              <p:nvPicPr>
                <p:cNvPr id="541" name="Entrada de lápiz 540">
                  <a:extLst>
                    <a:ext uri="{FF2B5EF4-FFF2-40B4-BE49-F238E27FC236}">
                      <a16:creationId xmlns:a16="http://schemas.microsoft.com/office/drawing/2014/main" id="{06A0D77D-8175-42F5-A9A1-0FEDE6AA47DE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4429045" y="5624482"/>
                  <a:ext cx="37404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542" name="Entrada de lápiz 541">
                  <a:extLst>
                    <a:ext uri="{FF2B5EF4-FFF2-40B4-BE49-F238E27FC236}">
                      <a16:creationId xmlns:a16="http://schemas.microsoft.com/office/drawing/2014/main" id="{9D352F77-1005-4540-A2AD-DE84AE977A03}"/>
                    </a:ext>
                  </a:extLst>
                </p14:cNvPr>
                <p14:cNvContentPartPr/>
                <p14:nvPr/>
              </p14:nvContentPartPr>
              <p14:xfrm>
                <a:off x="4907485" y="5595682"/>
                <a:ext cx="336960" cy="282960"/>
              </p14:xfrm>
            </p:contentPart>
          </mc:Choice>
          <mc:Fallback xmlns="">
            <p:pic>
              <p:nvPicPr>
                <p:cNvPr id="542" name="Entrada de lápiz 541">
                  <a:extLst>
                    <a:ext uri="{FF2B5EF4-FFF2-40B4-BE49-F238E27FC236}">
                      <a16:creationId xmlns:a16="http://schemas.microsoft.com/office/drawing/2014/main" id="{9D352F77-1005-4540-A2AD-DE84AE977A03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4889485" y="5578042"/>
                  <a:ext cx="37260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550" name="Entrada de lápiz 549">
                  <a:extLst>
                    <a:ext uri="{FF2B5EF4-FFF2-40B4-BE49-F238E27FC236}">
                      <a16:creationId xmlns:a16="http://schemas.microsoft.com/office/drawing/2014/main" id="{5242241B-7066-47CD-9D65-EB7ADA27ABA6}"/>
                    </a:ext>
                  </a:extLst>
                </p14:cNvPr>
                <p14:cNvContentPartPr/>
                <p14:nvPr/>
              </p14:nvContentPartPr>
              <p14:xfrm>
                <a:off x="4359925" y="5931562"/>
                <a:ext cx="1103400" cy="77400"/>
              </p14:xfrm>
            </p:contentPart>
          </mc:Choice>
          <mc:Fallback xmlns="">
            <p:pic>
              <p:nvPicPr>
                <p:cNvPr id="550" name="Entrada de lápiz 549">
                  <a:extLst>
                    <a:ext uri="{FF2B5EF4-FFF2-40B4-BE49-F238E27FC236}">
                      <a16:creationId xmlns:a16="http://schemas.microsoft.com/office/drawing/2014/main" id="{5242241B-7066-47CD-9D65-EB7ADA27ABA6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4342285" y="5913562"/>
                  <a:ext cx="1139040" cy="11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3" name="Grupo 552">
            <a:extLst>
              <a:ext uri="{FF2B5EF4-FFF2-40B4-BE49-F238E27FC236}">
                <a16:creationId xmlns:a16="http://schemas.microsoft.com/office/drawing/2014/main" id="{D98356A9-CD18-4875-B131-71846BFA5B99}"/>
              </a:ext>
            </a:extLst>
          </p:cNvPr>
          <p:cNvGrpSpPr/>
          <p:nvPr/>
        </p:nvGrpSpPr>
        <p:grpSpPr>
          <a:xfrm>
            <a:off x="6155245" y="5786122"/>
            <a:ext cx="249480" cy="124200"/>
            <a:chOff x="6155245" y="5786122"/>
            <a:chExt cx="249480" cy="12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551" name="Entrada de lápiz 550">
                  <a:extLst>
                    <a:ext uri="{FF2B5EF4-FFF2-40B4-BE49-F238E27FC236}">
                      <a16:creationId xmlns:a16="http://schemas.microsoft.com/office/drawing/2014/main" id="{830EBD48-D2D9-4BE6-BB7A-57044B1470E0}"/>
                    </a:ext>
                  </a:extLst>
                </p14:cNvPr>
                <p14:cNvContentPartPr/>
                <p14:nvPr/>
              </p14:nvContentPartPr>
              <p14:xfrm>
                <a:off x="6155245" y="5786122"/>
                <a:ext cx="235080" cy="57240"/>
              </p14:xfrm>
            </p:contentPart>
          </mc:Choice>
          <mc:Fallback xmlns="">
            <p:pic>
              <p:nvPicPr>
                <p:cNvPr id="551" name="Entrada de lápiz 550">
                  <a:extLst>
                    <a:ext uri="{FF2B5EF4-FFF2-40B4-BE49-F238E27FC236}">
                      <a16:creationId xmlns:a16="http://schemas.microsoft.com/office/drawing/2014/main" id="{830EBD48-D2D9-4BE6-BB7A-57044B1470E0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6137605" y="5768122"/>
                  <a:ext cx="27072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552" name="Entrada de lápiz 551">
                  <a:extLst>
                    <a:ext uri="{FF2B5EF4-FFF2-40B4-BE49-F238E27FC236}">
                      <a16:creationId xmlns:a16="http://schemas.microsoft.com/office/drawing/2014/main" id="{A5F20793-8643-4AD3-B1A4-49378E210C34}"/>
                    </a:ext>
                  </a:extLst>
                </p14:cNvPr>
                <p14:cNvContentPartPr/>
                <p14:nvPr/>
              </p14:nvContentPartPr>
              <p14:xfrm>
                <a:off x="6267205" y="5875402"/>
                <a:ext cx="137520" cy="34920"/>
              </p14:xfrm>
            </p:contentPart>
          </mc:Choice>
          <mc:Fallback xmlns="">
            <p:pic>
              <p:nvPicPr>
                <p:cNvPr id="552" name="Entrada de lápiz 551">
                  <a:extLst>
                    <a:ext uri="{FF2B5EF4-FFF2-40B4-BE49-F238E27FC236}">
                      <a16:creationId xmlns:a16="http://schemas.microsoft.com/office/drawing/2014/main" id="{A5F20793-8643-4AD3-B1A4-49378E210C34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6249205" y="5857762"/>
                  <a:ext cx="173160" cy="70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6" name="Grupo 555">
            <a:extLst>
              <a:ext uri="{FF2B5EF4-FFF2-40B4-BE49-F238E27FC236}">
                <a16:creationId xmlns:a16="http://schemas.microsoft.com/office/drawing/2014/main" id="{8BF9620C-A93F-4058-BA44-4F97AC3108BD}"/>
              </a:ext>
            </a:extLst>
          </p:cNvPr>
          <p:cNvGrpSpPr/>
          <p:nvPr/>
        </p:nvGrpSpPr>
        <p:grpSpPr>
          <a:xfrm>
            <a:off x="3317365" y="6200842"/>
            <a:ext cx="2894400" cy="1288800"/>
            <a:chOff x="3317365" y="6200842"/>
            <a:chExt cx="2894400" cy="1288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545" name="Entrada de lápiz 544">
                  <a:extLst>
                    <a:ext uri="{FF2B5EF4-FFF2-40B4-BE49-F238E27FC236}">
                      <a16:creationId xmlns:a16="http://schemas.microsoft.com/office/drawing/2014/main" id="{5D283EC6-2D65-4F6E-A231-DD5908048F31}"/>
                    </a:ext>
                  </a:extLst>
                </p14:cNvPr>
                <p14:cNvContentPartPr/>
                <p14:nvPr/>
              </p14:nvContentPartPr>
              <p14:xfrm>
                <a:off x="4448845" y="6233242"/>
                <a:ext cx="437040" cy="180720"/>
              </p14:xfrm>
            </p:contentPart>
          </mc:Choice>
          <mc:Fallback xmlns="">
            <p:pic>
              <p:nvPicPr>
                <p:cNvPr id="545" name="Entrada de lápiz 544">
                  <a:extLst>
                    <a:ext uri="{FF2B5EF4-FFF2-40B4-BE49-F238E27FC236}">
                      <a16:creationId xmlns:a16="http://schemas.microsoft.com/office/drawing/2014/main" id="{5D283EC6-2D65-4F6E-A231-DD5908048F31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4430845" y="6215602"/>
                  <a:ext cx="47268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546" name="Entrada de lápiz 545">
                  <a:extLst>
                    <a:ext uri="{FF2B5EF4-FFF2-40B4-BE49-F238E27FC236}">
                      <a16:creationId xmlns:a16="http://schemas.microsoft.com/office/drawing/2014/main" id="{A1B2928D-F54B-4DAC-8963-E102C77C05A3}"/>
                    </a:ext>
                  </a:extLst>
                </p14:cNvPr>
                <p14:cNvContentPartPr/>
                <p14:nvPr/>
              </p14:nvContentPartPr>
              <p14:xfrm>
                <a:off x="4772125" y="6233242"/>
                <a:ext cx="56520" cy="325440"/>
              </p14:xfrm>
            </p:contentPart>
          </mc:Choice>
          <mc:Fallback xmlns="">
            <p:pic>
              <p:nvPicPr>
                <p:cNvPr id="546" name="Entrada de lápiz 545">
                  <a:extLst>
                    <a:ext uri="{FF2B5EF4-FFF2-40B4-BE49-F238E27FC236}">
                      <a16:creationId xmlns:a16="http://schemas.microsoft.com/office/drawing/2014/main" id="{A1B2928D-F54B-4DAC-8963-E102C77C05A3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4754485" y="6215602"/>
                  <a:ext cx="9216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547" name="Entrada de lápiz 546">
                  <a:extLst>
                    <a:ext uri="{FF2B5EF4-FFF2-40B4-BE49-F238E27FC236}">
                      <a16:creationId xmlns:a16="http://schemas.microsoft.com/office/drawing/2014/main" id="{026EC9DE-AB51-476C-B491-DC102D6BDB30}"/>
                    </a:ext>
                  </a:extLst>
                </p14:cNvPr>
                <p14:cNvContentPartPr/>
                <p14:nvPr/>
              </p14:nvContentPartPr>
              <p14:xfrm>
                <a:off x="5000005" y="6200842"/>
                <a:ext cx="363600" cy="307440"/>
              </p14:xfrm>
            </p:contentPart>
          </mc:Choice>
          <mc:Fallback xmlns="">
            <p:pic>
              <p:nvPicPr>
                <p:cNvPr id="547" name="Entrada de lápiz 546">
                  <a:extLst>
                    <a:ext uri="{FF2B5EF4-FFF2-40B4-BE49-F238E27FC236}">
                      <a16:creationId xmlns:a16="http://schemas.microsoft.com/office/drawing/2014/main" id="{026EC9DE-AB51-476C-B491-DC102D6BDB30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4982365" y="6182842"/>
                  <a:ext cx="399240" cy="3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555" name="Entrada de lápiz 554">
                  <a:extLst>
                    <a:ext uri="{FF2B5EF4-FFF2-40B4-BE49-F238E27FC236}">
                      <a16:creationId xmlns:a16="http://schemas.microsoft.com/office/drawing/2014/main" id="{1002CC71-8FE8-4F09-8CF2-DC35E1512AA5}"/>
                    </a:ext>
                  </a:extLst>
                </p14:cNvPr>
                <p14:cNvContentPartPr/>
                <p14:nvPr/>
              </p14:nvContentPartPr>
              <p14:xfrm>
                <a:off x="3317365" y="6311362"/>
                <a:ext cx="2894400" cy="1178280"/>
              </p14:xfrm>
            </p:contentPart>
          </mc:Choice>
          <mc:Fallback xmlns="">
            <p:pic>
              <p:nvPicPr>
                <p:cNvPr id="555" name="Entrada de lápiz 554">
                  <a:extLst>
                    <a:ext uri="{FF2B5EF4-FFF2-40B4-BE49-F238E27FC236}">
                      <a16:creationId xmlns:a16="http://schemas.microsoft.com/office/drawing/2014/main" id="{1002CC71-8FE8-4F09-8CF2-DC35E1512AA5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3299365" y="6293362"/>
                  <a:ext cx="2930040" cy="1213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20">
            <p14:nvContentPartPr>
              <p14:cNvPr id="557" name="Entrada de lápiz 556">
                <a:extLst>
                  <a:ext uri="{FF2B5EF4-FFF2-40B4-BE49-F238E27FC236}">
                    <a16:creationId xmlns:a16="http://schemas.microsoft.com/office/drawing/2014/main" id="{98828540-9188-4023-9147-2D9D1F2ADB8F}"/>
                  </a:ext>
                </a:extLst>
              </p14:cNvPr>
              <p14:cNvContentPartPr/>
              <p14:nvPr/>
            </p14:nvContentPartPr>
            <p14:xfrm>
              <a:off x="-200915" y="3010522"/>
              <a:ext cx="360" cy="360"/>
            </p14:xfrm>
          </p:contentPart>
        </mc:Choice>
        <mc:Fallback xmlns="">
          <p:pic>
            <p:nvPicPr>
              <p:cNvPr id="557" name="Entrada de lápiz 556">
                <a:extLst>
                  <a:ext uri="{FF2B5EF4-FFF2-40B4-BE49-F238E27FC236}">
                    <a16:creationId xmlns:a16="http://schemas.microsoft.com/office/drawing/2014/main" id="{98828540-9188-4023-9147-2D9D1F2ADB8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218555" y="2992882"/>
                <a:ext cx="36000" cy="3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639645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Marcador de contenido 2">
                <a:extLst>
                  <a:ext uri="{FF2B5EF4-FFF2-40B4-BE49-F238E27FC236}">
                    <a16:creationId xmlns:a16="http://schemas.microsoft.com/office/drawing/2014/main" id="{59FC749B-3C07-429F-914A-FBA3FFCC736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5481" y="185352"/>
                <a:ext cx="11108724" cy="63513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CL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s-CL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s-CL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r>
                        <a:rPr lang="es-CL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s-CL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s-CL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s-CL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es-CL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s-CL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s-CL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CL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6</m:t>
                          </m:r>
                        </m:den>
                      </m:f>
                      <m:r>
                        <a:rPr lang="es-CL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s-CL" i="1" dirty="0"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s-CL" i="1" dirty="0"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CL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s-CL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s-CL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es-CL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s-CL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s-CL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s-CL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15</m:t>
                          </m:r>
                        </m:den>
                      </m:f>
                      <m:r>
                        <a:rPr lang="es-CL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s-CL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s-CL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s-CL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den>
                      </m:f>
                      <m:r>
                        <a:rPr lang="es-CL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s-CL" i="1" dirty="0"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s-CL" i="1" dirty="0"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CL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s-CL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s-CL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s-CL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s-CL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s-CL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s-CL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CL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r>
                        <a:rPr lang="es-CL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s-CL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s-CL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s-CL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6</m:t>
                          </m:r>
                        </m:den>
                      </m:f>
                      <m:r>
                        <a:rPr lang="es-CL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s-CL" i="1" dirty="0"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s-CL" i="1" dirty="0"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s-CL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s-CL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s-CL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den>
                      </m:f>
                      <m:r>
                        <a:rPr lang="es-CL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s-CL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s-CL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s-CL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100</m:t>
                          </m:r>
                        </m:den>
                      </m:f>
                      <m:r>
                        <a:rPr lang="es-CL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s-CL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s-CL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CL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s-CL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s-CL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s-CL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s-CL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s-CL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s-CL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s-CL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den>
                      </m:f>
                      <m:r>
                        <a:rPr lang="es-CL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s-CL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s-CL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s-CL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s-CL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s-CL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s-CL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s-CL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11</m:t>
                          </m:r>
                        </m:den>
                      </m:f>
                      <m:r>
                        <a:rPr lang="es-CL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s-CL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s-CL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CL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s-CL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−3</m:t>
                          </m:r>
                        </m:num>
                        <m:den>
                          <m:r>
                            <a:rPr lang="es-CL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s-CL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s-CL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s-CL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−2</m:t>
                          </m:r>
                        </m:num>
                        <m:den>
                          <m:r>
                            <a:rPr lang="es-CL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s-CL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s-CL" i="1" dirty="0"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s-CL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s-CL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s-CL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es-CL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es-CL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es-CL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es-CL" dirty="0"/>
              </a:p>
            </p:txBody>
          </p:sp>
        </mc:Choice>
        <mc:Fallback xmlns="">
          <p:sp>
            <p:nvSpPr>
              <p:cNvPr id="11" name="Marcador de contenido 2">
                <a:extLst>
                  <a:ext uri="{FF2B5EF4-FFF2-40B4-BE49-F238E27FC236}">
                    <a16:creationId xmlns:a16="http://schemas.microsoft.com/office/drawing/2014/main" id="{59FC749B-3C07-429F-914A-FBA3FFCC73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481" y="185352"/>
                <a:ext cx="11108724" cy="635137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0" name="Grupo 489">
            <a:extLst>
              <a:ext uri="{FF2B5EF4-FFF2-40B4-BE49-F238E27FC236}">
                <a16:creationId xmlns:a16="http://schemas.microsoft.com/office/drawing/2014/main" id="{628B5B3B-2609-4CA1-8E0D-E14BE9B4F9A3}"/>
              </a:ext>
            </a:extLst>
          </p:cNvPr>
          <p:cNvGrpSpPr/>
          <p:nvPr/>
        </p:nvGrpSpPr>
        <p:grpSpPr>
          <a:xfrm>
            <a:off x="30282" y="107344"/>
            <a:ext cx="488520" cy="699840"/>
            <a:chOff x="30282" y="107344"/>
            <a:chExt cx="488520" cy="699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488" name="Entrada de lápiz 487">
                  <a:extLst>
                    <a:ext uri="{FF2B5EF4-FFF2-40B4-BE49-F238E27FC236}">
                      <a16:creationId xmlns:a16="http://schemas.microsoft.com/office/drawing/2014/main" id="{97FE5A97-2D85-4882-91CF-2C160553BC62}"/>
                    </a:ext>
                  </a:extLst>
                </p14:cNvPr>
                <p14:cNvContentPartPr/>
                <p14:nvPr/>
              </p14:nvContentPartPr>
              <p14:xfrm>
                <a:off x="30282" y="428104"/>
                <a:ext cx="302040" cy="206640"/>
              </p14:xfrm>
            </p:contentPart>
          </mc:Choice>
          <mc:Fallback xmlns="">
            <p:pic>
              <p:nvPicPr>
                <p:cNvPr id="488" name="Entrada de lápiz 487">
                  <a:extLst>
                    <a:ext uri="{FF2B5EF4-FFF2-40B4-BE49-F238E27FC236}">
                      <a16:creationId xmlns:a16="http://schemas.microsoft.com/office/drawing/2014/main" id="{97FE5A97-2D85-4882-91CF-2C160553BC62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2282" y="410464"/>
                  <a:ext cx="33768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489" name="Entrada de lápiz 488">
                  <a:extLst>
                    <a:ext uri="{FF2B5EF4-FFF2-40B4-BE49-F238E27FC236}">
                      <a16:creationId xmlns:a16="http://schemas.microsoft.com/office/drawing/2014/main" id="{32DBC6D7-1BB5-4441-A737-FCEFBD5D6FE5}"/>
                    </a:ext>
                  </a:extLst>
                </p14:cNvPr>
                <p14:cNvContentPartPr/>
                <p14:nvPr/>
              </p14:nvContentPartPr>
              <p14:xfrm>
                <a:off x="325122" y="107344"/>
                <a:ext cx="193680" cy="699840"/>
              </p14:xfrm>
            </p:contentPart>
          </mc:Choice>
          <mc:Fallback xmlns="">
            <p:pic>
              <p:nvPicPr>
                <p:cNvPr id="489" name="Entrada de lápiz 488">
                  <a:extLst>
                    <a:ext uri="{FF2B5EF4-FFF2-40B4-BE49-F238E27FC236}">
                      <a16:creationId xmlns:a16="http://schemas.microsoft.com/office/drawing/2014/main" id="{32DBC6D7-1BB5-4441-A737-FCEFBD5D6FE5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07122" y="89344"/>
                  <a:ext cx="229320" cy="735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9" name="Grupo 498">
            <a:extLst>
              <a:ext uri="{FF2B5EF4-FFF2-40B4-BE49-F238E27FC236}">
                <a16:creationId xmlns:a16="http://schemas.microsoft.com/office/drawing/2014/main" id="{342C4E10-783E-4E6F-8F20-A286FDF72E6E}"/>
              </a:ext>
            </a:extLst>
          </p:cNvPr>
          <p:cNvGrpSpPr/>
          <p:nvPr/>
        </p:nvGrpSpPr>
        <p:grpSpPr>
          <a:xfrm>
            <a:off x="73842" y="1247824"/>
            <a:ext cx="389880" cy="692280"/>
            <a:chOff x="73842" y="1247824"/>
            <a:chExt cx="389880" cy="69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91" name="Entrada de lápiz 490">
                  <a:extLst>
                    <a:ext uri="{FF2B5EF4-FFF2-40B4-BE49-F238E27FC236}">
                      <a16:creationId xmlns:a16="http://schemas.microsoft.com/office/drawing/2014/main" id="{475F83BE-B88B-433E-B7A5-67F4E0DB8B03}"/>
                    </a:ext>
                  </a:extLst>
                </p14:cNvPr>
                <p14:cNvContentPartPr/>
                <p14:nvPr/>
              </p14:nvContentPartPr>
              <p14:xfrm>
                <a:off x="236202" y="1594144"/>
                <a:ext cx="360" cy="8640"/>
              </p14:xfrm>
            </p:contentPart>
          </mc:Choice>
          <mc:Fallback xmlns="">
            <p:pic>
              <p:nvPicPr>
                <p:cNvPr id="491" name="Entrada de lápiz 490">
                  <a:extLst>
                    <a:ext uri="{FF2B5EF4-FFF2-40B4-BE49-F238E27FC236}">
                      <a16:creationId xmlns:a16="http://schemas.microsoft.com/office/drawing/2014/main" id="{475F83BE-B88B-433E-B7A5-67F4E0DB8B03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18562" y="1576144"/>
                  <a:ext cx="360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492" name="Entrada de lápiz 491">
                  <a:extLst>
                    <a:ext uri="{FF2B5EF4-FFF2-40B4-BE49-F238E27FC236}">
                      <a16:creationId xmlns:a16="http://schemas.microsoft.com/office/drawing/2014/main" id="{62A391B9-C1E1-494D-A8E3-89C8622025A3}"/>
                    </a:ext>
                  </a:extLst>
                </p14:cNvPr>
                <p14:cNvContentPartPr/>
                <p14:nvPr/>
              </p14:nvContentPartPr>
              <p14:xfrm>
                <a:off x="259962" y="1469944"/>
                <a:ext cx="9000" cy="24840"/>
              </p14:xfrm>
            </p:contentPart>
          </mc:Choice>
          <mc:Fallback xmlns="">
            <p:pic>
              <p:nvPicPr>
                <p:cNvPr id="492" name="Entrada de lápiz 491">
                  <a:extLst>
                    <a:ext uri="{FF2B5EF4-FFF2-40B4-BE49-F238E27FC236}">
                      <a16:creationId xmlns:a16="http://schemas.microsoft.com/office/drawing/2014/main" id="{62A391B9-C1E1-494D-A8E3-89C8622025A3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42322" y="1452304"/>
                  <a:ext cx="4464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493" name="Entrada de lápiz 492">
                  <a:extLst>
                    <a:ext uri="{FF2B5EF4-FFF2-40B4-BE49-F238E27FC236}">
                      <a16:creationId xmlns:a16="http://schemas.microsoft.com/office/drawing/2014/main" id="{138E017E-3A94-4EDB-B89F-ED26B9EC3231}"/>
                    </a:ext>
                  </a:extLst>
                </p14:cNvPr>
                <p14:cNvContentPartPr/>
                <p14:nvPr/>
              </p14:nvContentPartPr>
              <p14:xfrm>
                <a:off x="171762" y="1436824"/>
                <a:ext cx="360" cy="4680"/>
              </p14:xfrm>
            </p:contentPart>
          </mc:Choice>
          <mc:Fallback xmlns="">
            <p:pic>
              <p:nvPicPr>
                <p:cNvPr id="493" name="Entrada de lápiz 492">
                  <a:extLst>
                    <a:ext uri="{FF2B5EF4-FFF2-40B4-BE49-F238E27FC236}">
                      <a16:creationId xmlns:a16="http://schemas.microsoft.com/office/drawing/2014/main" id="{138E017E-3A94-4EDB-B89F-ED26B9EC3231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53762" y="1419184"/>
                  <a:ext cx="360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494" name="Entrada de lápiz 493">
                  <a:extLst>
                    <a:ext uri="{FF2B5EF4-FFF2-40B4-BE49-F238E27FC236}">
                      <a16:creationId xmlns:a16="http://schemas.microsoft.com/office/drawing/2014/main" id="{6F92E2FF-8076-45F1-B7FD-20FEAAE9FA10}"/>
                    </a:ext>
                  </a:extLst>
                </p14:cNvPr>
                <p14:cNvContentPartPr/>
                <p14:nvPr/>
              </p14:nvContentPartPr>
              <p14:xfrm>
                <a:off x="73842" y="1355104"/>
                <a:ext cx="241560" cy="474480"/>
              </p14:xfrm>
            </p:contentPart>
          </mc:Choice>
          <mc:Fallback xmlns="">
            <p:pic>
              <p:nvPicPr>
                <p:cNvPr id="494" name="Entrada de lápiz 493">
                  <a:extLst>
                    <a:ext uri="{FF2B5EF4-FFF2-40B4-BE49-F238E27FC236}">
                      <a16:creationId xmlns:a16="http://schemas.microsoft.com/office/drawing/2014/main" id="{6F92E2FF-8076-45F1-B7FD-20FEAAE9FA10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6202" y="1337104"/>
                  <a:ext cx="277200" cy="51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495" name="Entrada de lápiz 494">
                  <a:extLst>
                    <a:ext uri="{FF2B5EF4-FFF2-40B4-BE49-F238E27FC236}">
                      <a16:creationId xmlns:a16="http://schemas.microsoft.com/office/drawing/2014/main" id="{2FD816EF-B198-4376-B7CA-809BE2AC744C}"/>
                    </a:ext>
                  </a:extLst>
                </p14:cNvPr>
                <p14:cNvContentPartPr/>
                <p14:nvPr/>
              </p14:nvContentPartPr>
              <p14:xfrm>
                <a:off x="347442" y="1247824"/>
                <a:ext cx="116280" cy="692280"/>
              </p14:xfrm>
            </p:contentPart>
          </mc:Choice>
          <mc:Fallback xmlns="">
            <p:pic>
              <p:nvPicPr>
                <p:cNvPr id="495" name="Entrada de lápiz 494">
                  <a:extLst>
                    <a:ext uri="{FF2B5EF4-FFF2-40B4-BE49-F238E27FC236}">
                      <a16:creationId xmlns:a16="http://schemas.microsoft.com/office/drawing/2014/main" id="{2FD816EF-B198-4376-B7CA-809BE2AC744C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29442" y="1229824"/>
                  <a:ext cx="151920" cy="727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8" name="Grupo 497">
            <a:extLst>
              <a:ext uri="{FF2B5EF4-FFF2-40B4-BE49-F238E27FC236}">
                <a16:creationId xmlns:a16="http://schemas.microsoft.com/office/drawing/2014/main" id="{228C454D-AE68-40DF-B3A2-2A9CC8B391E9}"/>
              </a:ext>
            </a:extLst>
          </p:cNvPr>
          <p:cNvGrpSpPr/>
          <p:nvPr/>
        </p:nvGrpSpPr>
        <p:grpSpPr>
          <a:xfrm>
            <a:off x="169602" y="2312344"/>
            <a:ext cx="337320" cy="716040"/>
            <a:chOff x="169602" y="2312344"/>
            <a:chExt cx="337320" cy="71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496" name="Entrada de lápiz 495">
                  <a:extLst>
                    <a:ext uri="{FF2B5EF4-FFF2-40B4-BE49-F238E27FC236}">
                      <a16:creationId xmlns:a16="http://schemas.microsoft.com/office/drawing/2014/main" id="{C07A1362-8BB0-4103-AA89-8A1821848A17}"/>
                    </a:ext>
                  </a:extLst>
                </p14:cNvPr>
                <p14:cNvContentPartPr/>
                <p14:nvPr/>
              </p14:nvContentPartPr>
              <p14:xfrm>
                <a:off x="169602" y="2539864"/>
                <a:ext cx="212040" cy="287280"/>
              </p14:xfrm>
            </p:contentPart>
          </mc:Choice>
          <mc:Fallback xmlns="">
            <p:pic>
              <p:nvPicPr>
                <p:cNvPr id="496" name="Entrada de lápiz 495">
                  <a:extLst>
                    <a:ext uri="{FF2B5EF4-FFF2-40B4-BE49-F238E27FC236}">
                      <a16:creationId xmlns:a16="http://schemas.microsoft.com/office/drawing/2014/main" id="{C07A1362-8BB0-4103-AA89-8A1821848A17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51602" y="2522224"/>
                  <a:ext cx="24768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497" name="Entrada de lápiz 496">
                  <a:extLst>
                    <a:ext uri="{FF2B5EF4-FFF2-40B4-BE49-F238E27FC236}">
                      <a16:creationId xmlns:a16="http://schemas.microsoft.com/office/drawing/2014/main" id="{8ECAF44B-A92D-458E-A84D-3408374645C3}"/>
                    </a:ext>
                  </a:extLst>
                </p14:cNvPr>
                <p14:cNvContentPartPr/>
                <p14:nvPr/>
              </p14:nvContentPartPr>
              <p14:xfrm>
                <a:off x="354642" y="2312344"/>
                <a:ext cx="152280" cy="716040"/>
              </p14:xfrm>
            </p:contentPart>
          </mc:Choice>
          <mc:Fallback xmlns="">
            <p:pic>
              <p:nvPicPr>
                <p:cNvPr id="497" name="Entrada de lápiz 496">
                  <a:extLst>
                    <a:ext uri="{FF2B5EF4-FFF2-40B4-BE49-F238E27FC236}">
                      <a16:creationId xmlns:a16="http://schemas.microsoft.com/office/drawing/2014/main" id="{8ECAF44B-A92D-458E-A84D-3408374645C3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37002" y="2294704"/>
                  <a:ext cx="187920" cy="75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9" name="Grupo 508">
            <a:extLst>
              <a:ext uri="{FF2B5EF4-FFF2-40B4-BE49-F238E27FC236}">
                <a16:creationId xmlns:a16="http://schemas.microsoft.com/office/drawing/2014/main" id="{4A0227A7-8EC2-4A09-8144-6EC9BCDA32CF}"/>
              </a:ext>
            </a:extLst>
          </p:cNvPr>
          <p:cNvGrpSpPr/>
          <p:nvPr/>
        </p:nvGrpSpPr>
        <p:grpSpPr>
          <a:xfrm>
            <a:off x="9545058" y="130016"/>
            <a:ext cx="1263528" cy="1158326"/>
            <a:chOff x="9545058" y="130016"/>
            <a:chExt cx="1263528" cy="1158326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500" name="Entrada de lápiz 499">
                  <a:extLst>
                    <a:ext uri="{FF2B5EF4-FFF2-40B4-BE49-F238E27FC236}">
                      <a16:creationId xmlns:a16="http://schemas.microsoft.com/office/drawing/2014/main" id="{9B9558EF-FDA1-4FB7-8854-D498790400E9}"/>
                    </a:ext>
                  </a:extLst>
                </p14:cNvPr>
                <p14:cNvContentPartPr/>
                <p14:nvPr/>
              </p14:nvContentPartPr>
              <p14:xfrm>
                <a:off x="9667207" y="153345"/>
                <a:ext cx="118408" cy="89576"/>
              </p14:xfrm>
            </p:contentPart>
          </mc:Choice>
          <mc:Fallback xmlns="">
            <p:pic>
              <p:nvPicPr>
                <p:cNvPr id="500" name="Entrada de lápiz 499">
                  <a:extLst>
                    <a:ext uri="{FF2B5EF4-FFF2-40B4-BE49-F238E27FC236}">
                      <a16:creationId xmlns:a16="http://schemas.microsoft.com/office/drawing/2014/main" id="{9B9558EF-FDA1-4FB7-8854-D498790400E9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649212" y="135430"/>
                  <a:ext cx="154038" cy="1250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501" name="Entrada de lápiz 500">
                  <a:extLst>
                    <a:ext uri="{FF2B5EF4-FFF2-40B4-BE49-F238E27FC236}">
                      <a16:creationId xmlns:a16="http://schemas.microsoft.com/office/drawing/2014/main" id="{8C597364-9355-4571-AB6A-DB29F514B7B3}"/>
                    </a:ext>
                  </a:extLst>
                </p14:cNvPr>
                <p14:cNvContentPartPr/>
                <p14:nvPr/>
              </p14:nvContentPartPr>
              <p14:xfrm>
                <a:off x="9745119" y="130016"/>
                <a:ext cx="70648" cy="265207"/>
              </p14:xfrm>
            </p:contentPart>
          </mc:Choice>
          <mc:Fallback xmlns="">
            <p:pic>
              <p:nvPicPr>
                <p:cNvPr id="501" name="Entrada de lápiz 500">
                  <a:extLst>
                    <a:ext uri="{FF2B5EF4-FFF2-40B4-BE49-F238E27FC236}">
                      <a16:creationId xmlns:a16="http://schemas.microsoft.com/office/drawing/2014/main" id="{8C597364-9355-4571-AB6A-DB29F514B7B3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727188" y="112024"/>
                  <a:ext cx="106151" cy="3008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503" name="Entrada de lápiz 502">
                  <a:extLst>
                    <a:ext uri="{FF2B5EF4-FFF2-40B4-BE49-F238E27FC236}">
                      <a16:creationId xmlns:a16="http://schemas.microsoft.com/office/drawing/2014/main" id="{335CBFD3-12BB-43D3-8F5F-7B83ACABA864}"/>
                    </a:ext>
                  </a:extLst>
                </p14:cNvPr>
                <p14:cNvContentPartPr/>
                <p14:nvPr/>
              </p14:nvContentPartPr>
              <p14:xfrm>
                <a:off x="10161306" y="143221"/>
                <a:ext cx="79672" cy="7043"/>
              </p14:xfrm>
            </p:contentPart>
          </mc:Choice>
          <mc:Fallback xmlns="">
            <p:pic>
              <p:nvPicPr>
                <p:cNvPr id="503" name="Entrada de lápiz 502">
                  <a:extLst>
                    <a:ext uri="{FF2B5EF4-FFF2-40B4-BE49-F238E27FC236}">
                      <a16:creationId xmlns:a16="http://schemas.microsoft.com/office/drawing/2014/main" id="{335CBFD3-12BB-43D3-8F5F-7B83ACABA864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143362" y="125966"/>
                  <a:ext cx="115201" cy="419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504" name="Entrada de lápiz 503">
                  <a:extLst>
                    <a:ext uri="{FF2B5EF4-FFF2-40B4-BE49-F238E27FC236}">
                      <a16:creationId xmlns:a16="http://schemas.microsoft.com/office/drawing/2014/main" id="{266B55A1-AC39-4E61-A2E3-3C710EF17398}"/>
                    </a:ext>
                  </a:extLst>
                </p14:cNvPr>
                <p14:cNvContentPartPr/>
                <p14:nvPr/>
              </p14:nvContentPartPr>
              <p14:xfrm>
                <a:off x="10088897" y="130016"/>
                <a:ext cx="154942" cy="205123"/>
              </p14:xfrm>
            </p:contentPart>
          </mc:Choice>
          <mc:Fallback xmlns="">
            <p:pic>
              <p:nvPicPr>
                <p:cNvPr id="504" name="Entrada de lápiz 503">
                  <a:extLst>
                    <a:ext uri="{FF2B5EF4-FFF2-40B4-BE49-F238E27FC236}">
                      <a16:creationId xmlns:a16="http://schemas.microsoft.com/office/drawing/2014/main" id="{266B55A1-AC39-4E61-A2E3-3C710EF17398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0070922" y="112023"/>
                  <a:ext cx="190532" cy="2407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505" name="Entrada de lápiz 504">
                  <a:extLst>
                    <a:ext uri="{FF2B5EF4-FFF2-40B4-BE49-F238E27FC236}">
                      <a16:creationId xmlns:a16="http://schemas.microsoft.com/office/drawing/2014/main" id="{D549C304-6B49-4C0E-897C-ED9F39B7E157}"/>
                    </a:ext>
                  </a:extLst>
                </p14:cNvPr>
                <p14:cNvContentPartPr/>
                <p14:nvPr/>
              </p14:nvContentPartPr>
              <p14:xfrm>
                <a:off x="10517630" y="164130"/>
                <a:ext cx="176071" cy="197419"/>
              </p14:xfrm>
            </p:contentPart>
          </mc:Choice>
          <mc:Fallback xmlns="">
            <p:pic>
              <p:nvPicPr>
                <p:cNvPr id="505" name="Entrada de lápiz 504">
                  <a:extLst>
                    <a:ext uri="{FF2B5EF4-FFF2-40B4-BE49-F238E27FC236}">
                      <a16:creationId xmlns:a16="http://schemas.microsoft.com/office/drawing/2014/main" id="{D549C304-6B49-4C0E-897C-ED9F39B7E157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0499664" y="146150"/>
                  <a:ext cx="211645" cy="2330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507" name="Entrada de lápiz 506">
                  <a:extLst>
                    <a:ext uri="{FF2B5EF4-FFF2-40B4-BE49-F238E27FC236}">
                      <a16:creationId xmlns:a16="http://schemas.microsoft.com/office/drawing/2014/main" id="{1F75D486-BC91-4CE7-9C39-24C9C0F45A7C}"/>
                    </a:ext>
                  </a:extLst>
                </p14:cNvPr>
                <p14:cNvContentPartPr/>
                <p14:nvPr/>
              </p14:nvContentPartPr>
              <p14:xfrm>
                <a:off x="9545058" y="452446"/>
                <a:ext cx="1244161" cy="46439"/>
              </p14:xfrm>
            </p:contentPart>
          </mc:Choice>
          <mc:Fallback xmlns="">
            <p:pic>
              <p:nvPicPr>
                <p:cNvPr id="507" name="Entrada de lápiz 506">
                  <a:extLst>
                    <a:ext uri="{FF2B5EF4-FFF2-40B4-BE49-F238E27FC236}">
                      <a16:creationId xmlns:a16="http://schemas.microsoft.com/office/drawing/2014/main" id="{1F75D486-BC91-4CE7-9C39-24C9C0F45A7C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527063" y="434585"/>
                  <a:ext cx="1279791" cy="818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508" name="Entrada de lápiz 507">
                  <a:extLst>
                    <a:ext uri="{FF2B5EF4-FFF2-40B4-BE49-F238E27FC236}">
                      <a16:creationId xmlns:a16="http://schemas.microsoft.com/office/drawing/2014/main" id="{8501C526-0CEC-475C-9088-1CFF3D822A2C}"/>
                    </a:ext>
                  </a:extLst>
                </p14:cNvPr>
                <p14:cNvContentPartPr/>
                <p14:nvPr/>
              </p14:nvContentPartPr>
              <p14:xfrm>
                <a:off x="10646161" y="149824"/>
                <a:ext cx="162425" cy="1138518"/>
              </p14:xfrm>
            </p:contentPart>
          </mc:Choice>
          <mc:Fallback xmlns="">
            <p:pic>
              <p:nvPicPr>
                <p:cNvPr id="508" name="Entrada de lápiz 507">
                  <a:extLst>
                    <a:ext uri="{FF2B5EF4-FFF2-40B4-BE49-F238E27FC236}">
                      <a16:creationId xmlns:a16="http://schemas.microsoft.com/office/drawing/2014/main" id="{8501C526-0CEC-475C-9088-1CFF3D822A2C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0628194" y="131827"/>
                  <a:ext cx="198000" cy="1174153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510" name="Entrada de lápiz 509">
                <a:extLst>
                  <a:ext uri="{FF2B5EF4-FFF2-40B4-BE49-F238E27FC236}">
                    <a16:creationId xmlns:a16="http://schemas.microsoft.com/office/drawing/2014/main" id="{71DFB9F8-2CDC-4942-99F5-4971068CEAA5}"/>
                  </a:ext>
                </a:extLst>
              </p14:cNvPr>
              <p14:cNvContentPartPr/>
              <p14:nvPr/>
            </p14:nvContentPartPr>
            <p14:xfrm>
              <a:off x="6019602" y="-215576"/>
              <a:ext cx="15480" cy="360"/>
            </p14:xfrm>
          </p:contentPart>
        </mc:Choice>
        <mc:Fallback xmlns="">
          <p:pic>
            <p:nvPicPr>
              <p:cNvPr id="510" name="Entrada de lápiz 509">
                <a:extLst>
                  <a:ext uri="{FF2B5EF4-FFF2-40B4-BE49-F238E27FC236}">
                    <a16:creationId xmlns:a16="http://schemas.microsoft.com/office/drawing/2014/main" id="{71DFB9F8-2CDC-4942-99F5-4971068CEAA5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010602" y="-224216"/>
                <a:ext cx="3312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519" name="Grupo 518">
            <a:extLst>
              <a:ext uri="{FF2B5EF4-FFF2-40B4-BE49-F238E27FC236}">
                <a16:creationId xmlns:a16="http://schemas.microsoft.com/office/drawing/2014/main" id="{6A958705-1E7B-4B72-B340-CDB750E6C4C4}"/>
              </a:ext>
            </a:extLst>
          </p:cNvPr>
          <p:cNvGrpSpPr/>
          <p:nvPr/>
        </p:nvGrpSpPr>
        <p:grpSpPr>
          <a:xfrm>
            <a:off x="10897722" y="162369"/>
            <a:ext cx="275331" cy="280393"/>
            <a:chOff x="10897722" y="162369"/>
            <a:chExt cx="275331" cy="280393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511" name="Entrada de lápiz 510">
                  <a:extLst>
                    <a:ext uri="{FF2B5EF4-FFF2-40B4-BE49-F238E27FC236}">
                      <a16:creationId xmlns:a16="http://schemas.microsoft.com/office/drawing/2014/main" id="{39AE1D42-2DDA-4B3C-B821-B9825B4601C2}"/>
                    </a:ext>
                  </a:extLst>
                </p14:cNvPr>
                <p14:cNvContentPartPr/>
                <p14:nvPr/>
              </p14:nvContentPartPr>
              <p14:xfrm>
                <a:off x="10900364" y="219812"/>
                <a:ext cx="36095" cy="18708"/>
              </p14:xfrm>
            </p:contentPart>
          </mc:Choice>
          <mc:Fallback xmlns="">
            <p:pic>
              <p:nvPicPr>
                <p:cNvPr id="511" name="Entrada de lápiz 510">
                  <a:extLst>
                    <a:ext uri="{FF2B5EF4-FFF2-40B4-BE49-F238E27FC236}">
                      <a16:creationId xmlns:a16="http://schemas.microsoft.com/office/drawing/2014/main" id="{39AE1D42-2DDA-4B3C-B821-B9825B4601C2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0891430" y="210818"/>
                  <a:ext cx="53606" cy="3633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512" name="Entrada de lápiz 511">
                  <a:extLst>
                    <a:ext uri="{FF2B5EF4-FFF2-40B4-BE49-F238E27FC236}">
                      <a16:creationId xmlns:a16="http://schemas.microsoft.com/office/drawing/2014/main" id="{FBB2A102-F51B-4C53-9073-69873D3C8239}"/>
                    </a:ext>
                  </a:extLst>
                </p14:cNvPr>
                <p14:cNvContentPartPr/>
                <p14:nvPr/>
              </p14:nvContentPartPr>
              <p14:xfrm>
                <a:off x="10913349" y="315331"/>
                <a:ext cx="9024" cy="5722"/>
              </p14:xfrm>
            </p:contentPart>
          </mc:Choice>
          <mc:Fallback xmlns="">
            <p:pic>
              <p:nvPicPr>
                <p:cNvPr id="512" name="Entrada de lápiz 511">
                  <a:extLst>
                    <a:ext uri="{FF2B5EF4-FFF2-40B4-BE49-F238E27FC236}">
                      <a16:creationId xmlns:a16="http://schemas.microsoft.com/office/drawing/2014/main" id="{FBB2A102-F51B-4C53-9073-69873D3C8239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904686" y="306390"/>
                  <a:ext cx="26711" cy="232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513" name="Entrada de lápiz 512">
                  <a:extLst>
                    <a:ext uri="{FF2B5EF4-FFF2-40B4-BE49-F238E27FC236}">
                      <a16:creationId xmlns:a16="http://schemas.microsoft.com/office/drawing/2014/main" id="{2CEBFF24-E2C3-448C-B76A-C1B201C94060}"/>
                    </a:ext>
                  </a:extLst>
                </p14:cNvPr>
                <p14:cNvContentPartPr/>
                <p14:nvPr/>
              </p14:nvContentPartPr>
              <p14:xfrm>
                <a:off x="10904985" y="195822"/>
                <a:ext cx="38736" cy="35214"/>
              </p14:xfrm>
            </p:contentPart>
          </mc:Choice>
          <mc:Fallback xmlns="">
            <p:pic>
              <p:nvPicPr>
                <p:cNvPr id="513" name="Entrada de lápiz 512">
                  <a:extLst>
                    <a:ext uri="{FF2B5EF4-FFF2-40B4-BE49-F238E27FC236}">
                      <a16:creationId xmlns:a16="http://schemas.microsoft.com/office/drawing/2014/main" id="{2CEBFF24-E2C3-448C-B76A-C1B201C94060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896018" y="186839"/>
                  <a:ext cx="56311" cy="528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514" name="Entrada de lápiz 513">
                  <a:extLst>
                    <a:ext uri="{FF2B5EF4-FFF2-40B4-BE49-F238E27FC236}">
                      <a16:creationId xmlns:a16="http://schemas.microsoft.com/office/drawing/2014/main" id="{CD3CD2BC-78AC-4EED-9E80-928E70B38C86}"/>
                    </a:ext>
                  </a:extLst>
                </p14:cNvPr>
                <p14:cNvContentPartPr/>
                <p14:nvPr/>
              </p14:nvContentPartPr>
              <p14:xfrm>
                <a:off x="10897722" y="283418"/>
                <a:ext cx="45999" cy="27731"/>
              </p14:xfrm>
            </p:contentPart>
          </mc:Choice>
          <mc:Fallback xmlns="">
            <p:pic>
              <p:nvPicPr>
                <p:cNvPr id="514" name="Entrada de lápiz 513">
                  <a:extLst>
                    <a:ext uri="{FF2B5EF4-FFF2-40B4-BE49-F238E27FC236}">
                      <a16:creationId xmlns:a16="http://schemas.microsoft.com/office/drawing/2014/main" id="{CD3CD2BC-78AC-4EED-9E80-928E70B38C86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888738" y="274414"/>
                  <a:ext cx="63608" cy="4537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515" name="Entrada de lápiz 514">
                  <a:extLst>
                    <a:ext uri="{FF2B5EF4-FFF2-40B4-BE49-F238E27FC236}">
                      <a16:creationId xmlns:a16="http://schemas.microsoft.com/office/drawing/2014/main" id="{71116137-A84A-4B25-BA9A-574D44011759}"/>
                    </a:ext>
                  </a:extLst>
                </p14:cNvPr>
                <p14:cNvContentPartPr/>
                <p14:nvPr/>
              </p14:nvContentPartPr>
              <p14:xfrm>
                <a:off x="10915990" y="182837"/>
                <a:ext cx="8583" cy="11225"/>
              </p14:xfrm>
            </p:contentPart>
          </mc:Choice>
          <mc:Fallback xmlns="">
            <p:pic>
              <p:nvPicPr>
                <p:cNvPr id="515" name="Entrada de lápiz 514">
                  <a:extLst>
                    <a:ext uri="{FF2B5EF4-FFF2-40B4-BE49-F238E27FC236}">
                      <a16:creationId xmlns:a16="http://schemas.microsoft.com/office/drawing/2014/main" id="{71116137-A84A-4B25-BA9A-574D44011759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907049" y="174067"/>
                  <a:ext cx="26107" cy="2841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516" name="Entrada de lápiz 515">
                  <a:extLst>
                    <a:ext uri="{FF2B5EF4-FFF2-40B4-BE49-F238E27FC236}">
                      <a16:creationId xmlns:a16="http://schemas.microsoft.com/office/drawing/2014/main" id="{EB2E5653-7F32-4DD3-9FEB-4043806A94A8}"/>
                    </a:ext>
                  </a:extLst>
                </p14:cNvPr>
                <p14:cNvContentPartPr/>
                <p14:nvPr/>
              </p14:nvContentPartPr>
              <p14:xfrm>
                <a:off x="10932276" y="287820"/>
                <a:ext cx="2421" cy="220"/>
              </p14:xfrm>
            </p:contentPart>
          </mc:Choice>
          <mc:Fallback xmlns="">
            <p:pic>
              <p:nvPicPr>
                <p:cNvPr id="516" name="Entrada de lápiz 515">
                  <a:extLst>
                    <a:ext uri="{FF2B5EF4-FFF2-40B4-BE49-F238E27FC236}">
                      <a16:creationId xmlns:a16="http://schemas.microsoft.com/office/drawing/2014/main" id="{EB2E5653-7F32-4DD3-9FEB-4043806A94A8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923630" y="282320"/>
                  <a:ext cx="19368" cy="1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518" name="Entrada de lápiz 517">
                  <a:extLst>
                    <a:ext uri="{FF2B5EF4-FFF2-40B4-BE49-F238E27FC236}">
                      <a16:creationId xmlns:a16="http://schemas.microsoft.com/office/drawing/2014/main" id="{74FBEC42-8479-4583-B520-FF911E048155}"/>
                    </a:ext>
                  </a:extLst>
                </p14:cNvPr>
                <p14:cNvContentPartPr/>
                <p14:nvPr/>
              </p14:nvContentPartPr>
              <p14:xfrm>
                <a:off x="10930075" y="162369"/>
                <a:ext cx="242978" cy="280393"/>
              </p14:xfrm>
            </p:contentPart>
          </mc:Choice>
          <mc:Fallback xmlns="">
            <p:pic>
              <p:nvPicPr>
                <p:cNvPr id="518" name="Entrada de lápiz 517">
                  <a:extLst>
                    <a:ext uri="{FF2B5EF4-FFF2-40B4-BE49-F238E27FC236}">
                      <a16:creationId xmlns:a16="http://schemas.microsoft.com/office/drawing/2014/main" id="{74FBEC42-8479-4583-B520-FF911E048155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921436" y="153371"/>
                  <a:ext cx="260616" cy="29803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20" name="Entrada de lápiz 519">
                <a:extLst>
                  <a:ext uri="{FF2B5EF4-FFF2-40B4-BE49-F238E27FC236}">
                    <a16:creationId xmlns:a16="http://schemas.microsoft.com/office/drawing/2014/main" id="{399E0632-D9CB-4344-B7CC-068162ED5FC4}"/>
                  </a:ext>
                </a:extLst>
              </p14:cNvPr>
              <p14:cNvContentPartPr/>
              <p14:nvPr/>
            </p14:nvContentPartPr>
            <p14:xfrm>
              <a:off x="9589076" y="583178"/>
              <a:ext cx="186415" cy="204902"/>
            </p14:xfrm>
          </p:contentPart>
        </mc:Choice>
        <mc:Fallback xmlns="">
          <p:pic>
            <p:nvPicPr>
              <p:cNvPr id="520" name="Entrada de lápiz 519">
                <a:extLst>
                  <a:ext uri="{FF2B5EF4-FFF2-40B4-BE49-F238E27FC236}">
                    <a16:creationId xmlns:a16="http://schemas.microsoft.com/office/drawing/2014/main" id="{399E0632-D9CB-4344-B7CC-068162ED5FC4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9580079" y="574551"/>
                <a:ext cx="204049" cy="222516"/>
              </a:xfrm>
              <a:prstGeom prst="rect">
                <a:avLst/>
              </a:prstGeom>
            </p:spPr>
          </p:pic>
        </mc:Fallback>
      </mc:AlternateContent>
      <p:grpSp>
        <p:nvGrpSpPr>
          <p:cNvPr id="524" name="Grupo 523">
            <a:extLst>
              <a:ext uri="{FF2B5EF4-FFF2-40B4-BE49-F238E27FC236}">
                <a16:creationId xmlns:a16="http://schemas.microsoft.com/office/drawing/2014/main" id="{6AFC07B1-52EC-4575-B860-727E2F2516DB}"/>
              </a:ext>
            </a:extLst>
          </p:cNvPr>
          <p:cNvGrpSpPr/>
          <p:nvPr/>
        </p:nvGrpSpPr>
        <p:grpSpPr>
          <a:xfrm>
            <a:off x="9947600" y="570633"/>
            <a:ext cx="248480" cy="205123"/>
            <a:chOff x="9947600" y="570633"/>
            <a:chExt cx="248480" cy="205123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521" name="Entrada de lápiz 520">
                  <a:extLst>
                    <a:ext uri="{FF2B5EF4-FFF2-40B4-BE49-F238E27FC236}">
                      <a16:creationId xmlns:a16="http://schemas.microsoft.com/office/drawing/2014/main" id="{13147443-2D3E-4066-B254-E80EC36BDDEF}"/>
                    </a:ext>
                  </a:extLst>
                </p14:cNvPr>
                <p14:cNvContentPartPr/>
                <p14:nvPr/>
              </p14:nvContentPartPr>
              <p14:xfrm>
                <a:off x="10056764" y="570633"/>
                <a:ext cx="139316" cy="13425"/>
              </p14:xfrm>
            </p:contentPart>
          </mc:Choice>
          <mc:Fallback xmlns="">
            <p:pic>
              <p:nvPicPr>
                <p:cNvPr id="521" name="Entrada de lápiz 520">
                  <a:extLst>
                    <a:ext uri="{FF2B5EF4-FFF2-40B4-BE49-F238E27FC236}">
                      <a16:creationId xmlns:a16="http://schemas.microsoft.com/office/drawing/2014/main" id="{13147443-2D3E-4066-B254-E80EC36BDDEF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047787" y="561801"/>
                  <a:ext cx="156910" cy="3073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522" name="Entrada de lápiz 521">
                  <a:extLst>
                    <a:ext uri="{FF2B5EF4-FFF2-40B4-BE49-F238E27FC236}">
                      <a16:creationId xmlns:a16="http://schemas.microsoft.com/office/drawing/2014/main" id="{2A003D79-158C-4706-B93C-E0340973739E}"/>
                    </a:ext>
                  </a:extLst>
                </p14:cNvPr>
                <p14:cNvContentPartPr/>
                <p14:nvPr/>
              </p14:nvContentPartPr>
              <p14:xfrm>
                <a:off x="9947600" y="597044"/>
                <a:ext cx="204902" cy="178712"/>
              </p14:xfrm>
            </p:contentPart>
          </mc:Choice>
          <mc:Fallback xmlns="">
            <p:pic>
              <p:nvPicPr>
                <p:cNvPr id="522" name="Entrada de lápiz 521">
                  <a:extLst>
                    <a:ext uri="{FF2B5EF4-FFF2-40B4-BE49-F238E27FC236}">
                      <a16:creationId xmlns:a16="http://schemas.microsoft.com/office/drawing/2014/main" id="{2A003D79-158C-4706-B93C-E0340973739E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9938597" y="588054"/>
                  <a:ext cx="222547" cy="1963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523" name="Entrada de lápiz 522">
                  <a:extLst>
                    <a:ext uri="{FF2B5EF4-FFF2-40B4-BE49-F238E27FC236}">
                      <a16:creationId xmlns:a16="http://schemas.microsoft.com/office/drawing/2014/main" id="{2AAD1A4F-0383-42A9-B772-7423B14EC71A}"/>
                    </a:ext>
                  </a:extLst>
                </p14:cNvPr>
                <p14:cNvContentPartPr/>
                <p14:nvPr/>
              </p14:nvContentPartPr>
              <p14:xfrm>
                <a:off x="10025732" y="577456"/>
                <a:ext cx="78792" cy="7043"/>
              </p14:xfrm>
            </p:contentPart>
          </mc:Choice>
          <mc:Fallback xmlns="">
            <p:pic>
              <p:nvPicPr>
                <p:cNvPr id="523" name="Entrada de lápiz 522">
                  <a:extLst>
                    <a:ext uri="{FF2B5EF4-FFF2-40B4-BE49-F238E27FC236}">
                      <a16:creationId xmlns:a16="http://schemas.microsoft.com/office/drawing/2014/main" id="{2AAD1A4F-0383-42A9-B772-7423B14EC71A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016778" y="568652"/>
                  <a:ext cx="96341" cy="24298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525" name="Entrada de lápiz 524">
                <a:extLst>
                  <a:ext uri="{FF2B5EF4-FFF2-40B4-BE49-F238E27FC236}">
                    <a16:creationId xmlns:a16="http://schemas.microsoft.com/office/drawing/2014/main" id="{B27F6CEC-0297-4C43-8A8F-B6105FC7AC7A}"/>
                  </a:ext>
                </a:extLst>
              </p14:cNvPr>
              <p14:cNvContentPartPr/>
              <p14:nvPr/>
            </p14:nvContentPartPr>
            <p14:xfrm>
              <a:off x="10400983" y="582958"/>
              <a:ext cx="178272" cy="205563"/>
            </p14:xfrm>
          </p:contentPart>
        </mc:Choice>
        <mc:Fallback xmlns="">
          <p:pic>
            <p:nvPicPr>
              <p:cNvPr id="525" name="Entrada de lápiz 524">
                <a:extLst>
                  <a:ext uri="{FF2B5EF4-FFF2-40B4-BE49-F238E27FC236}">
                    <a16:creationId xmlns:a16="http://schemas.microsoft.com/office/drawing/2014/main" id="{B27F6CEC-0297-4C43-8A8F-B6105FC7AC7A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10391998" y="573958"/>
                <a:ext cx="195884" cy="223203"/>
              </a:xfrm>
              <a:prstGeom prst="rect">
                <a:avLst/>
              </a:prstGeom>
            </p:spPr>
          </p:pic>
        </mc:Fallback>
      </mc:AlternateContent>
      <p:grpSp>
        <p:nvGrpSpPr>
          <p:cNvPr id="529" name="Grupo 528">
            <a:extLst>
              <a:ext uri="{FF2B5EF4-FFF2-40B4-BE49-F238E27FC236}">
                <a16:creationId xmlns:a16="http://schemas.microsoft.com/office/drawing/2014/main" id="{1742609E-C7FC-4AC1-B8FC-CB16FD8887D3}"/>
              </a:ext>
            </a:extLst>
          </p:cNvPr>
          <p:cNvGrpSpPr/>
          <p:nvPr/>
        </p:nvGrpSpPr>
        <p:grpSpPr>
          <a:xfrm>
            <a:off x="10835657" y="570853"/>
            <a:ext cx="290517" cy="181793"/>
            <a:chOff x="10835657" y="570853"/>
            <a:chExt cx="290517" cy="181793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526" name="Entrada de lápiz 525">
                  <a:extLst>
                    <a:ext uri="{FF2B5EF4-FFF2-40B4-BE49-F238E27FC236}">
                      <a16:creationId xmlns:a16="http://schemas.microsoft.com/office/drawing/2014/main" id="{EEFC5E9F-AB67-469F-A7C0-B9D684F64205}"/>
                    </a:ext>
                  </a:extLst>
                </p14:cNvPr>
                <p14:cNvContentPartPr/>
                <p14:nvPr/>
              </p14:nvContentPartPr>
              <p14:xfrm>
                <a:off x="10835657" y="570853"/>
                <a:ext cx="40936" cy="30372"/>
              </p14:xfrm>
            </p:contentPart>
          </mc:Choice>
          <mc:Fallback xmlns="">
            <p:pic>
              <p:nvPicPr>
                <p:cNvPr id="526" name="Entrada de lápiz 525">
                  <a:extLst>
                    <a:ext uri="{FF2B5EF4-FFF2-40B4-BE49-F238E27FC236}">
                      <a16:creationId xmlns:a16="http://schemas.microsoft.com/office/drawing/2014/main" id="{EEFC5E9F-AB67-469F-A7C0-B9D684F64205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827039" y="561920"/>
                  <a:ext cx="58531" cy="4788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527" name="Entrada de lápiz 526">
                  <a:extLst>
                    <a:ext uri="{FF2B5EF4-FFF2-40B4-BE49-F238E27FC236}">
                      <a16:creationId xmlns:a16="http://schemas.microsoft.com/office/drawing/2014/main" id="{87B09D02-728C-4C4D-A335-F8A802D21396}"/>
                    </a:ext>
                  </a:extLst>
                </p14:cNvPr>
                <p14:cNvContentPartPr/>
                <p14:nvPr/>
              </p14:nvContentPartPr>
              <p14:xfrm>
                <a:off x="10840940" y="686180"/>
                <a:ext cx="18708" cy="16287"/>
              </p14:xfrm>
            </p:contentPart>
          </mc:Choice>
          <mc:Fallback xmlns="">
            <p:pic>
              <p:nvPicPr>
                <p:cNvPr id="527" name="Entrada de lápiz 526">
                  <a:extLst>
                    <a:ext uri="{FF2B5EF4-FFF2-40B4-BE49-F238E27FC236}">
                      <a16:creationId xmlns:a16="http://schemas.microsoft.com/office/drawing/2014/main" id="{87B09D02-728C-4C4D-A335-F8A802D21396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832468" y="677494"/>
                  <a:ext cx="36004" cy="340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528" name="Entrada de lápiz 527">
                  <a:extLst>
                    <a:ext uri="{FF2B5EF4-FFF2-40B4-BE49-F238E27FC236}">
                      <a16:creationId xmlns:a16="http://schemas.microsoft.com/office/drawing/2014/main" id="{7CB9AE22-0904-4BDC-96CC-BDD40CF59B1C}"/>
                    </a:ext>
                  </a:extLst>
                </p14:cNvPr>
                <p14:cNvContentPartPr/>
                <p14:nvPr/>
              </p14:nvContentPartPr>
              <p14:xfrm>
                <a:off x="10971672" y="583178"/>
                <a:ext cx="154502" cy="169468"/>
              </p14:xfrm>
            </p:contentPart>
          </mc:Choice>
          <mc:Fallback xmlns="">
            <p:pic>
              <p:nvPicPr>
                <p:cNvPr id="528" name="Entrada de lápiz 527">
                  <a:extLst>
                    <a:ext uri="{FF2B5EF4-FFF2-40B4-BE49-F238E27FC236}">
                      <a16:creationId xmlns:a16="http://schemas.microsoft.com/office/drawing/2014/main" id="{7CB9AE22-0904-4BDC-96CC-BDD40CF59B1C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0962668" y="574183"/>
                  <a:ext cx="172149" cy="187098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530" name="Entrada de lápiz 529">
                <a:extLst>
                  <a:ext uri="{FF2B5EF4-FFF2-40B4-BE49-F238E27FC236}">
                    <a16:creationId xmlns:a16="http://schemas.microsoft.com/office/drawing/2014/main" id="{569C1D65-718E-4657-90B0-E32E36721C97}"/>
                  </a:ext>
                </a:extLst>
              </p14:cNvPr>
              <p14:cNvContentPartPr/>
              <p14:nvPr/>
            </p14:nvContentPartPr>
            <p14:xfrm>
              <a:off x="9650041" y="935540"/>
              <a:ext cx="73730" cy="214806"/>
            </p14:xfrm>
          </p:contentPart>
        </mc:Choice>
        <mc:Fallback xmlns="">
          <p:pic>
            <p:nvPicPr>
              <p:cNvPr id="530" name="Entrada de lápiz 529">
                <a:extLst>
                  <a:ext uri="{FF2B5EF4-FFF2-40B4-BE49-F238E27FC236}">
                    <a16:creationId xmlns:a16="http://schemas.microsoft.com/office/drawing/2014/main" id="{569C1D65-718E-4657-90B0-E32E36721C97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9641409" y="926545"/>
                <a:ext cx="91353" cy="2324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542" name="Entrada de lápiz 541">
                <a:extLst>
                  <a:ext uri="{FF2B5EF4-FFF2-40B4-BE49-F238E27FC236}">
                    <a16:creationId xmlns:a16="http://schemas.microsoft.com/office/drawing/2014/main" id="{867E65C3-B08E-4631-B6A2-0D6B48818F69}"/>
                  </a:ext>
                </a:extLst>
              </p14:cNvPr>
              <p14:cNvContentPartPr/>
              <p14:nvPr/>
            </p14:nvContentPartPr>
            <p14:xfrm>
              <a:off x="9972910" y="1268974"/>
              <a:ext cx="93097" cy="237916"/>
            </p14:xfrm>
          </p:contentPart>
        </mc:Choice>
        <mc:Fallback xmlns="">
          <p:pic>
            <p:nvPicPr>
              <p:cNvPr id="542" name="Entrada de lápiz 541">
                <a:extLst>
                  <a:ext uri="{FF2B5EF4-FFF2-40B4-BE49-F238E27FC236}">
                    <a16:creationId xmlns:a16="http://schemas.microsoft.com/office/drawing/2014/main" id="{867E65C3-B08E-4631-B6A2-0D6B48818F69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9963924" y="1260336"/>
                <a:ext cx="110710" cy="255553"/>
              </a:xfrm>
              <a:prstGeom prst="rect">
                <a:avLst/>
              </a:prstGeom>
            </p:spPr>
          </p:pic>
        </mc:Fallback>
      </mc:AlternateContent>
      <p:grpSp>
        <p:nvGrpSpPr>
          <p:cNvPr id="553" name="Grupo 552">
            <a:extLst>
              <a:ext uri="{FF2B5EF4-FFF2-40B4-BE49-F238E27FC236}">
                <a16:creationId xmlns:a16="http://schemas.microsoft.com/office/drawing/2014/main" id="{56AC0912-CAB5-4187-A57B-7202E52B295A}"/>
              </a:ext>
            </a:extLst>
          </p:cNvPr>
          <p:cNvGrpSpPr/>
          <p:nvPr/>
        </p:nvGrpSpPr>
        <p:grpSpPr>
          <a:xfrm>
            <a:off x="9472209" y="852787"/>
            <a:ext cx="1639660" cy="1100442"/>
            <a:chOff x="9472209" y="852787"/>
            <a:chExt cx="1639660" cy="1100442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535" name="Entrada de lápiz 534">
                  <a:extLst>
                    <a:ext uri="{FF2B5EF4-FFF2-40B4-BE49-F238E27FC236}">
                      <a16:creationId xmlns:a16="http://schemas.microsoft.com/office/drawing/2014/main" id="{193AA923-E9A2-48B2-8B3E-CBD033D82685}"/>
                    </a:ext>
                  </a:extLst>
                </p14:cNvPr>
                <p14:cNvContentPartPr/>
                <p14:nvPr/>
              </p14:nvContentPartPr>
              <p14:xfrm>
                <a:off x="10398782" y="911551"/>
                <a:ext cx="159784" cy="193238"/>
              </p14:xfrm>
            </p:contentPart>
          </mc:Choice>
          <mc:Fallback xmlns="">
            <p:pic>
              <p:nvPicPr>
                <p:cNvPr id="535" name="Entrada de lápiz 534">
                  <a:extLst>
                    <a:ext uri="{FF2B5EF4-FFF2-40B4-BE49-F238E27FC236}">
                      <a16:creationId xmlns:a16="http://schemas.microsoft.com/office/drawing/2014/main" id="{193AA923-E9A2-48B2-8B3E-CBD033D82685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0389805" y="902555"/>
                  <a:ext cx="177378" cy="21087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36" name="Entrada de lápiz 535">
                  <a:extLst>
                    <a:ext uri="{FF2B5EF4-FFF2-40B4-BE49-F238E27FC236}">
                      <a16:creationId xmlns:a16="http://schemas.microsoft.com/office/drawing/2014/main" id="{57621255-D6E1-4479-9681-D99D136544FA}"/>
                    </a:ext>
                  </a:extLst>
                </p14:cNvPr>
                <p14:cNvContentPartPr/>
                <p14:nvPr/>
              </p14:nvContentPartPr>
              <p14:xfrm>
                <a:off x="10790099" y="972075"/>
                <a:ext cx="18487" cy="3081"/>
              </p14:xfrm>
            </p:contentPart>
          </mc:Choice>
          <mc:Fallback xmlns="">
            <p:pic>
              <p:nvPicPr>
                <p:cNvPr id="536" name="Entrada de lápiz 535">
                  <a:extLst>
                    <a:ext uri="{FF2B5EF4-FFF2-40B4-BE49-F238E27FC236}">
                      <a16:creationId xmlns:a16="http://schemas.microsoft.com/office/drawing/2014/main" id="{57621255-D6E1-4479-9681-D99D136544FA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0781567" y="963517"/>
                  <a:ext cx="35907" cy="198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37" name="Entrada de lápiz 536">
                  <a:extLst>
                    <a:ext uri="{FF2B5EF4-FFF2-40B4-BE49-F238E27FC236}">
                      <a16:creationId xmlns:a16="http://schemas.microsoft.com/office/drawing/2014/main" id="{7B7D31F5-4FFA-456A-9EA4-BFC57C0BCFB6}"/>
                    </a:ext>
                  </a:extLst>
                </p14:cNvPr>
                <p14:cNvContentPartPr/>
                <p14:nvPr/>
              </p14:nvContentPartPr>
              <p14:xfrm>
                <a:off x="10795821" y="1037441"/>
                <a:ext cx="38956" cy="18708"/>
              </p14:xfrm>
            </p:contentPart>
          </mc:Choice>
          <mc:Fallback xmlns="">
            <p:pic>
              <p:nvPicPr>
                <p:cNvPr id="537" name="Entrada de lápiz 536">
                  <a:extLst>
                    <a:ext uri="{FF2B5EF4-FFF2-40B4-BE49-F238E27FC236}">
                      <a16:creationId xmlns:a16="http://schemas.microsoft.com/office/drawing/2014/main" id="{7B7D31F5-4FFA-456A-9EA4-BFC57C0BCFB6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786803" y="1028807"/>
                  <a:ext cx="56630" cy="3633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39" name="Entrada de lápiz 538">
                  <a:extLst>
                    <a:ext uri="{FF2B5EF4-FFF2-40B4-BE49-F238E27FC236}">
                      <a16:creationId xmlns:a16="http://schemas.microsoft.com/office/drawing/2014/main" id="{E842ED18-C4DB-48FF-95A1-581F0BC2225A}"/>
                    </a:ext>
                  </a:extLst>
                </p14:cNvPr>
                <p14:cNvContentPartPr/>
                <p14:nvPr/>
              </p14:nvContentPartPr>
              <p14:xfrm>
                <a:off x="10998963" y="886681"/>
                <a:ext cx="93318" cy="6603"/>
              </p14:xfrm>
            </p:contentPart>
          </mc:Choice>
          <mc:Fallback xmlns="">
            <p:pic>
              <p:nvPicPr>
                <p:cNvPr id="539" name="Entrada de lápiz 538">
                  <a:extLst>
                    <a:ext uri="{FF2B5EF4-FFF2-40B4-BE49-F238E27FC236}">
                      <a16:creationId xmlns:a16="http://schemas.microsoft.com/office/drawing/2014/main" id="{E842ED18-C4DB-48FF-95A1-581F0BC2225A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0989990" y="877993"/>
                  <a:ext cx="110905" cy="236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40" name="Entrada de lápiz 539">
                  <a:extLst>
                    <a:ext uri="{FF2B5EF4-FFF2-40B4-BE49-F238E27FC236}">
                      <a16:creationId xmlns:a16="http://schemas.microsoft.com/office/drawing/2014/main" id="{0F91C65D-EDB4-4199-B3D8-4B07F4A319BC}"/>
                    </a:ext>
                  </a:extLst>
                </p14:cNvPr>
                <p14:cNvContentPartPr/>
                <p14:nvPr/>
              </p14:nvContentPartPr>
              <p14:xfrm>
                <a:off x="10955606" y="899666"/>
                <a:ext cx="156263" cy="185535"/>
              </p14:xfrm>
            </p:contentPart>
          </mc:Choice>
          <mc:Fallback xmlns="">
            <p:pic>
              <p:nvPicPr>
                <p:cNvPr id="540" name="Entrada de lápiz 539">
                  <a:extLst>
                    <a:ext uri="{FF2B5EF4-FFF2-40B4-BE49-F238E27FC236}">
                      <a16:creationId xmlns:a16="http://schemas.microsoft.com/office/drawing/2014/main" id="{0F91C65D-EDB4-4199-B3D8-4B07F4A319BC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0946605" y="890677"/>
                  <a:ext cx="173906" cy="2031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43" name="Entrada de lápiz 542">
                  <a:extLst>
                    <a:ext uri="{FF2B5EF4-FFF2-40B4-BE49-F238E27FC236}">
                      <a16:creationId xmlns:a16="http://schemas.microsoft.com/office/drawing/2014/main" id="{6215B919-7D32-4F44-AFA2-DD7EEEE3DC15}"/>
                    </a:ext>
                  </a:extLst>
                </p14:cNvPr>
                <p14:cNvContentPartPr/>
                <p14:nvPr/>
              </p14:nvContentPartPr>
              <p14:xfrm>
                <a:off x="10294460" y="1254669"/>
                <a:ext cx="211505" cy="198740"/>
              </p14:xfrm>
            </p:contentPart>
          </mc:Choice>
          <mc:Fallback xmlns="">
            <p:pic>
              <p:nvPicPr>
                <p:cNvPr id="543" name="Entrada de lápiz 542">
                  <a:extLst>
                    <a:ext uri="{FF2B5EF4-FFF2-40B4-BE49-F238E27FC236}">
                      <a16:creationId xmlns:a16="http://schemas.microsoft.com/office/drawing/2014/main" id="{6215B919-7D32-4F44-AFA2-DD7EEEE3DC15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0285467" y="1245684"/>
                  <a:ext cx="229130" cy="2163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44" name="Entrada de lápiz 543">
                  <a:extLst>
                    <a:ext uri="{FF2B5EF4-FFF2-40B4-BE49-F238E27FC236}">
                      <a16:creationId xmlns:a16="http://schemas.microsoft.com/office/drawing/2014/main" id="{57AAADE2-E594-40C4-92FA-D1C02FD16AD5}"/>
                    </a:ext>
                  </a:extLst>
                </p14:cNvPr>
                <p14:cNvContentPartPr/>
                <p14:nvPr/>
              </p14:nvContentPartPr>
              <p14:xfrm>
                <a:off x="10733536" y="1329719"/>
                <a:ext cx="33674" cy="26851"/>
              </p14:xfrm>
            </p:contentPart>
          </mc:Choice>
          <mc:Fallback xmlns="">
            <p:pic>
              <p:nvPicPr>
                <p:cNvPr id="544" name="Entrada de lápiz 543">
                  <a:extLst>
                    <a:ext uri="{FF2B5EF4-FFF2-40B4-BE49-F238E27FC236}">
                      <a16:creationId xmlns:a16="http://schemas.microsoft.com/office/drawing/2014/main" id="{57AAADE2-E594-40C4-92FA-D1C02FD16AD5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0724580" y="1320769"/>
                  <a:ext cx="51227" cy="4439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45" name="Entrada de lápiz 544">
                  <a:extLst>
                    <a:ext uri="{FF2B5EF4-FFF2-40B4-BE49-F238E27FC236}">
                      <a16:creationId xmlns:a16="http://schemas.microsoft.com/office/drawing/2014/main" id="{A8C1501E-2D4B-45D9-99D7-2505272A859C}"/>
                    </a:ext>
                  </a:extLst>
                </p14:cNvPr>
                <p14:cNvContentPartPr/>
                <p14:nvPr/>
              </p14:nvContentPartPr>
              <p14:xfrm>
                <a:off x="10718350" y="1410711"/>
                <a:ext cx="31032" cy="31032"/>
              </p14:xfrm>
            </p:contentPart>
          </mc:Choice>
          <mc:Fallback xmlns="">
            <p:pic>
              <p:nvPicPr>
                <p:cNvPr id="545" name="Entrada de lápiz 544">
                  <a:extLst>
                    <a:ext uri="{FF2B5EF4-FFF2-40B4-BE49-F238E27FC236}">
                      <a16:creationId xmlns:a16="http://schemas.microsoft.com/office/drawing/2014/main" id="{A8C1501E-2D4B-45D9-99D7-2505272A859C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0709433" y="1401794"/>
                  <a:ext cx="48510" cy="4851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46" name="Entrada de lápiz 545">
                  <a:extLst>
                    <a:ext uri="{FF2B5EF4-FFF2-40B4-BE49-F238E27FC236}">
                      <a16:creationId xmlns:a16="http://schemas.microsoft.com/office/drawing/2014/main" id="{6676D86E-6772-4A5C-9AE3-40A98DD253E3}"/>
                    </a:ext>
                  </a:extLst>
                </p14:cNvPr>
                <p14:cNvContentPartPr/>
                <p14:nvPr/>
              </p14:nvContentPartPr>
              <p14:xfrm>
                <a:off x="10908067" y="1292964"/>
                <a:ext cx="183554" cy="206003"/>
              </p14:xfrm>
            </p:contentPart>
          </mc:Choice>
          <mc:Fallback xmlns="">
            <p:pic>
              <p:nvPicPr>
                <p:cNvPr id="546" name="Entrada de lápiz 545">
                  <a:extLst>
                    <a:ext uri="{FF2B5EF4-FFF2-40B4-BE49-F238E27FC236}">
                      <a16:creationId xmlns:a16="http://schemas.microsoft.com/office/drawing/2014/main" id="{6676D86E-6772-4A5C-9AE3-40A98DD253E3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0899069" y="1283976"/>
                  <a:ext cx="201190" cy="2236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48" name="Entrada de lápiz 547">
                  <a:extLst>
                    <a:ext uri="{FF2B5EF4-FFF2-40B4-BE49-F238E27FC236}">
                      <a16:creationId xmlns:a16="http://schemas.microsoft.com/office/drawing/2014/main" id="{B2DD5B87-3DF8-4E5A-8B66-53C778A3D25A}"/>
                    </a:ext>
                  </a:extLst>
                </p14:cNvPr>
                <p14:cNvContentPartPr/>
                <p14:nvPr/>
              </p14:nvContentPartPr>
              <p14:xfrm>
                <a:off x="10341339" y="1623537"/>
                <a:ext cx="112685" cy="281713"/>
              </p14:xfrm>
            </p:contentPart>
          </mc:Choice>
          <mc:Fallback xmlns="">
            <p:pic>
              <p:nvPicPr>
                <p:cNvPr id="548" name="Entrada de lápiz 547">
                  <a:extLst>
                    <a:ext uri="{FF2B5EF4-FFF2-40B4-BE49-F238E27FC236}">
                      <a16:creationId xmlns:a16="http://schemas.microsoft.com/office/drawing/2014/main" id="{B2DD5B87-3DF8-4E5A-8B66-53C778A3D25A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0332726" y="1614542"/>
                  <a:ext cx="130270" cy="29934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31" name="Entrada de lápiz 530">
                  <a:extLst>
                    <a:ext uri="{FF2B5EF4-FFF2-40B4-BE49-F238E27FC236}">
                      <a16:creationId xmlns:a16="http://schemas.microsoft.com/office/drawing/2014/main" id="{71C63B80-3190-472C-B061-38A19946C65A}"/>
                    </a:ext>
                  </a:extLst>
                </p14:cNvPr>
                <p14:cNvContentPartPr/>
                <p14:nvPr/>
              </p14:nvContentPartPr>
              <p14:xfrm>
                <a:off x="9992718" y="919254"/>
                <a:ext cx="114006" cy="20908"/>
              </p14:xfrm>
            </p:contentPart>
          </mc:Choice>
          <mc:Fallback xmlns="">
            <p:pic>
              <p:nvPicPr>
                <p:cNvPr id="531" name="Entrada de lápiz 530">
                  <a:extLst>
                    <a:ext uri="{FF2B5EF4-FFF2-40B4-BE49-F238E27FC236}">
                      <a16:creationId xmlns:a16="http://schemas.microsoft.com/office/drawing/2014/main" id="{71C63B80-3190-472C-B061-38A19946C65A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9984087" y="910242"/>
                  <a:ext cx="131628" cy="385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32" name="Entrada de lápiz 531">
                  <a:extLst>
                    <a:ext uri="{FF2B5EF4-FFF2-40B4-BE49-F238E27FC236}">
                      <a16:creationId xmlns:a16="http://schemas.microsoft.com/office/drawing/2014/main" id="{F7DD5CD0-27DE-47FD-93C7-AFE969265E0B}"/>
                    </a:ext>
                  </a:extLst>
                </p14:cNvPr>
                <p14:cNvContentPartPr/>
                <p14:nvPr/>
              </p14:nvContentPartPr>
              <p14:xfrm>
                <a:off x="9936816" y="919254"/>
                <a:ext cx="227131" cy="166167"/>
              </p14:xfrm>
            </p:contentPart>
          </mc:Choice>
          <mc:Fallback xmlns="">
            <p:pic>
              <p:nvPicPr>
                <p:cNvPr id="532" name="Entrada de lápiz 531">
                  <a:extLst>
                    <a:ext uri="{FF2B5EF4-FFF2-40B4-BE49-F238E27FC236}">
                      <a16:creationId xmlns:a16="http://schemas.microsoft.com/office/drawing/2014/main" id="{F7DD5CD0-27DE-47FD-93C7-AFE969265E0B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9927831" y="910262"/>
                  <a:ext cx="244741" cy="1837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33" name="Entrada de lápiz 532">
                  <a:extLst>
                    <a:ext uri="{FF2B5EF4-FFF2-40B4-BE49-F238E27FC236}">
                      <a16:creationId xmlns:a16="http://schemas.microsoft.com/office/drawing/2014/main" id="{D735BB48-114E-42EC-BAF7-D6FD6096196F}"/>
                    </a:ext>
                  </a:extLst>
                </p14:cNvPr>
                <p14:cNvContentPartPr/>
                <p14:nvPr/>
              </p14:nvContentPartPr>
              <p14:xfrm>
                <a:off x="10042678" y="919254"/>
                <a:ext cx="94858" cy="12985"/>
              </p14:xfrm>
            </p:contentPart>
          </mc:Choice>
          <mc:Fallback xmlns="">
            <p:pic>
              <p:nvPicPr>
                <p:cNvPr id="533" name="Entrada de lápiz 532">
                  <a:extLst>
                    <a:ext uri="{FF2B5EF4-FFF2-40B4-BE49-F238E27FC236}">
                      <a16:creationId xmlns:a16="http://schemas.microsoft.com/office/drawing/2014/main" id="{D735BB48-114E-42EC-BAF7-D6FD6096196F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0033695" y="910237"/>
                  <a:ext cx="112464" cy="3065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549" name="Entrada de lápiz 548">
                  <a:extLst>
                    <a:ext uri="{FF2B5EF4-FFF2-40B4-BE49-F238E27FC236}">
                      <a16:creationId xmlns:a16="http://schemas.microsoft.com/office/drawing/2014/main" id="{B0501823-387B-4C00-8124-30F64617C325}"/>
                    </a:ext>
                  </a:extLst>
                </p14:cNvPr>
                <p14:cNvContentPartPr/>
                <p14:nvPr/>
              </p14:nvContentPartPr>
              <p14:xfrm>
                <a:off x="9472209" y="852787"/>
                <a:ext cx="371069" cy="304162"/>
              </p14:xfrm>
            </p:contentPart>
          </mc:Choice>
          <mc:Fallback xmlns="">
            <p:pic>
              <p:nvPicPr>
                <p:cNvPr id="549" name="Entrada de lápiz 548">
                  <a:extLst>
                    <a:ext uri="{FF2B5EF4-FFF2-40B4-BE49-F238E27FC236}">
                      <a16:creationId xmlns:a16="http://schemas.microsoft.com/office/drawing/2014/main" id="{B0501823-387B-4C00-8124-30F64617C325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9463211" y="843788"/>
                  <a:ext cx="388705" cy="32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551" name="Entrada de lápiz 550">
                  <a:extLst>
                    <a:ext uri="{FF2B5EF4-FFF2-40B4-BE49-F238E27FC236}">
                      <a16:creationId xmlns:a16="http://schemas.microsoft.com/office/drawing/2014/main" id="{444E226F-741B-4D5F-B565-C7B7B68D47C6}"/>
                    </a:ext>
                  </a:extLst>
                </p14:cNvPr>
                <p14:cNvContentPartPr/>
                <p14:nvPr/>
              </p14:nvContentPartPr>
              <p14:xfrm>
                <a:off x="9802562" y="1234641"/>
                <a:ext cx="395279" cy="349941"/>
              </p14:xfrm>
            </p:contentPart>
          </mc:Choice>
          <mc:Fallback xmlns="">
            <p:pic>
              <p:nvPicPr>
                <p:cNvPr id="551" name="Entrada de lápiz 550">
                  <a:extLst>
                    <a:ext uri="{FF2B5EF4-FFF2-40B4-BE49-F238E27FC236}">
                      <a16:creationId xmlns:a16="http://schemas.microsoft.com/office/drawing/2014/main" id="{444E226F-741B-4D5F-B565-C7B7B68D47C6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9793562" y="1225640"/>
                  <a:ext cx="412919" cy="3675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552" name="Entrada de lápiz 551">
                  <a:extLst>
                    <a:ext uri="{FF2B5EF4-FFF2-40B4-BE49-F238E27FC236}">
                      <a16:creationId xmlns:a16="http://schemas.microsoft.com/office/drawing/2014/main" id="{4528739F-2FB7-4543-A25D-1E57A24F3EFF}"/>
                    </a:ext>
                  </a:extLst>
                </p14:cNvPr>
                <p14:cNvContentPartPr/>
                <p14:nvPr/>
              </p14:nvContentPartPr>
              <p14:xfrm>
                <a:off x="10183535" y="1550027"/>
                <a:ext cx="475171" cy="403202"/>
              </p14:xfrm>
            </p:contentPart>
          </mc:Choice>
          <mc:Fallback xmlns="">
            <p:pic>
              <p:nvPicPr>
                <p:cNvPr id="552" name="Entrada de lápiz 551">
                  <a:extLst>
                    <a:ext uri="{FF2B5EF4-FFF2-40B4-BE49-F238E27FC236}">
                      <a16:creationId xmlns:a16="http://schemas.microsoft.com/office/drawing/2014/main" id="{4528739F-2FB7-4543-A25D-1E57A24F3EFF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0174536" y="1541027"/>
                  <a:ext cx="492810" cy="420842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554" name="Entrada de lápiz 553">
                <a:extLst>
                  <a:ext uri="{FF2B5EF4-FFF2-40B4-BE49-F238E27FC236}">
                    <a16:creationId xmlns:a16="http://schemas.microsoft.com/office/drawing/2014/main" id="{A4688623-C342-44C7-AEF7-97559CAA335A}"/>
                  </a:ext>
                </a:extLst>
              </p14:cNvPr>
              <p14:cNvContentPartPr/>
              <p14:nvPr/>
            </p14:nvContentPartPr>
            <p14:xfrm>
              <a:off x="10624152" y="1873118"/>
              <a:ext cx="220" cy="11885"/>
            </p14:xfrm>
          </p:contentPart>
        </mc:Choice>
        <mc:Fallback xmlns="">
          <p:pic>
            <p:nvPicPr>
              <p:cNvPr id="554" name="Entrada de lápiz 553">
                <a:extLst>
                  <a:ext uri="{FF2B5EF4-FFF2-40B4-BE49-F238E27FC236}">
                    <a16:creationId xmlns:a16="http://schemas.microsoft.com/office/drawing/2014/main" id="{A4688623-C342-44C7-AEF7-97559CAA335A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10613152" y="1855640"/>
                <a:ext cx="22000" cy="464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555" name="Entrada de lápiz 554">
                <a:extLst>
                  <a:ext uri="{FF2B5EF4-FFF2-40B4-BE49-F238E27FC236}">
                    <a16:creationId xmlns:a16="http://schemas.microsoft.com/office/drawing/2014/main" id="{1C725044-F616-41DB-A049-E43C2BD8721D}"/>
                  </a:ext>
                </a:extLst>
              </p14:cNvPr>
              <p14:cNvContentPartPr/>
              <p14:nvPr/>
            </p14:nvContentPartPr>
            <p14:xfrm>
              <a:off x="11228956" y="268232"/>
              <a:ext cx="144598" cy="390877"/>
            </p14:xfrm>
          </p:contentPart>
        </mc:Choice>
        <mc:Fallback xmlns="">
          <p:pic>
            <p:nvPicPr>
              <p:cNvPr id="555" name="Entrada de lápiz 554">
                <a:extLst>
                  <a:ext uri="{FF2B5EF4-FFF2-40B4-BE49-F238E27FC236}">
                    <a16:creationId xmlns:a16="http://schemas.microsoft.com/office/drawing/2014/main" id="{1C725044-F616-41DB-A049-E43C2BD8721D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11210971" y="250236"/>
                <a:ext cx="180208" cy="4265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556" name="Entrada de lápiz 555">
                <a:extLst>
                  <a:ext uri="{FF2B5EF4-FFF2-40B4-BE49-F238E27FC236}">
                    <a16:creationId xmlns:a16="http://schemas.microsoft.com/office/drawing/2014/main" id="{01C2E513-97E1-40CB-BDAB-B7507E5E71A5}"/>
                  </a:ext>
                </a:extLst>
              </p14:cNvPr>
              <p14:cNvContentPartPr/>
              <p14:nvPr/>
            </p14:nvContentPartPr>
            <p14:xfrm>
              <a:off x="11471713" y="405787"/>
              <a:ext cx="95518" cy="61845"/>
            </p14:xfrm>
          </p:contentPart>
        </mc:Choice>
        <mc:Fallback xmlns="">
          <p:pic>
            <p:nvPicPr>
              <p:cNvPr id="556" name="Entrada de lápiz 555">
                <a:extLst>
                  <a:ext uri="{FF2B5EF4-FFF2-40B4-BE49-F238E27FC236}">
                    <a16:creationId xmlns:a16="http://schemas.microsoft.com/office/drawing/2014/main" id="{01C2E513-97E1-40CB-BDAB-B7507E5E71A5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11453758" y="387809"/>
                <a:ext cx="131068" cy="974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557" name="Entrada de lápiz 556">
                <a:extLst>
                  <a:ext uri="{FF2B5EF4-FFF2-40B4-BE49-F238E27FC236}">
                    <a16:creationId xmlns:a16="http://schemas.microsoft.com/office/drawing/2014/main" id="{18F45C74-8259-44ED-8543-16DA7F3EB19B}"/>
                  </a:ext>
                </a:extLst>
              </p14:cNvPr>
              <p14:cNvContentPartPr/>
              <p14:nvPr/>
            </p14:nvContentPartPr>
            <p14:xfrm>
              <a:off x="11539941" y="373434"/>
              <a:ext cx="44678" cy="124570"/>
            </p14:xfrm>
          </p:contentPart>
        </mc:Choice>
        <mc:Fallback xmlns="">
          <p:pic>
            <p:nvPicPr>
              <p:cNvPr id="557" name="Entrada de lápiz 556">
                <a:extLst>
                  <a:ext uri="{FF2B5EF4-FFF2-40B4-BE49-F238E27FC236}">
                    <a16:creationId xmlns:a16="http://schemas.microsoft.com/office/drawing/2014/main" id="{18F45C74-8259-44ED-8543-16DA7F3EB19B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11521926" y="355793"/>
                <a:ext cx="80348" cy="160213"/>
              </a:xfrm>
              <a:prstGeom prst="rect">
                <a:avLst/>
              </a:prstGeom>
            </p:spPr>
          </p:pic>
        </mc:Fallback>
      </mc:AlternateContent>
      <p:grpSp>
        <p:nvGrpSpPr>
          <p:cNvPr id="581" name="Grupo 580">
            <a:extLst>
              <a:ext uri="{FF2B5EF4-FFF2-40B4-BE49-F238E27FC236}">
                <a16:creationId xmlns:a16="http://schemas.microsoft.com/office/drawing/2014/main" id="{2682971A-B977-4AAA-89B6-35E60761AF08}"/>
              </a:ext>
            </a:extLst>
          </p:cNvPr>
          <p:cNvGrpSpPr/>
          <p:nvPr/>
        </p:nvGrpSpPr>
        <p:grpSpPr>
          <a:xfrm>
            <a:off x="11149504" y="689261"/>
            <a:ext cx="803543" cy="1378855"/>
            <a:chOff x="11149504" y="689261"/>
            <a:chExt cx="803543" cy="1378855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558" name="Entrada de lápiz 557">
                  <a:extLst>
                    <a:ext uri="{FF2B5EF4-FFF2-40B4-BE49-F238E27FC236}">
                      <a16:creationId xmlns:a16="http://schemas.microsoft.com/office/drawing/2014/main" id="{9762A55A-9AF7-42A9-87AC-D7AF9F0025D1}"/>
                    </a:ext>
                  </a:extLst>
                </p14:cNvPr>
                <p14:cNvContentPartPr/>
                <p14:nvPr/>
              </p14:nvContentPartPr>
              <p14:xfrm>
                <a:off x="11160068" y="689261"/>
                <a:ext cx="122589" cy="347080"/>
              </p14:xfrm>
            </p:contentPart>
          </mc:Choice>
          <mc:Fallback xmlns="">
            <p:pic>
              <p:nvPicPr>
                <p:cNvPr id="558" name="Entrada de lápiz 557">
                  <a:extLst>
                    <a:ext uri="{FF2B5EF4-FFF2-40B4-BE49-F238E27FC236}">
                      <a16:creationId xmlns:a16="http://schemas.microsoft.com/office/drawing/2014/main" id="{9762A55A-9AF7-42A9-87AC-D7AF9F0025D1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1142093" y="671278"/>
                  <a:ext cx="158179" cy="38268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560" name="Entrada de lápiz 559">
                  <a:extLst>
                    <a:ext uri="{FF2B5EF4-FFF2-40B4-BE49-F238E27FC236}">
                      <a16:creationId xmlns:a16="http://schemas.microsoft.com/office/drawing/2014/main" id="{36BCAC22-0896-4E2D-B36D-08993024E5B4}"/>
                    </a:ext>
                  </a:extLst>
                </p14:cNvPr>
                <p14:cNvContentPartPr/>
                <p14:nvPr/>
              </p14:nvContentPartPr>
              <p14:xfrm>
                <a:off x="11320953" y="976917"/>
                <a:ext cx="70428" cy="63386"/>
              </p14:xfrm>
            </p:contentPart>
          </mc:Choice>
          <mc:Fallback xmlns="">
            <p:pic>
              <p:nvPicPr>
                <p:cNvPr id="560" name="Entrada de lápiz 559">
                  <a:extLst>
                    <a:ext uri="{FF2B5EF4-FFF2-40B4-BE49-F238E27FC236}">
                      <a16:creationId xmlns:a16="http://schemas.microsoft.com/office/drawing/2014/main" id="{36BCAC22-0896-4E2D-B36D-08993024E5B4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1303346" y="958910"/>
                  <a:ext cx="106001" cy="9904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561" name="Entrada de lápiz 560">
                  <a:extLst>
                    <a:ext uri="{FF2B5EF4-FFF2-40B4-BE49-F238E27FC236}">
                      <a16:creationId xmlns:a16="http://schemas.microsoft.com/office/drawing/2014/main" id="{E5715434-6A13-4C0D-B26E-AD51E88C3A59}"/>
                    </a:ext>
                  </a:extLst>
                </p14:cNvPr>
                <p14:cNvContentPartPr/>
                <p14:nvPr/>
              </p14:nvContentPartPr>
              <p14:xfrm>
                <a:off x="11476555" y="1022915"/>
                <a:ext cx="2861" cy="8143"/>
              </p14:xfrm>
            </p:contentPart>
          </mc:Choice>
          <mc:Fallback xmlns="">
            <p:pic>
              <p:nvPicPr>
                <p:cNvPr id="561" name="Entrada de lápiz 560">
                  <a:extLst>
                    <a:ext uri="{FF2B5EF4-FFF2-40B4-BE49-F238E27FC236}">
                      <a16:creationId xmlns:a16="http://schemas.microsoft.com/office/drawing/2014/main" id="{E5715434-6A13-4C0D-B26E-AD51E88C3A59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1460661" y="1005567"/>
                  <a:ext cx="34332" cy="431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563" name="Entrada de lápiz 562">
                  <a:extLst>
                    <a:ext uri="{FF2B5EF4-FFF2-40B4-BE49-F238E27FC236}">
                      <a16:creationId xmlns:a16="http://schemas.microsoft.com/office/drawing/2014/main" id="{BB542964-B7D2-430B-83D5-74A405281B76}"/>
                    </a:ext>
                  </a:extLst>
                </p14:cNvPr>
                <p14:cNvContentPartPr/>
                <p14:nvPr/>
              </p14:nvContentPartPr>
              <p14:xfrm>
                <a:off x="11510669" y="952047"/>
                <a:ext cx="99040" cy="86055"/>
              </p14:xfrm>
            </p:contentPart>
          </mc:Choice>
          <mc:Fallback xmlns="">
            <p:pic>
              <p:nvPicPr>
                <p:cNvPr id="563" name="Entrada de lápiz 562">
                  <a:extLst>
                    <a:ext uri="{FF2B5EF4-FFF2-40B4-BE49-F238E27FC236}">
                      <a16:creationId xmlns:a16="http://schemas.microsoft.com/office/drawing/2014/main" id="{BB542964-B7D2-430B-83D5-74A405281B76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1492662" y="934044"/>
                  <a:ext cx="134694" cy="1217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564" name="Entrada de lápiz 563">
                  <a:extLst>
                    <a:ext uri="{FF2B5EF4-FFF2-40B4-BE49-F238E27FC236}">
                      <a16:creationId xmlns:a16="http://schemas.microsoft.com/office/drawing/2014/main" id="{F0775341-80B7-4548-855B-D78D1D5AA340}"/>
                    </a:ext>
                  </a:extLst>
                </p14:cNvPr>
                <p14:cNvContentPartPr/>
                <p14:nvPr/>
              </p14:nvContentPartPr>
              <p14:xfrm>
                <a:off x="11360349" y="1090262"/>
                <a:ext cx="103442" cy="105863"/>
              </p14:xfrm>
            </p:contentPart>
          </mc:Choice>
          <mc:Fallback xmlns="">
            <p:pic>
              <p:nvPicPr>
                <p:cNvPr id="564" name="Entrada de lápiz 563">
                  <a:extLst>
                    <a:ext uri="{FF2B5EF4-FFF2-40B4-BE49-F238E27FC236}">
                      <a16:creationId xmlns:a16="http://schemas.microsoft.com/office/drawing/2014/main" id="{F0775341-80B7-4548-855B-D78D1D5AA340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1342390" y="1072618"/>
                  <a:ext cx="139000" cy="1415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565" name="Entrada de lápiz 564">
                  <a:extLst>
                    <a:ext uri="{FF2B5EF4-FFF2-40B4-BE49-F238E27FC236}">
                      <a16:creationId xmlns:a16="http://schemas.microsoft.com/office/drawing/2014/main" id="{A1CE5484-F39F-49E5-8750-E294375426D0}"/>
                    </a:ext>
                  </a:extLst>
                </p14:cNvPr>
                <p14:cNvContentPartPr/>
                <p14:nvPr/>
              </p14:nvContentPartPr>
              <p14:xfrm>
                <a:off x="11531798" y="1116453"/>
                <a:ext cx="54802" cy="92657"/>
              </p14:xfrm>
            </p:contentPart>
          </mc:Choice>
          <mc:Fallback xmlns="">
            <p:pic>
              <p:nvPicPr>
                <p:cNvPr id="565" name="Entrada de lápiz 564">
                  <a:extLst>
                    <a:ext uri="{FF2B5EF4-FFF2-40B4-BE49-F238E27FC236}">
                      <a16:creationId xmlns:a16="http://schemas.microsoft.com/office/drawing/2014/main" id="{A1CE5484-F39F-49E5-8750-E294375426D0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1513889" y="1098496"/>
                  <a:ext cx="90262" cy="1282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566" name="Entrada de lápiz 565">
                  <a:extLst>
                    <a:ext uri="{FF2B5EF4-FFF2-40B4-BE49-F238E27FC236}">
                      <a16:creationId xmlns:a16="http://schemas.microsoft.com/office/drawing/2014/main" id="{E98D2640-D62F-4B98-9F69-6F7563E2A91B}"/>
                    </a:ext>
                  </a:extLst>
                </p14:cNvPr>
                <p14:cNvContentPartPr/>
                <p14:nvPr/>
              </p14:nvContentPartPr>
              <p14:xfrm>
                <a:off x="11610369" y="1104348"/>
                <a:ext cx="93978" cy="77911"/>
              </p14:xfrm>
            </p:contentPart>
          </mc:Choice>
          <mc:Fallback xmlns="">
            <p:pic>
              <p:nvPicPr>
                <p:cNvPr id="566" name="Entrada de lápiz 565">
                  <a:extLst>
                    <a:ext uri="{FF2B5EF4-FFF2-40B4-BE49-F238E27FC236}">
                      <a16:creationId xmlns:a16="http://schemas.microsoft.com/office/drawing/2014/main" id="{E98D2640-D62F-4B98-9F69-6F7563E2A91B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1592366" y="1086396"/>
                  <a:ext cx="129625" cy="11345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567" name="Entrada de lápiz 566">
                  <a:extLst>
                    <a:ext uri="{FF2B5EF4-FFF2-40B4-BE49-F238E27FC236}">
                      <a16:creationId xmlns:a16="http://schemas.microsoft.com/office/drawing/2014/main" id="{03458D34-F8D0-46E4-8F83-1A565CC651DC}"/>
                    </a:ext>
                  </a:extLst>
                </p14:cNvPr>
                <p14:cNvContentPartPr/>
                <p14:nvPr/>
              </p14:nvContentPartPr>
              <p14:xfrm>
                <a:off x="11149504" y="1109850"/>
                <a:ext cx="113126" cy="384715"/>
              </p14:xfrm>
            </p:contentPart>
          </mc:Choice>
          <mc:Fallback xmlns="">
            <p:pic>
              <p:nvPicPr>
                <p:cNvPr id="567" name="Entrada de lápiz 566">
                  <a:extLst>
                    <a:ext uri="{FF2B5EF4-FFF2-40B4-BE49-F238E27FC236}">
                      <a16:creationId xmlns:a16="http://schemas.microsoft.com/office/drawing/2014/main" id="{03458D34-F8D0-46E4-8F83-1A565CC651DC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1131907" y="1092216"/>
                  <a:ext cx="148680" cy="42034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568" name="Entrada de lápiz 567">
                  <a:extLst>
                    <a:ext uri="{FF2B5EF4-FFF2-40B4-BE49-F238E27FC236}">
                      <a16:creationId xmlns:a16="http://schemas.microsoft.com/office/drawing/2014/main" id="{4655D0DB-5EED-41F2-888B-93027301FD02}"/>
                    </a:ext>
                  </a:extLst>
                </p14:cNvPr>
                <p14:cNvContentPartPr/>
                <p14:nvPr/>
              </p14:nvContentPartPr>
              <p14:xfrm>
                <a:off x="11300044" y="1446146"/>
                <a:ext cx="113126" cy="97719"/>
              </p14:xfrm>
            </p:contentPart>
          </mc:Choice>
          <mc:Fallback xmlns="">
            <p:pic>
              <p:nvPicPr>
                <p:cNvPr id="568" name="Entrada de lápiz 567">
                  <a:extLst>
                    <a:ext uri="{FF2B5EF4-FFF2-40B4-BE49-F238E27FC236}">
                      <a16:creationId xmlns:a16="http://schemas.microsoft.com/office/drawing/2014/main" id="{4655D0DB-5EED-41F2-888B-93027301FD02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1282087" y="1428542"/>
                  <a:ext cx="148680" cy="1332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569" name="Entrada de lápiz 568">
                  <a:extLst>
                    <a:ext uri="{FF2B5EF4-FFF2-40B4-BE49-F238E27FC236}">
                      <a16:creationId xmlns:a16="http://schemas.microsoft.com/office/drawing/2014/main" id="{D72BA7FC-95EE-4669-88F6-F86CC4E38220}"/>
                    </a:ext>
                  </a:extLst>
                </p14:cNvPr>
                <p14:cNvContentPartPr/>
                <p14:nvPr/>
              </p14:nvContentPartPr>
              <p14:xfrm>
                <a:off x="11419112" y="1443505"/>
                <a:ext cx="93097" cy="79672"/>
              </p14:xfrm>
            </p:contentPart>
          </mc:Choice>
          <mc:Fallback xmlns="">
            <p:pic>
              <p:nvPicPr>
                <p:cNvPr id="569" name="Entrada de lápiz 568">
                  <a:extLst>
                    <a:ext uri="{FF2B5EF4-FFF2-40B4-BE49-F238E27FC236}">
                      <a16:creationId xmlns:a16="http://schemas.microsoft.com/office/drawing/2014/main" id="{D72BA7FC-95EE-4669-88F6-F86CC4E38220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1401499" y="1425480"/>
                  <a:ext cx="128682" cy="11536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570" name="Entrada de lápiz 569">
                  <a:extLst>
                    <a:ext uri="{FF2B5EF4-FFF2-40B4-BE49-F238E27FC236}">
                      <a16:creationId xmlns:a16="http://schemas.microsoft.com/office/drawing/2014/main" id="{9D9C81AA-9374-49D5-BF7B-24D8AACCC41B}"/>
                    </a:ext>
                  </a:extLst>
                </p14:cNvPr>
                <p14:cNvContentPartPr/>
                <p14:nvPr/>
              </p14:nvContentPartPr>
              <p14:xfrm>
                <a:off x="11546103" y="1478499"/>
                <a:ext cx="5282" cy="220"/>
              </p14:xfrm>
            </p:contentPart>
          </mc:Choice>
          <mc:Fallback xmlns="">
            <p:pic>
              <p:nvPicPr>
                <p:cNvPr id="570" name="Entrada de lápiz 569">
                  <a:extLst>
                    <a:ext uri="{FF2B5EF4-FFF2-40B4-BE49-F238E27FC236}">
                      <a16:creationId xmlns:a16="http://schemas.microsoft.com/office/drawing/2014/main" id="{9D9C81AA-9374-49D5-BF7B-24D8AACCC41B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1528496" y="1467499"/>
                  <a:ext cx="40143" cy="2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571" name="Entrada de lápiz 570">
                  <a:extLst>
                    <a:ext uri="{FF2B5EF4-FFF2-40B4-BE49-F238E27FC236}">
                      <a16:creationId xmlns:a16="http://schemas.microsoft.com/office/drawing/2014/main" id="{CB89ADDD-3F3F-4597-9011-A3DA6378F0FD}"/>
                    </a:ext>
                  </a:extLst>
                </p14:cNvPr>
                <p14:cNvContentPartPr/>
                <p14:nvPr/>
              </p14:nvContentPartPr>
              <p14:xfrm>
                <a:off x="11636120" y="1425237"/>
                <a:ext cx="93097" cy="99920"/>
              </p14:xfrm>
            </p:contentPart>
          </mc:Choice>
          <mc:Fallback xmlns="">
            <p:pic>
              <p:nvPicPr>
                <p:cNvPr id="571" name="Entrada de lápiz 570">
                  <a:extLst>
                    <a:ext uri="{FF2B5EF4-FFF2-40B4-BE49-F238E27FC236}">
                      <a16:creationId xmlns:a16="http://schemas.microsoft.com/office/drawing/2014/main" id="{CB89ADDD-3F3F-4597-9011-A3DA6378F0FD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1618507" y="1407266"/>
                  <a:ext cx="128682" cy="1355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572" name="Entrada de lápiz 571">
                  <a:extLst>
                    <a:ext uri="{FF2B5EF4-FFF2-40B4-BE49-F238E27FC236}">
                      <a16:creationId xmlns:a16="http://schemas.microsoft.com/office/drawing/2014/main" id="{927B2731-C594-4F44-A3BB-178780B5CD5C}"/>
                    </a:ext>
                  </a:extLst>
                </p14:cNvPr>
                <p14:cNvContentPartPr/>
                <p14:nvPr/>
              </p14:nvContentPartPr>
              <p14:xfrm>
                <a:off x="11412950" y="1616494"/>
                <a:ext cx="113786" cy="152301"/>
              </p14:xfrm>
            </p:contentPart>
          </mc:Choice>
          <mc:Fallback xmlns="">
            <p:pic>
              <p:nvPicPr>
                <p:cNvPr id="572" name="Entrada de lápiz 571">
                  <a:extLst>
                    <a:ext uri="{FF2B5EF4-FFF2-40B4-BE49-F238E27FC236}">
                      <a16:creationId xmlns:a16="http://schemas.microsoft.com/office/drawing/2014/main" id="{927B2731-C594-4F44-A3BB-178780B5CD5C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1394946" y="1598534"/>
                  <a:ext cx="149434" cy="18786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573" name="Entrada de lápiz 572">
                  <a:extLst>
                    <a:ext uri="{FF2B5EF4-FFF2-40B4-BE49-F238E27FC236}">
                      <a16:creationId xmlns:a16="http://schemas.microsoft.com/office/drawing/2014/main" id="{2D30D40E-57F3-4B1D-92E2-84924C9E1797}"/>
                    </a:ext>
                  </a:extLst>
                </p14:cNvPr>
                <p14:cNvContentPartPr/>
                <p14:nvPr/>
              </p14:nvContentPartPr>
              <p14:xfrm>
                <a:off x="11546103" y="1648187"/>
                <a:ext cx="131833" cy="107403"/>
              </p14:xfrm>
            </p:contentPart>
          </mc:Choice>
          <mc:Fallback xmlns="">
            <p:pic>
              <p:nvPicPr>
                <p:cNvPr id="573" name="Entrada de lápiz 572">
                  <a:extLst>
                    <a:ext uri="{FF2B5EF4-FFF2-40B4-BE49-F238E27FC236}">
                      <a16:creationId xmlns:a16="http://schemas.microsoft.com/office/drawing/2014/main" id="{2D30D40E-57F3-4B1D-92E2-84924C9E1797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1528501" y="1630227"/>
                  <a:ext cx="167396" cy="1429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574" name="Entrada de lápiz 573">
                  <a:extLst>
                    <a:ext uri="{FF2B5EF4-FFF2-40B4-BE49-F238E27FC236}">
                      <a16:creationId xmlns:a16="http://schemas.microsoft.com/office/drawing/2014/main" id="{3DEBDB7A-A718-43E6-A370-7A48FC4ABC70}"/>
                    </a:ext>
                  </a:extLst>
                </p14:cNvPr>
                <p14:cNvContentPartPr/>
                <p14:nvPr/>
              </p14:nvContentPartPr>
              <p14:xfrm>
                <a:off x="11267251" y="1550027"/>
                <a:ext cx="566948" cy="303722"/>
              </p14:xfrm>
            </p:contentPart>
          </mc:Choice>
          <mc:Fallback xmlns="">
            <p:pic>
              <p:nvPicPr>
                <p:cNvPr id="574" name="Entrada de lápiz 573">
                  <a:extLst>
                    <a:ext uri="{FF2B5EF4-FFF2-40B4-BE49-F238E27FC236}">
                      <a16:creationId xmlns:a16="http://schemas.microsoft.com/office/drawing/2014/main" id="{3DEBDB7A-A718-43E6-A370-7A48FC4ABC70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1249253" y="1532034"/>
                  <a:ext cx="602585" cy="3393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576" name="Entrada de lápiz 575">
                  <a:extLst>
                    <a:ext uri="{FF2B5EF4-FFF2-40B4-BE49-F238E27FC236}">
                      <a16:creationId xmlns:a16="http://schemas.microsoft.com/office/drawing/2014/main" id="{BC810001-F810-4918-8236-6783B21A8B1F}"/>
                    </a:ext>
                  </a:extLst>
                </p14:cNvPr>
                <p14:cNvContentPartPr/>
                <p14:nvPr/>
              </p14:nvContentPartPr>
              <p14:xfrm>
                <a:off x="11216851" y="1919116"/>
                <a:ext cx="227351" cy="135354"/>
              </p14:xfrm>
            </p:contentPart>
          </mc:Choice>
          <mc:Fallback xmlns="">
            <p:pic>
              <p:nvPicPr>
                <p:cNvPr id="576" name="Entrada de lápiz 575">
                  <a:extLst>
                    <a:ext uri="{FF2B5EF4-FFF2-40B4-BE49-F238E27FC236}">
                      <a16:creationId xmlns:a16="http://schemas.microsoft.com/office/drawing/2014/main" id="{BC810001-F810-4918-8236-6783B21A8B1F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1198864" y="1901165"/>
                  <a:ext cx="262965" cy="17089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577" name="Entrada de lápiz 576">
                  <a:extLst>
                    <a:ext uri="{FF2B5EF4-FFF2-40B4-BE49-F238E27FC236}">
                      <a16:creationId xmlns:a16="http://schemas.microsoft.com/office/drawing/2014/main" id="{DBC09CC1-DE58-480A-A935-19D934142F01}"/>
                    </a:ext>
                  </a:extLst>
                </p14:cNvPr>
                <p14:cNvContentPartPr/>
                <p14:nvPr/>
              </p14:nvContentPartPr>
              <p14:xfrm>
                <a:off x="11496363" y="2056891"/>
                <a:ext cx="15626" cy="4182"/>
              </p14:xfrm>
            </p:contentPart>
          </mc:Choice>
          <mc:Fallback xmlns="">
            <p:pic>
              <p:nvPicPr>
                <p:cNvPr id="577" name="Entrada de lápiz 576">
                  <a:extLst>
                    <a:ext uri="{FF2B5EF4-FFF2-40B4-BE49-F238E27FC236}">
                      <a16:creationId xmlns:a16="http://schemas.microsoft.com/office/drawing/2014/main" id="{DBC09CC1-DE58-480A-A935-19D934142F01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1478961" y="2039814"/>
                  <a:ext cx="50785" cy="386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578" name="Entrada de lápiz 577">
                  <a:extLst>
                    <a:ext uri="{FF2B5EF4-FFF2-40B4-BE49-F238E27FC236}">
                      <a16:creationId xmlns:a16="http://schemas.microsoft.com/office/drawing/2014/main" id="{27463EF3-3008-4C8E-ADCA-4D57D1870283}"/>
                    </a:ext>
                  </a:extLst>
                </p14:cNvPr>
                <p14:cNvContentPartPr/>
                <p14:nvPr/>
              </p14:nvContentPartPr>
              <p14:xfrm>
                <a:off x="11548084" y="1975019"/>
                <a:ext cx="106083" cy="88476"/>
              </p14:xfrm>
            </p:contentPart>
          </mc:Choice>
          <mc:Fallback xmlns="">
            <p:pic>
              <p:nvPicPr>
                <p:cNvPr id="578" name="Entrada de lápiz 577">
                  <a:extLst>
                    <a:ext uri="{FF2B5EF4-FFF2-40B4-BE49-F238E27FC236}">
                      <a16:creationId xmlns:a16="http://schemas.microsoft.com/office/drawing/2014/main" id="{27463EF3-3008-4C8E-ADCA-4D57D1870283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1530104" y="1957036"/>
                  <a:ext cx="141684" cy="1240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579" name="Entrada de lápiz 578">
                  <a:extLst>
                    <a:ext uri="{FF2B5EF4-FFF2-40B4-BE49-F238E27FC236}">
                      <a16:creationId xmlns:a16="http://schemas.microsoft.com/office/drawing/2014/main" id="{D17CD42C-C36F-426C-8B7C-7EE4D8740749}"/>
                    </a:ext>
                  </a:extLst>
                </p14:cNvPr>
                <p14:cNvContentPartPr/>
                <p14:nvPr/>
              </p14:nvContentPartPr>
              <p14:xfrm>
                <a:off x="11700165" y="2004510"/>
                <a:ext cx="2861" cy="220"/>
              </p14:xfrm>
            </p:contentPart>
          </mc:Choice>
          <mc:Fallback xmlns="">
            <p:pic>
              <p:nvPicPr>
                <p:cNvPr id="579" name="Entrada de lápiz 578">
                  <a:extLst>
                    <a:ext uri="{FF2B5EF4-FFF2-40B4-BE49-F238E27FC236}">
                      <a16:creationId xmlns:a16="http://schemas.microsoft.com/office/drawing/2014/main" id="{D17CD42C-C36F-426C-8B7C-7EE4D8740749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1682284" y="1993510"/>
                  <a:ext cx="38266" cy="2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580" name="Entrada de lápiz 579">
                  <a:extLst>
                    <a:ext uri="{FF2B5EF4-FFF2-40B4-BE49-F238E27FC236}">
                      <a16:creationId xmlns:a16="http://schemas.microsoft.com/office/drawing/2014/main" id="{350D6134-CC55-4801-80EB-179E8A549A79}"/>
                    </a:ext>
                  </a:extLst>
                </p14:cNvPr>
                <p14:cNvContentPartPr/>
                <p14:nvPr/>
              </p14:nvContentPartPr>
              <p14:xfrm>
                <a:off x="11736480" y="1912513"/>
                <a:ext cx="216567" cy="155603"/>
              </p14:xfrm>
            </p:contentPart>
          </mc:Choice>
          <mc:Fallback xmlns="">
            <p:pic>
              <p:nvPicPr>
                <p:cNvPr id="580" name="Entrada de lápiz 579">
                  <a:extLst>
                    <a:ext uri="{FF2B5EF4-FFF2-40B4-BE49-F238E27FC236}">
                      <a16:creationId xmlns:a16="http://schemas.microsoft.com/office/drawing/2014/main" id="{350D6134-CC55-4801-80EB-179E8A549A79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1718493" y="1894503"/>
                  <a:ext cx="252182" cy="191262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586" name="Entrada de lápiz 585">
                <a:extLst>
                  <a:ext uri="{FF2B5EF4-FFF2-40B4-BE49-F238E27FC236}">
                    <a16:creationId xmlns:a16="http://schemas.microsoft.com/office/drawing/2014/main" id="{9E92CE45-A25F-414F-A28D-B6C57445DEB4}"/>
                  </a:ext>
                </a:extLst>
              </p14:cNvPr>
              <p14:cNvContentPartPr/>
              <p14:nvPr/>
            </p14:nvContentPartPr>
            <p14:xfrm>
              <a:off x="892546" y="149824"/>
              <a:ext cx="54720" cy="70920"/>
            </p14:xfrm>
          </p:contentPart>
        </mc:Choice>
        <mc:Fallback xmlns="">
          <p:pic>
            <p:nvPicPr>
              <p:cNvPr id="586" name="Entrada de lápiz 585">
                <a:extLst>
                  <a:ext uri="{FF2B5EF4-FFF2-40B4-BE49-F238E27FC236}">
                    <a16:creationId xmlns:a16="http://schemas.microsoft.com/office/drawing/2014/main" id="{9E92CE45-A25F-414F-A28D-B6C57445DEB4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874546" y="131824"/>
                <a:ext cx="90360" cy="106560"/>
              </a:xfrm>
              <a:prstGeom prst="rect">
                <a:avLst/>
              </a:prstGeom>
            </p:spPr>
          </p:pic>
        </mc:Fallback>
      </mc:AlternateContent>
      <p:grpSp>
        <p:nvGrpSpPr>
          <p:cNvPr id="589" name="Grupo 588">
            <a:extLst>
              <a:ext uri="{FF2B5EF4-FFF2-40B4-BE49-F238E27FC236}">
                <a16:creationId xmlns:a16="http://schemas.microsoft.com/office/drawing/2014/main" id="{E3CC1923-6617-44D0-B866-DCF66C6E37F1}"/>
              </a:ext>
            </a:extLst>
          </p:cNvPr>
          <p:cNvGrpSpPr/>
          <p:nvPr/>
        </p:nvGrpSpPr>
        <p:grpSpPr>
          <a:xfrm>
            <a:off x="1010986" y="-107576"/>
            <a:ext cx="253800" cy="351360"/>
            <a:chOff x="1010986" y="-107576"/>
            <a:chExt cx="253800" cy="35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587" name="Entrada de lápiz 586">
                  <a:extLst>
                    <a:ext uri="{FF2B5EF4-FFF2-40B4-BE49-F238E27FC236}">
                      <a16:creationId xmlns:a16="http://schemas.microsoft.com/office/drawing/2014/main" id="{1951734E-E595-4089-BDC5-486D011EFCDC}"/>
                    </a:ext>
                  </a:extLst>
                </p14:cNvPr>
                <p14:cNvContentPartPr/>
                <p14:nvPr/>
              </p14:nvContentPartPr>
              <p14:xfrm>
                <a:off x="1010986" y="-71576"/>
                <a:ext cx="77760" cy="315360"/>
              </p14:xfrm>
            </p:contentPart>
          </mc:Choice>
          <mc:Fallback xmlns="">
            <p:pic>
              <p:nvPicPr>
                <p:cNvPr id="587" name="Entrada de lápiz 586">
                  <a:extLst>
                    <a:ext uri="{FF2B5EF4-FFF2-40B4-BE49-F238E27FC236}">
                      <a16:creationId xmlns:a16="http://schemas.microsoft.com/office/drawing/2014/main" id="{1951734E-E595-4089-BDC5-486D011EFCDC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992986" y="-89576"/>
                  <a:ext cx="113400" cy="3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588" name="Entrada de lápiz 587">
                  <a:extLst>
                    <a:ext uri="{FF2B5EF4-FFF2-40B4-BE49-F238E27FC236}">
                      <a16:creationId xmlns:a16="http://schemas.microsoft.com/office/drawing/2014/main" id="{6CB110F4-6BBE-4D4C-9949-A9B715A185D1}"/>
                    </a:ext>
                  </a:extLst>
                </p14:cNvPr>
                <p14:cNvContentPartPr/>
                <p14:nvPr/>
              </p14:nvContentPartPr>
              <p14:xfrm>
                <a:off x="1077586" y="-107576"/>
                <a:ext cx="187200" cy="227160"/>
              </p14:xfrm>
            </p:contentPart>
          </mc:Choice>
          <mc:Fallback xmlns="">
            <p:pic>
              <p:nvPicPr>
                <p:cNvPr id="588" name="Entrada de lápiz 587">
                  <a:extLst>
                    <a:ext uri="{FF2B5EF4-FFF2-40B4-BE49-F238E27FC236}">
                      <a16:creationId xmlns:a16="http://schemas.microsoft.com/office/drawing/2014/main" id="{6CB110F4-6BBE-4D4C-9949-A9B715A185D1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059586" y="-125576"/>
                  <a:ext cx="222840" cy="262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4" name="Grupo 593">
            <a:extLst>
              <a:ext uri="{FF2B5EF4-FFF2-40B4-BE49-F238E27FC236}">
                <a16:creationId xmlns:a16="http://schemas.microsoft.com/office/drawing/2014/main" id="{812A2D44-6AAD-4C06-BCBA-BF1A3C158362}"/>
              </a:ext>
            </a:extLst>
          </p:cNvPr>
          <p:cNvGrpSpPr/>
          <p:nvPr/>
        </p:nvGrpSpPr>
        <p:grpSpPr>
          <a:xfrm>
            <a:off x="1441906" y="-296"/>
            <a:ext cx="657360" cy="324360"/>
            <a:chOff x="1441906" y="-296"/>
            <a:chExt cx="657360" cy="32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590" name="Entrada de lápiz 589">
                  <a:extLst>
                    <a:ext uri="{FF2B5EF4-FFF2-40B4-BE49-F238E27FC236}">
                      <a16:creationId xmlns:a16="http://schemas.microsoft.com/office/drawing/2014/main" id="{9603D95B-006F-4369-B319-D4B1D648B195}"/>
                    </a:ext>
                  </a:extLst>
                </p14:cNvPr>
                <p14:cNvContentPartPr/>
                <p14:nvPr/>
              </p14:nvContentPartPr>
              <p14:xfrm>
                <a:off x="1441906" y="165664"/>
                <a:ext cx="70200" cy="68040"/>
              </p14:xfrm>
            </p:contentPart>
          </mc:Choice>
          <mc:Fallback xmlns="">
            <p:pic>
              <p:nvPicPr>
                <p:cNvPr id="590" name="Entrada de lápiz 589">
                  <a:extLst>
                    <a:ext uri="{FF2B5EF4-FFF2-40B4-BE49-F238E27FC236}">
                      <a16:creationId xmlns:a16="http://schemas.microsoft.com/office/drawing/2014/main" id="{9603D95B-006F-4369-B319-D4B1D648B195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424266" y="148024"/>
                  <a:ext cx="10584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591" name="Entrada de lápiz 590">
                  <a:extLst>
                    <a:ext uri="{FF2B5EF4-FFF2-40B4-BE49-F238E27FC236}">
                      <a16:creationId xmlns:a16="http://schemas.microsoft.com/office/drawing/2014/main" id="{95375DA6-D3E2-476C-933E-6CC173EB3761}"/>
                    </a:ext>
                  </a:extLst>
                </p14:cNvPr>
                <p14:cNvContentPartPr/>
                <p14:nvPr/>
              </p14:nvContentPartPr>
              <p14:xfrm>
                <a:off x="1570426" y="31744"/>
                <a:ext cx="101880" cy="247680"/>
              </p14:xfrm>
            </p:contentPart>
          </mc:Choice>
          <mc:Fallback xmlns="">
            <p:pic>
              <p:nvPicPr>
                <p:cNvPr id="591" name="Entrada de lápiz 590">
                  <a:extLst>
                    <a:ext uri="{FF2B5EF4-FFF2-40B4-BE49-F238E27FC236}">
                      <a16:creationId xmlns:a16="http://schemas.microsoft.com/office/drawing/2014/main" id="{95375DA6-D3E2-476C-933E-6CC173EB3761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552786" y="14104"/>
                  <a:ext cx="13752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592" name="Entrada de lápiz 591">
                  <a:extLst>
                    <a:ext uri="{FF2B5EF4-FFF2-40B4-BE49-F238E27FC236}">
                      <a16:creationId xmlns:a16="http://schemas.microsoft.com/office/drawing/2014/main" id="{E24B29E5-FB6A-4995-BDDC-9412B776697D}"/>
                    </a:ext>
                  </a:extLst>
                </p14:cNvPr>
                <p14:cNvContentPartPr/>
                <p14:nvPr/>
              </p14:nvContentPartPr>
              <p14:xfrm>
                <a:off x="1691386" y="-296"/>
                <a:ext cx="138240" cy="230400"/>
              </p14:xfrm>
            </p:contentPart>
          </mc:Choice>
          <mc:Fallback xmlns="">
            <p:pic>
              <p:nvPicPr>
                <p:cNvPr id="592" name="Entrada de lápiz 591">
                  <a:extLst>
                    <a:ext uri="{FF2B5EF4-FFF2-40B4-BE49-F238E27FC236}">
                      <a16:creationId xmlns:a16="http://schemas.microsoft.com/office/drawing/2014/main" id="{E24B29E5-FB6A-4995-BDDC-9412B776697D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673746" y="-18296"/>
                  <a:ext cx="17388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593" name="Entrada de lápiz 592">
                  <a:extLst>
                    <a:ext uri="{FF2B5EF4-FFF2-40B4-BE49-F238E27FC236}">
                      <a16:creationId xmlns:a16="http://schemas.microsoft.com/office/drawing/2014/main" id="{B3171890-46C2-491B-9E1B-DA31F0B19CAC}"/>
                    </a:ext>
                  </a:extLst>
                </p14:cNvPr>
                <p14:cNvContentPartPr/>
                <p14:nvPr/>
              </p14:nvContentPartPr>
              <p14:xfrm>
                <a:off x="2029786" y="245944"/>
                <a:ext cx="69480" cy="78120"/>
              </p14:xfrm>
            </p:contentPart>
          </mc:Choice>
          <mc:Fallback xmlns="">
            <p:pic>
              <p:nvPicPr>
                <p:cNvPr id="593" name="Entrada de lápiz 592">
                  <a:extLst>
                    <a:ext uri="{FF2B5EF4-FFF2-40B4-BE49-F238E27FC236}">
                      <a16:creationId xmlns:a16="http://schemas.microsoft.com/office/drawing/2014/main" id="{B3171890-46C2-491B-9E1B-DA31F0B19CAC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2012146" y="228304"/>
                  <a:ext cx="105120" cy="11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6" name="Grupo 615">
            <a:extLst>
              <a:ext uri="{FF2B5EF4-FFF2-40B4-BE49-F238E27FC236}">
                <a16:creationId xmlns:a16="http://schemas.microsoft.com/office/drawing/2014/main" id="{6B4484AE-03B7-45FC-B244-5A745ABCD707}"/>
              </a:ext>
            </a:extLst>
          </p:cNvPr>
          <p:cNvGrpSpPr/>
          <p:nvPr/>
        </p:nvGrpSpPr>
        <p:grpSpPr>
          <a:xfrm>
            <a:off x="2204746" y="84304"/>
            <a:ext cx="2809080" cy="961200"/>
            <a:chOff x="2204746" y="84304"/>
            <a:chExt cx="2809080" cy="96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582" name="Entrada de lápiz 581">
                  <a:extLst>
                    <a:ext uri="{FF2B5EF4-FFF2-40B4-BE49-F238E27FC236}">
                      <a16:creationId xmlns:a16="http://schemas.microsoft.com/office/drawing/2014/main" id="{FA9EAA5A-05A4-46AF-B5A0-091B8F6E98AF}"/>
                    </a:ext>
                  </a:extLst>
                </p14:cNvPr>
                <p14:cNvContentPartPr/>
                <p14:nvPr/>
              </p14:nvContentPartPr>
              <p14:xfrm>
                <a:off x="2535586" y="622864"/>
                <a:ext cx="1472400" cy="55440"/>
              </p14:xfrm>
            </p:contentPart>
          </mc:Choice>
          <mc:Fallback xmlns="">
            <p:pic>
              <p:nvPicPr>
                <p:cNvPr id="582" name="Entrada de lápiz 581">
                  <a:extLst>
                    <a:ext uri="{FF2B5EF4-FFF2-40B4-BE49-F238E27FC236}">
                      <a16:creationId xmlns:a16="http://schemas.microsoft.com/office/drawing/2014/main" id="{FA9EAA5A-05A4-46AF-B5A0-091B8F6E98AF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2517586" y="605224"/>
                  <a:ext cx="150804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583" name="Entrada de lápiz 582">
                  <a:extLst>
                    <a:ext uri="{FF2B5EF4-FFF2-40B4-BE49-F238E27FC236}">
                      <a16:creationId xmlns:a16="http://schemas.microsoft.com/office/drawing/2014/main" id="{1B9AEB5C-D9EB-4A6E-982E-16D93078D143}"/>
                    </a:ext>
                  </a:extLst>
                </p14:cNvPr>
                <p14:cNvContentPartPr/>
                <p14:nvPr/>
              </p14:nvContentPartPr>
              <p14:xfrm>
                <a:off x="2794786" y="720064"/>
                <a:ext cx="241920" cy="322560"/>
              </p14:xfrm>
            </p:contentPart>
          </mc:Choice>
          <mc:Fallback xmlns="">
            <p:pic>
              <p:nvPicPr>
                <p:cNvPr id="583" name="Entrada de lápiz 582">
                  <a:extLst>
                    <a:ext uri="{FF2B5EF4-FFF2-40B4-BE49-F238E27FC236}">
                      <a16:creationId xmlns:a16="http://schemas.microsoft.com/office/drawing/2014/main" id="{1B9AEB5C-D9EB-4A6E-982E-16D93078D143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2776786" y="702424"/>
                  <a:ext cx="277560" cy="35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584" name="Entrada de lápiz 583">
                  <a:extLst>
                    <a:ext uri="{FF2B5EF4-FFF2-40B4-BE49-F238E27FC236}">
                      <a16:creationId xmlns:a16="http://schemas.microsoft.com/office/drawing/2014/main" id="{32FE1DC3-6CA8-4BB1-AEBE-497A2A2406EC}"/>
                    </a:ext>
                  </a:extLst>
                </p14:cNvPr>
                <p14:cNvContentPartPr/>
                <p14:nvPr/>
              </p14:nvContentPartPr>
              <p14:xfrm>
                <a:off x="3075226" y="795304"/>
                <a:ext cx="292680" cy="250200"/>
              </p14:xfrm>
            </p:contentPart>
          </mc:Choice>
          <mc:Fallback xmlns="">
            <p:pic>
              <p:nvPicPr>
                <p:cNvPr id="584" name="Entrada de lápiz 583">
                  <a:extLst>
                    <a:ext uri="{FF2B5EF4-FFF2-40B4-BE49-F238E27FC236}">
                      <a16:creationId xmlns:a16="http://schemas.microsoft.com/office/drawing/2014/main" id="{32FE1DC3-6CA8-4BB1-AEBE-497A2A2406EC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3057226" y="777304"/>
                  <a:ext cx="32832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595" name="Entrada de lápiz 594">
                  <a:extLst>
                    <a:ext uri="{FF2B5EF4-FFF2-40B4-BE49-F238E27FC236}">
                      <a16:creationId xmlns:a16="http://schemas.microsoft.com/office/drawing/2014/main" id="{F4055C98-B021-48E5-B10C-007561318ECA}"/>
                    </a:ext>
                  </a:extLst>
                </p14:cNvPr>
                <p14:cNvContentPartPr/>
                <p14:nvPr/>
              </p14:nvContentPartPr>
              <p14:xfrm>
                <a:off x="2204746" y="136144"/>
                <a:ext cx="33480" cy="142920"/>
              </p14:xfrm>
            </p:contentPart>
          </mc:Choice>
          <mc:Fallback xmlns="">
            <p:pic>
              <p:nvPicPr>
                <p:cNvPr id="595" name="Entrada de lápiz 594">
                  <a:extLst>
                    <a:ext uri="{FF2B5EF4-FFF2-40B4-BE49-F238E27FC236}">
                      <a16:creationId xmlns:a16="http://schemas.microsoft.com/office/drawing/2014/main" id="{F4055C98-B021-48E5-B10C-007561318ECA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2186746" y="118504"/>
                  <a:ext cx="6912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596" name="Entrada de lápiz 595">
                  <a:extLst>
                    <a:ext uri="{FF2B5EF4-FFF2-40B4-BE49-F238E27FC236}">
                      <a16:creationId xmlns:a16="http://schemas.microsoft.com/office/drawing/2014/main" id="{48B90722-8999-4F89-A7E2-ADEA75562FAC}"/>
                    </a:ext>
                  </a:extLst>
                </p14:cNvPr>
                <p14:cNvContentPartPr/>
                <p14:nvPr/>
              </p14:nvContentPartPr>
              <p14:xfrm>
                <a:off x="2281066" y="84304"/>
                <a:ext cx="193320" cy="164520"/>
              </p14:xfrm>
            </p:contentPart>
          </mc:Choice>
          <mc:Fallback xmlns="">
            <p:pic>
              <p:nvPicPr>
                <p:cNvPr id="596" name="Entrada de lápiz 595">
                  <a:extLst>
                    <a:ext uri="{FF2B5EF4-FFF2-40B4-BE49-F238E27FC236}">
                      <a16:creationId xmlns:a16="http://schemas.microsoft.com/office/drawing/2014/main" id="{48B90722-8999-4F89-A7E2-ADEA75562FAC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2263426" y="66304"/>
                  <a:ext cx="22896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598" name="Entrada de lápiz 597">
                  <a:extLst>
                    <a:ext uri="{FF2B5EF4-FFF2-40B4-BE49-F238E27FC236}">
                      <a16:creationId xmlns:a16="http://schemas.microsoft.com/office/drawing/2014/main" id="{54C43630-5A34-48BB-981B-849858866CBC}"/>
                    </a:ext>
                  </a:extLst>
                </p14:cNvPr>
                <p14:cNvContentPartPr/>
                <p14:nvPr/>
              </p14:nvContentPartPr>
              <p14:xfrm>
                <a:off x="2527306" y="325864"/>
                <a:ext cx="172080" cy="192960"/>
              </p14:xfrm>
            </p:contentPart>
          </mc:Choice>
          <mc:Fallback xmlns="">
            <p:pic>
              <p:nvPicPr>
                <p:cNvPr id="598" name="Entrada de lápiz 597">
                  <a:extLst>
                    <a:ext uri="{FF2B5EF4-FFF2-40B4-BE49-F238E27FC236}">
                      <a16:creationId xmlns:a16="http://schemas.microsoft.com/office/drawing/2014/main" id="{54C43630-5A34-48BB-981B-849858866CBC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2509666" y="307864"/>
                  <a:ext cx="20772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599" name="Entrada de lápiz 598">
                  <a:extLst>
                    <a:ext uri="{FF2B5EF4-FFF2-40B4-BE49-F238E27FC236}">
                      <a16:creationId xmlns:a16="http://schemas.microsoft.com/office/drawing/2014/main" id="{B8CA58C7-CF02-4034-AEA4-5E90D5D8BD9B}"/>
                    </a:ext>
                  </a:extLst>
                </p14:cNvPr>
                <p14:cNvContentPartPr/>
                <p14:nvPr/>
              </p14:nvContentPartPr>
              <p14:xfrm>
                <a:off x="2753386" y="419464"/>
                <a:ext cx="11160" cy="12960"/>
              </p14:xfrm>
            </p:contentPart>
          </mc:Choice>
          <mc:Fallback xmlns="">
            <p:pic>
              <p:nvPicPr>
                <p:cNvPr id="599" name="Entrada de lápiz 598">
                  <a:extLst>
                    <a:ext uri="{FF2B5EF4-FFF2-40B4-BE49-F238E27FC236}">
                      <a16:creationId xmlns:a16="http://schemas.microsoft.com/office/drawing/2014/main" id="{B8CA58C7-CF02-4034-AEA4-5E90D5D8BD9B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2735746" y="401464"/>
                  <a:ext cx="468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601" name="Entrada de lápiz 600">
                  <a:extLst>
                    <a:ext uri="{FF2B5EF4-FFF2-40B4-BE49-F238E27FC236}">
                      <a16:creationId xmlns:a16="http://schemas.microsoft.com/office/drawing/2014/main" id="{4E56C340-8B5E-4E7F-922F-ABEF95C1103E}"/>
                    </a:ext>
                  </a:extLst>
                </p14:cNvPr>
                <p14:cNvContentPartPr/>
                <p14:nvPr/>
              </p14:nvContentPartPr>
              <p14:xfrm>
                <a:off x="2812426" y="304264"/>
                <a:ext cx="60480" cy="264960"/>
              </p14:xfrm>
            </p:contentPart>
          </mc:Choice>
          <mc:Fallback xmlns="">
            <p:pic>
              <p:nvPicPr>
                <p:cNvPr id="601" name="Entrada de lápiz 600">
                  <a:extLst>
                    <a:ext uri="{FF2B5EF4-FFF2-40B4-BE49-F238E27FC236}">
                      <a16:creationId xmlns:a16="http://schemas.microsoft.com/office/drawing/2014/main" id="{4E56C340-8B5E-4E7F-922F-ABEF95C1103E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2794426" y="286624"/>
                  <a:ext cx="9612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602" name="Entrada de lápiz 601">
                  <a:extLst>
                    <a:ext uri="{FF2B5EF4-FFF2-40B4-BE49-F238E27FC236}">
                      <a16:creationId xmlns:a16="http://schemas.microsoft.com/office/drawing/2014/main" id="{F6226F87-97FB-42D6-A599-3FE8C050762A}"/>
                    </a:ext>
                  </a:extLst>
                </p14:cNvPr>
                <p14:cNvContentPartPr/>
                <p14:nvPr/>
              </p14:nvContentPartPr>
              <p14:xfrm>
                <a:off x="2886946" y="344224"/>
                <a:ext cx="190080" cy="205920"/>
              </p14:xfrm>
            </p:contentPart>
          </mc:Choice>
          <mc:Fallback xmlns="">
            <p:pic>
              <p:nvPicPr>
                <p:cNvPr id="602" name="Entrada de lápiz 601">
                  <a:extLst>
                    <a:ext uri="{FF2B5EF4-FFF2-40B4-BE49-F238E27FC236}">
                      <a16:creationId xmlns:a16="http://schemas.microsoft.com/office/drawing/2014/main" id="{F6226F87-97FB-42D6-A599-3FE8C050762A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2869306" y="326224"/>
                  <a:ext cx="22572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603" name="Entrada de lápiz 602">
                  <a:extLst>
                    <a:ext uri="{FF2B5EF4-FFF2-40B4-BE49-F238E27FC236}">
                      <a16:creationId xmlns:a16="http://schemas.microsoft.com/office/drawing/2014/main" id="{3E739C39-C572-4592-B369-A6623C81189E}"/>
                    </a:ext>
                  </a:extLst>
                </p14:cNvPr>
                <p14:cNvContentPartPr/>
                <p14:nvPr/>
              </p14:nvContentPartPr>
              <p14:xfrm>
                <a:off x="3198346" y="301024"/>
                <a:ext cx="50760" cy="245880"/>
              </p14:xfrm>
            </p:contentPart>
          </mc:Choice>
          <mc:Fallback xmlns="">
            <p:pic>
              <p:nvPicPr>
                <p:cNvPr id="603" name="Entrada de lápiz 602">
                  <a:extLst>
                    <a:ext uri="{FF2B5EF4-FFF2-40B4-BE49-F238E27FC236}">
                      <a16:creationId xmlns:a16="http://schemas.microsoft.com/office/drawing/2014/main" id="{3E739C39-C572-4592-B369-A6623C81189E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3180346" y="283024"/>
                  <a:ext cx="8640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604" name="Entrada de lápiz 603">
                  <a:extLst>
                    <a:ext uri="{FF2B5EF4-FFF2-40B4-BE49-F238E27FC236}">
                      <a16:creationId xmlns:a16="http://schemas.microsoft.com/office/drawing/2014/main" id="{E13177FF-E9B5-4EEB-A22B-EB5C96F8ABEC}"/>
                    </a:ext>
                  </a:extLst>
                </p14:cNvPr>
                <p14:cNvContentPartPr/>
                <p14:nvPr/>
              </p14:nvContentPartPr>
              <p14:xfrm>
                <a:off x="3155146" y="447184"/>
                <a:ext cx="105120" cy="4680"/>
              </p14:xfrm>
            </p:contentPart>
          </mc:Choice>
          <mc:Fallback xmlns="">
            <p:pic>
              <p:nvPicPr>
                <p:cNvPr id="604" name="Entrada de lápiz 603">
                  <a:extLst>
                    <a:ext uri="{FF2B5EF4-FFF2-40B4-BE49-F238E27FC236}">
                      <a16:creationId xmlns:a16="http://schemas.microsoft.com/office/drawing/2014/main" id="{E13177FF-E9B5-4EEB-A22B-EB5C96F8ABEC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3137146" y="429184"/>
                  <a:ext cx="1407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605" name="Entrada de lápiz 604">
                  <a:extLst>
                    <a:ext uri="{FF2B5EF4-FFF2-40B4-BE49-F238E27FC236}">
                      <a16:creationId xmlns:a16="http://schemas.microsoft.com/office/drawing/2014/main" id="{1B8EE85F-E800-4C60-9C3D-92F7704CFDDE}"/>
                    </a:ext>
                  </a:extLst>
                </p14:cNvPr>
                <p14:cNvContentPartPr/>
                <p14:nvPr/>
              </p14:nvContentPartPr>
              <p14:xfrm>
                <a:off x="3321826" y="309664"/>
                <a:ext cx="141840" cy="259200"/>
              </p14:xfrm>
            </p:contentPart>
          </mc:Choice>
          <mc:Fallback xmlns="">
            <p:pic>
              <p:nvPicPr>
                <p:cNvPr id="605" name="Entrada de lápiz 604">
                  <a:extLst>
                    <a:ext uri="{FF2B5EF4-FFF2-40B4-BE49-F238E27FC236}">
                      <a16:creationId xmlns:a16="http://schemas.microsoft.com/office/drawing/2014/main" id="{1B8EE85F-E800-4C60-9C3D-92F7704CFDDE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3304186" y="291664"/>
                  <a:ext cx="17748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606" name="Entrada de lápiz 605">
                  <a:extLst>
                    <a:ext uri="{FF2B5EF4-FFF2-40B4-BE49-F238E27FC236}">
                      <a16:creationId xmlns:a16="http://schemas.microsoft.com/office/drawing/2014/main" id="{516F53E2-0B70-41E5-B601-DE74696B1F7A}"/>
                    </a:ext>
                  </a:extLst>
                </p14:cNvPr>
                <p14:cNvContentPartPr/>
                <p14:nvPr/>
              </p14:nvContentPartPr>
              <p14:xfrm>
                <a:off x="3573466" y="451144"/>
                <a:ext cx="9000" cy="360"/>
              </p14:xfrm>
            </p:contentPart>
          </mc:Choice>
          <mc:Fallback xmlns="">
            <p:pic>
              <p:nvPicPr>
                <p:cNvPr id="606" name="Entrada de lápiz 605">
                  <a:extLst>
                    <a:ext uri="{FF2B5EF4-FFF2-40B4-BE49-F238E27FC236}">
                      <a16:creationId xmlns:a16="http://schemas.microsoft.com/office/drawing/2014/main" id="{516F53E2-0B70-41E5-B601-DE74696B1F7A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3555466" y="433504"/>
                  <a:ext cx="446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607" name="Entrada de lápiz 606">
                  <a:extLst>
                    <a:ext uri="{FF2B5EF4-FFF2-40B4-BE49-F238E27FC236}">
                      <a16:creationId xmlns:a16="http://schemas.microsoft.com/office/drawing/2014/main" id="{BEF58401-C527-4820-BB8F-17EB5D3C18BD}"/>
                    </a:ext>
                  </a:extLst>
                </p14:cNvPr>
                <p14:cNvContentPartPr/>
                <p14:nvPr/>
              </p14:nvContentPartPr>
              <p14:xfrm>
                <a:off x="3618826" y="337744"/>
                <a:ext cx="95400" cy="271080"/>
              </p14:xfrm>
            </p:contentPart>
          </mc:Choice>
          <mc:Fallback xmlns="">
            <p:pic>
              <p:nvPicPr>
                <p:cNvPr id="607" name="Entrada de lápiz 606">
                  <a:extLst>
                    <a:ext uri="{FF2B5EF4-FFF2-40B4-BE49-F238E27FC236}">
                      <a16:creationId xmlns:a16="http://schemas.microsoft.com/office/drawing/2014/main" id="{BEF58401-C527-4820-BB8F-17EB5D3C18BD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3601186" y="319744"/>
                  <a:ext cx="13104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608" name="Entrada de lápiz 607">
                  <a:extLst>
                    <a:ext uri="{FF2B5EF4-FFF2-40B4-BE49-F238E27FC236}">
                      <a16:creationId xmlns:a16="http://schemas.microsoft.com/office/drawing/2014/main" id="{2C3806DF-C768-49AC-9887-EA1356BA9C6D}"/>
                    </a:ext>
                  </a:extLst>
                </p14:cNvPr>
                <p14:cNvContentPartPr/>
                <p14:nvPr/>
              </p14:nvContentPartPr>
              <p14:xfrm>
                <a:off x="3855706" y="321184"/>
                <a:ext cx="147240" cy="266400"/>
              </p14:xfrm>
            </p:contentPart>
          </mc:Choice>
          <mc:Fallback xmlns="">
            <p:pic>
              <p:nvPicPr>
                <p:cNvPr id="608" name="Entrada de lápiz 607">
                  <a:extLst>
                    <a:ext uri="{FF2B5EF4-FFF2-40B4-BE49-F238E27FC236}">
                      <a16:creationId xmlns:a16="http://schemas.microsoft.com/office/drawing/2014/main" id="{2C3806DF-C768-49AC-9887-EA1356BA9C6D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3838066" y="303544"/>
                  <a:ext cx="18288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609" name="Entrada de lápiz 608">
                  <a:extLst>
                    <a:ext uri="{FF2B5EF4-FFF2-40B4-BE49-F238E27FC236}">
                      <a16:creationId xmlns:a16="http://schemas.microsoft.com/office/drawing/2014/main" id="{27A7A8C2-CE41-49BE-9CC3-7FA9BC65C856}"/>
                    </a:ext>
                  </a:extLst>
                </p14:cNvPr>
                <p14:cNvContentPartPr/>
                <p14:nvPr/>
              </p14:nvContentPartPr>
              <p14:xfrm>
                <a:off x="4155586" y="354664"/>
                <a:ext cx="50400" cy="204120"/>
              </p14:xfrm>
            </p:contentPart>
          </mc:Choice>
          <mc:Fallback xmlns="">
            <p:pic>
              <p:nvPicPr>
                <p:cNvPr id="609" name="Entrada de lápiz 608">
                  <a:extLst>
                    <a:ext uri="{FF2B5EF4-FFF2-40B4-BE49-F238E27FC236}">
                      <a16:creationId xmlns:a16="http://schemas.microsoft.com/office/drawing/2014/main" id="{27A7A8C2-CE41-49BE-9CC3-7FA9BC65C856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4137586" y="337024"/>
                  <a:ext cx="8604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610" name="Entrada de lápiz 609">
                  <a:extLst>
                    <a:ext uri="{FF2B5EF4-FFF2-40B4-BE49-F238E27FC236}">
                      <a16:creationId xmlns:a16="http://schemas.microsoft.com/office/drawing/2014/main" id="{95BDCA3F-38C0-4651-93E5-FF01F2E6F9D5}"/>
                    </a:ext>
                  </a:extLst>
                </p14:cNvPr>
                <p14:cNvContentPartPr/>
                <p14:nvPr/>
              </p14:nvContentPartPr>
              <p14:xfrm>
                <a:off x="4128586" y="451144"/>
                <a:ext cx="106920" cy="360"/>
              </p14:xfrm>
            </p:contentPart>
          </mc:Choice>
          <mc:Fallback xmlns="">
            <p:pic>
              <p:nvPicPr>
                <p:cNvPr id="610" name="Entrada de lápiz 609">
                  <a:extLst>
                    <a:ext uri="{FF2B5EF4-FFF2-40B4-BE49-F238E27FC236}">
                      <a16:creationId xmlns:a16="http://schemas.microsoft.com/office/drawing/2014/main" id="{95BDCA3F-38C0-4651-93E5-FF01F2E6F9D5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4110946" y="433504"/>
                  <a:ext cx="1425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611" name="Entrada de lápiz 610">
                  <a:extLst>
                    <a:ext uri="{FF2B5EF4-FFF2-40B4-BE49-F238E27FC236}">
                      <a16:creationId xmlns:a16="http://schemas.microsoft.com/office/drawing/2014/main" id="{C64CF7F1-D14A-456E-B767-AC180F1719E4}"/>
                    </a:ext>
                  </a:extLst>
                </p14:cNvPr>
                <p14:cNvContentPartPr/>
                <p14:nvPr/>
              </p14:nvContentPartPr>
              <p14:xfrm>
                <a:off x="4353586" y="323704"/>
                <a:ext cx="111240" cy="278280"/>
              </p14:xfrm>
            </p:contentPart>
          </mc:Choice>
          <mc:Fallback xmlns="">
            <p:pic>
              <p:nvPicPr>
                <p:cNvPr id="611" name="Entrada de lápiz 610">
                  <a:extLst>
                    <a:ext uri="{FF2B5EF4-FFF2-40B4-BE49-F238E27FC236}">
                      <a16:creationId xmlns:a16="http://schemas.microsoft.com/office/drawing/2014/main" id="{C64CF7F1-D14A-456E-B767-AC180F1719E4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4335946" y="306064"/>
                  <a:ext cx="14688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612" name="Entrada de lápiz 611">
                  <a:extLst>
                    <a:ext uri="{FF2B5EF4-FFF2-40B4-BE49-F238E27FC236}">
                      <a16:creationId xmlns:a16="http://schemas.microsoft.com/office/drawing/2014/main" id="{369EFC26-6F55-4845-807E-5440EEEAFC9A}"/>
                    </a:ext>
                  </a:extLst>
                </p14:cNvPr>
                <p14:cNvContentPartPr/>
                <p14:nvPr/>
              </p14:nvContentPartPr>
              <p14:xfrm>
                <a:off x="4573906" y="505144"/>
                <a:ext cx="8640" cy="360"/>
              </p14:xfrm>
            </p:contentPart>
          </mc:Choice>
          <mc:Fallback xmlns="">
            <p:pic>
              <p:nvPicPr>
                <p:cNvPr id="612" name="Entrada de lápiz 611">
                  <a:extLst>
                    <a:ext uri="{FF2B5EF4-FFF2-40B4-BE49-F238E27FC236}">
                      <a16:creationId xmlns:a16="http://schemas.microsoft.com/office/drawing/2014/main" id="{369EFC26-6F55-4845-807E-5440EEEAFC9A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4555906" y="487504"/>
                  <a:ext cx="442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613" name="Entrada de lápiz 612">
                  <a:extLst>
                    <a:ext uri="{FF2B5EF4-FFF2-40B4-BE49-F238E27FC236}">
                      <a16:creationId xmlns:a16="http://schemas.microsoft.com/office/drawing/2014/main" id="{B9F1D544-9FAA-478B-B40B-0636474942B8}"/>
                    </a:ext>
                  </a:extLst>
                </p14:cNvPr>
                <p14:cNvContentPartPr/>
                <p14:nvPr/>
              </p14:nvContentPartPr>
              <p14:xfrm>
                <a:off x="4646626" y="335584"/>
                <a:ext cx="87120" cy="267120"/>
              </p14:xfrm>
            </p:contentPart>
          </mc:Choice>
          <mc:Fallback xmlns="">
            <p:pic>
              <p:nvPicPr>
                <p:cNvPr id="613" name="Entrada de lápiz 612">
                  <a:extLst>
                    <a:ext uri="{FF2B5EF4-FFF2-40B4-BE49-F238E27FC236}">
                      <a16:creationId xmlns:a16="http://schemas.microsoft.com/office/drawing/2014/main" id="{B9F1D544-9FAA-478B-B40B-0636474942B8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4628986" y="317584"/>
                  <a:ext cx="12276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614" name="Entrada de lápiz 613">
                  <a:extLst>
                    <a:ext uri="{FF2B5EF4-FFF2-40B4-BE49-F238E27FC236}">
                      <a16:creationId xmlns:a16="http://schemas.microsoft.com/office/drawing/2014/main" id="{3C540358-FF1D-4BBD-A403-24E65901A997}"/>
                    </a:ext>
                  </a:extLst>
                </p14:cNvPr>
                <p14:cNvContentPartPr/>
                <p14:nvPr/>
              </p14:nvContentPartPr>
              <p14:xfrm>
                <a:off x="4775146" y="330904"/>
                <a:ext cx="238680" cy="240840"/>
              </p14:xfrm>
            </p:contentPart>
          </mc:Choice>
          <mc:Fallback xmlns="">
            <p:pic>
              <p:nvPicPr>
                <p:cNvPr id="614" name="Entrada de lápiz 613">
                  <a:extLst>
                    <a:ext uri="{FF2B5EF4-FFF2-40B4-BE49-F238E27FC236}">
                      <a16:creationId xmlns:a16="http://schemas.microsoft.com/office/drawing/2014/main" id="{3C540358-FF1D-4BBD-A403-24E65901A997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4757146" y="313264"/>
                  <a:ext cx="27432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615" name="Entrada de lápiz 614">
                  <a:extLst>
                    <a:ext uri="{FF2B5EF4-FFF2-40B4-BE49-F238E27FC236}">
                      <a16:creationId xmlns:a16="http://schemas.microsoft.com/office/drawing/2014/main" id="{B7ECE202-62F8-415E-BB2A-860D5652A010}"/>
                    </a:ext>
                  </a:extLst>
                </p14:cNvPr>
                <p14:cNvContentPartPr/>
                <p14:nvPr/>
              </p14:nvContentPartPr>
              <p14:xfrm>
                <a:off x="3969466" y="688024"/>
                <a:ext cx="903240" cy="33120"/>
              </p14:xfrm>
            </p:contentPart>
          </mc:Choice>
          <mc:Fallback xmlns="">
            <p:pic>
              <p:nvPicPr>
                <p:cNvPr id="615" name="Entrada de lápiz 614">
                  <a:extLst>
                    <a:ext uri="{FF2B5EF4-FFF2-40B4-BE49-F238E27FC236}">
                      <a16:creationId xmlns:a16="http://schemas.microsoft.com/office/drawing/2014/main" id="{B7ECE202-62F8-415E-BB2A-860D5652A010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3951466" y="670384"/>
                  <a:ext cx="938880" cy="68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620" name="Entrada de lápiz 619">
                <a:extLst>
                  <a:ext uri="{FF2B5EF4-FFF2-40B4-BE49-F238E27FC236}">
                    <a16:creationId xmlns:a16="http://schemas.microsoft.com/office/drawing/2014/main" id="{25E8FDE0-9446-40C7-8D12-2F289C447C5E}"/>
                  </a:ext>
                </a:extLst>
              </p14:cNvPr>
              <p14:cNvContentPartPr/>
              <p14:nvPr/>
            </p14:nvContentPartPr>
            <p14:xfrm>
              <a:off x="2527306" y="77464"/>
              <a:ext cx="528480" cy="216000"/>
            </p14:xfrm>
          </p:contentPart>
        </mc:Choice>
        <mc:Fallback xmlns="">
          <p:pic>
            <p:nvPicPr>
              <p:cNvPr id="620" name="Entrada de lápiz 619">
                <a:extLst>
                  <a:ext uri="{FF2B5EF4-FFF2-40B4-BE49-F238E27FC236}">
                    <a16:creationId xmlns:a16="http://schemas.microsoft.com/office/drawing/2014/main" id="{25E8FDE0-9446-40C7-8D12-2F289C447C5E}"/>
                  </a:ext>
                </a:extLst>
              </p:cNvPr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2518666" y="68464"/>
                <a:ext cx="546120" cy="233640"/>
              </a:xfrm>
              <a:prstGeom prst="rect">
                <a:avLst/>
              </a:prstGeom>
            </p:spPr>
          </p:pic>
        </mc:Fallback>
      </mc:AlternateContent>
      <p:grpSp>
        <p:nvGrpSpPr>
          <p:cNvPr id="636" name="Grupo 635">
            <a:extLst>
              <a:ext uri="{FF2B5EF4-FFF2-40B4-BE49-F238E27FC236}">
                <a16:creationId xmlns:a16="http://schemas.microsoft.com/office/drawing/2014/main" id="{7142649E-2C50-4A10-9E6B-4FBDCFC02CF5}"/>
              </a:ext>
            </a:extLst>
          </p:cNvPr>
          <p:cNvGrpSpPr/>
          <p:nvPr/>
        </p:nvGrpSpPr>
        <p:grpSpPr>
          <a:xfrm>
            <a:off x="2796946" y="-269216"/>
            <a:ext cx="375480" cy="268560"/>
            <a:chOff x="2796946" y="-269216"/>
            <a:chExt cx="375480" cy="26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633" name="Entrada de lápiz 632">
                  <a:extLst>
                    <a:ext uri="{FF2B5EF4-FFF2-40B4-BE49-F238E27FC236}">
                      <a16:creationId xmlns:a16="http://schemas.microsoft.com/office/drawing/2014/main" id="{AC6FB687-5A89-4174-9FDB-CE6DD51BF75E}"/>
                    </a:ext>
                  </a:extLst>
                </p14:cNvPr>
                <p14:cNvContentPartPr/>
                <p14:nvPr/>
              </p14:nvContentPartPr>
              <p14:xfrm>
                <a:off x="2796946" y="-214496"/>
                <a:ext cx="96480" cy="97920"/>
              </p14:xfrm>
            </p:contentPart>
          </mc:Choice>
          <mc:Fallback xmlns="">
            <p:pic>
              <p:nvPicPr>
                <p:cNvPr id="633" name="Entrada de lápiz 632">
                  <a:extLst>
                    <a:ext uri="{FF2B5EF4-FFF2-40B4-BE49-F238E27FC236}">
                      <a16:creationId xmlns:a16="http://schemas.microsoft.com/office/drawing/2014/main" id="{AC6FB687-5A89-4174-9FDB-CE6DD51BF75E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2787946" y="-223496"/>
                  <a:ext cx="11412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634" name="Entrada de lápiz 633">
                  <a:extLst>
                    <a:ext uri="{FF2B5EF4-FFF2-40B4-BE49-F238E27FC236}">
                      <a16:creationId xmlns:a16="http://schemas.microsoft.com/office/drawing/2014/main" id="{9B2D4FFD-73E2-4047-A6D1-D3102A179EAF}"/>
                    </a:ext>
                  </a:extLst>
                </p14:cNvPr>
                <p14:cNvContentPartPr/>
                <p14:nvPr/>
              </p14:nvContentPartPr>
              <p14:xfrm>
                <a:off x="2872906" y="-269216"/>
                <a:ext cx="75240" cy="268560"/>
              </p14:xfrm>
            </p:contentPart>
          </mc:Choice>
          <mc:Fallback xmlns="">
            <p:pic>
              <p:nvPicPr>
                <p:cNvPr id="634" name="Entrada de lápiz 633">
                  <a:extLst>
                    <a:ext uri="{FF2B5EF4-FFF2-40B4-BE49-F238E27FC236}">
                      <a16:creationId xmlns:a16="http://schemas.microsoft.com/office/drawing/2014/main" id="{9B2D4FFD-73E2-4047-A6D1-D3102A179EAF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2864266" y="-278216"/>
                  <a:ext cx="9288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635" name="Entrada de lápiz 634">
                  <a:extLst>
                    <a:ext uri="{FF2B5EF4-FFF2-40B4-BE49-F238E27FC236}">
                      <a16:creationId xmlns:a16="http://schemas.microsoft.com/office/drawing/2014/main" id="{04E3D075-7DB0-468C-9B34-72C218B28366}"/>
                    </a:ext>
                  </a:extLst>
                </p14:cNvPr>
                <p14:cNvContentPartPr/>
                <p14:nvPr/>
              </p14:nvContentPartPr>
              <p14:xfrm>
                <a:off x="3006106" y="-269216"/>
                <a:ext cx="166320" cy="226800"/>
              </p14:xfrm>
            </p:contentPart>
          </mc:Choice>
          <mc:Fallback xmlns="">
            <p:pic>
              <p:nvPicPr>
                <p:cNvPr id="635" name="Entrada de lápiz 634">
                  <a:extLst>
                    <a:ext uri="{FF2B5EF4-FFF2-40B4-BE49-F238E27FC236}">
                      <a16:creationId xmlns:a16="http://schemas.microsoft.com/office/drawing/2014/main" id="{04E3D075-7DB0-468C-9B34-72C218B28366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2997466" y="-278216"/>
                  <a:ext cx="183960" cy="244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637" name="Entrada de lápiz 636">
                <a:extLst>
                  <a:ext uri="{FF2B5EF4-FFF2-40B4-BE49-F238E27FC236}">
                    <a16:creationId xmlns:a16="http://schemas.microsoft.com/office/drawing/2014/main" id="{E5DF26D6-34D9-44E5-BB61-51F6F820ECE1}"/>
                  </a:ext>
                </a:extLst>
              </p14:cNvPr>
              <p14:cNvContentPartPr/>
              <p14:nvPr/>
            </p14:nvContentPartPr>
            <p14:xfrm>
              <a:off x="3345226" y="95464"/>
              <a:ext cx="841320" cy="143640"/>
            </p14:xfrm>
          </p:contentPart>
        </mc:Choice>
        <mc:Fallback xmlns="">
          <p:pic>
            <p:nvPicPr>
              <p:cNvPr id="637" name="Entrada de lápiz 636">
                <a:extLst>
                  <a:ext uri="{FF2B5EF4-FFF2-40B4-BE49-F238E27FC236}">
                    <a16:creationId xmlns:a16="http://schemas.microsoft.com/office/drawing/2014/main" id="{E5DF26D6-34D9-44E5-BB61-51F6F820ECE1}"/>
                  </a:ext>
                </a:extLst>
              </p:cNvPr>
              <p:cNvPicPr/>
              <p:nvPr/>
            </p:nvPicPr>
            <p:blipFill>
              <a:blip r:embed="rId218"/>
              <a:stretch>
                <a:fillRect/>
              </a:stretch>
            </p:blipFill>
            <p:spPr>
              <a:xfrm>
                <a:off x="3336226" y="86824"/>
                <a:ext cx="858960" cy="161280"/>
              </a:xfrm>
              <a:prstGeom prst="rect">
                <a:avLst/>
              </a:prstGeom>
            </p:spPr>
          </p:pic>
        </mc:Fallback>
      </mc:AlternateContent>
      <p:grpSp>
        <p:nvGrpSpPr>
          <p:cNvPr id="657" name="Grupo 656">
            <a:extLst>
              <a:ext uri="{FF2B5EF4-FFF2-40B4-BE49-F238E27FC236}">
                <a16:creationId xmlns:a16="http://schemas.microsoft.com/office/drawing/2014/main" id="{49F1B6CE-1805-4334-B437-88A6459E01BC}"/>
              </a:ext>
            </a:extLst>
          </p:cNvPr>
          <p:cNvGrpSpPr/>
          <p:nvPr/>
        </p:nvGrpSpPr>
        <p:grpSpPr>
          <a:xfrm>
            <a:off x="3600466" y="-366056"/>
            <a:ext cx="390600" cy="290880"/>
            <a:chOff x="3600466" y="-366056"/>
            <a:chExt cx="390600" cy="29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650" name="Entrada de lápiz 649">
                  <a:extLst>
                    <a:ext uri="{FF2B5EF4-FFF2-40B4-BE49-F238E27FC236}">
                      <a16:creationId xmlns:a16="http://schemas.microsoft.com/office/drawing/2014/main" id="{4A915C10-4472-4F31-AB60-1A2CAB8D05D2}"/>
                    </a:ext>
                  </a:extLst>
                </p14:cNvPr>
                <p14:cNvContentPartPr/>
                <p14:nvPr/>
              </p14:nvContentPartPr>
              <p14:xfrm>
                <a:off x="3600466" y="-247976"/>
                <a:ext cx="175680" cy="172800"/>
              </p14:xfrm>
            </p:contentPart>
          </mc:Choice>
          <mc:Fallback xmlns="">
            <p:pic>
              <p:nvPicPr>
                <p:cNvPr id="650" name="Entrada de lápiz 649">
                  <a:extLst>
                    <a:ext uri="{FF2B5EF4-FFF2-40B4-BE49-F238E27FC236}">
                      <a16:creationId xmlns:a16="http://schemas.microsoft.com/office/drawing/2014/main" id="{4A915C10-4472-4F31-AB60-1A2CAB8D05D2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3591826" y="-256616"/>
                  <a:ext cx="19332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651" name="Entrada de lápiz 650">
                  <a:extLst>
                    <a:ext uri="{FF2B5EF4-FFF2-40B4-BE49-F238E27FC236}">
                      <a16:creationId xmlns:a16="http://schemas.microsoft.com/office/drawing/2014/main" id="{A3AC735A-FA06-46F7-B10F-7D21FBB9C414}"/>
                    </a:ext>
                  </a:extLst>
                </p14:cNvPr>
                <p14:cNvContentPartPr/>
                <p14:nvPr/>
              </p14:nvContentPartPr>
              <p14:xfrm>
                <a:off x="3883066" y="-334016"/>
                <a:ext cx="83160" cy="115200"/>
              </p14:xfrm>
            </p:contentPart>
          </mc:Choice>
          <mc:Fallback xmlns="">
            <p:pic>
              <p:nvPicPr>
                <p:cNvPr id="651" name="Entrada de lápiz 650">
                  <a:extLst>
                    <a:ext uri="{FF2B5EF4-FFF2-40B4-BE49-F238E27FC236}">
                      <a16:creationId xmlns:a16="http://schemas.microsoft.com/office/drawing/2014/main" id="{A3AC735A-FA06-46F7-B10F-7D21FBB9C414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3874426" y="-342656"/>
                  <a:ext cx="10080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652" name="Entrada de lápiz 651">
                  <a:extLst>
                    <a:ext uri="{FF2B5EF4-FFF2-40B4-BE49-F238E27FC236}">
                      <a16:creationId xmlns:a16="http://schemas.microsoft.com/office/drawing/2014/main" id="{F81197F3-EE91-4A99-BA0C-F001945DE7C6}"/>
                    </a:ext>
                  </a:extLst>
                </p14:cNvPr>
                <p14:cNvContentPartPr/>
                <p14:nvPr/>
              </p14:nvContentPartPr>
              <p14:xfrm>
                <a:off x="3948946" y="-366056"/>
                <a:ext cx="42120" cy="246960"/>
              </p14:xfrm>
            </p:contentPart>
          </mc:Choice>
          <mc:Fallback xmlns="">
            <p:pic>
              <p:nvPicPr>
                <p:cNvPr id="652" name="Entrada de lápiz 651">
                  <a:extLst>
                    <a:ext uri="{FF2B5EF4-FFF2-40B4-BE49-F238E27FC236}">
                      <a16:creationId xmlns:a16="http://schemas.microsoft.com/office/drawing/2014/main" id="{F81197F3-EE91-4A99-BA0C-F001945DE7C6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3939946" y="-374696"/>
                  <a:ext cx="59760" cy="264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5">
            <p14:nvContentPartPr>
              <p14:cNvPr id="653" name="Entrada de lápiz 652">
                <a:extLst>
                  <a:ext uri="{FF2B5EF4-FFF2-40B4-BE49-F238E27FC236}">
                    <a16:creationId xmlns:a16="http://schemas.microsoft.com/office/drawing/2014/main" id="{1A0D1E75-70DF-4285-B8D0-31B60B5F8249}"/>
                  </a:ext>
                </a:extLst>
              </p14:cNvPr>
              <p14:cNvContentPartPr/>
              <p14:nvPr/>
            </p14:nvContentPartPr>
            <p14:xfrm>
              <a:off x="4406506" y="20944"/>
              <a:ext cx="511200" cy="178560"/>
            </p14:xfrm>
          </p:contentPart>
        </mc:Choice>
        <mc:Fallback xmlns="">
          <p:pic>
            <p:nvPicPr>
              <p:cNvPr id="653" name="Entrada de lápiz 652">
                <a:extLst>
                  <a:ext uri="{FF2B5EF4-FFF2-40B4-BE49-F238E27FC236}">
                    <a16:creationId xmlns:a16="http://schemas.microsoft.com/office/drawing/2014/main" id="{1A0D1E75-70DF-4285-B8D0-31B60B5F8249}"/>
                  </a:ext>
                </a:extLst>
              </p:cNvPr>
              <p:cNvPicPr/>
              <p:nvPr/>
            </p:nvPicPr>
            <p:blipFill>
              <a:blip r:embed="rId226"/>
              <a:stretch>
                <a:fillRect/>
              </a:stretch>
            </p:blipFill>
            <p:spPr>
              <a:xfrm>
                <a:off x="4397866" y="12304"/>
                <a:ext cx="528840" cy="196200"/>
              </a:xfrm>
              <a:prstGeom prst="rect">
                <a:avLst/>
              </a:prstGeom>
            </p:spPr>
          </p:pic>
        </mc:Fallback>
      </mc:AlternateContent>
      <p:grpSp>
        <p:nvGrpSpPr>
          <p:cNvPr id="656" name="Grupo 655">
            <a:extLst>
              <a:ext uri="{FF2B5EF4-FFF2-40B4-BE49-F238E27FC236}">
                <a16:creationId xmlns:a16="http://schemas.microsoft.com/office/drawing/2014/main" id="{601F55AA-9492-4B1A-B9AB-69746607A396}"/>
              </a:ext>
            </a:extLst>
          </p:cNvPr>
          <p:cNvGrpSpPr/>
          <p:nvPr/>
        </p:nvGrpSpPr>
        <p:grpSpPr>
          <a:xfrm>
            <a:off x="4550146" y="-365336"/>
            <a:ext cx="399240" cy="268560"/>
            <a:chOff x="4550146" y="-365336"/>
            <a:chExt cx="399240" cy="26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654" name="Entrada de lápiz 653">
                  <a:extLst>
                    <a:ext uri="{FF2B5EF4-FFF2-40B4-BE49-F238E27FC236}">
                      <a16:creationId xmlns:a16="http://schemas.microsoft.com/office/drawing/2014/main" id="{C40E6F05-4572-47F7-B9BD-8F48F7A5E676}"/>
                    </a:ext>
                  </a:extLst>
                </p14:cNvPr>
                <p14:cNvContentPartPr/>
                <p14:nvPr/>
              </p14:nvContentPartPr>
              <p14:xfrm>
                <a:off x="4550146" y="-332216"/>
                <a:ext cx="130320" cy="235440"/>
              </p14:xfrm>
            </p:contentPart>
          </mc:Choice>
          <mc:Fallback xmlns="">
            <p:pic>
              <p:nvPicPr>
                <p:cNvPr id="654" name="Entrada de lápiz 653">
                  <a:extLst>
                    <a:ext uri="{FF2B5EF4-FFF2-40B4-BE49-F238E27FC236}">
                      <a16:creationId xmlns:a16="http://schemas.microsoft.com/office/drawing/2014/main" id="{C40E6F05-4572-47F7-B9BD-8F48F7A5E676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4541506" y="-340856"/>
                  <a:ext cx="14796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655" name="Entrada de lápiz 654">
                  <a:extLst>
                    <a:ext uri="{FF2B5EF4-FFF2-40B4-BE49-F238E27FC236}">
                      <a16:creationId xmlns:a16="http://schemas.microsoft.com/office/drawing/2014/main" id="{5D469DBE-745B-4901-A47C-08F5BE3C0852}"/>
                    </a:ext>
                  </a:extLst>
                </p14:cNvPr>
                <p14:cNvContentPartPr/>
                <p14:nvPr/>
              </p14:nvContentPartPr>
              <p14:xfrm>
                <a:off x="4699186" y="-365336"/>
                <a:ext cx="250200" cy="246600"/>
              </p14:xfrm>
            </p:contentPart>
          </mc:Choice>
          <mc:Fallback xmlns="">
            <p:pic>
              <p:nvPicPr>
                <p:cNvPr id="655" name="Entrada de lápiz 654">
                  <a:extLst>
                    <a:ext uri="{FF2B5EF4-FFF2-40B4-BE49-F238E27FC236}">
                      <a16:creationId xmlns:a16="http://schemas.microsoft.com/office/drawing/2014/main" id="{5D469DBE-745B-4901-A47C-08F5BE3C0852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4690546" y="-373976"/>
                  <a:ext cx="267840" cy="264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9" name="Grupo 658">
            <a:extLst>
              <a:ext uri="{FF2B5EF4-FFF2-40B4-BE49-F238E27FC236}">
                <a16:creationId xmlns:a16="http://schemas.microsoft.com/office/drawing/2014/main" id="{8B03835D-55C1-4725-BF18-E9AFEE23D139}"/>
              </a:ext>
            </a:extLst>
          </p:cNvPr>
          <p:cNvGrpSpPr/>
          <p:nvPr/>
        </p:nvGrpSpPr>
        <p:grpSpPr>
          <a:xfrm>
            <a:off x="5184826" y="709624"/>
            <a:ext cx="2188800" cy="88200"/>
            <a:chOff x="5184826" y="709624"/>
            <a:chExt cx="2188800" cy="8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617" name="Entrada de lápiz 616">
                  <a:extLst>
                    <a:ext uri="{FF2B5EF4-FFF2-40B4-BE49-F238E27FC236}">
                      <a16:creationId xmlns:a16="http://schemas.microsoft.com/office/drawing/2014/main" id="{36FECB25-295D-4D83-8076-7FEA2EF35084}"/>
                    </a:ext>
                  </a:extLst>
                </p14:cNvPr>
                <p14:cNvContentPartPr/>
                <p14:nvPr/>
              </p14:nvContentPartPr>
              <p14:xfrm>
                <a:off x="5184826" y="709624"/>
                <a:ext cx="172800" cy="11520"/>
              </p14:xfrm>
            </p:contentPart>
          </mc:Choice>
          <mc:Fallback xmlns="">
            <p:pic>
              <p:nvPicPr>
                <p:cNvPr id="617" name="Entrada de lápiz 616">
                  <a:extLst>
                    <a:ext uri="{FF2B5EF4-FFF2-40B4-BE49-F238E27FC236}">
                      <a16:creationId xmlns:a16="http://schemas.microsoft.com/office/drawing/2014/main" id="{36FECB25-295D-4D83-8076-7FEA2EF35084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5167186" y="691624"/>
                  <a:ext cx="20844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618" name="Entrada de lápiz 617">
                  <a:extLst>
                    <a:ext uri="{FF2B5EF4-FFF2-40B4-BE49-F238E27FC236}">
                      <a16:creationId xmlns:a16="http://schemas.microsoft.com/office/drawing/2014/main" id="{02C78132-7705-497B-9B43-391FAD9DB88D}"/>
                    </a:ext>
                  </a:extLst>
                </p14:cNvPr>
                <p14:cNvContentPartPr/>
                <p14:nvPr/>
              </p14:nvContentPartPr>
              <p14:xfrm>
                <a:off x="5214706" y="774064"/>
                <a:ext cx="163080" cy="23760"/>
              </p14:xfrm>
            </p:contentPart>
          </mc:Choice>
          <mc:Fallback xmlns="">
            <p:pic>
              <p:nvPicPr>
                <p:cNvPr id="618" name="Entrada de lápiz 617">
                  <a:extLst>
                    <a:ext uri="{FF2B5EF4-FFF2-40B4-BE49-F238E27FC236}">
                      <a16:creationId xmlns:a16="http://schemas.microsoft.com/office/drawing/2014/main" id="{02C78132-7705-497B-9B43-391FAD9DB88D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5196706" y="756064"/>
                  <a:ext cx="19872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658" name="Entrada de lápiz 657">
                  <a:extLst>
                    <a:ext uri="{FF2B5EF4-FFF2-40B4-BE49-F238E27FC236}">
                      <a16:creationId xmlns:a16="http://schemas.microsoft.com/office/drawing/2014/main" id="{F3517DF9-5E6B-4A53-BC45-2A64BC379A72}"/>
                    </a:ext>
                  </a:extLst>
                </p14:cNvPr>
                <p14:cNvContentPartPr/>
                <p14:nvPr/>
              </p14:nvContentPartPr>
              <p14:xfrm>
                <a:off x="5604226" y="709624"/>
                <a:ext cx="1769400" cy="65160"/>
              </p14:xfrm>
            </p:contentPart>
          </mc:Choice>
          <mc:Fallback xmlns="">
            <p:pic>
              <p:nvPicPr>
                <p:cNvPr id="658" name="Entrada de lápiz 657">
                  <a:extLst>
                    <a:ext uri="{FF2B5EF4-FFF2-40B4-BE49-F238E27FC236}">
                      <a16:creationId xmlns:a16="http://schemas.microsoft.com/office/drawing/2014/main" id="{F3517DF9-5E6B-4A53-BC45-2A64BC379A72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5586586" y="691624"/>
                  <a:ext cx="1805040" cy="100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5" name="Grupo 674">
            <a:extLst>
              <a:ext uri="{FF2B5EF4-FFF2-40B4-BE49-F238E27FC236}">
                <a16:creationId xmlns:a16="http://schemas.microsoft.com/office/drawing/2014/main" id="{FF3C07FE-C48A-4077-A8A7-D3DDF2B26975}"/>
              </a:ext>
            </a:extLst>
          </p:cNvPr>
          <p:cNvGrpSpPr/>
          <p:nvPr/>
        </p:nvGrpSpPr>
        <p:grpSpPr>
          <a:xfrm>
            <a:off x="5613226" y="236224"/>
            <a:ext cx="1789920" cy="312120"/>
            <a:chOff x="5613226" y="236224"/>
            <a:chExt cx="1789920" cy="31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660" name="Entrada de lápiz 659">
                  <a:extLst>
                    <a:ext uri="{FF2B5EF4-FFF2-40B4-BE49-F238E27FC236}">
                      <a16:creationId xmlns:a16="http://schemas.microsoft.com/office/drawing/2014/main" id="{9F6C0D00-D318-497B-8952-5D3BBEC0E9DC}"/>
                    </a:ext>
                  </a:extLst>
                </p14:cNvPr>
                <p14:cNvContentPartPr/>
                <p14:nvPr/>
              </p14:nvContentPartPr>
              <p14:xfrm>
                <a:off x="5613226" y="279424"/>
                <a:ext cx="120600" cy="150840"/>
              </p14:xfrm>
            </p:contentPart>
          </mc:Choice>
          <mc:Fallback xmlns="">
            <p:pic>
              <p:nvPicPr>
                <p:cNvPr id="660" name="Entrada de lápiz 659">
                  <a:extLst>
                    <a:ext uri="{FF2B5EF4-FFF2-40B4-BE49-F238E27FC236}">
                      <a16:creationId xmlns:a16="http://schemas.microsoft.com/office/drawing/2014/main" id="{9F6C0D00-D318-497B-8952-5D3BBEC0E9DC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5595586" y="261784"/>
                  <a:ext cx="15624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661" name="Entrada de lápiz 660">
                  <a:extLst>
                    <a:ext uri="{FF2B5EF4-FFF2-40B4-BE49-F238E27FC236}">
                      <a16:creationId xmlns:a16="http://schemas.microsoft.com/office/drawing/2014/main" id="{DE353ED8-19D8-4A36-BAB2-7937A8BF94B3}"/>
                    </a:ext>
                  </a:extLst>
                </p14:cNvPr>
                <p14:cNvContentPartPr/>
                <p14:nvPr/>
              </p14:nvContentPartPr>
              <p14:xfrm>
                <a:off x="5702866" y="247024"/>
                <a:ext cx="63360" cy="301320"/>
              </p14:xfrm>
            </p:contentPart>
          </mc:Choice>
          <mc:Fallback xmlns="">
            <p:pic>
              <p:nvPicPr>
                <p:cNvPr id="661" name="Entrada de lápiz 660">
                  <a:extLst>
                    <a:ext uri="{FF2B5EF4-FFF2-40B4-BE49-F238E27FC236}">
                      <a16:creationId xmlns:a16="http://schemas.microsoft.com/office/drawing/2014/main" id="{DE353ED8-19D8-4A36-BAB2-7937A8BF94B3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5684866" y="229024"/>
                  <a:ext cx="99000" cy="33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662" name="Entrada de lápiz 661">
                  <a:extLst>
                    <a:ext uri="{FF2B5EF4-FFF2-40B4-BE49-F238E27FC236}">
                      <a16:creationId xmlns:a16="http://schemas.microsoft.com/office/drawing/2014/main" id="{EE6CD5EE-EF62-4D52-8F63-1A63B0DEF529}"/>
                    </a:ext>
                  </a:extLst>
                </p14:cNvPr>
                <p14:cNvContentPartPr/>
                <p14:nvPr/>
              </p14:nvContentPartPr>
              <p14:xfrm>
                <a:off x="5773066" y="268264"/>
                <a:ext cx="178920" cy="249840"/>
              </p14:xfrm>
            </p:contentPart>
          </mc:Choice>
          <mc:Fallback xmlns="">
            <p:pic>
              <p:nvPicPr>
                <p:cNvPr id="662" name="Entrada de lápiz 661">
                  <a:extLst>
                    <a:ext uri="{FF2B5EF4-FFF2-40B4-BE49-F238E27FC236}">
                      <a16:creationId xmlns:a16="http://schemas.microsoft.com/office/drawing/2014/main" id="{EE6CD5EE-EF62-4D52-8F63-1A63B0DEF529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5755066" y="250624"/>
                  <a:ext cx="21456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663" name="Entrada de lápiz 662">
                  <a:extLst>
                    <a:ext uri="{FF2B5EF4-FFF2-40B4-BE49-F238E27FC236}">
                      <a16:creationId xmlns:a16="http://schemas.microsoft.com/office/drawing/2014/main" id="{8DDDA7BB-1326-4D66-8A95-8AD381FE311F}"/>
                    </a:ext>
                  </a:extLst>
                </p14:cNvPr>
                <p14:cNvContentPartPr/>
                <p14:nvPr/>
              </p14:nvContentPartPr>
              <p14:xfrm>
                <a:off x="6071506" y="301024"/>
                <a:ext cx="17640" cy="172080"/>
              </p14:xfrm>
            </p:contentPart>
          </mc:Choice>
          <mc:Fallback xmlns="">
            <p:pic>
              <p:nvPicPr>
                <p:cNvPr id="663" name="Entrada de lápiz 662">
                  <a:extLst>
                    <a:ext uri="{FF2B5EF4-FFF2-40B4-BE49-F238E27FC236}">
                      <a16:creationId xmlns:a16="http://schemas.microsoft.com/office/drawing/2014/main" id="{8DDDA7BB-1326-4D66-8A95-8AD381FE311F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6053506" y="283024"/>
                  <a:ext cx="5328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664" name="Entrada de lápiz 663">
                  <a:extLst>
                    <a:ext uri="{FF2B5EF4-FFF2-40B4-BE49-F238E27FC236}">
                      <a16:creationId xmlns:a16="http://schemas.microsoft.com/office/drawing/2014/main" id="{F811516E-05FA-4C4A-8A45-1A44E7790047}"/>
                    </a:ext>
                  </a:extLst>
                </p14:cNvPr>
                <p14:cNvContentPartPr/>
                <p14:nvPr/>
              </p14:nvContentPartPr>
              <p14:xfrm>
                <a:off x="6034786" y="396784"/>
                <a:ext cx="82440" cy="11880"/>
              </p14:xfrm>
            </p:contentPart>
          </mc:Choice>
          <mc:Fallback xmlns="">
            <p:pic>
              <p:nvPicPr>
                <p:cNvPr id="664" name="Entrada de lápiz 663">
                  <a:extLst>
                    <a:ext uri="{FF2B5EF4-FFF2-40B4-BE49-F238E27FC236}">
                      <a16:creationId xmlns:a16="http://schemas.microsoft.com/office/drawing/2014/main" id="{F811516E-05FA-4C4A-8A45-1A44E7790047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6016786" y="379144"/>
                  <a:ext cx="1180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666" name="Entrada de lápiz 665">
                  <a:extLst>
                    <a:ext uri="{FF2B5EF4-FFF2-40B4-BE49-F238E27FC236}">
                      <a16:creationId xmlns:a16="http://schemas.microsoft.com/office/drawing/2014/main" id="{5C514DD9-FADF-4EFE-AE45-67794E858C8E}"/>
                    </a:ext>
                  </a:extLst>
                </p14:cNvPr>
                <p14:cNvContentPartPr/>
                <p14:nvPr/>
              </p14:nvContentPartPr>
              <p14:xfrm>
                <a:off x="6217666" y="288424"/>
                <a:ext cx="226080" cy="211320"/>
              </p14:xfrm>
            </p:contentPart>
          </mc:Choice>
          <mc:Fallback xmlns="">
            <p:pic>
              <p:nvPicPr>
                <p:cNvPr id="666" name="Entrada de lápiz 665">
                  <a:extLst>
                    <a:ext uri="{FF2B5EF4-FFF2-40B4-BE49-F238E27FC236}">
                      <a16:creationId xmlns:a16="http://schemas.microsoft.com/office/drawing/2014/main" id="{5C514DD9-FADF-4EFE-AE45-67794E858C8E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6200026" y="270424"/>
                  <a:ext cx="26172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667" name="Entrada de lápiz 666">
                  <a:extLst>
                    <a:ext uri="{FF2B5EF4-FFF2-40B4-BE49-F238E27FC236}">
                      <a16:creationId xmlns:a16="http://schemas.microsoft.com/office/drawing/2014/main" id="{098F15A0-5836-410A-A59D-7CED0B1DC81D}"/>
                    </a:ext>
                  </a:extLst>
                </p14:cNvPr>
                <p14:cNvContentPartPr/>
                <p14:nvPr/>
              </p14:nvContentPartPr>
              <p14:xfrm>
                <a:off x="6508546" y="279424"/>
                <a:ext cx="167760" cy="152280"/>
              </p14:xfrm>
            </p:contentPart>
          </mc:Choice>
          <mc:Fallback xmlns="">
            <p:pic>
              <p:nvPicPr>
                <p:cNvPr id="667" name="Entrada de lápiz 666">
                  <a:extLst>
                    <a:ext uri="{FF2B5EF4-FFF2-40B4-BE49-F238E27FC236}">
                      <a16:creationId xmlns:a16="http://schemas.microsoft.com/office/drawing/2014/main" id="{098F15A0-5836-410A-A59D-7CED0B1DC81D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6490546" y="261784"/>
                  <a:ext cx="20340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668" name="Entrada de lápiz 667">
                  <a:extLst>
                    <a:ext uri="{FF2B5EF4-FFF2-40B4-BE49-F238E27FC236}">
                      <a16:creationId xmlns:a16="http://schemas.microsoft.com/office/drawing/2014/main" id="{E3A5DD3E-6924-4A8A-B472-725767FBAD31}"/>
                    </a:ext>
                  </a:extLst>
                </p14:cNvPr>
                <p14:cNvContentPartPr/>
                <p14:nvPr/>
              </p14:nvContentPartPr>
              <p14:xfrm>
                <a:off x="6621586" y="236224"/>
                <a:ext cx="91080" cy="285840"/>
              </p14:xfrm>
            </p:contentPart>
          </mc:Choice>
          <mc:Fallback xmlns="">
            <p:pic>
              <p:nvPicPr>
                <p:cNvPr id="668" name="Entrada de lápiz 667">
                  <a:extLst>
                    <a:ext uri="{FF2B5EF4-FFF2-40B4-BE49-F238E27FC236}">
                      <a16:creationId xmlns:a16="http://schemas.microsoft.com/office/drawing/2014/main" id="{E3A5DD3E-6924-4A8A-B472-725767FBAD31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6603586" y="218584"/>
                  <a:ext cx="12672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669" name="Entrada de lápiz 668">
                  <a:extLst>
                    <a:ext uri="{FF2B5EF4-FFF2-40B4-BE49-F238E27FC236}">
                      <a16:creationId xmlns:a16="http://schemas.microsoft.com/office/drawing/2014/main" id="{F901F8C7-77F1-400B-AA1C-7201C18A4262}"/>
                    </a:ext>
                  </a:extLst>
                </p14:cNvPr>
                <p14:cNvContentPartPr/>
                <p14:nvPr/>
              </p14:nvContentPartPr>
              <p14:xfrm>
                <a:off x="6843706" y="408664"/>
                <a:ext cx="41040" cy="13320"/>
              </p14:xfrm>
            </p:contentPart>
          </mc:Choice>
          <mc:Fallback xmlns="">
            <p:pic>
              <p:nvPicPr>
                <p:cNvPr id="669" name="Entrada de lápiz 668">
                  <a:extLst>
                    <a:ext uri="{FF2B5EF4-FFF2-40B4-BE49-F238E27FC236}">
                      <a16:creationId xmlns:a16="http://schemas.microsoft.com/office/drawing/2014/main" id="{F901F8C7-77F1-400B-AA1C-7201C18A4262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6826066" y="390664"/>
                  <a:ext cx="7668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670" name="Entrada de lápiz 669">
                  <a:extLst>
                    <a:ext uri="{FF2B5EF4-FFF2-40B4-BE49-F238E27FC236}">
                      <a16:creationId xmlns:a16="http://schemas.microsoft.com/office/drawing/2014/main" id="{FA2C2371-4A75-46D8-A98A-E2569EEE782E}"/>
                    </a:ext>
                  </a:extLst>
                </p14:cNvPr>
                <p14:cNvContentPartPr/>
                <p14:nvPr/>
              </p14:nvContentPartPr>
              <p14:xfrm>
                <a:off x="6906706" y="319024"/>
                <a:ext cx="162000" cy="218880"/>
              </p14:xfrm>
            </p:contentPart>
          </mc:Choice>
          <mc:Fallback xmlns="">
            <p:pic>
              <p:nvPicPr>
                <p:cNvPr id="670" name="Entrada de lápiz 669">
                  <a:extLst>
                    <a:ext uri="{FF2B5EF4-FFF2-40B4-BE49-F238E27FC236}">
                      <a16:creationId xmlns:a16="http://schemas.microsoft.com/office/drawing/2014/main" id="{FA2C2371-4A75-46D8-A98A-E2569EEE782E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6888706" y="301384"/>
                  <a:ext cx="19764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671" name="Entrada de lápiz 670">
                  <a:extLst>
                    <a:ext uri="{FF2B5EF4-FFF2-40B4-BE49-F238E27FC236}">
                      <a16:creationId xmlns:a16="http://schemas.microsoft.com/office/drawing/2014/main" id="{F85C1DB5-8CE0-4433-A625-7CF64A7C5C25}"/>
                    </a:ext>
                  </a:extLst>
                </p14:cNvPr>
                <p14:cNvContentPartPr/>
                <p14:nvPr/>
              </p14:nvContentPartPr>
              <p14:xfrm>
                <a:off x="7173106" y="319744"/>
                <a:ext cx="230040" cy="196920"/>
              </p14:xfrm>
            </p:contentPart>
          </mc:Choice>
          <mc:Fallback xmlns="">
            <p:pic>
              <p:nvPicPr>
                <p:cNvPr id="671" name="Entrada de lápiz 670">
                  <a:extLst>
                    <a:ext uri="{FF2B5EF4-FFF2-40B4-BE49-F238E27FC236}">
                      <a16:creationId xmlns:a16="http://schemas.microsoft.com/office/drawing/2014/main" id="{F85C1DB5-8CE0-4433-A625-7CF64A7C5C25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7155106" y="302104"/>
                  <a:ext cx="265680" cy="23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4" name="Grupo 673">
            <a:extLst>
              <a:ext uri="{FF2B5EF4-FFF2-40B4-BE49-F238E27FC236}">
                <a16:creationId xmlns:a16="http://schemas.microsoft.com/office/drawing/2014/main" id="{A87E0654-C874-4AF8-ABEA-A7B5BF38F640}"/>
              </a:ext>
            </a:extLst>
          </p:cNvPr>
          <p:cNvGrpSpPr/>
          <p:nvPr/>
        </p:nvGrpSpPr>
        <p:grpSpPr>
          <a:xfrm>
            <a:off x="6291106" y="820504"/>
            <a:ext cx="594720" cy="321840"/>
            <a:chOff x="6291106" y="820504"/>
            <a:chExt cx="594720" cy="321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672" name="Entrada de lápiz 671">
                  <a:extLst>
                    <a:ext uri="{FF2B5EF4-FFF2-40B4-BE49-F238E27FC236}">
                      <a16:creationId xmlns:a16="http://schemas.microsoft.com/office/drawing/2014/main" id="{7A680B33-0D16-4C15-BAA0-69FEAB9F5807}"/>
                    </a:ext>
                  </a:extLst>
                </p14:cNvPr>
                <p14:cNvContentPartPr/>
                <p14:nvPr/>
              </p14:nvContentPartPr>
              <p14:xfrm>
                <a:off x="6291106" y="820504"/>
                <a:ext cx="280080" cy="321840"/>
              </p14:xfrm>
            </p:contentPart>
          </mc:Choice>
          <mc:Fallback xmlns="">
            <p:pic>
              <p:nvPicPr>
                <p:cNvPr id="672" name="Entrada de lápiz 671">
                  <a:extLst>
                    <a:ext uri="{FF2B5EF4-FFF2-40B4-BE49-F238E27FC236}">
                      <a16:creationId xmlns:a16="http://schemas.microsoft.com/office/drawing/2014/main" id="{7A680B33-0D16-4C15-BAA0-69FEAB9F5807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6273466" y="802504"/>
                  <a:ext cx="315720" cy="35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673" name="Entrada de lápiz 672">
                  <a:extLst>
                    <a:ext uri="{FF2B5EF4-FFF2-40B4-BE49-F238E27FC236}">
                      <a16:creationId xmlns:a16="http://schemas.microsoft.com/office/drawing/2014/main" id="{1FDF9B7A-F36C-4C87-A69C-651A67913B15}"/>
                    </a:ext>
                  </a:extLst>
                </p14:cNvPr>
                <p14:cNvContentPartPr/>
                <p14:nvPr/>
              </p14:nvContentPartPr>
              <p14:xfrm>
                <a:off x="6636706" y="869464"/>
                <a:ext cx="249120" cy="208080"/>
              </p14:xfrm>
            </p:contentPart>
          </mc:Choice>
          <mc:Fallback xmlns="">
            <p:pic>
              <p:nvPicPr>
                <p:cNvPr id="673" name="Entrada de lápiz 672">
                  <a:extLst>
                    <a:ext uri="{FF2B5EF4-FFF2-40B4-BE49-F238E27FC236}">
                      <a16:creationId xmlns:a16="http://schemas.microsoft.com/office/drawing/2014/main" id="{1FDF9B7A-F36C-4C87-A69C-651A67913B15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6618706" y="851464"/>
                  <a:ext cx="284760" cy="243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5" name="Grupo 704">
            <a:extLst>
              <a:ext uri="{FF2B5EF4-FFF2-40B4-BE49-F238E27FC236}">
                <a16:creationId xmlns:a16="http://schemas.microsoft.com/office/drawing/2014/main" id="{F69BEFFA-85C5-42E8-9C9C-4E75F8E2C706}"/>
              </a:ext>
            </a:extLst>
          </p:cNvPr>
          <p:cNvGrpSpPr/>
          <p:nvPr/>
        </p:nvGrpSpPr>
        <p:grpSpPr>
          <a:xfrm>
            <a:off x="7431226" y="268624"/>
            <a:ext cx="1303856" cy="970560"/>
            <a:chOff x="7431226" y="268624"/>
            <a:chExt cx="1303856" cy="970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694" name="Entrada de lápiz 693">
                  <a:extLst>
                    <a:ext uri="{FF2B5EF4-FFF2-40B4-BE49-F238E27FC236}">
                      <a16:creationId xmlns:a16="http://schemas.microsoft.com/office/drawing/2014/main" id="{239D9532-65C3-4F66-AC35-9947E793E5D5}"/>
                    </a:ext>
                  </a:extLst>
                </p14:cNvPr>
                <p14:cNvContentPartPr/>
                <p14:nvPr/>
              </p14:nvContentPartPr>
              <p14:xfrm>
                <a:off x="7444186" y="541864"/>
                <a:ext cx="166320" cy="6840"/>
              </p14:xfrm>
            </p:contentPart>
          </mc:Choice>
          <mc:Fallback xmlns="">
            <p:pic>
              <p:nvPicPr>
                <p:cNvPr id="694" name="Entrada de lápiz 693">
                  <a:extLst>
                    <a:ext uri="{FF2B5EF4-FFF2-40B4-BE49-F238E27FC236}">
                      <a16:creationId xmlns:a16="http://schemas.microsoft.com/office/drawing/2014/main" id="{239D9532-65C3-4F66-AC35-9947E793E5D5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7426186" y="523864"/>
                  <a:ext cx="2019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695" name="Entrada de lápiz 694">
                  <a:extLst>
                    <a:ext uri="{FF2B5EF4-FFF2-40B4-BE49-F238E27FC236}">
                      <a16:creationId xmlns:a16="http://schemas.microsoft.com/office/drawing/2014/main" id="{3F7D1A6E-C688-4BA3-803D-38F48E370566}"/>
                    </a:ext>
                  </a:extLst>
                </p14:cNvPr>
                <p14:cNvContentPartPr/>
                <p14:nvPr/>
              </p14:nvContentPartPr>
              <p14:xfrm>
                <a:off x="7431226" y="634384"/>
                <a:ext cx="106920" cy="360"/>
              </p14:xfrm>
            </p:contentPart>
          </mc:Choice>
          <mc:Fallback xmlns="">
            <p:pic>
              <p:nvPicPr>
                <p:cNvPr id="695" name="Entrada de lápiz 694">
                  <a:extLst>
                    <a:ext uri="{FF2B5EF4-FFF2-40B4-BE49-F238E27FC236}">
                      <a16:creationId xmlns:a16="http://schemas.microsoft.com/office/drawing/2014/main" id="{3F7D1A6E-C688-4BA3-803D-38F48E370566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7413226" y="616384"/>
                  <a:ext cx="1425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696" name="Entrada de lápiz 695">
                  <a:extLst>
                    <a:ext uri="{FF2B5EF4-FFF2-40B4-BE49-F238E27FC236}">
                      <a16:creationId xmlns:a16="http://schemas.microsoft.com/office/drawing/2014/main" id="{EE0ACDAE-C417-4FA1-983B-144BD40CAFC1}"/>
                    </a:ext>
                  </a:extLst>
                </p14:cNvPr>
                <p14:cNvContentPartPr/>
                <p14:nvPr/>
              </p14:nvContentPartPr>
              <p14:xfrm>
                <a:off x="7757386" y="279064"/>
                <a:ext cx="211320" cy="380160"/>
              </p14:xfrm>
            </p:contentPart>
          </mc:Choice>
          <mc:Fallback xmlns="">
            <p:pic>
              <p:nvPicPr>
                <p:cNvPr id="696" name="Entrada de lápiz 695">
                  <a:extLst>
                    <a:ext uri="{FF2B5EF4-FFF2-40B4-BE49-F238E27FC236}">
                      <a16:creationId xmlns:a16="http://schemas.microsoft.com/office/drawing/2014/main" id="{EE0ACDAE-C417-4FA1-983B-144BD40CAFC1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7739386" y="261064"/>
                  <a:ext cx="246960" cy="41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697" name="Entrada de lápiz 696">
                  <a:extLst>
                    <a:ext uri="{FF2B5EF4-FFF2-40B4-BE49-F238E27FC236}">
                      <a16:creationId xmlns:a16="http://schemas.microsoft.com/office/drawing/2014/main" id="{AD4B80BF-9E2D-4F1A-9825-38AD3344882E}"/>
                    </a:ext>
                  </a:extLst>
                </p14:cNvPr>
                <p14:cNvContentPartPr/>
                <p14:nvPr/>
              </p14:nvContentPartPr>
              <p14:xfrm>
                <a:off x="7767826" y="446824"/>
                <a:ext cx="204480" cy="37440"/>
              </p14:xfrm>
            </p:contentPart>
          </mc:Choice>
          <mc:Fallback xmlns="">
            <p:pic>
              <p:nvPicPr>
                <p:cNvPr id="697" name="Entrada de lápiz 696">
                  <a:extLst>
                    <a:ext uri="{FF2B5EF4-FFF2-40B4-BE49-F238E27FC236}">
                      <a16:creationId xmlns:a16="http://schemas.microsoft.com/office/drawing/2014/main" id="{AD4B80BF-9E2D-4F1A-9825-38AD3344882E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7750186" y="428824"/>
                  <a:ext cx="24012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698" name="Entrada de lápiz 697">
                  <a:extLst>
                    <a:ext uri="{FF2B5EF4-FFF2-40B4-BE49-F238E27FC236}">
                      <a16:creationId xmlns:a16="http://schemas.microsoft.com/office/drawing/2014/main" id="{684D066D-0C48-40B6-A422-65533CFF6B65}"/>
                    </a:ext>
                  </a:extLst>
                </p14:cNvPr>
                <p14:cNvContentPartPr/>
                <p14:nvPr/>
              </p14:nvContentPartPr>
              <p14:xfrm>
                <a:off x="7991026" y="268624"/>
                <a:ext cx="201600" cy="225720"/>
              </p14:xfrm>
            </p:contentPart>
          </mc:Choice>
          <mc:Fallback xmlns="">
            <p:pic>
              <p:nvPicPr>
                <p:cNvPr id="698" name="Entrada de lápiz 697">
                  <a:extLst>
                    <a:ext uri="{FF2B5EF4-FFF2-40B4-BE49-F238E27FC236}">
                      <a16:creationId xmlns:a16="http://schemas.microsoft.com/office/drawing/2014/main" id="{684D066D-0C48-40B6-A422-65533CFF6B65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7973386" y="250624"/>
                  <a:ext cx="23724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699" name="Entrada de lápiz 698">
                  <a:extLst>
                    <a:ext uri="{FF2B5EF4-FFF2-40B4-BE49-F238E27FC236}">
                      <a16:creationId xmlns:a16="http://schemas.microsoft.com/office/drawing/2014/main" id="{EF7B17D5-9A76-43AB-801F-CA56556C5C99}"/>
                    </a:ext>
                  </a:extLst>
                </p14:cNvPr>
                <p14:cNvContentPartPr/>
                <p14:nvPr/>
              </p14:nvContentPartPr>
              <p14:xfrm>
                <a:off x="7593226" y="731224"/>
                <a:ext cx="584280" cy="64800"/>
              </p14:xfrm>
            </p:contentPart>
          </mc:Choice>
          <mc:Fallback xmlns="">
            <p:pic>
              <p:nvPicPr>
                <p:cNvPr id="699" name="Entrada de lápiz 698">
                  <a:extLst>
                    <a:ext uri="{FF2B5EF4-FFF2-40B4-BE49-F238E27FC236}">
                      <a16:creationId xmlns:a16="http://schemas.microsoft.com/office/drawing/2014/main" id="{EF7B17D5-9A76-43AB-801F-CA56556C5C99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7575586" y="713584"/>
                  <a:ext cx="61992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700" name="Entrada de lápiz 699">
                  <a:extLst>
                    <a:ext uri="{FF2B5EF4-FFF2-40B4-BE49-F238E27FC236}">
                      <a16:creationId xmlns:a16="http://schemas.microsoft.com/office/drawing/2014/main" id="{EA947BD8-5D7A-4D64-A9D5-F38F9CD952C0}"/>
                    </a:ext>
                  </a:extLst>
                </p14:cNvPr>
                <p14:cNvContentPartPr/>
                <p14:nvPr/>
              </p14:nvContentPartPr>
              <p14:xfrm>
                <a:off x="7624546" y="886384"/>
                <a:ext cx="260280" cy="352800"/>
              </p14:xfrm>
            </p:contentPart>
          </mc:Choice>
          <mc:Fallback xmlns="">
            <p:pic>
              <p:nvPicPr>
                <p:cNvPr id="700" name="Entrada de lápiz 699">
                  <a:extLst>
                    <a:ext uri="{FF2B5EF4-FFF2-40B4-BE49-F238E27FC236}">
                      <a16:creationId xmlns:a16="http://schemas.microsoft.com/office/drawing/2014/main" id="{EA947BD8-5D7A-4D64-A9D5-F38F9CD952C0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7606546" y="868384"/>
                  <a:ext cx="295920" cy="38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701" name="Entrada de lápiz 700">
                  <a:extLst>
                    <a:ext uri="{FF2B5EF4-FFF2-40B4-BE49-F238E27FC236}">
                      <a16:creationId xmlns:a16="http://schemas.microsoft.com/office/drawing/2014/main" id="{B3A45770-B9D7-49EB-A5B6-D722DDAC9945}"/>
                    </a:ext>
                  </a:extLst>
                </p14:cNvPr>
                <p14:cNvContentPartPr/>
                <p14:nvPr/>
              </p14:nvContentPartPr>
              <p14:xfrm>
                <a:off x="7926226" y="937504"/>
                <a:ext cx="241200" cy="223920"/>
              </p14:xfrm>
            </p:contentPart>
          </mc:Choice>
          <mc:Fallback xmlns="">
            <p:pic>
              <p:nvPicPr>
                <p:cNvPr id="701" name="Entrada de lápiz 700">
                  <a:extLst>
                    <a:ext uri="{FF2B5EF4-FFF2-40B4-BE49-F238E27FC236}">
                      <a16:creationId xmlns:a16="http://schemas.microsoft.com/office/drawing/2014/main" id="{B3A45770-B9D7-49EB-A5B6-D722DDAC9945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7908586" y="919864"/>
                  <a:ext cx="27684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703" name="Entrada de lápiz 702">
                  <a:extLst>
                    <a:ext uri="{FF2B5EF4-FFF2-40B4-BE49-F238E27FC236}">
                      <a16:creationId xmlns:a16="http://schemas.microsoft.com/office/drawing/2014/main" id="{5AFCCB7C-D5DA-43E3-A472-B871011616AF}"/>
                    </a:ext>
                  </a:extLst>
                </p14:cNvPr>
                <p14:cNvContentPartPr/>
                <p14:nvPr/>
              </p14:nvContentPartPr>
              <p14:xfrm>
                <a:off x="8376522" y="709624"/>
                <a:ext cx="229680" cy="308160"/>
              </p14:xfrm>
            </p:contentPart>
          </mc:Choice>
          <mc:Fallback xmlns="">
            <p:pic>
              <p:nvPicPr>
                <p:cNvPr id="703" name="Entrada de lápiz 702">
                  <a:extLst>
                    <a:ext uri="{FF2B5EF4-FFF2-40B4-BE49-F238E27FC236}">
                      <a16:creationId xmlns:a16="http://schemas.microsoft.com/office/drawing/2014/main" id="{5AFCCB7C-D5DA-43E3-A472-B871011616AF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8358882" y="691624"/>
                  <a:ext cx="265320" cy="34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704" name="Entrada de lápiz 703">
                  <a:extLst>
                    <a:ext uri="{FF2B5EF4-FFF2-40B4-BE49-F238E27FC236}">
                      <a16:creationId xmlns:a16="http://schemas.microsoft.com/office/drawing/2014/main" id="{D634C85B-39D1-44C0-B27C-AC6227CB6D9B}"/>
                    </a:ext>
                  </a:extLst>
                </p14:cNvPr>
                <p14:cNvContentPartPr/>
                <p14:nvPr/>
              </p14:nvContentPartPr>
              <p14:xfrm>
                <a:off x="8400282" y="709624"/>
                <a:ext cx="334800" cy="360720"/>
              </p14:xfrm>
            </p:contentPart>
          </mc:Choice>
          <mc:Fallback xmlns="">
            <p:pic>
              <p:nvPicPr>
                <p:cNvPr id="704" name="Entrada de lápiz 703">
                  <a:extLst>
                    <a:ext uri="{FF2B5EF4-FFF2-40B4-BE49-F238E27FC236}">
                      <a16:creationId xmlns:a16="http://schemas.microsoft.com/office/drawing/2014/main" id="{D634C85B-39D1-44C0-B27C-AC6227CB6D9B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8382642" y="691624"/>
                  <a:ext cx="370440" cy="396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2">
            <p14:nvContentPartPr>
              <p14:cNvPr id="706" name="Entrada de lápiz 705">
                <a:extLst>
                  <a:ext uri="{FF2B5EF4-FFF2-40B4-BE49-F238E27FC236}">
                    <a16:creationId xmlns:a16="http://schemas.microsoft.com/office/drawing/2014/main" id="{61BB40F8-605E-4054-88DA-31E39203D608}"/>
                  </a:ext>
                </a:extLst>
              </p14:cNvPr>
              <p14:cNvContentPartPr/>
              <p14:nvPr/>
            </p14:nvContentPartPr>
            <p14:xfrm>
              <a:off x="9754439" y="2833401"/>
              <a:ext cx="100454" cy="18656"/>
            </p14:xfrm>
          </p:contentPart>
        </mc:Choice>
        <mc:Fallback xmlns="">
          <p:pic>
            <p:nvPicPr>
              <p:cNvPr id="706" name="Entrada de lápiz 705">
                <a:extLst>
                  <a:ext uri="{FF2B5EF4-FFF2-40B4-BE49-F238E27FC236}">
                    <a16:creationId xmlns:a16="http://schemas.microsoft.com/office/drawing/2014/main" id="{61BB40F8-605E-4054-88DA-31E39203D608}"/>
                  </a:ext>
                </a:extLst>
              </p:cNvPr>
              <p:cNvPicPr/>
              <p:nvPr/>
            </p:nvPicPr>
            <p:blipFill>
              <a:blip r:embed="rId283"/>
              <a:stretch>
                <a:fillRect/>
              </a:stretch>
            </p:blipFill>
            <p:spPr>
              <a:xfrm>
                <a:off x="9736860" y="2815463"/>
                <a:ext cx="135972" cy="54174"/>
              </a:xfrm>
              <a:prstGeom prst="rect">
                <a:avLst/>
              </a:prstGeom>
            </p:spPr>
          </p:pic>
        </mc:Fallback>
      </mc:AlternateContent>
      <p:grpSp>
        <p:nvGrpSpPr>
          <p:cNvPr id="716" name="Grupo 715">
            <a:extLst>
              <a:ext uri="{FF2B5EF4-FFF2-40B4-BE49-F238E27FC236}">
                <a16:creationId xmlns:a16="http://schemas.microsoft.com/office/drawing/2014/main" id="{2F55D14E-0CD7-4DEE-B835-61E356FDB4BE}"/>
              </a:ext>
            </a:extLst>
          </p:cNvPr>
          <p:cNvGrpSpPr/>
          <p:nvPr/>
        </p:nvGrpSpPr>
        <p:grpSpPr>
          <a:xfrm>
            <a:off x="9660341" y="2784814"/>
            <a:ext cx="1696235" cy="1305696"/>
            <a:chOff x="9660341" y="2784814"/>
            <a:chExt cx="1696235" cy="1305696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707" name="Entrada de lápiz 706">
                  <a:extLst>
                    <a:ext uri="{FF2B5EF4-FFF2-40B4-BE49-F238E27FC236}">
                      <a16:creationId xmlns:a16="http://schemas.microsoft.com/office/drawing/2014/main" id="{FA7892F8-46AA-4945-96C4-365E7D4E2DDC}"/>
                    </a:ext>
                  </a:extLst>
                </p14:cNvPr>
                <p14:cNvContentPartPr/>
                <p14:nvPr/>
              </p14:nvContentPartPr>
              <p14:xfrm>
                <a:off x="9660341" y="2839756"/>
                <a:ext cx="220179" cy="166261"/>
              </p14:xfrm>
            </p:contentPart>
          </mc:Choice>
          <mc:Fallback xmlns="">
            <p:pic>
              <p:nvPicPr>
                <p:cNvPr id="707" name="Entrada de lápiz 706">
                  <a:extLst>
                    <a:ext uri="{FF2B5EF4-FFF2-40B4-BE49-F238E27FC236}">
                      <a16:creationId xmlns:a16="http://schemas.microsoft.com/office/drawing/2014/main" id="{FA7892F8-46AA-4945-96C4-365E7D4E2DDC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9642353" y="2821762"/>
                  <a:ext cx="255796" cy="2018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708" name="Entrada de lápiz 707">
                  <a:extLst>
                    <a:ext uri="{FF2B5EF4-FFF2-40B4-BE49-F238E27FC236}">
                      <a16:creationId xmlns:a16="http://schemas.microsoft.com/office/drawing/2014/main" id="{457AC08B-597D-4BE4-B1F0-07537150D978}"/>
                    </a:ext>
                  </a:extLst>
                </p14:cNvPr>
                <p14:cNvContentPartPr/>
                <p14:nvPr/>
              </p14:nvContentPartPr>
              <p14:xfrm>
                <a:off x="10286845" y="2807775"/>
                <a:ext cx="89588" cy="222229"/>
              </p14:xfrm>
            </p:contentPart>
          </mc:Choice>
          <mc:Fallback xmlns="">
            <p:pic>
              <p:nvPicPr>
                <p:cNvPr id="708" name="Entrada de lápiz 707">
                  <a:extLst>
                    <a:ext uri="{FF2B5EF4-FFF2-40B4-BE49-F238E27FC236}">
                      <a16:creationId xmlns:a16="http://schemas.microsoft.com/office/drawing/2014/main" id="{457AC08B-597D-4BE4-B1F0-07537150D978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0269215" y="2789795"/>
                  <a:ext cx="125207" cy="2578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709" name="Entrada de lápiz 708">
                  <a:extLst>
                    <a:ext uri="{FF2B5EF4-FFF2-40B4-BE49-F238E27FC236}">
                      <a16:creationId xmlns:a16="http://schemas.microsoft.com/office/drawing/2014/main" id="{08A36223-D21B-4D5F-B07E-29B9D347C349}"/>
                    </a:ext>
                  </a:extLst>
                </p14:cNvPr>
                <p14:cNvContentPartPr/>
                <p14:nvPr/>
              </p14:nvContentPartPr>
              <p14:xfrm>
                <a:off x="10427480" y="2790760"/>
                <a:ext cx="134075" cy="185327"/>
              </p14:xfrm>
            </p:contentPart>
          </mc:Choice>
          <mc:Fallback xmlns="">
            <p:pic>
              <p:nvPicPr>
                <p:cNvPr id="709" name="Entrada de lápiz 708">
                  <a:extLst>
                    <a:ext uri="{FF2B5EF4-FFF2-40B4-BE49-F238E27FC236}">
                      <a16:creationId xmlns:a16="http://schemas.microsoft.com/office/drawing/2014/main" id="{08A36223-D21B-4D5F-B07E-29B9D347C349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0409507" y="2772767"/>
                  <a:ext cx="169661" cy="2209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710" name="Entrada de lápiz 709">
                  <a:extLst>
                    <a:ext uri="{FF2B5EF4-FFF2-40B4-BE49-F238E27FC236}">
                      <a16:creationId xmlns:a16="http://schemas.microsoft.com/office/drawing/2014/main" id="{38CAF8FD-EF7F-41B3-885F-69FEE5176DB4}"/>
                    </a:ext>
                  </a:extLst>
                </p14:cNvPr>
                <p14:cNvContentPartPr/>
                <p14:nvPr/>
              </p14:nvContentPartPr>
              <p14:xfrm>
                <a:off x="10884033" y="2806545"/>
                <a:ext cx="68063" cy="202958"/>
              </p14:xfrm>
            </p:contentPart>
          </mc:Choice>
          <mc:Fallback xmlns="">
            <p:pic>
              <p:nvPicPr>
                <p:cNvPr id="710" name="Entrada de lápiz 709">
                  <a:extLst>
                    <a:ext uri="{FF2B5EF4-FFF2-40B4-BE49-F238E27FC236}">
                      <a16:creationId xmlns:a16="http://schemas.microsoft.com/office/drawing/2014/main" id="{38CAF8FD-EF7F-41B3-885F-69FEE5176DB4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0866122" y="2788552"/>
                  <a:ext cx="103527" cy="2385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711" name="Entrada de lápiz 710">
                  <a:extLst>
                    <a:ext uri="{FF2B5EF4-FFF2-40B4-BE49-F238E27FC236}">
                      <a16:creationId xmlns:a16="http://schemas.microsoft.com/office/drawing/2014/main" id="{2B7B4198-3EF9-44AE-AFF4-89659FDABD55}"/>
                    </a:ext>
                  </a:extLst>
                </p14:cNvPr>
                <p14:cNvContentPartPr/>
                <p14:nvPr/>
              </p14:nvContentPartPr>
              <p14:xfrm>
                <a:off x="10981207" y="2832376"/>
                <a:ext cx="197628" cy="149656"/>
              </p14:xfrm>
            </p:contentPart>
          </mc:Choice>
          <mc:Fallback xmlns="">
            <p:pic>
              <p:nvPicPr>
                <p:cNvPr id="711" name="Entrada de lápiz 710">
                  <a:extLst>
                    <a:ext uri="{FF2B5EF4-FFF2-40B4-BE49-F238E27FC236}">
                      <a16:creationId xmlns:a16="http://schemas.microsoft.com/office/drawing/2014/main" id="{2B7B4198-3EF9-44AE-AFF4-89659FDABD55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0963241" y="2814388"/>
                  <a:ext cx="233201" cy="18527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714" name="Entrada de lápiz 713">
                  <a:extLst>
                    <a:ext uri="{FF2B5EF4-FFF2-40B4-BE49-F238E27FC236}">
                      <a16:creationId xmlns:a16="http://schemas.microsoft.com/office/drawing/2014/main" id="{B6AED389-17CF-4928-B357-C26A5B26D611}"/>
                    </a:ext>
                  </a:extLst>
                </p14:cNvPr>
                <p14:cNvContentPartPr/>
                <p14:nvPr/>
              </p14:nvContentPartPr>
              <p14:xfrm>
                <a:off x="9672846" y="3109137"/>
                <a:ext cx="1635963" cy="43667"/>
              </p14:xfrm>
            </p:contentPart>
          </mc:Choice>
          <mc:Fallback xmlns="">
            <p:pic>
              <p:nvPicPr>
                <p:cNvPr id="714" name="Entrada de lápiz 713">
                  <a:extLst>
                    <a:ext uri="{FF2B5EF4-FFF2-40B4-BE49-F238E27FC236}">
                      <a16:creationId xmlns:a16="http://schemas.microsoft.com/office/drawing/2014/main" id="{B6AED389-17CF-4928-B357-C26A5B26D611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9654849" y="3091241"/>
                  <a:ext cx="1671598" cy="791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715" name="Entrada de lápiz 714">
                  <a:extLst>
                    <a:ext uri="{FF2B5EF4-FFF2-40B4-BE49-F238E27FC236}">
                      <a16:creationId xmlns:a16="http://schemas.microsoft.com/office/drawing/2014/main" id="{F01C6333-0C67-448F-A56E-6FD4089A2A03}"/>
                    </a:ext>
                  </a:extLst>
                </p14:cNvPr>
                <p14:cNvContentPartPr/>
                <p14:nvPr/>
              </p14:nvContentPartPr>
              <p14:xfrm>
                <a:off x="11276008" y="2784814"/>
                <a:ext cx="80568" cy="1305696"/>
              </p14:xfrm>
            </p:contentPart>
          </mc:Choice>
          <mc:Fallback xmlns="">
            <p:pic>
              <p:nvPicPr>
                <p:cNvPr id="715" name="Entrada de lápiz 714">
                  <a:extLst>
                    <a:ext uri="{FF2B5EF4-FFF2-40B4-BE49-F238E27FC236}">
                      <a16:creationId xmlns:a16="http://schemas.microsoft.com/office/drawing/2014/main" id="{F01C6333-0C67-448F-A56E-6FD4089A2A03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1258384" y="2766814"/>
                  <a:ext cx="116176" cy="1341335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8">
            <p14:nvContentPartPr>
              <p14:cNvPr id="728" name="Entrada de lápiz 727">
                <a:extLst>
                  <a:ext uri="{FF2B5EF4-FFF2-40B4-BE49-F238E27FC236}">
                    <a16:creationId xmlns:a16="http://schemas.microsoft.com/office/drawing/2014/main" id="{91CF7857-95C7-41E7-A48F-B4C2F4D14E6D}"/>
                  </a:ext>
                </a:extLst>
              </p14:cNvPr>
              <p14:cNvContentPartPr/>
              <p14:nvPr/>
            </p14:nvContentPartPr>
            <p14:xfrm>
              <a:off x="9782320" y="3252848"/>
              <a:ext cx="42642" cy="223869"/>
            </p14:xfrm>
          </p:contentPart>
        </mc:Choice>
        <mc:Fallback xmlns="">
          <p:pic>
            <p:nvPicPr>
              <p:cNvPr id="728" name="Entrada de lápiz 727">
                <a:extLst>
                  <a:ext uri="{FF2B5EF4-FFF2-40B4-BE49-F238E27FC236}">
                    <a16:creationId xmlns:a16="http://schemas.microsoft.com/office/drawing/2014/main" id="{91CF7857-95C7-41E7-A48F-B4C2F4D14E6D}"/>
                  </a:ext>
                </a:extLst>
              </p:cNvPr>
              <p:cNvPicPr/>
              <p:nvPr/>
            </p:nvPicPr>
            <p:blipFill>
              <a:blip r:embed="rId299"/>
              <a:stretch>
                <a:fillRect/>
              </a:stretch>
            </p:blipFill>
            <p:spPr>
              <a:xfrm>
                <a:off x="9773720" y="3243850"/>
                <a:ext cx="60200" cy="2415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0">
            <p14:nvContentPartPr>
              <p14:cNvPr id="729" name="Entrada de lápiz 728">
                <a:extLst>
                  <a:ext uri="{FF2B5EF4-FFF2-40B4-BE49-F238E27FC236}">
                    <a16:creationId xmlns:a16="http://schemas.microsoft.com/office/drawing/2014/main" id="{6CA51FE4-646F-437A-A5A3-78ABB8B2C049}"/>
                  </a:ext>
                </a:extLst>
              </p14:cNvPr>
              <p14:cNvContentPartPr/>
              <p14:nvPr/>
            </p14:nvContentPartPr>
            <p14:xfrm>
              <a:off x="10331947" y="3231117"/>
              <a:ext cx="204393" cy="252365"/>
            </p14:xfrm>
          </p:contentPart>
        </mc:Choice>
        <mc:Fallback xmlns="">
          <p:pic>
            <p:nvPicPr>
              <p:cNvPr id="729" name="Entrada de lápiz 728">
                <a:extLst>
                  <a:ext uri="{FF2B5EF4-FFF2-40B4-BE49-F238E27FC236}">
                    <a16:creationId xmlns:a16="http://schemas.microsoft.com/office/drawing/2014/main" id="{6CA51FE4-646F-437A-A5A3-78ABB8B2C049}"/>
                  </a:ext>
                </a:extLst>
              </p:cNvPr>
              <p:cNvPicPr/>
              <p:nvPr/>
            </p:nvPicPr>
            <p:blipFill>
              <a:blip r:embed="rId301"/>
              <a:stretch>
                <a:fillRect/>
              </a:stretch>
            </p:blipFill>
            <p:spPr>
              <a:xfrm>
                <a:off x="10322951" y="3222117"/>
                <a:ext cx="222025" cy="2700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2">
            <p14:nvContentPartPr>
              <p14:cNvPr id="730" name="Entrada de lápiz 729">
                <a:extLst>
                  <a:ext uri="{FF2B5EF4-FFF2-40B4-BE49-F238E27FC236}">
                    <a16:creationId xmlns:a16="http://schemas.microsoft.com/office/drawing/2014/main" id="{E21A1D89-AC1D-44B6-A9CB-DB42656179FF}"/>
                  </a:ext>
                </a:extLst>
              </p14:cNvPr>
              <p14:cNvContentPartPr/>
              <p14:nvPr/>
            </p14:nvContentPartPr>
            <p14:xfrm>
              <a:off x="10914579" y="3213076"/>
              <a:ext cx="212183" cy="248060"/>
            </p14:xfrm>
          </p:contentPart>
        </mc:Choice>
        <mc:Fallback xmlns="">
          <p:pic>
            <p:nvPicPr>
              <p:cNvPr id="730" name="Entrada de lápiz 729">
                <a:extLst>
                  <a:ext uri="{FF2B5EF4-FFF2-40B4-BE49-F238E27FC236}">
                    <a16:creationId xmlns:a16="http://schemas.microsoft.com/office/drawing/2014/main" id="{E21A1D89-AC1D-44B6-A9CB-DB42656179FF}"/>
                  </a:ext>
                </a:extLst>
              </p:cNvPr>
              <p:cNvPicPr/>
              <p:nvPr/>
            </p:nvPicPr>
            <p:blipFill>
              <a:blip r:embed="rId303"/>
              <a:stretch>
                <a:fillRect/>
              </a:stretch>
            </p:blipFill>
            <p:spPr>
              <a:xfrm>
                <a:off x="10905588" y="3204075"/>
                <a:ext cx="229805" cy="2657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4">
            <p14:nvContentPartPr>
              <p14:cNvPr id="735" name="Entrada de lápiz 734">
                <a:extLst>
                  <a:ext uri="{FF2B5EF4-FFF2-40B4-BE49-F238E27FC236}">
                    <a16:creationId xmlns:a16="http://schemas.microsoft.com/office/drawing/2014/main" id="{3DBF5E0B-02CE-4053-8A60-AA0240B3C02A}"/>
                  </a:ext>
                </a:extLst>
              </p14:cNvPr>
              <p14:cNvContentPartPr/>
              <p14:nvPr/>
            </p14:nvContentPartPr>
            <p14:xfrm>
              <a:off x="10422355" y="3699560"/>
              <a:ext cx="64372" cy="214848"/>
            </p14:xfrm>
          </p:contentPart>
        </mc:Choice>
        <mc:Fallback xmlns="">
          <p:pic>
            <p:nvPicPr>
              <p:cNvPr id="735" name="Entrada de lápiz 734">
                <a:extLst>
                  <a:ext uri="{FF2B5EF4-FFF2-40B4-BE49-F238E27FC236}">
                    <a16:creationId xmlns:a16="http://schemas.microsoft.com/office/drawing/2014/main" id="{3DBF5E0B-02CE-4053-8A60-AA0240B3C02A}"/>
                  </a:ext>
                </a:extLst>
              </p:cNvPr>
              <p:cNvPicPr/>
              <p:nvPr/>
            </p:nvPicPr>
            <p:blipFill>
              <a:blip r:embed="rId305"/>
              <a:stretch>
                <a:fillRect/>
              </a:stretch>
            </p:blipFill>
            <p:spPr>
              <a:xfrm>
                <a:off x="10413364" y="3690563"/>
                <a:ext cx="81993" cy="2324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6">
            <p14:nvContentPartPr>
              <p14:cNvPr id="736" name="Entrada de lápiz 735">
                <a:extLst>
                  <a:ext uri="{FF2B5EF4-FFF2-40B4-BE49-F238E27FC236}">
                    <a16:creationId xmlns:a16="http://schemas.microsoft.com/office/drawing/2014/main" id="{8EE38C55-260D-4DCB-965D-F20B4C52E90A}"/>
                  </a:ext>
                </a:extLst>
              </p14:cNvPr>
              <p14:cNvContentPartPr/>
              <p14:nvPr/>
            </p14:nvContentPartPr>
            <p14:xfrm>
              <a:off x="10913349" y="3593571"/>
              <a:ext cx="217718" cy="242114"/>
            </p14:xfrm>
          </p:contentPart>
        </mc:Choice>
        <mc:Fallback xmlns="">
          <p:pic>
            <p:nvPicPr>
              <p:cNvPr id="736" name="Entrada de lápiz 735">
                <a:extLst>
                  <a:ext uri="{FF2B5EF4-FFF2-40B4-BE49-F238E27FC236}">
                    <a16:creationId xmlns:a16="http://schemas.microsoft.com/office/drawing/2014/main" id="{8EE38C55-260D-4DCB-965D-F20B4C52E90A}"/>
                  </a:ext>
                </a:extLst>
              </p:cNvPr>
              <p:cNvPicPr/>
              <p:nvPr/>
            </p:nvPicPr>
            <p:blipFill>
              <a:blip r:embed="rId307"/>
              <a:stretch>
                <a:fillRect/>
              </a:stretch>
            </p:blipFill>
            <p:spPr>
              <a:xfrm>
                <a:off x="10904352" y="3584577"/>
                <a:ext cx="235351" cy="2597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8">
            <p14:nvContentPartPr>
              <p14:cNvPr id="741" name="Entrada de lápiz 740">
                <a:extLst>
                  <a:ext uri="{FF2B5EF4-FFF2-40B4-BE49-F238E27FC236}">
                    <a16:creationId xmlns:a16="http://schemas.microsoft.com/office/drawing/2014/main" id="{7421B9C3-C0EA-49A9-87E7-234F155CA611}"/>
                  </a:ext>
                </a:extLst>
              </p14:cNvPr>
              <p14:cNvContentPartPr/>
              <p14:nvPr/>
            </p14:nvContentPartPr>
            <p14:xfrm>
              <a:off x="10996992" y="3995591"/>
              <a:ext cx="59862" cy="261590"/>
            </p14:xfrm>
          </p:contentPart>
        </mc:Choice>
        <mc:Fallback xmlns="">
          <p:pic>
            <p:nvPicPr>
              <p:cNvPr id="741" name="Entrada de lápiz 740">
                <a:extLst>
                  <a:ext uri="{FF2B5EF4-FFF2-40B4-BE49-F238E27FC236}">
                    <a16:creationId xmlns:a16="http://schemas.microsoft.com/office/drawing/2014/main" id="{7421B9C3-C0EA-49A9-87E7-234F155CA611}"/>
                  </a:ext>
                </a:extLst>
              </p:cNvPr>
              <p:cNvPicPr/>
              <p:nvPr/>
            </p:nvPicPr>
            <p:blipFill>
              <a:blip r:embed="rId309"/>
              <a:stretch>
                <a:fillRect/>
              </a:stretch>
            </p:blipFill>
            <p:spPr>
              <a:xfrm>
                <a:off x="10988031" y="3986595"/>
                <a:ext cx="77426" cy="2792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0">
            <p14:nvContentPartPr>
              <p14:cNvPr id="742" name="Entrada de lápiz 741">
                <a:extLst>
                  <a:ext uri="{FF2B5EF4-FFF2-40B4-BE49-F238E27FC236}">
                    <a16:creationId xmlns:a16="http://schemas.microsoft.com/office/drawing/2014/main" id="{00EC1D52-191A-4735-B9C3-B950FCFD6B07}"/>
                  </a:ext>
                </a:extLst>
              </p14:cNvPr>
              <p14:cNvContentPartPr/>
              <p14:nvPr/>
            </p14:nvContentPartPr>
            <p14:xfrm>
              <a:off x="9721843" y="3588856"/>
              <a:ext cx="126900" cy="4920"/>
            </p14:xfrm>
          </p:contentPart>
        </mc:Choice>
        <mc:Fallback xmlns="">
          <p:pic>
            <p:nvPicPr>
              <p:cNvPr id="742" name="Entrada de lápiz 741">
                <a:extLst>
                  <a:ext uri="{FF2B5EF4-FFF2-40B4-BE49-F238E27FC236}">
                    <a16:creationId xmlns:a16="http://schemas.microsoft.com/office/drawing/2014/main" id="{00EC1D52-191A-4735-B9C3-B950FCFD6B07}"/>
                  </a:ext>
                </a:extLst>
              </p:cNvPr>
              <p:cNvPicPr/>
              <p:nvPr/>
            </p:nvPicPr>
            <p:blipFill>
              <a:blip r:embed="rId311"/>
              <a:stretch>
                <a:fillRect/>
              </a:stretch>
            </p:blipFill>
            <p:spPr>
              <a:xfrm>
                <a:off x="9712856" y="3580070"/>
                <a:ext cx="144515" cy="221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2">
            <p14:nvContentPartPr>
              <p14:cNvPr id="743" name="Entrada de lápiz 742">
                <a:extLst>
                  <a:ext uri="{FF2B5EF4-FFF2-40B4-BE49-F238E27FC236}">
                    <a16:creationId xmlns:a16="http://schemas.microsoft.com/office/drawing/2014/main" id="{57E9F74F-1103-465E-BFF4-FEFF0CA82145}"/>
                  </a:ext>
                </a:extLst>
              </p14:cNvPr>
              <p14:cNvContentPartPr/>
              <p14:nvPr/>
            </p14:nvContentPartPr>
            <p14:xfrm>
              <a:off x="10375818" y="4041923"/>
              <a:ext cx="136125" cy="4920"/>
            </p14:xfrm>
          </p:contentPart>
        </mc:Choice>
        <mc:Fallback xmlns="">
          <p:pic>
            <p:nvPicPr>
              <p:cNvPr id="743" name="Entrada de lápiz 742">
                <a:extLst>
                  <a:ext uri="{FF2B5EF4-FFF2-40B4-BE49-F238E27FC236}">
                    <a16:creationId xmlns:a16="http://schemas.microsoft.com/office/drawing/2014/main" id="{57E9F74F-1103-465E-BFF4-FEFF0CA82145}"/>
                  </a:ext>
                </a:extLst>
              </p:cNvPr>
              <p:cNvPicPr/>
              <p:nvPr/>
            </p:nvPicPr>
            <p:blipFill>
              <a:blip r:embed="rId313"/>
              <a:stretch>
                <a:fillRect/>
              </a:stretch>
            </p:blipFill>
            <p:spPr>
              <a:xfrm>
                <a:off x="10366839" y="4033137"/>
                <a:ext cx="153724" cy="221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4">
            <p14:nvContentPartPr>
              <p14:cNvPr id="744" name="Entrada de lápiz 743">
                <a:extLst>
                  <a:ext uri="{FF2B5EF4-FFF2-40B4-BE49-F238E27FC236}">
                    <a16:creationId xmlns:a16="http://schemas.microsoft.com/office/drawing/2014/main" id="{3F17BE93-94B5-4FBE-BC38-9BE512A38946}"/>
                  </a:ext>
                </a:extLst>
              </p14:cNvPr>
              <p14:cNvContentPartPr/>
              <p14:nvPr/>
            </p14:nvContentPartPr>
            <p14:xfrm>
              <a:off x="10951481" y="4352715"/>
              <a:ext cx="151091" cy="18861"/>
            </p14:xfrm>
          </p:contentPart>
        </mc:Choice>
        <mc:Fallback xmlns="">
          <p:pic>
            <p:nvPicPr>
              <p:cNvPr id="744" name="Entrada de lápiz 743">
                <a:extLst>
                  <a:ext uri="{FF2B5EF4-FFF2-40B4-BE49-F238E27FC236}">
                    <a16:creationId xmlns:a16="http://schemas.microsoft.com/office/drawing/2014/main" id="{3F17BE93-94B5-4FBE-BC38-9BE512A38946}"/>
                  </a:ext>
                </a:extLst>
              </p:cNvPr>
              <p:cNvPicPr/>
              <p:nvPr/>
            </p:nvPicPr>
            <p:blipFill>
              <a:blip r:embed="rId315"/>
              <a:stretch>
                <a:fillRect/>
              </a:stretch>
            </p:blipFill>
            <p:spPr>
              <a:xfrm>
                <a:off x="10942487" y="4343818"/>
                <a:ext cx="168718" cy="36299"/>
              </a:xfrm>
              <a:prstGeom prst="rect">
                <a:avLst/>
              </a:prstGeom>
            </p:spPr>
          </p:pic>
        </mc:Fallback>
      </mc:AlternateContent>
      <p:grpSp>
        <p:nvGrpSpPr>
          <p:cNvPr id="759" name="Grupo 758">
            <a:extLst>
              <a:ext uri="{FF2B5EF4-FFF2-40B4-BE49-F238E27FC236}">
                <a16:creationId xmlns:a16="http://schemas.microsoft.com/office/drawing/2014/main" id="{A79B8FFF-2D3F-4DCB-9DA4-145638F367D0}"/>
              </a:ext>
            </a:extLst>
          </p:cNvPr>
          <p:cNvGrpSpPr/>
          <p:nvPr/>
        </p:nvGrpSpPr>
        <p:grpSpPr>
          <a:xfrm>
            <a:off x="11361497" y="2416415"/>
            <a:ext cx="631219" cy="1431570"/>
            <a:chOff x="11361497" y="2416415"/>
            <a:chExt cx="631219" cy="143157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718" name="Entrada de lápiz 717">
                  <a:extLst>
                    <a:ext uri="{FF2B5EF4-FFF2-40B4-BE49-F238E27FC236}">
                      <a16:creationId xmlns:a16="http://schemas.microsoft.com/office/drawing/2014/main" id="{6891A3E4-95D7-40A0-B8A0-1CF0B9C207FE}"/>
                    </a:ext>
                  </a:extLst>
                </p14:cNvPr>
                <p14:cNvContentPartPr/>
                <p14:nvPr/>
              </p14:nvContentPartPr>
              <p14:xfrm>
                <a:off x="11368057" y="2835246"/>
                <a:ext cx="30956" cy="16811"/>
              </p14:xfrm>
            </p:contentPart>
          </mc:Choice>
          <mc:Fallback xmlns="">
            <p:pic>
              <p:nvPicPr>
                <p:cNvPr id="718" name="Entrada de lápiz 717">
                  <a:extLst>
                    <a:ext uri="{FF2B5EF4-FFF2-40B4-BE49-F238E27FC236}">
                      <a16:creationId xmlns:a16="http://schemas.microsoft.com/office/drawing/2014/main" id="{6891A3E4-95D7-40A0-B8A0-1CF0B9C207FE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1359418" y="2826304"/>
                  <a:ext cx="48594" cy="3433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719" name="Entrada de lápiz 718">
                  <a:extLst>
                    <a:ext uri="{FF2B5EF4-FFF2-40B4-BE49-F238E27FC236}">
                      <a16:creationId xmlns:a16="http://schemas.microsoft.com/office/drawing/2014/main" id="{455685E1-9D95-4FDD-A99B-10F882FD846A}"/>
                    </a:ext>
                  </a:extLst>
                </p14:cNvPr>
                <p14:cNvContentPartPr/>
                <p14:nvPr/>
              </p14:nvContentPartPr>
              <p14:xfrm>
                <a:off x="11374207" y="2918685"/>
                <a:ext cx="19886" cy="13326"/>
              </p14:xfrm>
            </p:contentPart>
          </mc:Choice>
          <mc:Fallback xmlns="">
            <p:pic>
              <p:nvPicPr>
                <p:cNvPr id="719" name="Entrada de lápiz 718">
                  <a:extLst>
                    <a:ext uri="{FF2B5EF4-FFF2-40B4-BE49-F238E27FC236}">
                      <a16:creationId xmlns:a16="http://schemas.microsoft.com/office/drawing/2014/main" id="{455685E1-9D95-4FDD-A99B-10F882FD846A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1365329" y="2909681"/>
                  <a:ext cx="37286" cy="3097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720" name="Entrada de lápiz 719">
                  <a:extLst>
                    <a:ext uri="{FF2B5EF4-FFF2-40B4-BE49-F238E27FC236}">
                      <a16:creationId xmlns:a16="http://schemas.microsoft.com/office/drawing/2014/main" id="{0F059DA8-D6D5-447F-8E8B-69B8E23CA822}"/>
                    </a:ext>
                  </a:extLst>
                </p14:cNvPr>
                <p14:cNvContentPartPr/>
                <p14:nvPr/>
              </p14:nvContentPartPr>
              <p14:xfrm>
                <a:off x="11361497" y="2782149"/>
                <a:ext cx="31161" cy="33621"/>
              </p14:xfrm>
            </p:contentPart>
          </mc:Choice>
          <mc:Fallback xmlns="">
            <p:pic>
              <p:nvPicPr>
                <p:cNvPr id="720" name="Entrada de lápiz 719">
                  <a:extLst>
                    <a:ext uri="{FF2B5EF4-FFF2-40B4-BE49-F238E27FC236}">
                      <a16:creationId xmlns:a16="http://schemas.microsoft.com/office/drawing/2014/main" id="{0F059DA8-D6D5-447F-8E8B-69B8E23CA822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1352543" y="2773207"/>
                  <a:ext cx="48711" cy="511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721" name="Entrada de lápiz 720">
                  <a:extLst>
                    <a:ext uri="{FF2B5EF4-FFF2-40B4-BE49-F238E27FC236}">
                      <a16:creationId xmlns:a16="http://schemas.microsoft.com/office/drawing/2014/main" id="{E32256D2-7A3C-4204-A51D-F966573A36A1}"/>
                    </a:ext>
                  </a:extLst>
                </p14:cNvPr>
                <p14:cNvContentPartPr/>
                <p14:nvPr/>
              </p14:nvContentPartPr>
              <p14:xfrm>
                <a:off x="11366007" y="2803880"/>
                <a:ext cx="41412" cy="25421"/>
              </p14:xfrm>
            </p:contentPart>
          </mc:Choice>
          <mc:Fallback xmlns="">
            <p:pic>
              <p:nvPicPr>
                <p:cNvPr id="721" name="Entrada de lápiz 720">
                  <a:extLst>
                    <a:ext uri="{FF2B5EF4-FFF2-40B4-BE49-F238E27FC236}">
                      <a16:creationId xmlns:a16="http://schemas.microsoft.com/office/drawing/2014/main" id="{E32256D2-7A3C-4204-A51D-F966573A36A1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1357004" y="2794929"/>
                  <a:ext cx="59057" cy="429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722" name="Entrada de lápiz 721">
                  <a:extLst>
                    <a:ext uri="{FF2B5EF4-FFF2-40B4-BE49-F238E27FC236}">
                      <a16:creationId xmlns:a16="http://schemas.microsoft.com/office/drawing/2014/main" id="{C8C8C515-AA87-429E-AC48-89D20899FAF0}"/>
                    </a:ext>
                  </a:extLst>
                </p14:cNvPr>
                <p14:cNvContentPartPr/>
                <p14:nvPr/>
              </p14:nvContentPartPr>
              <p14:xfrm>
                <a:off x="11377077" y="2899619"/>
                <a:ext cx="20501" cy="25831"/>
              </p14:xfrm>
            </p:contentPart>
          </mc:Choice>
          <mc:Fallback xmlns="">
            <p:pic>
              <p:nvPicPr>
                <p:cNvPr id="722" name="Entrada de lápiz 721">
                  <a:extLst>
                    <a:ext uri="{FF2B5EF4-FFF2-40B4-BE49-F238E27FC236}">
                      <a16:creationId xmlns:a16="http://schemas.microsoft.com/office/drawing/2014/main" id="{C8C8C515-AA87-429E-AC48-89D20899FAF0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1368240" y="2891009"/>
                  <a:ext cx="37821" cy="4341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723" name="Entrada de lápiz 722">
                  <a:extLst>
                    <a:ext uri="{FF2B5EF4-FFF2-40B4-BE49-F238E27FC236}">
                      <a16:creationId xmlns:a16="http://schemas.microsoft.com/office/drawing/2014/main" id="{86708B54-987D-4539-B4D3-500A4709485B}"/>
                    </a:ext>
                  </a:extLst>
                </p14:cNvPr>
                <p14:cNvContentPartPr/>
                <p14:nvPr/>
              </p14:nvContentPartPr>
              <p14:xfrm>
                <a:off x="11374412" y="2772309"/>
                <a:ext cx="18246" cy="27471"/>
              </p14:xfrm>
            </p:contentPart>
          </mc:Choice>
          <mc:Fallback xmlns="">
            <p:pic>
              <p:nvPicPr>
                <p:cNvPr id="723" name="Entrada de lápiz 722">
                  <a:extLst>
                    <a:ext uri="{FF2B5EF4-FFF2-40B4-BE49-F238E27FC236}">
                      <a16:creationId xmlns:a16="http://schemas.microsoft.com/office/drawing/2014/main" id="{86708B54-987D-4539-B4D3-500A4709485B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1365826" y="2763390"/>
                  <a:ext cx="35776" cy="449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725" name="Entrada de lápiz 724">
                  <a:extLst>
                    <a:ext uri="{FF2B5EF4-FFF2-40B4-BE49-F238E27FC236}">
                      <a16:creationId xmlns:a16="http://schemas.microsoft.com/office/drawing/2014/main" id="{40AF94F1-5989-4E39-94D0-3BA1DA01DFF3}"/>
                    </a:ext>
                  </a:extLst>
                </p14:cNvPr>
                <p14:cNvContentPartPr/>
                <p14:nvPr/>
              </p14:nvContentPartPr>
              <p14:xfrm>
                <a:off x="11479581" y="2760213"/>
                <a:ext cx="131000" cy="30751"/>
              </p14:xfrm>
            </p:contentPart>
          </mc:Choice>
          <mc:Fallback xmlns="">
            <p:pic>
              <p:nvPicPr>
                <p:cNvPr id="725" name="Entrada de lápiz 724">
                  <a:extLst>
                    <a:ext uri="{FF2B5EF4-FFF2-40B4-BE49-F238E27FC236}">
                      <a16:creationId xmlns:a16="http://schemas.microsoft.com/office/drawing/2014/main" id="{40AF94F1-5989-4E39-94D0-3BA1DA01DFF3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1470584" y="2751274"/>
                  <a:ext cx="148635" cy="482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726" name="Entrada de lápiz 725">
                  <a:extLst>
                    <a:ext uri="{FF2B5EF4-FFF2-40B4-BE49-F238E27FC236}">
                      <a16:creationId xmlns:a16="http://schemas.microsoft.com/office/drawing/2014/main" id="{B00EC3AB-0331-434F-A98A-CCAE63F379F1}"/>
                    </a:ext>
                  </a:extLst>
                </p14:cNvPr>
                <p14:cNvContentPartPr/>
                <p14:nvPr/>
              </p14:nvContentPartPr>
              <p14:xfrm>
                <a:off x="11491062" y="2772309"/>
                <a:ext cx="160316" cy="172207"/>
              </p14:xfrm>
            </p:contentPart>
          </mc:Choice>
          <mc:Fallback xmlns="">
            <p:pic>
              <p:nvPicPr>
                <p:cNvPr id="726" name="Entrada de lápiz 725">
                  <a:extLst>
                    <a:ext uri="{FF2B5EF4-FFF2-40B4-BE49-F238E27FC236}">
                      <a16:creationId xmlns:a16="http://schemas.microsoft.com/office/drawing/2014/main" id="{B00EC3AB-0331-434F-A98A-CCAE63F379F1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1482435" y="2763321"/>
                  <a:ext cx="177929" cy="1898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731" name="Entrada de lápiz 730">
                  <a:extLst>
                    <a:ext uri="{FF2B5EF4-FFF2-40B4-BE49-F238E27FC236}">
                      <a16:creationId xmlns:a16="http://schemas.microsoft.com/office/drawing/2014/main" id="{93021CDD-4312-4696-9907-9ECBBA4A9F57}"/>
                    </a:ext>
                  </a:extLst>
                </p14:cNvPr>
                <p14:cNvContentPartPr/>
                <p14:nvPr/>
              </p14:nvContentPartPr>
              <p14:xfrm>
                <a:off x="11437144" y="3231937"/>
                <a:ext cx="22961" cy="5535"/>
              </p14:xfrm>
            </p:contentPart>
          </mc:Choice>
          <mc:Fallback xmlns="">
            <p:pic>
              <p:nvPicPr>
                <p:cNvPr id="731" name="Entrada de lápiz 730">
                  <a:extLst>
                    <a:ext uri="{FF2B5EF4-FFF2-40B4-BE49-F238E27FC236}">
                      <a16:creationId xmlns:a16="http://schemas.microsoft.com/office/drawing/2014/main" id="{93021CDD-4312-4696-9907-9ECBBA4A9F57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1428175" y="3223289"/>
                  <a:ext cx="40541" cy="224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732" name="Entrada de lápiz 731">
                  <a:extLst>
                    <a:ext uri="{FF2B5EF4-FFF2-40B4-BE49-F238E27FC236}">
                      <a16:creationId xmlns:a16="http://schemas.microsoft.com/office/drawing/2014/main" id="{3770A874-A34B-497D-96F7-249167D4DE53}"/>
                    </a:ext>
                  </a:extLst>
                </p14:cNvPr>
                <p14:cNvContentPartPr/>
                <p14:nvPr/>
              </p14:nvContentPartPr>
              <p14:xfrm>
                <a:off x="11437759" y="3309020"/>
                <a:ext cx="11480" cy="20911"/>
              </p14:xfrm>
            </p:contentPart>
          </mc:Choice>
          <mc:Fallback xmlns="">
            <p:pic>
              <p:nvPicPr>
                <p:cNvPr id="732" name="Entrada de lápiz 731">
                  <a:extLst>
                    <a:ext uri="{FF2B5EF4-FFF2-40B4-BE49-F238E27FC236}">
                      <a16:creationId xmlns:a16="http://schemas.microsoft.com/office/drawing/2014/main" id="{3770A874-A34B-497D-96F7-249167D4DE53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1429062" y="3300007"/>
                  <a:ext cx="28526" cy="385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733" name="Entrada de lápiz 732">
                  <a:extLst>
                    <a:ext uri="{FF2B5EF4-FFF2-40B4-BE49-F238E27FC236}">
                      <a16:creationId xmlns:a16="http://schemas.microsoft.com/office/drawing/2014/main" id="{830F6055-4029-4357-B6F7-9080EA0B4363}"/>
                    </a:ext>
                  </a:extLst>
                </p14:cNvPr>
                <p14:cNvContentPartPr/>
                <p14:nvPr/>
              </p14:nvContentPartPr>
              <p14:xfrm>
                <a:off x="11519558" y="3192985"/>
                <a:ext cx="161546" cy="181227"/>
              </p14:xfrm>
            </p:contentPart>
          </mc:Choice>
          <mc:Fallback xmlns="">
            <p:pic>
              <p:nvPicPr>
                <p:cNvPr id="733" name="Entrada de lápiz 732">
                  <a:extLst>
                    <a:ext uri="{FF2B5EF4-FFF2-40B4-BE49-F238E27FC236}">
                      <a16:creationId xmlns:a16="http://schemas.microsoft.com/office/drawing/2014/main" id="{830F6055-4029-4357-B6F7-9080EA0B4363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1510923" y="3183996"/>
                  <a:ext cx="179176" cy="1988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737" name="Entrada de lápiz 736">
                  <a:extLst>
                    <a:ext uri="{FF2B5EF4-FFF2-40B4-BE49-F238E27FC236}">
                      <a16:creationId xmlns:a16="http://schemas.microsoft.com/office/drawing/2014/main" id="{7DC82526-048C-41D6-8B69-3539C0E69AE8}"/>
                    </a:ext>
                  </a:extLst>
                </p14:cNvPr>
                <p14:cNvContentPartPr/>
                <p14:nvPr/>
              </p14:nvContentPartPr>
              <p14:xfrm>
                <a:off x="11447190" y="3679059"/>
                <a:ext cx="43667" cy="33211"/>
              </p14:xfrm>
            </p:contentPart>
          </mc:Choice>
          <mc:Fallback xmlns="">
            <p:pic>
              <p:nvPicPr>
                <p:cNvPr id="737" name="Entrada de lápiz 736">
                  <a:extLst>
                    <a:ext uri="{FF2B5EF4-FFF2-40B4-BE49-F238E27FC236}">
                      <a16:creationId xmlns:a16="http://schemas.microsoft.com/office/drawing/2014/main" id="{7DC82526-048C-41D6-8B69-3539C0E69AE8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1438242" y="3670131"/>
                  <a:ext cx="61205" cy="507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738" name="Entrada de lápiz 737">
                  <a:extLst>
                    <a:ext uri="{FF2B5EF4-FFF2-40B4-BE49-F238E27FC236}">
                      <a16:creationId xmlns:a16="http://schemas.microsoft.com/office/drawing/2014/main" id="{72496A8B-AC13-46C8-A4B0-876865AEE02E}"/>
                    </a:ext>
                  </a:extLst>
                </p14:cNvPr>
                <p14:cNvContentPartPr/>
                <p14:nvPr/>
              </p14:nvContentPartPr>
              <p14:xfrm>
                <a:off x="11471791" y="3789353"/>
                <a:ext cx="6765" cy="9020"/>
              </p14:xfrm>
            </p:contentPart>
          </mc:Choice>
          <mc:Fallback xmlns="">
            <p:pic>
              <p:nvPicPr>
                <p:cNvPr id="738" name="Entrada de lápiz 737">
                  <a:extLst>
                    <a:ext uri="{FF2B5EF4-FFF2-40B4-BE49-F238E27FC236}">
                      <a16:creationId xmlns:a16="http://schemas.microsoft.com/office/drawing/2014/main" id="{72496A8B-AC13-46C8-A4B0-876865AEE02E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1462890" y="3780680"/>
                  <a:ext cx="24212" cy="260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739" name="Entrada de lápiz 738">
                  <a:extLst>
                    <a:ext uri="{FF2B5EF4-FFF2-40B4-BE49-F238E27FC236}">
                      <a16:creationId xmlns:a16="http://schemas.microsoft.com/office/drawing/2014/main" id="{76CDD4E6-C76B-45E1-934A-C0CA08340891}"/>
                    </a:ext>
                  </a:extLst>
                </p14:cNvPr>
                <p14:cNvContentPartPr/>
                <p14:nvPr/>
              </p14:nvContentPartPr>
              <p14:xfrm>
                <a:off x="11594181" y="3557284"/>
                <a:ext cx="161136" cy="290701"/>
              </p14:xfrm>
            </p:contentPart>
          </mc:Choice>
          <mc:Fallback xmlns="">
            <p:pic>
              <p:nvPicPr>
                <p:cNvPr id="739" name="Entrada de lápiz 738">
                  <a:extLst>
                    <a:ext uri="{FF2B5EF4-FFF2-40B4-BE49-F238E27FC236}">
                      <a16:creationId xmlns:a16="http://schemas.microsoft.com/office/drawing/2014/main" id="{76CDD4E6-C76B-45E1-934A-C0CA08340891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1585189" y="3548290"/>
                  <a:ext cx="178760" cy="30833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745" name="Entrada de lápiz 744">
                  <a:extLst>
                    <a:ext uri="{FF2B5EF4-FFF2-40B4-BE49-F238E27FC236}">
                      <a16:creationId xmlns:a16="http://schemas.microsoft.com/office/drawing/2014/main" id="{CA88F8E4-F66B-4EC6-A69A-E0B216E3CD83}"/>
                    </a:ext>
                  </a:extLst>
                </p14:cNvPr>
                <p14:cNvContentPartPr/>
                <p14:nvPr/>
              </p14:nvContentPartPr>
              <p14:xfrm>
                <a:off x="11774588" y="3361092"/>
                <a:ext cx="83848" cy="306077"/>
              </p14:xfrm>
            </p:contentPart>
          </mc:Choice>
          <mc:Fallback xmlns="">
            <p:pic>
              <p:nvPicPr>
                <p:cNvPr id="745" name="Entrada de lápiz 744">
                  <a:extLst>
                    <a:ext uri="{FF2B5EF4-FFF2-40B4-BE49-F238E27FC236}">
                      <a16:creationId xmlns:a16="http://schemas.microsoft.com/office/drawing/2014/main" id="{CA88F8E4-F66B-4EC6-A69A-E0B216E3CD83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1765951" y="3352100"/>
                  <a:ext cx="101481" cy="3237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746" name="Entrada de lápiz 745">
                  <a:extLst>
                    <a:ext uri="{FF2B5EF4-FFF2-40B4-BE49-F238E27FC236}">
                      <a16:creationId xmlns:a16="http://schemas.microsoft.com/office/drawing/2014/main" id="{74FAEE1A-99A0-4766-BCBA-0556516FD187}"/>
                    </a:ext>
                  </a:extLst>
                </p14:cNvPr>
                <p14:cNvContentPartPr/>
                <p14:nvPr/>
              </p14:nvContentPartPr>
              <p14:xfrm>
                <a:off x="11847160" y="3274783"/>
                <a:ext cx="77493" cy="111114"/>
              </p14:xfrm>
            </p:contentPart>
          </mc:Choice>
          <mc:Fallback xmlns="">
            <p:pic>
              <p:nvPicPr>
                <p:cNvPr id="746" name="Entrada de lápiz 745">
                  <a:extLst>
                    <a:ext uri="{FF2B5EF4-FFF2-40B4-BE49-F238E27FC236}">
                      <a16:creationId xmlns:a16="http://schemas.microsoft.com/office/drawing/2014/main" id="{74FAEE1A-99A0-4766-BCBA-0556516FD187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11838191" y="3265793"/>
                  <a:ext cx="95072" cy="12873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747" name="Entrada de lápiz 746">
                  <a:extLst>
                    <a:ext uri="{FF2B5EF4-FFF2-40B4-BE49-F238E27FC236}">
                      <a16:creationId xmlns:a16="http://schemas.microsoft.com/office/drawing/2014/main" id="{BDC14870-D197-444F-8054-56C180F53F8D}"/>
                    </a:ext>
                  </a:extLst>
                </p14:cNvPr>
                <p14:cNvContentPartPr/>
                <p14:nvPr/>
              </p14:nvContentPartPr>
              <p14:xfrm>
                <a:off x="11742401" y="2821921"/>
                <a:ext cx="134485" cy="428672"/>
              </p14:xfrm>
            </p:contentPart>
          </mc:Choice>
          <mc:Fallback xmlns="">
            <p:pic>
              <p:nvPicPr>
                <p:cNvPr id="747" name="Entrada de lápiz 746">
                  <a:extLst>
                    <a:ext uri="{FF2B5EF4-FFF2-40B4-BE49-F238E27FC236}">
                      <a16:creationId xmlns:a16="http://schemas.microsoft.com/office/drawing/2014/main" id="{BDC14870-D197-444F-8054-56C180F53F8D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11733411" y="2812923"/>
                  <a:ext cx="152105" cy="4463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748" name="Entrada de lápiz 747">
                  <a:extLst>
                    <a:ext uri="{FF2B5EF4-FFF2-40B4-BE49-F238E27FC236}">
                      <a16:creationId xmlns:a16="http://schemas.microsoft.com/office/drawing/2014/main" id="{617E4056-6188-4B49-8C92-94435905A1BF}"/>
                    </a:ext>
                  </a:extLst>
                </p14:cNvPr>
                <p14:cNvContentPartPr/>
                <p14:nvPr/>
              </p14:nvContentPartPr>
              <p14:xfrm>
                <a:off x="11686229" y="2637619"/>
                <a:ext cx="68473" cy="123620"/>
              </p14:xfrm>
            </p:contentPart>
          </mc:Choice>
          <mc:Fallback xmlns="">
            <p:pic>
              <p:nvPicPr>
                <p:cNvPr id="748" name="Entrada de lápiz 747">
                  <a:extLst>
                    <a:ext uri="{FF2B5EF4-FFF2-40B4-BE49-F238E27FC236}">
                      <a16:creationId xmlns:a16="http://schemas.microsoft.com/office/drawing/2014/main" id="{617E4056-6188-4B49-8C92-94435905A1BF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11677219" y="2628994"/>
                  <a:ext cx="86132" cy="1412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749" name="Entrada de lápiz 748">
                  <a:extLst>
                    <a:ext uri="{FF2B5EF4-FFF2-40B4-BE49-F238E27FC236}">
                      <a16:creationId xmlns:a16="http://schemas.microsoft.com/office/drawing/2014/main" id="{1EA2FA12-61C7-45BB-BA20-ABF0C34277C2}"/>
                    </a:ext>
                  </a:extLst>
                </p14:cNvPr>
                <p14:cNvContentPartPr/>
                <p14:nvPr/>
              </p14:nvContentPartPr>
              <p14:xfrm>
                <a:off x="11812924" y="2704861"/>
                <a:ext cx="2665" cy="205"/>
              </p14:xfrm>
            </p:contentPart>
          </mc:Choice>
          <mc:Fallback xmlns="">
            <p:pic>
              <p:nvPicPr>
                <p:cNvPr id="749" name="Entrada de lápiz 748">
                  <a:extLst>
                    <a:ext uri="{FF2B5EF4-FFF2-40B4-BE49-F238E27FC236}">
                      <a16:creationId xmlns:a16="http://schemas.microsoft.com/office/drawing/2014/main" id="{1EA2FA12-61C7-45BB-BA20-ABF0C34277C2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1804596" y="2699736"/>
                  <a:ext cx="18988" cy="102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750" name="Entrada de lápiz 749">
                  <a:extLst>
                    <a:ext uri="{FF2B5EF4-FFF2-40B4-BE49-F238E27FC236}">
                      <a16:creationId xmlns:a16="http://schemas.microsoft.com/office/drawing/2014/main" id="{73F522C8-BC36-4C70-9F34-FC7548D58AB4}"/>
                    </a:ext>
                  </a:extLst>
                </p14:cNvPr>
                <p14:cNvContentPartPr/>
                <p14:nvPr/>
              </p14:nvContentPartPr>
              <p14:xfrm>
                <a:off x="11853106" y="2653199"/>
                <a:ext cx="71138" cy="108244"/>
              </p14:xfrm>
            </p:contentPart>
          </mc:Choice>
          <mc:Fallback xmlns="">
            <p:pic>
              <p:nvPicPr>
                <p:cNvPr id="750" name="Entrada de lápiz 749">
                  <a:extLst>
                    <a:ext uri="{FF2B5EF4-FFF2-40B4-BE49-F238E27FC236}">
                      <a16:creationId xmlns:a16="http://schemas.microsoft.com/office/drawing/2014/main" id="{73F522C8-BC36-4C70-9F34-FC7548D58AB4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11844483" y="2644209"/>
                  <a:ext cx="88743" cy="1258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751" name="Entrada de lápiz 750">
                  <a:extLst>
                    <a:ext uri="{FF2B5EF4-FFF2-40B4-BE49-F238E27FC236}">
                      <a16:creationId xmlns:a16="http://schemas.microsoft.com/office/drawing/2014/main" id="{C5C5A0DC-67A1-42FE-95A0-4CDA74B7E770}"/>
                    </a:ext>
                  </a:extLst>
                </p14:cNvPr>
                <p14:cNvContentPartPr/>
                <p14:nvPr/>
              </p14:nvContentPartPr>
              <p14:xfrm>
                <a:off x="11692174" y="2578986"/>
                <a:ext cx="247650" cy="36901"/>
              </p14:xfrm>
            </p:contentPart>
          </mc:Choice>
          <mc:Fallback xmlns="">
            <p:pic>
              <p:nvPicPr>
                <p:cNvPr id="751" name="Entrada de lápiz 750">
                  <a:extLst>
                    <a:ext uri="{FF2B5EF4-FFF2-40B4-BE49-F238E27FC236}">
                      <a16:creationId xmlns:a16="http://schemas.microsoft.com/office/drawing/2014/main" id="{C5C5A0DC-67A1-42FE-95A0-4CDA74B7E770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11683175" y="2570029"/>
                  <a:ext cx="265288" cy="5445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752" name="Entrada de lápiz 751">
                  <a:extLst>
                    <a:ext uri="{FF2B5EF4-FFF2-40B4-BE49-F238E27FC236}">
                      <a16:creationId xmlns:a16="http://schemas.microsoft.com/office/drawing/2014/main" id="{D608A442-919F-4F6D-A6D6-B4A0B9F7EBCD}"/>
                    </a:ext>
                  </a:extLst>
                </p14:cNvPr>
                <p14:cNvContentPartPr/>
                <p14:nvPr/>
              </p14:nvContentPartPr>
              <p14:xfrm>
                <a:off x="11745886" y="2498008"/>
                <a:ext cx="86103" cy="71958"/>
              </p14:xfrm>
            </p:contentPart>
          </mc:Choice>
          <mc:Fallback xmlns="">
            <p:pic>
              <p:nvPicPr>
                <p:cNvPr id="752" name="Entrada de lápiz 751">
                  <a:extLst>
                    <a:ext uri="{FF2B5EF4-FFF2-40B4-BE49-F238E27FC236}">
                      <a16:creationId xmlns:a16="http://schemas.microsoft.com/office/drawing/2014/main" id="{D608A442-919F-4F6D-A6D6-B4A0B9F7EBCD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11737276" y="2489013"/>
                  <a:ext cx="103682" cy="895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753" name="Entrada de lápiz 752">
                  <a:extLst>
                    <a:ext uri="{FF2B5EF4-FFF2-40B4-BE49-F238E27FC236}">
                      <a16:creationId xmlns:a16="http://schemas.microsoft.com/office/drawing/2014/main" id="{DD1873B3-18AF-4796-BF7C-EEEC1F53CCB9}"/>
                    </a:ext>
                  </a:extLst>
                </p14:cNvPr>
                <p14:cNvContentPartPr/>
                <p14:nvPr/>
              </p14:nvContentPartPr>
              <p14:xfrm>
                <a:off x="11851466" y="2501698"/>
                <a:ext cx="69088" cy="50637"/>
              </p14:xfrm>
            </p:contentPart>
          </mc:Choice>
          <mc:Fallback xmlns="">
            <p:pic>
              <p:nvPicPr>
                <p:cNvPr id="753" name="Entrada de lápiz 752">
                  <a:extLst>
                    <a:ext uri="{FF2B5EF4-FFF2-40B4-BE49-F238E27FC236}">
                      <a16:creationId xmlns:a16="http://schemas.microsoft.com/office/drawing/2014/main" id="{DD1873B3-18AF-4796-BF7C-EEEC1F53CCB9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11842470" y="2492720"/>
                  <a:ext cx="86720" cy="6823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754" name="Entrada de lápiz 753">
                  <a:extLst>
                    <a:ext uri="{FF2B5EF4-FFF2-40B4-BE49-F238E27FC236}">
                      <a16:creationId xmlns:a16="http://schemas.microsoft.com/office/drawing/2014/main" id="{31B8BF7B-1936-4AC5-8DB5-297EF2676E78}"/>
                    </a:ext>
                  </a:extLst>
                </p14:cNvPr>
                <p14:cNvContentPartPr/>
                <p14:nvPr/>
              </p14:nvContentPartPr>
              <p14:xfrm>
                <a:off x="11700990" y="2416415"/>
                <a:ext cx="291726" cy="172822"/>
              </p14:xfrm>
            </p:contentPart>
          </mc:Choice>
          <mc:Fallback xmlns="">
            <p:pic>
              <p:nvPicPr>
                <p:cNvPr id="754" name="Entrada de lápiz 753">
                  <a:extLst>
                    <a:ext uri="{FF2B5EF4-FFF2-40B4-BE49-F238E27FC236}">
                      <a16:creationId xmlns:a16="http://schemas.microsoft.com/office/drawing/2014/main" id="{31B8BF7B-1936-4AC5-8DB5-297EF2676E78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11692357" y="2407433"/>
                  <a:ext cx="309352" cy="1904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756" name="Entrada de lápiz 755">
                  <a:extLst>
                    <a:ext uri="{FF2B5EF4-FFF2-40B4-BE49-F238E27FC236}">
                      <a16:creationId xmlns:a16="http://schemas.microsoft.com/office/drawing/2014/main" id="{D4FE53B1-2D38-4884-836A-FB5CBC6F3EFD}"/>
                    </a:ext>
                  </a:extLst>
                </p14:cNvPr>
                <p14:cNvContentPartPr/>
                <p14:nvPr/>
              </p14:nvContentPartPr>
              <p14:xfrm>
                <a:off x="11418935" y="2484273"/>
                <a:ext cx="138585" cy="107629"/>
              </p14:xfrm>
            </p:contentPart>
          </mc:Choice>
          <mc:Fallback xmlns="">
            <p:pic>
              <p:nvPicPr>
                <p:cNvPr id="756" name="Entrada de lápiz 755">
                  <a:extLst>
                    <a:ext uri="{FF2B5EF4-FFF2-40B4-BE49-F238E27FC236}">
                      <a16:creationId xmlns:a16="http://schemas.microsoft.com/office/drawing/2014/main" id="{D4FE53B1-2D38-4884-836A-FB5CBC6F3EFD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11409936" y="2475274"/>
                  <a:ext cx="156223" cy="12526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757" name="Entrada de lápiz 756">
                  <a:extLst>
                    <a:ext uri="{FF2B5EF4-FFF2-40B4-BE49-F238E27FC236}">
                      <a16:creationId xmlns:a16="http://schemas.microsoft.com/office/drawing/2014/main" id="{50BDA176-B0FE-4F46-ABA9-F031D2A83957}"/>
                    </a:ext>
                  </a:extLst>
                </p14:cNvPr>
                <p14:cNvContentPartPr/>
                <p14:nvPr/>
              </p14:nvContentPartPr>
              <p14:xfrm>
                <a:off x="11594832" y="2490628"/>
                <a:ext cx="43052" cy="68268"/>
              </p14:xfrm>
            </p:contentPart>
          </mc:Choice>
          <mc:Fallback xmlns="">
            <p:pic>
              <p:nvPicPr>
                <p:cNvPr id="757" name="Entrada de lápiz 756">
                  <a:extLst>
                    <a:ext uri="{FF2B5EF4-FFF2-40B4-BE49-F238E27FC236}">
                      <a16:creationId xmlns:a16="http://schemas.microsoft.com/office/drawing/2014/main" id="{50BDA176-B0FE-4F46-ABA9-F031D2A83957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11585863" y="2481645"/>
                  <a:ext cx="60632" cy="8587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758" name="Entrada de lápiz 757">
                  <a:extLst>
                    <a:ext uri="{FF2B5EF4-FFF2-40B4-BE49-F238E27FC236}">
                      <a16:creationId xmlns:a16="http://schemas.microsoft.com/office/drawing/2014/main" id="{2220D5F3-EF28-4E60-8DD2-310C2E6C00A8}"/>
                    </a:ext>
                  </a:extLst>
                </p14:cNvPr>
                <p14:cNvContentPartPr/>
                <p14:nvPr/>
              </p14:nvContentPartPr>
              <p14:xfrm>
                <a:off x="11630298" y="2496778"/>
                <a:ext cx="72983" cy="54532"/>
              </p14:xfrm>
            </p:contentPart>
          </mc:Choice>
          <mc:Fallback xmlns="">
            <p:pic>
              <p:nvPicPr>
                <p:cNvPr id="758" name="Entrada de lápiz 757">
                  <a:extLst>
                    <a:ext uri="{FF2B5EF4-FFF2-40B4-BE49-F238E27FC236}">
                      <a16:creationId xmlns:a16="http://schemas.microsoft.com/office/drawing/2014/main" id="{2220D5F3-EF28-4E60-8DD2-310C2E6C00A8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11621310" y="2487809"/>
                  <a:ext cx="90600" cy="7211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6" name="Grupo 765">
            <a:extLst>
              <a:ext uri="{FF2B5EF4-FFF2-40B4-BE49-F238E27FC236}">
                <a16:creationId xmlns:a16="http://schemas.microsoft.com/office/drawing/2014/main" id="{CBE5D34D-E7F1-4C6B-9353-D297CC3F48E1}"/>
              </a:ext>
            </a:extLst>
          </p:cNvPr>
          <p:cNvGrpSpPr/>
          <p:nvPr/>
        </p:nvGrpSpPr>
        <p:grpSpPr>
          <a:xfrm>
            <a:off x="913786" y="1171864"/>
            <a:ext cx="212400" cy="240120"/>
            <a:chOff x="913786" y="1171864"/>
            <a:chExt cx="212400" cy="24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764" name="Entrada de lápiz 763">
                  <a:extLst>
                    <a:ext uri="{FF2B5EF4-FFF2-40B4-BE49-F238E27FC236}">
                      <a16:creationId xmlns:a16="http://schemas.microsoft.com/office/drawing/2014/main" id="{B9814087-703E-4418-B19E-D79673886501}"/>
                    </a:ext>
                  </a:extLst>
                </p14:cNvPr>
                <p14:cNvContentPartPr/>
                <p14:nvPr/>
              </p14:nvContentPartPr>
              <p14:xfrm>
                <a:off x="913786" y="1350064"/>
                <a:ext cx="7200" cy="37800"/>
              </p14:xfrm>
            </p:contentPart>
          </mc:Choice>
          <mc:Fallback xmlns="">
            <p:pic>
              <p:nvPicPr>
                <p:cNvPr id="764" name="Entrada de lápiz 763">
                  <a:extLst>
                    <a:ext uri="{FF2B5EF4-FFF2-40B4-BE49-F238E27FC236}">
                      <a16:creationId xmlns:a16="http://schemas.microsoft.com/office/drawing/2014/main" id="{B9814087-703E-4418-B19E-D79673886501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905146" y="1341064"/>
                  <a:ext cx="2484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765" name="Entrada de lápiz 764">
                  <a:extLst>
                    <a:ext uri="{FF2B5EF4-FFF2-40B4-BE49-F238E27FC236}">
                      <a16:creationId xmlns:a16="http://schemas.microsoft.com/office/drawing/2014/main" id="{CF92EE55-8F91-4E06-9186-35B56FC93567}"/>
                    </a:ext>
                  </a:extLst>
                </p14:cNvPr>
                <p14:cNvContentPartPr/>
                <p14:nvPr/>
              </p14:nvContentPartPr>
              <p14:xfrm>
                <a:off x="992626" y="1171864"/>
                <a:ext cx="133560" cy="240120"/>
              </p14:xfrm>
            </p:contentPart>
          </mc:Choice>
          <mc:Fallback xmlns="">
            <p:pic>
              <p:nvPicPr>
                <p:cNvPr id="765" name="Entrada de lápiz 764">
                  <a:extLst>
                    <a:ext uri="{FF2B5EF4-FFF2-40B4-BE49-F238E27FC236}">
                      <a16:creationId xmlns:a16="http://schemas.microsoft.com/office/drawing/2014/main" id="{CF92EE55-8F91-4E06-9186-35B56FC93567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983626" y="1163224"/>
                  <a:ext cx="151200" cy="257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9" name="Grupo 768">
            <a:extLst>
              <a:ext uri="{FF2B5EF4-FFF2-40B4-BE49-F238E27FC236}">
                <a16:creationId xmlns:a16="http://schemas.microsoft.com/office/drawing/2014/main" id="{6AA12050-F363-4CA5-96D9-3028225CD06A}"/>
              </a:ext>
            </a:extLst>
          </p:cNvPr>
          <p:cNvGrpSpPr/>
          <p:nvPr/>
        </p:nvGrpSpPr>
        <p:grpSpPr>
          <a:xfrm>
            <a:off x="1591666" y="1269064"/>
            <a:ext cx="268200" cy="202680"/>
            <a:chOff x="1591666" y="1269064"/>
            <a:chExt cx="268200" cy="20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767" name="Entrada de lápiz 766">
                  <a:extLst>
                    <a:ext uri="{FF2B5EF4-FFF2-40B4-BE49-F238E27FC236}">
                      <a16:creationId xmlns:a16="http://schemas.microsoft.com/office/drawing/2014/main" id="{24E337BC-4333-4158-973A-9FB39657A0E7}"/>
                    </a:ext>
                  </a:extLst>
                </p14:cNvPr>
                <p14:cNvContentPartPr/>
                <p14:nvPr/>
              </p14:nvContentPartPr>
              <p14:xfrm>
                <a:off x="1591666" y="1408744"/>
                <a:ext cx="32040" cy="15120"/>
              </p14:xfrm>
            </p:contentPart>
          </mc:Choice>
          <mc:Fallback xmlns="">
            <p:pic>
              <p:nvPicPr>
                <p:cNvPr id="767" name="Entrada de lápiz 766">
                  <a:extLst>
                    <a:ext uri="{FF2B5EF4-FFF2-40B4-BE49-F238E27FC236}">
                      <a16:creationId xmlns:a16="http://schemas.microsoft.com/office/drawing/2014/main" id="{24E337BC-4333-4158-973A-9FB39657A0E7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1583026" y="1400104"/>
                  <a:ext cx="4968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768" name="Entrada de lápiz 767">
                  <a:extLst>
                    <a:ext uri="{FF2B5EF4-FFF2-40B4-BE49-F238E27FC236}">
                      <a16:creationId xmlns:a16="http://schemas.microsoft.com/office/drawing/2014/main" id="{A8CD9F40-F714-44E4-87DB-B41EB77C0939}"/>
                    </a:ext>
                  </a:extLst>
                </p14:cNvPr>
                <p14:cNvContentPartPr/>
                <p14:nvPr/>
              </p14:nvContentPartPr>
              <p14:xfrm>
                <a:off x="1733146" y="1269064"/>
                <a:ext cx="126720" cy="202680"/>
              </p14:xfrm>
            </p:contentPart>
          </mc:Choice>
          <mc:Fallback xmlns="">
            <p:pic>
              <p:nvPicPr>
                <p:cNvPr id="768" name="Entrada de lápiz 767">
                  <a:extLst>
                    <a:ext uri="{FF2B5EF4-FFF2-40B4-BE49-F238E27FC236}">
                      <a16:creationId xmlns:a16="http://schemas.microsoft.com/office/drawing/2014/main" id="{A8CD9F40-F714-44E4-87DB-B41EB77C0939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1724506" y="1260424"/>
                  <a:ext cx="144360" cy="22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2" name="Grupo 771">
            <a:extLst>
              <a:ext uri="{FF2B5EF4-FFF2-40B4-BE49-F238E27FC236}">
                <a16:creationId xmlns:a16="http://schemas.microsoft.com/office/drawing/2014/main" id="{4E046F9A-1012-4576-BA94-DF752710C997}"/>
              </a:ext>
            </a:extLst>
          </p:cNvPr>
          <p:cNvGrpSpPr/>
          <p:nvPr/>
        </p:nvGrpSpPr>
        <p:grpSpPr>
          <a:xfrm>
            <a:off x="2312386" y="1302904"/>
            <a:ext cx="259920" cy="193680"/>
            <a:chOff x="2312386" y="1302904"/>
            <a:chExt cx="259920" cy="19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770" name="Entrada de lápiz 769">
                  <a:extLst>
                    <a:ext uri="{FF2B5EF4-FFF2-40B4-BE49-F238E27FC236}">
                      <a16:creationId xmlns:a16="http://schemas.microsoft.com/office/drawing/2014/main" id="{83BAD759-0E03-41A9-80F9-E414D9614AC1}"/>
                    </a:ext>
                  </a:extLst>
                </p14:cNvPr>
                <p14:cNvContentPartPr/>
                <p14:nvPr/>
              </p14:nvContentPartPr>
              <p14:xfrm>
                <a:off x="2312386" y="1389304"/>
                <a:ext cx="13680" cy="9000"/>
              </p14:xfrm>
            </p:contentPart>
          </mc:Choice>
          <mc:Fallback xmlns="">
            <p:pic>
              <p:nvPicPr>
                <p:cNvPr id="770" name="Entrada de lápiz 769">
                  <a:extLst>
                    <a:ext uri="{FF2B5EF4-FFF2-40B4-BE49-F238E27FC236}">
                      <a16:creationId xmlns:a16="http://schemas.microsoft.com/office/drawing/2014/main" id="{83BAD759-0E03-41A9-80F9-E414D9614AC1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2303746" y="1380664"/>
                  <a:ext cx="313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771" name="Entrada de lápiz 770">
                  <a:extLst>
                    <a:ext uri="{FF2B5EF4-FFF2-40B4-BE49-F238E27FC236}">
                      <a16:creationId xmlns:a16="http://schemas.microsoft.com/office/drawing/2014/main" id="{2969D023-A253-4BCF-B555-5A1AA30C185D}"/>
                    </a:ext>
                  </a:extLst>
                </p14:cNvPr>
                <p14:cNvContentPartPr/>
                <p14:nvPr/>
              </p14:nvContentPartPr>
              <p14:xfrm>
                <a:off x="2387626" y="1302904"/>
                <a:ext cx="184680" cy="193680"/>
              </p14:xfrm>
            </p:contentPart>
          </mc:Choice>
          <mc:Fallback xmlns="">
            <p:pic>
              <p:nvPicPr>
                <p:cNvPr id="771" name="Entrada de lápiz 770">
                  <a:extLst>
                    <a:ext uri="{FF2B5EF4-FFF2-40B4-BE49-F238E27FC236}">
                      <a16:creationId xmlns:a16="http://schemas.microsoft.com/office/drawing/2014/main" id="{2969D023-A253-4BCF-B555-5A1AA30C185D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2378986" y="1294264"/>
                  <a:ext cx="202320" cy="21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3" name="Grupo 792">
            <a:extLst>
              <a:ext uri="{FF2B5EF4-FFF2-40B4-BE49-F238E27FC236}">
                <a16:creationId xmlns:a16="http://schemas.microsoft.com/office/drawing/2014/main" id="{BA4E8933-9B12-4E81-A471-ACA9550388CA}"/>
              </a:ext>
            </a:extLst>
          </p:cNvPr>
          <p:cNvGrpSpPr/>
          <p:nvPr/>
        </p:nvGrpSpPr>
        <p:grpSpPr>
          <a:xfrm>
            <a:off x="2872186" y="1344664"/>
            <a:ext cx="4679280" cy="721440"/>
            <a:chOff x="2872186" y="1344664"/>
            <a:chExt cx="4679280" cy="72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760" name="Entrada de lápiz 759">
                  <a:extLst>
                    <a:ext uri="{FF2B5EF4-FFF2-40B4-BE49-F238E27FC236}">
                      <a16:creationId xmlns:a16="http://schemas.microsoft.com/office/drawing/2014/main" id="{26D8FF78-C87C-4B48-B1E2-4B41E2C50766}"/>
                    </a:ext>
                  </a:extLst>
                </p14:cNvPr>
                <p14:cNvContentPartPr/>
                <p14:nvPr/>
              </p14:nvContentPartPr>
              <p14:xfrm>
                <a:off x="2890906" y="1688464"/>
                <a:ext cx="1210680" cy="60840"/>
              </p14:xfrm>
            </p:contentPart>
          </mc:Choice>
          <mc:Fallback xmlns="">
            <p:pic>
              <p:nvPicPr>
                <p:cNvPr id="760" name="Entrada de lápiz 759">
                  <a:extLst>
                    <a:ext uri="{FF2B5EF4-FFF2-40B4-BE49-F238E27FC236}">
                      <a16:creationId xmlns:a16="http://schemas.microsoft.com/office/drawing/2014/main" id="{26D8FF78-C87C-4B48-B1E2-4B41E2C50766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2881906" y="1679464"/>
                  <a:ext cx="122832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761" name="Entrada de lápiz 760">
                  <a:extLst>
                    <a:ext uri="{FF2B5EF4-FFF2-40B4-BE49-F238E27FC236}">
                      <a16:creationId xmlns:a16="http://schemas.microsoft.com/office/drawing/2014/main" id="{D60D5FB7-4ED0-43F0-A1A4-93B2D838941A}"/>
                    </a:ext>
                  </a:extLst>
                </p14:cNvPr>
                <p14:cNvContentPartPr/>
                <p14:nvPr/>
              </p14:nvContentPartPr>
              <p14:xfrm>
                <a:off x="3132826" y="1849744"/>
                <a:ext cx="245880" cy="216360"/>
              </p14:xfrm>
            </p:contentPart>
          </mc:Choice>
          <mc:Fallback xmlns="">
            <p:pic>
              <p:nvPicPr>
                <p:cNvPr id="761" name="Entrada de lápiz 760">
                  <a:extLst>
                    <a:ext uri="{FF2B5EF4-FFF2-40B4-BE49-F238E27FC236}">
                      <a16:creationId xmlns:a16="http://schemas.microsoft.com/office/drawing/2014/main" id="{D60D5FB7-4ED0-43F0-A1A4-93B2D838941A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3124186" y="1841104"/>
                  <a:ext cx="26352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762" name="Entrada de lápiz 761">
                  <a:extLst>
                    <a:ext uri="{FF2B5EF4-FFF2-40B4-BE49-F238E27FC236}">
                      <a16:creationId xmlns:a16="http://schemas.microsoft.com/office/drawing/2014/main" id="{19E86A50-C8CB-4493-8C06-E139E9CCD679}"/>
                    </a:ext>
                  </a:extLst>
                </p14:cNvPr>
                <p14:cNvContentPartPr/>
                <p14:nvPr/>
              </p14:nvContentPartPr>
              <p14:xfrm>
                <a:off x="3333346" y="1816624"/>
                <a:ext cx="293400" cy="249480"/>
              </p14:xfrm>
            </p:contentPart>
          </mc:Choice>
          <mc:Fallback xmlns="">
            <p:pic>
              <p:nvPicPr>
                <p:cNvPr id="762" name="Entrada de lápiz 761">
                  <a:extLst>
                    <a:ext uri="{FF2B5EF4-FFF2-40B4-BE49-F238E27FC236}">
                      <a16:creationId xmlns:a16="http://schemas.microsoft.com/office/drawing/2014/main" id="{19E86A50-C8CB-4493-8C06-E139E9CCD679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3324706" y="1807984"/>
                  <a:ext cx="31104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773" name="Entrada de lápiz 772">
                  <a:extLst>
                    <a:ext uri="{FF2B5EF4-FFF2-40B4-BE49-F238E27FC236}">
                      <a16:creationId xmlns:a16="http://schemas.microsoft.com/office/drawing/2014/main" id="{00D6D970-C1B7-4E27-9369-4297B07350A8}"/>
                    </a:ext>
                  </a:extLst>
                </p14:cNvPr>
                <p14:cNvContentPartPr/>
                <p14:nvPr/>
              </p14:nvContentPartPr>
              <p14:xfrm>
                <a:off x="2872186" y="1344664"/>
                <a:ext cx="171720" cy="281520"/>
              </p14:xfrm>
            </p:contentPart>
          </mc:Choice>
          <mc:Fallback xmlns="">
            <p:pic>
              <p:nvPicPr>
                <p:cNvPr id="773" name="Entrada de lápiz 772">
                  <a:extLst>
                    <a:ext uri="{FF2B5EF4-FFF2-40B4-BE49-F238E27FC236}">
                      <a16:creationId xmlns:a16="http://schemas.microsoft.com/office/drawing/2014/main" id="{00D6D970-C1B7-4E27-9369-4297B07350A8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2863186" y="1336024"/>
                  <a:ext cx="18936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774" name="Entrada de lápiz 773">
                  <a:extLst>
                    <a:ext uri="{FF2B5EF4-FFF2-40B4-BE49-F238E27FC236}">
                      <a16:creationId xmlns:a16="http://schemas.microsoft.com/office/drawing/2014/main" id="{C5CEFB99-D554-4F02-9BDD-51B41B8101A5}"/>
                    </a:ext>
                  </a:extLst>
                </p14:cNvPr>
                <p14:cNvContentPartPr/>
                <p14:nvPr/>
              </p14:nvContentPartPr>
              <p14:xfrm>
                <a:off x="3093586" y="1483984"/>
                <a:ext cx="4680" cy="360"/>
              </p14:xfrm>
            </p:contentPart>
          </mc:Choice>
          <mc:Fallback xmlns="">
            <p:pic>
              <p:nvPicPr>
                <p:cNvPr id="774" name="Entrada de lápiz 773">
                  <a:extLst>
                    <a:ext uri="{FF2B5EF4-FFF2-40B4-BE49-F238E27FC236}">
                      <a16:creationId xmlns:a16="http://schemas.microsoft.com/office/drawing/2014/main" id="{C5CEFB99-D554-4F02-9BDD-51B41B8101A5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084586" y="1475344"/>
                  <a:ext cx="223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775" name="Entrada de lápiz 774">
                  <a:extLst>
                    <a:ext uri="{FF2B5EF4-FFF2-40B4-BE49-F238E27FC236}">
                      <a16:creationId xmlns:a16="http://schemas.microsoft.com/office/drawing/2014/main" id="{662F2B5F-34C7-46F6-A7D3-0A86BC911EAE}"/>
                    </a:ext>
                  </a:extLst>
                </p14:cNvPr>
                <p14:cNvContentPartPr/>
                <p14:nvPr/>
              </p14:nvContentPartPr>
              <p14:xfrm>
                <a:off x="3130306" y="1365544"/>
                <a:ext cx="171360" cy="270000"/>
              </p14:xfrm>
            </p:contentPart>
          </mc:Choice>
          <mc:Fallback xmlns="">
            <p:pic>
              <p:nvPicPr>
                <p:cNvPr id="775" name="Entrada de lápiz 774">
                  <a:extLst>
                    <a:ext uri="{FF2B5EF4-FFF2-40B4-BE49-F238E27FC236}">
                      <a16:creationId xmlns:a16="http://schemas.microsoft.com/office/drawing/2014/main" id="{662F2B5F-34C7-46F6-A7D3-0A86BC911EAE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3121306" y="1356904"/>
                  <a:ext cx="18900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776" name="Entrada de lápiz 775">
                  <a:extLst>
                    <a:ext uri="{FF2B5EF4-FFF2-40B4-BE49-F238E27FC236}">
                      <a16:creationId xmlns:a16="http://schemas.microsoft.com/office/drawing/2014/main" id="{8E53BC4B-C926-433F-8B10-B57FE0CA08AF}"/>
                    </a:ext>
                  </a:extLst>
                </p14:cNvPr>
                <p14:cNvContentPartPr/>
                <p14:nvPr/>
              </p14:nvContentPartPr>
              <p14:xfrm>
                <a:off x="3449626" y="1430344"/>
                <a:ext cx="14760" cy="189720"/>
              </p14:xfrm>
            </p:contentPart>
          </mc:Choice>
          <mc:Fallback xmlns="">
            <p:pic>
              <p:nvPicPr>
                <p:cNvPr id="776" name="Entrada de lápiz 775">
                  <a:extLst>
                    <a:ext uri="{FF2B5EF4-FFF2-40B4-BE49-F238E27FC236}">
                      <a16:creationId xmlns:a16="http://schemas.microsoft.com/office/drawing/2014/main" id="{8E53BC4B-C926-433F-8B10-B57FE0CA08AF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3440986" y="1421344"/>
                  <a:ext cx="3240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777" name="Entrada de lápiz 776">
                  <a:extLst>
                    <a:ext uri="{FF2B5EF4-FFF2-40B4-BE49-F238E27FC236}">
                      <a16:creationId xmlns:a16="http://schemas.microsoft.com/office/drawing/2014/main" id="{AF2A1D6D-53F1-4421-B5A6-D71659FC5599}"/>
                    </a:ext>
                  </a:extLst>
                </p14:cNvPr>
                <p14:cNvContentPartPr/>
                <p14:nvPr/>
              </p14:nvContentPartPr>
              <p14:xfrm>
                <a:off x="3376906" y="1530784"/>
                <a:ext cx="85320" cy="28800"/>
              </p14:xfrm>
            </p:contentPart>
          </mc:Choice>
          <mc:Fallback xmlns="">
            <p:pic>
              <p:nvPicPr>
                <p:cNvPr id="777" name="Entrada de lápiz 776">
                  <a:extLst>
                    <a:ext uri="{FF2B5EF4-FFF2-40B4-BE49-F238E27FC236}">
                      <a16:creationId xmlns:a16="http://schemas.microsoft.com/office/drawing/2014/main" id="{AF2A1D6D-53F1-4421-B5A6-D71659FC5599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3367906" y="1521784"/>
                  <a:ext cx="10296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778" name="Entrada de lápiz 777">
                  <a:extLst>
                    <a:ext uri="{FF2B5EF4-FFF2-40B4-BE49-F238E27FC236}">
                      <a16:creationId xmlns:a16="http://schemas.microsoft.com/office/drawing/2014/main" id="{1F498167-3A89-493E-AF27-92D9AA434EC2}"/>
                    </a:ext>
                  </a:extLst>
                </p14:cNvPr>
                <p14:cNvContentPartPr/>
                <p14:nvPr/>
              </p14:nvContentPartPr>
              <p14:xfrm>
                <a:off x="3511546" y="1363744"/>
                <a:ext cx="244800" cy="271440"/>
              </p14:xfrm>
            </p:contentPart>
          </mc:Choice>
          <mc:Fallback xmlns="">
            <p:pic>
              <p:nvPicPr>
                <p:cNvPr id="778" name="Entrada de lápiz 777">
                  <a:extLst>
                    <a:ext uri="{FF2B5EF4-FFF2-40B4-BE49-F238E27FC236}">
                      <a16:creationId xmlns:a16="http://schemas.microsoft.com/office/drawing/2014/main" id="{1F498167-3A89-493E-AF27-92D9AA434EC2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3502546" y="1354744"/>
                  <a:ext cx="26244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779" name="Entrada de lápiz 778">
                  <a:extLst>
                    <a:ext uri="{FF2B5EF4-FFF2-40B4-BE49-F238E27FC236}">
                      <a16:creationId xmlns:a16="http://schemas.microsoft.com/office/drawing/2014/main" id="{D72DD56B-5025-4147-BF46-7FE7FE4CEA9B}"/>
                    </a:ext>
                  </a:extLst>
                </p14:cNvPr>
                <p14:cNvContentPartPr/>
                <p14:nvPr/>
              </p14:nvContentPartPr>
              <p14:xfrm>
                <a:off x="3756346" y="1505944"/>
                <a:ext cx="9000" cy="360"/>
              </p14:xfrm>
            </p:contentPart>
          </mc:Choice>
          <mc:Fallback xmlns="">
            <p:pic>
              <p:nvPicPr>
                <p:cNvPr id="779" name="Entrada de lápiz 778">
                  <a:extLst>
                    <a:ext uri="{FF2B5EF4-FFF2-40B4-BE49-F238E27FC236}">
                      <a16:creationId xmlns:a16="http://schemas.microsoft.com/office/drawing/2014/main" id="{D72DD56B-5025-4147-BF46-7FE7FE4CEA9B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747346" y="1496944"/>
                  <a:ext cx="266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780" name="Entrada de lápiz 779">
                  <a:extLst>
                    <a:ext uri="{FF2B5EF4-FFF2-40B4-BE49-F238E27FC236}">
                      <a16:creationId xmlns:a16="http://schemas.microsoft.com/office/drawing/2014/main" id="{BADA3E13-E181-4F13-A81D-C89F093F97D6}"/>
                    </a:ext>
                  </a:extLst>
                </p14:cNvPr>
                <p14:cNvContentPartPr/>
                <p14:nvPr/>
              </p14:nvContentPartPr>
              <p14:xfrm>
                <a:off x="3793426" y="1368424"/>
                <a:ext cx="218160" cy="267480"/>
              </p14:xfrm>
            </p:contentPart>
          </mc:Choice>
          <mc:Fallback xmlns="">
            <p:pic>
              <p:nvPicPr>
                <p:cNvPr id="780" name="Entrada de lápiz 779">
                  <a:extLst>
                    <a:ext uri="{FF2B5EF4-FFF2-40B4-BE49-F238E27FC236}">
                      <a16:creationId xmlns:a16="http://schemas.microsoft.com/office/drawing/2014/main" id="{BADA3E13-E181-4F13-A81D-C89F093F97D6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3784786" y="1359424"/>
                  <a:ext cx="23580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781" name="Entrada de lápiz 780">
                  <a:extLst>
                    <a:ext uri="{FF2B5EF4-FFF2-40B4-BE49-F238E27FC236}">
                      <a16:creationId xmlns:a16="http://schemas.microsoft.com/office/drawing/2014/main" id="{A7BA8CD9-C292-4104-900F-2E6742EEEFDC}"/>
                    </a:ext>
                  </a:extLst>
                </p14:cNvPr>
                <p14:cNvContentPartPr/>
                <p14:nvPr/>
              </p14:nvContentPartPr>
              <p14:xfrm>
                <a:off x="4187266" y="1473544"/>
                <a:ext cx="66600" cy="34200"/>
              </p14:xfrm>
            </p:contentPart>
          </mc:Choice>
          <mc:Fallback xmlns="">
            <p:pic>
              <p:nvPicPr>
                <p:cNvPr id="781" name="Entrada de lápiz 780">
                  <a:extLst>
                    <a:ext uri="{FF2B5EF4-FFF2-40B4-BE49-F238E27FC236}">
                      <a16:creationId xmlns:a16="http://schemas.microsoft.com/office/drawing/2014/main" id="{A7BA8CD9-C292-4104-900F-2E6742EEEFDC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4178626" y="1464544"/>
                  <a:ext cx="8424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782" name="Entrada de lápiz 781">
                  <a:extLst>
                    <a:ext uri="{FF2B5EF4-FFF2-40B4-BE49-F238E27FC236}">
                      <a16:creationId xmlns:a16="http://schemas.microsoft.com/office/drawing/2014/main" id="{13225102-D8B6-4A85-89DD-87970DB7A5E6}"/>
                    </a:ext>
                  </a:extLst>
                </p14:cNvPr>
                <p14:cNvContentPartPr/>
                <p14:nvPr/>
              </p14:nvContentPartPr>
              <p14:xfrm>
                <a:off x="4442506" y="1367704"/>
                <a:ext cx="180720" cy="280440"/>
              </p14:xfrm>
            </p:contentPart>
          </mc:Choice>
          <mc:Fallback xmlns="">
            <p:pic>
              <p:nvPicPr>
                <p:cNvPr id="782" name="Entrada de lápiz 781">
                  <a:extLst>
                    <a:ext uri="{FF2B5EF4-FFF2-40B4-BE49-F238E27FC236}">
                      <a16:creationId xmlns:a16="http://schemas.microsoft.com/office/drawing/2014/main" id="{13225102-D8B6-4A85-89DD-87970DB7A5E6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4433866" y="1359064"/>
                  <a:ext cx="19836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783" name="Entrada de lápiz 782">
                  <a:extLst>
                    <a:ext uri="{FF2B5EF4-FFF2-40B4-BE49-F238E27FC236}">
                      <a16:creationId xmlns:a16="http://schemas.microsoft.com/office/drawing/2014/main" id="{546A482D-BD36-4929-91BD-15514414D68B}"/>
                    </a:ext>
                  </a:extLst>
                </p14:cNvPr>
                <p14:cNvContentPartPr/>
                <p14:nvPr/>
              </p14:nvContentPartPr>
              <p14:xfrm>
                <a:off x="4670746" y="1527184"/>
                <a:ext cx="9000" cy="360"/>
              </p14:xfrm>
            </p:contentPart>
          </mc:Choice>
          <mc:Fallback xmlns="">
            <p:pic>
              <p:nvPicPr>
                <p:cNvPr id="783" name="Entrada de lápiz 782">
                  <a:extLst>
                    <a:ext uri="{FF2B5EF4-FFF2-40B4-BE49-F238E27FC236}">
                      <a16:creationId xmlns:a16="http://schemas.microsoft.com/office/drawing/2014/main" id="{546A482D-BD36-4929-91BD-15514414D68B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661746" y="1518544"/>
                  <a:ext cx="266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784" name="Entrada de lápiz 783">
                  <a:extLst>
                    <a:ext uri="{FF2B5EF4-FFF2-40B4-BE49-F238E27FC236}">
                      <a16:creationId xmlns:a16="http://schemas.microsoft.com/office/drawing/2014/main" id="{B4394F5D-4EF8-4FCC-906A-D569D6C50B84}"/>
                    </a:ext>
                  </a:extLst>
                </p14:cNvPr>
                <p14:cNvContentPartPr/>
                <p14:nvPr/>
              </p14:nvContentPartPr>
              <p14:xfrm>
                <a:off x="4763626" y="1375264"/>
                <a:ext cx="229680" cy="271440"/>
              </p14:xfrm>
            </p:contentPart>
          </mc:Choice>
          <mc:Fallback xmlns="">
            <p:pic>
              <p:nvPicPr>
                <p:cNvPr id="784" name="Entrada de lápiz 783">
                  <a:extLst>
                    <a:ext uri="{FF2B5EF4-FFF2-40B4-BE49-F238E27FC236}">
                      <a16:creationId xmlns:a16="http://schemas.microsoft.com/office/drawing/2014/main" id="{B4394F5D-4EF8-4FCC-906A-D569D6C50B84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4754986" y="1366264"/>
                  <a:ext cx="24732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786" name="Entrada de lápiz 785">
                  <a:extLst>
                    <a:ext uri="{FF2B5EF4-FFF2-40B4-BE49-F238E27FC236}">
                      <a16:creationId xmlns:a16="http://schemas.microsoft.com/office/drawing/2014/main" id="{86594127-5EB6-4455-852C-10BE93CDA303}"/>
                    </a:ext>
                  </a:extLst>
                </p14:cNvPr>
                <p14:cNvContentPartPr/>
                <p14:nvPr/>
              </p14:nvContentPartPr>
              <p14:xfrm>
                <a:off x="4160626" y="1483984"/>
                <a:ext cx="240120" cy="71640"/>
              </p14:xfrm>
            </p:contentPart>
          </mc:Choice>
          <mc:Fallback xmlns="">
            <p:pic>
              <p:nvPicPr>
                <p:cNvPr id="786" name="Entrada de lápiz 785">
                  <a:extLst>
                    <a:ext uri="{FF2B5EF4-FFF2-40B4-BE49-F238E27FC236}">
                      <a16:creationId xmlns:a16="http://schemas.microsoft.com/office/drawing/2014/main" id="{86594127-5EB6-4455-852C-10BE93CDA303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4151986" y="1475344"/>
                  <a:ext cx="25776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787" name="Entrada de lápiz 786">
                  <a:extLst>
                    <a:ext uri="{FF2B5EF4-FFF2-40B4-BE49-F238E27FC236}">
                      <a16:creationId xmlns:a16="http://schemas.microsoft.com/office/drawing/2014/main" id="{2F3FCA5D-9EE3-4660-8BBC-56FF446CF37D}"/>
                    </a:ext>
                  </a:extLst>
                </p14:cNvPr>
                <p14:cNvContentPartPr/>
                <p14:nvPr/>
              </p14:nvContentPartPr>
              <p14:xfrm>
                <a:off x="4044706" y="1740304"/>
                <a:ext cx="925200" cy="24840"/>
              </p14:xfrm>
            </p:contentPart>
          </mc:Choice>
          <mc:Fallback xmlns="">
            <p:pic>
              <p:nvPicPr>
                <p:cNvPr id="787" name="Entrada de lápiz 786">
                  <a:extLst>
                    <a:ext uri="{FF2B5EF4-FFF2-40B4-BE49-F238E27FC236}">
                      <a16:creationId xmlns:a16="http://schemas.microsoft.com/office/drawing/2014/main" id="{2F3FCA5D-9EE3-4660-8BBC-56FF446CF37D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4035706" y="1731664"/>
                  <a:ext cx="94284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789" name="Entrada de lápiz 788">
                  <a:extLst>
                    <a:ext uri="{FF2B5EF4-FFF2-40B4-BE49-F238E27FC236}">
                      <a16:creationId xmlns:a16="http://schemas.microsoft.com/office/drawing/2014/main" id="{4D42F1C3-7BB2-404B-A3FE-E43117E19AD1}"/>
                    </a:ext>
                  </a:extLst>
                </p14:cNvPr>
                <p14:cNvContentPartPr/>
                <p14:nvPr/>
              </p14:nvContentPartPr>
              <p14:xfrm>
                <a:off x="5147746" y="1724464"/>
                <a:ext cx="148680" cy="18000"/>
              </p14:xfrm>
            </p:contentPart>
          </mc:Choice>
          <mc:Fallback xmlns="">
            <p:pic>
              <p:nvPicPr>
                <p:cNvPr id="789" name="Entrada de lápiz 788">
                  <a:extLst>
                    <a:ext uri="{FF2B5EF4-FFF2-40B4-BE49-F238E27FC236}">
                      <a16:creationId xmlns:a16="http://schemas.microsoft.com/office/drawing/2014/main" id="{4D42F1C3-7BB2-404B-A3FE-E43117E19AD1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5138746" y="1715824"/>
                  <a:ext cx="1663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790" name="Entrada de lápiz 789">
                  <a:extLst>
                    <a:ext uri="{FF2B5EF4-FFF2-40B4-BE49-F238E27FC236}">
                      <a16:creationId xmlns:a16="http://schemas.microsoft.com/office/drawing/2014/main" id="{E7239A08-8CC9-45A2-82BD-6B1F43EF2ADD}"/>
                    </a:ext>
                  </a:extLst>
                </p14:cNvPr>
                <p14:cNvContentPartPr/>
                <p14:nvPr/>
              </p14:nvContentPartPr>
              <p14:xfrm>
                <a:off x="5195626" y="1806904"/>
                <a:ext cx="162000" cy="18000"/>
              </p14:xfrm>
            </p:contentPart>
          </mc:Choice>
          <mc:Fallback xmlns="">
            <p:pic>
              <p:nvPicPr>
                <p:cNvPr id="790" name="Entrada de lápiz 789">
                  <a:extLst>
                    <a:ext uri="{FF2B5EF4-FFF2-40B4-BE49-F238E27FC236}">
                      <a16:creationId xmlns:a16="http://schemas.microsoft.com/office/drawing/2014/main" id="{E7239A08-8CC9-45A2-82BD-6B1F43EF2ADD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5186986" y="1797904"/>
                  <a:ext cx="1796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792" name="Entrada de lápiz 791">
                  <a:extLst>
                    <a:ext uri="{FF2B5EF4-FFF2-40B4-BE49-F238E27FC236}">
                      <a16:creationId xmlns:a16="http://schemas.microsoft.com/office/drawing/2014/main" id="{2C56D0D9-62F9-4E0F-B4AE-AEB0EC74CD82}"/>
                    </a:ext>
                  </a:extLst>
                </p14:cNvPr>
                <p14:cNvContentPartPr/>
                <p14:nvPr/>
              </p14:nvContentPartPr>
              <p14:xfrm>
                <a:off x="5572186" y="1828504"/>
                <a:ext cx="1979280" cy="87840"/>
              </p14:xfrm>
            </p:contentPart>
          </mc:Choice>
          <mc:Fallback xmlns="">
            <p:pic>
              <p:nvPicPr>
                <p:cNvPr id="792" name="Entrada de lápiz 791">
                  <a:extLst>
                    <a:ext uri="{FF2B5EF4-FFF2-40B4-BE49-F238E27FC236}">
                      <a16:creationId xmlns:a16="http://schemas.microsoft.com/office/drawing/2014/main" id="{2C56D0D9-62F9-4E0F-B4AE-AEB0EC74CD82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5563546" y="1819504"/>
                  <a:ext cx="1996920" cy="105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18">
            <p14:nvContentPartPr>
              <p14:cNvPr id="794" name="Entrada de lápiz 793">
                <a:extLst>
                  <a:ext uri="{FF2B5EF4-FFF2-40B4-BE49-F238E27FC236}">
                    <a16:creationId xmlns:a16="http://schemas.microsoft.com/office/drawing/2014/main" id="{0EF92A2B-D6A4-47C4-8660-24CFD8654EBB}"/>
                  </a:ext>
                </a:extLst>
              </p14:cNvPr>
              <p14:cNvContentPartPr/>
              <p14:nvPr/>
            </p14:nvContentPartPr>
            <p14:xfrm>
              <a:off x="4772266" y="2678464"/>
              <a:ext cx="28080" cy="25200"/>
            </p14:xfrm>
          </p:contentPart>
        </mc:Choice>
        <mc:Fallback xmlns="">
          <p:pic>
            <p:nvPicPr>
              <p:cNvPr id="794" name="Entrada de lápiz 793">
                <a:extLst>
                  <a:ext uri="{FF2B5EF4-FFF2-40B4-BE49-F238E27FC236}">
                    <a16:creationId xmlns:a16="http://schemas.microsoft.com/office/drawing/2014/main" id="{0EF92A2B-D6A4-47C4-8660-24CFD8654EBB}"/>
                  </a:ext>
                </a:extLst>
              </p:cNvPr>
              <p:cNvPicPr/>
              <p:nvPr/>
            </p:nvPicPr>
            <p:blipFill>
              <a:blip r:embed="rId419"/>
              <a:stretch>
                <a:fillRect/>
              </a:stretch>
            </p:blipFill>
            <p:spPr>
              <a:xfrm>
                <a:off x="4763266" y="2669464"/>
                <a:ext cx="45720" cy="42840"/>
              </a:xfrm>
              <a:prstGeom prst="rect">
                <a:avLst/>
              </a:prstGeom>
            </p:spPr>
          </p:pic>
        </mc:Fallback>
      </mc:AlternateContent>
      <p:grpSp>
        <p:nvGrpSpPr>
          <p:cNvPr id="799" name="Grupo 798">
            <a:extLst>
              <a:ext uri="{FF2B5EF4-FFF2-40B4-BE49-F238E27FC236}">
                <a16:creationId xmlns:a16="http://schemas.microsoft.com/office/drawing/2014/main" id="{C4051C41-78D8-4D0E-A182-AC4984877656}"/>
              </a:ext>
            </a:extLst>
          </p:cNvPr>
          <p:cNvGrpSpPr/>
          <p:nvPr/>
        </p:nvGrpSpPr>
        <p:grpSpPr>
          <a:xfrm>
            <a:off x="2792986" y="1066384"/>
            <a:ext cx="522720" cy="302760"/>
            <a:chOff x="2792986" y="1066384"/>
            <a:chExt cx="522720" cy="30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795" name="Entrada de lápiz 794">
                  <a:extLst>
                    <a:ext uri="{FF2B5EF4-FFF2-40B4-BE49-F238E27FC236}">
                      <a16:creationId xmlns:a16="http://schemas.microsoft.com/office/drawing/2014/main" id="{14589A36-18C1-4341-8F10-B70195A3E8B7}"/>
                    </a:ext>
                  </a:extLst>
                </p14:cNvPr>
                <p14:cNvContentPartPr/>
                <p14:nvPr/>
              </p14:nvContentPartPr>
              <p14:xfrm>
                <a:off x="2792986" y="1226944"/>
                <a:ext cx="522720" cy="142200"/>
              </p14:xfrm>
            </p:contentPart>
          </mc:Choice>
          <mc:Fallback xmlns="">
            <p:pic>
              <p:nvPicPr>
                <p:cNvPr id="795" name="Entrada de lápiz 794">
                  <a:extLst>
                    <a:ext uri="{FF2B5EF4-FFF2-40B4-BE49-F238E27FC236}">
                      <a16:creationId xmlns:a16="http://schemas.microsoft.com/office/drawing/2014/main" id="{14589A36-18C1-4341-8F10-B70195A3E8B7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2783986" y="1218304"/>
                  <a:ext cx="54036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796" name="Entrada de lápiz 795">
                  <a:extLst>
                    <a:ext uri="{FF2B5EF4-FFF2-40B4-BE49-F238E27FC236}">
                      <a16:creationId xmlns:a16="http://schemas.microsoft.com/office/drawing/2014/main" id="{30B00022-54BC-45D1-867A-B725DF254885}"/>
                    </a:ext>
                  </a:extLst>
                </p14:cNvPr>
                <p14:cNvContentPartPr/>
                <p14:nvPr/>
              </p14:nvContentPartPr>
              <p14:xfrm>
                <a:off x="3001066" y="1076104"/>
                <a:ext cx="41040" cy="128880"/>
              </p14:xfrm>
            </p:contentPart>
          </mc:Choice>
          <mc:Fallback xmlns="">
            <p:pic>
              <p:nvPicPr>
                <p:cNvPr id="796" name="Entrada de lápiz 795">
                  <a:extLst>
                    <a:ext uri="{FF2B5EF4-FFF2-40B4-BE49-F238E27FC236}">
                      <a16:creationId xmlns:a16="http://schemas.microsoft.com/office/drawing/2014/main" id="{30B00022-54BC-45D1-867A-B725DF254885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2992426" y="1067104"/>
                  <a:ext cx="5868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797" name="Entrada de lápiz 796">
                  <a:extLst>
                    <a:ext uri="{FF2B5EF4-FFF2-40B4-BE49-F238E27FC236}">
                      <a16:creationId xmlns:a16="http://schemas.microsoft.com/office/drawing/2014/main" id="{6040D14F-0F27-410F-96F6-5B393CB2DC8D}"/>
                    </a:ext>
                  </a:extLst>
                </p14:cNvPr>
                <p14:cNvContentPartPr/>
                <p14:nvPr/>
              </p14:nvContentPartPr>
              <p14:xfrm>
                <a:off x="3077386" y="1066384"/>
                <a:ext cx="97560" cy="84960"/>
              </p14:xfrm>
            </p:contentPart>
          </mc:Choice>
          <mc:Fallback xmlns="">
            <p:pic>
              <p:nvPicPr>
                <p:cNvPr id="797" name="Entrada de lápiz 796">
                  <a:extLst>
                    <a:ext uri="{FF2B5EF4-FFF2-40B4-BE49-F238E27FC236}">
                      <a16:creationId xmlns:a16="http://schemas.microsoft.com/office/drawing/2014/main" id="{6040D14F-0F27-410F-96F6-5B393CB2DC8D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3068386" y="1057744"/>
                  <a:ext cx="11520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798" name="Entrada de lápiz 797">
                  <a:extLst>
                    <a:ext uri="{FF2B5EF4-FFF2-40B4-BE49-F238E27FC236}">
                      <a16:creationId xmlns:a16="http://schemas.microsoft.com/office/drawing/2014/main" id="{D6E4B451-B497-4524-A196-946622639579}"/>
                    </a:ext>
                  </a:extLst>
                </p14:cNvPr>
                <p14:cNvContentPartPr/>
                <p14:nvPr/>
              </p14:nvContentPartPr>
              <p14:xfrm>
                <a:off x="3096826" y="1150624"/>
                <a:ext cx="121680" cy="108360"/>
              </p14:xfrm>
            </p:contentPart>
          </mc:Choice>
          <mc:Fallback xmlns="">
            <p:pic>
              <p:nvPicPr>
                <p:cNvPr id="798" name="Entrada de lápiz 797">
                  <a:extLst>
                    <a:ext uri="{FF2B5EF4-FFF2-40B4-BE49-F238E27FC236}">
                      <a16:creationId xmlns:a16="http://schemas.microsoft.com/office/drawing/2014/main" id="{D6E4B451-B497-4524-A196-946622639579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3087826" y="1141984"/>
                  <a:ext cx="139320" cy="12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4" name="Grupo 803">
            <a:extLst>
              <a:ext uri="{FF2B5EF4-FFF2-40B4-BE49-F238E27FC236}">
                <a16:creationId xmlns:a16="http://schemas.microsoft.com/office/drawing/2014/main" id="{173429F4-A4B7-45D4-8891-8CA2B16B1C38}"/>
              </a:ext>
            </a:extLst>
          </p:cNvPr>
          <p:cNvGrpSpPr/>
          <p:nvPr/>
        </p:nvGrpSpPr>
        <p:grpSpPr>
          <a:xfrm>
            <a:off x="3614146" y="956944"/>
            <a:ext cx="411120" cy="354960"/>
            <a:chOff x="3614146" y="956944"/>
            <a:chExt cx="411120" cy="354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800" name="Entrada de lápiz 799">
                  <a:extLst>
                    <a:ext uri="{FF2B5EF4-FFF2-40B4-BE49-F238E27FC236}">
                      <a16:creationId xmlns:a16="http://schemas.microsoft.com/office/drawing/2014/main" id="{B6ED76BF-5CE4-4F8C-9F2E-451A619ACEB7}"/>
                    </a:ext>
                  </a:extLst>
                </p14:cNvPr>
                <p14:cNvContentPartPr/>
                <p14:nvPr/>
              </p14:nvContentPartPr>
              <p14:xfrm>
                <a:off x="3614146" y="1194184"/>
                <a:ext cx="411120" cy="117720"/>
              </p14:xfrm>
            </p:contentPart>
          </mc:Choice>
          <mc:Fallback xmlns="">
            <p:pic>
              <p:nvPicPr>
                <p:cNvPr id="800" name="Entrada de lápiz 799">
                  <a:extLst>
                    <a:ext uri="{FF2B5EF4-FFF2-40B4-BE49-F238E27FC236}">
                      <a16:creationId xmlns:a16="http://schemas.microsoft.com/office/drawing/2014/main" id="{B6ED76BF-5CE4-4F8C-9F2E-451A619ACEB7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3605146" y="1185544"/>
                  <a:ext cx="42876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801" name="Entrada de lápiz 800">
                  <a:extLst>
                    <a:ext uri="{FF2B5EF4-FFF2-40B4-BE49-F238E27FC236}">
                      <a16:creationId xmlns:a16="http://schemas.microsoft.com/office/drawing/2014/main" id="{7B441F39-6CFE-499C-ADEB-B5C71462E11D}"/>
                    </a:ext>
                  </a:extLst>
                </p14:cNvPr>
                <p14:cNvContentPartPr/>
                <p14:nvPr/>
              </p14:nvContentPartPr>
              <p14:xfrm>
                <a:off x="3721066" y="956944"/>
                <a:ext cx="126360" cy="162720"/>
              </p14:xfrm>
            </p:contentPart>
          </mc:Choice>
          <mc:Fallback xmlns="">
            <p:pic>
              <p:nvPicPr>
                <p:cNvPr id="801" name="Entrada de lápiz 800">
                  <a:extLst>
                    <a:ext uri="{FF2B5EF4-FFF2-40B4-BE49-F238E27FC236}">
                      <a16:creationId xmlns:a16="http://schemas.microsoft.com/office/drawing/2014/main" id="{7B441F39-6CFE-499C-ADEB-B5C71462E11D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3712426" y="948304"/>
                  <a:ext cx="144000" cy="180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32">
            <p14:nvContentPartPr>
              <p14:cNvPr id="802" name="Entrada de lápiz 801">
                <a:extLst>
                  <a:ext uri="{FF2B5EF4-FFF2-40B4-BE49-F238E27FC236}">
                    <a16:creationId xmlns:a16="http://schemas.microsoft.com/office/drawing/2014/main" id="{8BC52CF1-D19E-4559-B160-8700F4DD1C3E}"/>
                  </a:ext>
                </a:extLst>
              </p14:cNvPr>
              <p14:cNvContentPartPr/>
              <p14:nvPr/>
            </p14:nvContentPartPr>
            <p14:xfrm>
              <a:off x="4497226" y="1241704"/>
              <a:ext cx="469080" cy="61200"/>
            </p14:xfrm>
          </p:contentPart>
        </mc:Choice>
        <mc:Fallback xmlns="">
          <p:pic>
            <p:nvPicPr>
              <p:cNvPr id="802" name="Entrada de lápiz 801">
                <a:extLst>
                  <a:ext uri="{FF2B5EF4-FFF2-40B4-BE49-F238E27FC236}">
                    <a16:creationId xmlns:a16="http://schemas.microsoft.com/office/drawing/2014/main" id="{8BC52CF1-D19E-4559-B160-8700F4DD1C3E}"/>
                  </a:ext>
                </a:extLst>
              </p:cNvPr>
              <p:cNvPicPr/>
              <p:nvPr/>
            </p:nvPicPr>
            <p:blipFill>
              <a:blip r:embed="rId433"/>
              <a:stretch>
                <a:fillRect/>
              </a:stretch>
            </p:blipFill>
            <p:spPr>
              <a:xfrm>
                <a:off x="4488586" y="1233064"/>
                <a:ext cx="48672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4">
            <p14:nvContentPartPr>
              <p14:cNvPr id="803" name="Entrada de lápiz 802">
                <a:extLst>
                  <a:ext uri="{FF2B5EF4-FFF2-40B4-BE49-F238E27FC236}">
                    <a16:creationId xmlns:a16="http://schemas.microsoft.com/office/drawing/2014/main" id="{BEAA32FB-EF4D-4DA6-B336-BAA8F91A5C91}"/>
                  </a:ext>
                </a:extLst>
              </p14:cNvPr>
              <p14:cNvContentPartPr/>
              <p14:nvPr/>
            </p14:nvContentPartPr>
            <p14:xfrm>
              <a:off x="4610266" y="1032184"/>
              <a:ext cx="91800" cy="107280"/>
            </p14:xfrm>
          </p:contentPart>
        </mc:Choice>
        <mc:Fallback xmlns="">
          <p:pic>
            <p:nvPicPr>
              <p:cNvPr id="803" name="Entrada de lápiz 802">
                <a:extLst>
                  <a:ext uri="{FF2B5EF4-FFF2-40B4-BE49-F238E27FC236}">
                    <a16:creationId xmlns:a16="http://schemas.microsoft.com/office/drawing/2014/main" id="{BEAA32FB-EF4D-4DA6-B336-BAA8F91A5C91}"/>
                  </a:ext>
                </a:extLst>
              </p:cNvPr>
              <p:cNvPicPr/>
              <p:nvPr/>
            </p:nvPicPr>
            <p:blipFill>
              <a:blip r:embed="rId435"/>
              <a:stretch>
                <a:fillRect/>
              </a:stretch>
            </p:blipFill>
            <p:spPr>
              <a:xfrm>
                <a:off x="4601626" y="1023184"/>
                <a:ext cx="109440" cy="12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6">
            <p14:nvContentPartPr>
              <p14:cNvPr id="805" name="Entrada de lápiz 804">
                <a:extLst>
                  <a:ext uri="{FF2B5EF4-FFF2-40B4-BE49-F238E27FC236}">
                    <a16:creationId xmlns:a16="http://schemas.microsoft.com/office/drawing/2014/main" id="{88D431E2-B8F3-431E-B620-F98BC682C406}"/>
                  </a:ext>
                </a:extLst>
              </p14:cNvPr>
              <p14:cNvContentPartPr/>
              <p14:nvPr/>
            </p14:nvContentPartPr>
            <p14:xfrm>
              <a:off x="6333586" y="2699704"/>
              <a:ext cx="56160" cy="11160"/>
            </p14:xfrm>
          </p:contentPart>
        </mc:Choice>
        <mc:Fallback xmlns="">
          <p:pic>
            <p:nvPicPr>
              <p:cNvPr id="805" name="Entrada de lápiz 804">
                <a:extLst>
                  <a:ext uri="{FF2B5EF4-FFF2-40B4-BE49-F238E27FC236}">
                    <a16:creationId xmlns:a16="http://schemas.microsoft.com/office/drawing/2014/main" id="{88D431E2-B8F3-431E-B620-F98BC682C406}"/>
                  </a:ext>
                </a:extLst>
              </p:cNvPr>
              <p:cNvPicPr/>
              <p:nvPr/>
            </p:nvPicPr>
            <p:blipFill>
              <a:blip r:embed="rId437"/>
              <a:stretch>
                <a:fillRect/>
              </a:stretch>
            </p:blipFill>
            <p:spPr>
              <a:xfrm>
                <a:off x="6324946" y="2690704"/>
                <a:ext cx="73800" cy="28800"/>
              </a:xfrm>
              <a:prstGeom prst="rect">
                <a:avLst/>
              </a:prstGeom>
            </p:spPr>
          </p:pic>
        </mc:Fallback>
      </mc:AlternateContent>
      <p:grpSp>
        <p:nvGrpSpPr>
          <p:cNvPr id="823" name="Grupo 822">
            <a:extLst>
              <a:ext uri="{FF2B5EF4-FFF2-40B4-BE49-F238E27FC236}">
                <a16:creationId xmlns:a16="http://schemas.microsoft.com/office/drawing/2014/main" id="{B1BC3084-0EDD-43FF-80C9-9362A80CFBB0}"/>
              </a:ext>
            </a:extLst>
          </p:cNvPr>
          <p:cNvGrpSpPr/>
          <p:nvPr/>
        </p:nvGrpSpPr>
        <p:grpSpPr>
          <a:xfrm>
            <a:off x="5765866" y="1455544"/>
            <a:ext cx="1431000" cy="329760"/>
            <a:chOff x="5765866" y="1455544"/>
            <a:chExt cx="1431000" cy="329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806" name="Entrada de lápiz 805">
                  <a:extLst>
                    <a:ext uri="{FF2B5EF4-FFF2-40B4-BE49-F238E27FC236}">
                      <a16:creationId xmlns:a16="http://schemas.microsoft.com/office/drawing/2014/main" id="{7DF633BD-7228-48ED-9BF3-DCDC68DA304E}"/>
                    </a:ext>
                  </a:extLst>
                </p14:cNvPr>
                <p14:cNvContentPartPr/>
                <p14:nvPr/>
              </p14:nvContentPartPr>
              <p14:xfrm>
                <a:off x="5765866" y="1458424"/>
                <a:ext cx="53640" cy="208800"/>
              </p14:xfrm>
            </p:contentPart>
          </mc:Choice>
          <mc:Fallback xmlns="">
            <p:pic>
              <p:nvPicPr>
                <p:cNvPr id="806" name="Entrada de lápiz 805">
                  <a:extLst>
                    <a:ext uri="{FF2B5EF4-FFF2-40B4-BE49-F238E27FC236}">
                      <a16:creationId xmlns:a16="http://schemas.microsoft.com/office/drawing/2014/main" id="{7DF633BD-7228-48ED-9BF3-DCDC68DA304E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5757226" y="1449784"/>
                  <a:ext cx="7128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807" name="Entrada de lápiz 806">
                  <a:extLst>
                    <a:ext uri="{FF2B5EF4-FFF2-40B4-BE49-F238E27FC236}">
                      <a16:creationId xmlns:a16="http://schemas.microsoft.com/office/drawing/2014/main" id="{87B30A93-D533-4014-AE3C-E54AF3C34193}"/>
                    </a:ext>
                  </a:extLst>
                </p14:cNvPr>
                <p14:cNvContentPartPr/>
                <p14:nvPr/>
              </p14:nvContentPartPr>
              <p14:xfrm>
                <a:off x="5851186" y="1462744"/>
                <a:ext cx="159840" cy="180360"/>
              </p14:xfrm>
            </p:contentPart>
          </mc:Choice>
          <mc:Fallback xmlns="">
            <p:pic>
              <p:nvPicPr>
                <p:cNvPr id="807" name="Entrada de lápiz 806">
                  <a:extLst>
                    <a:ext uri="{FF2B5EF4-FFF2-40B4-BE49-F238E27FC236}">
                      <a16:creationId xmlns:a16="http://schemas.microsoft.com/office/drawing/2014/main" id="{87B30A93-D533-4014-AE3C-E54AF3C34193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5842546" y="1453744"/>
                  <a:ext cx="17748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808" name="Entrada de lápiz 807">
                  <a:extLst>
                    <a:ext uri="{FF2B5EF4-FFF2-40B4-BE49-F238E27FC236}">
                      <a16:creationId xmlns:a16="http://schemas.microsoft.com/office/drawing/2014/main" id="{DBF88E39-E4F4-4BBB-A8C3-C01D09FA4BC5}"/>
                    </a:ext>
                  </a:extLst>
                </p14:cNvPr>
                <p14:cNvContentPartPr/>
                <p14:nvPr/>
              </p14:nvContentPartPr>
              <p14:xfrm>
                <a:off x="5872426" y="1581184"/>
                <a:ext cx="154080" cy="204120"/>
              </p14:xfrm>
            </p:contentPart>
          </mc:Choice>
          <mc:Fallback xmlns="">
            <p:pic>
              <p:nvPicPr>
                <p:cNvPr id="808" name="Entrada de lápiz 807">
                  <a:extLst>
                    <a:ext uri="{FF2B5EF4-FFF2-40B4-BE49-F238E27FC236}">
                      <a16:creationId xmlns:a16="http://schemas.microsoft.com/office/drawing/2014/main" id="{DBF88E39-E4F4-4BBB-A8C3-C01D09FA4BC5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5863786" y="1572184"/>
                  <a:ext cx="17172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809" name="Entrada de lápiz 808">
                  <a:extLst>
                    <a:ext uri="{FF2B5EF4-FFF2-40B4-BE49-F238E27FC236}">
                      <a16:creationId xmlns:a16="http://schemas.microsoft.com/office/drawing/2014/main" id="{EB1A8240-9DFE-45B4-9B64-0294C6FDE578}"/>
                    </a:ext>
                  </a:extLst>
                </p14:cNvPr>
                <p14:cNvContentPartPr/>
                <p14:nvPr/>
              </p14:nvContentPartPr>
              <p14:xfrm>
                <a:off x="6242506" y="1505944"/>
                <a:ext cx="72000" cy="204120"/>
              </p14:xfrm>
            </p:contentPart>
          </mc:Choice>
          <mc:Fallback xmlns="">
            <p:pic>
              <p:nvPicPr>
                <p:cNvPr id="809" name="Entrada de lápiz 808">
                  <a:extLst>
                    <a:ext uri="{FF2B5EF4-FFF2-40B4-BE49-F238E27FC236}">
                      <a16:creationId xmlns:a16="http://schemas.microsoft.com/office/drawing/2014/main" id="{EB1A8240-9DFE-45B4-9B64-0294C6FDE578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6233866" y="1496944"/>
                  <a:ext cx="8964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810" name="Entrada de lápiz 809">
                  <a:extLst>
                    <a:ext uri="{FF2B5EF4-FFF2-40B4-BE49-F238E27FC236}">
                      <a16:creationId xmlns:a16="http://schemas.microsoft.com/office/drawing/2014/main" id="{3E82EE9A-8E92-46BA-AEC2-A4467DCD7EF7}"/>
                    </a:ext>
                  </a:extLst>
                </p14:cNvPr>
                <p14:cNvContentPartPr/>
                <p14:nvPr/>
              </p14:nvContentPartPr>
              <p14:xfrm>
                <a:off x="6202906" y="1645624"/>
                <a:ext cx="120240" cy="360"/>
              </p14:xfrm>
            </p:contentPart>
          </mc:Choice>
          <mc:Fallback xmlns="">
            <p:pic>
              <p:nvPicPr>
                <p:cNvPr id="810" name="Entrada de lápiz 809">
                  <a:extLst>
                    <a:ext uri="{FF2B5EF4-FFF2-40B4-BE49-F238E27FC236}">
                      <a16:creationId xmlns:a16="http://schemas.microsoft.com/office/drawing/2014/main" id="{3E82EE9A-8E92-46BA-AEC2-A4467DCD7EF7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6194266" y="1636984"/>
                  <a:ext cx="1378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811" name="Entrada de lápiz 810">
                  <a:extLst>
                    <a:ext uri="{FF2B5EF4-FFF2-40B4-BE49-F238E27FC236}">
                      <a16:creationId xmlns:a16="http://schemas.microsoft.com/office/drawing/2014/main" id="{0C91A716-7548-4B11-A7CB-30F976EC2728}"/>
                    </a:ext>
                  </a:extLst>
                </p14:cNvPr>
                <p14:cNvContentPartPr/>
                <p14:nvPr/>
              </p14:nvContentPartPr>
              <p14:xfrm>
                <a:off x="6420346" y="1497664"/>
                <a:ext cx="204120" cy="268920"/>
              </p14:xfrm>
            </p:contentPart>
          </mc:Choice>
          <mc:Fallback xmlns="">
            <p:pic>
              <p:nvPicPr>
                <p:cNvPr id="811" name="Entrada de lápiz 810">
                  <a:extLst>
                    <a:ext uri="{FF2B5EF4-FFF2-40B4-BE49-F238E27FC236}">
                      <a16:creationId xmlns:a16="http://schemas.microsoft.com/office/drawing/2014/main" id="{0C91A716-7548-4B11-A7CB-30F976EC2728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6411346" y="1489024"/>
                  <a:ext cx="22176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812" name="Entrada de lápiz 811">
                  <a:extLst>
                    <a:ext uri="{FF2B5EF4-FFF2-40B4-BE49-F238E27FC236}">
                      <a16:creationId xmlns:a16="http://schemas.microsoft.com/office/drawing/2014/main" id="{BFDE6C91-F010-4FE2-88BB-1966BA7D8560}"/>
                    </a:ext>
                  </a:extLst>
                </p14:cNvPr>
                <p14:cNvContentPartPr/>
                <p14:nvPr/>
              </p14:nvContentPartPr>
              <p14:xfrm>
                <a:off x="6702226" y="1600624"/>
                <a:ext cx="150840" cy="24480"/>
              </p14:xfrm>
            </p:contentPart>
          </mc:Choice>
          <mc:Fallback xmlns="">
            <p:pic>
              <p:nvPicPr>
                <p:cNvPr id="812" name="Entrada de lápiz 811">
                  <a:extLst>
                    <a:ext uri="{FF2B5EF4-FFF2-40B4-BE49-F238E27FC236}">
                      <a16:creationId xmlns:a16="http://schemas.microsoft.com/office/drawing/2014/main" id="{BFDE6C91-F010-4FE2-88BB-1966BA7D8560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6693226" y="1591624"/>
                  <a:ext cx="16848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813" name="Entrada de lápiz 812">
                  <a:extLst>
                    <a:ext uri="{FF2B5EF4-FFF2-40B4-BE49-F238E27FC236}">
                      <a16:creationId xmlns:a16="http://schemas.microsoft.com/office/drawing/2014/main" id="{A6423F39-6355-4262-8620-5EDDD1C105D2}"/>
                    </a:ext>
                  </a:extLst>
                </p14:cNvPr>
                <p14:cNvContentPartPr/>
                <p14:nvPr/>
              </p14:nvContentPartPr>
              <p14:xfrm>
                <a:off x="6937666" y="1455544"/>
                <a:ext cx="259200" cy="244800"/>
              </p14:xfrm>
            </p:contentPart>
          </mc:Choice>
          <mc:Fallback xmlns="">
            <p:pic>
              <p:nvPicPr>
                <p:cNvPr id="813" name="Entrada de lápiz 812">
                  <a:extLst>
                    <a:ext uri="{FF2B5EF4-FFF2-40B4-BE49-F238E27FC236}">
                      <a16:creationId xmlns:a16="http://schemas.microsoft.com/office/drawing/2014/main" id="{A6423F39-6355-4262-8620-5EDDD1C105D2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6929026" y="1446904"/>
                  <a:ext cx="276840" cy="262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2" name="Grupo 821">
            <a:extLst>
              <a:ext uri="{FF2B5EF4-FFF2-40B4-BE49-F238E27FC236}">
                <a16:creationId xmlns:a16="http://schemas.microsoft.com/office/drawing/2014/main" id="{23ABECFD-37C3-4BB0-B9C7-04EAA0952DBE}"/>
              </a:ext>
            </a:extLst>
          </p:cNvPr>
          <p:cNvGrpSpPr/>
          <p:nvPr/>
        </p:nvGrpSpPr>
        <p:grpSpPr>
          <a:xfrm>
            <a:off x="6270226" y="1977904"/>
            <a:ext cx="624960" cy="280800"/>
            <a:chOff x="6270226" y="1977904"/>
            <a:chExt cx="624960" cy="28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814" name="Entrada de lápiz 813">
                  <a:extLst>
                    <a:ext uri="{FF2B5EF4-FFF2-40B4-BE49-F238E27FC236}">
                      <a16:creationId xmlns:a16="http://schemas.microsoft.com/office/drawing/2014/main" id="{E0D10096-9A62-4E0E-9B79-3C39F4C77227}"/>
                    </a:ext>
                  </a:extLst>
                </p14:cNvPr>
                <p14:cNvContentPartPr/>
                <p14:nvPr/>
              </p14:nvContentPartPr>
              <p14:xfrm>
                <a:off x="6270226" y="2009224"/>
                <a:ext cx="325800" cy="249480"/>
              </p14:xfrm>
            </p:contentPart>
          </mc:Choice>
          <mc:Fallback xmlns="">
            <p:pic>
              <p:nvPicPr>
                <p:cNvPr id="814" name="Entrada de lápiz 813">
                  <a:extLst>
                    <a:ext uri="{FF2B5EF4-FFF2-40B4-BE49-F238E27FC236}">
                      <a16:creationId xmlns:a16="http://schemas.microsoft.com/office/drawing/2014/main" id="{E0D10096-9A62-4E0E-9B79-3C39F4C77227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6261586" y="2000584"/>
                  <a:ext cx="34344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815" name="Entrada de lápiz 814">
                  <a:extLst>
                    <a:ext uri="{FF2B5EF4-FFF2-40B4-BE49-F238E27FC236}">
                      <a16:creationId xmlns:a16="http://schemas.microsoft.com/office/drawing/2014/main" id="{6EC0988F-D3CD-4C7E-8026-F8FB6EABBD50}"/>
                    </a:ext>
                  </a:extLst>
                </p14:cNvPr>
                <p14:cNvContentPartPr/>
                <p14:nvPr/>
              </p14:nvContentPartPr>
              <p14:xfrm>
                <a:off x="6617266" y="1977904"/>
                <a:ext cx="277920" cy="218880"/>
              </p14:xfrm>
            </p:contentPart>
          </mc:Choice>
          <mc:Fallback xmlns="">
            <p:pic>
              <p:nvPicPr>
                <p:cNvPr id="815" name="Entrada de lápiz 814">
                  <a:extLst>
                    <a:ext uri="{FF2B5EF4-FFF2-40B4-BE49-F238E27FC236}">
                      <a16:creationId xmlns:a16="http://schemas.microsoft.com/office/drawing/2014/main" id="{6EC0988F-D3CD-4C7E-8026-F8FB6EABBD50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6608266" y="1968904"/>
                  <a:ext cx="295560" cy="236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58">
            <p14:nvContentPartPr>
              <p14:cNvPr id="824" name="Entrada de lápiz 823">
                <a:extLst>
                  <a:ext uri="{FF2B5EF4-FFF2-40B4-BE49-F238E27FC236}">
                    <a16:creationId xmlns:a16="http://schemas.microsoft.com/office/drawing/2014/main" id="{063B6E43-8F6D-4719-9B20-2CC3A2D7F966}"/>
                  </a:ext>
                </a:extLst>
              </p14:cNvPr>
              <p14:cNvContentPartPr/>
              <p14:nvPr/>
            </p14:nvContentPartPr>
            <p14:xfrm>
              <a:off x="9429538" y="3495372"/>
              <a:ext cx="27266" cy="7380"/>
            </p14:xfrm>
          </p:contentPart>
        </mc:Choice>
        <mc:Fallback xmlns="">
          <p:pic>
            <p:nvPicPr>
              <p:cNvPr id="824" name="Entrada de lápiz 823">
                <a:extLst>
                  <a:ext uri="{FF2B5EF4-FFF2-40B4-BE49-F238E27FC236}">
                    <a16:creationId xmlns:a16="http://schemas.microsoft.com/office/drawing/2014/main" id="{063B6E43-8F6D-4719-9B20-2CC3A2D7F966}"/>
                  </a:ext>
                </a:extLst>
              </p:cNvPr>
              <p:cNvPicPr/>
              <p:nvPr/>
            </p:nvPicPr>
            <p:blipFill>
              <a:blip r:embed="rId459"/>
              <a:stretch>
                <a:fillRect/>
              </a:stretch>
            </p:blipFill>
            <p:spPr>
              <a:xfrm>
                <a:off x="9420569" y="3486586"/>
                <a:ext cx="44845" cy="24600"/>
              </a:xfrm>
              <a:prstGeom prst="rect">
                <a:avLst/>
              </a:prstGeom>
            </p:spPr>
          </p:pic>
        </mc:Fallback>
      </mc:AlternateContent>
      <p:grpSp>
        <p:nvGrpSpPr>
          <p:cNvPr id="836" name="Grupo 835">
            <a:extLst>
              <a:ext uri="{FF2B5EF4-FFF2-40B4-BE49-F238E27FC236}">
                <a16:creationId xmlns:a16="http://schemas.microsoft.com/office/drawing/2014/main" id="{62E076E8-3910-47C5-929D-879A36E40959}"/>
              </a:ext>
            </a:extLst>
          </p:cNvPr>
          <p:cNvGrpSpPr/>
          <p:nvPr/>
        </p:nvGrpSpPr>
        <p:grpSpPr>
          <a:xfrm>
            <a:off x="7791586" y="1462384"/>
            <a:ext cx="751680" cy="766080"/>
            <a:chOff x="7791586" y="1462384"/>
            <a:chExt cx="751680" cy="76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816" name="Entrada de lápiz 815">
                  <a:extLst>
                    <a:ext uri="{FF2B5EF4-FFF2-40B4-BE49-F238E27FC236}">
                      <a16:creationId xmlns:a16="http://schemas.microsoft.com/office/drawing/2014/main" id="{67A7F99E-36BC-4CDF-8363-9BE998380B52}"/>
                    </a:ext>
                  </a:extLst>
                </p14:cNvPr>
                <p14:cNvContentPartPr/>
                <p14:nvPr/>
              </p14:nvContentPartPr>
              <p14:xfrm>
                <a:off x="7791586" y="1839304"/>
                <a:ext cx="89640" cy="360"/>
              </p14:xfrm>
            </p:contentPart>
          </mc:Choice>
          <mc:Fallback xmlns="">
            <p:pic>
              <p:nvPicPr>
                <p:cNvPr id="816" name="Entrada de lápiz 815">
                  <a:extLst>
                    <a:ext uri="{FF2B5EF4-FFF2-40B4-BE49-F238E27FC236}">
                      <a16:creationId xmlns:a16="http://schemas.microsoft.com/office/drawing/2014/main" id="{67A7F99E-36BC-4CDF-8363-9BE998380B52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7782946" y="1830304"/>
                  <a:ext cx="1072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817" name="Entrada de lápiz 816">
                  <a:extLst>
                    <a:ext uri="{FF2B5EF4-FFF2-40B4-BE49-F238E27FC236}">
                      <a16:creationId xmlns:a16="http://schemas.microsoft.com/office/drawing/2014/main" id="{5C6EE5F7-6FB1-4F70-9163-A99354B8C053}"/>
                    </a:ext>
                  </a:extLst>
                </p14:cNvPr>
                <p14:cNvContentPartPr/>
                <p14:nvPr/>
              </p14:nvContentPartPr>
              <p14:xfrm>
                <a:off x="7802746" y="1903744"/>
                <a:ext cx="133560" cy="11520"/>
              </p14:xfrm>
            </p:contentPart>
          </mc:Choice>
          <mc:Fallback xmlns="">
            <p:pic>
              <p:nvPicPr>
                <p:cNvPr id="817" name="Entrada de lápiz 816">
                  <a:extLst>
                    <a:ext uri="{FF2B5EF4-FFF2-40B4-BE49-F238E27FC236}">
                      <a16:creationId xmlns:a16="http://schemas.microsoft.com/office/drawing/2014/main" id="{5C6EE5F7-6FB1-4F70-9163-A99354B8C053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7794106" y="1895104"/>
                  <a:ext cx="1512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818" name="Entrada de lápiz 817">
                  <a:extLst>
                    <a:ext uri="{FF2B5EF4-FFF2-40B4-BE49-F238E27FC236}">
                      <a16:creationId xmlns:a16="http://schemas.microsoft.com/office/drawing/2014/main" id="{8A80CB0B-A11A-40D4-84CF-C55A79B25234}"/>
                    </a:ext>
                  </a:extLst>
                </p14:cNvPr>
                <p14:cNvContentPartPr/>
                <p14:nvPr/>
              </p14:nvContentPartPr>
              <p14:xfrm>
                <a:off x="8038906" y="1812664"/>
                <a:ext cx="346680" cy="60480"/>
              </p14:xfrm>
            </p:contentPart>
          </mc:Choice>
          <mc:Fallback xmlns="">
            <p:pic>
              <p:nvPicPr>
                <p:cNvPr id="818" name="Entrada de lápiz 817">
                  <a:extLst>
                    <a:ext uri="{FF2B5EF4-FFF2-40B4-BE49-F238E27FC236}">
                      <a16:creationId xmlns:a16="http://schemas.microsoft.com/office/drawing/2014/main" id="{8A80CB0B-A11A-40D4-84CF-C55A79B25234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8029906" y="1803664"/>
                  <a:ext cx="36432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819" name="Entrada de lápiz 818">
                  <a:extLst>
                    <a:ext uri="{FF2B5EF4-FFF2-40B4-BE49-F238E27FC236}">
                      <a16:creationId xmlns:a16="http://schemas.microsoft.com/office/drawing/2014/main" id="{EE74197D-D47E-478C-9014-E2EE0D1F3A24}"/>
                    </a:ext>
                  </a:extLst>
                </p14:cNvPr>
                <p14:cNvContentPartPr/>
                <p14:nvPr/>
              </p14:nvContentPartPr>
              <p14:xfrm>
                <a:off x="8018746" y="2011024"/>
                <a:ext cx="212040" cy="217440"/>
              </p14:xfrm>
            </p:contentPart>
          </mc:Choice>
          <mc:Fallback xmlns="">
            <p:pic>
              <p:nvPicPr>
                <p:cNvPr id="819" name="Entrada de lápiz 818">
                  <a:extLst>
                    <a:ext uri="{FF2B5EF4-FFF2-40B4-BE49-F238E27FC236}">
                      <a16:creationId xmlns:a16="http://schemas.microsoft.com/office/drawing/2014/main" id="{EE74197D-D47E-478C-9014-E2EE0D1F3A24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8009746" y="2002024"/>
                  <a:ext cx="22968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820" name="Entrada de lápiz 819">
                  <a:extLst>
                    <a:ext uri="{FF2B5EF4-FFF2-40B4-BE49-F238E27FC236}">
                      <a16:creationId xmlns:a16="http://schemas.microsoft.com/office/drawing/2014/main" id="{4FC43993-7709-45F6-A3D1-242A313466FE}"/>
                    </a:ext>
                  </a:extLst>
                </p14:cNvPr>
                <p14:cNvContentPartPr/>
                <p14:nvPr/>
              </p14:nvContentPartPr>
              <p14:xfrm>
                <a:off x="8250946" y="2009224"/>
                <a:ext cx="292320" cy="196920"/>
              </p14:xfrm>
            </p:contentPart>
          </mc:Choice>
          <mc:Fallback xmlns="">
            <p:pic>
              <p:nvPicPr>
                <p:cNvPr id="820" name="Entrada de lápiz 819">
                  <a:extLst>
                    <a:ext uri="{FF2B5EF4-FFF2-40B4-BE49-F238E27FC236}">
                      <a16:creationId xmlns:a16="http://schemas.microsoft.com/office/drawing/2014/main" id="{4FC43993-7709-45F6-A3D1-242A313466FE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8241946" y="2000584"/>
                  <a:ext cx="30996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834" name="Entrada de lápiz 833">
                  <a:extLst>
                    <a:ext uri="{FF2B5EF4-FFF2-40B4-BE49-F238E27FC236}">
                      <a16:creationId xmlns:a16="http://schemas.microsoft.com/office/drawing/2014/main" id="{345BAD02-A53C-4B7C-BE19-C46815FCD475}"/>
                    </a:ext>
                  </a:extLst>
                </p14:cNvPr>
                <p14:cNvContentPartPr/>
                <p14:nvPr/>
              </p14:nvContentPartPr>
              <p14:xfrm>
                <a:off x="8064466" y="1517104"/>
                <a:ext cx="80640" cy="258840"/>
              </p14:xfrm>
            </p:contentPart>
          </mc:Choice>
          <mc:Fallback xmlns="">
            <p:pic>
              <p:nvPicPr>
                <p:cNvPr id="834" name="Entrada de lápiz 833">
                  <a:extLst>
                    <a:ext uri="{FF2B5EF4-FFF2-40B4-BE49-F238E27FC236}">
                      <a16:creationId xmlns:a16="http://schemas.microsoft.com/office/drawing/2014/main" id="{345BAD02-A53C-4B7C-BE19-C46815FCD475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8055826" y="1508104"/>
                  <a:ext cx="9828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835" name="Entrada de lápiz 834">
                  <a:extLst>
                    <a:ext uri="{FF2B5EF4-FFF2-40B4-BE49-F238E27FC236}">
                      <a16:creationId xmlns:a16="http://schemas.microsoft.com/office/drawing/2014/main" id="{C24D7AEA-80A0-4081-B46D-82B4C48270E5}"/>
                    </a:ext>
                  </a:extLst>
                </p14:cNvPr>
                <p14:cNvContentPartPr/>
                <p14:nvPr/>
              </p14:nvContentPartPr>
              <p14:xfrm>
                <a:off x="8173186" y="1462384"/>
                <a:ext cx="269280" cy="281160"/>
              </p14:xfrm>
            </p:contentPart>
          </mc:Choice>
          <mc:Fallback xmlns="">
            <p:pic>
              <p:nvPicPr>
                <p:cNvPr id="835" name="Entrada de lápiz 834">
                  <a:extLst>
                    <a:ext uri="{FF2B5EF4-FFF2-40B4-BE49-F238E27FC236}">
                      <a16:creationId xmlns:a16="http://schemas.microsoft.com/office/drawing/2014/main" id="{C24D7AEA-80A0-4081-B46D-82B4C48270E5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8164186" y="1453384"/>
                  <a:ext cx="286920" cy="29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0" name="Grupo 869">
            <a:extLst>
              <a:ext uri="{FF2B5EF4-FFF2-40B4-BE49-F238E27FC236}">
                <a16:creationId xmlns:a16="http://schemas.microsoft.com/office/drawing/2014/main" id="{9148922A-1DF0-487E-BA17-D58B27CEEE44}"/>
              </a:ext>
            </a:extLst>
          </p:cNvPr>
          <p:cNvGrpSpPr/>
          <p:nvPr/>
        </p:nvGrpSpPr>
        <p:grpSpPr>
          <a:xfrm>
            <a:off x="8498266" y="1323064"/>
            <a:ext cx="290880" cy="172080"/>
            <a:chOff x="8498266" y="1323064"/>
            <a:chExt cx="290880" cy="172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860" name="Entrada de lápiz 859">
                  <a:extLst>
                    <a:ext uri="{FF2B5EF4-FFF2-40B4-BE49-F238E27FC236}">
                      <a16:creationId xmlns:a16="http://schemas.microsoft.com/office/drawing/2014/main" id="{D6551ED2-BF22-4D8D-BAAB-281AE4B643D7}"/>
                    </a:ext>
                  </a:extLst>
                </p14:cNvPr>
                <p14:cNvContentPartPr/>
                <p14:nvPr/>
              </p14:nvContentPartPr>
              <p14:xfrm>
                <a:off x="8498266" y="1430344"/>
                <a:ext cx="360" cy="360"/>
              </p14:xfrm>
            </p:contentPart>
          </mc:Choice>
          <mc:Fallback xmlns="">
            <p:pic>
              <p:nvPicPr>
                <p:cNvPr id="860" name="Entrada de lápiz 859">
                  <a:extLst>
                    <a:ext uri="{FF2B5EF4-FFF2-40B4-BE49-F238E27FC236}">
                      <a16:creationId xmlns:a16="http://schemas.microsoft.com/office/drawing/2014/main" id="{D6551ED2-BF22-4D8D-BAAB-281AE4B643D7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8480266" y="1412344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861" name="Entrada de lápiz 860">
                  <a:extLst>
                    <a:ext uri="{FF2B5EF4-FFF2-40B4-BE49-F238E27FC236}">
                      <a16:creationId xmlns:a16="http://schemas.microsoft.com/office/drawing/2014/main" id="{7B9F570C-7263-48FF-A949-3725A3050B37}"/>
                    </a:ext>
                  </a:extLst>
                </p14:cNvPr>
                <p14:cNvContentPartPr/>
                <p14:nvPr/>
              </p14:nvContentPartPr>
              <p14:xfrm>
                <a:off x="8498266" y="1494784"/>
                <a:ext cx="360" cy="360"/>
              </p14:xfrm>
            </p:contentPart>
          </mc:Choice>
          <mc:Fallback xmlns="">
            <p:pic>
              <p:nvPicPr>
                <p:cNvPr id="861" name="Entrada de lápiz 860">
                  <a:extLst>
                    <a:ext uri="{FF2B5EF4-FFF2-40B4-BE49-F238E27FC236}">
                      <a16:creationId xmlns:a16="http://schemas.microsoft.com/office/drawing/2014/main" id="{7B9F570C-7263-48FF-A949-3725A3050B37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8480266" y="1476784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863" name="Entrada de lápiz 862">
                  <a:extLst>
                    <a:ext uri="{FF2B5EF4-FFF2-40B4-BE49-F238E27FC236}">
                      <a16:creationId xmlns:a16="http://schemas.microsoft.com/office/drawing/2014/main" id="{5C640DA4-D26D-4C51-9CEA-82ADA7AAFE1F}"/>
                    </a:ext>
                  </a:extLst>
                </p14:cNvPr>
                <p14:cNvContentPartPr/>
                <p14:nvPr/>
              </p14:nvContentPartPr>
              <p14:xfrm>
                <a:off x="8577466" y="1347904"/>
                <a:ext cx="52200" cy="141840"/>
              </p14:xfrm>
            </p:contentPart>
          </mc:Choice>
          <mc:Fallback xmlns="">
            <p:pic>
              <p:nvPicPr>
                <p:cNvPr id="863" name="Entrada de lápiz 862">
                  <a:extLst>
                    <a:ext uri="{FF2B5EF4-FFF2-40B4-BE49-F238E27FC236}">
                      <a16:creationId xmlns:a16="http://schemas.microsoft.com/office/drawing/2014/main" id="{5C640DA4-D26D-4C51-9CEA-82ADA7AAFE1F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8559466" y="1330264"/>
                  <a:ext cx="8784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864" name="Entrada de lápiz 863">
                  <a:extLst>
                    <a:ext uri="{FF2B5EF4-FFF2-40B4-BE49-F238E27FC236}">
                      <a16:creationId xmlns:a16="http://schemas.microsoft.com/office/drawing/2014/main" id="{8E70B356-BF35-4241-AE59-A2FDA0496055}"/>
                    </a:ext>
                  </a:extLst>
                </p14:cNvPr>
                <p14:cNvContentPartPr/>
                <p14:nvPr/>
              </p14:nvContentPartPr>
              <p14:xfrm>
                <a:off x="8685826" y="1323064"/>
                <a:ext cx="103320" cy="171000"/>
              </p14:xfrm>
            </p:contentPart>
          </mc:Choice>
          <mc:Fallback xmlns="">
            <p:pic>
              <p:nvPicPr>
                <p:cNvPr id="864" name="Entrada de lápiz 863">
                  <a:extLst>
                    <a:ext uri="{FF2B5EF4-FFF2-40B4-BE49-F238E27FC236}">
                      <a16:creationId xmlns:a16="http://schemas.microsoft.com/office/drawing/2014/main" id="{8E70B356-BF35-4241-AE59-A2FDA0496055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8667826" y="1305064"/>
                  <a:ext cx="138960" cy="20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9" name="Grupo 868">
            <a:extLst>
              <a:ext uri="{FF2B5EF4-FFF2-40B4-BE49-F238E27FC236}">
                <a16:creationId xmlns:a16="http://schemas.microsoft.com/office/drawing/2014/main" id="{1D5075DA-E2B5-4680-B29F-0149F0D12706}"/>
              </a:ext>
            </a:extLst>
          </p:cNvPr>
          <p:cNvGrpSpPr/>
          <p:nvPr/>
        </p:nvGrpSpPr>
        <p:grpSpPr>
          <a:xfrm>
            <a:off x="8477026" y="2161864"/>
            <a:ext cx="376920" cy="194760"/>
            <a:chOff x="8477026" y="2161864"/>
            <a:chExt cx="376920" cy="19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865" name="Entrada de lápiz 864">
                  <a:extLst>
                    <a:ext uri="{FF2B5EF4-FFF2-40B4-BE49-F238E27FC236}">
                      <a16:creationId xmlns:a16="http://schemas.microsoft.com/office/drawing/2014/main" id="{D9A98A71-1578-49C4-84F9-339B9CC0B254}"/>
                    </a:ext>
                  </a:extLst>
                </p14:cNvPr>
                <p14:cNvContentPartPr/>
                <p14:nvPr/>
              </p14:nvContentPartPr>
              <p14:xfrm>
                <a:off x="8558386" y="2161864"/>
                <a:ext cx="4680" cy="360"/>
              </p14:xfrm>
            </p:contentPart>
          </mc:Choice>
          <mc:Fallback xmlns="">
            <p:pic>
              <p:nvPicPr>
                <p:cNvPr id="865" name="Entrada de lápiz 864">
                  <a:extLst>
                    <a:ext uri="{FF2B5EF4-FFF2-40B4-BE49-F238E27FC236}">
                      <a16:creationId xmlns:a16="http://schemas.microsoft.com/office/drawing/2014/main" id="{D9A98A71-1578-49C4-84F9-339B9CC0B254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8540746" y="2144224"/>
                  <a:ext cx="403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866" name="Entrada de lápiz 865">
                  <a:extLst>
                    <a:ext uri="{FF2B5EF4-FFF2-40B4-BE49-F238E27FC236}">
                      <a16:creationId xmlns:a16="http://schemas.microsoft.com/office/drawing/2014/main" id="{8402F40A-16D1-4CF5-A1C9-B3CEA76E8B5A}"/>
                    </a:ext>
                  </a:extLst>
                </p14:cNvPr>
                <p14:cNvContentPartPr/>
                <p14:nvPr/>
              </p14:nvContentPartPr>
              <p14:xfrm>
                <a:off x="8477026" y="2258704"/>
                <a:ext cx="360" cy="360"/>
              </p14:xfrm>
            </p:contentPart>
          </mc:Choice>
          <mc:Fallback xmlns="">
            <p:pic>
              <p:nvPicPr>
                <p:cNvPr id="866" name="Entrada de lápiz 865">
                  <a:extLst>
                    <a:ext uri="{FF2B5EF4-FFF2-40B4-BE49-F238E27FC236}">
                      <a16:creationId xmlns:a16="http://schemas.microsoft.com/office/drawing/2014/main" id="{8402F40A-16D1-4CF5-A1C9-B3CEA76E8B5A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8459026" y="2240704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867" name="Entrada de lápiz 866">
                  <a:extLst>
                    <a:ext uri="{FF2B5EF4-FFF2-40B4-BE49-F238E27FC236}">
                      <a16:creationId xmlns:a16="http://schemas.microsoft.com/office/drawing/2014/main" id="{336395D9-AEF1-425D-A731-3BB676A42298}"/>
                    </a:ext>
                  </a:extLst>
                </p14:cNvPr>
                <p14:cNvContentPartPr/>
                <p14:nvPr/>
              </p14:nvContentPartPr>
              <p14:xfrm>
                <a:off x="8588986" y="2223784"/>
                <a:ext cx="71640" cy="78480"/>
              </p14:xfrm>
            </p:contentPart>
          </mc:Choice>
          <mc:Fallback xmlns="">
            <p:pic>
              <p:nvPicPr>
                <p:cNvPr id="867" name="Entrada de lápiz 866">
                  <a:extLst>
                    <a:ext uri="{FF2B5EF4-FFF2-40B4-BE49-F238E27FC236}">
                      <a16:creationId xmlns:a16="http://schemas.microsoft.com/office/drawing/2014/main" id="{336395D9-AEF1-425D-A731-3BB676A42298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8570986" y="2205784"/>
                  <a:ext cx="10728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868" name="Entrada de lápiz 867">
                  <a:extLst>
                    <a:ext uri="{FF2B5EF4-FFF2-40B4-BE49-F238E27FC236}">
                      <a16:creationId xmlns:a16="http://schemas.microsoft.com/office/drawing/2014/main" id="{7FDEE169-7D65-4547-B5C5-A571248BBB3D}"/>
                    </a:ext>
                  </a:extLst>
                </p14:cNvPr>
                <p14:cNvContentPartPr/>
                <p14:nvPr/>
              </p14:nvContentPartPr>
              <p14:xfrm>
                <a:off x="8736946" y="2193904"/>
                <a:ext cx="117000" cy="162720"/>
              </p14:xfrm>
            </p:contentPart>
          </mc:Choice>
          <mc:Fallback xmlns="">
            <p:pic>
              <p:nvPicPr>
                <p:cNvPr id="868" name="Entrada de lápiz 867">
                  <a:extLst>
                    <a:ext uri="{FF2B5EF4-FFF2-40B4-BE49-F238E27FC236}">
                      <a16:creationId xmlns:a16="http://schemas.microsoft.com/office/drawing/2014/main" id="{7FDEE169-7D65-4547-B5C5-A571248BBB3D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8719306" y="2176264"/>
                  <a:ext cx="152640" cy="198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4" name="Grupo 873">
            <a:extLst>
              <a:ext uri="{FF2B5EF4-FFF2-40B4-BE49-F238E27FC236}">
                <a16:creationId xmlns:a16="http://schemas.microsoft.com/office/drawing/2014/main" id="{05DF33F7-ABE9-4F5C-98A9-A09FF488923D}"/>
              </a:ext>
            </a:extLst>
          </p:cNvPr>
          <p:cNvGrpSpPr/>
          <p:nvPr/>
        </p:nvGrpSpPr>
        <p:grpSpPr>
          <a:xfrm>
            <a:off x="8723986" y="1729504"/>
            <a:ext cx="114120" cy="66960"/>
            <a:chOff x="8723986" y="1729504"/>
            <a:chExt cx="114120" cy="6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871" name="Entrada de lápiz 870">
                  <a:extLst>
                    <a:ext uri="{FF2B5EF4-FFF2-40B4-BE49-F238E27FC236}">
                      <a16:creationId xmlns:a16="http://schemas.microsoft.com/office/drawing/2014/main" id="{DA0BBAB2-F132-4A05-98B9-1E1580FB2B7C}"/>
                    </a:ext>
                  </a:extLst>
                </p14:cNvPr>
                <p14:cNvContentPartPr/>
                <p14:nvPr/>
              </p14:nvContentPartPr>
              <p14:xfrm>
                <a:off x="8723986" y="1729504"/>
                <a:ext cx="82800" cy="12960"/>
              </p14:xfrm>
            </p:contentPart>
          </mc:Choice>
          <mc:Fallback xmlns="">
            <p:pic>
              <p:nvPicPr>
                <p:cNvPr id="871" name="Entrada de lápiz 870">
                  <a:extLst>
                    <a:ext uri="{FF2B5EF4-FFF2-40B4-BE49-F238E27FC236}">
                      <a16:creationId xmlns:a16="http://schemas.microsoft.com/office/drawing/2014/main" id="{DA0BBAB2-F132-4A05-98B9-1E1580FB2B7C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8714986" y="1720864"/>
                  <a:ext cx="10044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872" name="Entrada de lápiz 871">
                  <a:extLst>
                    <a:ext uri="{FF2B5EF4-FFF2-40B4-BE49-F238E27FC236}">
                      <a16:creationId xmlns:a16="http://schemas.microsoft.com/office/drawing/2014/main" id="{1D93AB47-BA45-4A64-88DB-B588C769E9B1}"/>
                    </a:ext>
                  </a:extLst>
                </p14:cNvPr>
                <p14:cNvContentPartPr/>
                <p14:nvPr/>
              </p14:nvContentPartPr>
              <p14:xfrm>
                <a:off x="8743786" y="1796104"/>
                <a:ext cx="94320" cy="360"/>
              </p14:xfrm>
            </p:contentPart>
          </mc:Choice>
          <mc:Fallback xmlns="">
            <p:pic>
              <p:nvPicPr>
                <p:cNvPr id="872" name="Entrada de lápiz 871">
                  <a:extLst>
                    <a:ext uri="{FF2B5EF4-FFF2-40B4-BE49-F238E27FC236}">
                      <a16:creationId xmlns:a16="http://schemas.microsoft.com/office/drawing/2014/main" id="{1D93AB47-BA45-4A64-88DB-B588C769E9B1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8735146" y="1787104"/>
                  <a:ext cx="11196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92">
            <p14:nvContentPartPr>
              <p14:cNvPr id="873" name="Entrada de lápiz 872">
                <a:extLst>
                  <a:ext uri="{FF2B5EF4-FFF2-40B4-BE49-F238E27FC236}">
                    <a16:creationId xmlns:a16="http://schemas.microsoft.com/office/drawing/2014/main" id="{2BA2ACFD-C41A-4834-BF3E-E74B8AE63F9A}"/>
                  </a:ext>
                </a:extLst>
              </p14:cNvPr>
              <p14:cNvContentPartPr/>
              <p14:nvPr/>
            </p14:nvContentPartPr>
            <p14:xfrm>
              <a:off x="9165706" y="1774864"/>
              <a:ext cx="687240" cy="65160"/>
            </p14:xfrm>
          </p:contentPart>
        </mc:Choice>
        <mc:Fallback xmlns="">
          <p:pic>
            <p:nvPicPr>
              <p:cNvPr id="873" name="Entrada de lápiz 872">
                <a:extLst>
                  <a:ext uri="{FF2B5EF4-FFF2-40B4-BE49-F238E27FC236}">
                    <a16:creationId xmlns:a16="http://schemas.microsoft.com/office/drawing/2014/main" id="{2BA2ACFD-C41A-4834-BF3E-E74B8AE63F9A}"/>
                  </a:ext>
                </a:extLst>
              </p:cNvPr>
              <p:cNvPicPr/>
              <p:nvPr/>
            </p:nvPicPr>
            <p:blipFill>
              <a:blip r:embed="rId493"/>
              <a:stretch>
                <a:fillRect/>
              </a:stretch>
            </p:blipFill>
            <p:spPr>
              <a:xfrm>
                <a:off x="9156706" y="1765864"/>
                <a:ext cx="704880" cy="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4">
            <p14:nvContentPartPr>
              <p14:cNvPr id="875" name="Entrada de lápiz 874">
                <a:extLst>
                  <a:ext uri="{FF2B5EF4-FFF2-40B4-BE49-F238E27FC236}">
                    <a16:creationId xmlns:a16="http://schemas.microsoft.com/office/drawing/2014/main" id="{08E0A058-2CB0-45E6-A5DF-F731136518DC}"/>
                  </a:ext>
                </a:extLst>
              </p14:cNvPr>
              <p14:cNvContentPartPr/>
              <p14:nvPr/>
            </p14:nvContentPartPr>
            <p14:xfrm>
              <a:off x="9283426" y="1394704"/>
              <a:ext cx="76680" cy="217800"/>
            </p14:xfrm>
          </p:contentPart>
        </mc:Choice>
        <mc:Fallback xmlns="">
          <p:pic>
            <p:nvPicPr>
              <p:cNvPr id="875" name="Entrada de lápiz 874">
                <a:extLst>
                  <a:ext uri="{FF2B5EF4-FFF2-40B4-BE49-F238E27FC236}">
                    <a16:creationId xmlns:a16="http://schemas.microsoft.com/office/drawing/2014/main" id="{08E0A058-2CB0-45E6-A5DF-F731136518DC}"/>
                  </a:ext>
                </a:extLst>
              </p:cNvPr>
              <p:cNvPicPr/>
              <p:nvPr/>
            </p:nvPicPr>
            <p:blipFill>
              <a:blip r:embed="rId495"/>
              <a:stretch>
                <a:fillRect/>
              </a:stretch>
            </p:blipFill>
            <p:spPr>
              <a:xfrm>
                <a:off x="9274426" y="1385704"/>
                <a:ext cx="94320" cy="2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6">
            <p14:nvContentPartPr>
              <p14:cNvPr id="876" name="Entrada de lápiz 875">
                <a:extLst>
                  <a:ext uri="{FF2B5EF4-FFF2-40B4-BE49-F238E27FC236}">
                    <a16:creationId xmlns:a16="http://schemas.microsoft.com/office/drawing/2014/main" id="{768BA25A-6662-4C9D-8284-1BADCA7BB3A0}"/>
                  </a:ext>
                </a:extLst>
              </p14:cNvPr>
              <p14:cNvContentPartPr/>
              <p14:nvPr/>
            </p14:nvContentPartPr>
            <p14:xfrm>
              <a:off x="9371266" y="1914544"/>
              <a:ext cx="240480" cy="302040"/>
            </p14:xfrm>
          </p:contentPart>
        </mc:Choice>
        <mc:Fallback xmlns="">
          <p:pic>
            <p:nvPicPr>
              <p:cNvPr id="876" name="Entrada de lápiz 875">
                <a:extLst>
                  <a:ext uri="{FF2B5EF4-FFF2-40B4-BE49-F238E27FC236}">
                    <a16:creationId xmlns:a16="http://schemas.microsoft.com/office/drawing/2014/main" id="{768BA25A-6662-4C9D-8284-1BADCA7BB3A0}"/>
                  </a:ext>
                </a:extLst>
              </p:cNvPr>
              <p:cNvPicPr/>
              <p:nvPr/>
            </p:nvPicPr>
            <p:blipFill>
              <a:blip r:embed="rId497"/>
              <a:stretch>
                <a:fillRect/>
              </a:stretch>
            </p:blipFill>
            <p:spPr>
              <a:xfrm>
                <a:off x="9362626" y="1905904"/>
                <a:ext cx="258120" cy="319680"/>
              </a:xfrm>
              <a:prstGeom prst="rect">
                <a:avLst/>
              </a:prstGeom>
            </p:spPr>
          </p:pic>
        </mc:Fallback>
      </mc:AlternateContent>
      <p:grpSp>
        <p:nvGrpSpPr>
          <p:cNvPr id="879" name="Grupo 878">
            <a:extLst>
              <a:ext uri="{FF2B5EF4-FFF2-40B4-BE49-F238E27FC236}">
                <a16:creationId xmlns:a16="http://schemas.microsoft.com/office/drawing/2014/main" id="{FEBCB046-07D3-435F-AFAD-8C3EF2F1FAD8}"/>
              </a:ext>
            </a:extLst>
          </p:cNvPr>
          <p:cNvGrpSpPr/>
          <p:nvPr/>
        </p:nvGrpSpPr>
        <p:grpSpPr>
          <a:xfrm>
            <a:off x="9815082" y="2022184"/>
            <a:ext cx="232560" cy="102240"/>
            <a:chOff x="9815082" y="2022184"/>
            <a:chExt cx="232560" cy="10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877" name="Entrada de lápiz 876">
                  <a:extLst>
                    <a:ext uri="{FF2B5EF4-FFF2-40B4-BE49-F238E27FC236}">
                      <a16:creationId xmlns:a16="http://schemas.microsoft.com/office/drawing/2014/main" id="{532503FA-1A65-4DB5-8042-8DA2B4F2D2AD}"/>
                    </a:ext>
                  </a:extLst>
                </p14:cNvPr>
                <p14:cNvContentPartPr/>
                <p14:nvPr/>
              </p14:nvContentPartPr>
              <p14:xfrm>
                <a:off x="9815082" y="2022184"/>
                <a:ext cx="157320" cy="65520"/>
              </p14:xfrm>
            </p:contentPart>
          </mc:Choice>
          <mc:Fallback xmlns="">
            <p:pic>
              <p:nvPicPr>
                <p:cNvPr id="877" name="Entrada de lápiz 876">
                  <a:extLst>
                    <a:ext uri="{FF2B5EF4-FFF2-40B4-BE49-F238E27FC236}">
                      <a16:creationId xmlns:a16="http://schemas.microsoft.com/office/drawing/2014/main" id="{532503FA-1A65-4DB5-8042-8DA2B4F2D2AD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9806442" y="2013544"/>
                  <a:ext cx="17496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878" name="Entrada de lápiz 877">
                  <a:extLst>
                    <a:ext uri="{FF2B5EF4-FFF2-40B4-BE49-F238E27FC236}">
                      <a16:creationId xmlns:a16="http://schemas.microsoft.com/office/drawing/2014/main" id="{67C337F8-0410-422D-996C-BE482E1462E6}"/>
                    </a:ext>
                  </a:extLst>
                </p14:cNvPr>
                <p14:cNvContentPartPr/>
                <p14:nvPr/>
              </p14:nvContentPartPr>
              <p14:xfrm>
                <a:off x="9838482" y="2022184"/>
                <a:ext cx="209160" cy="102240"/>
              </p14:xfrm>
            </p:contentPart>
          </mc:Choice>
          <mc:Fallback xmlns="">
            <p:pic>
              <p:nvPicPr>
                <p:cNvPr id="878" name="Entrada de lápiz 877">
                  <a:extLst>
                    <a:ext uri="{FF2B5EF4-FFF2-40B4-BE49-F238E27FC236}">
                      <a16:creationId xmlns:a16="http://schemas.microsoft.com/office/drawing/2014/main" id="{67C337F8-0410-422D-996C-BE482E1462E6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9829842" y="2013544"/>
                  <a:ext cx="226800" cy="119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02">
            <p14:nvContentPartPr>
              <p14:cNvPr id="880" name="Entrada de lápiz 879">
                <a:extLst>
                  <a:ext uri="{FF2B5EF4-FFF2-40B4-BE49-F238E27FC236}">
                    <a16:creationId xmlns:a16="http://schemas.microsoft.com/office/drawing/2014/main" id="{548E5770-FAD4-44F1-B8A1-19321DEF0146}"/>
                  </a:ext>
                </a:extLst>
              </p14:cNvPr>
              <p14:cNvContentPartPr/>
              <p14:nvPr/>
            </p14:nvContentPartPr>
            <p14:xfrm>
              <a:off x="3401322" y="2226664"/>
              <a:ext cx="8640" cy="19440"/>
            </p14:xfrm>
          </p:contentPart>
        </mc:Choice>
        <mc:Fallback xmlns="">
          <p:pic>
            <p:nvPicPr>
              <p:cNvPr id="880" name="Entrada de lápiz 879">
                <a:extLst>
                  <a:ext uri="{FF2B5EF4-FFF2-40B4-BE49-F238E27FC236}">
                    <a16:creationId xmlns:a16="http://schemas.microsoft.com/office/drawing/2014/main" id="{548E5770-FAD4-44F1-B8A1-19321DEF0146}"/>
                  </a:ext>
                </a:extLst>
              </p:cNvPr>
              <p:cNvPicPr/>
              <p:nvPr/>
            </p:nvPicPr>
            <p:blipFill>
              <a:blip r:embed="rId503"/>
              <a:stretch>
                <a:fillRect/>
              </a:stretch>
            </p:blipFill>
            <p:spPr>
              <a:xfrm>
                <a:off x="3383322" y="2208664"/>
                <a:ext cx="44280" cy="55080"/>
              </a:xfrm>
              <a:prstGeom prst="rect">
                <a:avLst/>
              </a:prstGeom>
            </p:spPr>
          </p:pic>
        </mc:Fallback>
      </mc:AlternateContent>
      <p:grpSp>
        <p:nvGrpSpPr>
          <p:cNvPr id="887" name="Grupo 886">
            <a:extLst>
              <a:ext uri="{FF2B5EF4-FFF2-40B4-BE49-F238E27FC236}">
                <a16:creationId xmlns:a16="http://schemas.microsoft.com/office/drawing/2014/main" id="{5B238732-D9D1-4BA7-A679-97F889725736}"/>
              </a:ext>
            </a:extLst>
          </p:cNvPr>
          <p:cNvGrpSpPr/>
          <p:nvPr/>
        </p:nvGrpSpPr>
        <p:grpSpPr>
          <a:xfrm>
            <a:off x="8960442" y="5163184"/>
            <a:ext cx="2507760" cy="1598040"/>
            <a:chOff x="8960442" y="5163184"/>
            <a:chExt cx="2507760" cy="159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881" name="Entrada de lápiz 880">
                  <a:extLst>
                    <a:ext uri="{FF2B5EF4-FFF2-40B4-BE49-F238E27FC236}">
                      <a16:creationId xmlns:a16="http://schemas.microsoft.com/office/drawing/2014/main" id="{F3ACA892-768F-41CA-B7E8-AB6CA2ED6BE6}"/>
                    </a:ext>
                  </a:extLst>
                </p14:cNvPr>
                <p14:cNvContentPartPr/>
                <p14:nvPr/>
              </p14:nvContentPartPr>
              <p14:xfrm>
                <a:off x="9145482" y="5323744"/>
                <a:ext cx="267480" cy="264960"/>
              </p14:xfrm>
            </p:contentPart>
          </mc:Choice>
          <mc:Fallback xmlns="">
            <p:pic>
              <p:nvPicPr>
                <p:cNvPr id="881" name="Entrada de lápiz 880">
                  <a:extLst>
                    <a:ext uri="{FF2B5EF4-FFF2-40B4-BE49-F238E27FC236}">
                      <a16:creationId xmlns:a16="http://schemas.microsoft.com/office/drawing/2014/main" id="{F3ACA892-768F-41CA-B7E8-AB6CA2ED6BE6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9127842" y="5306104"/>
                  <a:ext cx="30312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882" name="Entrada de lápiz 881">
                  <a:extLst>
                    <a:ext uri="{FF2B5EF4-FFF2-40B4-BE49-F238E27FC236}">
                      <a16:creationId xmlns:a16="http://schemas.microsoft.com/office/drawing/2014/main" id="{FA3A7FCB-7756-45E7-BC5D-D8009561EBCA}"/>
                    </a:ext>
                  </a:extLst>
                </p14:cNvPr>
                <p14:cNvContentPartPr/>
                <p14:nvPr/>
              </p14:nvContentPartPr>
              <p14:xfrm>
                <a:off x="9950082" y="5238424"/>
                <a:ext cx="194760" cy="185040"/>
              </p14:xfrm>
            </p:contentPart>
          </mc:Choice>
          <mc:Fallback xmlns="">
            <p:pic>
              <p:nvPicPr>
                <p:cNvPr id="882" name="Entrada de lápiz 881">
                  <a:extLst>
                    <a:ext uri="{FF2B5EF4-FFF2-40B4-BE49-F238E27FC236}">
                      <a16:creationId xmlns:a16="http://schemas.microsoft.com/office/drawing/2014/main" id="{FA3A7FCB-7756-45E7-BC5D-D8009561EBCA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9932442" y="5220424"/>
                  <a:ext cx="23040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883" name="Entrada de lápiz 882">
                  <a:extLst>
                    <a:ext uri="{FF2B5EF4-FFF2-40B4-BE49-F238E27FC236}">
                      <a16:creationId xmlns:a16="http://schemas.microsoft.com/office/drawing/2014/main" id="{4D47D316-9D30-4619-A2CE-512EDB525B9E}"/>
                    </a:ext>
                  </a:extLst>
                </p14:cNvPr>
                <p14:cNvContentPartPr/>
                <p14:nvPr/>
              </p14:nvContentPartPr>
              <p14:xfrm>
                <a:off x="10134402" y="5217184"/>
                <a:ext cx="32040" cy="321840"/>
              </p14:xfrm>
            </p:contentPart>
          </mc:Choice>
          <mc:Fallback xmlns="">
            <p:pic>
              <p:nvPicPr>
                <p:cNvPr id="883" name="Entrada de lápiz 882">
                  <a:extLst>
                    <a:ext uri="{FF2B5EF4-FFF2-40B4-BE49-F238E27FC236}">
                      <a16:creationId xmlns:a16="http://schemas.microsoft.com/office/drawing/2014/main" id="{4D47D316-9D30-4619-A2CE-512EDB525B9E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10116762" y="5199184"/>
                  <a:ext cx="67680" cy="35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884" name="Entrada de lápiz 883">
                  <a:extLst>
                    <a:ext uri="{FF2B5EF4-FFF2-40B4-BE49-F238E27FC236}">
                      <a16:creationId xmlns:a16="http://schemas.microsoft.com/office/drawing/2014/main" id="{D79365C6-CEB2-4489-B490-3D16BBDD27B2}"/>
                    </a:ext>
                  </a:extLst>
                </p14:cNvPr>
                <p14:cNvContentPartPr/>
                <p14:nvPr/>
              </p14:nvContentPartPr>
              <p14:xfrm>
                <a:off x="10508082" y="5217184"/>
                <a:ext cx="184680" cy="269640"/>
              </p14:xfrm>
            </p:contentPart>
          </mc:Choice>
          <mc:Fallback xmlns="">
            <p:pic>
              <p:nvPicPr>
                <p:cNvPr id="884" name="Entrada de lápiz 883">
                  <a:extLst>
                    <a:ext uri="{FF2B5EF4-FFF2-40B4-BE49-F238E27FC236}">
                      <a16:creationId xmlns:a16="http://schemas.microsoft.com/office/drawing/2014/main" id="{D79365C6-CEB2-4489-B490-3D16BBDD27B2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10490442" y="5199184"/>
                  <a:ext cx="22032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885" name="Entrada de lápiz 884">
                  <a:extLst>
                    <a:ext uri="{FF2B5EF4-FFF2-40B4-BE49-F238E27FC236}">
                      <a16:creationId xmlns:a16="http://schemas.microsoft.com/office/drawing/2014/main" id="{04564B47-8FC4-4225-AFCD-7A4BEC9E84F3}"/>
                    </a:ext>
                  </a:extLst>
                </p14:cNvPr>
                <p14:cNvContentPartPr/>
                <p14:nvPr/>
              </p14:nvContentPartPr>
              <p14:xfrm>
                <a:off x="8960442" y="5724784"/>
                <a:ext cx="2286360" cy="94680"/>
              </p14:xfrm>
            </p:contentPart>
          </mc:Choice>
          <mc:Fallback xmlns="">
            <p:pic>
              <p:nvPicPr>
                <p:cNvPr id="885" name="Entrada de lápiz 884">
                  <a:extLst>
                    <a:ext uri="{FF2B5EF4-FFF2-40B4-BE49-F238E27FC236}">
                      <a16:creationId xmlns:a16="http://schemas.microsoft.com/office/drawing/2014/main" id="{04564B47-8FC4-4225-AFCD-7A4BEC9E84F3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8942802" y="5707144"/>
                  <a:ext cx="232200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886" name="Entrada de lápiz 885">
                  <a:extLst>
                    <a:ext uri="{FF2B5EF4-FFF2-40B4-BE49-F238E27FC236}">
                      <a16:creationId xmlns:a16="http://schemas.microsoft.com/office/drawing/2014/main" id="{5EF60AEB-6564-4F2A-99B9-AD4716F4B783}"/>
                    </a:ext>
                  </a:extLst>
                </p14:cNvPr>
                <p14:cNvContentPartPr/>
                <p14:nvPr/>
              </p14:nvContentPartPr>
              <p14:xfrm>
                <a:off x="11128002" y="5163184"/>
                <a:ext cx="340200" cy="1598040"/>
              </p14:xfrm>
            </p:contentPart>
          </mc:Choice>
          <mc:Fallback xmlns="">
            <p:pic>
              <p:nvPicPr>
                <p:cNvPr id="886" name="Entrada de lápiz 885">
                  <a:extLst>
                    <a:ext uri="{FF2B5EF4-FFF2-40B4-BE49-F238E27FC236}">
                      <a16:creationId xmlns:a16="http://schemas.microsoft.com/office/drawing/2014/main" id="{5EF60AEB-6564-4F2A-99B9-AD4716F4B783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11110002" y="5145184"/>
                  <a:ext cx="375840" cy="1633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1" name="Grupo 890">
            <a:extLst>
              <a:ext uri="{FF2B5EF4-FFF2-40B4-BE49-F238E27FC236}">
                <a16:creationId xmlns:a16="http://schemas.microsoft.com/office/drawing/2014/main" id="{9FA388DE-7C33-4508-A9F4-8C7B901DCFEA}"/>
              </a:ext>
            </a:extLst>
          </p:cNvPr>
          <p:cNvGrpSpPr/>
          <p:nvPr/>
        </p:nvGrpSpPr>
        <p:grpSpPr>
          <a:xfrm>
            <a:off x="11287122" y="5163544"/>
            <a:ext cx="447840" cy="281160"/>
            <a:chOff x="11287122" y="5163544"/>
            <a:chExt cx="447840" cy="28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888" name="Entrada de lápiz 887">
                  <a:extLst>
                    <a:ext uri="{FF2B5EF4-FFF2-40B4-BE49-F238E27FC236}">
                      <a16:creationId xmlns:a16="http://schemas.microsoft.com/office/drawing/2014/main" id="{87756E68-6468-4EB5-8EEE-BCB7E5C7BEB3}"/>
                    </a:ext>
                  </a:extLst>
                </p14:cNvPr>
                <p14:cNvContentPartPr/>
                <p14:nvPr/>
              </p14:nvContentPartPr>
              <p14:xfrm>
                <a:off x="11287122" y="5212864"/>
                <a:ext cx="30240" cy="27000"/>
              </p14:xfrm>
            </p:contentPart>
          </mc:Choice>
          <mc:Fallback xmlns="">
            <p:pic>
              <p:nvPicPr>
                <p:cNvPr id="888" name="Entrada de lápiz 887">
                  <a:extLst>
                    <a:ext uri="{FF2B5EF4-FFF2-40B4-BE49-F238E27FC236}">
                      <a16:creationId xmlns:a16="http://schemas.microsoft.com/office/drawing/2014/main" id="{87756E68-6468-4EB5-8EEE-BCB7E5C7BEB3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11278122" y="5203864"/>
                  <a:ext cx="4788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889" name="Entrada de lápiz 888">
                  <a:extLst>
                    <a:ext uri="{FF2B5EF4-FFF2-40B4-BE49-F238E27FC236}">
                      <a16:creationId xmlns:a16="http://schemas.microsoft.com/office/drawing/2014/main" id="{BB1C272F-1F08-46C5-BBE2-FDD776D91BED}"/>
                    </a:ext>
                  </a:extLst>
                </p14:cNvPr>
                <p14:cNvContentPartPr/>
                <p14:nvPr/>
              </p14:nvContentPartPr>
              <p14:xfrm>
                <a:off x="11306202" y="5353624"/>
                <a:ext cx="65880" cy="14400"/>
              </p14:xfrm>
            </p:contentPart>
          </mc:Choice>
          <mc:Fallback xmlns="">
            <p:pic>
              <p:nvPicPr>
                <p:cNvPr id="889" name="Entrada de lápiz 888">
                  <a:extLst>
                    <a:ext uri="{FF2B5EF4-FFF2-40B4-BE49-F238E27FC236}">
                      <a16:creationId xmlns:a16="http://schemas.microsoft.com/office/drawing/2014/main" id="{BB1C272F-1F08-46C5-BBE2-FDD776D91BED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11297202" y="5344624"/>
                  <a:ext cx="8352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890" name="Entrada de lápiz 889">
                  <a:extLst>
                    <a:ext uri="{FF2B5EF4-FFF2-40B4-BE49-F238E27FC236}">
                      <a16:creationId xmlns:a16="http://schemas.microsoft.com/office/drawing/2014/main" id="{7CE784DB-5CA9-4789-A8A1-6263902BFE47}"/>
                    </a:ext>
                  </a:extLst>
                </p14:cNvPr>
                <p14:cNvContentPartPr/>
                <p14:nvPr/>
              </p14:nvContentPartPr>
              <p14:xfrm>
                <a:off x="11539842" y="5163544"/>
                <a:ext cx="195120" cy="281160"/>
              </p14:xfrm>
            </p:contentPart>
          </mc:Choice>
          <mc:Fallback xmlns="">
            <p:pic>
              <p:nvPicPr>
                <p:cNvPr id="890" name="Entrada de lápiz 889">
                  <a:extLst>
                    <a:ext uri="{FF2B5EF4-FFF2-40B4-BE49-F238E27FC236}">
                      <a16:creationId xmlns:a16="http://schemas.microsoft.com/office/drawing/2014/main" id="{7CE784DB-5CA9-4789-A8A1-6263902BFE47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11530842" y="5154544"/>
                  <a:ext cx="212760" cy="298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22">
            <p14:nvContentPartPr>
              <p14:cNvPr id="892" name="Entrada de lápiz 891">
                <a:extLst>
                  <a:ext uri="{FF2B5EF4-FFF2-40B4-BE49-F238E27FC236}">
                    <a16:creationId xmlns:a16="http://schemas.microsoft.com/office/drawing/2014/main" id="{C0B57027-F2BC-4807-BDB0-C5F7DB1B8A10}"/>
                  </a:ext>
                </a:extLst>
              </p14:cNvPr>
              <p14:cNvContentPartPr/>
              <p14:nvPr/>
            </p14:nvContentPartPr>
            <p14:xfrm>
              <a:off x="9229362" y="5968504"/>
              <a:ext cx="141120" cy="385920"/>
            </p14:xfrm>
          </p:contentPart>
        </mc:Choice>
        <mc:Fallback xmlns="">
          <p:pic>
            <p:nvPicPr>
              <p:cNvPr id="892" name="Entrada de lápiz 891">
                <a:extLst>
                  <a:ext uri="{FF2B5EF4-FFF2-40B4-BE49-F238E27FC236}">
                    <a16:creationId xmlns:a16="http://schemas.microsoft.com/office/drawing/2014/main" id="{C0B57027-F2BC-4807-BDB0-C5F7DB1B8A10}"/>
                  </a:ext>
                </a:extLst>
              </p:cNvPr>
              <p:cNvPicPr/>
              <p:nvPr/>
            </p:nvPicPr>
            <p:blipFill>
              <a:blip r:embed="rId523"/>
              <a:stretch>
                <a:fillRect/>
              </a:stretch>
            </p:blipFill>
            <p:spPr>
              <a:xfrm>
                <a:off x="9220722" y="5959864"/>
                <a:ext cx="158760" cy="40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4">
            <p14:nvContentPartPr>
              <p14:cNvPr id="893" name="Entrada de lápiz 892">
                <a:extLst>
                  <a:ext uri="{FF2B5EF4-FFF2-40B4-BE49-F238E27FC236}">
                    <a16:creationId xmlns:a16="http://schemas.microsoft.com/office/drawing/2014/main" id="{5965BE02-72C7-40CA-8F9C-0C7C075AAA3E}"/>
                  </a:ext>
                </a:extLst>
              </p14:cNvPr>
              <p14:cNvContentPartPr/>
              <p14:nvPr/>
            </p14:nvContentPartPr>
            <p14:xfrm>
              <a:off x="9980322" y="5969944"/>
              <a:ext cx="314280" cy="378360"/>
            </p14:xfrm>
          </p:contentPart>
        </mc:Choice>
        <mc:Fallback xmlns="">
          <p:pic>
            <p:nvPicPr>
              <p:cNvPr id="893" name="Entrada de lápiz 892">
                <a:extLst>
                  <a:ext uri="{FF2B5EF4-FFF2-40B4-BE49-F238E27FC236}">
                    <a16:creationId xmlns:a16="http://schemas.microsoft.com/office/drawing/2014/main" id="{5965BE02-72C7-40CA-8F9C-0C7C075AAA3E}"/>
                  </a:ext>
                </a:extLst>
              </p:cNvPr>
              <p:cNvPicPr/>
              <p:nvPr/>
            </p:nvPicPr>
            <p:blipFill>
              <a:blip r:embed="rId525"/>
              <a:stretch>
                <a:fillRect/>
              </a:stretch>
            </p:blipFill>
            <p:spPr>
              <a:xfrm>
                <a:off x="9971682" y="5961304"/>
                <a:ext cx="331920" cy="39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6">
            <p14:nvContentPartPr>
              <p14:cNvPr id="894" name="Entrada de lápiz 893">
                <a:extLst>
                  <a:ext uri="{FF2B5EF4-FFF2-40B4-BE49-F238E27FC236}">
                    <a16:creationId xmlns:a16="http://schemas.microsoft.com/office/drawing/2014/main" id="{37F2AC3C-03D0-4F84-8121-90AF60ACE979}"/>
                  </a:ext>
                </a:extLst>
              </p14:cNvPr>
              <p14:cNvContentPartPr/>
              <p14:nvPr/>
            </p14:nvContentPartPr>
            <p14:xfrm>
              <a:off x="10614282" y="5960584"/>
              <a:ext cx="273240" cy="333720"/>
            </p14:xfrm>
          </p:contentPart>
        </mc:Choice>
        <mc:Fallback xmlns="">
          <p:pic>
            <p:nvPicPr>
              <p:cNvPr id="894" name="Entrada de lápiz 893">
                <a:extLst>
                  <a:ext uri="{FF2B5EF4-FFF2-40B4-BE49-F238E27FC236}">
                    <a16:creationId xmlns:a16="http://schemas.microsoft.com/office/drawing/2014/main" id="{37F2AC3C-03D0-4F84-8121-90AF60ACE979}"/>
                  </a:ext>
                </a:extLst>
              </p:cNvPr>
              <p:cNvPicPr/>
              <p:nvPr/>
            </p:nvPicPr>
            <p:blipFill>
              <a:blip r:embed="rId527"/>
              <a:stretch>
                <a:fillRect/>
              </a:stretch>
            </p:blipFill>
            <p:spPr>
              <a:xfrm>
                <a:off x="10605642" y="5951584"/>
                <a:ext cx="290880" cy="35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8">
            <p14:nvContentPartPr>
              <p14:cNvPr id="901" name="Entrada de lápiz 900">
                <a:extLst>
                  <a:ext uri="{FF2B5EF4-FFF2-40B4-BE49-F238E27FC236}">
                    <a16:creationId xmlns:a16="http://schemas.microsoft.com/office/drawing/2014/main" id="{A95DC617-832A-4F0C-92AC-2131A56DFDAB}"/>
                  </a:ext>
                </a:extLst>
              </p14:cNvPr>
              <p14:cNvContentPartPr/>
              <p14:nvPr/>
            </p14:nvContentPartPr>
            <p14:xfrm>
              <a:off x="10057722" y="6575464"/>
              <a:ext cx="109080" cy="293040"/>
            </p14:xfrm>
          </p:contentPart>
        </mc:Choice>
        <mc:Fallback xmlns="">
          <p:pic>
            <p:nvPicPr>
              <p:cNvPr id="901" name="Entrada de lápiz 900">
                <a:extLst>
                  <a:ext uri="{FF2B5EF4-FFF2-40B4-BE49-F238E27FC236}">
                    <a16:creationId xmlns:a16="http://schemas.microsoft.com/office/drawing/2014/main" id="{A95DC617-832A-4F0C-92AC-2131A56DFDAB}"/>
                  </a:ext>
                </a:extLst>
              </p:cNvPr>
              <p:cNvPicPr/>
              <p:nvPr/>
            </p:nvPicPr>
            <p:blipFill>
              <a:blip r:embed="rId529"/>
              <a:stretch>
                <a:fillRect/>
              </a:stretch>
            </p:blipFill>
            <p:spPr>
              <a:xfrm>
                <a:off x="10049082" y="6566824"/>
                <a:ext cx="126720" cy="31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0">
            <p14:nvContentPartPr>
              <p14:cNvPr id="902" name="Entrada de lápiz 901">
                <a:extLst>
                  <a:ext uri="{FF2B5EF4-FFF2-40B4-BE49-F238E27FC236}">
                    <a16:creationId xmlns:a16="http://schemas.microsoft.com/office/drawing/2014/main" id="{414DBF41-4F75-4510-A904-BC02A748BC93}"/>
                  </a:ext>
                </a:extLst>
              </p14:cNvPr>
              <p14:cNvContentPartPr/>
              <p14:nvPr/>
            </p14:nvContentPartPr>
            <p14:xfrm>
              <a:off x="10738842" y="6491584"/>
              <a:ext cx="235080" cy="308520"/>
            </p14:xfrm>
          </p:contentPart>
        </mc:Choice>
        <mc:Fallback xmlns="">
          <p:pic>
            <p:nvPicPr>
              <p:cNvPr id="902" name="Entrada de lápiz 901">
                <a:extLst>
                  <a:ext uri="{FF2B5EF4-FFF2-40B4-BE49-F238E27FC236}">
                    <a16:creationId xmlns:a16="http://schemas.microsoft.com/office/drawing/2014/main" id="{414DBF41-4F75-4510-A904-BC02A748BC93}"/>
                  </a:ext>
                </a:extLst>
              </p:cNvPr>
              <p:cNvPicPr/>
              <p:nvPr/>
            </p:nvPicPr>
            <p:blipFill>
              <a:blip r:embed="rId531"/>
              <a:stretch>
                <a:fillRect/>
              </a:stretch>
            </p:blipFill>
            <p:spPr>
              <a:xfrm>
                <a:off x="10730202" y="6482584"/>
                <a:ext cx="252720" cy="326160"/>
              </a:xfrm>
              <a:prstGeom prst="rect">
                <a:avLst/>
              </a:prstGeom>
            </p:spPr>
          </p:pic>
        </mc:Fallback>
      </mc:AlternateContent>
      <p:grpSp>
        <p:nvGrpSpPr>
          <p:cNvPr id="906" name="Grupo 905">
            <a:extLst>
              <a:ext uri="{FF2B5EF4-FFF2-40B4-BE49-F238E27FC236}">
                <a16:creationId xmlns:a16="http://schemas.microsoft.com/office/drawing/2014/main" id="{B0451A6A-9FA4-473C-B625-E31AD83962B2}"/>
              </a:ext>
            </a:extLst>
          </p:cNvPr>
          <p:cNvGrpSpPr/>
          <p:nvPr/>
        </p:nvGrpSpPr>
        <p:grpSpPr>
          <a:xfrm>
            <a:off x="11637402" y="6431104"/>
            <a:ext cx="388080" cy="226800"/>
            <a:chOff x="11637402" y="6431104"/>
            <a:chExt cx="388080" cy="22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903" name="Entrada de lápiz 902">
                  <a:extLst>
                    <a:ext uri="{FF2B5EF4-FFF2-40B4-BE49-F238E27FC236}">
                      <a16:creationId xmlns:a16="http://schemas.microsoft.com/office/drawing/2014/main" id="{F0DD84DD-D850-4AD2-9B13-59EB89F8CA55}"/>
                    </a:ext>
                  </a:extLst>
                </p14:cNvPr>
                <p14:cNvContentPartPr/>
                <p14:nvPr/>
              </p14:nvContentPartPr>
              <p14:xfrm>
                <a:off x="11637402" y="6495544"/>
                <a:ext cx="38520" cy="30240"/>
              </p14:xfrm>
            </p:contentPart>
          </mc:Choice>
          <mc:Fallback xmlns="">
            <p:pic>
              <p:nvPicPr>
                <p:cNvPr id="903" name="Entrada de lápiz 902">
                  <a:extLst>
                    <a:ext uri="{FF2B5EF4-FFF2-40B4-BE49-F238E27FC236}">
                      <a16:creationId xmlns:a16="http://schemas.microsoft.com/office/drawing/2014/main" id="{F0DD84DD-D850-4AD2-9B13-59EB89F8CA55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11628762" y="6486544"/>
                  <a:ext cx="561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904" name="Entrada de lápiz 903">
                  <a:extLst>
                    <a:ext uri="{FF2B5EF4-FFF2-40B4-BE49-F238E27FC236}">
                      <a16:creationId xmlns:a16="http://schemas.microsoft.com/office/drawing/2014/main" id="{B6122DD1-D511-48A5-99B5-59F58D2E01BC}"/>
                    </a:ext>
                  </a:extLst>
                </p14:cNvPr>
                <p14:cNvContentPartPr/>
                <p14:nvPr/>
              </p14:nvContentPartPr>
              <p14:xfrm>
                <a:off x="11660802" y="6634144"/>
                <a:ext cx="46080" cy="23760"/>
              </p14:xfrm>
            </p:contentPart>
          </mc:Choice>
          <mc:Fallback xmlns="">
            <p:pic>
              <p:nvPicPr>
                <p:cNvPr id="904" name="Entrada de lápiz 903">
                  <a:extLst>
                    <a:ext uri="{FF2B5EF4-FFF2-40B4-BE49-F238E27FC236}">
                      <a16:creationId xmlns:a16="http://schemas.microsoft.com/office/drawing/2014/main" id="{B6122DD1-D511-48A5-99B5-59F58D2E01BC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11652162" y="6625504"/>
                  <a:ext cx="6372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905" name="Entrada de lápiz 904">
                  <a:extLst>
                    <a:ext uri="{FF2B5EF4-FFF2-40B4-BE49-F238E27FC236}">
                      <a16:creationId xmlns:a16="http://schemas.microsoft.com/office/drawing/2014/main" id="{C7A66342-A579-43D0-B91B-896319A39502}"/>
                    </a:ext>
                  </a:extLst>
                </p14:cNvPr>
                <p14:cNvContentPartPr/>
                <p14:nvPr/>
              </p14:nvContentPartPr>
              <p14:xfrm>
                <a:off x="11827482" y="6431104"/>
                <a:ext cx="198000" cy="217800"/>
              </p14:xfrm>
            </p:contentPart>
          </mc:Choice>
          <mc:Fallback xmlns="">
            <p:pic>
              <p:nvPicPr>
                <p:cNvPr id="905" name="Entrada de lápiz 904">
                  <a:extLst>
                    <a:ext uri="{FF2B5EF4-FFF2-40B4-BE49-F238E27FC236}">
                      <a16:creationId xmlns:a16="http://schemas.microsoft.com/office/drawing/2014/main" id="{C7A66342-A579-43D0-B91B-896319A39502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11818482" y="6422464"/>
                  <a:ext cx="215640" cy="235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38">
            <p14:nvContentPartPr>
              <p14:cNvPr id="907" name="Entrada de lápiz 906">
                <a:extLst>
                  <a:ext uri="{FF2B5EF4-FFF2-40B4-BE49-F238E27FC236}">
                    <a16:creationId xmlns:a16="http://schemas.microsoft.com/office/drawing/2014/main" id="{2A186E4D-6128-421C-A304-57C61752FE05}"/>
                  </a:ext>
                </a:extLst>
              </p14:cNvPr>
              <p14:cNvContentPartPr/>
              <p14:nvPr/>
            </p14:nvContentPartPr>
            <p14:xfrm>
              <a:off x="10940082" y="7026904"/>
              <a:ext cx="119520" cy="256320"/>
            </p14:xfrm>
          </p:contentPart>
        </mc:Choice>
        <mc:Fallback xmlns="">
          <p:pic>
            <p:nvPicPr>
              <p:cNvPr id="907" name="Entrada de lápiz 906">
                <a:extLst>
                  <a:ext uri="{FF2B5EF4-FFF2-40B4-BE49-F238E27FC236}">
                    <a16:creationId xmlns:a16="http://schemas.microsoft.com/office/drawing/2014/main" id="{2A186E4D-6128-421C-A304-57C61752FE05}"/>
                  </a:ext>
                </a:extLst>
              </p:cNvPr>
              <p:cNvPicPr/>
              <p:nvPr/>
            </p:nvPicPr>
            <p:blipFill>
              <a:blip r:embed="rId539"/>
              <a:stretch>
                <a:fillRect/>
              </a:stretch>
            </p:blipFill>
            <p:spPr>
              <a:xfrm>
                <a:off x="10931442" y="7017904"/>
                <a:ext cx="137160" cy="27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0">
            <p14:nvContentPartPr>
              <p14:cNvPr id="908" name="Entrada de lápiz 907">
                <a:extLst>
                  <a:ext uri="{FF2B5EF4-FFF2-40B4-BE49-F238E27FC236}">
                    <a16:creationId xmlns:a16="http://schemas.microsoft.com/office/drawing/2014/main" id="{2641894E-7B73-4B84-8CD1-B60F5F00A86B}"/>
                  </a:ext>
                </a:extLst>
              </p14:cNvPr>
              <p14:cNvContentPartPr/>
              <p14:nvPr/>
            </p14:nvContentPartPr>
            <p14:xfrm>
              <a:off x="10967802" y="7444144"/>
              <a:ext cx="194400" cy="21960"/>
            </p14:xfrm>
          </p:contentPart>
        </mc:Choice>
        <mc:Fallback xmlns="">
          <p:pic>
            <p:nvPicPr>
              <p:cNvPr id="908" name="Entrada de lápiz 907">
                <a:extLst>
                  <a:ext uri="{FF2B5EF4-FFF2-40B4-BE49-F238E27FC236}">
                    <a16:creationId xmlns:a16="http://schemas.microsoft.com/office/drawing/2014/main" id="{2641894E-7B73-4B84-8CD1-B60F5F00A86B}"/>
                  </a:ext>
                </a:extLst>
              </p:cNvPr>
              <p:cNvPicPr/>
              <p:nvPr/>
            </p:nvPicPr>
            <p:blipFill>
              <a:blip r:embed="rId541"/>
              <a:stretch>
                <a:fillRect/>
              </a:stretch>
            </p:blipFill>
            <p:spPr>
              <a:xfrm>
                <a:off x="10959162" y="7435504"/>
                <a:ext cx="21204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2">
            <p14:nvContentPartPr>
              <p14:cNvPr id="909" name="Entrada de lápiz 908">
                <a:extLst>
                  <a:ext uri="{FF2B5EF4-FFF2-40B4-BE49-F238E27FC236}">
                    <a16:creationId xmlns:a16="http://schemas.microsoft.com/office/drawing/2014/main" id="{95980F1F-5278-49E7-9E18-2C8B3E5A9409}"/>
                  </a:ext>
                </a:extLst>
              </p14:cNvPr>
              <p14:cNvContentPartPr/>
              <p14:nvPr/>
            </p14:nvContentPartPr>
            <p14:xfrm>
              <a:off x="10195962" y="7056064"/>
              <a:ext cx="147600" cy="54720"/>
            </p14:xfrm>
          </p:contentPart>
        </mc:Choice>
        <mc:Fallback xmlns="">
          <p:pic>
            <p:nvPicPr>
              <p:cNvPr id="909" name="Entrada de lápiz 908">
                <a:extLst>
                  <a:ext uri="{FF2B5EF4-FFF2-40B4-BE49-F238E27FC236}">
                    <a16:creationId xmlns:a16="http://schemas.microsoft.com/office/drawing/2014/main" id="{95980F1F-5278-49E7-9E18-2C8B3E5A9409}"/>
                  </a:ext>
                </a:extLst>
              </p:cNvPr>
              <p:cNvPicPr/>
              <p:nvPr/>
            </p:nvPicPr>
            <p:blipFill>
              <a:blip r:embed="rId543"/>
              <a:stretch>
                <a:fillRect/>
              </a:stretch>
            </p:blipFill>
            <p:spPr>
              <a:xfrm>
                <a:off x="10186962" y="7047064"/>
                <a:ext cx="165240" cy="7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4">
            <p14:nvContentPartPr>
              <p14:cNvPr id="910" name="Entrada de lápiz 909">
                <a:extLst>
                  <a:ext uri="{FF2B5EF4-FFF2-40B4-BE49-F238E27FC236}">
                    <a16:creationId xmlns:a16="http://schemas.microsoft.com/office/drawing/2014/main" id="{825C6687-4D1E-4F51-A37B-C2F560008125}"/>
                  </a:ext>
                </a:extLst>
              </p14:cNvPr>
              <p14:cNvContentPartPr/>
              <p14:nvPr/>
            </p14:nvContentPartPr>
            <p14:xfrm>
              <a:off x="9288042" y="6550624"/>
              <a:ext cx="157680" cy="11520"/>
            </p14:xfrm>
          </p:contentPart>
        </mc:Choice>
        <mc:Fallback xmlns="">
          <p:pic>
            <p:nvPicPr>
              <p:cNvPr id="910" name="Entrada de lápiz 909">
                <a:extLst>
                  <a:ext uri="{FF2B5EF4-FFF2-40B4-BE49-F238E27FC236}">
                    <a16:creationId xmlns:a16="http://schemas.microsoft.com/office/drawing/2014/main" id="{825C6687-4D1E-4F51-A37B-C2F560008125}"/>
                  </a:ext>
                </a:extLst>
              </p:cNvPr>
              <p:cNvPicPr/>
              <p:nvPr/>
            </p:nvPicPr>
            <p:blipFill>
              <a:blip r:embed="rId545"/>
              <a:stretch>
                <a:fillRect/>
              </a:stretch>
            </p:blipFill>
            <p:spPr>
              <a:xfrm>
                <a:off x="9279042" y="6541984"/>
                <a:ext cx="175320" cy="29160"/>
              </a:xfrm>
              <a:prstGeom prst="rect">
                <a:avLst/>
              </a:prstGeom>
            </p:spPr>
          </p:pic>
        </mc:Fallback>
      </mc:AlternateContent>
      <p:grpSp>
        <p:nvGrpSpPr>
          <p:cNvPr id="927" name="Grupo 926">
            <a:extLst>
              <a:ext uri="{FF2B5EF4-FFF2-40B4-BE49-F238E27FC236}">
                <a16:creationId xmlns:a16="http://schemas.microsoft.com/office/drawing/2014/main" id="{80618487-04FC-402E-9059-B38A7429E252}"/>
              </a:ext>
            </a:extLst>
          </p:cNvPr>
          <p:cNvGrpSpPr/>
          <p:nvPr/>
        </p:nvGrpSpPr>
        <p:grpSpPr>
          <a:xfrm>
            <a:off x="11434722" y="5381704"/>
            <a:ext cx="657720" cy="975960"/>
            <a:chOff x="11434722" y="5381704"/>
            <a:chExt cx="657720" cy="97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895" name="Entrada de lápiz 894">
                  <a:extLst>
                    <a:ext uri="{FF2B5EF4-FFF2-40B4-BE49-F238E27FC236}">
                      <a16:creationId xmlns:a16="http://schemas.microsoft.com/office/drawing/2014/main" id="{147EB873-6673-4B76-8C8B-34AED4ED52E0}"/>
                    </a:ext>
                  </a:extLst>
                </p14:cNvPr>
                <p14:cNvContentPartPr/>
                <p14:nvPr/>
              </p14:nvContentPartPr>
              <p14:xfrm>
                <a:off x="11434722" y="5883904"/>
                <a:ext cx="66600" cy="74880"/>
              </p14:xfrm>
            </p:contentPart>
          </mc:Choice>
          <mc:Fallback xmlns="">
            <p:pic>
              <p:nvPicPr>
                <p:cNvPr id="895" name="Entrada de lápiz 894">
                  <a:extLst>
                    <a:ext uri="{FF2B5EF4-FFF2-40B4-BE49-F238E27FC236}">
                      <a16:creationId xmlns:a16="http://schemas.microsoft.com/office/drawing/2014/main" id="{147EB873-6673-4B76-8C8B-34AED4ED52E0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11425722" y="5874904"/>
                  <a:ext cx="8424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8">
              <p14:nvContentPartPr>
                <p14:cNvPr id="896" name="Entrada de lápiz 895">
                  <a:extLst>
                    <a:ext uri="{FF2B5EF4-FFF2-40B4-BE49-F238E27FC236}">
                      <a16:creationId xmlns:a16="http://schemas.microsoft.com/office/drawing/2014/main" id="{179A3A62-6920-43B1-AF3A-42B065E29F58}"/>
                    </a:ext>
                  </a:extLst>
                </p14:cNvPr>
                <p14:cNvContentPartPr/>
                <p14:nvPr/>
              </p14:nvContentPartPr>
              <p14:xfrm>
                <a:off x="11468562" y="6040144"/>
                <a:ext cx="31680" cy="29520"/>
              </p14:xfrm>
            </p:contentPart>
          </mc:Choice>
          <mc:Fallback xmlns="">
            <p:pic>
              <p:nvPicPr>
                <p:cNvPr id="896" name="Entrada de lápiz 895">
                  <a:extLst>
                    <a:ext uri="{FF2B5EF4-FFF2-40B4-BE49-F238E27FC236}">
                      <a16:creationId xmlns:a16="http://schemas.microsoft.com/office/drawing/2014/main" id="{179A3A62-6920-43B1-AF3A-42B065E29F58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11459922" y="6031504"/>
                  <a:ext cx="4932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0">
              <p14:nvContentPartPr>
                <p14:cNvPr id="897" name="Entrada de lápiz 896">
                  <a:extLst>
                    <a:ext uri="{FF2B5EF4-FFF2-40B4-BE49-F238E27FC236}">
                      <a16:creationId xmlns:a16="http://schemas.microsoft.com/office/drawing/2014/main" id="{A878A6E5-2EF6-43E2-935F-34C1DAE4C33D}"/>
                    </a:ext>
                  </a:extLst>
                </p14:cNvPr>
                <p14:cNvContentPartPr/>
                <p14:nvPr/>
              </p14:nvContentPartPr>
              <p14:xfrm>
                <a:off x="11582322" y="5829184"/>
                <a:ext cx="207720" cy="281520"/>
              </p14:xfrm>
            </p:contentPart>
          </mc:Choice>
          <mc:Fallback xmlns="">
            <p:pic>
              <p:nvPicPr>
                <p:cNvPr id="897" name="Entrada de lápiz 896">
                  <a:extLst>
                    <a:ext uri="{FF2B5EF4-FFF2-40B4-BE49-F238E27FC236}">
                      <a16:creationId xmlns:a16="http://schemas.microsoft.com/office/drawing/2014/main" id="{A878A6E5-2EF6-43E2-935F-34C1DAE4C33D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11573682" y="5820544"/>
                  <a:ext cx="22536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2">
              <p14:nvContentPartPr>
                <p14:cNvPr id="899" name="Entrada de lápiz 898">
                  <a:extLst>
                    <a:ext uri="{FF2B5EF4-FFF2-40B4-BE49-F238E27FC236}">
                      <a16:creationId xmlns:a16="http://schemas.microsoft.com/office/drawing/2014/main" id="{78C6C4C8-CA1B-4D1D-B435-CFC4734B7C62}"/>
                    </a:ext>
                  </a:extLst>
                </p14:cNvPr>
                <p14:cNvContentPartPr/>
                <p14:nvPr/>
              </p14:nvContentPartPr>
              <p14:xfrm>
                <a:off x="11628762" y="6067504"/>
                <a:ext cx="180720" cy="28080"/>
              </p14:xfrm>
            </p:contentPart>
          </mc:Choice>
          <mc:Fallback xmlns="">
            <p:pic>
              <p:nvPicPr>
                <p:cNvPr id="899" name="Entrada de lápiz 898">
                  <a:extLst>
                    <a:ext uri="{FF2B5EF4-FFF2-40B4-BE49-F238E27FC236}">
                      <a16:creationId xmlns:a16="http://schemas.microsoft.com/office/drawing/2014/main" id="{78C6C4C8-CA1B-4D1D-B435-CFC4734B7C62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11620122" y="6058504"/>
                  <a:ext cx="19836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4">
              <p14:nvContentPartPr>
                <p14:cNvPr id="911" name="Entrada de lápiz 910">
                  <a:extLst>
                    <a:ext uri="{FF2B5EF4-FFF2-40B4-BE49-F238E27FC236}">
                      <a16:creationId xmlns:a16="http://schemas.microsoft.com/office/drawing/2014/main" id="{66691D43-29F2-47A8-BFE9-03B94E37E790}"/>
                    </a:ext>
                  </a:extLst>
                </p14:cNvPr>
                <p14:cNvContentPartPr/>
                <p14:nvPr/>
              </p14:nvContentPartPr>
              <p14:xfrm>
                <a:off x="11829282" y="6293944"/>
                <a:ext cx="25560" cy="20880"/>
              </p14:xfrm>
            </p:contentPart>
          </mc:Choice>
          <mc:Fallback xmlns="">
            <p:pic>
              <p:nvPicPr>
                <p:cNvPr id="911" name="Entrada de lápiz 910">
                  <a:extLst>
                    <a:ext uri="{FF2B5EF4-FFF2-40B4-BE49-F238E27FC236}">
                      <a16:creationId xmlns:a16="http://schemas.microsoft.com/office/drawing/2014/main" id="{66691D43-29F2-47A8-BFE9-03B94E37E790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11820642" y="6284944"/>
                  <a:ext cx="4320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6">
              <p14:nvContentPartPr>
                <p14:cNvPr id="912" name="Entrada de lápiz 911">
                  <a:extLst>
                    <a:ext uri="{FF2B5EF4-FFF2-40B4-BE49-F238E27FC236}">
                      <a16:creationId xmlns:a16="http://schemas.microsoft.com/office/drawing/2014/main" id="{6591DDBF-3C84-4A3E-9CDB-583F3C34B684}"/>
                    </a:ext>
                  </a:extLst>
                </p14:cNvPr>
                <p14:cNvContentPartPr/>
                <p14:nvPr/>
              </p14:nvContentPartPr>
              <p14:xfrm>
                <a:off x="11806242" y="6057064"/>
                <a:ext cx="188640" cy="300600"/>
              </p14:xfrm>
            </p:contentPart>
          </mc:Choice>
          <mc:Fallback xmlns="">
            <p:pic>
              <p:nvPicPr>
                <p:cNvPr id="912" name="Entrada de lápiz 911">
                  <a:extLst>
                    <a:ext uri="{FF2B5EF4-FFF2-40B4-BE49-F238E27FC236}">
                      <a16:creationId xmlns:a16="http://schemas.microsoft.com/office/drawing/2014/main" id="{6591DDBF-3C84-4A3E-9CDB-583F3C34B684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11797602" y="6048424"/>
                  <a:ext cx="20628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8">
              <p14:nvContentPartPr>
                <p14:cNvPr id="914" name="Entrada de lápiz 913">
                  <a:extLst>
                    <a:ext uri="{FF2B5EF4-FFF2-40B4-BE49-F238E27FC236}">
                      <a16:creationId xmlns:a16="http://schemas.microsoft.com/office/drawing/2014/main" id="{7FE4933E-ED5F-434F-AD73-086A5A3E81A8}"/>
                    </a:ext>
                  </a:extLst>
                </p14:cNvPr>
                <p14:cNvContentPartPr/>
                <p14:nvPr/>
              </p14:nvContentPartPr>
              <p14:xfrm>
                <a:off x="11932242" y="5808664"/>
                <a:ext cx="160200" cy="248040"/>
              </p14:xfrm>
            </p:contentPart>
          </mc:Choice>
          <mc:Fallback xmlns="">
            <p:pic>
              <p:nvPicPr>
                <p:cNvPr id="914" name="Entrada de lápiz 913">
                  <a:extLst>
                    <a:ext uri="{FF2B5EF4-FFF2-40B4-BE49-F238E27FC236}">
                      <a16:creationId xmlns:a16="http://schemas.microsoft.com/office/drawing/2014/main" id="{7FE4933E-ED5F-434F-AD73-086A5A3E81A8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11923602" y="5799664"/>
                  <a:ext cx="17784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0">
              <p14:nvContentPartPr>
                <p14:cNvPr id="915" name="Entrada de lápiz 914">
                  <a:extLst>
                    <a:ext uri="{FF2B5EF4-FFF2-40B4-BE49-F238E27FC236}">
                      <a16:creationId xmlns:a16="http://schemas.microsoft.com/office/drawing/2014/main" id="{D2A8C5EF-7905-4516-A6FD-AA4BEFCF3A2E}"/>
                    </a:ext>
                  </a:extLst>
                </p14:cNvPr>
                <p14:cNvContentPartPr/>
                <p14:nvPr/>
              </p14:nvContentPartPr>
              <p14:xfrm>
                <a:off x="11757282" y="5381704"/>
                <a:ext cx="174600" cy="351720"/>
              </p14:xfrm>
            </p:contentPart>
          </mc:Choice>
          <mc:Fallback xmlns="">
            <p:pic>
              <p:nvPicPr>
                <p:cNvPr id="915" name="Entrada de lápiz 914">
                  <a:extLst>
                    <a:ext uri="{FF2B5EF4-FFF2-40B4-BE49-F238E27FC236}">
                      <a16:creationId xmlns:a16="http://schemas.microsoft.com/office/drawing/2014/main" id="{D2A8C5EF-7905-4516-A6FD-AA4BEFCF3A2E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11748282" y="5373064"/>
                  <a:ext cx="192240" cy="369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6" name="Grupo 925">
            <a:extLst>
              <a:ext uri="{FF2B5EF4-FFF2-40B4-BE49-F238E27FC236}">
                <a16:creationId xmlns:a16="http://schemas.microsoft.com/office/drawing/2014/main" id="{155A0142-E541-4E8A-A6BC-4EDBE9D100E1}"/>
              </a:ext>
            </a:extLst>
          </p:cNvPr>
          <p:cNvGrpSpPr/>
          <p:nvPr/>
        </p:nvGrpSpPr>
        <p:grpSpPr>
          <a:xfrm>
            <a:off x="11371426" y="4383064"/>
            <a:ext cx="958129" cy="855000"/>
            <a:chOff x="11371426" y="4383064"/>
            <a:chExt cx="958129" cy="85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2">
              <p14:nvContentPartPr>
                <p14:cNvPr id="916" name="Entrada de lápiz 915">
                  <a:extLst>
                    <a:ext uri="{FF2B5EF4-FFF2-40B4-BE49-F238E27FC236}">
                      <a16:creationId xmlns:a16="http://schemas.microsoft.com/office/drawing/2014/main" id="{5A6A8FD7-0152-43E2-A916-05F419CEAD54}"/>
                    </a:ext>
                  </a:extLst>
                </p14:cNvPr>
                <p14:cNvContentPartPr/>
                <p14:nvPr/>
              </p14:nvContentPartPr>
              <p14:xfrm>
                <a:off x="11863482" y="4991464"/>
                <a:ext cx="96120" cy="205200"/>
              </p14:xfrm>
            </p:contentPart>
          </mc:Choice>
          <mc:Fallback xmlns="">
            <p:pic>
              <p:nvPicPr>
                <p:cNvPr id="916" name="Entrada de lápiz 915">
                  <a:extLst>
                    <a:ext uri="{FF2B5EF4-FFF2-40B4-BE49-F238E27FC236}">
                      <a16:creationId xmlns:a16="http://schemas.microsoft.com/office/drawing/2014/main" id="{5A6A8FD7-0152-43E2-A916-05F419CEAD54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11854842" y="4982464"/>
                  <a:ext cx="11376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4">
              <p14:nvContentPartPr>
                <p14:cNvPr id="917" name="Entrada de lápiz 916">
                  <a:extLst>
                    <a:ext uri="{FF2B5EF4-FFF2-40B4-BE49-F238E27FC236}">
                      <a16:creationId xmlns:a16="http://schemas.microsoft.com/office/drawing/2014/main" id="{EDAA047C-7C76-47A2-BB6D-6B719D33649F}"/>
                    </a:ext>
                  </a:extLst>
                </p14:cNvPr>
                <p14:cNvContentPartPr/>
                <p14:nvPr/>
              </p14:nvContentPartPr>
              <p14:xfrm>
                <a:off x="12007482" y="5098744"/>
                <a:ext cx="9000" cy="360"/>
              </p14:xfrm>
            </p:contentPart>
          </mc:Choice>
          <mc:Fallback xmlns="">
            <p:pic>
              <p:nvPicPr>
                <p:cNvPr id="917" name="Entrada de lápiz 916">
                  <a:extLst>
                    <a:ext uri="{FF2B5EF4-FFF2-40B4-BE49-F238E27FC236}">
                      <a16:creationId xmlns:a16="http://schemas.microsoft.com/office/drawing/2014/main" id="{EDAA047C-7C76-47A2-BB6D-6B719D33649F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1998482" y="5089744"/>
                  <a:ext cx="266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5">
              <p14:nvContentPartPr>
                <p14:cNvPr id="918" name="Entrada de lápiz 917">
                  <a:extLst>
                    <a:ext uri="{FF2B5EF4-FFF2-40B4-BE49-F238E27FC236}">
                      <a16:creationId xmlns:a16="http://schemas.microsoft.com/office/drawing/2014/main" id="{61FD10CF-5BC7-4816-9074-65D91E106CBF}"/>
                    </a:ext>
                  </a:extLst>
                </p14:cNvPr>
                <p14:cNvContentPartPr/>
                <p14:nvPr/>
              </p14:nvContentPartPr>
              <p14:xfrm>
                <a:off x="12058962" y="5042944"/>
                <a:ext cx="137520" cy="195120"/>
              </p14:xfrm>
            </p:contentPart>
          </mc:Choice>
          <mc:Fallback xmlns="">
            <p:pic>
              <p:nvPicPr>
                <p:cNvPr id="918" name="Entrada de lápiz 917">
                  <a:extLst>
                    <a:ext uri="{FF2B5EF4-FFF2-40B4-BE49-F238E27FC236}">
                      <a16:creationId xmlns:a16="http://schemas.microsoft.com/office/drawing/2014/main" id="{61FD10CF-5BC7-4816-9074-65D91E106CBF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12049962" y="5033944"/>
                  <a:ext cx="15516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7">
              <p14:nvContentPartPr>
                <p14:cNvPr id="919" name="Entrada de lápiz 918">
                  <a:extLst>
                    <a:ext uri="{FF2B5EF4-FFF2-40B4-BE49-F238E27FC236}">
                      <a16:creationId xmlns:a16="http://schemas.microsoft.com/office/drawing/2014/main" id="{A2E15DE4-99A3-40B7-AA47-02DA6AEBC9DC}"/>
                    </a:ext>
                  </a:extLst>
                </p14:cNvPr>
                <p14:cNvContentPartPr/>
                <p14:nvPr/>
              </p14:nvContentPartPr>
              <p14:xfrm>
                <a:off x="11808042" y="4855744"/>
                <a:ext cx="465480" cy="136080"/>
              </p14:xfrm>
            </p:contentPart>
          </mc:Choice>
          <mc:Fallback xmlns="">
            <p:pic>
              <p:nvPicPr>
                <p:cNvPr id="919" name="Entrada de lápiz 918">
                  <a:extLst>
                    <a:ext uri="{FF2B5EF4-FFF2-40B4-BE49-F238E27FC236}">
                      <a16:creationId xmlns:a16="http://schemas.microsoft.com/office/drawing/2014/main" id="{A2E15DE4-99A3-40B7-AA47-02DA6AEBC9DC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11799402" y="4847104"/>
                  <a:ext cx="48312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9">
              <p14:nvContentPartPr>
                <p14:cNvPr id="920" name="Entrada de lápiz 919">
                  <a:extLst>
                    <a:ext uri="{FF2B5EF4-FFF2-40B4-BE49-F238E27FC236}">
                      <a16:creationId xmlns:a16="http://schemas.microsoft.com/office/drawing/2014/main" id="{191B5B3E-7AE9-4F66-A38D-A23E2697653A}"/>
                    </a:ext>
                  </a:extLst>
                </p14:cNvPr>
                <p14:cNvContentPartPr/>
                <p14:nvPr/>
              </p14:nvContentPartPr>
              <p14:xfrm>
                <a:off x="11972795" y="4626064"/>
                <a:ext cx="74520" cy="150120"/>
              </p14:xfrm>
            </p:contentPart>
          </mc:Choice>
          <mc:Fallback xmlns="">
            <p:pic>
              <p:nvPicPr>
                <p:cNvPr id="920" name="Entrada de lápiz 919">
                  <a:extLst>
                    <a:ext uri="{FF2B5EF4-FFF2-40B4-BE49-F238E27FC236}">
                      <a16:creationId xmlns:a16="http://schemas.microsoft.com/office/drawing/2014/main" id="{191B5B3E-7AE9-4F66-A38D-A23E2697653A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11963795" y="4617424"/>
                  <a:ext cx="9216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1">
              <p14:nvContentPartPr>
                <p14:cNvPr id="921" name="Entrada de lápiz 920">
                  <a:extLst>
                    <a:ext uri="{FF2B5EF4-FFF2-40B4-BE49-F238E27FC236}">
                      <a16:creationId xmlns:a16="http://schemas.microsoft.com/office/drawing/2014/main" id="{BA12F109-C329-479E-90B5-80980B1E59DF}"/>
                    </a:ext>
                  </a:extLst>
                </p14:cNvPr>
                <p14:cNvContentPartPr/>
                <p14:nvPr/>
              </p14:nvContentPartPr>
              <p14:xfrm>
                <a:off x="12120395" y="4607344"/>
                <a:ext cx="96120" cy="126360"/>
              </p14:xfrm>
            </p:contentPart>
          </mc:Choice>
          <mc:Fallback xmlns="">
            <p:pic>
              <p:nvPicPr>
                <p:cNvPr id="921" name="Entrada de lápiz 920">
                  <a:extLst>
                    <a:ext uri="{FF2B5EF4-FFF2-40B4-BE49-F238E27FC236}">
                      <a16:creationId xmlns:a16="http://schemas.microsoft.com/office/drawing/2014/main" id="{BA12F109-C329-479E-90B5-80980B1E59DF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12111755" y="4598344"/>
                  <a:ext cx="11376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3">
              <p14:nvContentPartPr>
                <p14:cNvPr id="922" name="Entrada de lápiz 921">
                  <a:extLst>
                    <a:ext uri="{FF2B5EF4-FFF2-40B4-BE49-F238E27FC236}">
                      <a16:creationId xmlns:a16="http://schemas.microsoft.com/office/drawing/2014/main" id="{63EB5B1E-D575-4639-844F-5BD9E77C92BE}"/>
                    </a:ext>
                  </a:extLst>
                </p14:cNvPr>
                <p14:cNvContentPartPr/>
                <p14:nvPr/>
              </p14:nvContentPartPr>
              <p14:xfrm>
                <a:off x="11864075" y="4496104"/>
                <a:ext cx="465480" cy="346680"/>
              </p14:xfrm>
            </p:contentPart>
          </mc:Choice>
          <mc:Fallback xmlns="">
            <p:pic>
              <p:nvPicPr>
                <p:cNvPr id="922" name="Entrada de lápiz 921">
                  <a:extLst>
                    <a:ext uri="{FF2B5EF4-FFF2-40B4-BE49-F238E27FC236}">
                      <a16:creationId xmlns:a16="http://schemas.microsoft.com/office/drawing/2014/main" id="{63EB5B1E-D575-4639-844F-5BD9E77C92BE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11855075" y="4487464"/>
                  <a:ext cx="483120" cy="36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5">
              <p14:nvContentPartPr>
                <p14:cNvPr id="923" name="Entrada de lápiz 922">
                  <a:extLst>
                    <a:ext uri="{FF2B5EF4-FFF2-40B4-BE49-F238E27FC236}">
                      <a16:creationId xmlns:a16="http://schemas.microsoft.com/office/drawing/2014/main" id="{4AF1E009-EDD1-40A3-91BA-7F5EB0E84ED0}"/>
                    </a:ext>
                  </a:extLst>
                </p14:cNvPr>
                <p14:cNvContentPartPr/>
                <p14:nvPr/>
              </p14:nvContentPartPr>
              <p14:xfrm>
                <a:off x="11371426" y="4591144"/>
                <a:ext cx="251280" cy="131760"/>
              </p14:xfrm>
            </p:contentPart>
          </mc:Choice>
          <mc:Fallback xmlns="">
            <p:pic>
              <p:nvPicPr>
                <p:cNvPr id="923" name="Entrada de lápiz 922">
                  <a:extLst>
                    <a:ext uri="{FF2B5EF4-FFF2-40B4-BE49-F238E27FC236}">
                      <a16:creationId xmlns:a16="http://schemas.microsoft.com/office/drawing/2014/main" id="{4AF1E009-EDD1-40A3-91BA-7F5EB0E84ED0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11362426" y="4582144"/>
                  <a:ext cx="26892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7">
              <p14:nvContentPartPr>
                <p14:cNvPr id="924" name="Entrada de lápiz 923">
                  <a:extLst>
                    <a:ext uri="{FF2B5EF4-FFF2-40B4-BE49-F238E27FC236}">
                      <a16:creationId xmlns:a16="http://schemas.microsoft.com/office/drawing/2014/main" id="{93746912-2EDF-4BB0-B732-B716A7751079}"/>
                    </a:ext>
                  </a:extLst>
                </p14:cNvPr>
                <p14:cNvContentPartPr/>
                <p14:nvPr/>
              </p14:nvContentPartPr>
              <p14:xfrm>
                <a:off x="11746906" y="4485664"/>
                <a:ext cx="105120" cy="119160"/>
              </p14:xfrm>
            </p:contentPart>
          </mc:Choice>
          <mc:Fallback xmlns="">
            <p:pic>
              <p:nvPicPr>
                <p:cNvPr id="924" name="Entrada de lápiz 923">
                  <a:extLst>
                    <a:ext uri="{FF2B5EF4-FFF2-40B4-BE49-F238E27FC236}">
                      <a16:creationId xmlns:a16="http://schemas.microsoft.com/office/drawing/2014/main" id="{93746912-2EDF-4BB0-B732-B716A7751079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11738266" y="4477024"/>
                  <a:ext cx="12276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9">
              <p14:nvContentPartPr>
                <p14:cNvPr id="925" name="Entrada de lápiz 924">
                  <a:extLst>
                    <a:ext uri="{FF2B5EF4-FFF2-40B4-BE49-F238E27FC236}">
                      <a16:creationId xmlns:a16="http://schemas.microsoft.com/office/drawing/2014/main" id="{CC539ECF-BA10-42D3-9C69-C95960B67E24}"/>
                    </a:ext>
                  </a:extLst>
                </p14:cNvPr>
                <p14:cNvContentPartPr/>
                <p14:nvPr/>
              </p14:nvContentPartPr>
              <p14:xfrm>
                <a:off x="11866426" y="4383064"/>
                <a:ext cx="235080" cy="157680"/>
              </p14:xfrm>
            </p:contentPart>
          </mc:Choice>
          <mc:Fallback xmlns="">
            <p:pic>
              <p:nvPicPr>
                <p:cNvPr id="925" name="Entrada de lápiz 924">
                  <a:extLst>
                    <a:ext uri="{FF2B5EF4-FFF2-40B4-BE49-F238E27FC236}">
                      <a16:creationId xmlns:a16="http://schemas.microsoft.com/office/drawing/2014/main" id="{CC539ECF-BA10-42D3-9C69-C95960B67E24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11857786" y="4374424"/>
                  <a:ext cx="252720" cy="175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1" name="Grupo 930">
            <a:extLst>
              <a:ext uri="{FF2B5EF4-FFF2-40B4-BE49-F238E27FC236}">
                <a16:creationId xmlns:a16="http://schemas.microsoft.com/office/drawing/2014/main" id="{0E0741FA-BB23-4CEB-829A-D1572942821D}"/>
              </a:ext>
            </a:extLst>
          </p:cNvPr>
          <p:cNvGrpSpPr/>
          <p:nvPr/>
        </p:nvGrpSpPr>
        <p:grpSpPr>
          <a:xfrm>
            <a:off x="2839066" y="2796904"/>
            <a:ext cx="1836000" cy="420120"/>
            <a:chOff x="2839066" y="2796904"/>
            <a:chExt cx="1836000" cy="42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1">
              <p14:nvContentPartPr>
                <p14:cNvPr id="928" name="Entrada de lápiz 927">
                  <a:extLst>
                    <a:ext uri="{FF2B5EF4-FFF2-40B4-BE49-F238E27FC236}">
                      <a16:creationId xmlns:a16="http://schemas.microsoft.com/office/drawing/2014/main" id="{1B5B0EE0-48A7-44DA-908A-E8F3175C1F81}"/>
                    </a:ext>
                  </a:extLst>
                </p14:cNvPr>
                <p14:cNvContentPartPr/>
                <p14:nvPr/>
              </p14:nvContentPartPr>
              <p14:xfrm>
                <a:off x="2839066" y="2796904"/>
                <a:ext cx="1836000" cy="33840"/>
              </p14:xfrm>
            </p:contentPart>
          </mc:Choice>
          <mc:Fallback xmlns="">
            <p:pic>
              <p:nvPicPr>
                <p:cNvPr id="928" name="Entrada de lápiz 927">
                  <a:extLst>
                    <a:ext uri="{FF2B5EF4-FFF2-40B4-BE49-F238E27FC236}">
                      <a16:creationId xmlns:a16="http://schemas.microsoft.com/office/drawing/2014/main" id="{1B5B0EE0-48A7-44DA-908A-E8F3175C1F81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2830426" y="2787904"/>
                  <a:ext cx="185364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3">
              <p14:nvContentPartPr>
                <p14:cNvPr id="929" name="Entrada de lápiz 928">
                  <a:extLst>
                    <a:ext uri="{FF2B5EF4-FFF2-40B4-BE49-F238E27FC236}">
                      <a16:creationId xmlns:a16="http://schemas.microsoft.com/office/drawing/2014/main" id="{DCDA429A-F793-444C-A52F-3C5253BB25A8}"/>
                    </a:ext>
                  </a:extLst>
                </p14:cNvPr>
                <p14:cNvContentPartPr/>
                <p14:nvPr/>
              </p14:nvContentPartPr>
              <p14:xfrm>
                <a:off x="3463306" y="2935144"/>
                <a:ext cx="150480" cy="281880"/>
              </p14:xfrm>
            </p:contentPart>
          </mc:Choice>
          <mc:Fallback xmlns="">
            <p:pic>
              <p:nvPicPr>
                <p:cNvPr id="929" name="Entrada de lápiz 928">
                  <a:extLst>
                    <a:ext uri="{FF2B5EF4-FFF2-40B4-BE49-F238E27FC236}">
                      <a16:creationId xmlns:a16="http://schemas.microsoft.com/office/drawing/2014/main" id="{DCDA429A-F793-444C-A52F-3C5253BB25A8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3454666" y="2926144"/>
                  <a:ext cx="16812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5">
              <p14:nvContentPartPr>
                <p14:cNvPr id="930" name="Entrada de lápiz 929">
                  <a:extLst>
                    <a:ext uri="{FF2B5EF4-FFF2-40B4-BE49-F238E27FC236}">
                      <a16:creationId xmlns:a16="http://schemas.microsoft.com/office/drawing/2014/main" id="{2B73980A-5FE1-42F0-8E54-6959178D5C5D}"/>
                    </a:ext>
                  </a:extLst>
                </p14:cNvPr>
                <p14:cNvContentPartPr/>
                <p14:nvPr/>
              </p14:nvContentPartPr>
              <p14:xfrm>
                <a:off x="3718186" y="2876104"/>
                <a:ext cx="413280" cy="291240"/>
              </p14:xfrm>
            </p:contentPart>
          </mc:Choice>
          <mc:Fallback xmlns="">
            <p:pic>
              <p:nvPicPr>
                <p:cNvPr id="930" name="Entrada de lápiz 929">
                  <a:extLst>
                    <a:ext uri="{FF2B5EF4-FFF2-40B4-BE49-F238E27FC236}">
                      <a16:creationId xmlns:a16="http://schemas.microsoft.com/office/drawing/2014/main" id="{2B73980A-5FE1-42F0-8E54-6959178D5C5D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3709186" y="2867104"/>
                  <a:ext cx="430920" cy="30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4" name="Grupo 933">
            <a:extLst>
              <a:ext uri="{FF2B5EF4-FFF2-40B4-BE49-F238E27FC236}">
                <a16:creationId xmlns:a16="http://schemas.microsoft.com/office/drawing/2014/main" id="{4133361C-25E1-4D4D-BCB9-6A4E79B29A26}"/>
              </a:ext>
            </a:extLst>
          </p:cNvPr>
          <p:cNvGrpSpPr/>
          <p:nvPr/>
        </p:nvGrpSpPr>
        <p:grpSpPr>
          <a:xfrm>
            <a:off x="1123306" y="2291104"/>
            <a:ext cx="285840" cy="237960"/>
            <a:chOff x="1123306" y="2291104"/>
            <a:chExt cx="285840" cy="23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7">
              <p14:nvContentPartPr>
                <p14:cNvPr id="932" name="Entrada de lápiz 931">
                  <a:extLst>
                    <a:ext uri="{FF2B5EF4-FFF2-40B4-BE49-F238E27FC236}">
                      <a16:creationId xmlns:a16="http://schemas.microsoft.com/office/drawing/2014/main" id="{27C8140F-C282-468A-BF53-C7D20B07A914}"/>
                    </a:ext>
                  </a:extLst>
                </p14:cNvPr>
                <p14:cNvContentPartPr/>
                <p14:nvPr/>
              </p14:nvContentPartPr>
              <p14:xfrm>
                <a:off x="1123306" y="2473984"/>
                <a:ext cx="17280" cy="11160"/>
              </p14:xfrm>
            </p:contentPart>
          </mc:Choice>
          <mc:Fallback xmlns="">
            <p:pic>
              <p:nvPicPr>
                <p:cNvPr id="932" name="Entrada de lápiz 931">
                  <a:extLst>
                    <a:ext uri="{FF2B5EF4-FFF2-40B4-BE49-F238E27FC236}">
                      <a16:creationId xmlns:a16="http://schemas.microsoft.com/office/drawing/2014/main" id="{27C8140F-C282-468A-BF53-C7D20B07A914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1105306" y="2456344"/>
                  <a:ext cx="529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9">
              <p14:nvContentPartPr>
                <p14:cNvPr id="933" name="Entrada de lápiz 932">
                  <a:extLst>
                    <a:ext uri="{FF2B5EF4-FFF2-40B4-BE49-F238E27FC236}">
                      <a16:creationId xmlns:a16="http://schemas.microsoft.com/office/drawing/2014/main" id="{7AD0DD4E-E4B5-4256-8404-720E4C9929E4}"/>
                    </a:ext>
                  </a:extLst>
                </p14:cNvPr>
                <p14:cNvContentPartPr/>
                <p14:nvPr/>
              </p14:nvContentPartPr>
              <p14:xfrm>
                <a:off x="1234906" y="2291104"/>
                <a:ext cx="174240" cy="237960"/>
              </p14:xfrm>
            </p:contentPart>
          </mc:Choice>
          <mc:Fallback xmlns="">
            <p:pic>
              <p:nvPicPr>
                <p:cNvPr id="933" name="Entrada de lápiz 932">
                  <a:extLst>
                    <a:ext uri="{FF2B5EF4-FFF2-40B4-BE49-F238E27FC236}">
                      <a16:creationId xmlns:a16="http://schemas.microsoft.com/office/drawing/2014/main" id="{7AD0DD4E-E4B5-4256-8404-720E4C9929E4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1216906" y="2273464"/>
                  <a:ext cx="209880" cy="27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7" name="Grupo 936">
            <a:extLst>
              <a:ext uri="{FF2B5EF4-FFF2-40B4-BE49-F238E27FC236}">
                <a16:creationId xmlns:a16="http://schemas.microsoft.com/office/drawing/2014/main" id="{D2395F79-0939-4C79-860E-C76EE68DABA9}"/>
              </a:ext>
            </a:extLst>
          </p:cNvPr>
          <p:cNvGrpSpPr/>
          <p:nvPr/>
        </p:nvGrpSpPr>
        <p:grpSpPr>
          <a:xfrm>
            <a:off x="1656466" y="2283184"/>
            <a:ext cx="244440" cy="202680"/>
            <a:chOff x="1656466" y="2283184"/>
            <a:chExt cx="244440" cy="20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1">
              <p14:nvContentPartPr>
                <p14:cNvPr id="935" name="Entrada de lápiz 934">
                  <a:extLst>
                    <a:ext uri="{FF2B5EF4-FFF2-40B4-BE49-F238E27FC236}">
                      <a16:creationId xmlns:a16="http://schemas.microsoft.com/office/drawing/2014/main" id="{6EEB9601-978F-4754-8FE5-EB0600461801}"/>
                    </a:ext>
                  </a:extLst>
                </p14:cNvPr>
                <p14:cNvContentPartPr/>
                <p14:nvPr/>
              </p14:nvContentPartPr>
              <p14:xfrm>
                <a:off x="1656466" y="2420344"/>
                <a:ext cx="16200" cy="23760"/>
              </p14:xfrm>
            </p:contentPart>
          </mc:Choice>
          <mc:Fallback xmlns="">
            <p:pic>
              <p:nvPicPr>
                <p:cNvPr id="935" name="Entrada de lápiz 934">
                  <a:extLst>
                    <a:ext uri="{FF2B5EF4-FFF2-40B4-BE49-F238E27FC236}">
                      <a16:creationId xmlns:a16="http://schemas.microsoft.com/office/drawing/2014/main" id="{6EEB9601-978F-4754-8FE5-EB0600461801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1638466" y="2402344"/>
                  <a:ext cx="5184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3">
              <p14:nvContentPartPr>
                <p14:cNvPr id="936" name="Entrada de lápiz 935">
                  <a:extLst>
                    <a:ext uri="{FF2B5EF4-FFF2-40B4-BE49-F238E27FC236}">
                      <a16:creationId xmlns:a16="http://schemas.microsoft.com/office/drawing/2014/main" id="{755AF31A-2DD9-42B1-9C20-F03275F45E8B}"/>
                    </a:ext>
                  </a:extLst>
                </p14:cNvPr>
                <p14:cNvContentPartPr/>
                <p14:nvPr/>
              </p14:nvContentPartPr>
              <p14:xfrm>
                <a:off x="1727746" y="2283184"/>
                <a:ext cx="173160" cy="202680"/>
              </p14:xfrm>
            </p:contentPart>
          </mc:Choice>
          <mc:Fallback xmlns="">
            <p:pic>
              <p:nvPicPr>
                <p:cNvPr id="936" name="Entrada de lápiz 935">
                  <a:extLst>
                    <a:ext uri="{FF2B5EF4-FFF2-40B4-BE49-F238E27FC236}">
                      <a16:creationId xmlns:a16="http://schemas.microsoft.com/office/drawing/2014/main" id="{755AF31A-2DD9-42B1-9C20-F03275F45E8B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1710106" y="2265544"/>
                  <a:ext cx="208800" cy="238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40" name="Grupo 939">
            <a:extLst>
              <a:ext uri="{FF2B5EF4-FFF2-40B4-BE49-F238E27FC236}">
                <a16:creationId xmlns:a16="http://schemas.microsoft.com/office/drawing/2014/main" id="{087DA7A6-BD06-408C-B49A-BCB4FA4431BD}"/>
              </a:ext>
            </a:extLst>
          </p:cNvPr>
          <p:cNvGrpSpPr/>
          <p:nvPr/>
        </p:nvGrpSpPr>
        <p:grpSpPr>
          <a:xfrm>
            <a:off x="2258746" y="2336464"/>
            <a:ext cx="306360" cy="220320"/>
            <a:chOff x="2258746" y="2336464"/>
            <a:chExt cx="306360" cy="22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5">
              <p14:nvContentPartPr>
                <p14:cNvPr id="938" name="Entrada de lápiz 937">
                  <a:extLst>
                    <a:ext uri="{FF2B5EF4-FFF2-40B4-BE49-F238E27FC236}">
                      <a16:creationId xmlns:a16="http://schemas.microsoft.com/office/drawing/2014/main" id="{AE2D9D1A-844F-4A8E-9902-EA16817EBFC5}"/>
                    </a:ext>
                  </a:extLst>
                </p14:cNvPr>
                <p14:cNvContentPartPr/>
                <p14:nvPr/>
              </p14:nvContentPartPr>
              <p14:xfrm>
                <a:off x="2258746" y="2479744"/>
                <a:ext cx="36360" cy="18360"/>
              </p14:xfrm>
            </p:contentPart>
          </mc:Choice>
          <mc:Fallback xmlns="">
            <p:pic>
              <p:nvPicPr>
                <p:cNvPr id="938" name="Entrada de lápiz 937">
                  <a:extLst>
                    <a:ext uri="{FF2B5EF4-FFF2-40B4-BE49-F238E27FC236}">
                      <a16:creationId xmlns:a16="http://schemas.microsoft.com/office/drawing/2014/main" id="{AE2D9D1A-844F-4A8E-9902-EA16817EBFC5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2240746" y="2462104"/>
                  <a:ext cx="7200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7">
              <p14:nvContentPartPr>
                <p14:cNvPr id="939" name="Entrada de lápiz 938">
                  <a:extLst>
                    <a:ext uri="{FF2B5EF4-FFF2-40B4-BE49-F238E27FC236}">
                      <a16:creationId xmlns:a16="http://schemas.microsoft.com/office/drawing/2014/main" id="{D25EBDE6-9DBA-4B02-BF02-4A70A261AD17}"/>
                    </a:ext>
                  </a:extLst>
                </p14:cNvPr>
                <p14:cNvContentPartPr/>
                <p14:nvPr/>
              </p14:nvContentPartPr>
              <p14:xfrm>
                <a:off x="2403466" y="2336464"/>
                <a:ext cx="161640" cy="220320"/>
              </p14:xfrm>
            </p:contentPart>
          </mc:Choice>
          <mc:Fallback xmlns="">
            <p:pic>
              <p:nvPicPr>
                <p:cNvPr id="939" name="Entrada de lápiz 938">
                  <a:extLst>
                    <a:ext uri="{FF2B5EF4-FFF2-40B4-BE49-F238E27FC236}">
                      <a16:creationId xmlns:a16="http://schemas.microsoft.com/office/drawing/2014/main" id="{D25EBDE6-9DBA-4B02-BF02-4A70A261AD17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2385466" y="2318824"/>
                  <a:ext cx="197280" cy="255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0" name="Grupo 959">
            <a:extLst>
              <a:ext uri="{FF2B5EF4-FFF2-40B4-BE49-F238E27FC236}">
                <a16:creationId xmlns:a16="http://schemas.microsoft.com/office/drawing/2014/main" id="{A03DA386-659F-4AE1-84EC-919676AE3834}"/>
              </a:ext>
            </a:extLst>
          </p:cNvPr>
          <p:cNvGrpSpPr/>
          <p:nvPr/>
        </p:nvGrpSpPr>
        <p:grpSpPr>
          <a:xfrm>
            <a:off x="2771386" y="2385424"/>
            <a:ext cx="2071080" cy="325800"/>
            <a:chOff x="2771386" y="2385424"/>
            <a:chExt cx="2071080" cy="325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9">
              <p14:nvContentPartPr>
                <p14:cNvPr id="941" name="Entrada de lápiz 940">
                  <a:extLst>
                    <a:ext uri="{FF2B5EF4-FFF2-40B4-BE49-F238E27FC236}">
                      <a16:creationId xmlns:a16="http://schemas.microsoft.com/office/drawing/2014/main" id="{58121967-D186-4185-BA72-1672B371DD00}"/>
                    </a:ext>
                  </a:extLst>
                </p14:cNvPr>
                <p14:cNvContentPartPr/>
                <p14:nvPr/>
              </p14:nvContentPartPr>
              <p14:xfrm>
                <a:off x="2771386" y="2447344"/>
                <a:ext cx="69120" cy="263880"/>
              </p14:xfrm>
            </p:contentPart>
          </mc:Choice>
          <mc:Fallback xmlns="">
            <p:pic>
              <p:nvPicPr>
                <p:cNvPr id="941" name="Entrada de lápiz 940">
                  <a:extLst>
                    <a:ext uri="{FF2B5EF4-FFF2-40B4-BE49-F238E27FC236}">
                      <a16:creationId xmlns:a16="http://schemas.microsoft.com/office/drawing/2014/main" id="{58121967-D186-4185-BA72-1672B371DD00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2762386" y="2438704"/>
                  <a:ext cx="8676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1">
              <p14:nvContentPartPr>
                <p14:cNvPr id="942" name="Entrada de lápiz 941">
                  <a:extLst>
                    <a:ext uri="{FF2B5EF4-FFF2-40B4-BE49-F238E27FC236}">
                      <a16:creationId xmlns:a16="http://schemas.microsoft.com/office/drawing/2014/main" id="{597D45C0-0357-4BB1-891E-2F975FE15660}"/>
                    </a:ext>
                  </a:extLst>
                </p14:cNvPr>
                <p14:cNvContentPartPr/>
                <p14:nvPr/>
              </p14:nvContentPartPr>
              <p14:xfrm>
                <a:off x="2869306" y="2444464"/>
                <a:ext cx="202320" cy="214560"/>
              </p14:xfrm>
            </p:contentPart>
          </mc:Choice>
          <mc:Fallback xmlns="">
            <p:pic>
              <p:nvPicPr>
                <p:cNvPr id="942" name="Entrada de lápiz 941">
                  <a:extLst>
                    <a:ext uri="{FF2B5EF4-FFF2-40B4-BE49-F238E27FC236}">
                      <a16:creationId xmlns:a16="http://schemas.microsoft.com/office/drawing/2014/main" id="{597D45C0-0357-4BB1-891E-2F975FE15660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2860666" y="2435464"/>
                  <a:ext cx="21996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3">
              <p14:nvContentPartPr>
                <p14:cNvPr id="943" name="Entrada de lápiz 942">
                  <a:extLst>
                    <a:ext uri="{FF2B5EF4-FFF2-40B4-BE49-F238E27FC236}">
                      <a16:creationId xmlns:a16="http://schemas.microsoft.com/office/drawing/2014/main" id="{A5CA6DA8-D13A-45F8-A87E-C63E53931F7C}"/>
                    </a:ext>
                  </a:extLst>
                </p14:cNvPr>
                <p14:cNvContentPartPr/>
                <p14:nvPr/>
              </p14:nvContentPartPr>
              <p14:xfrm>
                <a:off x="3097546" y="2545984"/>
                <a:ext cx="14760" cy="7920"/>
              </p14:xfrm>
            </p:contentPart>
          </mc:Choice>
          <mc:Fallback xmlns="">
            <p:pic>
              <p:nvPicPr>
                <p:cNvPr id="943" name="Entrada de lápiz 942">
                  <a:extLst>
                    <a:ext uri="{FF2B5EF4-FFF2-40B4-BE49-F238E27FC236}">
                      <a16:creationId xmlns:a16="http://schemas.microsoft.com/office/drawing/2014/main" id="{A5CA6DA8-D13A-45F8-A87E-C63E53931F7C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3088906" y="2536984"/>
                  <a:ext cx="3240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5">
              <p14:nvContentPartPr>
                <p14:cNvPr id="944" name="Entrada de lápiz 943">
                  <a:extLst>
                    <a:ext uri="{FF2B5EF4-FFF2-40B4-BE49-F238E27FC236}">
                      <a16:creationId xmlns:a16="http://schemas.microsoft.com/office/drawing/2014/main" id="{BB2BADB9-8486-43F6-942F-78E9EAFC93F5}"/>
                    </a:ext>
                  </a:extLst>
                </p14:cNvPr>
                <p14:cNvContentPartPr/>
                <p14:nvPr/>
              </p14:nvContentPartPr>
              <p14:xfrm>
                <a:off x="3183226" y="2396944"/>
                <a:ext cx="192600" cy="294120"/>
              </p14:xfrm>
            </p:contentPart>
          </mc:Choice>
          <mc:Fallback xmlns="">
            <p:pic>
              <p:nvPicPr>
                <p:cNvPr id="944" name="Entrada de lápiz 943">
                  <a:extLst>
                    <a:ext uri="{FF2B5EF4-FFF2-40B4-BE49-F238E27FC236}">
                      <a16:creationId xmlns:a16="http://schemas.microsoft.com/office/drawing/2014/main" id="{BB2BADB9-8486-43F6-942F-78E9EAFC93F5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3174226" y="2387944"/>
                  <a:ext cx="21024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7">
              <p14:nvContentPartPr>
                <p14:cNvPr id="945" name="Entrada de lápiz 944">
                  <a:extLst>
                    <a:ext uri="{FF2B5EF4-FFF2-40B4-BE49-F238E27FC236}">
                      <a16:creationId xmlns:a16="http://schemas.microsoft.com/office/drawing/2014/main" id="{640FB345-E0F5-41C5-BA50-067A7A6FD52C}"/>
                    </a:ext>
                  </a:extLst>
                </p14:cNvPr>
                <p14:cNvContentPartPr/>
                <p14:nvPr/>
              </p14:nvContentPartPr>
              <p14:xfrm>
                <a:off x="3407866" y="2617984"/>
                <a:ext cx="120240" cy="17280"/>
              </p14:xfrm>
            </p:contentPart>
          </mc:Choice>
          <mc:Fallback xmlns="">
            <p:pic>
              <p:nvPicPr>
                <p:cNvPr id="945" name="Entrada de lápiz 944">
                  <a:extLst>
                    <a:ext uri="{FF2B5EF4-FFF2-40B4-BE49-F238E27FC236}">
                      <a16:creationId xmlns:a16="http://schemas.microsoft.com/office/drawing/2014/main" id="{640FB345-E0F5-41C5-BA50-067A7A6FD52C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3399226" y="2609344"/>
                  <a:ext cx="1378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9">
              <p14:nvContentPartPr>
                <p14:cNvPr id="946" name="Entrada de lápiz 945">
                  <a:extLst>
                    <a:ext uri="{FF2B5EF4-FFF2-40B4-BE49-F238E27FC236}">
                      <a16:creationId xmlns:a16="http://schemas.microsoft.com/office/drawing/2014/main" id="{216551E4-65AA-46E7-84E4-750C445194F2}"/>
                    </a:ext>
                  </a:extLst>
                </p14:cNvPr>
                <p14:cNvContentPartPr/>
                <p14:nvPr/>
              </p14:nvContentPartPr>
              <p14:xfrm>
                <a:off x="3571306" y="2408464"/>
                <a:ext cx="169920" cy="265320"/>
              </p14:xfrm>
            </p:contentPart>
          </mc:Choice>
          <mc:Fallback xmlns="">
            <p:pic>
              <p:nvPicPr>
                <p:cNvPr id="946" name="Entrada de lápiz 945">
                  <a:extLst>
                    <a:ext uri="{FF2B5EF4-FFF2-40B4-BE49-F238E27FC236}">
                      <a16:creationId xmlns:a16="http://schemas.microsoft.com/office/drawing/2014/main" id="{216551E4-65AA-46E7-84E4-750C445194F2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3562666" y="2399824"/>
                  <a:ext cx="18756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1">
              <p14:nvContentPartPr>
                <p14:cNvPr id="947" name="Entrada de lápiz 946">
                  <a:extLst>
                    <a:ext uri="{FF2B5EF4-FFF2-40B4-BE49-F238E27FC236}">
                      <a16:creationId xmlns:a16="http://schemas.microsoft.com/office/drawing/2014/main" id="{BC8FE215-088F-4380-ACFF-C5FACF5E014C}"/>
                    </a:ext>
                  </a:extLst>
                </p14:cNvPr>
                <p14:cNvContentPartPr/>
                <p14:nvPr/>
              </p14:nvContentPartPr>
              <p14:xfrm>
                <a:off x="3809986" y="2570824"/>
                <a:ext cx="8640" cy="4680"/>
              </p14:xfrm>
            </p:contentPart>
          </mc:Choice>
          <mc:Fallback xmlns="">
            <p:pic>
              <p:nvPicPr>
                <p:cNvPr id="947" name="Entrada de lápiz 946">
                  <a:extLst>
                    <a:ext uri="{FF2B5EF4-FFF2-40B4-BE49-F238E27FC236}">
                      <a16:creationId xmlns:a16="http://schemas.microsoft.com/office/drawing/2014/main" id="{BC8FE215-088F-4380-ACFF-C5FACF5E014C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3800986" y="2561824"/>
                  <a:ext cx="2628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3">
              <p14:nvContentPartPr>
                <p14:cNvPr id="948" name="Entrada de lápiz 947">
                  <a:extLst>
                    <a:ext uri="{FF2B5EF4-FFF2-40B4-BE49-F238E27FC236}">
                      <a16:creationId xmlns:a16="http://schemas.microsoft.com/office/drawing/2014/main" id="{2ADAB0E0-FFBF-4EFC-92F7-9100CC0765C4}"/>
                    </a:ext>
                  </a:extLst>
                </p14:cNvPr>
                <p14:cNvContentPartPr/>
                <p14:nvPr/>
              </p14:nvContentPartPr>
              <p14:xfrm>
                <a:off x="3887026" y="2385424"/>
                <a:ext cx="202680" cy="295200"/>
              </p14:xfrm>
            </p:contentPart>
          </mc:Choice>
          <mc:Fallback xmlns="">
            <p:pic>
              <p:nvPicPr>
                <p:cNvPr id="948" name="Entrada de lápiz 947">
                  <a:extLst>
                    <a:ext uri="{FF2B5EF4-FFF2-40B4-BE49-F238E27FC236}">
                      <a16:creationId xmlns:a16="http://schemas.microsoft.com/office/drawing/2014/main" id="{2ADAB0E0-FFBF-4EFC-92F7-9100CC0765C4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3878386" y="2376424"/>
                  <a:ext cx="22032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5">
              <p14:nvContentPartPr>
                <p14:cNvPr id="949" name="Entrada de lápiz 948">
                  <a:extLst>
                    <a:ext uri="{FF2B5EF4-FFF2-40B4-BE49-F238E27FC236}">
                      <a16:creationId xmlns:a16="http://schemas.microsoft.com/office/drawing/2014/main" id="{1DCB8E25-A0F9-41D2-B528-BC047E5CC442}"/>
                    </a:ext>
                  </a:extLst>
                </p14:cNvPr>
                <p14:cNvContentPartPr/>
                <p14:nvPr/>
              </p14:nvContentPartPr>
              <p14:xfrm>
                <a:off x="4168906" y="2604304"/>
                <a:ext cx="105120" cy="10080"/>
              </p14:xfrm>
            </p:contentPart>
          </mc:Choice>
          <mc:Fallback xmlns="">
            <p:pic>
              <p:nvPicPr>
                <p:cNvPr id="949" name="Entrada de lápiz 948">
                  <a:extLst>
                    <a:ext uri="{FF2B5EF4-FFF2-40B4-BE49-F238E27FC236}">
                      <a16:creationId xmlns:a16="http://schemas.microsoft.com/office/drawing/2014/main" id="{1DCB8E25-A0F9-41D2-B528-BC047E5CC442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4159906" y="2595304"/>
                  <a:ext cx="1227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7">
              <p14:nvContentPartPr>
                <p14:cNvPr id="950" name="Entrada de lápiz 949">
                  <a:extLst>
                    <a:ext uri="{FF2B5EF4-FFF2-40B4-BE49-F238E27FC236}">
                      <a16:creationId xmlns:a16="http://schemas.microsoft.com/office/drawing/2014/main" id="{29699032-3DD5-4B95-89CF-6A3CA5305277}"/>
                    </a:ext>
                  </a:extLst>
                </p14:cNvPr>
                <p14:cNvContentPartPr/>
                <p14:nvPr/>
              </p14:nvContentPartPr>
              <p14:xfrm>
                <a:off x="4328026" y="2452024"/>
                <a:ext cx="201600" cy="228240"/>
              </p14:xfrm>
            </p:contentPart>
          </mc:Choice>
          <mc:Fallback xmlns="">
            <p:pic>
              <p:nvPicPr>
                <p:cNvPr id="950" name="Entrada de lápiz 949">
                  <a:extLst>
                    <a:ext uri="{FF2B5EF4-FFF2-40B4-BE49-F238E27FC236}">
                      <a16:creationId xmlns:a16="http://schemas.microsoft.com/office/drawing/2014/main" id="{29699032-3DD5-4B95-89CF-6A3CA5305277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4319026" y="2443024"/>
                  <a:ext cx="21924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9">
              <p14:nvContentPartPr>
                <p14:cNvPr id="951" name="Entrada de lápiz 950">
                  <a:extLst>
                    <a:ext uri="{FF2B5EF4-FFF2-40B4-BE49-F238E27FC236}">
                      <a16:creationId xmlns:a16="http://schemas.microsoft.com/office/drawing/2014/main" id="{F8B96286-853D-4E46-802B-0F6438E326EB}"/>
                    </a:ext>
                  </a:extLst>
                </p14:cNvPr>
                <p14:cNvContentPartPr/>
                <p14:nvPr/>
              </p14:nvContentPartPr>
              <p14:xfrm>
                <a:off x="4608106" y="2570824"/>
                <a:ext cx="6840" cy="12960"/>
              </p14:xfrm>
            </p:contentPart>
          </mc:Choice>
          <mc:Fallback xmlns="">
            <p:pic>
              <p:nvPicPr>
                <p:cNvPr id="951" name="Entrada de lápiz 950">
                  <a:extLst>
                    <a:ext uri="{FF2B5EF4-FFF2-40B4-BE49-F238E27FC236}">
                      <a16:creationId xmlns:a16="http://schemas.microsoft.com/office/drawing/2014/main" id="{F8B96286-853D-4E46-802B-0F6438E326EB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4599466" y="2561824"/>
                  <a:ext cx="2448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1">
              <p14:nvContentPartPr>
                <p14:cNvPr id="952" name="Entrada de lápiz 951">
                  <a:extLst>
                    <a:ext uri="{FF2B5EF4-FFF2-40B4-BE49-F238E27FC236}">
                      <a16:creationId xmlns:a16="http://schemas.microsoft.com/office/drawing/2014/main" id="{8D8C0F84-9E42-4EFD-9A19-7C0EB9508DB1}"/>
                    </a:ext>
                  </a:extLst>
                </p14:cNvPr>
                <p14:cNvContentPartPr/>
                <p14:nvPr/>
              </p14:nvContentPartPr>
              <p14:xfrm>
                <a:off x="4693426" y="2443744"/>
                <a:ext cx="149040" cy="221760"/>
              </p14:xfrm>
            </p:contentPart>
          </mc:Choice>
          <mc:Fallback xmlns="">
            <p:pic>
              <p:nvPicPr>
                <p:cNvPr id="952" name="Entrada de lápiz 951">
                  <a:extLst>
                    <a:ext uri="{FF2B5EF4-FFF2-40B4-BE49-F238E27FC236}">
                      <a16:creationId xmlns:a16="http://schemas.microsoft.com/office/drawing/2014/main" id="{8D8C0F84-9E42-4EFD-9A19-7C0EB9508DB1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4684426" y="2435104"/>
                  <a:ext cx="166680" cy="239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9" name="Grupo 958">
            <a:extLst>
              <a:ext uri="{FF2B5EF4-FFF2-40B4-BE49-F238E27FC236}">
                <a16:creationId xmlns:a16="http://schemas.microsoft.com/office/drawing/2014/main" id="{5B9B89D8-5E77-4255-B319-1DD979C1AD3F}"/>
              </a:ext>
            </a:extLst>
          </p:cNvPr>
          <p:cNvGrpSpPr/>
          <p:nvPr/>
        </p:nvGrpSpPr>
        <p:grpSpPr>
          <a:xfrm>
            <a:off x="4978546" y="2818144"/>
            <a:ext cx="1937520" cy="119520"/>
            <a:chOff x="4978546" y="2818144"/>
            <a:chExt cx="1937520" cy="11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3">
              <p14:nvContentPartPr>
                <p14:cNvPr id="953" name="Entrada de lápiz 952">
                  <a:extLst>
                    <a:ext uri="{FF2B5EF4-FFF2-40B4-BE49-F238E27FC236}">
                      <a16:creationId xmlns:a16="http://schemas.microsoft.com/office/drawing/2014/main" id="{908AD5D2-6BE6-41A8-851B-5D44F9A17B40}"/>
                    </a:ext>
                  </a:extLst>
                </p14:cNvPr>
                <p14:cNvContentPartPr/>
                <p14:nvPr/>
              </p14:nvContentPartPr>
              <p14:xfrm>
                <a:off x="4987546" y="2818144"/>
                <a:ext cx="110880" cy="360"/>
              </p14:xfrm>
            </p:contentPart>
          </mc:Choice>
          <mc:Fallback xmlns="">
            <p:pic>
              <p:nvPicPr>
                <p:cNvPr id="953" name="Entrada de lápiz 952">
                  <a:extLst>
                    <a:ext uri="{FF2B5EF4-FFF2-40B4-BE49-F238E27FC236}">
                      <a16:creationId xmlns:a16="http://schemas.microsoft.com/office/drawing/2014/main" id="{908AD5D2-6BE6-41A8-851B-5D44F9A17B40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4978546" y="2809504"/>
                  <a:ext cx="1285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5">
              <p14:nvContentPartPr>
                <p14:cNvPr id="954" name="Entrada de lápiz 953">
                  <a:extLst>
                    <a:ext uri="{FF2B5EF4-FFF2-40B4-BE49-F238E27FC236}">
                      <a16:creationId xmlns:a16="http://schemas.microsoft.com/office/drawing/2014/main" id="{5756907D-2BF8-42AC-B098-A348BF8052A9}"/>
                    </a:ext>
                  </a:extLst>
                </p14:cNvPr>
                <p14:cNvContentPartPr/>
                <p14:nvPr/>
              </p14:nvContentPartPr>
              <p14:xfrm>
                <a:off x="4978546" y="2904184"/>
                <a:ext cx="113400" cy="10080"/>
              </p14:xfrm>
            </p:contentPart>
          </mc:Choice>
          <mc:Fallback xmlns="">
            <p:pic>
              <p:nvPicPr>
                <p:cNvPr id="954" name="Entrada de lápiz 953">
                  <a:extLst>
                    <a:ext uri="{FF2B5EF4-FFF2-40B4-BE49-F238E27FC236}">
                      <a16:creationId xmlns:a16="http://schemas.microsoft.com/office/drawing/2014/main" id="{5756907D-2BF8-42AC-B098-A348BF8052A9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4969546" y="2895184"/>
                  <a:ext cx="1310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7">
              <p14:nvContentPartPr>
                <p14:cNvPr id="955" name="Entrada de lápiz 954">
                  <a:extLst>
                    <a:ext uri="{FF2B5EF4-FFF2-40B4-BE49-F238E27FC236}">
                      <a16:creationId xmlns:a16="http://schemas.microsoft.com/office/drawing/2014/main" id="{199DA515-FB20-4ACF-9F5F-ECDAE4A1A839}"/>
                    </a:ext>
                  </a:extLst>
                </p14:cNvPr>
                <p14:cNvContentPartPr/>
                <p14:nvPr/>
              </p14:nvContentPartPr>
              <p14:xfrm>
                <a:off x="5230546" y="2914624"/>
                <a:ext cx="1685520" cy="23040"/>
              </p14:xfrm>
            </p:contentPart>
          </mc:Choice>
          <mc:Fallback xmlns="">
            <p:pic>
              <p:nvPicPr>
                <p:cNvPr id="955" name="Entrada de lápiz 954">
                  <a:extLst>
                    <a:ext uri="{FF2B5EF4-FFF2-40B4-BE49-F238E27FC236}">
                      <a16:creationId xmlns:a16="http://schemas.microsoft.com/office/drawing/2014/main" id="{199DA515-FB20-4ACF-9F5F-ECDAE4A1A839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5221546" y="2905984"/>
                  <a:ext cx="1703160" cy="4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8" name="Grupo 957">
            <a:extLst>
              <a:ext uri="{FF2B5EF4-FFF2-40B4-BE49-F238E27FC236}">
                <a16:creationId xmlns:a16="http://schemas.microsoft.com/office/drawing/2014/main" id="{02ABD1A1-3DC9-4226-A116-E21BCC01B1A9}"/>
              </a:ext>
            </a:extLst>
          </p:cNvPr>
          <p:cNvGrpSpPr/>
          <p:nvPr/>
        </p:nvGrpSpPr>
        <p:grpSpPr>
          <a:xfrm>
            <a:off x="5770546" y="3126664"/>
            <a:ext cx="554760" cy="284040"/>
            <a:chOff x="5770546" y="3126664"/>
            <a:chExt cx="554760" cy="28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9">
              <p14:nvContentPartPr>
                <p14:cNvPr id="956" name="Entrada de lápiz 955">
                  <a:extLst>
                    <a:ext uri="{FF2B5EF4-FFF2-40B4-BE49-F238E27FC236}">
                      <a16:creationId xmlns:a16="http://schemas.microsoft.com/office/drawing/2014/main" id="{BD8D15E9-E2B3-43CE-8863-E80475D0AAF2}"/>
                    </a:ext>
                  </a:extLst>
                </p14:cNvPr>
                <p14:cNvContentPartPr/>
                <p14:nvPr/>
              </p14:nvContentPartPr>
              <p14:xfrm>
                <a:off x="5770546" y="3126664"/>
                <a:ext cx="187560" cy="284040"/>
              </p14:xfrm>
            </p:contentPart>
          </mc:Choice>
          <mc:Fallback xmlns="">
            <p:pic>
              <p:nvPicPr>
                <p:cNvPr id="956" name="Entrada de lápiz 955">
                  <a:extLst>
                    <a:ext uri="{FF2B5EF4-FFF2-40B4-BE49-F238E27FC236}">
                      <a16:creationId xmlns:a16="http://schemas.microsoft.com/office/drawing/2014/main" id="{BD8D15E9-E2B3-43CE-8863-E80475D0AAF2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5761906" y="3118024"/>
                  <a:ext cx="20520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1">
              <p14:nvContentPartPr>
                <p14:cNvPr id="957" name="Entrada de lápiz 956">
                  <a:extLst>
                    <a:ext uri="{FF2B5EF4-FFF2-40B4-BE49-F238E27FC236}">
                      <a16:creationId xmlns:a16="http://schemas.microsoft.com/office/drawing/2014/main" id="{7D3BC598-D27D-42A2-B6C6-FD58B084998F}"/>
                    </a:ext>
                  </a:extLst>
                </p14:cNvPr>
                <p14:cNvContentPartPr/>
                <p14:nvPr/>
              </p14:nvContentPartPr>
              <p14:xfrm>
                <a:off x="6059626" y="3130264"/>
                <a:ext cx="265680" cy="201240"/>
              </p14:xfrm>
            </p:contentPart>
          </mc:Choice>
          <mc:Fallback xmlns="">
            <p:pic>
              <p:nvPicPr>
                <p:cNvPr id="957" name="Entrada de lápiz 956">
                  <a:extLst>
                    <a:ext uri="{FF2B5EF4-FFF2-40B4-BE49-F238E27FC236}">
                      <a16:creationId xmlns:a16="http://schemas.microsoft.com/office/drawing/2014/main" id="{7D3BC598-D27D-42A2-B6C6-FD58B084998F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6050626" y="3121264"/>
                  <a:ext cx="283320" cy="21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81" name="Grupo 980">
            <a:extLst>
              <a:ext uri="{FF2B5EF4-FFF2-40B4-BE49-F238E27FC236}">
                <a16:creationId xmlns:a16="http://schemas.microsoft.com/office/drawing/2014/main" id="{CED32470-0D8B-40BE-8FA4-6575B567C67D}"/>
              </a:ext>
            </a:extLst>
          </p:cNvPr>
          <p:cNvGrpSpPr/>
          <p:nvPr/>
        </p:nvGrpSpPr>
        <p:grpSpPr>
          <a:xfrm>
            <a:off x="5349706" y="2581264"/>
            <a:ext cx="596160" cy="226440"/>
            <a:chOff x="5349706" y="2581264"/>
            <a:chExt cx="596160" cy="22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3">
              <p14:nvContentPartPr>
                <p14:cNvPr id="975" name="Entrada de lápiz 974">
                  <a:extLst>
                    <a:ext uri="{FF2B5EF4-FFF2-40B4-BE49-F238E27FC236}">
                      <a16:creationId xmlns:a16="http://schemas.microsoft.com/office/drawing/2014/main" id="{F5B38E70-8284-4B5D-B0CF-D6CFDCF8DF24}"/>
                    </a:ext>
                  </a:extLst>
                </p14:cNvPr>
                <p14:cNvContentPartPr/>
                <p14:nvPr/>
              </p14:nvContentPartPr>
              <p14:xfrm>
                <a:off x="5349706" y="2603224"/>
                <a:ext cx="136800" cy="177480"/>
              </p14:xfrm>
            </p:contentPart>
          </mc:Choice>
          <mc:Fallback xmlns="">
            <p:pic>
              <p:nvPicPr>
                <p:cNvPr id="975" name="Entrada de lápiz 974">
                  <a:extLst>
                    <a:ext uri="{FF2B5EF4-FFF2-40B4-BE49-F238E27FC236}">
                      <a16:creationId xmlns:a16="http://schemas.microsoft.com/office/drawing/2014/main" id="{F5B38E70-8284-4B5D-B0CF-D6CFDCF8DF24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5341066" y="2594224"/>
                  <a:ext cx="15444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5">
              <p14:nvContentPartPr>
                <p14:cNvPr id="976" name="Entrada de lápiz 975">
                  <a:extLst>
                    <a:ext uri="{FF2B5EF4-FFF2-40B4-BE49-F238E27FC236}">
                      <a16:creationId xmlns:a16="http://schemas.microsoft.com/office/drawing/2014/main" id="{8A02FFAF-C611-4251-8E54-EABFF105841D}"/>
                    </a:ext>
                  </a:extLst>
                </p14:cNvPr>
                <p14:cNvContentPartPr/>
                <p14:nvPr/>
              </p14:nvContentPartPr>
              <p14:xfrm>
                <a:off x="5387506" y="2676304"/>
                <a:ext cx="129240" cy="23760"/>
              </p14:xfrm>
            </p:contentPart>
          </mc:Choice>
          <mc:Fallback xmlns="">
            <p:pic>
              <p:nvPicPr>
                <p:cNvPr id="976" name="Entrada de lápiz 975">
                  <a:extLst>
                    <a:ext uri="{FF2B5EF4-FFF2-40B4-BE49-F238E27FC236}">
                      <a16:creationId xmlns:a16="http://schemas.microsoft.com/office/drawing/2014/main" id="{8A02FFAF-C611-4251-8E54-EABFF105841D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5378506" y="2667304"/>
                  <a:ext cx="14688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7">
              <p14:nvContentPartPr>
                <p14:cNvPr id="977" name="Entrada de lápiz 976">
                  <a:extLst>
                    <a:ext uri="{FF2B5EF4-FFF2-40B4-BE49-F238E27FC236}">
                      <a16:creationId xmlns:a16="http://schemas.microsoft.com/office/drawing/2014/main" id="{ECF55EE0-D970-43DF-9727-6379FE507415}"/>
                    </a:ext>
                  </a:extLst>
                </p14:cNvPr>
                <p14:cNvContentPartPr/>
                <p14:nvPr/>
              </p14:nvContentPartPr>
              <p14:xfrm>
                <a:off x="5588026" y="2581264"/>
                <a:ext cx="132120" cy="84600"/>
              </p14:xfrm>
            </p:contentPart>
          </mc:Choice>
          <mc:Fallback xmlns="">
            <p:pic>
              <p:nvPicPr>
                <p:cNvPr id="977" name="Entrada de lápiz 976">
                  <a:extLst>
                    <a:ext uri="{FF2B5EF4-FFF2-40B4-BE49-F238E27FC236}">
                      <a16:creationId xmlns:a16="http://schemas.microsoft.com/office/drawing/2014/main" id="{ECF55EE0-D970-43DF-9727-6379FE507415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5579386" y="2572624"/>
                  <a:ext cx="14976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9">
              <p14:nvContentPartPr>
                <p14:cNvPr id="978" name="Entrada de lápiz 977">
                  <a:extLst>
                    <a:ext uri="{FF2B5EF4-FFF2-40B4-BE49-F238E27FC236}">
                      <a16:creationId xmlns:a16="http://schemas.microsoft.com/office/drawing/2014/main" id="{6AC9510A-E697-432A-9B5F-1EB4F6DAFC17}"/>
                    </a:ext>
                  </a:extLst>
                </p14:cNvPr>
                <p14:cNvContentPartPr/>
                <p14:nvPr/>
              </p14:nvContentPartPr>
              <p14:xfrm>
                <a:off x="5571106" y="2667664"/>
                <a:ext cx="151200" cy="140040"/>
              </p14:xfrm>
            </p:contentPart>
          </mc:Choice>
          <mc:Fallback xmlns="">
            <p:pic>
              <p:nvPicPr>
                <p:cNvPr id="978" name="Entrada de lápiz 977">
                  <a:extLst>
                    <a:ext uri="{FF2B5EF4-FFF2-40B4-BE49-F238E27FC236}">
                      <a16:creationId xmlns:a16="http://schemas.microsoft.com/office/drawing/2014/main" id="{6AC9510A-E697-432A-9B5F-1EB4F6DAFC17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5562466" y="2659024"/>
                  <a:ext cx="16884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1">
              <p14:nvContentPartPr>
                <p14:cNvPr id="980" name="Entrada de lápiz 979">
                  <a:extLst>
                    <a:ext uri="{FF2B5EF4-FFF2-40B4-BE49-F238E27FC236}">
                      <a16:creationId xmlns:a16="http://schemas.microsoft.com/office/drawing/2014/main" id="{3E5ED804-FBA6-4142-933F-CB4A39DEBF8F}"/>
                    </a:ext>
                  </a:extLst>
                </p14:cNvPr>
                <p14:cNvContentPartPr/>
                <p14:nvPr/>
              </p14:nvContentPartPr>
              <p14:xfrm>
                <a:off x="5814466" y="2656144"/>
                <a:ext cx="131400" cy="33480"/>
              </p14:xfrm>
            </p:contentPart>
          </mc:Choice>
          <mc:Fallback xmlns="">
            <p:pic>
              <p:nvPicPr>
                <p:cNvPr id="980" name="Entrada de lápiz 979">
                  <a:extLst>
                    <a:ext uri="{FF2B5EF4-FFF2-40B4-BE49-F238E27FC236}">
                      <a16:creationId xmlns:a16="http://schemas.microsoft.com/office/drawing/2014/main" id="{3E5ED804-FBA6-4142-933F-CB4A39DEBF8F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5805466" y="2647144"/>
                  <a:ext cx="149040" cy="5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84" name="Grupo 983">
            <a:extLst>
              <a:ext uri="{FF2B5EF4-FFF2-40B4-BE49-F238E27FC236}">
                <a16:creationId xmlns:a16="http://schemas.microsoft.com/office/drawing/2014/main" id="{0362F933-643B-40E8-87AC-EF35EA0153BC}"/>
              </a:ext>
            </a:extLst>
          </p:cNvPr>
          <p:cNvGrpSpPr/>
          <p:nvPr/>
        </p:nvGrpSpPr>
        <p:grpSpPr>
          <a:xfrm>
            <a:off x="6066826" y="2548144"/>
            <a:ext cx="506160" cy="270720"/>
            <a:chOff x="6066826" y="2548144"/>
            <a:chExt cx="506160" cy="27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3">
              <p14:nvContentPartPr>
                <p14:cNvPr id="982" name="Entrada de lápiz 981">
                  <a:extLst>
                    <a:ext uri="{FF2B5EF4-FFF2-40B4-BE49-F238E27FC236}">
                      <a16:creationId xmlns:a16="http://schemas.microsoft.com/office/drawing/2014/main" id="{B3BE07F8-9457-4ABE-B074-571490937306}"/>
                    </a:ext>
                  </a:extLst>
                </p14:cNvPr>
                <p14:cNvContentPartPr/>
                <p14:nvPr/>
              </p14:nvContentPartPr>
              <p14:xfrm>
                <a:off x="6066826" y="2548144"/>
                <a:ext cx="280800" cy="270720"/>
              </p14:xfrm>
            </p:contentPart>
          </mc:Choice>
          <mc:Fallback xmlns="">
            <p:pic>
              <p:nvPicPr>
                <p:cNvPr id="982" name="Entrada de lápiz 981">
                  <a:extLst>
                    <a:ext uri="{FF2B5EF4-FFF2-40B4-BE49-F238E27FC236}">
                      <a16:creationId xmlns:a16="http://schemas.microsoft.com/office/drawing/2014/main" id="{B3BE07F8-9457-4ABE-B074-571490937306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6057826" y="2539504"/>
                  <a:ext cx="29844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5">
              <p14:nvContentPartPr>
                <p14:cNvPr id="983" name="Entrada de lápiz 982">
                  <a:extLst>
                    <a:ext uri="{FF2B5EF4-FFF2-40B4-BE49-F238E27FC236}">
                      <a16:creationId xmlns:a16="http://schemas.microsoft.com/office/drawing/2014/main" id="{F265A38C-7819-4AF0-9B9F-55D7CDFE110A}"/>
                    </a:ext>
                  </a:extLst>
                </p14:cNvPr>
                <p14:cNvContentPartPr/>
                <p14:nvPr/>
              </p14:nvContentPartPr>
              <p14:xfrm>
                <a:off x="6378946" y="2689264"/>
                <a:ext cx="194040" cy="33480"/>
              </p14:xfrm>
            </p:contentPart>
          </mc:Choice>
          <mc:Fallback xmlns="">
            <p:pic>
              <p:nvPicPr>
                <p:cNvPr id="983" name="Entrada de lápiz 982">
                  <a:extLst>
                    <a:ext uri="{FF2B5EF4-FFF2-40B4-BE49-F238E27FC236}">
                      <a16:creationId xmlns:a16="http://schemas.microsoft.com/office/drawing/2014/main" id="{F265A38C-7819-4AF0-9B9F-55D7CDFE110A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6369946" y="2680624"/>
                  <a:ext cx="211680" cy="5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87" name="Grupo 986">
            <a:extLst>
              <a:ext uri="{FF2B5EF4-FFF2-40B4-BE49-F238E27FC236}">
                <a16:creationId xmlns:a16="http://schemas.microsoft.com/office/drawing/2014/main" id="{0C61048A-0B14-4165-A8C4-0443B41FD0D4}"/>
              </a:ext>
            </a:extLst>
          </p:cNvPr>
          <p:cNvGrpSpPr/>
          <p:nvPr/>
        </p:nvGrpSpPr>
        <p:grpSpPr>
          <a:xfrm>
            <a:off x="6652546" y="2629504"/>
            <a:ext cx="341640" cy="211320"/>
            <a:chOff x="6652546" y="2629504"/>
            <a:chExt cx="341640" cy="21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7">
              <p14:nvContentPartPr>
                <p14:cNvPr id="985" name="Entrada de lápiz 984">
                  <a:extLst>
                    <a:ext uri="{FF2B5EF4-FFF2-40B4-BE49-F238E27FC236}">
                      <a16:creationId xmlns:a16="http://schemas.microsoft.com/office/drawing/2014/main" id="{DA845F1A-352A-40BD-9892-FC4E6A3E453E}"/>
                    </a:ext>
                  </a:extLst>
                </p14:cNvPr>
                <p14:cNvContentPartPr/>
                <p14:nvPr/>
              </p14:nvContentPartPr>
              <p14:xfrm>
                <a:off x="6652546" y="2629504"/>
                <a:ext cx="105120" cy="211320"/>
              </p14:xfrm>
            </p:contentPart>
          </mc:Choice>
          <mc:Fallback xmlns="">
            <p:pic>
              <p:nvPicPr>
                <p:cNvPr id="985" name="Entrada de lápiz 984">
                  <a:extLst>
                    <a:ext uri="{FF2B5EF4-FFF2-40B4-BE49-F238E27FC236}">
                      <a16:creationId xmlns:a16="http://schemas.microsoft.com/office/drawing/2014/main" id="{DA845F1A-352A-40BD-9892-FC4E6A3E453E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6643546" y="2620504"/>
                  <a:ext cx="12276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9">
              <p14:nvContentPartPr>
                <p14:cNvPr id="986" name="Entrada de lápiz 985">
                  <a:extLst>
                    <a:ext uri="{FF2B5EF4-FFF2-40B4-BE49-F238E27FC236}">
                      <a16:creationId xmlns:a16="http://schemas.microsoft.com/office/drawing/2014/main" id="{C23B6F80-6497-4DCF-97D5-86BB5C7DC59B}"/>
                    </a:ext>
                  </a:extLst>
                </p14:cNvPr>
                <p14:cNvContentPartPr/>
                <p14:nvPr/>
              </p14:nvContentPartPr>
              <p14:xfrm>
                <a:off x="6797986" y="2670904"/>
                <a:ext cx="196200" cy="169200"/>
              </p14:xfrm>
            </p:contentPart>
          </mc:Choice>
          <mc:Fallback xmlns="">
            <p:pic>
              <p:nvPicPr>
                <p:cNvPr id="986" name="Entrada de lápiz 985">
                  <a:extLst>
                    <a:ext uri="{FF2B5EF4-FFF2-40B4-BE49-F238E27FC236}">
                      <a16:creationId xmlns:a16="http://schemas.microsoft.com/office/drawing/2014/main" id="{C23B6F80-6497-4DCF-97D5-86BB5C7DC59B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6788986" y="2661904"/>
                  <a:ext cx="213840" cy="186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19" name="Grupo 1018">
            <a:extLst>
              <a:ext uri="{FF2B5EF4-FFF2-40B4-BE49-F238E27FC236}">
                <a16:creationId xmlns:a16="http://schemas.microsoft.com/office/drawing/2014/main" id="{8EE1A759-05A7-4F36-8303-61C674E31AD1}"/>
              </a:ext>
            </a:extLst>
          </p:cNvPr>
          <p:cNvGrpSpPr/>
          <p:nvPr/>
        </p:nvGrpSpPr>
        <p:grpSpPr>
          <a:xfrm>
            <a:off x="7067626" y="2590984"/>
            <a:ext cx="841680" cy="691200"/>
            <a:chOff x="7067626" y="2590984"/>
            <a:chExt cx="841680" cy="69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51">
              <p14:nvContentPartPr>
                <p14:cNvPr id="1012" name="Entrada de lápiz 1011">
                  <a:extLst>
                    <a:ext uri="{FF2B5EF4-FFF2-40B4-BE49-F238E27FC236}">
                      <a16:creationId xmlns:a16="http://schemas.microsoft.com/office/drawing/2014/main" id="{C107FBE8-3771-4ADB-BCAF-14F2B9EBE807}"/>
                    </a:ext>
                  </a:extLst>
                </p14:cNvPr>
                <p14:cNvContentPartPr/>
                <p14:nvPr/>
              </p14:nvContentPartPr>
              <p14:xfrm>
                <a:off x="7106146" y="2852704"/>
                <a:ext cx="74520" cy="11880"/>
              </p14:xfrm>
            </p:contentPart>
          </mc:Choice>
          <mc:Fallback xmlns="">
            <p:pic>
              <p:nvPicPr>
                <p:cNvPr id="1012" name="Entrada de lápiz 1011">
                  <a:extLst>
                    <a:ext uri="{FF2B5EF4-FFF2-40B4-BE49-F238E27FC236}">
                      <a16:creationId xmlns:a16="http://schemas.microsoft.com/office/drawing/2014/main" id="{C107FBE8-3771-4ADB-BCAF-14F2B9EBE807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7097146" y="2843704"/>
                  <a:ext cx="921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3">
              <p14:nvContentPartPr>
                <p14:cNvPr id="1013" name="Entrada de lápiz 1012">
                  <a:extLst>
                    <a:ext uri="{FF2B5EF4-FFF2-40B4-BE49-F238E27FC236}">
                      <a16:creationId xmlns:a16="http://schemas.microsoft.com/office/drawing/2014/main" id="{BF0D3BDC-8EAD-4B8F-A88E-55F3CA453850}"/>
                    </a:ext>
                  </a:extLst>
                </p14:cNvPr>
                <p14:cNvContentPartPr/>
                <p14:nvPr/>
              </p14:nvContentPartPr>
              <p14:xfrm>
                <a:off x="7067626" y="2943064"/>
                <a:ext cx="87840" cy="4680"/>
              </p14:xfrm>
            </p:contentPart>
          </mc:Choice>
          <mc:Fallback xmlns="">
            <p:pic>
              <p:nvPicPr>
                <p:cNvPr id="1013" name="Entrada de lápiz 1012">
                  <a:extLst>
                    <a:ext uri="{FF2B5EF4-FFF2-40B4-BE49-F238E27FC236}">
                      <a16:creationId xmlns:a16="http://schemas.microsoft.com/office/drawing/2014/main" id="{BF0D3BDC-8EAD-4B8F-A88E-55F3CA453850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7058626" y="2934064"/>
                  <a:ext cx="10548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5">
              <p14:nvContentPartPr>
                <p14:cNvPr id="1014" name="Entrada de lápiz 1013">
                  <a:extLst>
                    <a:ext uri="{FF2B5EF4-FFF2-40B4-BE49-F238E27FC236}">
                      <a16:creationId xmlns:a16="http://schemas.microsoft.com/office/drawing/2014/main" id="{0FD15898-F2F7-4ADB-8F34-F0EAC7F48E31}"/>
                    </a:ext>
                  </a:extLst>
                </p14:cNvPr>
                <p14:cNvContentPartPr/>
                <p14:nvPr/>
              </p14:nvContentPartPr>
              <p14:xfrm>
                <a:off x="7334026" y="2602504"/>
                <a:ext cx="195120" cy="216720"/>
              </p14:xfrm>
            </p:contentPart>
          </mc:Choice>
          <mc:Fallback xmlns="">
            <p:pic>
              <p:nvPicPr>
                <p:cNvPr id="1014" name="Entrada de lápiz 1013">
                  <a:extLst>
                    <a:ext uri="{FF2B5EF4-FFF2-40B4-BE49-F238E27FC236}">
                      <a16:creationId xmlns:a16="http://schemas.microsoft.com/office/drawing/2014/main" id="{0FD15898-F2F7-4ADB-8F34-F0EAC7F48E31}"/>
                    </a:ext>
                  </a:extLst>
                </p:cNvPr>
                <p:cNvPicPr/>
                <p:nvPr/>
              </p:nvPicPr>
              <p:blipFill>
                <a:blip r:embed="rId656"/>
                <a:stretch>
                  <a:fillRect/>
                </a:stretch>
              </p:blipFill>
              <p:spPr>
                <a:xfrm>
                  <a:off x="7325386" y="2593504"/>
                  <a:ext cx="21276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7">
              <p14:nvContentPartPr>
                <p14:cNvPr id="1015" name="Entrada de lápiz 1014">
                  <a:extLst>
                    <a:ext uri="{FF2B5EF4-FFF2-40B4-BE49-F238E27FC236}">
                      <a16:creationId xmlns:a16="http://schemas.microsoft.com/office/drawing/2014/main" id="{BA22A42F-E7B7-4D69-879B-8EA2EFD2FFF7}"/>
                    </a:ext>
                  </a:extLst>
                </p14:cNvPr>
                <p14:cNvContentPartPr/>
                <p14:nvPr/>
              </p14:nvContentPartPr>
              <p14:xfrm>
                <a:off x="7572706" y="2590984"/>
                <a:ext cx="216000" cy="129960"/>
              </p14:xfrm>
            </p:contentPart>
          </mc:Choice>
          <mc:Fallback xmlns="">
            <p:pic>
              <p:nvPicPr>
                <p:cNvPr id="1015" name="Entrada de lápiz 1014">
                  <a:extLst>
                    <a:ext uri="{FF2B5EF4-FFF2-40B4-BE49-F238E27FC236}">
                      <a16:creationId xmlns:a16="http://schemas.microsoft.com/office/drawing/2014/main" id="{BA22A42F-E7B7-4D69-879B-8EA2EFD2FFF7}"/>
                    </a:ext>
                  </a:extLst>
                </p:cNvPr>
                <p:cNvPicPr/>
                <p:nvPr/>
              </p:nvPicPr>
              <p:blipFill>
                <a:blip r:embed="rId658"/>
                <a:stretch>
                  <a:fillRect/>
                </a:stretch>
              </p:blipFill>
              <p:spPr>
                <a:xfrm>
                  <a:off x="7563706" y="2582344"/>
                  <a:ext cx="23364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9">
              <p14:nvContentPartPr>
                <p14:cNvPr id="1016" name="Entrada de lápiz 1015">
                  <a:extLst>
                    <a:ext uri="{FF2B5EF4-FFF2-40B4-BE49-F238E27FC236}">
                      <a16:creationId xmlns:a16="http://schemas.microsoft.com/office/drawing/2014/main" id="{C4DC447B-923F-4E77-B66D-0115F3B223DF}"/>
                    </a:ext>
                  </a:extLst>
                </p14:cNvPr>
                <p14:cNvContentPartPr/>
                <p14:nvPr/>
              </p14:nvContentPartPr>
              <p14:xfrm>
                <a:off x="7246906" y="2893384"/>
                <a:ext cx="662400" cy="45360"/>
              </p14:xfrm>
            </p:contentPart>
          </mc:Choice>
          <mc:Fallback xmlns="">
            <p:pic>
              <p:nvPicPr>
                <p:cNvPr id="1016" name="Entrada de lápiz 1015">
                  <a:extLst>
                    <a:ext uri="{FF2B5EF4-FFF2-40B4-BE49-F238E27FC236}">
                      <a16:creationId xmlns:a16="http://schemas.microsoft.com/office/drawing/2014/main" id="{C4DC447B-923F-4E77-B66D-0115F3B223DF}"/>
                    </a:ext>
                  </a:extLst>
                </p:cNvPr>
                <p:cNvPicPr/>
                <p:nvPr/>
              </p:nvPicPr>
              <p:blipFill>
                <a:blip r:embed="rId660"/>
                <a:stretch>
                  <a:fillRect/>
                </a:stretch>
              </p:blipFill>
              <p:spPr>
                <a:xfrm>
                  <a:off x="7237906" y="2884384"/>
                  <a:ext cx="68004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1">
              <p14:nvContentPartPr>
                <p14:cNvPr id="1017" name="Entrada de lápiz 1016">
                  <a:extLst>
                    <a:ext uri="{FF2B5EF4-FFF2-40B4-BE49-F238E27FC236}">
                      <a16:creationId xmlns:a16="http://schemas.microsoft.com/office/drawing/2014/main" id="{26B17E63-6A58-404F-907B-41BCAABCDCDA}"/>
                    </a:ext>
                  </a:extLst>
                </p14:cNvPr>
                <p14:cNvContentPartPr/>
                <p14:nvPr/>
              </p14:nvContentPartPr>
              <p14:xfrm>
                <a:off x="7385866" y="3009304"/>
                <a:ext cx="118800" cy="271800"/>
              </p14:xfrm>
            </p:contentPart>
          </mc:Choice>
          <mc:Fallback xmlns="">
            <p:pic>
              <p:nvPicPr>
                <p:cNvPr id="1017" name="Entrada de lápiz 1016">
                  <a:extLst>
                    <a:ext uri="{FF2B5EF4-FFF2-40B4-BE49-F238E27FC236}">
                      <a16:creationId xmlns:a16="http://schemas.microsoft.com/office/drawing/2014/main" id="{26B17E63-6A58-404F-907B-41BCAABCDCDA}"/>
                    </a:ext>
                  </a:extLst>
                </p:cNvPr>
                <p:cNvPicPr/>
                <p:nvPr/>
              </p:nvPicPr>
              <p:blipFill>
                <a:blip r:embed="rId662"/>
                <a:stretch>
                  <a:fillRect/>
                </a:stretch>
              </p:blipFill>
              <p:spPr>
                <a:xfrm>
                  <a:off x="7377226" y="3000664"/>
                  <a:ext cx="13644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3">
              <p14:nvContentPartPr>
                <p14:cNvPr id="1018" name="Entrada de lápiz 1017">
                  <a:extLst>
                    <a:ext uri="{FF2B5EF4-FFF2-40B4-BE49-F238E27FC236}">
                      <a16:creationId xmlns:a16="http://schemas.microsoft.com/office/drawing/2014/main" id="{ADD63E06-0DDF-41A3-AE9E-D1A9181F2306}"/>
                    </a:ext>
                  </a:extLst>
                </p14:cNvPr>
                <p14:cNvContentPartPr/>
                <p14:nvPr/>
              </p14:nvContentPartPr>
              <p14:xfrm>
                <a:off x="7534186" y="3037744"/>
                <a:ext cx="264240" cy="244440"/>
              </p14:xfrm>
            </p:contentPart>
          </mc:Choice>
          <mc:Fallback xmlns="">
            <p:pic>
              <p:nvPicPr>
                <p:cNvPr id="1018" name="Entrada de lápiz 1017">
                  <a:extLst>
                    <a:ext uri="{FF2B5EF4-FFF2-40B4-BE49-F238E27FC236}">
                      <a16:creationId xmlns:a16="http://schemas.microsoft.com/office/drawing/2014/main" id="{ADD63E06-0DDF-41A3-AE9E-D1A9181F2306}"/>
                    </a:ext>
                  </a:extLst>
                </p:cNvPr>
                <p:cNvPicPr/>
                <p:nvPr/>
              </p:nvPicPr>
              <p:blipFill>
                <a:blip r:embed="rId664"/>
                <a:stretch>
                  <a:fillRect/>
                </a:stretch>
              </p:blipFill>
              <p:spPr>
                <a:xfrm>
                  <a:off x="7525546" y="3028744"/>
                  <a:ext cx="281880" cy="262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3" name="Grupo 1022">
            <a:extLst>
              <a:ext uri="{FF2B5EF4-FFF2-40B4-BE49-F238E27FC236}">
                <a16:creationId xmlns:a16="http://schemas.microsoft.com/office/drawing/2014/main" id="{0E5ADC92-1F4C-4E7A-B308-02D227142D2C}"/>
              </a:ext>
            </a:extLst>
          </p:cNvPr>
          <p:cNvGrpSpPr/>
          <p:nvPr/>
        </p:nvGrpSpPr>
        <p:grpSpPr>
          <a:xfrm>
            <a:off x="8098666" y="2878984"/>
            <a:ext cx="636840" cy="522000"/>
            <a:chOff x="8098666" y="2878984"/>
            <a:chExt cx="636840" cy="52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5">
              <p14:nvContentPartPr>
                <p14:cNvPr id="1020" name="Entrada de lápiz 1019">
                  <a:extLst>
                    <a:ext uri="{FF2B5EF4-FFF2-40B4-BE49-F238E27FC236}">
                      <a16:creationId xmlns:a16="http://schemas.microsoft.com/office/drawing/2014/main" id="{70E09341-A4F9-4C37-87EC-B6F20562F0A6}"/>
                    </a:ext>
                  </a:extLst>
                </p14:cNvPr>
                <p14:cNvContentPartPr/>
                <p14:nvPr/>
              </p14:nvContentPartPr>
              <p14:xfrm>
                <a:off x="8098666" y="2878984"/>
                <a:ext cx="335520" cy="380880"/>
              </p14:xfrm>
            </p:contentPart>
          </mc:Choice>
          <mc:Fallback xmlns="">
            <p:pic>
              <p:nvPicPr>
                <p:cNvPr id="1020" name="Entrada de lápiz 1019">
                  <a:extLst>
                    <a:ext uri="{FF2B5EF4-FFF2-40B4-BE49-F238E27FC236}">
                      <a16:creationId xmlns:a16="http://schemas.microsoft.com/office/drawing/2014/main" id="{70E09341-A4F9-4C37-87EC-B6F20562F0A6}"/>
                    </a:ext>
                  </a:extLst>
                </p:cNvPr>
                <p:cNvPicPr/>
                <p:nvPr/>
              </p:nvPicPr>
              <p:blipFill>
                <a:blip r:embed="rId666"/>
                <a:stretch>
                  <a:fillRect/>
                </a:stretch>
              </p:blipFill>
              <p:spPr>
                <a:xfrm>
                  <a:off x="8089666" y="2870344"/>
                  <a:ext cx="353160" cy="39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7">
              <p14:nvContentPartPr>
                <p14:cNvPr id="1021" name="Entrada de lápiz 1020">
                  <a:extLst>
                    <a:ext uri="{FF2B5EF4-FFF2-40B4-BE49-F238E27FC236}">
                      <a16:creationId xmlns:a16="http://schemas.microsoft.com/office/drawing/2014/main" id="{17DE37A7-BD55-47A6-84AD-5CBA333BB25C}"/>
                    </a:ext>
                  </a:extLst>
                </p14:cNvPr>
                <p14:cNvContentPartPr/>
                <p14:nvPr/>
              </p14:nvContentPartPr>
              <p14:xfrm>
                <a:off x="8254546" y="2904184"/>
                <a:ext cx="362520" cy="496800"/>
              </p14:xfrm>
            </p:contentPart>
          </mc:Choice>
          <mc:Fallback xmlns="">
            <p:pic>
              <p:nvPicPr>
                <p:cNvPr id="1021" name="Entrada de lápiz 1020">
                  <a:extLst>
                    <a:ext uri="{FF2B5EF4-FFF2-40B4-BE49-F238E27FC236}">
                      <a16:creationId xmlns:a16="http://schemas.microsoft.com/office/drawing/2014/main" id="{17DE37A7-BD55-47A6-84AD-5CBA333BB25C}"/>
                    </a:ext>
                  </a:extLst>
                </p:cNvPr>
                <p:cNvPicPr/>
                <p:nvPr/>
              </p:nvPicPr>
              <p:blipFill>
                <a:blip r:embed="rId668"/>
                <a:stretch>
                  <a:fillRect/>
                </a:stretch>
              </p:blipFill>
              <p:spPr>
                <a:xfrm>
                  <a:off x="8245546" y="2895184"/>
                  <a:ext cx="380160" cy="51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9">
              <p14:nvContentPartPr>
                <p14:cNvPr id="1022" name="Entrada de lápiz 1021">
                  <a:extLst>
                    <a:ext uri="{FF2B5EF4-FFF2-40B4-BE49-F238E27FC236}">
                      <a16:creationId xmlns:a16="http://schemas.microsoft.com/office/drawing/2014/main" id="{723528D5-1F85-423C-82CE-3C2C67288C3B}"/>
                    </a:ext>
                  </a:extLst>
                </p14:cNvPr>
                <p14:cNvContentPartPr/>
                <p14:nvPr/>
              </p14:nvContentPartPr>
              <p14:xfrm>
                <a:off x="8707066" y="3377584"/>
                <a:ext cx="28440" cy="20520"/>
              </p14:xfrm>
            </p:contentPart>
          </mc:Choice>
          <mc:Fallback xmlns="">
            <p:pic>
              <p:nvPicPr>
                <p:cNvPr id="1022" name="Entrada de lápiz 1021">
                  <a:extLst>
                    <a:ext uri="{FF2B5EF4-FFF2-40B4-BE49-F238E27FC236}">
                      <a16:creationId xmlns:a16="http://schemas.microsoft.com/office/drawing/2014/main" id="{723528D5-1F85-423C-82CE-3C2C67288C3B}"/>
                    </a:ext>
                  </a:extLst>
                </p:cNvPr>
                <p:cNvPicPr/>
                <p:nvPr/>
              </p:nvPicPr>
              <p:blipFill>
                <a:blip r:embed="rId670"/>
                <a:stretch>
                  <a:fillRect/>
                </a:stretch>
              </p:blipFill>
              <p:spPr>
                <a:xfrm>
                  <a:off x="8698426" y="3368944"/>
                  <a:ext cx="46080" cy="38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69186378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Paquete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904</TotalTime>
  <Words>391</Words>
  <Application>Microsoft Office PowerPoint</Application>
  <PresentationFormat>Panorámica</PresentationFormat>
  <Paragraphs>110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20</vt:i4>
      </vt:variant>
    </vt:vector>
  </HeadingPairs>
  <TitlesOfParts>
    <vt:vector size="33" baseType="lpstr">
      <vt:lpstr>Meiryo</vt:lpstr>
      <vt:lpstr>Arial</vt:lpstr>
      <vt:lpstr>Calibri</vt:lpstr>
      <vt:lpstr>Calibri Light</vt:lpstr>
      <vt:lpstr>Cambria Math</vt:lpstr>
      <vt:lpstr>Century Gothic</vt:lpstr>
      <vt:lpstr>Gill Sans MT</vt:lpstr>
      <vt:lpstr>Modern Love</vt:lpstr>
      <vt:lpstr>Modern Love Caps</vt:lpstr>
      <vt:lpstr>Raleway</vt:lpstr>
      <vt:lpstr>Tema de Office</vt:lpstr>
      <vt:lpstr>Tema de Office</vt:lpstr>
      <vt:lpstr>Paquete</vt:lpstr>
      <vt:lpstr>Fracciones</vt:lpstr>
      <vt:lpstr>Objetivo</vt:lpstr>
      <vt:lpstr>Si te ofrecen 1/8 de pizza y otras personas han sacado 2/8 de pizza. ¿Cuántos pedazos quedan?</vt:lpstr>
      <vt:lpstr>Suma y Resta de Fracciones</vt:lpstr>
      <vt:lpstr>Presentación de PowerPoint</vt:lpstr>
      <vt:lpstr>Presentación de PowerPoint</vt:lpstr>
      <vt:lpstr>Ejercicios</vt:lpstr>
      <vt:lpstr>Presentación de PowerPoint</vt:lpstr>
      <vt:lpstr>Presentación de PowerPoint</vt:lpstr>
      <vt:lpstr>Multiplicación y división de fracciones</vt:lpstr>
      <vt:lpstr>Ejemplos</vt:lpstr>
      <vt:lpstr>Ejercicios</vt:lpstr>
      <vt:lpstr>Presentación de PowerPoint</vt:lpstr>
      <vt:lpstr>Presentación de PowerPoint</vt:lpstr>
      <vt:lpstr>Ejercicios combinados</vt:lpstr>
      <vt:lpstr>Problemas</vt:lpstr>
      <vt:lpstr>Problemas</vt:lpstr>
      <vt:lpstr>Problemas</vt:lpstr>
      <vt:lpstr>Finalizando la clase</vt:lpstr>
      <vt:lpstr>Asistencia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Ninela  Marchant Neira</dc:creator>
  <cp:lastModifiedBy>Carmen Barros Ortega</cp:lastModifiedBy>
  <cp:revision>12</cp:revision>
  <dcterms:created xsi:type="dcterms:W3CDTF">2021-05-10T02:57:45Z</dcterms:created>
  <dcterms:modified xsi:type="dcterms:W3CDTF">2021-05-26T20:18:03Z</dcterms:modified>
</cp:coreProperties>
</file>