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sldIdLst>
    <p:sldId id="256" r:id="rId6"/>
    <p:sldId id="266" r:id="rId7"/>
    <p:sldId id="268" r:id="rId8"/>
    <p:sldId id="257" r:id="rId9"/>
    <p:sldId id="258" r:id="rId10"/>
    <p:sldId id="267" r:id="rId11"/>
    <p:sldId id="259" r:id="rId12"/>
    <p:sldId id="260" r:id="rId13"/>
    <p:sldId id="261" r:id="rId14"/>
    <p:sldId id="263" r:id="rId15"/>
    <p:sldId id="262" r:id="rId16"/>
    <p:sldId id="264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56BD-83FC-425F-B892-4AAC9E907128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C402-CA53-4702-9C68-0C4DD5B77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08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surtv.net/news/posverdad-periodismo-venezuela--20190627-0013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Fuente: </a:t>
            </a:r>
            <a:r>
              <a:rPr lang="es-CL" dirty="0">
                <a:hlinkClick r:id="rId3"/>
              </a:rPr>
              <a:t>https://www.telesurtv.net/news/posverdad-periodismo-venezuela--20190627-0013.html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DC402-CA53-4702-9C68-0C4DD5B77A4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88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F84EA-BF91-4ED5-8A8C-047686C1D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947E99-130E-47FB-A1C8-A29A2085C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844AD-2A07-4A55-9B11-C5D0514E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0E4F8-4310-4C96-B892-5DF5823E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9F399-BEDB-41F5-92A4-106B82EE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69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EBAA8-1B5B-47F0-8FDF-BF3E62A4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FC1C09-3378-411B-8D24-D0FE645ED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FAC65-C4EF-4D0C-A80A-5CA313CB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E4FA5-47EF-4A12-B7AE-817332DD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756C72-6175-4E35-B52E-0EAFDB6B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38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B46AF8-F0C1-458C-A85C-64D843602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B79F01-87AC-46F3-AD73-201DA3B89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219CE-D336-4F28-84C0-DCB11D99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8EE8A-B3E5-468A-A90D-84254064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3B219-10FF-4946-92AD-2D9AE7C3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3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6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1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9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9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8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8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48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4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052B1-8488-422C-BBC7-159F12CA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455EA-F901-4033-AC6D-BBE65220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A5769-E343-4B9B-BCDE-ABB5B0C2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DA284-8107-46B2-9944-D472AE81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DFA5CD-D12D-445D-BEAE-E24AADB5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116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5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3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59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20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06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10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511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30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34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40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41F47-81C6-41F9-AA39-A5152B65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D57E6E-6762-4EAE-9E7A-B670D024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5D5B6D-E1A1-47AD-80F9-610E9436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BEF78F-57BF-460E-B23A-C736D481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DCB1F7-69EB-40DA-9D84-059C3E8B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00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519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40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368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45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6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03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69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256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622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35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E0D3-38B3-4350-B44B-BDF55941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D60B3E-CE8F-447F-8C4F-62D811A64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5E8EE-ACB1-4E51-970A-D65E93E99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01E01D-0465-4BE0-98C4-BD800878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844AB-722D-4371-9239-6DBD116F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694F2-303E-4BBE-8AF2-73011DCF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980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435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7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14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809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45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1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047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6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036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75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BCCA5-C28D-406C-939D-0AD312E9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E1236-C4AF-4651-990B-30AE37D81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ECDE21-3DD8-421E-AF1F-E588B3EC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A888E3-B300-4001-B922-56900DDF3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A72E8C-4BA5-4C2F-B3DB-54BF2C7CD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C568A4-0360-4AA2-889C-D39AD7CB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08595-044A-45C8-8A8C-5951AC0A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EB91CA-6894-4048-BAEF-6198FDE4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068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687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056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878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292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678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2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C91F7-62A8-4AC4-BA3F-A80B62C6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C4BD3E-1B5C-493A-9594-EC014D75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2DB796-82EA-464D-ACCB-938B4ECC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ACE794-7DC5-4B2B-9BBF-1A3F264E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18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E4A5AF-6D87-462D-85DC-C1B2708F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42B8B5-CDB5-4A11-BCDF-3B1FAADF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C695EE-AB41-4050-BE32-8F8031D1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5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A6A18-2048-4B85-933D-835F69A1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CB8FF2-CBE8-46F4-8B11-92EA9E227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D5D9E1-0A10-4FE2-8DE6-20FFF7301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88196A-FD48-4440-B2DE-F7FC55FC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F854AB-B8E0-40ED-A4A0-B50BC1EB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46FC0C-A0F9-40D2-AB01-91C11473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26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75EBF-DF1F-4E79-B640-B1E36716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D4CE3-D280-4F80-950F-819D2797E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30BE4-21B0-49E7-85EA-70AE01698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C84EA5-3C24-4C58-9AB6-B1AEFD14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A2116B-595B-4DFB-A2EF-5FAA73F5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3E9F78-B74B-433A-ADE1-C8F68F80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06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D94FC0-5C9D-4A2C-A287-08037C2E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141756-1C1A-4FAF-A3D0-483AC2616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BB1A8B-C0A0-41DE-AA14-40BC608DB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12FA3-E9BA-4EA5-9B2B-14EBA8B8B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A4369-1034-4F88-BA75-CF0971AAF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0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3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0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9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F79E8A-829E-4861-94B9-C87337132286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EE8D48-82C7-435F-9CFB-CD8A08E6296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ntatoalienigena.blogspot.com/2013/07/esse-ano-fez-66-anos-do-caso-roswell-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0FghIflFHI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psicologiaymente.com/social/posverda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jfV7oaMmKDM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mfd.cl/fake-news-en-chile-estudio-liderado-por-investigador-del-imfd-muestra-quienes-y-como-comparten-noticias-fals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xterior, persona, transporte, foto&#10;&#10;Descripción generada automáticamente">
            <a:extLst>
              <a:ext uri="{FF2B5EF4-FFF2-40B4-BE49-F238E27FC236}">
                <a16:creationId xmlns:a16="http://schemas.microsoft.com/office/drawing/2014/main" id="{4360A6EA-687A-4077-85C7-C82374E65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704" r="3032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F46C4B-12E9-44B3-BC2A-491CE6519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6600" dirty="0">
                <a:latin typeface="Bahnschrift" panose="020B0502040204020203" pitchFamily="34" charset="0"/>
              </a:rPr>
              <a:t>Posverdad y redes sociales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9B0B57-4FE9-4EE4-9584-2BA506F61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1800" dirty="0">
                <a:latin typeface="Bahnschrift" panose="020B0502040204020203" pitchFamily="34" charset="0"/>
              </a:rPr>
              <a:t>Educación Ciudadana – 4° Medio</a:t>
            </a:r>
          </a:p>
          <a:p>
            <a:pPr algn="l"/>
            <a:r>
              <a:rPr lang="es-ES" sz="1800" dirty="0">
                <a:latin typeface="Bahnschrift" panose="020B0502040204020203" pitchFamily="34" charset="0"/>
              </a:rPr>
              <a:t>Profesor: Abraham López</a:t>
            </a:r>
          </a:p>
          <a:p>
            <a:pPr algn="l"/>
            <a:r>
              <a:rPr lang="es-ES" sz="1800" dirty="0">
                <a:latin typeface="Bahnschrift" panose="020B0502040204020203" pitchFamily="34" charset="0"/>
              </a:rPr>
              <a:t>OA: 06</a:t>
            </a:r>
          </a:p>
          <a:p>
            <a:pPr algn="l"/>
            <a:r>
              <a:rPr lang="es-ES" sz="1800" dirty="0">
                <a:latin typeface="Bahnschrift" panose="020B0502040204020203" pitchFamily="34" charset="0"/>
              </a:rPr>
              <a:t>Clase </a:t>
            </a:r>
            <a:r>
              <a:rPr lang="es-ES" sz="1800" dirty="0" err="1">
                <a:latin typeface="Bahnschrift" panose="020B0502040204020203" pitchFamily="34" charset="0"/>
              </a:rPr>
              <a:t>N°</a:t>
            </a:r>
            <a:r>
              <a:rPr lang="es-ES" sz="1800" dirty="0">
                <a:latin typeface="Bahnschrift" panose="020B0502040204020203" pitchFamily="34" charset="0"/>
              </a:rPr>
              <a:t>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7F7150-440A-4800-9620-222718365826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contatoalienigena.blogspot.com/2013/07/esse-ano-fez-66-anos-do-caso-roswell-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5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056038-80E2-40BA-A1BE-63440FF7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CL" sz="5000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¿Qué estrategias crees que pueden aportar a debilitar la proliferación de noticias falsas y el desarrollo de posverdades?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1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C136AC73-8F0A-45A4-AC79-E927BBF7A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46" y="801793"/>
            <a:ext cx="7923520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80BA98-13F2-4B4A-8DCD-7B649BD6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Actividad</a:t>
            </a: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F0D307-FA2D-4590-901A-F679FEA05A72}"/>
              </a:ext>
            </a:extLst>
          </p:cNvPr>
          <p:cNvSpPr/>
          <p:nvPr/>
        </p:nvSpPr>
        <p:spPr>
          <a:xfrm>
            <a:off x="808638" y="2203079"/>
            <a:ext cx="10143668" cy="4147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Bahnschrift" panose="020B0502040204020203" pitchFamily="34" charset="0"/>
              </a:rPr>
              <a:t>Indaga en internet y selecciona dos noticias que puedan ser catalogadas como </a:t>
            </a:r>
            <a:r>
              <a:rPr lang="es-CL" sz="2400" dirty="0" err="1">
                <a:latin typeface="Bahnschrift" panose="020B0502040204020203" pitchFamily="34" charset="0"/>
              </a:rPr>
              <a:t>Fake</a:t>
            </a:r>
            <a:r>
              <a:rPr lang="es-CL" sz="2400" dirty="0">
                <a:latin typeface="Bahnschrift" panose="020B0502040204020203" pitchFamily="34" charset="0"/>
              </a:rPr>
              <a:t> News y luego complete la siguiente ficha para cada una: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Bahnschrift" panose="020B0502040204020203" pitchFamily="34" charset="0"/>
              </a:rPr>
              <a:t>Medio en el que se presenta la noticia: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Bahnschrift" panose="020B0502040204020203" pitchFamily="34" charset="0"/>
              </a:rPr>
              <a:t>Temática abordada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Bahnschrift" panose="020B0502040204020203" pitchFamily="34" charset="0"/>
              </a:rPr>
              <a:t>Contenido (resumen de la noticia)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Bahnschrift" panose="020B0502040204020203" pitchFamily="34" charset="0"/>
              </a:rPr>
              <a:t>Público hacia el que va dirigida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Bahnschrift" panose="020B0502040204020203" pitchFamily="34" charset="0"/>
              </a:rPr>
              <a:t>Argumentos e información que permiten desmentirla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Bahnschrift" panose="020B0502040204020203" pitchFamily="34" charset="0"/>
              </a:rPr>
              <a:t>Intención (presunta) tras su elaboración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s-CL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E2BE8-486B-4D06-9F49-78404562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s-ES" sz="7200" dirty="0">
                <a:latin typeface="Bahnschrift" panose="020B0502040204020203" pitchFamily="34" charset="0"/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DAEDFB-F674-455E-A878-57D4D9544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latin typeface="Bahnschrift" panose="020B0502040204020203" pitchFamily="34" charset="0"/>
              </a:rPr>
              <a:t>Evaluar los riesgos en la difusión de noticias falsas para la democracia y estrategias de control y verificación en la lucha de la ciudadanía contra estos.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4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s multimedia en línea 6" title="Testimonio: &quot;Mis hijos no tienen ninguna vacuna&quot;">
            <a:hlinkClick r:id="" action="ppaction://media"/>
            <a:extLst>
              <a:ext uri="{FF2B5EF4-FFF2-40B4-BE49-F238E27FC236}">
                <a16:creationId xmlns:a16="http://schemas.microsoft.com/office/drawing/2014/main" id="{BD79D899-C753-4BD1-B950-B7CE998DF1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3138" y="1127125"/>
            <a:ext cx="8185150" cy="4603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70EBFE-6696-434D-BC71-F66284AB7929}"/>
              </a:ext>
            </a:extLst>
          </p:cNvPr>
          <p:cNvSpPr/>
          <p:nvPr/>
        </p:nvSpPr>
        <p:spPr>
          <a:xfrm>
            <a:off x="257452" y="665825"/>
            <a:ext cx="2849732" cy="522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3200" dirty="0"/>
              <a:t>¿Qué opinas de lo expuesto en el video?</a:t>
            </a:r>
          </a:p>
          <a:p>
            <a:pPr algn="just"/>
            <a:endParaRPr lang="es-CL" sz="3200" dirty="0"/>
          </a:p>
          <a:p>
            <a:pPr algn="just"/>
            <a:endParaRPr lang="es-CL" sz="3200" dirty="0"/>
          </a:p>
          <a:p>
            <a:pPr algn="just"/>
            <a:r>
              <a:rPr lang="es-CL" sz="3200" dirty="0"/>
              <a:t>¿A qué crees que se debe este tipo de situación?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69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CFE9EA-50D8-4028-BE42-DC2D813BE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51674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3A4915-203F-4232-9FDF-25F470B2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6" y="452842"/>
            <a:ext cx="6976872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Las Fakes News en tiempos recientes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218DD6-0CC7-465B-B80F-747F97B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623740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A7F02A9-A180-4053-AD3A-97D6773BA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30" y="2156930"/>
            <a:ext cx="9347200" cy="42062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6501BDE-544B-4859-A9A2-FFCD3B2FCD2C}"/>
              </a:ext>
            </a:extLst>
          </p:cNvPr>
          <p:cNvSpPr/>
          <p:nvPr/>
        </p:nvSpPr>
        <p:spPr>
          <a:xfrm>
            <a:off x="215031" y="2156930"/>
            <a:ext cx="2420167" cy="420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dirty="0">
                <a:latin typeface="Bahnschrift" panose="020B0502040204020203" pitchFamily="34" charset="0"/>
              </a:rPr>
              <a:t>¿Con qué ámbito de la vida (político, económico, social o cultural) se relacionan las </a:t>
            </a:r>
            <a:r>
              <a:rPr lang="es-CL" sz="2000" dirty="0" err="1">
                <a:latin typeface="Bahnschrift" panose="020B0502040204020203" pitchFamily="34" charset="0"/>
              </a:rPr>
              <a:t>fake</a:t>
            </a:r>
            <a:r>
              <a:rPr lang="es-CL" sz="2000" dirty="0">
                <a:latin typeface="Bahnschrift" panose="020B0502040204020203" pitchFamily="34" charset="0"/>
              </a:rPr>
              <a:t> </a:t>
            </a:r>
            <a:r>
              <a:rPr lang="es-CL" sz="2000" dirty="0" err="1">
                <a:latin typeface="Bahnschrift" panose="020B0502040204020203" pitchFamily="34" charset="0"/>
              </a:rPr>
              <a:t>news</a:t>
            </a:r>
            <a:r>
              <a:rPr lang="es-CL" sz="2000" dirty="0">
                <a:latin typeface="Bahnschrift" panose="020B0502040204020203" pitchFamily="34" charset="0"/>
              </a:rPr>
              <a:t> más difundidas?</a:t>
            </a:r>
          </a:p>
          <a:p>
            <a:pPr algn="just"/>
            <a:endParaRPr lang="es-CL" sz="2000" dirty="0">
              <a:latin typeface="Bahnschrift" panose="020B0502040204020203" pitchFamily="34" charset="0"/>
            </a:endParaRPr>
          </a:p>
          <a:p>
            <a:pPr algn="just"/>
            <a:r>
              <a:rPr lang="es-CL" sz="2000" dirty="0">
                <a:latin typeface="Bahnschrift" panose="020B0502040204020203" pitchFamily="34" charset="0"/>
              </a:rPr>
              <a:t>¿A qué crees que se debe lo anterior?</a:t>
            </a:r>
          </a:p>
        </p:txBody>
      </p:sp>
    </p:spTree>
    <p:extLst>
      <p:ext uri="{BB962C8B-B14F-4D97-AF65-F5344CB8AC3E}">
        <p14:creationId xmlns:p14="http://schemas.microsoft.com/office/powerpoint/2010/main" val="243218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839B6ECF-DA87-46DB-9EE0-260DFDCEA8D4}"/>
              </a:ext>
            </a:extLst>
          </p:cNvPr>
          <p:cNvSpPr/>
          <p:nvPr/>
        </p:nvSpPr>
        <p:spPr>
          <a:xfrm>
            <a:off x="158171" y="5085184"/>
            <a:ext cx="6494106" cy="177281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Posverdad: distorsión deliberada de una realidad que manipula creencias y emociones con el fin de influir en la opinión pública y en actitudes sociales.</a:t>
            </a:r>
          </a:p>
        </p:txBody>
      </p:sp>
      <p:pic>
        <p:nvPicPr>
          <p:cNvPr id="8" name="Imagen 7" descr="Imagen que contiene libro, botella, texto, foto&#10;&#10;Descripción generada automáticamente">
            <a:extLst>
              <a:ext uri="{FF2B5EF4-FFF2-40B4-BE49-F238E27FC236}">
                <a16:creationId xmlns:a16="http://schemas.microsoft.com/office/drawing/2014/main" id="{2BCA6E18-049A-4CEA-9C50-6537CDB1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" y="134508"/>
            <a:ext cx="6699379" cy="492404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AF3826E-BC71-40DF-AE93-7CD0B6F7A5DA}"/>
              </a:ext>
            </a:extLst>
          </p:cNvPr>
          <p:cNvSpPr/>
          <p:nvPr/>
        </p:nvSpPr>
        <p:spPr>
          <a:xfrm>
            <a:off x="7048869" y="243512"/>
            <a:ext cx="39462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0" i="0" dirty="0">
                <a:solidFill>
                  <a:srgbClr val="524D66"/>
                </a:solidFill>
                <a:effectLst/>
                <a:latin typeface="Bahnschrift" panose="020B0502040204020203" pitchFamily="34" charset="0"/>
              </a:rPr>
              <a:t>“La posverdad supone un emborronamiento de la frontera entre la verdad y la mentira, y crea una tercera categoría distinta a las dos anteriores. Una en la que un hecho, ficticio o no, es aceptado de antemano por el simple hecho de encajar con nuestros esquemas mentales.</a:t>
            </a:r>
          </a:p>
          <a:p>
            <a:pPr algn="ctr"/>
            <a:endParaRPr lang="es-ES" sz="2400" dirty="0">
              <a:solidFill>
                <a:srgbClr val="524D66"/>
              </a:solidFill>
              <a:latin typeface="Bahnschrift" panose="020B0502040204020203" pitchFamily="34" charset="0"/>
            </a:endParaRPr>
          </a:p>
          <a:p>
            <a:pPr algn="ctr"/>
            <a:endParaRPr lang="es-ES" sz="2400" dirty="0">
              <a:solidFill>
                <a:srgbClr val="524D66"/>
              </a:solidFill>
              <a:latin typeface="Bahnschrift" panose="020B0502040204020203" pitchFamily="34" charset="0"/>
            </a:endParaRPr>
          </a:p>
          <a:p>
            <a:pPr algn="r"/>
            <a:r>
              <a:rPr lang="es-ES" sz="2400" dirty="0">
                <a:solidFill>
                  <a:srgbClr val="524D66"/>
                </a:solidFill>
                <a:latin typeface="Bahnschrift" panose="020B0502040204020203" pitchFamily="34" charset="0"/>
              </a:rPr>
              <a:t>Disponible en:</a:t>
            </a:r>
            <a:r>
              <a:rPr lang="es-CL" sz="2400" dirty="0">
                <a:latin typeface="Bahnschrift" panose="020B0502040204020203" pitchFamily="34" charset="0"/>
                <a:hlinkClick r:id="rId4"/>
              </a:rPr>
              <a:t>https://psicologiaymente.com/social/posverdad</a:t>
            </a:r>
            <a:endParaRPr lang="es-ES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2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9EC5EA-7B4D-492F-817F-58895C48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Coronavirus y posverdad</a:t>
            </a:r>
          </a:p>
        </p:txBody>
      </p:sp>
    </p:spTree>
    <p:extLst>
      <p:ext uri="{BB962C8B-B14F-4D97-AF65-F5344CB8AC3E}">
        <p14:creationId xmlns:p14="http://schemas.microsoft.com/office/powerpoint/2010/main" val="192902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s multimedia en línea 4" title="TRUMP apoya las PROTESTAS CONTRA EL CONFINAMIENTO en Estados Unidos">
            <a:hlinkClick r:id="" action="ppaction://media"/>
            <a:extLst>
              <a:ext uri="{FF2B5EF4-FFF2-40B4-BE49-F238E27FC236}">
                <a16:creationId xmlns:a16="http://schemas.microsoft.com/office/drawing/2014/main" id="{19049C76-A8E8-4A7B-9416-15CF0E8BF1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9145" y="1124712"/>
            <a:ext cx="8193024" cy="460857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53C99C-486E-4FBA-9D99-FFF1E6901216}"/>
              </a:ext>
            </a:extLst>
          </p:cNvPr>
          <p:cNvSpPr/>
          <p:nvPr/>
        </p:nvSpPr>
        <p:spPr>
          <a:xfrm>
            <a:off x="9188195" y="1124712"/>
            <a:ext cx="2114659" cy="4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>
                <a:latin typeface="Bahnschrift" panose="020B0502040204020203" pitchFamily="34" charset="0"/>
              </a:rPr>
              <a:t> ¿Qué opinas de lo expuesto en el video?</a:t>
            </a:r>
          </a:p>
          <a:p>
            <a:pPr algn="just"/>
            <a:endParaRPr lang="es-CL" sz="2400" dirty="0">
              <a:latin typeface="Bahnschrift" panose="020B0502040204020203" pitchFamily="34" charset="0"/>
            </a:endParaRPr>
          </a:p>
          <a:p>
            <a:pPr algn="just"/>
            <a:r>
              <a:rPr lang="es-CL" sz="2400" dirty="0">
                <a:latin typeface="Bahnschrift" panose="020B0502040204020203" pitchFamily="34" charset="0"/>
              </a:rPr>
              <a:t>¿Conoces casos similares en Chile?</a:t>
            </a:r>
          </a:p>
        </p:txBody>
      </p:sp>
    </p:spTree>
    <p:extLst>
      <p:ext uri="{BB962C8B-B14F-4D97-AF65-F5344CB8AC3E}">
        <p14:creationId xmlns:p14="http://schemas.microsoft.com/office/powerpoint/2010/main" val="12536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14AE6-60F9-4836-9FCB-3BEB6BE8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382555"/>
            <a:ext cx="10517839" cy="170227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¿Qué ideas previas en la población predisponen la aceptación de discursos como el del video anterior?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C2D9319-62E3-4653-941C-051F10456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253728"/>
              </p:ext>
            </p:extLst>
          </p:nvPr>
        </p:nvGraphicFramePr>
        <p:xfrm>
          <a:off x="838199" y="2237105"/>
          <a:ext cx="10703768" cy="381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884">
                  <a:extLst>
                    <a:ext uri="{9D8B030D-6E8A-4147-A177-3AD203B41FA5}">
                      <a16:colId xmlns:a16="http://schemas.microsoft.com/office/drawing/2014/main" val="4104284248"/>
                    </a:ext>
                  </a:extLst>
                </a:gridCol>
                <a:gridCol w="5351884">
                  <a:extLst>
                    <a:ext uri="{9D8B030D-6E8A-4147-A177-3AD203B41FA5}">
                      <a16:colId xmlns:a16="http://schemas.microsoft.com/office/drawing/2014/main" val="2373805192"/>
                    </a:ext>
                  </a:extLst>
                </a:gridCol>
              </a:tblGrid>
              <a:tr h="47730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34939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89964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364456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54058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79497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10255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904258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0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7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483260-FD82-4079-BC71-D1032B83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5400"/>
              <a:t>Actividad: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29150D-42D5-470F-9C99-564D142D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200" dirty="0">
              <a:latin typeface="Bahnschrift" panose="020B0502040204020203" pitchFamily="34" charset="0"/>
              <a:hlinkClick r:id="rId2"/>
            </a:endParaRPr>
          </a:p>
          <a:p>
            <a:pPr marL="0" indent="0">
              <a:buNone/>
            </a:pPr>
            <a:r>
              <a:rPr lang="es-CL" sz="2200" dirty="0">
                <a:latin typeface="Bahnschrift" panose="020B0502040204020203" pitchFamily="34" charset="0"/>
                <a:hlinkClick r:id="rId2"/>
              </a:rPr>
              <a:t>https://imfd.cl/fake-news-en-chile-estudio-liderado-por-investigador-del-imfd-muestra-quienes-y-como-comparten-noticias-falsas/</a:t>
            </a:r>
            <a:endParaRPr lang="es-CL" sz="2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s-CL" sz="2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s-CL" sz="2200" dirty="0">
                <a:latin typeface="Bahnschrift" panose="020B0502040204020203" pitchFamily="34" charset="0"/>
              </a:rPr>
              <a:t>Lee atentamente la nota de prensa y luego responde:</a:t>
            </a:r>
          </a:p>
          <a:p>
            <a:pPr marL="0" indent="0">
              <a:buNone/>
            </a:pPr>
            <a:r>
              <a:rPr lang="es-CL" sz="2200" dirty="0">
                <a:latin typeface="Bahnschrift" panose="020B0502040204020203" pitchFamily="34" charset="0"/>
              </a:rPr>
              <a:t>a. ¿Quiénes son las personas que comparten noticias falsas?</a:t>
            </a:r>
          </a:p>
          <a:p>
            <a:pPr marL="0" indent="0">
              <a:buNone/>
            </a:pPr>
            <a:endParaRPr lang="es-CL" sz="22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s-CL" sz="2200" dirty="0">
                <a:latin typeface="Bahnschrift" panose="020B0502040204020203" pitchFamily="34" charset="0"/>
              </a:rPr>
              <a:t>b. ¿Qué efecto tiene su actuar en el sistema democrático?</a:t>
            </a:r>
            <a:endParaRPr lang="es-ES" sz="2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1855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396</Words>
  <Application>Microsoft Office PowerPoint</Application>
  <PresentationFormat>Panorámica</PresentationFormat>
  <Paragraphs>45</Paragraphs>
  <Slides>12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Arial</vt:lpstr>
      <vt:lpstr>Bahnschrift</vt:lpstr>
      <vt:lpstr>Calibri</vt:lpstr>
      <vt:lpstr>Calibri Light</vt:lpstr>
      <vt:lpstr>Gill Sans MT</vt:lpstr>
      <vt:lpstr>Tw Cen MT</vt:lpstr>
      <vt:lpstr>Tw Cen MT Condensed</vt:lpstr>
      <vt:lpstr>Wingdings 3</vt:lpstr>
      <vt:lpstr>Tema de Office</vt:lpstr>
      <vt:lpstr>Galería</vt:lpstr>
      <vt:lpstr>Paquete</vt:lpstr>
      <vt:lpstr>Integral</vt:lpstr>
      <vt:lpstr>Retrospección</vt:lpstr>
      <vt:lpstr>Posverdad y redes sociales</vt:lpstr>
      <vt:lpstr>Objetivo</vt:lpstr>
      <vt:lpstr>Presentación de PowerPoint</vt:lpstr>
      <vt:lpstr>Las Fakes News en tiempos recientes</vt:lpstr>
      <vt:lpstr>Presentación de PowerPoint</vt:lpstr>
      <vt:lpstr>Coronavirus y posverdad</vt:lpstr>
      <vt:lpstr>Presentación de PowerPoint</vt:lpstr>
      <vt:lpstr>¿Qué ideas previas en la población predisponen la aceptación de discursos como el del video anterior?</vt:lpstr>
      <vt:lpstr>Actividad:</vt:lpstr>
      <vt:lpstr>¿Qué estrategias crees que pueden aportar a debilitar la proliferación de noticias falsas y el desarrollo de posverdades?</vt:lpstr>
      <vt:lpstr>Presentación de PowerPoint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Posverdad y redes sociales</dc:title>
  <dc:creator>Abraham López</dc:creator>
  <cp:lastModifiedBy>Carmen Barros Ortega</cp:lastModifiedBy>
  <cp:revision>5</cp:revision>
  <dcterms:created xsi:type="dcterms:W3CDTF">2020-08-18T07:19:27Z</dcterms:created>
  <dcterms:modified xsi:type="dcterms:W3CDTF">2021-08-02T15:33:28Z</dcterms:modified>
</cp:coreProperties>
</file>