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Amatic SC" panose="020B0604020202020204" charset="-79"/>
      <p:regular r:id="rId28"/>
      <p:bold r:id="rId29"/>
    </p:embeddedFont>
    <p:embeddedFont>
      <p:font typeface="Assistant" panose="020B0604020202020204" charset="-79"/>
      <p:regular r:id="rId30"/>
      <p:bold r:id="rId31"/>
    </p:embeddedFont>
    <p:embeddedFont>
      <p:font typeface="Roboto Black" panose="020B0604020202020204" charset="0"/>
      <p:bold r:id="rId32"/>
      <p:boldItalic r:id="rId33"/>
    </p:embeddedFont>
    <p:embeddedFont>
      <p:font typeface="Roboto Condensed" panose="020B0604020202020204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Barros Ortega" initials="CBO" lastIdx="1" clrIdx="0">
    <p:extLst>
      <p:ext uri="{19B8F6BF-5375-455C-9EA6-DF929625EA0E}">
        <p15:presenceInfo xmlns:p15="http://schemas.microsoft.com/office/powerpoint/2012/main" userId="Carmen Barros Orte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ad40bc004b_0_6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ad40bc004b_0_6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Google Shape;3994;gc459204a78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5" name="Google Shape;3995;gc459204a78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c459204a78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c459204a78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gc459204a78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3" name="Google Shape;4043;gc459204a78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gc459204a78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9" name="Google Shape;4089;gc459204a78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gc459204a78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1" name="Google Shape;4131;gc459204a78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Google Shape;4176;gad40bc004b_0_7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7" name="Google Shape;4177;gad40bc004b_0_7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ad40bc004b_0_7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ad40bc004b_0_7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gc459204a78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6" name="Google Shape;4226;gc459204a78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4" name="Google Shape;4604;gc459204a78_0_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5" name="Google Shape;4605;gc459204a78_0_1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4" name="Google Shape;4984;gc459204a78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5" name="Google Shape;4985;gc459204a78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ad40bc004b_0_6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0" name="Google Shape;3690;gad40bc004b_0_6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Google Shape;5363;gad40bc004b_0_7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4" name="Google Shape;5364;gad40bc004b_0_7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8" name="Google Shape;5568;gad40bc004b_0_7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9" name="Google Shape;5569;gad40bc004b_0_7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Google Shape;5600;gad40bc004b_0_7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1" name="Google Shape;5601;gad40bc004b_0_7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" name="Google Shape;5636;gad40bc004b_0_7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7" name="Google Shape;5637;gad40bc004b_0_7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9" name="Google Shape;5729;gc459204a78_0_2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0" name="Google Shape;5730;gc459204a78_0_2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1" name="Google Shape;6111;gad40bc004b_0_7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2" name="Google Shape;6112;gad40bc004b_0_7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gad40bc004b_0_6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6" name="Google Shape;3696;gad40bc004b_0_6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c459204a7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8" name="Google Shape;3728;gc459204a7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gad40bc004b_0_6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4" name="Google Shape;3754;gad40bc004b_0_6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gc459204a7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8" name="Google Shape;3778;gc459204a7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c459204a7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c459204a7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gad40bc004b_0_6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2" name="Google Shape;3812;gad40bc004b_0_6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c459204a7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c459204a7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18725" y="1417394"/>
            <a:ext cx="4457400" cy="16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51750" y="3430001"/>
            <a:ext cx="31809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11"/>
          <p:cNvGrpSpPr/>
          <p:nvPr/>
        </p:nvGrpSpPr>
        <p:grpSpPr>
          <a:xfrm rot="10800000">
            <a:off x="1832599" y="1138380"/>
            <a:ext cx="806144" cy="806501"/>
            <a:chOff x="1850389" y="1652307"/>
            <a:chExt cx="548696" cy="548939"/>
          </a:xfrm>
        </p:grpSpPr>
        <p:sp>
          <p:nvSpPr>
            <p:cNvPr id="689" name="Google Shape;689;p11"/>
            <p:cNvSpPr/>
            <p:nvPr/>
          </p:nvSpPr>
          <p:spPr>
            <a:xfrm>
              <a:off x="1850389" y="1652307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939015" y="1740933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850389" y="1740933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2027886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939015" y="182955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1850389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2110620" y="1913029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2027886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1939015" y="191302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1850389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2199492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5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2110620" y="2001654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2027886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1939015" y="2001654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1850389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2199492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6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2110620" y="2090280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6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2027886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1939015" y="209028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1850389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2199492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3" y="0"/>
                    <a:pt x="0" y="24"/>
                    <a:pt x="0" y="45"/>
                  </a:cubicBezTo>
                  <a:cubicBezTo>
                    <a:pt x="0" y="90"/>
                    <a:pt x="23" y="114"/>
                    <a:pt x="45" y="114"/>
                  </a:cubicBezTo>
                  <a:cubicBezTo>
                    <a:pt x="69" y="114"/>
                    <a:pt x="90" y="90"/>
                    <a:pt x="90" y="45"/>
                  </a:cubicBezTo>
                  <a:cubicBezTo>
                    <a:pt x="90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2110620" y="2173259"/>
              <a:ext cx="28233" cy="27987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46" y="0"/>
                  </a:moveTo>
                  <a:cubicBezTo>
                    <a:pt x="24" y="0"/>
                    <a:pt x="1" y="24"/>
                    <a:pt x="1" y="45"/>
                  </a:cubicBezTo>
                  <a:cubicBezTo>
                    <a:pt x="1" y="90"/>
                    <a:pt x="24" y="114"/>
                    <a:pt x="46" y="114"/>
                  </a:cubicBezTo>
                  <a:cubicBezTo>
                    <a:pt x="91" y="114"/>
                    <a:pt x="115" y="90"/>
                    <a:pt x="115" y="45"/>
                  </a:cubicBezTo>
                  <a:cubicBezTo>
                    <a:pt x="115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2027886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2" y="0"/>
                    <a:pt x="0" y="24"/>
                    <a:pt x="0" y="45"/>
                  </a:cubicBezTo>
                  <a:cubicBezTo>
                    <a:pt x="0" y="90"/>
                    <a:pt x="22" y="114"/>
                    <a:pt x="45" y="114"/>
                  </a:cubicBezTo>
                  <a:cubicBezTo>
                    <a:pt x="67" y="114"/>
                    <a:pt x="90" y="90"/>
                    <a:pt x="90" y="45"/>
                  </a:cubicBezTo>
                  <a:cubicBezTo>
                    <a:pt x="90" y="24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2288118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2376744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0" y="0"/>
                    <a:pt x="0" y="24"/>
                    <a:pt x="0" y="45"/>
                  </a:cubicBezTo>
                  <a:cubicBezTo>
                    <a:pt x="0" y="90"/>
                    <a:pt x="0" y="114"/>
                    <a:pt x="46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2288118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4" y="0"/>
                    <a:pt x="0" y="24"/>
                    <a:pt x="0" y="45"/>
                  </a:cubicBezTo>
                  <a:cubicBezTo>
                    <a:pt x="0" y="90"/>
                    <a:pt x="24" y="114"/>
                    <a:pt x="45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1939015" y="2173259"/>
              <a:ext cx="22586" cy="27987"/>
            </a:xfrm>
            <a:custGeom>
              <a:avLst/>
              <a:gdLst/>
              <a:ahLst/>
              <a:cxnLst/>
              <a:rect l="l" t="t" r="r" b="b"/>
              <a:pathLst>
                <a:path w="92" h="114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90"/>
                    <a:pt x="23" y="114"/>
                    <a:pt x="46" y="114"/>
                  </a:cubicBezTo>
                  <a:cubicBezTo>
                    <a:pt x="68" y="114"/>
                    <a:pt x="91" y="90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1850389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90"/>
                    <a:pt x="22" y="114"/>
                    <a:pt x="46" y="114"/>
                  </a:cubicBezTo>
                  <a:cubicBezTo>
                    <a:pt x="91" y="114"/>
                    <a:pt x="91" y="90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1"/>
          <p:cNvGrpSpPr/>
          <p:nvPr/>
        </p:nvGrpSpPr>
        <p:grpSpPr>
          <a:xfrm rot="10800000">
            <a:off x="4843303" y="1062055"/>
            <a:ext cx="2760365" cy="781974"/>
            <a:chOff x="-2317243" y="2633326"/>
            <a:chExt cx="1878822" cy="532245"/>
          </a:xfrm>
        </p:grpSpPr>
        <p:sp>
          <p:nvSpPr>
            <p:cNvPr id="718" name="Google Shape;718;p11"/>
            <p:cNvSpPr/>
            <p:nvPr/>
          </p:nvSpPr>
          <p:spPr>
            <a:xfrm>
              <a:off x="-172975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-172975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-172975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-172975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-172975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-164113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-164113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-164113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-164113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-164113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-15581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-15581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-15581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-15581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-15581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-147492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-147492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-147492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-147492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-147492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-139194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-139194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-139194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-139194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-139194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-1303322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-1303322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-1303322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-1303322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-1303322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-12198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-12198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12198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12198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-12198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-113711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70" y="91"/>
                    <a:pt x="91" y="69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-113711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70" y="90"/>
                    <a:pt x="91" y="67"/>
                    <a:pt x="91" y="45"/>
                  </a:cubicBezTo>
                  <a:cubicBezTo>
                    <a:pt x="91" y="22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-113711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70" y="91"/>
                    <a:pt x="91" y="70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-113711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70" y="90"/>
                    <a:pt x="91" y="69"/>
                    <a:pt x="91" y="45"/>
                  </a:cubicBezTo>
                  <a:cubicBezTo>
                    <a:pt x="91" y="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-113711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70" y="91"/>
                    <a:pt x="91" y="67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-1048246" y="280493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24" y="91"/>
                  </a:cubicBezTo>
                  <a:cubicBezTo>
                    <a:pt x="69" y="91"/>
                    <a:pt x="69" y="69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-1048246" y="288840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24" y="90"/>
                  </a:cubicBezTo>
                  <a:cubicBezTo>
                    <a:pt x="69" y="90"/>
                    <a:pt x="69" y="67"/>
                    <a:pt x="69" y="45"/>
                  </a:cubicBezTo>
                  <a:cubicBezTo>
                    <a:pt x="69" y="22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-1048246" y="2971134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24" y="91"/>
                  </a:cubicBezTo>
                  <a:cubicBezTo>
                    <a:pt x="69" y="91"/>
                    <a:pt x="69" y="70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-1048246" y="3060005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24" y="90"/>
                  </a:cubicBezTo>
                  <a:cubicBezTo>
                    <a:pt x="69" y="90"/>
                    <a:pt x="69" y="69"/>
                    <a:pt x="69" y="45"/>
                  </a:cubicBezTo>
                  <a:cubicBezTo>
                    <a:pt x="69" y="0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-1048246" y="3143230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24" y="91"/>
                  </a:cubicBezTo>
                  <a:cubicBezTo>
                    <a:pt x="69" y="91"/>
                    <a:pt x="69" y="67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-96502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-96502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-96502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-96502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-96502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-88204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-88204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-88204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-88204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-88204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-79881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-79881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-79881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70"/>
                    <a:pt x="23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-79881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0"/>
                    <a:pt x="1" y="45"/>
                  </a:cubicBezTo>
                  <a:cubicBezTo>
                    <a:pt x="1" y="69"/>
                    <a:pt x="23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-79881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-709945" y="280493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45" y="91"/>
                  </a:cubicBezTo>
                  <a:cubicBezTo>
                    <a:pt x="67" y="91"/>
                    <a:pt x="67" y="69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-709945" y="288840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45" y="90"/>
                  </a:cubicBezTo>
                  <a:cubicBezTo>
                    <a:pt x="67" y="90"/>
                    <a:pt x="67" y="67"/>
                    <a:pt x="67" y="45"/>
                  </a:cubicBezTo>
                  <a:cubicBezTo>
                    <a:pt x="67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-709945" y="2971134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45" y="91"/>
                  </a:cubicBezTo>
                  <a:cubicBezTo>
                    <a:pt x="67" y="91"/>
                    <a:pt x="67" y="70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-709945" y="3060005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45" y="90"/>
                  </a:cubicBezTo>
                  <a:cubicBezTo>
                    <a:pt x="67" y="90"/>
                    <a:pt x="67" y="69"/>
                    <a:pt x="67" y="45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-709945" y="3143230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45" y="91"/>
                  </a:cubicBezTo>
                  <a:cubicBezTo>
                    <a:pt x="67" y="91"/>
                    <a:pt x="67" y="67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-627211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-627211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-627211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-627211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-627211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-54374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-54374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-54374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-54374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-54374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-46076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-46076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-46076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-46076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-46076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-172975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-172975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-164113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-164113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-15581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-15581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-147492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-147492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-139194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-139194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-1303322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-1303322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-12198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-12198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-113711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-113711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-231724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-231724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-231724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-231724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-231724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-223426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-223426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-223426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-223426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223426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215103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-215103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-215103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-215103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-215103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-2068059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-2068059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-2068059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-2068059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-2068059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-197943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-197943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-197943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-197943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-197943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-189596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-189596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189596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0" y="70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189596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0" y="69"/>
                    <a:pt x="90" y="45"/>
                  </a:cubicBezTo>
                  <a:cubicBezTo>
                    <a:pt x="90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189596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181322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181322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181322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181322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181322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231724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231724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-223426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-223426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-215103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-215103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-2068059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-2068059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-197943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-197943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-189596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-189596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-181322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-181322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-1048246" y="2633326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-1048246" y="2721952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1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-96502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-96502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-88204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-88204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-79881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-79881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1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-709945" y="2633326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-709945" y="2721952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-627211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-627211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-54374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-54374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-46076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-46076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11"/>
          <p:cNvSpPr/>
          <p:nvPr/>
        </p:nvSpPr>
        <p:spPr>
          <a:xfrm rot="8366679">
            <a:off x="4990153" y="3263570"/>
            <a:ext cx="278013" cy="254466"/>
          </a:xfrm>
          <a:custGeom>
            <a:avLst/>
            <a:gdLst/>
            <a:ahLst/>
            <a:cxnLst/>
            <a:rect l="l" t="t" r="r" b="b"/>
            <a:pathLst>
              <a:path w="543" h="497" extrusionOk="0">
                <a:moveTo>
                  <a:pt x="1" y="0"/>
                </a:moveTo>
                <a:lnTo>
                  <a:pt x="271" y="497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1"/>
          <p:cNvSpPr/>
          <p:nvPr/>
        </p:nvSpPr>
        <p:spPr>
          <a:xfrm rot="10800000">
            <a:off x="6618291" y="2755434"/>
            <a:ext cx="1270737" cy="1270737"/>
          </a:xfrm>
          <a:custGeom>
            <a:avLst/>
            <a:gdLst/>
            <a:ahLst/>
            <a:cxnLst/>
            <a:rect l="l" t="t" r="r" b="b"/>
            <a:pathLst>
              <a:path w="3523" h="3523" extrusionOk="0">
                <a:moveTo>
                  <a:pt x="1761" y="1"/>
                </a:moveTo>
                <a:cubicBezTo>
                  <a:pt x="768" y="1"/>
                  <a:pt x="0" y="790"/>
                  <a:pt x="0" y="1762"/>
                </a:cubicBezTo>
                <a:cubicBezTo>
                  <a:pt x="0" y="2731"/>
                  <a:pt x="768" y="3522"/>
                  <a:pt x="1761" y="3522"/>
                </a:cubicBezTo>
                <a:cubicBezTo>
                  <a:pt x="2733" y="3522"/>
                  <a:pt x="3522" y="2731"/>
                  <a:pt x="3522" y="1762"/>
                </a:cubicBezTo>
                <a:cubicBezTo>
                  <a:pt x="3522" y="790"/>
                  <a:pt x="2733" y="1"/>
                  <a:pt x="17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1"/>
          <p:cNvSpPr/>
          <p:nvPr/>
        </p:nvSpPr>
        <p:spPr>
          <a:xfrm rot="10800000">
            <a:off x="1620697" y="3700102"/>
            <a:ext cx="2239931" cy="269441"/>
          </a:xfrm>
          <a:custGeom>
            <a:avLst/>
            <a:gdLst/>
            <a:ahLst/>
            <a:cxnLst/>
            <a:rect l="l" t="t" r="r" b="b"/>
            <a:pathLst>
              <a:path w="6210" h="747" extrusionOk="0">
                <a:moveTo>
                  <a:pt x="656" y="1"/>
                </a:moveTo>
                <a:lnTo>
                  <a:pt x="0" y="588"/>
                </a:lnTo>
                <a:lnTo>
                  <a:pt x="91" y="702"/>
                </a:lnTo>
                <a:lnTo>
                  <a:pt x="656" y="205"/>
                </a:lnTo>
                <a:lnTo>
                  <a:pt x="1264" y="747"/>
                </a:lnTo>
                <a:lnTo>
                  <a:pt x="1875" y="205"/>
                </a:lnTo>
                <a:lnTo>
                  <a:pt x="2483" y="747"/>
                </a:lnTo>
                <a:lnTo>
                  <a:pt x="3094" y="205"/>
                </a:lnTo>
                <a:lnTo>
                  <a:pt x="3702" y="747"/>
                </a:lnTo>
                <a:lnTo>
                  <a:pt x="4313" y="205"/>
                </a:lnTo>
                <a:lnTo>
                  <a:pt x="4922" y="747"/>
                </a:lnTo>
                <a:lnTo>
                  <a:pt x="5554" y="205"/>
                </a:lnTo>
                <a:lnTo>
                  <a:pt x="6095" y="702"/>
                </a:lnTo>
                <a:lnTo>
                  <a:pt x="6209" y="588"/>
                </a:lnTo>
                <a:lnTo>
                  <a:pt x="5554" y="1"/>
                </a:lnTo>
                <a:lnTo>
                  <a:pt x="4922" y="543"/>
                </a:lnTo>
                <a:lnTo>
                  <a:pt x="4313" y="1"/>
                </a:lnTo>
                <a:lnTo>
                  <a:pt x="3702" y="543"/>
                </a:lnTo>
                <a:lnTo>
                  <a:pt x="3094" y="1"/>
                </a:lnTo>
                <a:lnTo>
                  <a:pt x="2483" y="543"/>
                </a:lnTo>
                <a:lnTo>
                  <a:pt x="1875" y="1"/>
                </a:lnTo>
                <a:lnTo>
                  <a:pt x="1264" y="543"/>
                </a:lnTo>
                <a:lnTo>
                  <a:pt x="6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1"/>
          <p:cNvSpPr/>
          <p:nvPr/>
        </p:nvSpPr>
        <p:spPr>
          <a:xfrm rot="10800000">
            <a:off x="2076513" y="641198"/>
            <a:ext cx="318135" cy="3181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11"/>
          <p:cNvGrpSpPr/>
          <p:nvPr/>
        </p:nvGrpSpPr>
        <p:grpSpPr>
          <a:xfrm rot="10800000">
            <a:off x="1387986" y="1229098"/>
            <a:ext cx="342297" cy="350232"/>
            <a:chOff x="1872729" y="2411639"/>
            <a:chExt cx="232982" cy="238383"/>
          </a:xfrm>
        </p:grpSpPr>
        <p:sp>
          <p:nvSpPr>
            <p:cNvPr id="884" name="Google Shape;884;p11"/>
            <p:cNvSpPr/>
            <p:nvPr/>
          </p:nvSpPr>
          <p:spPr>
            <a:xfrm>
              <a:off x="1966511" y="2411639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872729" y="2511558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11"/>
          <p:cNvSpPr/>
          <p:nvPr/>
        </p:nvSpPr>
        <p:spPr>
          <a:xfrm rot="10800000">
            <a:off x="1158341" y="2687730"/>
            <a:ext cx="2239931" cy="269441"/>
          </a:xfrm>
          <a:custGeom>
            <a:avLst/>
            <a:gdLst/>
            <a:ahLst/>
            <a:cxnLst/>
            <a:rect l="l" t="t" r="r" b="b"/>
            <a:pathLst>
              <a:path w="6210" h="747" extrusionOk="0">
                <a:moveTo>
                  <a:pt x="656" y="1"/>
                </a:moveTo>
                <a:lnTo>
                  <a:pt x="0" y="588"/>
                </a:lnTo>
                <a:lnTo>
                  <a:pt x="91" y="702"/>
                </a:lnTo>
                <a:lnTo>
                  <a:pt x="656" y="205"/>
                </a:lnTo>
                <a:lnTo>
                  <a:pt x="1264" y="747"/>
                </a:lnTo>
                <a:lnTo>
                  <a:pt x="1875" y="205"/>
                </a:lnTo>
                <a:lnTo>
                  <a:pt x="2483" y="747"/>
                </a:lnTo>
                <a:lnTo>
                  <a:pt x="3094" y="205"/>
                </a:lnTo>
                <a:lnTo>
                  <a:pt x="3702" y="747"/>
                </a:lnTo>
                <a:lnTo>
                  <a:pt x="4313" y="205"/>
                </a:lnTo>
                <a:lnTo>
                  <a:pt x="4922" y="747"/>
                </a:lnTo>
                <a:lnTo>
                  <a:pt x="5554" y="205"/>
                </a:lnTo>
                <a:lnTo>
                  <a:pt x="6095" y="702"/>
                </a:lnTo>
                <a:lnTo>
                  <a:pt x="6209" y="588"/>
                </a:lnTo>
                <a:lnTo>
                  <a:pt x="5554" y="1"/>
                </a:lnTo>
                <a:lnTo>
                  <a:pt x="4922" y="543"/>
                </a:lnTo>
                <a:lnTo>
                  <a:pt x="4313" y="1"/>
                </a:lnTo>
                <a:lnTo>
                  <a:pt x="3702" y="543"/>
                </a:lnTo>
                <a:lnTo>
                  <a:pt x="3094" y="1"/>
                </a:lnTo>
                <a:lnTo>
                  <a:pt x="2483" y="543"/>
                </a:lnTo>
                <a:lnTo>
                  <a:pt x="1875" y="1"/>
                </a:lnTo>
                <a:lnTo>
                  <a:pt x="1264" y="543"/>
                </a:lnTo>
                <a:lnTo>
                  <a:pt x="6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7" name="Google Shape;887;p11"/>
          <p:cNvGrpSpPr/>
          <p:nvPr/>
        </p:nvGrpSpPr>
        <p:grpSpPr>
          <a:xfrm>
            <a:off x="6791923" y="2895261"/>
            <a:ext cx="837352" cy="841262"/>
            <a:chOff x="80265" y="2653706"/>
            <a:chExt cx="936950" cy="941325"/>
          </a:xfrm>
        </p:grpSpPr>
        <p:sp>
          <p:nvSpPr>
            <p:cNvPr id="888" name="Google Shape;888;p11"/>
            <p:cNvSpPr/>
            <p:nvPr/>
          </p:nvSpPr>
          <p:spPr>
            <a:xfrm>
              <a:off x="80265" y="2653706"/>
              <a:ext cx="784482" cy="784293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0" y="0"/>
                  </a:moveTo>
                  <a:lnTo>
                    <a:pt x="0" y="3950"/>
                  </a:lnTo>
                  <a:lnTo>
                    <a:pt x="3952" y="395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11"/>
            <p:cNvGrpSpPr/>
            <p:nvPr/>
          </p:nvGrpSpPr>
          <p:grpSpPr>
            <a:xfrm>
              <a:off x="273014" y="2855192"/>
              <a:ext cx="744200" cy="739839"/>
              <a:chOff x="273014" y="2855192"/>
              <a:chExt cx="744200" cy="739839"/>
            </a:xfrm>
          </p:grpSpPr>
          <p:sp>
            <p:nvSpPr>
              <p:cNvPr id="890" name="Google Shape;890;p11"/>
              <p:cNvSpPr/>
              <p:nvPr/>
            </p:nvSpPr>
            <p:spPr>
              <a:xfrm>
                <a:off x="273014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81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1"/>
              <p:cNvSpPr/>
              <p:nvPr/>
            </p:nvSpPr>
            <p:spPr>
              <a:xfrm>
                <a:off x="443333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1"/>
              <p:cNvSpPr/>
              <p:nvPr/>
            </p:nvSpPr>
            <p:spPr>
              <a:xfrm>
                <a:off x="613652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83970" y="2855192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954289" y="2855192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273014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81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443333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613652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3970" y="302114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954289" y="302114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273014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81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443333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613652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783970" y="319146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954289" y="319146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273014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443333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613652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783970" y="336178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>
                <a:off x="954289" y="336178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>
                <a:off x="273014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>
                <a:off x="443333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>
                <a:off x="613652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>
                <a:off x="783970" y="353210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>
                <a:off x="954289" y="353210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5" name="Google Shape;915;p11"/>
          <p:cNvGrpSpPr/>
          <p:nvPr/>
        </p:nvGrpSpPr>
        <p:grpSpPr>
          <a:xfrm rot="-8100000">
            <a:off x="6639038" y="951154"/>
            <a:ext cx="342303" cy="350239"/>
            <a:chOff x="1872729" y="2411639"/>
            <a:chExt cx="232982" cy="238383"/>
          </a:xfrm>
        </p:grpSpPr>
        <p:sp>
          <p:nvSpPr>
            <p:cNvPr id="916" name="Google Shape;916;p11"/>
            <p:cNvSpPr/>
            <p:nvPr/>
          </p:nvSpPr>
          <p:spPr>
            <a:xfrm>
              <a:off x="1966511" y="2411639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872729" y="2511558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11"/>
          <p:cNvSpPr txBox="1">
            <a:spLocks noGrp="1"/>
          </p:cNvSpPr>
          <p:nvPr>
            <p:ph type="title" hasCustomPrompt="1"/>
          </p:nvPr>
        </p:nvSpPr>
        <p:spPr>
          <a:xfrm>
            <a:off x="2068975" y="1678724"/>
            <a:ext cx="50061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9" name="Google Shape;919;p11"/>
          <p:cNvSpPr txBox="1">
            <a:spLocks noGrp="1"/>
          </p:cNvSpPr>
          <p:nvPr>
            <p:ph type="body" idx="1"/>
          </p:nvPr>
        </p:nvSpPr>
        <p:spPr>
          <a:xfrm>
            <a:off x="2068975" y="2803672"/>
            <a:ext cx="50061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4067050" y="1446955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3" name="Google Shape;923;p13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067050" y="361772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/>
          </p:nvPr>
        </p:nvSpPr>
        <p:spPr>
          <a:xfrm>
            <a:off x="622097" y="1778409"/>
            <a:ext cx="26100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title" idx="3" hasCustomPrompt="1"/>
          </p:nvPr>
        </p:nvSpPr>
        <p:spPr>
          <a:xfrm>
            <a:off x="40670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4" hasCustomPrompt="1"/>
          </p:nvPr>
        </p:nvSpPr>
        <p:spPr>
          <a:xfrm>
            <a:off x="64952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7" name="Google Shape;927;p13"/>
          <p:cNvSpPr txBox="1">
            <a:spLocks noGrp="1"/>
          </p:cNvSpPr>
          <p:nvPr>
            <p:ph type="title" idx="5" hasCustomPrompt="1"/>
          </p:nvPr>
        </p:nvSpPr>
        <p:spPr>
          <a:xfrm>
            <a:off x="40670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6" hasCustomPrompt="1"/>
          </p:nvPr>
        </p:nvSpPr>
        <p:spPr>
          <a:xfrm>
            <a:off x="64952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9" name="Google Shape;929;p13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6502900" y="1446955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0" name="Google Shape;930;p13">
            <a:hlinkClick r:id="rId5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6502900" y="351490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1" name="Google Shape;931;p13"/>
          <p:cNvSpPr/>
          <p:nvPr/>
        </p:nvSpPr>
        <p:spPr>
          <a:xfrm rot="-5400000">
            <a:off x="753572" y="66397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 rot="10800000">
            <a:off x="853703" y="3829682"/>
            <a:ext cx="310423" cy="305021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 rot="10800000">
            <a:off x="2143183" y="3398412"/>
            <a:ext cx="958705" cy="8760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13"/>
          <p:cNvGrpSpPr/>
          <p:nvPr/>
        </p:nvGrpSpPr>
        <p:grpSpPr>
          <a:xfrm>
            <a:off x="2445547" y="4389879"/>
            <a:ext cx="243778" cy="238255"/>
            <a:chOff x="5225094" y="4199975"/>
            <a:chExt cx="185595" cy="181389"/>
          </a:xfrm>
        </p:grpSpPr>
        <p:sp>
          <p:nvSpPr>
            <p:cNvPr id="935" name="Google Shape;935;p13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13"/>
          <p:cNvGrpSpPr/>
          <p:nvPr/>
        </p:nvGrpSpPr>
        <p:grpSpPr>
          <a:xfrm rot="-2700000">
            <a:off x="2786482" y="1121187"/>
            <a:ext cx="243782" cy="238259"/>
            <a:chOff x="5387475" y="3939240"/>
            <a:chExt cx="185595" cy="181389"/>
          </a:xfrm>
        </p:grpSpPr>
        <p:sp>
          <p:nvSpPr>
            <p:cNvPr id="938" name="Google Shape;938;p13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4"/>
          <p:cNvSpPr txBox="1">
            <a:spLocks noGrp="1"/>
          </p:cNvSpPr>
          <p:nvPr>
            <p:ph type="subTitle" idx="1"/>
          </p:nvPr>
        </p:nvSpPr>
        <p:spPr>
          <a:xfrm>
            <a:off x="2821325" y="3200469"/>
            <a:ext cx="23247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42" name="Google Shape;942;p14"/>
          <p:cNvSpPr txBox="1">
            <a:spLocks noGrp="1"/>
          </p:cNvSpPr>
          <p:nvPr>
            <p:ph type="title" hasCustomPrompt="1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5"/>
          <p:cNvGrpSpPr/>
          <p:nvPr/>
        </p:nvGrpSpPr>
        <p:grpSpPr>
          <a:xfrm>
            <a:off x="1863171" y="3044070"/>
            <a:ext cx="2383286" cy="675152"/>
            <a:chOff x="-2317243" y="2633326"/>
            <a:chExt cx="1878822" cy="532245"/>
          </a:xfrm>
        </p:grpSpPr>
        <p:sp>
          <p:nvSpPr>
            <p:cNvPr id="945" name="Google Shape;945;p15"/>
            <p:cNvSpPr/>
            <p:nvPr/>
          </p:nvSpPr>
          <p:spPr>
            <a:xfrm>
              <a:off x="-172975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-172975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-172975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-172975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-172975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-164113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-164113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-164113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-164113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-164113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-15581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-15581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-15581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-15581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-15581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-147492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-147492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-147492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-147492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-147492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-139194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-139194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-139194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-139194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-139194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-1303322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-1303322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-1303322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-1303322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-1303322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-12198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-12198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-12198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-12198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-12198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-113711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70" y="91"/>
                    <a:pt x="91" y="69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-113711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70" y="90"/>
                    <a:pt x="91" y="67"/>
                    <a:pt x="91" y="45"/>
                  </a:cubicBezTo>
                  <a:cubicBezTo>
                    <a:pt x="91" y="22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-113711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70" y="91"/>
                    <a:pt x="91" y="70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-113711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70" y="90"/>
                    <a:pt x="91" y="69"/>
                    <a:pt x="91" y="45"/>
                  </a:cubicBezTo>
                  <a:cubicBezTo>
                    <a:pt x="91" y="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-113711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70" y="91"/>
                    <a:pt x="91" y="67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-1048246" y="280493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24" y="91"/>
                  </a:cubicBezTo>
                  <a:cubicBezTo>
                    <a:pt x="69" y="91"/>
                    <a:pt x="69" y="69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-1048246" y="288840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24" y="90"/>
                  </a:cubicBezTo>
                  <a:cubicBezTo>
                    <a:pt x="69" y="90"/>
                    <a:pt x="69" y="67"/>
                    <a:pt x="69" y="45"/>
                  </a:cubicBezTo>
                  <a:cubicBezTo>
                    <a:pt x="69" y="22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-1048246" y="2971134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24" y="91"/>
                  </a:cubicBezTo>
                  <a:cubicBezTo>
                    <a:pt x="69" y="91"/>
                    <a:pt x="69" y="70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-1048246" y="3060005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24" y="90"/>
                  </a:cubicBezTo>
                  <a:cubicBezTo>
                    <a:pt x="69" y="90"/>
                    <a:pt x="69" y="69"/>
                    <a:pt x="69" y="45"/>
                  </a:cubicBezTo>
                  <a:cubicBezTo>
                    <a:pt x="69" y="0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-1048246" y="3143230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24" y="91"/>
                  </a:cubicBezTo>
                  <a:cubicBezTo>
                    <a:pt x="69" y="91"/>
                    <a:pt x="69" y="67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-96502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-96502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-96502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-96502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-96502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-88204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-88204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-88204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-88204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-88204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-79881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-79881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-79881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70"/>
                    <a:pt x="23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-79881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0"/>
                    <a:pt x="1" y="45"/>
                  </a:cubicBezTo>
                  <a:cubicBezTo>
                    <a:pt x="1" y="69"/>
                    <a:pt x="23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-79881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-709945" y="280493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45" y="91"/>
                  </a:cubicBezTo>
                  <a:cubicBezTo>
                    <a:pt x="67" y="91"/>
                    <a:pt x="67" y="69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-709945" y="288840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45" y="90"/>
                  </a:cubicBezTo>
                  <a:cubicBezTo>
                    <a:pt x="67" y="90"/>
                    <a:pt x="67" y="67"/>
                    <a:pt x="67" y="45"/>
                  </a:cubicBezTo>
                  <a:cubicBezTo>
                    <a:pt x="67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-709945" y="2971134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45" y="91"/>
                  </a:cubicBezTo>
                  <a:cubicBezTo>
                    <a:pt x="67" y="91"/>
                    <a:pt x="67" y="70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-709945" y="3060005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45" y="90"/>
                  </a:cubicBezTo>
                  <a:cubicBezTo>
                    <a:pt x="67" y="90"/>
                    <a:pt x="67" y="69"/>
                    <a:pt x="67" y="45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-709945" y="3143230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45" y="91"/>
                  </a:cubicBezTo>
                  <a:cubicBezTo>
                    <a:pt x="67" y="91"/>
                    <a:pt x="67" y="67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-627211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-627211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-627211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-627211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-627211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-54374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-54374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-54374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-54374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-54374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-46076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-46076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-46076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-46076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-46076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-172975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-172975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-164113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-164113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-15581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-15581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-147492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-147492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-139194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-139194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-1303322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-1303322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-12198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-12198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-113711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-113711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-231724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-231724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-231724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-231724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-231724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-223426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-223426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-223426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-223426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-223426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-215103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-215103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-215103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-215103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-215103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-2068059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-2068059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-2068059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-2068059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-2068059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-197943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-197943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-197943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-197943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-197943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-189596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-189596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-189596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0" y="70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-189596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0" y="69"/>
                    <a:pt x="90" y="45"/>
                  </a:cubicBezTo>
                  <a:cubicBezTo>
                    <a:pt x="90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-189596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-181322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-181322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-181322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-181322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-181322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-231724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-231724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-223426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-223426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-215103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215103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-2068059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-2068059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-197943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-197943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189596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-189596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-181322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-181322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-1048246" y="2633326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-1048246" y="2721952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1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-96502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-96502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-88204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-88204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-79881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-79881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1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-709945" y="2633326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-709945" y="2721952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-627211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-627211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-54374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-54374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-46076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-46076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5"/>
          <p:cNvGrpSpPr/>
          <p:nvPr/>
        </p:nvGrpSpPr>
        <p:grpSpPr>
          <a:xfrm>
            <a:off x="7168936" y="1799648"/>
            <a:ext cx="696020" cy="696329"/>
            <a:chOff x="1850389" y="1652307"/>
            <a:chExt cx="548696" cy="548939"/>
          </a:xfrm>
        </p:grpSpPr>
        <p:sp>
          <p:nvSpPr>
            <p:cNvPr id="1107" name="Google Shape;1107;p15"/>
            <p:cNvSpPr/>
            <p:nvPr/>
          </p:nvSpPr>
          <p:spPr>
            <a:xfrm>
              <a:off x="1850389" y="1652307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1939015" y="1740933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1850389" y="1740933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2027886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1939015" y="182955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1850389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2110620" y="1913029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2027886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1939015" y="191302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1850389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2199492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5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2110620" y="2001654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2027886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939015" y="2001654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1850389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2199492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6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2110620" y="2090280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6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2027886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1939015" y="209028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1850389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2199492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3" y="0"/>
                    <a:pt x="0" y="24"/>
                    <a:pt x="0" y="45"/>
                  </a:cubicBezTo>
                  <a:cubicBezTo>
                    <a:pt x="0" y="90"/>
                    <a:pt x="23" y="114"/>
                    <a:pt x="45" y="114"/>
                  </a:cubicBezTo>
                  <a:cubicBezTo>
                    <a:pt x="69" y="114"/>
                    <a:pt x="90" y="90"/>
                    <a:pt x="90" y="45"/>
                  </a:cubicBezTo>
                  <a:cubicBezTo>
                    <a:pt x="90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2110620" y="2173259"/>
              <a:ext cx="28233" cy="27987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46" y="0"/>
                  </a:moveTo>
                  <a:cubicBezTo>
                    <a:pt x="24" y="0"/>
                    <a:pt x="1" y="24"/>
                    <a:pt x="1" y="45"/>
                  </a:cubicBezTo>
                  <a:cubicBezTo>
                    <a:pt x="1" y="90"/>
                    <a:pt x="24" y="114"/>
                    <a:pt x="46" y="114"/>
                  </a:cubicBezTo>
                  <a:cubicBezTo>
                    <a:pt x="91" y="114"/>
                    <a:pt x="115" y="90"/>
                    <a:pt x="115" y="45"/>
                  </a:cubicBezTo>
                  <a:cubicBezTo>
                    <a:pt x="115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2027886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2" y="0"/>
                    <a:pt x="0" y="24"/>
                    <a:pt x="0" y="45"/>
                  </a:cubicBezTo>
                  <a:cubicBezTo>
                    <a:pt x="0" y="90"/>
                    <a:pt x="22" y="114"/>
                    <a:pt x="45" y="114"/>
                  </a:cubicBezTo>
                  <a:cubicBezTo>
                    <a:pt x="67" y="114"/>
                    <a:pt x="90" y="90"/>
                    <a:pt x="90" y="45"/>
                  </a:cubicBezTo>
                  <a:cubicBezTo>
                    <a:pt x="90" y="24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2288118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2376744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0" y="0"/>
                    <a:pt x="0" y="24"/>
                    <a:pt x="0" y="45"/>
                  </a:cubicBezTo>
                  <a:cubicBezTo>
                    <a:pt x="0" y="90"/>
                    <a:pt x="0" y="114"/>
                    <a:pt x="46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2288118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4" y="0"/>
                    <a:pt x="0" y="24"/>
                    <a:pt x="0" y="45"/>
                  </a:cubicBezTo>
                  <a:cubicBezTo>
                    <a:pt x="0" y="90"/>
                    <a:pt x="24" y="114"/>
                    <a:pt x="45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1939015" y="2173259"/>
              <a:ext cx="22586" cy="27987"/>
            </a:xfrm>
            <a:custGeom>
              <a:avLst/>
              <a:gdLst/>
              <a:ahLst/>
              <a:cxnLst/>
              <a:rect l="l" t="t" r="r" b="b"/>
              <a:pathLst>
                <a:path w="92" h="114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90"/>
                    <a:pt x="23" y="114"/>
                    <a:pt x="46" y="114"/>
                  </a:cubicBezTo>
                  <a:cubicBezTo>
                    <a:pt x="68" y="114"/>
                    <a:pt x="91" y="90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1850389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90"/>
                    <a:pt x="22" y="114"/>
                    <a:pt x="46" y="114"/>
                  </a:cubicBezTo>
                  <a:cubicBezTo>
                    <a:pt x="91" y="114"/>
                    <a:pt x="91" y="90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436133" y="1630859"/>
            <a:ext cx="169101" cy="154776"/>
          </a:xfrm>
          <a:custGeom>
            <a:avLst/>
            <a:gdLst/>
            <a:ahLst/>
            <a:cxnLst/>
            <a:rect l="l" t="t" r="r" b="b"/>
            <a:pathLst>
              <a:path w="543" h="497" extrusionOk="0">
                <a:moveTo>
                  <a:pt x="1" y="0"/>
                </a:moveTo>
                <a:lnTo>
                  <a:pt x="271" y="497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1616839" y="1159997"/>
            <a:ext cx="1097133" cy="1097133"/>
          </a:xfrm>
          <a:custGeom>
            <a:avLst/>
            <a:gdLst/>
            <a:ahLst/>
            <a:cxnLst/>
            <a:rect l="l" t="t" r="r" b="b"/>
            <a:pathLst>
              <a:path w="3523" h="3523" extrusionOk="0">
                <a:moveTo>
                  <a:pt x="1761" y="1"/>
                </a:moveTo>
                <a:cubicBezTo>
                  <a:pt x="768" y="1"/>
                  <a:pt x="0" y="790"/>
                  <a:pt x="0" y="1762"/>
                </a:cubicBezTo>
                <a:cubicBezTo>
                  <a:pt x="0" y="2731"/>
                  <a:pt x="768" y="3522"/>
                  <a:pt x="1761" y="3522"/>
                </a:cubicBezTo>
                <a:cubicBezTo>
                  <a:pt x="2733" y="3522"/>
                  <a:pt x="3522" y="2731"/>
                  <a:pt x="3522" y="1762"/>
                </a:cubicBezTo>
                <a:cubicBezTo>
                  <a:pt x="3522" y="790"/>
                  <a:pt x="2733" y="1"/>
                  <a:pt x="17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5094889" y="1208889"/>
            <a:ext cx="1933918" cy="232631"/>
          </a:xfrm>
          <a:custGeom>
            <a:avLst/>
            <a:gdLst/>
            <a:ahLst/>
            <a:cxnLst/>
            <a:rect l="l" t="t" r="r" b="b"/>
            <a:pathLst>
              <a:path w="6210" h="747" extrusionOk="0">
                <a:moveTo>
                  <a:pt x="656" y="1"/>
                </a:moveTo>
                <a:lnTo>
                  <a:pt x="0" y="588"/>
                </a:lnTo>
                <a:lnTo>
                  <a:pt x="91" y="702"/>
                </a:lnTo>
                <a:lnTo>
                  <a:pt x="656" y="205"/>
                </a:lnTo>
                <a:lnTo>
                  <a:pt x="1264" y="747"/>
                </a:lnTo>
                <a:lnTo>
                  <a:pt x="1875" y="205"/>
                </a:lnTo>
                <a:lnTo>
                  <a:pt x="2483" y="747"/>
                </a:lnTo>
                <a:lnTo>
                  <a:pt x="3094" y="205"/>
                </a:lnTo>
                <a:lnTo>
                  <a:pt x="3702" y="747"/>
                </a:lnTo>
                <a:lnTo>
                  <a:pt x="4313" y="205"/>
                </a:lnTo>
                <a:lnTo>
                  <a:pt x="4922" y="747"/>
                </a:lnTo>
                <a:lnTo>
                  <a:pt x="5554" y="205"/>
                </a:lnTo>
                <a:lnTo>
                  <a:pt x="6095" y="702"/>
                </a:lnTo>
                <a:lnTo>
                  <a:pt x="6209" y="588"/>
                </a:lnTo>
                <a:lnTo>
                  <a:pt x="5554" y="1"/>
                </a:lnTo>
                <a:lnTo>
                  <a:pt x="4922" y="543"/>
                </a:lnTo>
                <a:lnTo>
                  <a:pt x="4313" y="1"/>
                </a:lnTo>
                <a:lnTo>
                  <a:pt x="3702" y="543"/>
                </a:lnTo>
                <a:lnTo>
                  <a:pt x="3094" y="1"/>
                </a:lnTo>
                <a:lnTo>
                  <a:pt x="2483" y="543"/>
                </a:lnTo>
                <a:lnTo>
                  <a:pt x="1875" y="1"/>
                </a:lnTo>
                <a:lnTo>
                  <a:pt x="1264" y="543"/>
                </a:lnTo>
                <a:lnTo>
                  <a:pt x="6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4841706" y="3542960"/>
            <a:ext cx="274672" cy="274672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9" name="Google Shape;1139;p15"/>
          <p:cNvGrpSpPr/>
          <p:nvPr/>
        </p:nvGrpSpPr>
        <p:grpSpPr>
          <a:xfrm>
            <a:off x="7178150" y="2762860"/>
            <a:ext cx="295538" cy="302389"/>
            <a:chOff x="1872729" y="2411639"/>
            <a:chExt cx="232982" cy="238383"/>
          </a:xfrm>
        </p:grpSpPr>
        <p:sp>
          <p:nvSpPr>
            <p:cNvPr id="1140" name="Google Shape;1140;p15"/>
            <p:cNvSpPr/>
            <p:nvPr/>
          </p:nvSpPr>
          <p:spPr>
            <a:xfrm>
              <a:off x="1966511" y="2411639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1872729" y="2511558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15"/>
          <p:cNvSpPr txBox="1">
            <a:spLocks noGrp="1"/>
          </p:cNvSpPr>
          <p:nvPr>
            <p:ph type="title"/>
          </p:nvPr>
        </p:nvSpPr>
        <p:spPr>
          <a:xfrm>
            <a:off x="4805694" y="3651918"/>
            <a:ext cx="21606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143" name="Google Shape;1143;p15"/>
          <p:cNvSpPr txBox="1">
            <a:spLocks noGrp="1"/>
          </p:cNvSpPr>
          <p:nvPr>
            <p:ph type="subTitle" idx="1"/>
          </p:nvPr>
        </p:nvSpPr>
        <p:spPr>
          <a:xfrm>
            <a:off x="2319985" y="1905362"/>
            <a:ext cx="44148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BODY_1_2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6"/>
          <p:cNvSpPr txBox="1">
            <a:spLocks noGrp="1"/>
          </p:cNvSpPr>
          <p:nvPr>
            <p:ph type="title"/>
          </p:nvPr>
        </p:nvSpPr>
        <p:spPr>
          <a:xfrm>
            <a:off x="720000" y="338775"/>
            <a:ext cx="7704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1146" name="Google Shape;1146;p16"/>
          <p:cNvSpPr txBox="1">
            <a:spLocks noGrp="1"/>
          </p:cNvSpPr>
          <p:nvPr>
            <p:ph type="subTitle" idx="1"/>
          </p:nvPr>
        </p:nvSpPr>
        <p:spPr>
          <a:xfrm>
            <a:off x="2037600" y="1422945"/>
            <a:ext cx="24624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47" name="Google Shape;1147;p16"/>
          <p:cNvSpPr txBox="1">
            <a:spLocks noGrp="1"/>
          </p:cNvSpPr>
          <p:nvPr>
            <p:ph type="subTitle" idx="2"/>
          </p:nvPr>
        </p:nvSpPr>
        <p:spPr>
          <a:xfrm>
            <a:off x="2037600" y="3144517"/>
            <a:ext cx="24624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48" name="Google Shape;1148;p16"/>
          <p:cNvSpPr txBox="1">
            <a:spLocks noGrp="1"/>
          </p:cNvSpPr>
          <p:nvPr>
            <p:ph type="subTitle" idx="3"/>
          </p:nvPr>
        </p:nvSpPr>
        <p:spPr>
          <a:xfrm>
            <a:off x="5940000" y="1422945"/>
            <a:ext cx="248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49" name="Google Shape;1149;p16"/>
          <p:cNvSpPr txBox="1">
            <a:spLocks noGrp="1"/>
          </p:cNvSpPr>
          <p:nvPr>
            <p:ph type="subTitle" idx="4"/>
          </p:nvPr>
        </p:nvSpPr>
        <p:spPr>
          <a:xfrm>
            <a:off x="5940000" y="3146993"/>
            <a:ext cx="248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50" name="Google Shape;1150;p16"/>
          <p:cNvSpPr txBox="1">
            <a:spLocks noGrp="1"/>
          </p:cNvSpPr>
          <p:nvPr>
            <p:ph type="subTitle" idx="5"/>
          </p:nvPr>
        </p:nvSpPr>
        <p:spPr>
          <a:xfrm>
            <a:off x="2037600" y="1735423"/>
            <a:ext cx="24624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151" name="Google Shape;1151;p16"/>
          <p:cNvSpPr txBox="1">
            <a:spLocks noGrp="1"/>
          </p:cNvSpPr>
          <p:nvPr>
            <p:ph type="subTitle" idx="6"/>
          </p:nvPr>
        </p:nvSpPr>
        <p:spPr>
          <a:xfrm>
            <a:off x="2037600" y="3455795"/>
            <a:ext cx="24624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152" name="Google Shape;1152;p16"/>
          <p:cNvSpPr txBox="1">
            <a:spLocks noGrp="1"/>
          </p:cNvSpPr>
          <p:nvPr>
            <p:ph type="subTitle" idx="7"/>
          </p:nvPr>
        </p:nvSpPr>
        <p:spPr>
          <a:xfrm>
            <a:off x="5940000" y="1735423"/>
            <a:ext cx="24840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153" name="Google Shape;1153;p16"/>
          <p:cNvSpPr txBox="1">
            <a:spLocks noGrp="1"/>
          </p:cNvSpPr>
          <p:nvPr>
            <p:ph type="subTitle" idx="8"/>
          </p:nvPr>
        </p:nvSpPr>
        <p:spPr>
          <a:xfrm>
            <a:off x="5940000" y="3459471"/>
            <a:ext cx="24840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7"/>
          <p:cNvSpPr/>
          <p:nvPr/>
        </p:nvSpPr>
        <p:spPr>
          <a:xfrm>
            <a:off x="6231767" y="1667000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17"/>
          <p:cNvGrpSpPr/>
          <p:nvPr/>
        </p:nvGrpSpPr>
        <p:grpSpPr>
          <a:xfrm rot="5400000">
            <a:off x="1136109" y="1525115"/>
            <a:ext cx="243778" cy="238255"/>
            <a:chOff x="5225094" y="4199975"/>
            <a:chExt cx="185595" cy="181389"/>
          </a:xfrm>
        </p:grpSpPr>
        <p:sp>
          <p:nvSpPr>
            <p:cNvPr id="1157" name="Google Shape;1157;p1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17"/>
          <p:cNvGrpSpPr/>
          <p:nvPr/>
        </p:nvGrpSpPr>
        <p:grpSpPr>
          <a:xfrm rot="-2700000">
            <a:off x="5972090" y="3861604"/>
            <a:ext cx="210344" cy="215921"/>
            <a:chOff x="800525" y="2705314"/>
            <a:chExt cx="194400" cy="199555"/>
          </a:xfrm>
        </p:grpSpPr>
        <p:sp>
          <p:nvSpPr>
            <p:cNvPr id="1160" name="Google Shape;1160;p1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17"/>
          <p:cNvSpPr/>
          <p:nvPr/>
        </p:nvSpPr>
        <p:spPr>
          <a:xfrm>
            <a:off x="6965903" y="3195743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7"/>
          <p:cNvSpPr/>
          <p:nvPr/>
        </p:nvSpPr>
        <p:spPr>
          <a:xfrm>
            <a:off x="7214453" y="3478119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17"/>
          <p:cNvGrpSpPr/>
          <p:nvPr/>
        </p:nvGrpSpPr>
        <p:grpSpPr>
          <a:xfrm rot="5400000">
            <a:off x="804102" y="3391535"/>
            <a:ext cx="1050566" cy="981439"/>
            <a:chOff x="2158204" y="1844001"/>
            <a:chExt cx="1241071" cy="1159408"/>
          </a:xfrm>
        </p:grpSpPr>
        <p:sp>
          <p:nvSpPr>
            <p:cNvPr id="1165" name="Google Shape;1165;p17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7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7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7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7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7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7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7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7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7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7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7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7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7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7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17"/>
          <p:cNvSpPr/>
          <p:nvPr/>
        </p:nvSpPr>
        <p:spPr>
          <a:xfrm rot="5400000">
            <a:off x="920775" y="3153958"/>
            <a:ext cx="1116835" cy="1116835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7"/>
          <p:cNvSpPr/>
          <p:nvPr/>
        </p:nvSpPr>
        <p:spPr>
          <a:xfrm>
            <a:off x="3530332" y="1615159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7"/>
          <p:cNvSpPr/>
          <p:nvPr/>
        </p:nvSpPr>
        <p:spPr>
          <a:xfrm>
            <a:off x="2806740" y="119203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7"/>
          <p:cNvSpPr/>
          <p:nvPr/>
        </p:nvSpPr>
        <p:spPr>
          <a:xfrm>
            <a:off x="2806740" y="119203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7"/>
          <p:cNvSpPr/>
          <p:nvPr/>
        </p:nvSpPr>
        <p:spPr>
          <a:xfrm>
            <a:off x="3243539" y="1020700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7"/>
          <p:cNvSpPr/>
          <p:nvPr/>
        </p:nvSpPr>
        <p:spPr>
          <a:xfrm>
            <a:off x="3243539" y="1020700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7"/>
          <p:cNvSpPr/>
          <p:nvPr/>
        </p:nvSpPr>
        <p:spPr>
          <a:xfrm>
            <a:off x="8594416" y="9144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7"/>
          <p:cNvGrpSpPr/>
          <p:nvPr/>
        </p:nvGrpSpPr>
        <p:grpSpPr>
          <a:xfrm rot="-2700000">
            <a:off x="8302107" y="455799"/>
            <a:ext cx="243782" cy="238259"/>
            <a:chOff x="5387475" y="3939240"/>
            <a:chExt cx="185595" cy="181389"/>
          </a:xfrm>
        </p:grpSpPr>
        <p:sp>
          <p:nvSpPr>
            <p:cNvPr id="1533" name="Google Shape;1533;p1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17"/>
          <p:cNvSpPr/>
          <p:nvPr/>
        </p:nvSpPr>
        <p:spPr>
          <a:xfrm rot="-1929275">
            <a:off x="297044" y="27346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6" name="Google Shape;1536;p17"/>
          <p:cNvGrpSpPr/>
          <p:nvPr/>
        </p:nvGrpSpPr>
        <p:grpSpPr>
          <a:xfrm>
            <a:off x="506660" y="4653954"/>
            <a:ext cx="243778" cy="238255"/>
            <a:chOff x="5225094" y="4199975"/>
            <a:chExt cx="185595" cy="181389"/>
          </a:xfrm>
        </p:grpSpPr>
        <p:sp>
          <p:nvSpPr>
            <p:cNvPr id="1537" name="Google Shape;1537;p1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17"/>
          <p:cNvGrpSpPr/>
          <p:nvPr/>
        </p:nvGrpSpPr>
        <p:grpSpPr>
          <a:xfrm rot="2700000">
            <a:off x="598111" y="512873"/>
            <a:ext cx="243782" cy="238259"/>
            <a:chOff x="5225094" y="4199975"/>
            <a:chExt cx="185595" cy="181389"/>
          </a:xfrm>
        </p:grpSpPr>
        <p:sp>
          <p:nvSpPr>
            <p:cNvPr id="1540" name="Google Shape;1540;p1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17"/>
          <p:cNvSpPr/>
          <p:nvPr/>
        </p:nvSpPr>
        <p:spPr>
          <a:xfrm rot="5400000">
            <a:off x="5235491" y="4833003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17"/>
          <p:cNvGrpSpPr/>
          <p:nvPr/>
        </p:nvGrpSpPr>
        <p:grpSpPr>
          <a:xfrm rot="2700000">
            <a:off x="3407659" y="4391512"/>
            <a:ext cx="243782" cy="238259"/>
            <a:chOff x="5387475" y="3939240"/>
            <a:chExt cx="185595" cy="181389"/>
          </a:xfrm>
        </p:grpSpPr>
        <p:sp>
          <p:nvSpPr>
            <p:cNvPr id="1544" name="Google Shape;1544;p1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17"/>
          <p:cNvSpPr/>
          <p:nvPr/>
        </p:nvSpPr>
        <p:spPr>
          <a:xfrm>
            <a:off x="8125335" y="4516634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7"/>
          <p:cNvSpPr txBox="1">
            <a:spLocks noGrp="1"/>
          </p:cNvSpPr>
          <p:nvPr>
            <p:ph type="title" hasCustomPrompt="1"/>
          </p:nvPr>
        </p:nvSpPr>
        <p:spPr>
          <a:xfrm>
            <a:off x="1100981" y="1825725"/>
            <a:ext cx="1716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8" name="Google Shape;1548;p17"/>
          <p:cNvSpPr txBox="1">
            <a:spLocks noGrp="1"/>
          </p:cNvSpPr>
          <p:nvPr>
            <p:ph type="subTitle" idx="1"/>
          </p:nvPr>
        </p:nvSpPr>
        <p:spPr>
          <a:xfrm>
            <a:off x="1214800" y="3088742"/>
            <a:ext cx="148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49" name="Google Shape;1549;p17"/>
          <p:cNvSpPr txBox="1">
            <a:spLocks noGrp="1"/>
          </p:cNvSpPr>
          <p:nvPr>
            <p:ph type="title" idx="2" hasCustomPrompt="1"/>
          </p:nvPr>
        </p:nvSpPr>
        <p:spPr>
          <a:xfrm>
            <a:off x="3632803" y="1825725"/>
            <a:ext cx="1716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0" name="Google Shape;1550;p17"/>
          <p:cNvSpPr txBox="1">
            <a:spLocks noGrp="1"/>
          </p:cNvSpPr>
          <p:nvPr>
            <p:ph type="subTitle" idx="3"/>
          </p:nvPr>
        </p:nvSpPr>
        <p:spPr>
          <a:xfrm>
            <a:off x="3746288" y="3088742"/>
            <a:ext cx="148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1" name="Google Shape;1551;p17"/>
          <p:cNvSpPr txBox="1">
            <a:spLocks noGrp="1"/>
          </p:cNvSpPr>
          <p:nvPr>
            <p:ph type="title" idx="4" hasCustomPrompt="1"/>
          </p:nvPr>
        </p:nvSpPr>
        <p:spPr>
          <a:xfrm>
            <a:off x="6191441" y="1825725"/>
            <a:ext cx="16890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2" name="Google Shape;1552;p17"/>
          <p:cNvSpPr txBox="1">
            <a:spLocks noGrp="1"/>
          </p:cNvSpPr>
          <p:nvPr>
            <p:ph type="subTitle" idx="5"/>
          </p:nvPr>
        </p:nvSpPr>
        <p:spPr>
          <a:xfrm>
            <a:off x="6290453" y="3088742"/>
            <a:ext cx="148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3" name="Google Shape;1553;p17"/>
          <p:cNvSpPr txBox="1">
            <a:spLocks noGrp="1"/>
          </p:cNvSpPr>
          <p:nvPr>
            <p:ph type="subTitle" idx="6"/>
          </p:nvPr>
        </p:nvSpPr>
        <p:spPr>
          <a:xfrm>
            <a:off x="1214800" y="2766596"/>
            <a:ext cx="14892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4" name="Google Shape;1554;p17"/>
          <p:cNvSpPr txBox="1">
            <a:spLocks noGrp="1"/>
          </p:cNvSpPr>
          <p:nvPr>
            <p:ph type="subTitle" idx="7"/>
          </p:nvPr>
        </p:nvSpPr>
        <p:spPr>
          <a:xfrm>
            <a:off x="3746286" y="2766596"/>
            <a:ext cx="14892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5" name="Google Shape;1555;p17"/>
          <p:cNvSpPr txBox="1">
            <a:spLocks noGrp="1"/>
          </p:cNvSpPr>
          <p:nvPr>
            <p:ph type="subTitle" idx="8"/>
          </p:nvPr>
        </p:nvSpPr>
        <p:spPr>
          <a:xfrm>
            <a:off x="6290451" y="2766596"/>
            <a:ext cx="14892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6" name="Google Shape;1556;p17"/>
          <p:cNvSpPr txBox="1">
            <a:spLocks noGrp="1"/>
          </p:cNvSpPr>
          <p:nvPr>
            <p:ph type="title" idx="9"/>
          </p:nvPr>
        </p:nvSpPr>
        <p:spPr>
          <a:xfrm>
            <a:off x="720000" y="338775"/>
            <a:ext cx="77040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2_1_1_1_1_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8"/>
          <p:cNvSpPr txBox="1">
            <a:spLocks noGrp="1"/>
          </p:cNvSpPr>
          <p:nvPr>
            <p:ph type="title"/>
          </p:nvPr>
        </p:nvSpPr>
        <p:spPr>
          <a:xfrm>
            <a:off x="2150250" y="338525"/>
            <a:ext cx="48435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1559" name="Google Shape;1559;p18"/>
          <p:cNvSpPr txBox="1">
            <a:spLocks noGrp="1"/>
          </p:cNvSpPr>
          <p:nvPr>
            <p:ph type="subTitle" idx="1"/>
          </p:nvPr>
        </p:nvSpPr>
        <p:spPr>
          <a:xfrm>
            <a:off x="1264175" y="233562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0" name="Google Shape;1560;p18"/>
          <p:cNvSpPr txBox="1">
            <a:spLocks noGrp="1"/>
          </p:cNvSpPr>
          <p:nvPr>
            <p:ph type="subTitle" idx="2"/>
          </p:nvPr>
        </p:nvSpPr>
        <p:spPr>
          <a:xfrm>
            <a:off x="3879325" y="233562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1" name="Google Shape;1561;p18"/>
          <p:cNvSpPr txBox="1">
            <a:spLocks noGrp="1"/>
          </p:cNvSpPr>
          <p:nvPr>
            <p:ph type="subTitle" idx="3"/>
          </p:nvPr>
        </p:nvSpPr>
        <p:spPr>
          <a:xfrm>
            <a:off x="6483624" y="233562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2" name="Google Shape;1562;p18"/>
          <p:cNvSpPr txBox="1">
            <a:spLocks noGrp="1"/>
          </p:cNvSpPr>
          <p:nvPr>
            <p:ph type="subTitle" idx="4"/>
          </p:nvPr>
        </p:nvSpPr>
        <p:spPr>
          <a:xfrm>
            <a:off x="723900" y="3370740"/>
            <a:ext cx="2480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563" name="Google Shape;1563;p18"/>
          <p:cNvSpPr txBox="1">
            <a:spLocks noGrp="1"/>
          </p:cNvSpPr>
          <p:nvPr>
            <p:ph type="subTitle" idx="5"/>
          </p:nvPr>
        </p:nvSpPr>
        <p:spPr>
          <a:xfrm>
            <a:off x="3331950" y="3370740"/>
            <a:ext cx="2480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564" name="Google Shape;1564;p18"/>
          <p:cNvSpPr txBox="1">
            <a:spLocks noGrp="1"/>
          </p:cNvSpPr>
          <p:nvPr>
            <p:ph type="subTitle" idx="6"/>
          </p:nvPr>
        </p:nvSpPr>
        <p:spPr>
          <a:xfrm>
            <a:off x="5940000" y="3370740"/>
            <a:ext cx="2480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2_1_1_1_1_2_1_1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9"/>
          <p:cNvSpPr txBox="1">
            <a:spLocks noGrp="1"/>
          </p:cNvSpPr>
          <p:nvPr>
            <p:ph type="title"/>
          </p:nvPr>
        </p:nvSpPr>
        <p:spPr>
          <a:xfrm>
            <a:off x="2150250" y="338525"/>
            <a:ext cx="4843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1567" name="Google Shape;1567;p19"/>
          <p:cNvSpPr txBox="1">
            <a:spLocks noGrp="1"/>
          </p:cNvSpPr>
          <p:nvPr>
            <p:ph type="subTitle" idx="1"/>
          </p:nvPr>
        </p:nvSpPr>
        <p:spPr>
          <a:xfrm>
            <a:off x="5940000" y="2184678"/>
            <a:ext cx="248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8" name="Google Shape;1568;p19"/>
          <p:cNvSpPr txBox="1">
            <a:spLocks noGrp="1"/>
          </p:cNvSpPr>
          <p:nvPr>
            <p:ph type="subTitle" idx="2"/>
          </p:nvPr>
        </p:nvSpPr>
        <p:spPr>
          <a:xfrm>
            <a:off x="5940000" y="2496996"/>
            <a:ext cx="24840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69" name="Google Shape;1569;p19"/>
          <p:cNvGrpSpPr/>
          <p:nvPr/>
        </p:nvGrpSpPr>
        <p:grpSpPr>
          <a:xfrm>
            <a:off x="694589" y="1188547"/>
            <a:ext cx="4991712" cy="3128815"/>
            <a:chOff x="694589" y="883747"/>
            <a:chExt cx="4991712" cy="3128815"/>
          </a:xfrm>
        </p:grpSpPr>
        <p:sp>
          <p:nvSpPr>
            <p:cNvPr id="1570" name="Google Shape;1570;p19"/>
            <p:cNvSpPr/>
            <p:nvPr/>
          </p:nvSpPr>
          <p:spPr>
            <a:xfrm rot="5400000">
              <a:off x="4071204" y="1367542"/>
              <a:ext cx="934698" cy="230318"/>
            </a:xfrm>
            <a:custGeom>
              <a:avLst/>
              <a:gdLst/>
              <a:ahLst/>
              <a:cxnLst/>
              <a:rect l="l" t="t" r="r" b="b"/>
              <a:pathLst>
                <a:path w="6051" h="1491" extrusionOk="0">
                  <a:moveTo>
                    <a:pt x="1" y="1"/>
                  </a:moveTo>
                  <a:lnTo>
                    <a:pt x="1" y="1491"/>
                  </a:lnTo>
                  <a:lnTo>
                    <a:pt x="6051" y="1491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1" name="Google Shape;1571;p19"/>
            <p:cNvGrpSpPr/>
            <p:nvPr/>
          </p:nvGrpSpPr>
          <p:grpSpPr>
            <a:xfrm rot="5400000">
              <a:off x="4216607" y="1204704"/>
              <a:ext cx="858203" cy="216289"/>
              <a:chOff x="8002498" y="1073094"/>
              <a:chExt cx="880118" cy="221812"/>
            </a:xfrm>
          </p:grpSpPr>
          <p:sp>
            <p:nvSpPr>
              <p:cNvPr id="1572" name="Google Shape;1572;p19"/>
              <p:cNvSpPr/>
              <p:nvPr/>
            </p:nvSpPr>
            <p:spPr>
              <a:xfrm>
                <a:off x="8002498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5" y="204"/>
                    </a:cubicBezTo>
                    <a:cubicBezTo>
                      <a:pt x="181" y="204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9"/>
              <p:cNvSpPr/>
              <p:nvPr/>
            </p:nvSpPr>
            <p:spPr>
              <a:xfrm>
                <a:off x="8095501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4" y="204"/>
                    </a:cubicBezTo>
                    <a:cubicBezTo>
                      <a:pt x="181" y="204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9"/>
              <p:cNvSpPr/>
              <p:nvPr/>
            </p:nvSpPr>
            <p:spPr>
              <a:xfrm>
                <a:off x="8188503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59"/>
                      <a:pt x="69" y="204"/>
                      <a:pt x="114" y="204"/>
                    </a:cubicBezTo>
                    <a:cubicBezTo>
                      <a:pt x="181" y="204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9"/>
              <p:cNvSpPr/>
              <p:nvPr/>
            </p:nvSpPr>
            <p:spPr>
              <a:xfrm>
                <a:off x="8285308" y="1073094"/>
                <a:ext cx="32163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05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04"/>
                      <a:pt x="112" y="204"/>
                    </a:cubicBezTo>
                    <a:cubicBezTo>
                      <a:pt x="157" y="204"/>
                      <a:pt x="202" y="159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9"/>
              <p:cNvSpPr/>
              <p:nvPr/>
            </p:nvSpPr>
            <p:spPr>
              <a:xfrm>
                <a:off x="8378311" y="1073094"/>
                <a:ext cx="35807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5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04"/>
                      <a:pt x="112" y="204"/>
                    </a:cubicBezTo>
                    <a:cubicBezTo>
                      <a:pt x="157" y="204"/>
                      <a:pt x="226" y="159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9"/>
              <p:cNvSpPr/>
              <p:nvPr/>
            </p:nvSpPr>
            <p:spPr>
              <a:xfrm>
                <a:off x="8471155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3" y="204"/>
                    </a:cubicBezTo>
                    <a:cubicBezTo>
                      <a:pt x="182" y="204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9"/>
              <p:cNvSpPr/>
              <p:nvPr/>
            </p:nvSpPr>
            <p:spPr>
              <a:xfrm>
                <a:off x="8564157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3" y="204"/>
                    </a:cubicBezTo>
                    <a:cubicBezTo>
                      <a:pt x="182" y="204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9"/>
              <p:cNvSpPr/>
              <p:nvPr/>
            </p:nvSpPr>
            <p:spPr>
              <a:xfrm>
                <a:off x="8657160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59"/>
                      <a:pt x="68" y="204"/>
                      <a:pt x="113" y="204"/>
                    </a:cubicBezTo>
                    <a:cubicBezTo>
                      <a:pt x="181" y="204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9"/>
              <p:cNvSpPr/>
              <p:nvPr/>
            </p:nvSpPr>
            <p:spPr>
              <a:xfrm>
                <a:off x="8753648" y="1073094"/>
                <a:ext cx="32480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04"/>
                      <a:pt x="114" y="204"/>
                    </a:cubicBezTo>
                    <a:cubicBezTo>
                      <a:pt x="159" y="204"/>
                      <a:pt x="205" y="159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9"/>
              <p:cNvSpPr/>
              <p:nvPr/>
            </p:nvSpPr>
            <p:spPr>
              <a:xfrm>
                <a:off x="8846651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04"/>
                      <a:pt x="114" y="204"/>
                    </a:cubicBezTo>
                    <a:cubicBezTo>
                      <a:pt x="159" y="204"/>
                      <a:pt x="226" y="159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9"/>
              <p:cNvSpPr/>
              <p:nvPr/>
            </p:nvSpPr>
            <p:spPr>
              <a:xfrm>
                <a:off x="8002498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5" y="226"/>
                    </a:cubicBezTo>
                    <a:cubicBezTo>
                      <a:pt x="181" y="226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9"/>
              <p:cNvSpPr/>
              <p:nvPr/>
            </p:nvSpPr>
            <p:spPr>
              <a:xfrm>
                <a:off x="8095501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4" y="226"/>
                    </a:cubicBezTo>
                    <a:cubicBezTo>
                      <a:pt x="181" y="226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9"/>
              <p:cNvSpPr/>
              <p:nvPr/>
            </p:nvSpPr>
            <p:spPr>
              <a:xfrm>
                <a:off x="8188503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59"/>
                      <a:pt x="69" y="226"/>
                      <a:pt x="114" y="226"/>
                    </a:cubicBezTo>
                    <a:cubicBezTo>
                      <a:pt x="181" y="226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9"/>
              <p:cNvSpPr/>
              <p:nvPr/>
            </p:nvSpPr>
            <p:spPr>
              <a:xfrm>
                <a:off x="8285308" y="1166097"/>
                <a:ext cx="32163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26"/>
                      <a:pt x="112" y="226"/>
                    </a:cubicBezTo>
                    <a:cubicBezTo>
                      <a:pt x="157" y="226"/>
                      <a:pt x="202" y="159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9"/>
              <p:cNvSpPr/>
              <p:nvPr/>
            </p:nvSpPr>
            <p:spPr>
              <a:xfrm>
                <a:off x="8378311" y="1166097"/>
                <a:ext cx="35807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26"/>
                      <a:pt x="112" y="226"/>
                    </a:cubicBezTo>
                    <a:cubicBezTo>
                      <a:pt x="157" y="226"/>
                      <a:pt x="226" y="159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9"/>
              <p:cNvSpPr/>
              <p:nvPr/>
            </p:nvSpPr>
            <p:spPr>
              <a:xfrm>
                <a:off x="8471155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3" y="226"/>
                    </a:cubicBezTo>
                    <a:cubicBezTo>
                      <a:pt x="182" y="226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9"/>
              <p:cNvSpPr/>
              <p:nvPr/>
            </p:nvSpPr>
            <p:spPr>
              <a:xfrm>
                <a:off x="8564157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3" y="226"/>
                    </a:cubicBezTo>
                    <a:cubicBezTo>
                      <a:pt x="182" y="226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9"/>
              <p:cNvSpPr/>
              <p:nvPr/>
            </p:nvSpPr>
            <p:spPr>
              <a:xfrm>
                <a:off x="8657160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59"/>
                      <a:pt x="68" y="226"/>
                      <a:pt x="113" y="226"/>
                    </a:cubicBezTo>
                    <a:cubicBezTo>
                      <a:pt x="181" y="226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9"/>
              <p:cNvSpPr/>
              <p:nvPr/>
            </p:nvSpPr>
            <p:spPr>
              <a:xfrm>
                <a:off x="8753648" y="1166097"/>
                <a:ext cx="32480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26"/>
                      <a:pt x="114" y="226"/>
                    </a:cubicBezTo>
                    <a:cubicBezTo>
                      <a:pt x="159" y="226"/>
                      <a:pt x="205" y="159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9"/>
              <p:cNvSpPr/>
              <p:nvPr/>
            </p:nvSpPr>
            <p:spPr>
              <a:xfrm>
                <a:off x="8846651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26"/>
                      <a:pt x="114" y="226"/>
                    </a:cubicBezTo>
                    <a:cubicBezTo>
                      <a:pt x="159" y="226"/>
                      <a:pt x="226" y="159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9"/>
              <p:cNvSpPr/>
              <p:nvPr/>
            </p:nvSpPr>
            <p:spPr>
              <a:xfrm>
                <a:off x="8002498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5" y="226"/>
                    </a:cubicBezTo>
                    <a:cubicBezTo>
                      <a:pt x="181" y="226"/>
                      <a:pt x="227" y="181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9"/>
              <p:cNvSpPr/>
              <p:nvPr/>
            </p:nvSpPr>
            <p:spPr>
              <a:xfrm>
                <a:off x="8095501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4" y="226"/>
                    </a:cubicBezTo>
                    <a:cubicBezTo>
                      <a:pt x="181" y="226"/>
                      <a:pt x="226" y="181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9"/>
              <p:cNvSpPr/>
              <p:nvPr/>
            </p:nvSpPr>
            <p:spPr>
              <a:xfrm>
                <a:off x="8188503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81"/>
                      <a:pt x="69" y="226"/>
                      <a:pt x="114" y="226"/>
                    </a:cubicBezTo>
                    <a:cubicBezTo>
                      <a:pt x="181" y="226"/>
                      <a:pt x="226" y="181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9"/>
              <p:cNvSpPr/>
              <p:nvPr/>
            </p:nvSpPr>
            <p:spPr>
              <a:xfrm>
                <a:off x="8285308" y="1259099"/>
                <a:ext cx="32163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81"/>
                      <a:pt x="45" y="226"/>
                      <a:pt x="112" y="226"/>
                    </a:cubicBezTo>
                    <a:cubicBezTo>
                      <a:pt x="157" y="226"/>
                      <a:pt x="202" y="181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9"/>
              <p:cNvSpPr/>
              <p:nvPr/>
            </p:nvSpPr>
            <p:spPr>
              <a:xfrm>
                <a:off x="8378311" y="1259099"/>
                <a:ext cx="35807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81"/>
                      <a:pt x="45" y="226"/>
                      <a:pt x="112" y="226"/>
                    </a:cubicBezTo>
                    <a:cubicBezTo>
                      <a:pt x="157" y="226"/>
                      <a:pt x="226" y="181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9"/>
              <p:cNvSpPr/>
              <p:nvPr/>
            </p:nvSpPr>
            <p:spPr>
              <a:xfrm>
                <a:off x="8471155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3" y="226"/>
                    </a:cubicBezTo>
                    <a:cubicBezTo>
                      <a:pt x="182" y="226"/>
                      <a:pt x="227" y="181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9"/>
              <p:cNvSpPr/>
              <p:nvPr/>
            </p:nvSpPr>
            <p:spPr>
              <a:xfrm>
                <a:off x="8564157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3" y="226"/>
                    </a:cubicBezTo>
                    <a:cubicBezTo>
                      <a:pt x="182" y="226"/>
                      <a:pt x="227" y="181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9"/>
              <p:cNvSpPr/>
              <p:nvPr/>
            </p:nvSpPr>
            <p:spPr>
              <a:xfrm>
                <a:off x="8657160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81"/>
                      <a:pt x="68" y="226"/>
                      <a:pt x="113" y="226"/>
                    </a:cubicBezTo>
                    <a:cubicBezTo>
                      <a:pt x="181" y="226"/>
                      <a:pt x="227" y="181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9"/>
              <p:cNvSpPr/>
              <p:nvPr/>
            </p:nvSpPr>
            <p:spPr>
              <a:xfrm>
                <a:off x="8753648" y="1259099"/>
                <a:ext cx="32480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81"/>
                      <a:pt x="46" y="226"/>
                      <a:pt x="114" y="226"/>
                    </a:cubicBezTo>
                    <a:cubicBezTo>
                      <a:pt x="159" y="226"/>
                      <a:pt x="205" y="181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9"/>
              <p:cNvSpPr/>
              <p:nvPr/>
            </p:nvSpPr>
            <p:spPr>
              <a:xfrm>
                <a:off x="8846651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81"/>
                      <a:pt x="46" y="226"/>
                      <a:pt x="114" y="226"/>
                    </a:cubicBezTo>
                    <a:cubicBezTo>
                      <a:pt x="159" y="226"/>
                      <a:pt x="226" y="181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19"/>
            <p:cNvGrpSpPr/>
            <p:nvPr/>
          </p:nvGrpSpPr>
          <p:grpSpPr>
            <a:xfrm rot="5400000">
              <a:off x="1296430" y="2888778"/>
              <a:ext cx="1162014" cy="1085553"/>
              <a:chOff x="2158204" y="1844001"/>
              <a:chExt cx="1241071" cy="1159408"/>
            </a:xfrm>
          </p:grpSpPr>
          <p:sp>
            <p:nvSpPr>
              <p:cNvPr id="1603" name="Google Shape;1603;p19"/>
              <p:cNvSpPr/>
              <p:nvPr/>
            </p:nvSpPr>
            <p:spPr>
              <a:xfrm>
                <a:off x="33806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45" y="45"/>
                    </a:lnTo>
                    <a:cubicBezTo>
                      <a:pt x="67" y="22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9"/>
              <p:cNvSpPr/>
              <p:nvPr/>
            </p:nvSpPr>
            <p:spPr>
              <a:xfrm>
                <a:off x="338068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2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5" y="85"/>
                    </a:cubicBezTo>
                    <a:cubicBezTo>
                      <a:pt x="45" y="85"/>
                      <a:pt x="67" y="85"/>
                      <a:pt x="67" y="63"/>
                    </a:cubicBezTo>
                    <a:cubicBezTo>
                      <a:pt x="67" y="63"/>
                      <a:pt x="91" y="63"/>
                      <a:pt x="91" y="40"/>
                    </a:cubicBezTo>
                    <a:cubicBezTo>
                      <a:pt x="91" y="18"/>
                      <a:pt x="67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9"/>
              <p:cNvSpPr/>
              <p:nvPr/>
            </p:nvSpPr>
            <p:spPr>
              <a:xfrm>
                <a:off x="32928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9"/>
              <p:cNvSpPr/>
              <p:nvPr/>
            </p:nvSpPr>
            <p:spPr>
              <a:xfrm>
                <a:off x="3288327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68" y="57"/>
                      <a:pt x="62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46" y="91"/>
                      <a:pt x="46" y="91"/>
                      <a:pt x="68" y="91"/>
                    </a:cubicBezTo>
                    <a:cubicBezTo>
                      <a:pt x="68" y="91"/>
                      <a:pt x="91" y="91"/>
                      <a:pt x="91" y="69"/>
                    </a:cubicBezTo>
                    <a:cubicBezTo>
                      <a:pt x="113" y="46"/>
                      <a:pt x="113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9"/>
              <p:cNvSpPr/>
              <p:nvPr/>
            </p:nvSpPr>
            <p:spPr>
              <a:xfrm>
                <a:off x="32928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29" y="1"/>
                      <a:pt x="24" y="6"/>
                      <a:pt x="24" y="17"/>
                    </a:cubicBezTo>
                    <a:cubicBezTo>
                      <a:pt x="0" y="41"/>
                      <a:pt x="0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7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9"/>
              <p:cNvSpPr/>
              <p:nvPr/>
            </p:nvSpPr>
            <p:spPr>
              <a:xfrm>
                <a:off x="3292822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0" y="62"/>
                      <a:pt x="35" y="62"/>
                    </a:cubicBezTo>
                    <a:cubicBezTo>
                      <a:pt x="29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9"/>
              <p:cNvSpPr/>
              <p:nvPr/>
            </p:nvSpPr>
            <p:spPr>
              <a:xfrm>
                <a:off x="3117511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39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9"/>
              <p:cNvSpPr/>
              <p:nvPr/>
            </p:nvSpPr>
            <p:spPr>
              <a:xfrm>
                <a:off x="3117511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1"/>
                      <a:pt x="91" y="40"/>
                      <a:pt x="69" y="16"/>
                    </a:cubicBezTo>
                    <a:cubicBezTo>
                      <a:pt x="58" y="5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9"/>
              <p:cNvSpPr/>
              <p:nvPr/>
            </p:nvSpPr>
            <p:spPr>
              <a:xfrm>
                <a:off x="32053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17"/>
                      <a:pt x="0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9"/>
              <p:cNvSpPr/>
              <p:nvPr/>
            </p:nvSpPr>
            <p:spPr>
              <a:xfrm>
                <a:off x="320537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0" y="45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9"/>
              <p:cNvSpPr/>
              <p:nvPr/>
            </p:nvSpPr>
            <p:spPr>
              <a:xfrm>
                <a:off x="2947104" y="2985837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9"/>
              <p:cNvSpPr/>
              <p:nvPr/>
            </p:nvSpPr>
            <p:spPr>
              <a:xfrm>
                <a:off x="2942200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5"/>
                    </a:cubicBezTo>
                    <a:lnTo>
                      <a:pt x="24" y="45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lnTo>
                      <a:pt x="69" y="67"/>
                    </a:ln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9"/>
              <p:cNvSpPr/>
              <p:nvPr/>
            </p:nvSpPr>
            <p:spPr>
              <a:xfrm>
                <a:off x="33806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5"/>
                    </a:cubicBezTo>
                    <a:cubicBezTo>
                      <a:pt x="67" y="45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9"/>
              <p:cNvSpPr/>
              <p:nvPr/>
            </p:nvSpPr>
            <p:spPr>
              <a:xfrm>
                <a:off x="3375778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5" y="63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9"/>
              <p:cNvSpPr/>
              <p:nvPr/>
            </p:nvSpPr>
            <p:spPr>
              <a:xfrm>
                <a:off x="33806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5"/>
                    </a:cubicBezTo>
                    <a:cubicBezTo>
                      <a:pt x="67" y="45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9"/>
              <p:cNvSpPr/>
              <p:nvPr/>
            </p:nvSpPr>
            <p:spPr>
              <a:xfrm>
                <a:off x="338068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5" y="22"/>
                    </a:cubicBez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7"/>
                      <a:pt x="91" y="67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9"/>
              <p:cNvSpPr/>
              <p:nvPr/>
            </p:nvSpPr>
            <p:spPr>
              <a:xfrm>
                <a:off x="32928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9"/>
              <p:cNvSpPr/>
              <p:nvPr/>
            </p:nvSpPr>
            <p:spPr>
              <a:xfrm>
                <a:off x="3288327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57" y="24"/>
                    </a:moveTo>
                    <a:cubicBezTo>
                      <a:pt x="62" y="24"/>
                      <a:pt x="68" y="29"/>
                      <a:pt x="68" y="40"/>
                    </a:cubicBez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ubicBezTo>
                      <a:pt x="46" y="29"/>
                      <a:pt x="51" y="24"/>
                      <a:pt x="57" y="24"/>
                    </a:cubicBez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91" y="85"/>
                    </a:lnTo>
                    <a:cubicBezTo>
                      <a:pt x="113" y="63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9"/>
              <p:cNvSpPr/>
              <p:nvPr/>
            </p:nvSpPr>
            <p:spPr>
              <a:xfrm>
                <a:off x="33806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6"/>
                    </a:cubicBezTo>
                    <a:cubicBezTo>
                      <a:pt x="67" y="46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9"/>
              <p:cNvSpPr/>
              <p:nvPr/>
            </p:nvSpPr>
            <p:spPr>
              <a:xfrm>
                <a:off x="338068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8"/>
                      <a:pt x="91" y="68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9"/>
              <p:cNvSpPr/>
              <p:nvPr/>
            </p:nvSpPr>
            <p:spPr>
              <a:xfrm>
                <a:off x="32053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9"/>
              <p:cNvSpPr/>
              <p:nvPr/>
            </p:nvSpPr>
            <p:spPr>
              <a:xfrm>
                <a:off x="320537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3"/>
                    </a:lnTo>
                    <a:lnTo>
                      <a:pt x="22" y="63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9"/>
              <p:cNvSpPr/>
              <p:nvPr/>
            </p:nvSpPr>
            <p:spPr>
              <a:xfrm>
                <a:off x="31175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9"/>
              <p:cNvSpPr/>
              <p:nvPr/>
            </p:nvSpPr>
            <p:spPr>
              <a:xfrm>
                <a:off x="311751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6"/>
                      <a:pt x="46" y="62"/>
                      <a:pt x="43" y="62"/>
                    </a:cubicBezTo>
                    <a:cubicBezTo>
                      <a:pt x="40" y="62"/>
                      <a:pt x="35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9"/>
              <p:cNvSpPr/>
              <p:nvPr/>
            </p:nvSpPr>
            <p:spPr>
              <a:xfrm>
                <a:off x="32053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9"/>
              <p:cNvSpPr/>
              <p:nvPr/>
            </p:nvSpPr>
            <p:spPr>
              <a:xfrm>
                <a:off x="320537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9"/>
              <p:cNvSpPr/>
              <p:nvPr/>
            </p:nvSpPr>
            <p:spPr>
              <a:xfrm>
                <a:off x="32053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41"/>
                      <a:pt x="0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9"/>
              <p:cNvSpPr/>
              <p:nvPr/>
            </p:nvSpPr>
            <p:spPr>
              <a:xfrm>
                <a:off x="320537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9"/>
              <p:cNvSpPr/>
              <p:nvPr/>
            </p:nvSpPr>
            <p:spPr>
              <a:xfrm>
                <a:off x="31175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9"/>
              <p:cNvSpPr/>
              <p:nvPr/>
            </p:nvSpPr>
            <p:spPr>
              <a:xfrm>
                <a:off x="311751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5" y="52"/>
                      <a:pt x="24" y="40"/>
                    </a:cubicBezTo>
                    <a:cubicBezTo>
                      <a:pt x="35" y="29"/>
                      <a:pt x="40" y="24"/>
                      <a:pt x="43" y="24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9"/>
              <p:cNvSpPr/>
              <p:nvPr/>
            </p:nvSpPr>
            <p:spPr>
              <a:xfrm>
                <a:off x="32928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9"/>
              <p:cNvSpPr/>
              <p:nvPr/>
            </p:nvSpPr>
            <p:spPr>
              <a:xfrm>
                <a:off x="329282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5" y="57"/>
                    </a:cubicBezTo>
                    <a:cubicBezTo>
                      <a:pt x="29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7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9"/>
              <p:cNvSpPr/>
              <p:nvPr/>
            </p:nvSpPr>
            <p:spPr>
              <a:xfrm>
                <a:off x="32053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9"/>
              <p:cNvSpPr/>
              <p:nvPr/>
            </p:nvSpPr>
            <p:spPr>
              <a:xfrm>
                <a:off x="320537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9"/>
              <p:cNvSpPr/>
              <p:nvPr/>
            </p:nvSpPr>
            <p:spPr>
              <a:xfrm>
                <a:off x="30300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9"/>
              <p:cNvSpPr/>
              <p:nvPr/>
            </p:nvSpPr>
            <p:spPr>
              <a:xfrm>
                <a:off x="3030060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lnTo>
                      <a:pt x="46" y="18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9"/>
              <p:cNvSpPr/>
              <p:nvPr/>
            </p:nvSpPr>
            <p:spPr>
              <a:xfrm>
                <a:off x="32928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9"/>
              <p:cNvSpPr/>
              <p:nvPr/>
            </p:nvSpPr>
            <p:spPr>
              <a:xfrm>
                <a:off x="329282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9"/>
              <p:cNvSpPr/>
              <p:nvPr/>
            </p:nvSpPr>
            <p:spPr>
              <a:xfrm>
                <a:off x="2947104" y="2810525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9"/>
              <p:cNvSpPr/>
              <p:nvPr/>
            </p:nvSpPr>
            <p:spPr>
              <a:xfrm>
                <a:off x="2942200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45"/>
                      <a:pt x="69" y="45"/>
                    </a:cubicBezTo>
                    <a:lnTo>
                      <a:pt x="24" y="45"/>
                    </a:lnTo>
                    <a:cubicBezTo>
                      <a:pt x="24" y="45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9"/>
              <p:cNvSpPr/>
              <p:nvPr/>
            </p:nvSpPr>
            <p:spPr>
              <a:xfrm>
                <a:off x="30300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9"/>
              <p:cNvSpPr/>
              <p:nvPr/>
            </p:nvSpPr>
            <p:spPr>
              <a:xfrm>
                <a:off x="3030060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9"/>
              <p:cNvSpPr/>
              <p:nvPr/>
            </p:nvSpPr>
            <p:spPr>
              <a:xfrm>
                <a:off x="31175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9"/>
              <p:cNvSpPr/>
              <p:nvPr/>
            </p:nvSpPr>
            <p:spPr>
              <a:xfrm>
                <a:off x="311751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5"/>
                      <a:pt x="69" y="45"/>
                      <a:pt x="46" y="45"/>
                    </a:cubicBez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45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9"/>
              <p:cNvSpPr/>
              <p:nvPr/>
            </p:nvSpPr>
            <p:spPr>
              <a:xfrm>
                <a:off x="3030060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9"/>
              <p:cNvSpPr/>
              <p:nvPr/>
            </p:nvSpPr>
            <p:spPr>
              <a:xfrm>
                <a:off x="3030060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7" y="22"/>
                      <a:pt x="67" y="45"/>
                      <a:pt x="67" y="45"/>
                    </a:cubicBez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9"/>
              <p:cNvSpPr/>
              <p:nvPr/>
            </p:nvSpPr>
            <p:spPr>
              <a:xfrm>
                <a:off x="2947104" y="2722870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9"/>
              <p:cNvSpPr/>
              <p:nvPr/>
            </p:nvSpPr>
            <p:spPr>
              <a:xfrm>
                <a:off x="2942200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9"/>
              <p:cNvSpPr/>
              <p:nvPr/>
            </p:nvSpPr>
            <p:spPr>
              <a:xfrm>
                <a:off x="31175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9"/>
              <p:cNvSpPr/>
              <p:nvPr/>
            </p:nvSpPr>
            <p:spPr>
              <a:xfrm>
                <a:off x="311751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5" y="57"/>
                      <a:pt x="24" y="46"/>
                    </a:cubicBezTo>
                    <a:lnTo>
                      <a:pt x="24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9"/>
                    </a:cubicBezTo>
                    <a:cubicBezTo>
                      <a:pt x="91" y="46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9"/>
              <p:cNvSpPr/>
              <p:nvPr/>
            </p:nvSpPr>
            <p:spPr>
              <a:xfrm>
                <a:off x="30300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9"/>
              <p:cNvSpPr/>
              <p:nvPr/>
            </p:nvSpPr>
            <p:spPr>
              <a:xfrm>
                <a:off x="3030060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67" y="46"/>
                    </a:lnTo>
                    <a:lnTo>
                      <a:pt x="46" y="46"/>
                    </a:lnTo>
                    <a:lnTo>
                      <a:pt x="46" y="67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9"/>
              <p:cNvSpPr/>
              <p:nvPr/>
            </p:nvSpPr>
            <p:spPr>
              <a:xfrm>
                <a:off x="2859244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9"/>
              <p:cNvSpPr/>
              <p:nvPr/>
            </p:nvSpPr>
            <p:spPr>
              <a:xfrm>
                <a:off x="285474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9"/>
              <p:cNvSpPr/>
              <p:nvPr/>
            </p:nvSpPr>
            <p:spPr>
              <a:xfrm>
                <a:off x="32053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9"/>
              <p:cNvSpPr/>
              <p:nvPr/>
            </p:nvSpPr>
            <p:spPr>
              <a:xfrm>
                <a:off x="320537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lnTo>
                      <a:pt x="46" y="46"/>
                    </a:ln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0" y="0"/>
                    </a:moveTo>
                    <a:lnTo>
                      <a:pt x="0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9"/>
              <p:cNvSpPr/>
              <p:nvPr/>
            </p:nvSpPr>
            <p:spPr>
              <a:xfrm>
                <a:off x="2859244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9"/>
              <p:cNvSpPr/>
              <p:nvPr/>
            </p:nvSpPr>
            <p:spPr>
              <a:xfrm>
                <a:off x="285474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cubicBezTo>
                      <a:pt x="22" y="61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5"/>
                      <a:pt x="22" y="16"/>
                    </a:cubicBezTo>
                    <a:cubicBezTo>
                      <a:pt x="1" y="40"/>
                      <a:pt x="1" y="61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8" y="16"/>
                    </a:cubicBezTo>
                    <a:cubicBezTo>
                      <a:pt x="68" y="5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9"/>
              <p:cNvSpPr/>
              <p:nvPr/>
            </p:nvSpPr>
            <p:spPr>
              <a:xfrm>
                <a:off x="2859244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9"/>
              <p:cNvSpPr/>
              <p:nvPr/>
            </p:nvSpPr>
            <p:spPr>
              <a:xfrm>
                <a:off x="2854749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63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68" y="85"/>
                    </a:cubicBezTo>
                    <a:cubicBezTo>
                      <a:pt x="91" y="85"/>
                      <a:pt x="91" y="63"/>
                      <a:pt x="91" y="63"/>
                    </a:cubicBezTo>
                    <a:cubicBezTo>
                      <a:pt x="91" y="40"/>
                      <a:pt x="91" y="40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9"/>
              <p:cNvSpPr/>
              <p:nvPr/>
            </p:nvSpPr>
            <p:spPr>
              <a:xfrm>
                <a:off x="2771793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9"/>
              <p:cNvSpPr/>
              <p:nvPr/>
            </p:nvSpPr>
            <p:spPr>
              <a:xfrm>
                <a:off x="276688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70" y="40"/>
                    </a:moveTo>
                    <a:lnTo>
                      <a:pt x="70" y="61"/>
                    </a:lnTo>
                    <a:lnTo>
                      <a:pt x="24" y="61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9"/>
              <p:cNvSpPr/>
              <p:nvPr/>
            </p:nvSpPr>
            <p:spPr>
              <a:xfrm>
                <a:off x="2947104" y="2898181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9"/>
              <p:cNvSpPr/>
              <p:nvPr/>
            </p:nvSpPr>
            <p:spPr>
              <a:xfrm>
                <a:off x="2942200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9"/>
              <p:cNvSpPr/>
              <p:nvPr/>
            </p:nvSpPr>
            <p:spPr>
              <a:xfrm>
                <a:off x="2859244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9"/>
              <p:cNvSpPr/>
              <p:nvPr/>
            </p:nvSpPr>
            <p:spPr>
              <a:xfrm>
                <a:off x="285474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cubicBezTo>
                      <a:pt x="22" y="45"/>
                      <a:pt x="22" y="45"/>
                      <a:pt x="46" y="22"/>
                    </a:cubicBezTo>
                    <a:close/>
                    <a:moveTo>
                      <a:pt x="22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9"/>
              <p:cNvSpPr/>
              <p:nvPr/>
            </p:nvSpPr>
            <p:spPr>
              <a:xfrm>
                <a:off x="2683933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9"/>
              <p:cNvSpPr/>
              <p:nvPr/>
            </p:nvSpPr>
            <p:spPr>
              <a:xfrm>
                <a:off x="2679438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3" y="16"/>
                    </a:cubicBezTo>
                    <a:cubicBezTo>
                      <a:pt x="1" y="40"/>
                      <a:pt x="1" y="61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79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9"/>
              <p:cNvSpPr/>
              <p:nvPr/>
            </p:nvSpPr>
            <p:spPr>
              <a:xfrm>
                <a:off x="2771793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9"/>
              <p:cNvSpPr/>
              <p:nvPr/>
            </p:nvSpPr>
            <p:spPr>
              <a:xfrm>
                <a:off x="276688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lnTo>
                      <a:pt x="46" y="22"/>
                    </a:ln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9"/>
              <p:cNvSpPr/>
              <p:nvPr/>
            </p:nvSpPr>
            <p:spPr>
              <a:xfrm>
                <a:off x="3030060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9"/>
              <p:cNvSpPr/>
              <p:nvPr/>
            </p:nvSpPr>
            <p:spPr>
              <a:xfrm>
                <a:off x="3030060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7" y="40"/>
                      <a:pt x="67" y="61"/>
                      <a:pt x="46" y="61"/>
                    </a:cubicBezTo>
                    <a:lnTo>
                      <a:pt x="22" y="61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5"/>
                      <a:pt x="1" y="16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7" y="16"/>
                    </a:cubicBezTo>
                    <a:cubicBezTo>
                      <a:pt x="67" y="5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9"/>
              <p:cNvSpPr/>
              <p:nvPr/>
            </p:nvSpPr>
            <p:spPr>
              <a:xfrm>
                <a:off x="2683933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9"/>
              <p:cNvSpPr/>
              <p:nvPr/>
            </p:nvSpPr>
            <p:spPr>
              <a:xfrm>
                <a:off x="2679438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91" y="85"/>
                    </a:cubicBezTo>
                    <a:lnTo>
                      <a:pt x="91" y="63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9"/>
              <p:cNvSpPr/>
              <p:nvPr/>
            </p:nvSpPr>
            <p:spPr>
              <a:xfrm>
                <a:off x="2596482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9"/>
              <p:cNvSpPr/>
              <p:nvPr/>
            </p:nvSpPr>
            <p:spPr>
              <a:xfrm>
                <a:off x="2591782" y="2984815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lnTo>
                      <a:pt x="45" y="90"/>
                    </a:lnTo>
                    <a:cubicBezTo>
                      <a:pt x="69" y="90"/>
                      <a:pt x="69" y="67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9"/>
              <p:cNvSpPr/>
              <p:nvPr/>
            </p:nvSpPr>
            <p:spPr>
              <a:xfrm>
                <a:off x="2771793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9"/>
              <p:cNvSpPr/>
              <p:nvPr/>
            </p:nvSpPr>
            <p:spPr>
              <a:xfrm>
                <a:off x="2766889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cubicBezTo>
                      <a:pt x="70" y="90"/>
                      <a:pt x="70" y="67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9"/>
              <p:cNvSpPr/>
              <p:nvPr/>
            </p:nvSpPr>
            <p:spPr>
              <a:xfrm>
                <a:off x="32928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40"/>
                    </a:cubicBezTo>
                    <a:cubicBezTo>
                      <a:pt x="24" y="52"/>
                      <a:pt x="29" y="57"/>
                      <a:pt x="38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9"/>
              <p:cNvSpPr/>
              <p:nvPr/>
            </p:nvSpPr>
            <p:spPr>
              <a:xfrm>
                <a:off x="3288327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91" y="85"/>
                    </a:lnTo>
                    <a:cubicBezTo>
                      <a:pt x="113" y="62"/>
                      <a:pt x="113" y="40"/>
                      <a:pt x="91" y="17"/>
                    </a:cubicBez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9"/>
              <p:cNvSpPr/>
              <p:nvPr/>
            </p:nvSpPr>
            <p:spPr>
              <a:xfrm>
                <a:off x="32928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29" y="0"/>
                      <a:pt x="24" y="5"/>
                      <a:pt x="24" y="16"/>
                    </a:cubicBezTo>
                    <a:cubicBezTo>
                      <a:pt x="0" y="16"/>
                      <a:pt x="0" y="40"/>
                      <a:pt x="24" y="40"/>
                    </a:cubicBezTo>
                    <a:cubicBezTo>
                      <a:pt x="24" y="51"/>
                      <a:pt x="29" y="56"/>
                      <a:pt x="38" y="56"/>
                    </a:cubicBezTo>
                    <a:cubicBezTo>
                      <a:pt x="46" y="56"/>
                      <a:pt x="57" y="51"/>
                      <a:pt x="69" y="40"/>
                    </a:cubicBezTo>
                    <a:lnTo>
                      <a:pt x="69" y="16"/>
                    </a:lnTo>
                    <a:cubicBezTo>
                      <a:pt x="57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9"/>
              <p:cNvSpPr/>
              <p:nvPr/>
            </p:nvSpPr>
            <p:spPr>
              <a:xfrm>
                <a:off x="3288327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cubicBezTo>
                      <a:pt x="46" y="85"/>
                      <a:pt x="46" y="109"/>
                      <a:pt x="68" y="109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9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9"/>
              <p:cNvSpPr/>
              <p:nvPr/>
            </p:nvSpPr>
            <p:spPr>
              <a:xfrm>
                <a:off x="32053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9"/>
              <p:cNvSpPr/>
              <p:nvPr/>
            </p:nvSpPr>
            <p:spPr>
              <a:xfrm>
                <a:off x="320537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9"/>
              <p:cNvSpPr/>
              <p:nvPr/>
            </p:nvSpPr>
            <p:spPr>
              <a:xfrm>
                <a:off x="32928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9"/>
              <p:cNvSpPr/>
              <p:nvPr/>
            </p:nvSpPr>
            <p:spPr>
              <a:xfrm>
                <a:off x="329282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9"/>
              <p:cNvSpPr/>
              <p:nvPr/>
            </p:nvSpPr>
            <p:spPr>
              <a:xfrm>
                <a:off x="32053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9"/>
              <p:cNvSpPr/>
              <p:nvPr/>
            </p:nvSpPr>
            <p:spPr>
              <a:xfrm>
                <a:off x="320537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9"/>
              <p:cNvSpPr/>
              <p:nvPr/>
            </p:nvSpPr>
            <p:spPr>
              <a:xfrm>
                <a:off x="31175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9"/>
              <p:cNvSpPr/>
              <p:nvPr/>
            </p:nvSpPr>
            <p:spPr>
              <a:xfrm>
                <a:off x="311751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4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9"/>
              <p:cNvSpPr/>
              <p:nvPr/>
            </p:nvSpPr>
            <p:spPr>
              <a:xfrm>
                <a:off x="32928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9"/>
              <p:cNvSpPr/>
              <p:nvPr/>
            </p:nvSpPr>
            <p:spPr>
              <a:xfrm>
                <a:off x="3288327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9"/>
              <p:cNvSpPr/>
              <p:nvPr/>
            </p:nvSpPr>
            <p:spPr>
              <a:xfrm>
                <a:off x="32053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6" y="52"/>
                      <a:pt x="67" y="40"/>
                    </a:cubicBez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9"/>
              <p:cNvSpPr/>
              <p:nvPr/>
            </p:nvSpPr>
            <p:spPr>
              <a:xfrm>
                <a:off x="320537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1" y="6"/>
                      <a:pt x="0" y="17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56" y="6"/>
                      <a:pt x="45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9"/>
              <p:cNvSpPr/>
              <p:nvPr/>
            </p:nvSpPr>
            <p:spPr>
              <a:xfrm>
                <a:off x="33806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6"/>
                    </a:cubicBezTo>
                    <a:cubicBezTo>
                      <a:pt x="67" y="46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9"/>
              <p:cNvSpPr/>
              <p:nvPr/>
            </p:nvSpPr>
            <p:spPr>
              <a:xfrm>
                <a:off x="3375778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5" y="64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9"/>
              <p:cNvSpPr/>
              <p:nvPr/>
            </p:nvSpPr>
            <p:spPr>
              <a:xfrm>
                <a:off x="2947104" y="2463377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9"/>
              <p:cNvSpPr/>
              <p:nvPr/>
            </p:nvSpPr>
            <p:spPr>
              <a:xfrm>
                <a:off x="2942200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69" y="40"/>
                    </a:moveTo>
                    <a:lnTo>
                      <a:pt x="46" y="61"/>
                    </a:lnTo>
                    <a:lnTo>
                      <a:pt x="24" y="40"/>
                    </a:ln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69" y="85"/>
                    </a:lnTo>
                    <a:cubicBezTo>
                      <a:pt x="91" y="61"/>
                      <a:pt x="91" y="61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9"/>
              <p:cNvSpPr/>
              <p:nvPr/>
            </p:nvSpPr>
            <p:spPr>
              <a:xfrm>
                <a:off x="30300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9"/>
              <p:cNvSpPr/>
              <p:nvPr/>
            </p:nvSpPr>
            <p:spPr>
              <a:xfrm>
                <a:off x="3030060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67" y="40"/>
                      <a:pt x="67" y="40"/>
                      <a:pt x="46" y="63"/>
                    </a:cubicBezTo>
                    <a:lnTo>
                      <a:pt x="22" y="63"/>
                    </a:lnTo>
                    <a:lnTo>
                      <a:pt x="22" y="40"/>
                    </a:ln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9"/>
              <p:cNvSpPr/>
              <p:nvPr/>
            </p:nvSpPr>
            <p:spPr>
              <a:xfrm>
                <a:off x="31175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9"/>
              <p:cNvSpPr/>
              <p:nvPr/>
            </p:nvSpPr>
            <p:spPr>
              <a:xfrm>
                <a:off x="311751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69" y="46"/>
                      <a:pt x="69" y="46"/>
                      <a:pt x="46" y="67"/>
                    </a:cubicBezTo>
                    <a:lnTo>
                      <a:pt x="24" y="67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9"/>
              <p:cNvSpPr/>
              <p:nvPr/>
            </p:nvSpPr>
            <p:spPr>
              <a:xfrm>
                <a:off x="30300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9"/>
              <p:cNvSpPr/>
              <p:nvPr/>
            </p:nvSpPr>
            <p:spPr>
              <a:xfrm>
                <a:off x="3030060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67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46" y="46"/>
                      <a:pt x="46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9"/>
              <p:cNvSpPr/>
              <p:nvPr/>
            </p:nvSpPr>
            <p:spPr>
              <a:xfrm>
                <a:off x="2947104" y="2375925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9"/>
              <p:cNvSpPr/>
              <p:nvPr/>
            </p:nvSpPr>
            <p:spPr>
              <a:xfrm>
                <a:off x="2942200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9"/>
                    </a:cubicBezTo>
                    <a:cubicBezTo>
                      <a:pt x="24" y="69"/>
                      <a:pt x="24" y="46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69" y="91"/>
                    </a:ln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9"/>
              <p:cNvSpPr/>
              <p:nvPr/>
            </p:nvSpPr>
            <p:spPr>
              <a:xfrm>
                <a:off x="31175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9"/>
              <p:cNvSpPr/>
              <p:nvPr/>
            </p:nvSpPr>
            <p:spPr>
              <a:xfrm>
                <a:off x="311751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40"/>
                      <a:pt x="46" y="63"/>
                    </a:cubicBezTo>
                    <a:lnTo>
                      <a:pt x="24" y="63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3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9"/>
              <p:cNvSpPr/>
              <p:nvPr/>
            </p:nvSpPr>
            <p:spPr>
              <a:xfrm>
                <a:off x="30300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9"/>
              <p:cNvSpPr/>
              <p:nvPr/>
            </p:nvSpPr>
            <p:spPr>
              <a:xfrm>
                <a:off x="3030060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7" y="46"/>
                    </a:moveTo>
                    <a:cubicBezTo>
                      <a:pt x="67" y="46"/>
                      <a:pt x="67" y="68"/>
                      <a:pt x="46" y="68"/>
                    </a:cubicBez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9"/>
              <p:cNvSpPr/>
              <p:nvPr/>
            </p:nvSpPr>
            <p:spPr>
              <a:xfrm>
                <a:off x="2859244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9"/>
              <p:cNvSpPr/>
              <p:nvPr/>
            </p:nvSpPr>
            <p:spPr>
              <a:xfrm>
                <a:off x="2854749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40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68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9"/>
              <p:cNvSpPr/>
              <p:nvPr/>
            </p:nvSpPr>
            <p:spPr>
              <a:xfrm>
                <a:off x="31175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9"/>
              <p:cNvSpPr/>
              <p:nvPr/>
            </p:nvSpPr>
            <p:spPr>
              <a:xfrm>
                <a:off x="311751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8"/>
                    </a:cubicBez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9"/>
              <p:cNvSpPr/>
              <p:nvPr/>
            </p:nvSpPr>
            <p:spPr>
              <a:xfrm>
                <a:off x="2771793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9"/>
              <p:cNvSpPr/>
              <p:nvPr/>
            </p:nvSpPr>
            <p:spPr>
              <a:xfrm>
                <a:off x="2766889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17"/>
                    </a:moveTo>
                    <a:lnTo>
                      <a:pt x="70" y="41"/>
                    </a:lnTo>
                    <a:cubicBezTo>
                      <a:pt x="58" y="51"/>
                      <a:pt x="52" y="57"/>
                      <a:pt x="49" y="57"/>
                    </a:cubicBezTo>
                    <a:cubicBezTo>
                      <a:pt x="46" y="57"/>
                      <a:pt x="46" y="51"/>
                      <a:pt x="46" y="41"/>
                    </a:cubicBezTo>
                    <a:lnTo>
                      <a:pt x="24" y="41"/>
                    </a:lnTo>
                    <a:cubicBezTo>
                      <a:pt x="24" y="41"/>
                      <a:pt x="46" y="41"/>
                      <a:pt x="46" y="17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46" y="86"/>
                      <a:pt x="46" y="86"/>
                    </a:cubicBezTo>
                    <a:cubicBezTo>
                      <a:pt x="70" y="86"/>
                      <a:pt x="70" y="86"/>
                      <a:pt x="91" y="62"/>
                    </a:cubicBezTo>
                    <a:lnTo>
                      <a:pt x="91" y="41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9"/>
              <p:cNvSpPr/>
              <p:nvPr/>
            </p:nvSpPr>
            <p:spPr>
              <a:xfrm>
                <a:off x="2859244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9"/>
              <p:cNvSpPr/>
              <p:nvPr/>
            </p:nvSpPr>
            <p:spPr>
              <a:xfrm>
                <a:off x="2854749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68" y="40"/>
                    </a:ln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2" y="63"/>
                    </a:cubicBezTo>
                    <a:cubicBezTo>
                      <a:pt x="22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68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9"/>
              <p:cNvSpPr/>
              <p:nvPr/>
            </p:nvSpPr>
            <p:spPr>
              <a:xfrm>
                <a:off x="2947104" y="2635214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9"/>
              <p:cNvSpPr/>
              <p:nvPr/>
            </p:nvSpPr>
            <p:spPr>
              <a:xfrm>
                <a:off x="2942200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17"/>
                    </a:moveTo>
                    <a:lnTo>
                      <a:pt x="69" y="41"/>
                    </a:lnTo>
                    <a:lnTo>
                      <a:pt x="24" y="41"/>
                    </a:lnTo>
                    <a:lnTo>
                      <a:pt x="46" y="17"/>
                    </a:ln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24" y="86"/>
                      <a:pt x="46" y="86"/>
                    </a:cubicBezTo>
                    <a:cubicBezTo>
                      <a:pt x="69" y="86"/>
                      <a:pt x="69" y="86"/>
                      <a:pt x="69" y="62"/>
                    </a:cubicBezTo>
                    <a:cubicBezTo>
                      <a:pt x="91" y="62"/>
                      <a:pt x="91" y="41"/>
                      <a:pt x="91" y="41"/>
                    </a:cubicBezTo>
                    <a:cubicBezTo>
                      <a:pt x="91" y="17"/>
                      <a:pt x="91" y="17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9"/>
              <p:cNvSpPr/>
              <p:nvPr/>
            </p:nvSpPr>
            <p:spPr>
              <a:xfrm>
                <a:off x="2859244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9"/>
              <p:cNvSpPr/>
              <p:nvPr/>
            </p:nvSpPr>
            <p:spPr>
              <a:xfrm>
                <a:off x="2854749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46" y="0"/>
                      <a:pt x="22" y="0"/>
                      <a:pt x="22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22"/>
                    </a:cubicBezTo>
                    <a:lnTo>
                      <a:pt x="68" y="46"/>
                    </a:lnTo>
                    <a:lnTo>
                      <a:pt x="46" y="67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lnTo>
                      <a:pt x="68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9"/>
              <p:cNvSpPr/>
              <p:nvPr/>
            </p:nvSpPr>
            <p:spPr>
              <a:xfrm>
                <a:off x="2771793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9"/>
              <p:cNvSpPr/>
              <p:nvPr/>
            </p:nvSpPr>
            <p:spPr>
              <a:xfrm>
                <a:off x="2766889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46" y="24"/>
                      <a:pt x="70" y="24"/>
                      <a:pt x="70" y="46"/>
                    </a:cubicBezTo>
                    <a:cubicBezTo>
                      <a:pt x="58" y="58"/>
                      <a:pt x="52" y="63"/>
                      <a:pt x="49" y="63"/>
                    </a:cubicBezTo>
                    <a:cubicBezTo>
                      <a:pt x="46" y="63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9"/>
              <p:cNvSpPr/>
              <p:nvPr/>
            </p:nvSpPr>
            <p:spPr>
              <a:xfrm>
                <a:off x="2947104" y="2551237"/>
                <a:ext cx="9399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5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9"/>
              <p:cNvSpPr/>
              <p:nvPr/>
            </p:nvSpPr>
            <p:spPr>
              <a:xfrm>
                <a:off x="2942200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24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9"/>
              <p:cNvSpPr/>
              <p:nvPr/>
            </p:nvSpPr>
            <p:spPr>
              <a:xfrm>
                <a:off x="2859244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9"/>
              <p:cNvSpPr/>
              <p:nvPr/>
            </p:nvSpPr>
            <p:spPr>
              <a:xfrm>
                <a:off x="2854749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46" y="22"/>
                      <a:pt x="46" y="46"/>
                      <a:pt x="68" y="46"/>
                    </a:cubicBezTo>
                    <a:lnTo>
                      <a:pt x="68" y="67"/>
                    </a:lnTo>
                    <a:lnTo>
                      <a:pt x="46" y="67"/>
                    </a:lnTo>
                    <a:cubicBezTo>
                      <a:pt x="22" y="46"/>
                      <a:pt x="22" y="4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2" y="91"/>
                    </a:cubicBezTo>
                    <a:lnTo>
                      <a:pt x="68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9"/>
              <p:cNvSpPr/>
              <p:nvPr/>
            </p:nvSpPr>
            <p:spPr>
              <a:xfrm>
                <a:off x="2683933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9"/>
              <p:cNvSpPr/>
              <p:nvPr/>
            </p:nvSpPr>
            <p:spPr>
              <a:xfrm>
                <a:off x="2679438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cubicBezTo>
                      <a:pt x="46" y="18"/>
                      <a:pt x="68" y="18"/>
                      <a:pt x="68" y="40"/>
                    </a:cubicBez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3" y="63"/>
                    </a:cubicBezTo>
                    <a:cubicBezTo>
                      <a:pt x="23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91" y="63"/>
                    </a:cubicBez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9"/>
              <p:cNvSpPr/>
              <p:nvPr/>
            </p:nvSpPr>
            <p:spPr>
              <a:xfrm>
                <a:off x="2771793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9"/>
              <p:cNvSpPr/>
              <p:nvPr/>
            </p:nvSpPr>
            <p:spPr>
              <a:xfrm>
                <a:off x="2766889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6"/>
                    </a:moveTo>
                    <a:lnTo>
                      <a:pt x="70" y="40"/>
                    </a:lnTo>
                    <a:lnTo>
                      <a:pt x="70" y="61"/>
                    </a:lnTo>
                    <a:lnTo>
                      <a:pt x="46" y="61"/>
                    </a:lnTo>
                    <a:cubicBezTo>
                      <a:pt x="46" y="40"/>
                      <a:pt x="24" y="40"/>
                      <a:pt x="24" y="40"/>
                    </a:cubicBezTo>
                    <a:lnTo>
                      <a:pt x="46" y="40"/>
                    </a:lnTo>
                    <a:lnTo>
                      <a:pt x="46" y="16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9"/>
              <p:cNvSpPr/>
              <p:nvPr/>
            </p:nvSpPr>
            <p:spPr>
              <a:xfrm>
                <a:off x="2596482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9"/>
              <p:cNvSpPr/>
              <p:nvPr/>
            </p:nvSpPr>
            <p:spPr>
              <a:xfrm>
                <a:off x="2591782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9"/>
              <p:cNvSpPr/>
              <p:nvPr/>
            </p:nvSpPr>
            <p:spPr>
              <a:xfrm>
                <a:off x="2683933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9"/>
              <p:cNvSpPr/>
              <p:nvPr/>
            </p:nvSpPr>
            <p:spPr>
              <a:xfrm>
                <a:off x="2679438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0"/>
                    </a:moveTo>
                    <a:cubicBezTo>
                      <a:pt x="1" y="24"/>
                      <a:pt x="1" y="46"/>
                      <a:pt x="23" y="69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9"/>
              <p:cNvSpPr/>
              <p:nvPr/>
            </p:nvSpPr>
            <p:spPr>
              <a:xfrm>
                <a:off x="2683933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9"/>
              <p:cNvSpPr/>
              <p:nvPr/>
            </p:nvSpPr>
            <p:spPr>
              <a:xfrm>
                <a:off x="2679438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lnTo>
                      <a:pt x="46" y="22"/>
                    </a:lnTo>
                    <a:close/>
                    <a:moveTo>
                      <a:pt x="23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9"/>
              <p:cNvSpPr/>
              <p:nvPr/>
            </p:nvSpPr>
            <p:spPr>
              <a:xfrm>
                <a:off x="2596482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9"/>
              <p:cNvSpPr/>
              <p:nvPr/>
            </p:nvSpPr>
            <p:spPr>
              <a:xfrm>
                <a:off x="2591782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46"/>
                      <a:pt x="69" y="69"/>
                      <a:pt x="45" y="69"/>
                    </a:cubicBezTo>
                    <a:lnTo>
                      <a:pt x="45" y="46"/>
                    </a:ln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69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9"/>
              <p:cNvSpPr/>
              <p:nvPr/>
            </p:nvSpPr>
            <p:spPr>
              <a:xfrm>
                <a:off x="2771793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9"/>
              <p:cNvSpPr/>
              <p:nvPr/>
            </p:nvSpPr>
            <p:spPr>
              <a:xfrm>
                <a:off x="276688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4"/>
                    </a:moveTo>
                    <a:lnTo>
                      <a:pt x="70" y="46"/>
                    </a:lnTo>
                    <a:lnTo>
                      <a:pt x="46" y="69"/>
                    </a:lnTo>
                    <a:lnTo>
                      <a:pt x="46" y="46"/>
                    </a:ln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9"/>
              <p:cNvSpPr/>
              <p:nvPr/>
            </p:nvSpPr>
            <p:spPr>
              <a:xfrm>
                <a:off x="2683933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9"/>
              <p:cNvSpPr/>
              <p:nvPr/>
            </p:nvSpPr>
            <p:spPr>
              <a:xfrm>
                <a:off x="2679438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6"/>
                    </a:lnTo>
                    <a:cubicBezTo>
                      <a:pt x="57" y="56"/>
                      <a:pt x="51" y="62"/>
                      <a:pt x="49" y="62"/>
                    </a:cubicBezTo>
                    <a:cubicBezTo>
                      <a:pt x="46" y="62"/>
                      <a:pt x="46" y="5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23" y="0"/>
                      <a:pt x="23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9"/>
              <p:cNvSpPr/>
              <p:nvPr/>
            </p:nvSpPr>
            <p:spPr>
              <a:xfrm>
                <a:off x="25086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9"/>
              <p:cNvSpPr/>
              <p:nvPr/>
            </p:nvSpPr>
            <p:spPr>
              <a:xfrm>
                <a:off x="2504331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1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9"/>
                    </a:cubicBezTo>
                    <a:cubicBezTo>
                      <a:pt x="112" y="46"/>
                      <a:pt x="112" y="24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9"/>
              <p:cNvSpPr/>
              <p:nvPr/>
            </p:nvSpPr>
            <p:spPr>
              <a:xfrm>
                <a:off x="2596482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9"/>
              <p:cNvSpPr/>
              <p:nvPr/>
            </p:nvSpPr>
            <p:spPr>
              <a:xfrm>
                <a:off x="2591782" y="2635214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17"/>
                    </a:moveTo>
                    <a:lnTo>
                      <a:pt x="69" y="41"/>
                    </a:lnTo>
                    <a:cubicBezTo>
                      <a:pt x="69" y="51"/>
                      <a:pt x="63" y="57"/>
                      <a:pt x="57" y="57"/>
                    </a:cubicBezTo>
                    <a:cubicBezTo>
                      <a:pt x="51" y="57"/>
                      <a:pt x="45" y="51"/>
                      <a:pt x="45" y="41"/>
                    </a:cubicBezTo>
                    <a:lnTo>
                      <a:pt x="45" y="17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17"/>
                      <a:pt x="0" y="17"/>
                      <a:pt x="0" y="41"/>
                    </a:cubicBezTo>
                    <a:lnTo>
                      <a:pt x="24" y="62"/>
                    </a:lnTo>
                    <a:cubicBezTo>
                      <a:pt x="24" y="86"/>
                      <a:pt x="45" y="86"/>
                      <a:pt x="45" y="86"/>
                    </a:cubicBezTo>
                    <a:cubicBezTo>
                      <a:pt x="69" y="86"/>
                      <a:pt x="69" y="86"/>
                      <a:pt x="90" y="62"/>
                    </a:cubicBezTo>
                    <a:lnTo>
                      <a:pt x="90" y="41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9"/>
              <p:cNvSpPr/>
              <p:nvPr/>
            </p:nvSpPr>
            <p:spPr>
              <a:xfrm>
                <a:off x="2508622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9"/>
              <p:cNvSpPr/>
              <p:nvPr/>
            </p:nvSpPr>
            <p:spPr>
              <a:xfrm>
                <a:off x="2504331" y="2893686"/>
                <a:ext cx="2308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67" y="40"/>
                    </a:moveTo>
                    <a:lnTo>
                      <a:pt x="67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5"/>
                      <a:pt x="22" y="16"/>
                    </a:cubicBezTo>
                    <a:cubicBezTo>
                      <a:pt x="0" y="40"/>
                      <a:pt x="0" y="61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1"/>
                      <a:pt x="112" y="40"/>
                      <a:pt x="90" y="16"/>
                    </a:cubicBezTo>
                    <a:cubicBezTo>
                      <a:pt x="79" y="5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9"/>
              <p:cNvSpPr/>
              <p:nvPr/>
            </p:nvSpPr>
            <p:spPr>
              <a:xfrm>
                <a:off x="2421171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46" y="63"/>
                    </a:lnTo>
                    <a:cubicBezTo>
                      <a:pt x="68" y="39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9"/>
              <p:cNvSpPr/>
              <p:nvPr/>
            </p:nvSpPr>
            <p:spPr>
              <a:xfrm>
                <a:off x="2416471" y="2893686"/>
                <a:ext cx="23497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5"/>
                      <a:pt x="24" y="16"/>
                    </a:cubicBezTo>
                    <a:cubicBezTo>
                      <a:pt x="0" y="40"/>
                      <a:pt x="0" y="61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1"/>
                    </a:lnTo>
                    <a:cubicBezTo>
                      <a:pt x="114" y="40"/>
                      <a:pt x="91" y="40"/>
                      <a:pt x="91" y="16"/>
                    </a:cubicBez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9"/>
              <p:cNvSpPr/>
              <p:nvPr/>
            </p:nvSpPr>
            <p:spPr>
              <a:xfrm>
                <a:off x="2596482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9"/>
              <p:cNvSpPr/>
              <p:nvPr/>
            </p:nvSpPr>
            <p:spPr>
              <a:xfrm>
                <a:off x="2591782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cubicBezTo>
                      <a:pt x="24" y="40"/>
                      <a:pt x="0" y="40"/>
                      <a:pt x="0" y="61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1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9"/>
              <p:cNvSpPr/>
              <p:nvPr/>
            </p:nvSpPr>
            <p:spPr>
              <a:xfrm>
                <a:off x="2508622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9"/>
              <p:cNvSpPr/>
              <p:nvPr/>
            </p:nvSpPr>
            <p:spPr>
              <a:xfrm>
                <a:off x="2504331" y="280950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2" y="0"/>
                    </a:moveTo>
                    <a:cubicBezTo>
                      <a:pt x="22" y="22"/>
                      <a:pt x="0" y="22"/>
                      <a:pt x="0" y="45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45"/>
                      <a:pt x="112" y="22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9"/>
              <p:cNvSpPr/>
              <p:nvPr/>
            </p:nvSpPr>
            <p:spPr>
              <a:xfrm>
                <a:off x="24211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7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9"/>
              <p:cNvSpPr/>
              <p:nvPr/>
            </p:nvSpPr>
            <p:spPr>
              <a:xfrm>
                <a:off x="242117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5"/>
                    </a:lnTo>
                    <a:cubicBezTo>
                      <a:pt x="91" y="22"/>
                      <a:pt x="68" y="22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9"/>
              <p:cNvSpPr/>
              <p:nvPr/>
            </p:nvSpPr>
            <p:spPr>
              <a:xfrm>
                <a:off x="31175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9"/>
              <p:cNvSpPr/>
              <p:nvPr/>
            </p:nvSpPr>
            <p:spPr>
              <a:xfrm>
                <a:off x="311751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9"/>
              <p:cNvSpPr/>
              <p:nvPr/>
            </p:nvSpPr>
            <p:spPr>
              <a:xfrm>
                <a:off x="32053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9"/>
              <p:cNvSpPr/>
              <p:nvPr/>
            </p:nvSpPr>
            <p:spPr>
              <a:xfrm>
                <a:off x="320537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9"/>
              <p:cNvSpPr/>
              <p:nvPr/>
            </p:nvSpPr>
            <p:spPr>
              <a:xfrm>
                <a:off x="294904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6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9"/>
              <p:cNvSpPr/>
              <p:nvPr/>
            </p:nvSpPr>
            <p:spPr>
              <a:xfrm>
                <a:off x="2949041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lnTo>
                      <a:pt x="24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8"/>
                    </a:cubicBezTo>
                    <a:cubicBezTo>
                      <a:pt x="91" y="46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9"/>
              <p:cNvSpPr/>
              <p:nvPr/>
            </p:nvSpPr>
            <p:spPr>
              <a:xfrm>
                <a:off x="286990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6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9"/>
              <p:cNvSpPr/>
              <p:nvPr/>
            </p:nvSpPr>
            <p:spPr>
              <a:xfrm>
                <a:off x="2869909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9"/>
              <p:cNvSpPr/>
              <p:nvPr/>
            </p:nvSpPr>
            <p:spPr>
              <a:xfrm>
                <a:off x="30300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7" y="51"/>
                      <a:pt x="67" y="40"/>
                    </a:cubicBezTo>
                    <a:lnTo>
                      <a:pt x="67" y="16"/>
                    </a:lnTo>
                    <a:cubicBezTo>
                      <a:pt x="57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9"/>
              <p:cNvSpPr/>
              <p:nvPr/>
            </p:nvSpPr>
            <p:spPr>
              <a:xfrm>
                <a:off x="3030060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7" y="40"/>
                      <a:pt x="67" y="40"/>
                      <a:pt x="67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9"/>
                    </a:cubicBezTo>
                    <a:lnTo>
                      <a:pt x="1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9"/>
              <p:cNvSpPr/>
              <p:nvPr/>
            </p:nvSpPr>
            <p:spPr>
              <a:xfrm>
                <a:off x="31175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6" y="57"/>
                      <a:pt x="58" y="52"/>
                      <a:pt x="69" y="40"/>
                    </a:cubicBez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9"/>
              <p:cNvSpPr/>
              <p:nvPr/>
            </p:nvSpPr>
            <p:spPr>
              <a:xfrm>
                <a:off x="311751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6"/>
                      <a:pt x="1" y="17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9"/>
              <p:cNvSpPr/>
              <p:nvPr/>
            </p:nvSpPr>
            <p:spPr>
              <a:xfrm>
                <a:off x="30300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7" y="52"/>
                      <a:pt x="67" y="40"/>
                    </a:cubicBez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9"/>
              <p:cNvSpPr/>
              <p:nvPr/>
            </p:nvSpPr>
            <p:spPr>
              <a:xfrm>
                <a:off x="3030060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6"/>
                      <a:pt x="1" y="17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67" y="6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9"/>
              <p:cNvSpPr/>
              <p:nvPr/>
            </p:nvSpPr>
            <p:spPr>
              <a:xfrm>
                <a:off x="2947104" y="2026529"/>
                <a:ext cx="9399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46" h="56" extrusionOk="0">
                    <a:moveTo>
                      <a:pt x="22" y="0"/>
                    </a:moveTo>
                    <a:cubicBezTo>
                      <a:pt x="17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17" y="56"/>
                      <a:pt x="22" y="56"/>
                    </a:cubicBezTo>
                    <a:cubicBezTo>
                      <a:pt x="28" y="56"/>
                      <a:pt x="34" y="51"/>
                      <a:pt x="45" y="40"/>
                    </a:cubicBezTo>
                    <a:lnTo>
                      <a:pt x="45" y="16"/>
                    </a:lnTo>
                    <a:cubicBezTo>
                      <a:pt x="34" y="5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9"/>
              <p:cNvSpPr/>
              <p:nvPr/>
            </p:nvSpPr>
            <p:spPr>
              <a:xfrm>
                <a:off x="2942200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6"/>
                    </a:cubicBezTo>
                    <a:lnTo>
                      <a:pt x="24" y="46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cubicBezTo>
                      <a:pt x="24" y="67"/>
                      <a:pt x="24" y="91"/>
                      <a:pt x="46" y="91"/>
                    </a:cubicBezTo>
                    <a:cubicBezTo>
                      <a:pt x="69" y="91"/>
                      <a:pt x="69" y="67"/>
                      <a:pt x="69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9"/>
              <p:cNvSpPr/>
              <p:nvPr/>
            </p:nvSpPr>
            <p:spPr>
              <a:xfrm>
                <a:off x="31175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6" y="56"/>
                      <a:pt x="58" y="51"/>
                      <a:pt x="69" y="40"/>
                    </a:cubicBezTo>
                    <a:lnTo>
                      <a:pt x="69" y="16"/>
                    </a:lnTo>
                    <a:cubicBezTo>
                      <a:pt x="58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9"/>
              <p:cNvSpPr/>
              <p:nvPr/>
            </p:nvSpPr>
            <p:spPr>
              <a:xfrm>
                <a:off x="311751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9"/>
                    </a:cubicBezTo>
                    <a:lnTo>
                      <a:pt x="1" y="85"/>
                    </a:lnTo>
                    <a:cubicBezTo>
                      <a:pt x="24" y="85"/>
                      <a:pt x="24" y="109"/>
                      <a:pt x="46" y="109"/>
                    </a:cubicBezTo>
                    <a:lnTo>
                      <a:pt x="69" y="85"/>
                    </a:lnTo>
                    <a:cubicBezTo>
                      <a:pt x="91" y="64"/>
                      <a:pt x="91" y="40"/>
                      <a:pt x="69" y="19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9"/>
              <p:cNvSpPr/>
              <p:nvPr/>
            </p:nvSpPr>
            <p:spPr>
              <a:xfrm>
                <a:off x="3030060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9"/>
              <p:cNvSpPr/>
              <p:nvPr/>
            </p:nvSpPr>
            <p:spPr>
              <a:xfrm>
                <a:off x="3030060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7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9"/>
              <p:cNvSpPr/>
              <p:nvPr/>
            </p:nvSpPr>
            <p:spPr>
              <a:xfrm>
                <a:off x="32053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0" y="16"/>
                      <a:pt x="0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6" y="51"/>
                      <a:pt x="67" y="40"/>
                    </a:cubicBezTo>
                    <a:lnTo>
                      <a:pt x="67" y="16"/>
                    </a:lnTo>
                    <a:cubicBezTo>
                      <a:pt x="56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9"/>
              <p:cNvSpPr/>
              <p:nvPr/>
            </p:nvSpPr>
            <p:spPr>
              <a:xfrm>
                <a:off x="320537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9"/>
                    </a:cubicBezTo>
                    <a:lnTo>
                      <a:pt x="0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9"/>
              <p:cNvSpPr/>
              <p:nvPr/>
            </p:nvSpPr>
            <p:spPr>
              <a:xfrm>
                <a:off x="2771793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9"/>
              <p:cNvSpPr/>
              <p:nvPr/>
            </p:nvSpPr>
            <p:spPr>
              <a:xfrm>
                <a:off x="2766889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lnTo>
                      <a:pt x="24" y="40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9"/>
              <p:cNvSpPr/>
              <p:nvPr/>
            </p:nvSpPr>
            <p:spPr>
              <a:xfrm>
                <a:off x="2859244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9"/>
              <p:cNvSpPr/>
              <p:nvPr/>
            </p:nvSpPr>
            <p:spPr>
              <a:xfrm>
                <a:off x="2854749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68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9"/>
              <p:cNvSpPr/>
              <p:nvPr/>
            </p:nvSpPr>
            <p:spPr>
              <a:xfrm>
                <a:off x="2947104" y="2288065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9"/>
              <p:cNvSpPr/>
              <p:nvPr/>
            </p:nvSpPr>
            <p:spPr>
              <a:xfrm>
                <a:off x="2942200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9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40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9"/>
              <p:cNvSpPr/>
              <p:nvPr/>
            </p:nvSpPr>
            <p:spPr>
              <a:xfrm>
                <a:off x="2859244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9"/>
              <p:cNvSpPr/>
              <p:nvPr/>
            </p:nvSpPr>
            <p:spPr>
              <a:xfrm>
                <a:off x="2854749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cubicBezTo>
                      <a:pt x="22" y="46"/>
                      <a:pt x="22" y="46"/>
                      <a:pt x="46" y="46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2" y="91"/>
                    </a:cubicBezTo>
                    <a:lnTo>
                      <a:pt x="68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9"/>
              <p:cNvSpPr/>
              <p:nvPr/>
            </p:nvSpPr>
            <p:spPr>
              <a:xfrm>
                <a:off x="2771793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9"/>
              <p:cNvSpPr/>
              <p:nvPr/>
            </p:nvSpPr>
            <p:spPr>
              <a:xfrm>
                <a:off x="2766889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70"/>
                    </a:lnTo>
                    <a:lnTo>
                      <a:pt x="46" y="70"/>
                    </a:lnTo>
                    <a:cubicBezTo>
                      <a:pt x="46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lnTo>
                      <a:pt x="24" y="24"/>
                    </a:ln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24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2947104" y="2200614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2942200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70"/>
                      <a:pt x="46" y="70"/>
                    </a:cubicBezTo>
                    <a:cubicBezTo>
                      <a:pt x="24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24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69" y="91"/>
                    </a:lnTo>
                    <a:cubicBezTo>
                      <a:pt x="91" y="70"/>
                      <a:pt x="91" y="70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9"/>
              <p:cNvSpPr/>
              <p:nvPr/>
            </p:nvSpPr>
            <p:spPr>
              <a:xfrm>
                <a:off x="2859244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40"/>
                    </a:lnTo>
                    <a:cubicBezTo>
                      <a:pt x="12" y="52"/>
                      <a:pt x="18" y="57"/>
                      <a:pt x="24" y="57"/>
                    </a:cubicBezTo>
                    <a:cubicBezTo>
                      <a:pt x="29" y="57"/>
                      <a:pt x="35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9"/>
              <p:cNvSpPr/>
              <p:nvPr/>
            </p:nvSpPr>
            <p:spPr>
              <a:xfrm>
                <a:off x="285474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68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8" y="17"/>
                    </a:cubicBezTo>
                    <a:cubicBezTo>
                      <a:pt x="68" y="6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9"/>
              <p:cNvSpPr/>
              <p:nvPr/>
            </p:nvSpPr>
            <p:spPr>
              <a:xfrm>
                <a:off x="2771793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276688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cubicBezTo>
                      <a:pt x="46" y="62"/>
                      <a:pt x="24" y="62"/>
                      <a:pt x="24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2947104" y="2113980"/>
                <a:ext cx="9399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46" h="58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17" y="57"/>
                      <a:pt x="22" y="57"/>
                    </a:cubicBezTo>
                    <a:cubicBezTo>
                      <a:pt x="28" y="57"/>
                      <a:pt x="34" y="52"/>
                      <a:pt x="45" y="40"/>
                    </a:cubicBez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2942200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62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9" y="17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30300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9"/>
              <p:cNvSpPr/>
              <p:nvPr/>
            </p:nvSpPr>
            <p:spPr>
              <a:xfrm>
                <a:off x="3030060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4"/>
                      <a:pt x="46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9"/>
              <p:cNvSpPr/>
              <p:nvPr/>
            </p:nvSpPr>
            <p:spPr>
              <a:xfrm>
                <a:off x="25964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9"/>
              <p:cNvSpPr/>
              <p:nvPr/>
            </p:nvSpPr>
            <p:spPr>
              <a:xfrm>
                <a:off x="2591782" y="2460107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6"/>
                    </a:moveTo>
                    <a:cubicBezTo>
                      <a:pt x="69" y="16"/>
                      <a:pt x="69" y="40"/>
                      <a:pt x="69" y="40"/>
                    </a:cubicBez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lnTo>
                      <a:pt x="45" y="16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lnTo>
                      <a:pt x="0" y="40"/>
                    </a:lnTo>
                    <a:cubicBezTo>
                      <a:pt x="0" y="61"/>
                      <a:pt x="24" y="61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2683933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9"/>
              <p:cNvSpPr/>
              <p:nvPr/>
            </p:nvSpPr>
            <p:spPr>
              <a:xfrm>
                <a:off x="2679438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2683933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9"/>
              <p:cNvSpPr/>
              <p:nvPr/>
            </p:nvSpPr>
            <p:spPr>
              <a:xfrm>
                <a:off x="2679438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68" y="46"/>
                    </a:lnTo>
                    <a:lnTo>
                      <a:pt x="68" y="67"/>
                    </a:lnTo>
                    <a:lnTo>
                      <a:pt x="46" y="67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9"/>
              <p:cNvSpPr/>
              <p:nvPr/>
            </p:nvSpPr>
            <p:spPr>
              <a:xfrm>
                <a:off x="25964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2591782" y="2371022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69"/>
                    </a:lnTo>
                    <a:lnTo>
                      <a:pt x="45" y="69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lnTo>
                      <a:pt x="0" y="46"/>
                    </a:lnTo>
                    <a:cubicBezTo>
                      <a:pt x="0" y="69"/>
                      <a:pt x="24" y="69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9"/>
              <p:cNvSpPr/>
              <p:nvPr/>
            </p:nvSpPr>
            <p:spPr>
              <a:xfrm>
                <a:off x="2771793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9"/>
              <p:cNvSpPr/>
              <p:nvPr/>
            </p:nvSpPr>
            <p:spPr>
              <a:xfrm>
                <a:off x="2766889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69"/>
                    </a:lnTo>
                    <a:lnTo>
                      <a:pt x="46" y="69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2683933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9"/>
              <p:cNvSpPr/>
              <p:nvPr/>
            </p:nvSpPr>
            <p:spPr>
              <a:xfrm>
                <a:off x="2679438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lnTo>
                      <a:pt x="46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9"/>
              <p:cNvSpPr/>
              <p:nvPr/>
            </p:nvSpPr>
            <p:spPr>
              <a:xfrm>
                <a:off x="25086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2504331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0" y="85"/>
                    </a:lnTo>
                    <a:cubicBezTo>
                      <a:pt x="112" y="63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9"/>
              <p:cNvSpPr/>
              <p:nvPr/>
            </p:nvSpPr>
            <p:spPr>
              <a:xfrm>
                <a:off x="25964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9"/>
              <p:cNvSpPr/>
              <p:nvPr/>
            </p:nvSpPr>
            <p:spPr>
              <a:xfrm>
                <a:off x="2591782" y="228479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6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9"/>
              <p:cNvSpPr/>
              <p:nvPr/>
            </p:nvSpPr>
            <p:spPr>
              <a:xfrm>
                <a:off x="24211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46" y="62"/>
                    </a:lnTo>
                    <a:cubicBezTo>
                      <a:pt x="68" y="41"/>
                      <a:pt x="68" y="41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9"/>
              <p:cNvSpPr/>
              <p:nvPr/>
            </p:nvSpPr>
            <p:spPr>
              <a:xfrm>
                <a:off x="242117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22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1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9"/>
              <p:cNvSpPr/>
              <p:nvPr/>
            </p:nvSpPr>
            <p:spPr>
              <a:xfrm>
                <a:off x="25086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2504331" y="2547559"/>
                <a:ext cx="2308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45" y="18"/>
                    </a:moveTo>
                    <a:cubicBezTo>
                      <a:pt x="67" y="18"/>
                      <a:pt x="67" y="18"/>
                      <a:pt x="67" y="40"/>
                    </a:cubicBezTo>
                    <a:cubicBezTo>
                      <a:pt x="67" y="52"/>
                      <a:pt x="61" y="57"/>
                      <a:pt x="56" y="57"/>
                    </a:cubicBezTo>
                    <a:cubicBezTo>
                      <a:pt x="51" y="57"/>
                      <a:pt x="45" y="52"/>
                      <a:pt x="45" y="40"/>
                    </a:cubicBezTo>
                    <a:lnTo>
                      <a:pt x="45" y="18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8"/>
                    </a:cubicBezTo>
                    <a:cubicBezTo>
                      <a:pt x="22" y="18"/>
                      <a:pt x="0" y="18"/>
                      <a:pt x="0" y="40"/>
                    </a:cubicBezTo>
                    <a:cubicBezTo>
                      <a:pt x="0" y="63"/>
                      <a:pt x="22" y="63"/>
                      <a:pt x="22" y="63"/>
                    </a:cubicBezTo>
                    <a:cubicBezTo>
                      <a:pt x="22" y="85"/>
                      <a:pt x="45" y="85"/>
                      <a:pt x="45" y="85"/>
                    </a:cubicBezTo>
                    <a:cubicBezTo>
                      <a:pt x="67" y="85"/>
                      <a:pt x="67" y="85"/>
                      <a:pt x="90" y="63"/>
                    </a:cubicBezTo>
                    <a:cubicBezTo>
                      <a:pt x="112" y="63"/>
                      <a:pt x="112" y="18"/>
                      <a:pt x="90" y="18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9"/>
              <p:cNvSpPr/>
              <p:nvPr/>
            </p:nvSpPr>
            <p:spPr>
              <a:xfrm>
                <a:off x="25086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9"/>
              <p:cNvSpPr/>
              <p:nvPr/>
            </p:nvSpPr>
            <p:spPr>
              <a:xfrm>
                <a:off x="2504331" y="2634193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6"/>
                    </a:lnTo>
                    <a:cubicBezTo>
                      <a:pt x="67" y="56"/>
                      <a:pt x="61" y="62"/>
                      <a:pt x="56" y="62"/>
                    </a:cubicBezTo>
                    <a:cubicBezTo>
                      <a:pt x="51" y="62"/>
                      <a:pt x="45" y="56"/>
                      <a:pt x="45" y="46"/>
                    </a:cubicBezTo>
                    <a:lnTo>
                      <a:pt x="45" y="22"/>
                    </a:lnTo>
                    <a:close/>
                    <a:moveTo>
                      <a:pt x="45" y="0"/>
                    </a:moveTo>
                    <a:cubicBezTo>
                      <a:pt x="45" y="0"/>
                      <a:pt x="22" y="0"/>
                      <a:pt x="22" y="22"/>
                    </a:cubicBezTo>
                    <a:cubicBezTo>
                      <a:pt x="22" y="22"/>
                      <a:pt x="0" y="22"/>
                      <a:pt x="0" y="46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>
                <a:off x="24211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46" y="45"/>
                    </a:lnTo>
                    <a:cubicBezTo>
                      <a:pt x="68" y="22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9"/>
              <p:cNvSpPr/>
              <p:nvPr/>
            </p:nvSpPr>
            <p:spPr>
              <a:xfrm>
                <a:off x="242117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1" y="85"/>
                      <a:pt x="22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9"/>
              <p:cNvSpPr/>
              <p:nvPr/>
            </p:nvSpPr>
            <p:spPr>
              <a:xfrm>
                <a:off x="25964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>
                <a:off x="2591782" y="254633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4"/>
                    </a:moveTo>
                    <a:cubicBezTo>
                      <a:pt x="69" y="24"/>
                      <a:pt x="69" y="24"/>
                      <a:pt x="69" y="46"/>
                    </a:cubicBezTo>
                    <a:cubicBezTo>
                      <a:pt x="69" y="58"/>
                      <a:pt x="63" y="63"/>
                      <a:pt x="57" y="63"/>
                    </a:cubicBezTo>
                    <a:cubicBezTo>
                      <a:pt x="51" y="63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cubicBezTo>
                      <a:pt x="24" y="24"/>
                      <a:pt x="0" y="24"/>
                      <a:pt x="0" y="46"/>
                    </a:cubicBezTo>
                    <a:cubicBezTo>
                      <a:pt x="0" y="69"/>
                      <a:pt x="24" y="69"/>
                      <a:pt x="24" y="69"/>
                    </a:cubicBez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>
                <a:off x="25086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>
                <a:off x="2504331" y="2458881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45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67" y="67"/>
                    </a:lnTo>
                    <a:lnTo>
                      <a:pt x="45" y="67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7"/>
                      <a:pt x="22" y="67"/>
                      <a:pt x="22" y="91"/>
                    </a:cubicBezTo>
                    <a:lnTo>
                      <a:pt x="90" y="91"/>
                    </a:ln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>
                <a:off x="23333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70" y="4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9"/>
              <p:cNvSpPr/>
              <p:nvPr/>
            </p:nvSpPr>
            <p:spPr>
              <a:xfrm>
                <a:off x="233331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1" y="57"/>
                      <a:pt x="35" y="57"/>
                    </a:cubicBezTo>
                    <a:cubicBezTo>
                      <a:pt x="30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3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70" y="85"/>
                      <a:pt x="70" y="63"/>
                    </a:cubicBezTo>
                    <a:cubicBezTo>
                      <a:pt x="91" y="63"/>
                      <a:pt x="91" y="18"/>
                      <a:pt x="70" y="18"/>
                    </a:cubicBezTo>
                    <a:cubicBezTo>
                      <a:pt x="58" y="6"/>
                      <a:pt x="47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9"/>
              <p:cNvSpPr/>
              <p:nvPr/>
            </p:nvSpPr>
            <p:spPr>
              <a:xfrm>
                <a:off x="24211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8" y="45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>
                <a:off x="242117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>
                <a:off x="23333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9"/>
              <p:cNvSpPr/>
              <p:nvPr/>
            </p:nvSpPr>
            <p:spPr>
              <a:xfrm>
                <a:off x="2329020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2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45" y="91"/>
                      <a:pt x="45" y="91"/>
                      <a:pt x="67" y="91"/>
                    </a:cubicBezTo>
                    <a:cubicBezTo>
                      <a:pt x="67" y="91"/>
                      <a:pt x="91" y="91"/>
                      <a:pt x="91" y="69"/>
                    </a:cubicBezTo>
                    <a:cubicBezTo>
                      <a:pt x="112" y="46"/>
                      <a:pt x="112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9"/>
              <p:cNvSpPr/>
              <p:nvPr/>
            </p:nvSpPr>
            <p:spPr>
              <a:xfrm>
                <a:off x="23333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9"/>
              <p:cNvSpPr/>
              <p:nvPr/>
            </p:nvSpPr>
            <p:spPr>
              <a:xfrm>
                <a:off x="233331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45"/>
                      <a:pt x="91" y="22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9"/>
              <p:cNvSpPr/>
              <p:nvPr/>
            </p:nvSpPr>
            <p:spPr>
              <a:xfrm>
                <a:off x="22458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63"/>
                    </a:cubicBezTo>
                    <a:lnTo>
                      <a:pt x="68" y="63"/>
                    </a:ln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>
                <a:off x="2241160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46" y="91"/>
                      <a:pt x="46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9"/>
              <p:cNvSpPr/>
              <p:nvPr/>
            </p:nvSpPr>
            <p:spPr>
              <a:xfrm>
                <a:off x="24211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9"/>
              <p:cNvSpPr/>
              <p:nvPr/>
            </p:nvSpPr>
            <p:spPr>
              <a:xfrm>
                <a:off x="2416471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24" y="91"/>
                      <a:pt x="45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9"/>
              <p:cNvSpPr/>
              <p:nvPr/>
            </p:nvSpPr>
            <p:spPr>
              <a:xfrm>
                <a:off x="23333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9"/>
              <p:cNvSpPr/>
              <p:nvPr/>
            </p:nvSpPr>
            <p:spPr>
              <a:xfrm>
                <a:off x="233331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1" y="62"/>
                      <a:pt x="35" y="62"/>
                    </a:cubicBezTo>
                    <a:cubicBezTo>
                      <a:pt x="30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9"/>
              <p:cNvSpPr/>
              <p:nvPr/>
            </p:nvSpPr>
            <p:spPr>
              <a:xfrm>
                <a:off x="22458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3" y="6"/>
                      <a:pt x="23" y="17"/>
                    </a:cubicBezTo>
                    <a:cubicBezTo>
                      <a:pt x="1" y="41"/>
                      <a:pt x="1" y="41"/>
                      <a:pt x="23" y="62"/>
                    </a:cubicBezTo>
                    <a:lnTo>
                      <a:pt x="68" y="62"/>
                    </a:lnTo>
                    <a:lnTo>
                      <a:pt x="68" y="17"/>
                    </a:lnTo>
                    <a:cubicBezTo>
                      <a:pt x="57" y="6"/>
                      <a:pt x="46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2245860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3" y="67"/>
                      <a:pt x="23" y="46"/>
                    </a:cubicBezTo>
                    <a:lnTo>
                      <a:pt x="23" y="22"/>
                    </a:lnTo>
                    <a:close/>
                    <a:moveTo>
                      <a:pt x="46" y="0"/>
                    </a:moveTo>
                    <a:cubicBezTo>
                      <a:pt x="23" y="0"/>
                      <a:pt x="23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3" y="91"/>
                      <a:pt x="23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2794845" y="1845110"/>
                <a:ext cx="850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5" y="64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2790408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286990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4"/>
                    </a:cubicBezTo>
                    <a:lnTo>
                      <a:pt x="67" y="64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9"/>
              <p:cNvSpPr/>
              <p:nvPr/>
            </p:nvSpPr>
            <p:spPr>
              <a:xfrm>
                <a:off x="2869909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8"/>
                      <a:pt x="46" y="64"/>
                      <a:pt x="43" y="64"/>
                    </a:cubicBezTo>
                    <a:cubicBezTo>
                      <a:pt x="40" y="64"/>
                      <a:pt x="34" y="58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1"/>
                    </a:moveTo>
                    <a:lnTo>
                      <a:pt x="1" y="70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9"/>
              <p:cNvSpPr/>
              <p:nvPr/>
            </p:nvSpPr>
            <p:spPr>
              <a:xfrm>
                <a:off x="2715344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271127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close/>
                    <a:moveTo>
                      <a:pt x="22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2" y="68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2947104" y="1938669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2942200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2859244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9"/>
              <p:cNvSpPr/>
              <p:nvPr/>
            </p:nvSpPr>
            <p:spPr>
              <a:xfrm>
                <a:off x="285474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8" y="17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9"/>
              <p:cNvSpPr/>
              <p:nvPr/>
            </p:nvSpPr>
            <p:spPr>
              <a:xfrm>
                <a:off x="2636212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2631775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2794845" y="1924612"/>
                <a:ext cx="8505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6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2790408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cubicBezTo>
                      <a:pt x="69" y="22"/>
                      <a:pt x="69" y="46"/>
                      <a:pt x="69" y="46"/>
                    </a:cubicBez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2715344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9"/>
              <p:cNvSpPr/>
              <p:nvPr/>
            </p:nvSpPr>
            <p:spPr>
              <a:xfrm>
                <a:off x="2711276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1"/>
                    </a:moveTo>
                    <a:cubicBezTo>
                      <a:pt x="1" y="24"/>
                      <a:pt x="1" y="46"/>
                      <a:pt x="22" y="70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9"/>
              <p:cNvSpPr/>
              <p:nvPr/>
            </p:nvSpPr>
            <p:spPr>
              <a:xfrm>
                <a:off x="255671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2552643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23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3" y="68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2636212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2631775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4"/>
                    </a:moveTo>
                    <a:lnTo>
                      <a:pt x="70" y="46"/>
                    </a:lnTo>
                    <a:cubicBezTo>
                      <a:pt x="58" y="58"/>
                      <a:pt x="52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2683933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9"/>
              <p:cNvSpPr/>
              <p:nvPr/>
            </p:nvSpPr>
            <p:spPr>
              <a:xfrm>
                <a:off x="2679438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9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91" y="85"/>
                    </a:cubicBezTo>
                    <a:lnTo>
                      <a:pt x="91" y="64"/>
                    </a:lnTo>
                    <a:lnTo>
                      <a:pt x="91" y="19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9"/>
              <p:cNvSpPr/>
              <p:nvPr/>
            </p:nvSpPr>
            <p:spPr>
              <a:xfrm>
                <a:off x="2683933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2679438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2596482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1" y="16"/>
                    </a:cubicBezTo>
                    <a:lnTo>
                      <a:pt x="1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2591782" y="202530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7"/>
                    </a:lnTo>
                    <a:lnTo>
                      <a:pt x="45" y="91"/>
                    </a:lnTo>
                    <a:cubicBezTo>
                      <a:pt x="69" y="91"/>
                      <a:pt x="69" y="67"/>
                      <a:pt x="90" y="67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2771793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9"/>
              <p:cNvSpPr/>
              <p:nvPr/>
            </p:nvSpPr>
            <p:spPr>
              <a:xfrm>
                <a:off x="2766889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lnTo>
                      <a:pt x="46" y="91"/>
                    </a:lnTo>
                    <a:cubicBezTo>
                      <a:pt x="70" y="91"/>
                      <a:pt x="70" y="67"/>
                      <a:pt x="91" y="67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9"/>
              <p:cNvSpPr/>
              <p:nvPr/>
            </p:nvSpPr>
            <p:spPr>
              <a:xfrm>
                <a:off x="2683933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2679438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25086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2504331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45" y="109"/>
                    </a:lnTo>
                    <a:cubicBezTo>
                      <a:pt x="67" y="109"/>
                      <a:pt x="67" y="85"/>
                      <a:pt x="90" y="85"/>
                    </a:cubicBezTo>
                    <a:cubicBezTo>
                      <a:pt x="112" y="64"/>
                      <a:pt x="112" y="40"/>
                      <a:pt x="90" y="19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2596482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9"/>
              <p:cNvSpPr/>
              <p:nvPr/>
            </p:nvSpPr>
            <p:spPr>
              <a:xfrm>
                <a:off x="2591782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40"/>
                      <a:pt x="0" y="40"/>
                      <a:pt x="0" y="62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2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9"/>
              <p:cNvSpPr/>
              <p:nvPr/>
            </p:nvSpPr>
            <p:spPr>
              <a:xfrm>
                <a:off x="2771793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9"/>
              <p:cNvSpPr/>
              <p:nvPr/>
            </p:nvSpPr>
            <p:spPr>
              <a:xfrm>
                <a:off x="276688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24" y="62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9"/>
              <p:cNvSpPr/>
              <p:nvPr/>
            </p:nvSpPr>
            <p:spPr>
              <a:xfrm>
                <a:off x="2859244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24" y="0"/>
                    </a:moveTo>
                    <a:cubicBezTo>
                      <a:pt x="18" y="0"/>
                      <a:pt x="12" y="5"/>
                      <a:pt x="0" y="16"/>
                    </a:cubicBezTo>
                    <a:lnTo>
                      <a:pt x="0" y="40"/>
                    </a:lnTo>
                    <a:cubicBezTo>
                      <a:pt x="12" y="51"/>
                      <a:pt x="18" y="56"/>
                      <a:pt x="24" y="56"/>
                    </a:cubicBezTo>
                    <a:cubicBezTo>
                      <a:pt x="29" y="56"/>
                      <a:pt x="35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5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9"/>
              <p:cNvSpPr/>
              <p:nvPr/>
            </p:nvSpPr>
            <p:spPr>
              <a:xfrm>
                <a:off x="2854749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68" y="85"/>
                    </a:cubicBez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8" y="19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9"/>
              <p:cNvSpPr/>
              <p:nvPr/>
            </p:nvSpPr>
            <p:spPr>
              <a:xfrm>
                <a:off x="24211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8" y="46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9"/>
              <p:cNvSpPr/>
              <p:nvPr/>
            </p:nvSpPr>
            <p:spPr>
              <a:xfrm>
                <a:off x="242117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9"/>
              <p:cNvSpPr/>
              <p:nvPr/>
            </p:nvSpPr>
            <p:spPr>
              <a:xfrm>
                <a:off x="25086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9"/>
              <p:cNvSpPr/>
              <p:nvPr/>
            </p:nvSpPr>
            <p:spPr>
              <a:xfrm>
                <a:off x="2504331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0" y="85"/>
                    </a:lnTo>
                    <a:cubicBezTo>
                      <a:pt x="112" y="64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9"/>
              <p:cNvSpPr/>
              <p:nvPr/>
            </p:nvSpPr>
            <p:spPr>
              <a:xfrm>
                <a:off x="25086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9"/>
              <p:cNvSpPr/>
              <p:nvPr/>
            </p:nvSpPr>
            <p:spPr>
              <a:xfrm>
                <a:off x="2504331" y="2283570"/>
                <a:ext cx="2308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46"/>
                    </a:moveTo>
                    <a:lnTo>
                      <a:pt x="67" y="68"/>
                    </a:lnTo>
                    <a:lnTo>
                      <a:pt x="45" y="68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8"/>
                      <a:pt x="22" y="68"/>
                      <a:pt x="22" y="91"/>
                    </a:cubicBezTo>
                    <a:lnTo>
                      <a:pt x="90" y="91"/>
                    </a:lnTo>
                    <a:cubicBezTo>
                      <a:pt x="112" y="68"/>
                      <a:pt x="112" y="46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9"/>
              <p:cNvSpPr/>
              <p:nvPr/>
            </p:nvSpPr>
            <p:spPr>
              <a:xfrm>
                <a:off x="24211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8" y="46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9"/>
              <p:cNvSpPr/>
              <p:nvPr/>
            </p:nvSpPr>
            <p:spPr>
              <a:xfrm>
                <a:off x="2416471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9"/>
              <p:cNvSpPr/>
              <p:nvPr/>
            </p:nvSpPr>
            <p:spPr>
              <a:xfrm>
                <a:off x="25964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9"/>
              <p:cNvSpPr/>
              <p:nvPr/>
            </p:nvSpPr>
            <p:spPr>
              <a:xfrm>
                <a:off x="2591782" y="219571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70"/>
                    </a:lnTo>
                    <a:lnTo>
                      <a:pt x="45" y="70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lnTo>
                      <a:pt x="24" y="24"/>
                    </a:lnTo>
                    <a:lnTo>
                      <a:pt x="0" y="46"/>
                    </a:lnTo>
                    <a:cubicBezTo>
                      <a:pt x="0" y="70"/>
                      <a:pt x="24" y="70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9"/>
              <p:cNvSpPr/>
              <p:nvPr/>
            </p:nvSpPr>
            <p:spPr>
              <a:xfrm>
                <a:off x="25086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9"/>
              <p:cNvSpPr/>
              <p:nvPr/>
            </p:nvSpPr>
            <p:spPr>
              <a:xfrm>
                <a:off x="2504331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0" y="85"/>
                    </a:ln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9"/>
              <p:cNvSpPr/>
              <p:nvPr/>
            </p:nvSpPr>
            <p:spPr>
              <a:xfrm>
                <a:off x="23333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9"/>
              <p:cNvSpPr/>
              <p:nvPr/>
            </p:nvSpPr>
            <p:spPr>
              <a:xfrm>
                <a:off x="2329020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9"/>
              <p:cNvSpPr/>
              <p:nvPr/>
            </p:nvSpPr>
            <p:spPr>
              <a:xfrm>
                <a:off x="24211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4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9"/>
              <p:cNvSpPr/>
              <p:nvPr/>
            </p:nvSpPr>
            <p:spPr>
              <a:xfrm>
                <a:off x="2416471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9"/>
              <p:cNvSpPr/>
              <p:nvPr/>
            </p:nvSpPr>
            <p:spPr>
              <a:xfrm>
                <a:off x="2596482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9"/>
              <p:cNvSpPr/>
              <p:nvPr/>
            </p:nvSpPr>
            <p:spPr>
              <a:xfrm>
                <a:off x="2591782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7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9"/>
              <p:cNvSpPr/>
              <p:nvPr/>
            </p:nvSpPr>
            <p:spPr>
              <a:xfrm>
                <a:off x="2683933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9"/>
              <p:cNvSpPr/>
              <p:nvPr/>
            </p:nvSpPr>
            <p:spPr>
              <a:xfrm>
                <a:off x="2679438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9"/>
              <p:cNvSpPr/>
              <p:nvPr/>
            </p:nvSpPr>
            <p:spPr>
              <a:xfrm>
                <a:off x="22458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5"/>
                      <a:pt x="23" y="45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9"/>
              <p:cNvSpPr/>
              <p:nvPr/>
            </p:nvSpPr>
            <p:spPr>
              <a:xfrm>
                <a:off x="2245860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3" y="67"/>
                    </a:lnTo>
                    <a:lnTo>
                      <a:pt x="23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9"/>
              <p:cNvSpPr/>
              <p:nvPr/>
            </p:nvSpPr>
            <p:spPr>
              <a:xfrm>
                <a:off x="23333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9"/>
              <p:cNvSpPr/>
              <p:nvPr/>
            </p:nvSpPr>
            <p:spPr>
              <a:xfrm>
                <a:off x="2329020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1" y="85"/>
                    </a:lnTo>
                    <a:cubicBezTo>
                      <a:pt x="112" y="63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9"/>
              <p:cNvSpPr/>
              <p:nvPr/>
            </p:nvSpPr>
            <p:spPr>
              <a:xfrm>
                <a:off x="23333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9"/>
              <p:cNvSpPr/>
              <p:nvPr/>
            </p:nvSpPr>
            <p:spPr>
              <a:xfrm>
                <a:off x="233331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9"/>
              <p:cNvSpPr/>
              <p:nvPr/>
            </p:nvSpPr>
            <p:spPr>
              <a:xfrm>
                <a:off x="22458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5"/>
                      <a:pt x="23" y="45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9"/>
              <p:cNvSpPr/>
              <p:nvPr/>
            </p:nvSpPr>
            <p:spPr>
              <a:xfrm>
                <a:off x="2241160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9"/>
              <p:cNvSpPr/>
              <p:nvPr/>
            </p:nvSpPr>
            <p:spPr>
              <a:xfrm>
                <a:off x="24211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8" y="45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9"/>
              <p:cNvSpPr/>
              <p:nvPr/>
            </p:nvSpPr>
            <p:spPr>
              <a:xfrm>
                <a:off x="2416471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9"/>
              <p:cNvSpPr/>
              <p:nvPr/>
            </p:nvSpPr>
            <p:spPr>
              <a:xfrm>
                <a:off x="23333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9"/>
              <p:cNvSpPr/>
              <p:nvPr/>
            </p:nvSpPr>
            <p:spPr>
              <a:xfrm>
                <a:off x="233331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8"/>
                      <a:pt x="91" y="46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9"/>
              <p:cNvSpPr/>
              <p:nvPr/>
            </p:nvSpPr>
            <p:spPr>
              <a:xfrm>
                <a:off x="22458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6"/>
                      <a:pt x="23" y="46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9"/>
              <p:cNvSpPr/>
              <p:nvPr/>
            </p:nvSpPr>
            <p:spPr>
              <a:xfrm>
                <a:off x="2245860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3" y="68"/>
                    </a:lnTo>
                    <a:lnTo>
                      <a:pt x="23" y="46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9"/>
              <p:cNvSpPr/>
              <p:nvPr/>
            </p:nvSpPr>
            <p:spPr>
              <a:xfrm>
                <a:off x="2158204" y="2551237"/>
                <a:ext cx="14098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9"/>
              <p:cNvSpPr/>
              <p:nvPr/>
            </p:nvSpPr>
            <p:spPr>
              <a:xfrm>
                <a:off x="2158204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5" y="57"/>
                      <a:pt x="42" y="57"/>
                    </a:cubicBezTo>
                    <a:cubicBezTo>
                      <a:pt x="40" y="57"/>
                      <a:pt x="34" y="52"/>
                      <a:pt x="24" y="40"/>
                    </a:cubicBezTo>
                    <a:cubicBezTo>
                      <a:pt x="24" y="18"/>
                      <a:pt x="45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5" y="85"/>
                    </a:cubicBezTo>
                    <a:cubicBezTo>
                      <a:pt x="45" y="85"/>
                      <a:pt x="69" y="85"/>
                      <a:pt x="69" y="63"/>
                    </a:cubicBez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18"/>
                      <a:pt x="90" y="18"/>
                      <a:pt x="69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9"/>
              <p:cNvSpPr/>
              <p:nvPr/>
            </p:nvSpPr>
            <p:spPr>
              <a:xfrm>
                <a:off x="22458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3" y="0"/>
                    </a:moveTo>
                    <a:cubicBezTo>
                      <a:pt x="1" y="22"/>
                      <a:pt x="1" y="22"/>
                      <a:pt x="23" y="45"/>
                    </a:cubicBezTo>
                    <a:lnTo>
                      <a:pt x="68" y="4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9"/>
              <p:cNvSpPr/>
              <p:nvPr/>
            </p:nvSpPr>
            <p:spPr>
              <a:xfrm>
                <a:off x="2245860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3" y="52"/>
                      <a:pt x="23" y="40"/>
                    </a:cubicBezTo>
                    <a:cubicBezTo>
                      <a:pt x="23" y="18"/>
                      <a:pt x="46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3" y="85"/>
                      <a:pt x="23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9"/>
              <p:cNvSpPr/>
              <p:nvPr/>
            </p:nvSpPr>
            <p:spPr>
              <a:xfrm>
                <a:off x="2158204" y="2463377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9"/>
              <p:cNvSpPr/>
              <p:nvPr/>
            </p:nvSpPr>
            <p:spPr>
              <a:xfrm>
                <a:off x="2158204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4" y="67"/>
                    </a:lnTo>
                    <a:lnTo>
                      <a:pt x="24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7"/>
                      <a:pt x="90" y="67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9"/>
              <p:cNvSpPr/>
              <p:nvPr/>
            </p:nvSpPr>
            <p:spPr>
              <a:xfrm>
                <a:off x="247757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9"/>
              <p:cNvSpPr/>
              <p:nvPr/>
            </p:nvSpPr>
            <p:spPr>
              <a:xfrm>
                <a:off x="2473327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8"/>
                      <a:pt x="63" y="64"/>
                      <a:pt x="57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1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70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70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9"/>
              <p:cNvSpPr/>
              <p:nvPr/>
            </p:nvSpPr>
            <p:spPr>
              <a:xfrm>
                <a:off x="2556711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9"/>
              <p:cNvSpPr/>
              <p:nvPr/>
            </p:nvSpPr>
            <p:spPr>
              <a:xfrm>
                <a:off x="2552643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1"/>
                    </a:moveTo>
                    <a:cubicBezTo>
                      <a:pt x="1" y="24"/>
                      <a:pt x="1" y="46"/>
                      <a:pt x="23" y="70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9"/>
              <p:cNvSpPr/>
              <p:nvPr/>
            </p:nvSpPr>
            <p:spPr>
              <a:xfrm>
                <a:off x="2398078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9"/>
              <p:cNvSpPr/>
              <p:nvPr/>
            </p:nvSpPr>
            <p:spPr>
              <a:xfrm>
                <a:off x="2394195" y="1923503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2"/>
                    </a:moveTo>
                    <a:lnTo>
                      <a:pt x="67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2" y="1"/>
                    </a:moveTo>
                    <a:cubicBezTo>
                      <a:pt x="22" y="22"/>
                      <a:pt x="0" y="22"/>
                      <a:pt x="0" y="46"/>
                    </a:cubicBezTo>
                    <a:lnTo>
                      <a:pt x="22" y="68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8"/>
                    </a:cubicBezTo>
                    <a:cubicBezTo>
                      <a:pt x="112" y="46"/>
                      <a:pt x="112" y="22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9"/>
              <p:cNvSpPr/>
              <p:nvPr/>
            </p:nvSpPr>
            <p:spPr>
              <a:xfrm>
                <a:off x="2508622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9"/>
              <p:cNvSpPr/>
              <p:nvPr/>
            </p:nvSpPr>
            <p:spPr>
              <a:xfrm>
                <a:off x="2504331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9"/>
              <p:cNvSpPr/>
              <p:nvPr/>
            </p:nvSpPr>
            <p:spPr>
              <a:xfrm>
                <a:off x="2318946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9"/>
              <p:cNvSpPr/>
              <p:nvPr/>
            </p:nvSpPr>
            <p:spPr>
              <a:xfrm>
                <a:off x="231894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8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9"/>
              <p:cNvSpPr/>
              <p:nvPr/>
            </p:nvSpPr>
            <p:spPr>
              <a:xfrm>
                <a:off x="247757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9"/>
              <p:cNvSpPr/>
              <p:nvPr/>
            </p:nvSpPr>
            <p:spPr>
              <a:xfrm>
                <a:off x="2473327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8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8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9"/>
              <p:cNvSpPr/>
              <p:nvPr/>
            </p:nvSpPr>
            <p:spPr>
              <a:xfrm>
                <a:off x="2398078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9"/>
              <p:cNvSpPr/>
              <p:nvPr/>
            </p:nvSpPr>
            <p:spPr>
              <a:xfrm>
                <a:off x="2394195" y="1844001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8"/>
                      <a:pt x="61" y="64"/>
                      <a:pt x="56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1"/>
                    </a:moveTo>
                    <a:cubicBezTo>
                      <a:pt x="0" y="24"/>
                      <a:pt x="0" y="46"/>
                      <a:pt x="22" y="70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70"/>
                    </a:cubicBezTo>
                    <a:cubicBezTo>
                      <a:pt x="112" y="46"/>
                      <a:pt x="112" y="24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9"/>
              <p:cNvSpPr/>
              <p:nvPr/>
            </p:nvSpPr>
            <p:spPr>
              <a:xfrm>
                <a:off x="22458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40"/>
                    </a:cubicBezTo>
                    <a:cubicBezTo>
                      <a:pt x="23" y="52"/>
                      <a:pt x="28" y="57"/>
                      <a:pt x="37" y="57"/>
                    </a:cubicBezTo>
                    <a:cubicBezTo>
                      <a:pt x="46" y="57"/>
                      <a:pt x="57" y="52"/>
                      <a:pt x="68" y="40"/>
                    </a:cubicBez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9"/>
              <p:cNvSpPr/>
              <p:nvPr/>
            </p:nvSpPr>
            <p:spPr>
              <a:xfrm>
                <a:off x="2241160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9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9"/>
              <p:cNvSpPr/>
              <p:nvPr/>
            </p:nvSpPr>
            <p:spPr>
              <a:xfrm>
                <a:off x="23333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7" y="56"/>
                      <a:pt x="58" y="51"/>
                      <a:pt x="70" y="40"/>
                    </a:cubicBezTo>
                    <a:lnTo>
                      <a:pt x="70" y="16"/>
                    </a:lnTo>
                    <a:cubicBezTo>
                      <a:pt x="58" y="5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9"/>
              <p:cNvSpPr/>
              <p:nvPr/>
            </p:nvSpPr>
            <p:spPr>
              <a:xfrm>
                <a:off x="2329020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cubicBezTo>
                      <a:pt x="45" y="85"/>
                      <a:pt x="45" y="109"/>
                      <a:pt x="67" y="109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9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9"/>
              <p:cNvSpPr/>
              <p:nvPr/>
            </p:nvSpPr>
            <p:spPr>
              <a:xfrm>
                <a:off x="23333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7" y="57"/>
                      <a:pt x="58" y="52"/>
                      <a:pt x="70" y="40"/>
                    </a:cubicBez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9"/>
              <p:cNvSpPr/>
              <p:nvPr/>
            </p:nvSpPr>
            <p:spPr>
              <a:xfrm>
                <a:off x="2329020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9"/>
              <p:cNvSpPr/>
              <p:nvPr/>
            </p:nvSpPr>
            <p:spPr>
              <a:xfrm>
                <a:off x="22458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3" y="5"/>
                      <a:pt x="23" y="16"/>
                    </a:cubicBezTo>
                    <a:cubicBezTo>
                      <a:pt x="1" y="16"/>
                      <a:pt x="1" y="40"/>
                      <a:pt x="23" y="40"/>
                    </a:cubicBezTo>
                    <a:cubicBezTo>
                      <a:pt x="23" y="51"/>
                      <a:pt x="28" y="56"/>
                      <a:pt x="37" y="56"/>
                    </a:cubicBezTo>
                    <a:cubicBezTo>
                      <a:pt x="46" y="56"/>
                      <a:pt x="57" y="51"/>
                      <a:pt x="68" y="40"/>
                    </a:cubicBezTo>
                    <a:lnTo>
                      <a:pt x="68" y="16"/>
                    </a:lnTo>
                    <a:cubicBezTo>
                      <a:pt x="57" y="5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9"/>
              <p:cNvSpPr/>
              <p:nvPr/>
            </p:nvSpPr>
            <p:spPr>
              <a:xfrm>
                <a:off x="2241160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46" y="85"/>
                      <a:pt x="46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9"/>
              <p:cNvSpPr/>
              <p:nvPr/>
            </p:nvSpPr>
            <p:spPr>
              <a:xfrm>
                <a:off x="24211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4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4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9"/>
              <p:cNvSpPr/>
              <p:nvPr/>
            </p:nvSpPr>
            <p:spPr>
              <a:xfrm>
                <a:off x="2416471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24" y="85"/>
                      <a:pt x="45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9"/>
              <p:cNvSpPr/>
              <p:nvPr/>
            </p:nvSpPr>
            <p:spPr>
              <a:xfrm>
                <a:off x="23333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7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9"/>
              <p:cNvSpPr/>
              <p:nvPr/>
            </p:nvSpPr>
            <p:spPr>
              <a:xfrm>
                <a:off x="2329020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cubicBezTo>
                      <a:pt x="45" y="85"/>
                      <a:pt x="45" y="107"/>
                      <a:pt x="67" y="107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9"/>
              <p:cNvSpPr/>
              <p:nvPr/>
            </p:nvSpPr>
            <p:spPr>
              <a:xfrm>
                <a:off x="24211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7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9"/>
              <p:cNvSpPr/>
              <p:nvPr/>
            </p:nvSpPr>
            <p:spPr>
              <a:xfrm>
                <a:off x="2416471" y="1934174"/>
                <a:ext cx="23497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2"/>
                    </a:lnTo>
                    <a:cubicBezTo>
                      <a:pt x="114" y="40"/>
                      <a:pt x="91" y="40"/>
                      <a:pt x="91" y="17"/>
                    </a:cubicBez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9"/>
              <p:cNvSpPr/>
              <p:nvPr/>
            </p:nvSpPr>
            <p:spPr>
              <a:xfrm>
                <a:off x="2158204" y="2200614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9"/>
              <p:cNvSpPr/>
              <p:nvPr/>
            </p:nvSpPr>
            <p:spPr>
              <a:xfrm>
                <a:off x="2158204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4"/>
                      <a:pt x="45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4"/>
                      <a:pt x="90" y="64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9"/>
              <p:cNvSpPr/>
              <p:nvPr/>
            </p:nvSpPr>
            <p:spPr>
              <a:xfrm>
                <a:off x="2158204" y="2288065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9"/>
              <p:cNvSpPr/>
              <p:nvPr/>
            </p:nvSpPr>
            <p:spPr>
              <a:xfrm>
                <a:off x="2158204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8"/>
                      <a:pt x="90" y="68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9"/>
              <p:cNvSpPr/>
              <p:nvPr/>
            </p:nvSpPr>
            <p:spPr>
              <a:xfrm>
                <a:off x="22458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6"/>
                      <a:pt x="23" y="46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9"/>
              <p:cNvSpPr/>
              <p:nvPr/>
            </p:nvSpPr>
            <p:spPr>
              <a:xfrm>
                <a:off x="2241160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9"/>
              <p:cNvSpPr/>
              <p:nvPr/>
            </p:nvSpPr>
            <p:spPr>
              <a:xfrm>
                <a:off x="2158204" y="2113980"/>
                <a:ext cx="14098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9" h="58" extrusionOk="0">
                    <a:moveTo>
                      <a:pt x="37" y="0"/>
                    </a:moveTo>
                    <a:cubicBezTo>
                      <a:pt x="29" y="0"/>
                      <a:pt x="24" y="6"/>
                      <a:pt x="24" y="18"/>
                    </a:cubicBezTo>
                    <a:lnTo>
                      <a:pt x="0" y="18"/>
                    </a:lnTo>
                    <a:cubicBezTo>
                      <a:pt x="0" y="40"/>
                      <a:pt x="24" y="40"/>
                      <a:pt x="24" y="40"/>
                    </a:cubicBezTo>
                    <a:cubicBezTo>
                      <a:pt x="24" y="52"/>
                      <a:pt x="29" y="57"/>
                      <a:pt x="37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9"/>
              <p:cNvSpPr/>
              <p:nvPr/>
            </p:nvSpPr>
            <p:spPr>
              <a:xfrm>
                <a:off x="2158204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2"/>
                      <a:pt x="45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2" y="6"/>
                      <a:pt x="0" y="17"/>
                    </a:cubicBezTo>
                    <a:lnTo>
                      <a:pt x="0" y="40"/>
                    </a:lnTo>
                    <a:lnTo>
                      <a:pt x="0" y="62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2"/>
                      <a:pt x="90" y="62"/>
                      <a:pt x="90" y="40"/>
                    </a:cubicBezTo>
                    <a:cubicBezTo>
                      <a:pt x="90" y="40"/>
                      <a:pt x="90" y="17"/>
                      <a:pt x="69" y="17"/>
                    </a:cubicBezTo>
                    <a:cubicBezTo>
                      <a:pt x="57" y="6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9"/>
              <p:cNvSpPr/>
              <p:nvPr/>
            </p:nvSpPr>
            <p:spPr>
              <a:xfrm>
                <a:off x="2158204" y="2375925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9"/>
              <p:cNvSpPr/>
              <p:nvPr/>
            </p:nvSpPr>
            <p:spPr>
              <a:xfrm>
                <a:off x="2158204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2" y="24"/>
                    </a:moveTo>
                    <a:cubicBezTo>
                      <a:pt x="45" y="24"/>
                      <a:pt x="45" y="29"/>
                      <a:pt x="45" y="40"/>
                    </a:cubicBezTo>
                    <a:cubicBezTo>
                      <a:pt x="69" y="40"/>
                      <a:pt x="69" y="40"/>
                      <a:pt x="45" y="63"/>
                    </a:cubicBezTo>
                    <a:lnTo>
                      <a:pt x="24" y="63"/>
                    </a:lnTo>
                    <a:lnTo>
                      <a:pt x="24" y="40"/>
                    </a:lnTo>
                    <a:cubicBezTo>
                      <a:pt x="34" y="29"/>
                      <a:pt x="40" y="24"/>
                      <a:pt x="42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3" name="Google Shape;1963;p19"/>
            <p:cNvSpPr/>
            <p:nvPr/>
          </p:nvSpPr>
          <p:spPr>
            <a:xfrm rot="5400000">
              <a:off x="1425340" y="2626043"/>
              <a:ext cx="1235353" cy="1235369"/>
            </a:xfrm>
            <a:custGeom>
              <a:avLst/>
              <a:gdLst/>
              <a:ahLst/>
              <a:cxnLst/>
              <a:rect l="l" t="t" r="r" b="b"/>
              <a:pathLst>
                <a:path w="6457" h="6457" extrusionOk="0">
                  <a:moveTo>
                    <a:pt x="3229" y="0"/>
                  </a:moveTo>
                  <a:cubicBezTo>
                    <a:pt x="1445" y="0"/>
                    <a:pt x="0" y="1445"/>
                    <a:pt x="0" y="3229"/>
                  </a:cubicBezTo>
                  <a:cubicBezTo>
                    <a:pt x="0" y="5012"/>
                    <a:pt x="1445" y="6456"/>
                    <a:pt x="3229" y="6456"/>
                  </a:cubicBezTo>
                  <a:cubicBezTo>
                    <a:pt x="5012" y="6456"/>
                    <a:pt x="6457" y="5012"/>
                    <a:pt x="6457" y="3229"/>
                  </a:cubicBezTo>
                  <a:cubicBezTo>
                    <a:pt x="6457" y="1445"/>
                    <a:pt x="5012" y="0"/>
                    <a:pt x="3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9"/>
            <p:cNvSpPr/>
            <p:nvPr/>
          </p:nvSpPr>
          <p:spPr>
            <a:xfrm rot="-1929326">
              <a:off x="823318" y="2583159"/>
              <a:ext cx="215885" cy="21588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5" name="Google Shape;1965;p19"/>
            <p:cNvGrpSpPr/>
            <p:nvPr/>
          </p:nvGrpSpPr>
          <p:grpSpPr>
            <a:xfrm>
              <a:off x="1016753" y="1265887"/>
              <a:ext cx="433655" cy="433655"/>
              <a:chOff x="-309341" y="2935180"/>
              <a:chExt cx="742179" cy="742179"/>
            </a:xfrm>
          </p:grpSpPr>
          <p:sp>
            <p:nvSpPr>
              <p:cNvPr id="1966" name="Google Shape;1966;p19"/>
              <p:cNvSpPr/>
              <p:nvPr/>
            </p:nvSpPr>
            <p:spPr>
              <a:xfrm>
                <a:off x="-182606" y="3061916"/>
                <a:ext cx="574699" cy="574699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3" extrusionOk="0">
                    <a:moveTo>
                      <a:pt x="2348" y="1"/>
                    </a:moveTo>
                    <a:lnTo>
                      <a:pt x="1" y="2349"/>
                    </a:lnTo>
                    <a:cubicBezTo>
                      <a:pt x="91" y="2417"/>
                      <a:pt x="205" y="2484"/>
                      <a:pt x="295" y="2553"/>
                    </a:cubicBezTo>
                    <a:lnTo>
                      <a:pt x="2552" y="295"/>
                    </a:lnTo>
                    <a:cubicBezTo>
                      <a:pt x="2484" y="205"/>
                      <a:pt x="2417" y="91"/>
                      <a:pt x="2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9"/>
              <p:cNvSpPr/>
              <p:nvPr/>
            </p:nvSpPr>
            <p:spPr>
              <a:xfrm>
                <a:off x="-263869" y="2980652"/>
                <a:ext cx="574699" cy="569297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29" extrusionOk="0">
                    <a:moveTo>
                      <a:pt x="2236" y="1"/>
                    </a:moveTo>
                    <a:lnTo>
                      <a:pt x="0" y="2236"/>
                    </a:lnTo>
                    <a:cubicBezTo>
                      <a:pt x="69" y="2348"/>
                      <a:pt x="136" y="2439"/>
                      <a:pt x="205" y="2529"/>
                    </a:cubicBezTo>
                    <a:lnTo>
                      <a:pt x="2552" y="205"/>
                    </a:lnTo>
                    <a:cubicBezTo>
                      <a:pt x="2439" y="136"/>
                      <a:pt x="2348" y="69"/>
                      <a:pt x="2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9"/>
              <p:cNvSpPr/>
              <p:nvPr/>
            </p:nvSpPr>
            <p:spPr>
              <a:xfrm>
                <a:off x="-65550" y="3178971"/>
                <a:ext cx="498388" cy="498388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4" extrusionOk="0">
                    <a:moveTo>
                      <a:pt x="2123" y="1"/>
                    </a:moveTo>
                    <a:lnTo>
                      <a:pt x="1" y="2123"/>
                    </a:lnTo>
                    <a:cubicBezTo>
                      <a:pt x="136" y="2168"/>
                      <a:pt x="272" y="2213"/>
                      <a:pt x="429" y="2213"/>
                    </a:cubicBezTo>
                    <a:lnTo>
                      <a:pt x="2213" y="429"/>
                    </a:lnTo>
                    <a:cubicBezTo>
                      <a:pt x="2213" y="272"/>
                      <a:pt x="2168" y="136"/>
                      <a:pt x="2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9"/>
              <p:cNvSpPr/>
              <p:nvPr/>
            </p:nvSpPr>
            <p:spPr>
              <a:xfrm>
                <a:off x="-309341" y="2935180"/>
                <a:ext cx="498163" cy="498163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1806" y="0"/>
                    </a:moveTo>
                    <a:lnTo>
                      <a:pt x="0" y="1806"/>
                    </a:lnTo>
                    <a:cubicBezTo>
                      <a:pt x="22" y="1942"/>
                      <a:pt x="45" y="2099"/>
                      <a:pt x="112" y="2213"/>
                    </a:cubicBezTo>
                    <a:lnTo>
                      <a:pt x="2212" y="112"/>
                    </a:lnTo>
                    <a:cubicBezTo>
                      <a:pt x="2099" y="45"/>
                      <a:pt x="1963" y="22"/>
                      <a:pt x="18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9"/>
              <p:cNvSpPr/>
              <p:nvPr/>
            </p:nvSpPr>
            <p:spPr>
              <a:xfrm>
                <a:off x="101929" y="3346451"/>
                <a:ext cx="330908" cy="33090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70" extrusionOk="0">
                    <a:moveTo>
                      <a:pt x="1469" y="1"/>
                    </a:moveTo>
                    <a:lnTo>
                      <a:pt x="1" y="1469"/>
                    </a:lnTo>
                    <a:cubicBezTo>
                      <a:pt x="362" y="1446"/>
                      <a:pt x="723" y="1289"/>
                      <a:pt x="994" y="994"/>
                    </a:cubicBezTo>
                    <a:cubicBezTo>
                      <a:pt x="1288" y="723"/>
                      <a:pt x="1446" y="362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9"/>
              <p:cNvSpPr/>
              <p:nvPr/>
            </p:nvSpPr>
            <p:spPr>
              <a:xfrm>
                <a:off x="-304614" y="2939908"/>
                <a:ext cx="330908" cy="33090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70" extrusionOk="0">
                    <a:moveTo>
                      <a:pt x="1469" y="1"/>
                    </a:moveTo>
                    <a:cubicBezTo>
                      <a:pt x="1108" y="24"/>
                      <a:pt x="747" y="182"/>
                      <a:pt x="476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2" name="Google Shape;1972;p19"/>
            <p:cNvSpPr/>
            <p:nvPr/>
          </p:nvSpPr>
          <p:spPr>
            <a:xfrm rot="-5400000">
              <a:off x="4925720" y="2568382"/>
              <a:ext cx="778469" cy="129050"/>
            </a:xfrm>
            <a:custGeom>
              <a:avLst/>
              <a:gdLst/>
              <a:ahLst/>
              <a:cxnLst/>
              <a:rect l="l" t="t" r="r" b="b"/>
              <a:pathLst>
                <a:path w="3547" h="588" extrusionOk="0">
                  <a:moveTo>
                    <a:pt x="768" y="1"/>
                  </a:moveTo>
                  <a:lnTo>
                    <a:pt x="407" y="339"/>
                  </a:lnTo>
                  <a:lnTo>
                    <a:pt x="136" y="68"/>
                  </a:lnTo>
                  <a:lnTo>
                    <a:pt x="1" y="182"/>
                  </a:lnTo>
                  <a:lnTo>
                    <a:pt x="407" y="588"/>
                  </a:lnTo>
                  <a:lnTo>
                    <a:pt x="768" y="248"/>
                  </a:lnTo>
                  <a:lnTo>
                    <a:pt x="1084" y="588"/>
                  </a:lnTo>
                  <a:lnTo>
                    <a:pt x="1446" y="248"/>
                  </a:lnTo>
                  <a:lnTo>
                    <a:pt x="1762" y="588"/>
                  </a:lnTo>
                  <a:lnTo>
                    <a:pt x="2123" y="248"/>
                  </a:lnTo>
                  <a:lnTo>
                    <a:pt x="2439" y="588"/>
                  </a:lnTo>
                  <a:lnTo>
                    <a:pt x="2778" y="248"/>
                  </a:lnTo>
                  <a:lnTo>
                    <a:pt x="3116" y="588"/>
                  </a:lnTo>
                  <a:lnTo>
                    <a:pt x="3546" y="182"/>
                  </a:lnTo>
                  <a:lnTo>
                    <a:pt x="3411" y="68"/>
                  </a:lnTo>
                  <a:lnTo>
                    <a:pt x="3116" y="339"/>
                  </a:lnTo>
                  <a:lnTo>
                    <a:pt x="2778" y="1"/>
                  </a:lnTo>
                  <a:lnTo>
                    <a:pt x="2439" y="339"/>
                  </a:lnTo>
                  <a:lnTo>
                    <a:pt x="2123" y="1"/>
                  </a:lnTo>
                  <a:lnTo>
                    <a:pt x="1762" y="339"/>
                  </a:lnTo>
                  <a:lnTo>
                    <a:pt x="1446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5417603" y="1381521"/>
              <a:ext cx="268698" cy="202385"/>
            </a:xfrm>
            <a:custGeom>
              <a:avLst/>
              <a:gdLst/>
              <a:ahLst/>
              <a:cxnLst/>
              <a:rect l="l" t="t" r="r" b="b"/>
              <a:pathLst>
                <a:path w="1560" h="1175" extrusionOk="0">
                  <a:moveTo>
                    <a:pt x="792" y="338"/>
                  </a:moveTo>
                  <a:lnTo>
                    <a:pt x="1220" y="994"/>
                  </a:lnTo>
                  <a:lnTo>
                    <a:pt x="362" y="994"/>
                  </a:lnTo>
                  <a:lnTo>
                    <a:pt x="792" y="338"/>
                  </a:lnTo>
                  <a:close/>
                  <a:moveTo>
                    <a:pt x="792" y="0"/>
                  </a:moveTo>
                  <a:lnTo>
                    <a:pt x="1" y="1174"/>
                  </a:lnTo>
                  <a:lnTo>
                    <a:pt x="1559" y="1174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4" name="Google Shape;1974;p19"/>
            <p:cNvGrpSpPr/>
            <p:nvPr/>
          </p:nvGrpSpPr>
          <p:grpSpPr>
            <a:xfrm rot="2700000">
              <a:off x="5197332" y="1038804"/>
              <a:ext cx="222070" cy="217081"/>
              <a:chOff x="8360742" y="4418908"/>
              <a:chExt cx="153843" cy="150357"/>
            </a:xfrm>
          </p:grpSpPr>
          <p:sp>
            <p:nvSpPr>
              <p:cNvPr id="1975" name="Google Shape;1975;p19"/>
              <p:cNvSpPr/>
              <p:nvPr/>
            </p:nvSpPr>
            <p:spPr>
              <a:xfrm>
                <a:off x="8425067" y="4418908"/>
                <a:ext cx="25192" cy="15035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158" y="94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9"/>
              <p:cNvSpPr/>
              <p:nvPr/>
            </p:nvSpPr>
            <p:spPr>
              <a:xfrm>
                <a:off x="8360742" y="4479590"/>
                <a:ext cx="153843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970" y="159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7" name="Google Shape;1977;p19"/>
            <p:cNvSpPr/>
            <p:nvPr/>
          </p:nvSpPr>
          <p:spPr>
            <a:xfrm rot="5400000">
              <a:off x="4186717" y="3691788"/>
              <a:ext cx="136397" cy="136090"/>
            </a:xfrm>
            <a:custGeom>
              <a:avLst/>
              <a:gdLst/>
              <a:ahLst/>
              <a:cxnLst/>
              <a:rect l="l" t="t" r="r" b="b"/>
              <a:pathLst>
                <a:path w="883" h="881" extrusionOk="0">
                  <a:moveTo>
                    <a:pt x="452" y="158"/>
                  </a:moveTo>
                  <a:cubicBezTo>
                    <a:pt x="588" y="158"/>
                    <a:pt x="723" y="293"/>
                    <a:pt x="723" y="429"/>
                  </a:cubicBezTo>
                  <a:cubicBezTo>
                    <a:pt x="723" y="588"/>
                    <a:pt x="588" y="723"/>
                    <a:pt x="452" y="723"/>
                  </a:cubicBezTo>
                  <a:cubicBezTo>
                    <a:pt x="295" y="723"/>
                    <a:pt x="182" y="588"/>
                    <a:pt x="182" y="429"/>
                  </a:cubicBezTo>
                  <a:cubicBezTo>
                    <a:pt x="182" y="293"/>
                    <a:pt x="295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3"/>
                    <a:pt x="1" y="429"/>
                  </a:cubicBezTo>
                  <a:cubicBezTo>
                    <a:pt x="1" y="678"/>
                    <a:pt x="205" y="880"/>
                    <a:pt x="452" y="880"/>
                  </a:cubicBezTo>
                  <a:cubicBezTo>
                    <a:pt x="678" y="880"/>
                    <a:pt x="882" y="678"/>
                    <a:pt x="882" y="429"/>
                  </a:cubicBezTo>
                  <a:cubicBezTo>
                    <a:pt x="882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1582197" y="2840679"/>
              <a:ext cx="233" cy="2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930912" y="1978159"/>
              <a:ext cx="1431424" cy="131443"/>
            </a:xfrm>
            <a:custGeom>
              <a:avLst/>
              <a:gdLst/>
              <a:ahLst/>
              <a:cxnLst/>
              <a:rect l="l" t="t" r="r" b="b"/>
              <a:pathLst>
                <a:path w="6142" h="564" extrusionOk="0">
                  <a:moveTo>
                    <a:pt x="1" y="1"/>
                  </a:moveTo>
                  <a:lnTo>
                    <a:pt x="1" y="91"/>
                  </a:lnTo>
                  <a:cubicBezTo>
                    <a:pt x="160" y="91"/>
                    <a:pt x="227" y="181"/>
                    <a:pt x="317" y="317"/>
                  </a:cubicBezTo>
                  <a:cubicBezTo>
                    <a:pt x="386" y="429"/>
                    <a:pt x="498" y="564"/>
                    <a:pt x="678" y="564"/>
                  </a:cubicBezTo>
                  <a:cubicBezTo>
                    <a:pt x="882" y="564"/>
                    <a:pt x="973" y="429"/>
                    <a:pt x="1063" y="317"/>
                  </a:cubicBezTo>
                  <a:cubicBezTo>
                    <a:pt x="1153" y="181"/>
                    <a:pt x="1220" y="91"/>
                    <a:pt x="1379" y="91"/>
                  </a:cubicBezTo>
                  <a:cubicBezTo>
                    <a:pt x="1514" y="91"/>
                    <a:pt x="1581" y="181"/>
                    <a:pt x="1672" y="317"/>
                  </a:cubicBezTo>
                  <a:cubicBezTo>
                    <a:pt x="1762" y="429"/>
                    <a:pt x="1852" y="564"/>
                    <a:pt x="2056" y="564"/>
                  </a:cubicBezTo>
                  <a:cubicBezTo>
                    <a:pt x="2237" y="564"/>
                    <a:pt x="2349" y="429"/>
                    <a:pt x="2439" y="317"/>
                  </a:cubicBezTo>
                  <a:cubicBezTo>
                    <a:pt x="2508" y="181"/>
                    <a:pt x="2575" y="91"/>
                    <a:pt x="2733" y="91"/>
                  </a:cubicBezTo>
                  <a:cubicBezTo>
                    <a:pt x="2891" y="91"/>
                    <a:pt x="2959" y="181"/>
                    <a:pt x="3026" y="317"/>
                  </a:cubicBezTo>
                  <a:cubicBezTo>
                    <a:pt x="3116" y="429"/>
                    <a:pt x="3230" y="564"/>
                    <a:pt x="3411" y="564"/>
                  </a:cubicBezTo>
                  <a:cubicBezTo>
                    <a:pt x="3613" y="564"/>
                    <a:pt x="3703" y="429"/>
                    <a:pt x="3794" y="317"/>
                  </a:cubicBezTo>
                  <a:cubicBezTo>
                    <a:pt x="3884" y="181"/>
                    <a:pt x="3952" y="91"/>
                    <a:pt x="4088" y="91"/>
                  </a:cubicBezTo>
                  <a:cubicBezTo>
                    <a:pt x="4245" y="91"/>
                    <a:pt x="4314" y="181"/>
                    <a:pt x="4404" y="317"/>
                  </a:cubicBezTo>
                  <a:cubicBezTo>
                    <a:pt x="4494" y="429"/>
                    <a:pt x="4585" y="564"/>
                    <a:pt x="4787" y="564"/>
                  </a:cubicBezTo>
                  <a:cubicBezTo>
                    <a:pt x="4967" y="564"/>
                    <a:pt x="5081" y="429"/>
                    <a:pt x="5148" y="317"/>
                  </a:cubicBezTo>
                  <a:cubicBezTo>
                    <a:pt x="5238" y="181"/>
                    <a:pt x="5307" y="91"/>
                    <a:pt x="5464" y="91"/>
                  </a:cubicBezTo>
                  <a:cubicBezTo>
                    <a:pt x="5600" y="91"/>
                    <a:pt x="5690" y="181"/>
                    <a:pt x="5758" y="317"/>
                  </a:cubicBezTo>
                  <a:cubicBezTo>
                    <a:pt x="5849" y="429"/>
                    <a:pt x="5939" y="564"/>
                    <a:pt x="6141" y="564"/>
                  </a:cubicBezTo>
                  <a:lnTo>
                    <a:pt x="6141" y="474"/>
                  </a:lnTo>
                  <a:cubicBezTo>
                    <a:pt x="6006" y="474"/>
                    <a:pt x="5916" y="362"/>
                    <a:pt x="5849" y="248"/>
                  </a:cubicBezTo>
                  <a:cubicBezTo>
                    <a:pt x="5758" y="136"/>
                    <a:pt x="5645" y="1"/>
                    <a:pt x="5464" y="1"/>
                  </a:cubicBezTo>
                  <a:cubicBezTo>
                    <a:pt x="5262" y="1"/>
                    <a:pt x="5172" y="136"/>
                    <a:pt x="5081" y="248"/>
                  </a:cubicBezTo>
                  <a:cubicBezTo>
                    <a:pt x="4991" y="362"/>
                    <a:pt x="4922" y="474"/>
                    <a:pt x="4787" y="474"/>
                  </a:cubicBezTo>
                  <a:cubicBezTo>
                    <a:pt x="4630" y="474"/>
                    <a:pt x="4561" y="362"/>
                    <a:pt x="4471" y="248"/>
                  </a:cubicBezTo>
                  <a:cubicBezTo>
                    <a:pt x="4380" y="136"/>
                    <a:pt x="4290" y="1"/>
                    <a:pt x="4088" y="1"/>
                  </a:cubicBezTo>
                  <a:cubicBezTo>
                    <a:pt x="3907" y="1"/>
                    <a:pt x="3794" y="136"/>
                    <a:pt x="3727" y="248"/>
                  </a:cubicBezTo>
                  <a:cubicBezTo>
                    <a:pt x="3636" y="362"/>
                    <a:pt x="3568" y="474"/>
                    <a:pt x="3411" y="474"/>
                  </a:cubicBezTo>
                  <a:cubicBezTo>
                    <a:pt x="3275" y="474"/>
                    <a:pt x="3185" y="362"/>
                    <a:pt x="3116" y="248"/>
                  </a:cubicBezTo>
                  <a:cubicBezTo>
                    <a:pt x="3026" y="136"/>
                    <a:pt x="2936" y="1"/>
                    <a:pt x="2733" y="1"/>
                  </a:cubicBezTo>
                  <a:cubicBezTo>
                    <a:pt x="2529" y="1"/>
                    <a:pt x="2439" y="136"/>
                    <a:pt x="2349" y="248"/>
                  </a:cubicBezTo>
                  <a:cubicBezTo>
                    <a:pt x="2282" y="362"/>
                    <a:pt x="2192" y="474"/>
                    <a:pt x="2056" y="474"/>
                  </a:cubicBezTo>
                  <a:cubicBezTo>
                    <a:pt x="1897" y="474"/>
                    <a:pt x="1830" y="362"/>
                    <a:pt x="1740" y="248"/>
                  </a:cubicBezTo>
                  <a:cubicBezTo>
                    <a:pt x="1650" y="136"/>
                    <a:pt x="1560" y="1"/>
                    <a:pt x="1379" y="1"/>
                  </a:cubicBezTo>
                  <a:cubicBezTo>
                    <a:pt x="1175" y="1"/>
                    <a:pt x="1085" y="136"/>
                    <a:pt x="994" y="248"/>
                  </a:cubicBezTo>
                  <a:cubicBezTo>
                    <a:pt x="904" y="362"/>
                    <a:pt x="837" y="474"/>
                    <a:pt x="678" y="474"/>
                  </a:cubicBezTo>
                  <a:cubicBezTo>
                    <a:pt x="543" y="474"/>
                    <a:pt x="476" y="362"/>
                    <a:pt x="386" y="248"/>
                  </a:cubicBezTo>
                  <a:cubicBezTo>
                    <a:pt x="295" y="136"/>
                    <a:pt x="20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4946520" y="3239478"/>
              <a:ext cx="563294" cy="121422"/>
            </a:xfrm>
            <a:custGeom>
              <a:avLst/>
              <a:gdLst/>
              <a:ahLst/>
              <a:cxnLst/>
              <a:rect l="l" t="t" r="r" b="b"/>
              <a:pathLst>
                <a:path w="2417" h="521" extrusionOk="0">
                  <a:moveTo>
                    <a:pt x="0" y="1"/>
                  </a:moveTo>
                  <a:lnTo>
                    <a:pt x="0" y="521"/>
                  </a:lnTo>
                  <a:lnTo>
                    <a:pt x="2417" y="521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1582197" y="2840679"/>
              <a:ext cx="233" cy="23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5212293" y="3311976"/>
              <a:ext cx="205321" cy="200194"/>
            </a:xfrm>
            <a:custGeom>
              <a:avLst/>
              <a:gdLst/>
              <a:ahLst/>
              <a:cxnLst/>
              <a:rect l="l" t="t" r="r" b="b"/>
              <a:pathLst>
                <a:path w="881" h="859" extrusionOk="0">
                  <a:moveTo>
                    <a:pt x="429" y="160"/>
                  </a:moveTo>
                  <a:cubicBezTo>
                    <a:pt x="588" y="160"/>
                    <a:pt x="723" y="272"/>
                    <a:pt x="723" y="430"/>
                  </a:cubicBezTo>
                  <a:cubicBezTo>
                    <a:pt x="723" y="588"/>
                    <a:pt x="588" y="701"/>
                    <a:pt x="429" y="701"/>
                  </a:cubicBezTo>
                  <a:cubicBezTo>
                    <a:pt x="294" y="701"/>
                    <a:pt x="158" y="588"/>
                    <a:pt x="158" y="430"/>
                  </a:cubicBezTo>
                  <a:cubicBezTo>
                    <a:pt x="158" y="272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181"/>
                    <a:pt x="1" y="430"/>
                  </a:cubicBezTo>
                  <a:cubicBezTo>
                    <a:pt x="1" y="678"/>
                    <a:pt x="203" y="858"/>
                    <a:pt x="429" y="858"/>
                  </a:cubicBezTo>
                  <a:cubicBezTo>
                    <a:pt x="678" y="858"/>
                    <a:pt x="880" y="678"/>
                    <a:pt x="880" y="430"/>
                  </a:cubicBezTo>
                  <a:cubicBezTo>
                    <a:pt x="880" y="181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3" name="Google Shape;1983;p19"/>
            <p:cNvGrpSpPr/>
            <p:nvPr/>
          </p:nvGrpSpPr>
          <p:grpSpPr>
            <a:xfrm>
              <a:off x="4979493" y="3785777"/>
              <a:ext cx="226778" cy="226781"/>
              <a:chOff x="-397290" y="3459667"/>
              <a:chExt cx="198806" cy="198808"/>
            </a:xfrm>
          </p:grpSpPr>
          <p:sp>
            <p:nvSpPr>
              <p:cNvPr id="1984" name="Google Shape;1984;p19"/>
              <p:cNvSpPr/>
              <p:nvPr/>
            </p:nvSpPr>
            <p:spPr>
              <a:xfrm>
                <a:off x="-314334" y="3459667"/>
                <a:ext cx="32692" cy="1988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3" extrusionOk="0">
                    <a:moveTo>
                      <a:pt x="1" y="0"/>
                    </a:moveTo>
                    <a:lnTo>
                      <a:pt x="1" y="972"/>
                    </a:lnTo>
                    <a:lnTo>
                      <a:pt x="160" y="97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9"/>
              <p:cNvSpPr/>
              <p:nvPr/>
            </p:nvSpPr>
            <p:spPr>
              <a:xfrm>
                <a:off x="-397290" y="3542623"/>
                <a:ext cx="198806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972" y="160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6" name="Google Shape;1986;p19"/>
            <p:cNvSpPr/>
            <p:nvPr/>
          </p:nvSpPr>
          <p:spPr>
            <a:xfrm>
              <a:off x="694589" y="1561095"/>
              <a:ext cx="1431191" cy="131909"/>
            </a:xfrm>
            <a:custGeom>
              <a:avLst/>
              <a:gdLst/>
              <a:ahLst/>
              <a:cxnLst/>
              <a:rect l="l" t="t" r="r" b="b"/>
              <a:pathLst>
                <a:path w="6141" h="566" extrusionOk="0">
                  <a:moveTo>
                    <a:pt x="0" y="0"/>
                  </a:moveTo>
                  <a:lnTo>
                    <a:pt x="0" y="91"/>
                  </a:lnTo>
                  <a:cubicBezTo>
                    <a:pt x="135" y="91"/>
                    <a:pt x="202" y="181"/>
                    <a:pt x="293" y="295"/>
                  </a:cubicBezTo>
                  <a:cubicBezTo>
                    <a:pt x="383" y="430"/>
                    <a:pt x="473" y="566"/>
                    <a:pt x="677" y="566"/>
                  </a:cubicBezTo>
                  <a:cubicBezTo>
                    <a:pt x="858" y="566"/>
                    <a:pt x="970" y="430"/>
                    <a:pt x="1060" y="295"/>
                  </a:cubicBezTo>
                  <a:cubicBezTo>
                    <a:pt x="1129" y="181"/>
                    <a:pt x="1219" y="91"/>
                    <a:pt x="1354" y="91"/>
                  </a:cubicBezTo>
                  <a:cubicBezTo>
                    <a:pt x="1512" y="91"/>
                    <a:pt x="1580" y="181"/>
                    <a:pt x="1671" y="295"/>
                  </a:cubicBezTo>
                  <a:cubicBezTo>
                    <a:pt x="1737" y="430"/>
                    <a:pt x="1851" y="566"/>
                    <a:pt x="2032" y="566"/>
                  </a:cubicBezTo>
                  <a:cubicBezTo>
                    <a:pt x="2234" y="566"/>
                    <a:pt x="2324" y="430"/>
                    <a:pt x="2415" y="295"/>
                  </a:cubicBezTo>
                  <a:cubicBezTo>
                    <a:pt x="2505" y="181"/>
                    <a:pt x="2574" y="91"/>
                    <a:pt x="2731" y="91"/>
                  </a:cubicBezTo>
                  <a:cubicBezTo>
                    <a:pt x="2866" y="91"/>
                    <a:pt x="2935" y="181"/>
                    <a:pt x="3025" y="295"/>
                  </a:cubicBezTo>
                  <a:cubicBezTo>
                    <a:pt x="3115" y="430"/>
                    <a:pt x="3206" y="566"/>
                    <a:pt x="3408" y="566"/>
                  </a:cubicBezTo>
                  <a:cubicBezTo>
                    <a:pt x="3589" y="566"/>
                    <a:pt x="3702" y="430"/>
                    <a:pt x="3769" y="295"/>
                  </a:cubicBezTo>
                  <a:cubicBezTo>
                    <a:pt x="3859" y="181"/>
                    <a:pt x="3928" y="91"/>
                    <a:pt x="4085" y="91"/>
                  </a:cubicBezTo>
                  <a:cubicBezTo>
                    <a:pt x="4221" y="91"/>
                    <a:pt x="4311" y="181"/>
                    <a:pt x="4380" y="295"/>
                  </a:cubicBezTo>
                  <a:cubicBezTo>
                    <a:pt x="4470" y="430"/>
                    <a:pt x="4582" y="566"/>
                    <a:pt x="4762" y="566"/>
                  </a:cubicBezTo>
                  <a:cubicBezTo>
                    <a:pt x="4966" y="566"/>
                    <a:pt x="5057" y="430"/>
                    <a:pt x="5147" y="295"/>
                  </a:cubicBezTo>
                  <a:cubicBezTo>
                    <a:pt x="5237" y="181"/>
                    <a:pt x="5304" y="91"/>
                    <a:pt x="5440" y="91"/>
                  </a:cubicBezTo>
                  <a:cubicBezTo>
                    <a:pt x="5599" y="91"/>
                    <a:pt x="5665" y="181"/>
                    <a:pt x="5756" y="295"/>
                  </a:cubicBezTo>
                  <a:cubicBezTo>
                    <a:pt x="5846" y="430"/>
                    <a:pt x="5936" y="566"/>
                    <a:pt x="6140" y="566"/>
                  </a:cubicBezTo>
                  <a:lnTo>
                    <a:pt x="6140" y="475"/>
                  </a:lnTo>
                  <a:cubicBezTo>
                    <a:pt x="5981" y="475"/>
                    <a:pt x="5915" y="362"/>
                    <a:pt x="5824" y="250"/>
                  </a:cubicBezTo>
                  <a:cubicBezTo>
                    <a:pt x="5734" y="136"/>
                    <a:pt x="5644" y="0"/>
                    <a:pt x="5440" y="0"/>
                  </a:cubicBezTo>
                  <a:cubicBezTo>
                    <a:pt x="5259" y="0"/>
                    <a:pt x="5147" y="136"/>
                    <a:pt x="5078" y="250"/>
                  </a:cubicBezTo>
                  <a:cubicBezTo>
                    <a:pt x="4988" y="362"/>
                    <a:pt x="4921" y="475"/>
                    <a:pt x="4762" y="475"/>
                  </a:cubicBezTo>
                  <a:cubicBezTo>
                    <a:pt x="4627" y="475"/>
                    <a:pt x="4537" y="362"/>
                    <a:pt x="4470" y="250"/>
                  </a:cubicBezTo>
                  <a:cubicBezTo>
                    <a:pt x="4380" y="136"/>
                    <a:pt x="4289" y="0"/>
                    <a:pt x="4085" y="0"/>
                  </a:cubicBezTo>
                  <a:cubicBezTo>
                    <a:pt x="3883" y="0"/>
                    <a:pt x="3793" y="136"/>
                    <a:pt x="3702" y="250"/>
                  </a:cubicBezTo>
                  <a:cubicBezTo>
                    <a:pt x="3612" y="362"/>
                    <a:pt x="3543" y="475"/>
                    <a:pt x="3408" y="475"/>
                  </a:cubicBezTo>
                  <a:cubicBezTo>
                    <a:pt x="3251" y="475"/>
                    <a:pt x="3182" y="362"/>
                    <a:pt x="3092" y="250"/>
                  </a:cubicBezTo>
                  <a:cubicBezTo>
                    <a:pt x="3002" y="136"/>
                    <a:pt x="2911" y="0"/>
                    <a:pt x="2731" y="0"/>
                  </a:cubicBezTo>
                  <a:cubicBezTo>
                    <a:pt x="2528" y="0"/>
                    <a:pt x="2438" y="136"/>
                    <a:pt x="2348" y="250"/>
                  </a:cubicBezTo>
                  <a:cubicBezTo>
                    <a:pt x="2257" y="362"/>
                    <a:pt x="2189" y="475"/>
                    <a:pt x="2032" y="475"/>
                  </a:cubicBezTo>
                  <a:cubicBezTo>
                    <a:pt x="1896" y="475"/>
                    <a:pt x="1828" y="362"/>
                    <a:pt x="1737" y="250"/>
                  </a:cubicBezTo>
                  <a:cubicBezTo>
                    <a:pt x="1647" y="136"/>
                    <a:pt x="1557" y="0"/>
                    <a:pt x="1354" y="0"/>
                  </a:cubicBezTo>
                  <a:cubicBezTo>
                    <a:pt x="1174" y="0"/>
                    <a:pt x="1060" y="136"/>
                    <a:pt x="970" y="250"/>
                  </a:cubicBezTo>
                  <a:cubicBezTo>
                    <a:pt x="903" y="362"/>
                    <a:pt x="813" y="475"/>
                    <a:pt x="677" y="475"/>
                  </a:cubicBezTo>
                  <a:cubicBezTo>
                    <a:pt x="518" y="475"/>
                    <a:pt x="452" y="362"/>
                    <a:pt x="361" y="250"/>
                  </a:cubicBezTo>
                  <a:cubicBezTo>
                    <a:pt x="293" y="136"/>
                    <a:pt x="18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1997509" y="2677773"/>
              <a:ext cx="233" cy="2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1997509" y="2677773"/>
              <a:ext cx="233" cy="23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2_1_1_1_1_2_1_2"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20"/>
          <p:cNvSpPr txBox="1">
            <a:spLocks noGrp="1"/>
          </p:cNvSpPr>
          <p:nvPr>
            <p:ph type="title"/>
          </p:nvPr>
        </p:nvSpPr>
        <p:spPr>
          <a:xfrm>
            <a:off x="4775150" y="1610100"/>
            <a:ext cx="35727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1991" name="Google Shape;1991;p20"/>
          <p:cNvSpPr txBox="1">
            <a:spLocks noGrp="1"/>
          </p:cNvSpPr>
          <p:nvPr>
            <p:ph type="subTitle" idx="1"/>
          </p:nvPr>
        </p:nvSpPr>
        <p:spPr>
          <a:xfrm>
            <a:off x="4784763" y="2336868"/>
            <a:ext cx="248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92" name="Google Shape;1992;p20"/>
          <p:cNvSpPr txBox="1">
            <a:spLocks noGrp="1"/>
          </p:cNvSpPr>
          <p:nvPr>
            <p:ph type="subTitle" idx="2"/>
          </p:nvPr>
        </p:nvSpPr>
        <p:spPr>
          <a:xfrm>
            <a:off x="4784775" y="2649210"/>
            <a:ext cx="2484000" cy="14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93" name="Google Shape;1993;p20"/>
          <p:cNvGrpSpPr/>
          <p:nvPr/>
        </p:nvGrpSpPr>
        <p:grpSpPr>
          <a:xfrm>
            <a:off x="629732" y="465474"/>
            <a:ext cx="8218001" cy="4375446"/>
            <a:chOff x="629732" y="465474"/>
            <a:chExt cx="8218001" cy="4375446"/>
          </a:xfrm>
        </p:grpSpPr>
        <p:sp>
          <p:nvSpPr>
            <p:cNvPr id="1994" name="Google Shape;1994;p20"/>
            <p:cNvSpPr/>
            <p:nvPr/>
          </p:nvSpPr>
          <p:spPr>
            <a:xfrm rot="5400000">
              <a:off x="1194550" y="2940892"/>
              <a:ext cx="1561178" cy="1560783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0" y="0"/>
                  </a:moveTo>
                  <a:lnTo>
                    <a:pt x="0" y="3950"/>
                  </a:lnTo>
                  <a:lnTo>
                    <a:pt x="3952" y="395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5" name="Google Shape;1995;p20"/>
            <p:cNvGrpSpPr/>
            <p:nvPr/>
          </p:nvGrpSpPr>
          <p:grpSpPr>
            <a:xfrm rot="5400000">
              <a:off x="1001306" y="3611444"/>
              <a:ext cx="1103436" cy="1030829"/>
              <a:chOff x="2158204" y="1844001"/>
              <a:chExt cx="1241071" cy="1159408"/>
            </a:xfrm>
          </p:grpSpPr>
          <p:sp>
            <p:nvSpPr>
              <p:cNvPr id="1996" name="Google Shape;1996;p20"/>
              <p:cNvSpPr/>
              <p:nvPr/>
            </p:nvSpPr>
            <p:spPr>
              <a:xfrm>
                <a:off x="33806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45" y="45"/>
                    </a:lnTo>
                    <a:cubicBezTo>
                      <a:pt x="67" y="22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0"/>
              <p:cNvSpPr/>
              <p:nvPr/>
            </p:nvSpPr>
            <p:spPr>
              <a:xfrm>
                <a:off x="338068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2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5" y="85"/>
                    </a:cubicBezTo>
                    <a:cubicBezTo>
                      <a:pt x="45" y="85"/>
                      <a:pt x="67" y="85"/>
                      <a:pt x="67" y="63"/>
                    </a:cubicBezTo>
                    <a:cubicBezTo>
                      <a:pt x="67" y="63"/>
                      <a:pt x="91" y="63"/>
                      <a:pt x="91" y="40"/>
                    </a:cubicBezTo>
                    <a:cubicBezTo>
                      <a:pt x="91" y="18"/>
                      <a:pt x="67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0"/>
              <p:cNvSpPr/>
              <p:nvPr/>
            </p:nvSpPr>
            <p:spPr>
              <a:xfrm>
                <a:off x="32928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0"/>
              <p:cNvSpPr/>
              <p:nvPr/>
            </p:nvSpPr>
            <p:spPr>
              <a:xfrm>
                <a:off x="3288327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68" y="57"/>
                      <a:pt x="62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46" y="91"/>
                      <a:pt x="46" y="91"/>
                      <a:pt x="68" y="91"/>
                    </a:cubicBezTo>
                    <a:cubicBezTo>
                      <a:pt x="68" y="91"/>
                      <a:pt x="91" y="91"/>
                      <a:pt x="91" y="69"/>
                    </a:cubicBezTo>
                    <a:cubicBezTo>
                      <a:pt x="113" y="46"/>
                      <a:pt x="113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0"/>
              <p:cNvSpPr/>
              <p:nvPr/>
            </p:nvSpPr>
            <p:spPr>
              <a:xfrm>
                <a:off x="32928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29" y="1"/>
                      <a:pt x="24" y="6"/>
                      <a:pt x="24" y="17"/>
                    </a:cubicBezTo>
                    <a:cubicBezTo>
                      <a:pt x="0" y="41"/>
                      <a:pt x="0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7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0"/>
              <p:cNvSpPr/>
              <p:nvPr/>
            </p:nvSpPr>
            <p:spPr>
              <a:xfrm>
                <a:off x="3292822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0" y="62"/>
                      <a:pt x="35" y="62"/>
                    </a:cubicBezTo>
                    <a:cubicBezTo>
                      <a:pt x="29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0"/>
              <p:cNvSpPr/>
              <p:nvPr/>
            </p:nvSpPr>
            <p:spPr>
              <a:xfrm>
                <a:off x="3117511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39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0"/>
              <p:cNvSpPr/>
              <p:nvPr/>
            </p:nvSpPr>
            <p:spPr>
              <a:xfrm>
                <a:off x="3117511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1"/>
                      <a:pt x="91" y="40"/>
                      <a:pt x="69" y="16"/>
                    </a:cubicBezTo>
                    <a:cubicBezTo>
                      <a:pt x="58" y="5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0"/>
              <p:cNvSpPr/>
              <p:nvPr/>
            </p:nvSpPr>
            <p:spPr>
              <a:xfrm>
                <a:off x="32053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17"/>
                      <a:pt x="0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0"/>
              <p:cNvSpPr/>
              <p:nvPr/>
            </p:nvSpPr>
            <p:spPr>
              <a:xfrm>
                <a:off x="320537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0" y="45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0"/>
              <p:cNvSpPr/>
              <p:nvPr/>
            </p:nvSpPr>
            <p:spPr>
              <a:xfrm>
                <a:off x="2947104" y="2985837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0"/>
              <p:cNvSpPr/>
              <p:nvPr/>
            </p:nvSpPr>
            <p:spPr>
              <a:xfrm>
                <a:off x="2942200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5"/>
                    </a:cubicBezTo>
                    <a:lnTo>
                      <a:pt x="24" y="45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lnTo>
                      <a:pt x="69" y="67"/>
                    </a:ln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0"/>
              <p:cNvSpPr/>
              <p:nvPr/>
            </p:nvSpPr>
            <p:spPr>
              <a:xfrm>
                <a:off x="33806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5"/>
                    </a:cubicBezTo>
                    <a:cubicBezTo>
                      <a:pt x="67" y="45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0"/>
              <p:cNvSpPr/>
              <p:nvPr/>
            </p:nvSpPr>
            <p:spPr>
              <a:xfrm>
                <a:off x="3375778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5" y="63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0"/>
              <p:cNvSpPr/>
              <p:nvPr/>
            </p:nvSpPr>
            <p:spPr>
              <a:xfrm>
                <a:off x="33806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5"/>
                    </a:cubicBezTo>
                    <a:cubicBezTo>
                      <a:pt x="67" y="45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0"/>
              <p:cNvSpPr/>
              <p:nvPr/>
            </p:nvSpPr>
            <p:spPr>
              <a:xfrm>
                <a:off x="338068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5" y="22"/>
                    </a:cubicBez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7"/>
                      <a:pt x="91" y="67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0"/>
              <p:cNvSpPr/>
              <p:nvPr/>
            </p:nvSpPr>
            <p:spPr>
              <a:xfrm>
                <a:off x="32928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0"/>
              <p:cNvSpPr/>
              <p:nvPr/>
            </p:nvSpPr>
            <p:spPr>
              <a:xfrm>
                <a:off x="3288327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57" y="24"/>
                    </a:moveTo>
                    <a:cubicBezTo>
                      <a:pt x="62" y="24"/>
                      <a:pt x="68" y="29"/>
                      <a:pt x="68" y="40"/>
                    </a:cubicBez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ubicBezTo>
                      <a:pt x="46" y="29"/>
                      <a:pt x="51" y="24"/>
                      <a:pt x="57" y="24"/>
                    </a:cubicBez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91" y="85"/>
                    </a:lnTo>
                    <a:cubicBezTo>
                      <a:pt x="113" y="63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0"/>
              <p:cNvSpPr/>
              <p:nvPr/>
            </p:nvSpPr>
            <p:spPr>
              <a:xfrm>
                <a:off x="33806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6"/>
                    </a:cubicBezTo>
                    <a:cubicBezTo>
                      <a:pt x="67" y="46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0"/>
              <p:cNvSpPr/>
              <p:nvPr/>
            </p:nvSpPr>
            <p:spPr>
              <a:xfrm>
                <a:off x="338068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8"/>
                      <a:pt x="91" y="68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0"/>
              <p:cNvSpPr/>
              <p:nvPr/>
            </p:nvSpPr>
            <p:spPr>
              <a:xfrm>
                <a:off x="32053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0"/>
              <p:cNvSpPr/>
              <p:nvPr/>
            </p:nvSpPr>
            <p:spPr>
              <a:xfrm>
                <a:off x="320537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3"/>
                    </a:lnTo>
                    <a:lnTo>
                      <a:pt x="22" y="63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0"/>
              <p:cNvSpPr/>
              <p:nvPr/>
            </p:nvSpPr>
            <p:spPr>
              <a:xfrm>
                <a:off x="31175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0"/>
              <p:cNvSpPr/>
              <p:nvPr/>
            </p:nvSpPr>
            <p:spPr>
              <a:xfrm>
                <a:off x="311751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6"/>
                      <a:pt x="46" y="62"/>
                      <a:pt x="43" y="62"/>
                    </a:cubicBezTo>
                    <a:cubicBezTo>
                      <a:pt x="40" y="62"/>
                      <a:pt x="35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0"/>
              <p:cNvSpPr/>
              <p:nvPr/>
            </p:nvSpPr>
            <p:spPr>
              <a:xfrm>
                <a:off x="32053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0"/>
              <p:cNvSpPr/>
              <p:nvPr/>
            </p:nvSpPr>
            <p:spPr>
              <a:xfrm>
                <a:off x="320537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0"/>
              <p:cNvSpPr/>
              <p:nvPr/>
            </p:nvSpPr>
            <p:spPr>
              <a:xfrm>
                <a:off x="32053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41"/>
                      <a:pt x="0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0"/>
              <p:cNvSpPr/>
              <p:nvPr/>
            </p:nvSpPr>
            <p:spPr>
              <a:xfrm>
                <a:off x="320537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0"/>
              <p:cNvSpPr/>
              <p:nvPr/>
            </p:nvSpPr>
            <p:spPr>
              <a:xfrm>
                <a:off x="31175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0"/>
              <p:cNvSpPr/>
              <p:nvPr/>
            </p:nvSpPr>
            <p:spPr>
              <a:xfrm>
                <a:off x="311751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5" y="52"/>
                      <a:pt x="24" y="40"/>
                    </a:cubicBezTo>
                    <a:cubicBezTo>
                      <a:pt x="35" y="29"/>
                      <a:pt x="40" y="24"/>
                      <a:pt x="43" y="24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0"/>
              <p:cNvSpPr/>
              <p:nvPr/>
            </p:nvSpPr>
            <p:spPr>
              <a:xfrm>
                <a:off x="32928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0"/>
              <p:cNvSpPr/>
              <p:nvPr/>
            </p:nvSpPr>
            <p:spPr>
              <a:xfrm>
                <a:off x="329282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5" y="57"/>
                    </a:cubicBezTo>
                    <a:cubicBezTo>
                      <a:pt x="29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7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0"/>
              <p:cNvSpPr/>
              <p:nvPr/>
            </p:nvSpPr>
            <p:spPr>
              <a:xfrm>
                <a:off x="32053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0"/>
              <p:cNvSpPr/>
              <p:nvPr/>
            </p:nvSpPr>
            <p:spPr>
              <a:xfrm>
                <a:off x="320537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0"/>
              <p:cNvSpPr/>
              <p:nvPr/>
            </p:nvSpPr>
            <p:spPr>
              <a:xfrm>
                <a:off x="30300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0"/>
              <p:cNvSpPr/>
              <p:nvPr/>
            </p:nvSpPr>
            <p:spPr>
              <a:xfrm>
                <a:off x="3030060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lnTo>
                      <a:pt x="46" y="18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0"/>
              <p:cNvSpPr/>
              <p:nvPr/>
            </p:nvSpPr>
            <p:spPr>
              <a:xfrm>
                <a:off x="32928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0"/>
              <p:cNvSpPr/>
              <p:nvPr/>
            </p:nvSpPr>
            <p:spPr>
              <a:xfrm>
                <a:off x="329282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0"/>
              <p:cNvSpPr/>
              <p:nvPr/>
            </p:nvSpPr>
            <p:spPr>
              <a:xfrm>
                <a:off x="2947104" y="2810525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0"/>
              <p:cNvSpPr/>
              <p:nvPr/>
            </p:nvSpPr>
            <p:spPr>
              <a:xfrm>
                <a:off x="2942200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45"/>
                      <a:pt x="69" y="45"/>
                    </a:cubicBezTo>
                    <a:lnTo>
                      <a:pt x="24" y="45"/>
                    </a:lnTo>
                    <a:cubicBezTo>
                      <a:pt x="24" y="45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0"/>
              <p:cNvSpPr/>
              <p:nvPr/>
            </p:nvSpPr>
            <p:spPr>
              <a:xfrm>
                <a:off x="30300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0"/>
              <p:cNvSpPr/>
              <p:nvPr/>
            </p:nvSpPr>
            <p:spPr>
              <a:xfrm>
                <a:off x="3030060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0"/>
              <p:cNvSpPr/>
              <p:nvPr/>
            </p:nvSpPr>
            <p:spPr>
              <a:xfrm>
                <a:off x="31175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0"/>
              <p:cNvSpPr/>
              <p:nvPr/>
            </p:nvSpPr>
            <p:spPr>
              <a:xfrm>
                <a:off x="311751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5"/>
                      <a:pt x="69" y="45"/>
                      <a:pt x="46" y="45"/>
                    </a:cubicBez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45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0"/>
              <p:cNvSpPr/>
              <p:nvPr/>
            </p:nvSpPr>
            <p:spPr>
              <a:xfrm>
                <a:off x="3030060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0"/>
              <p:cNvSpPr/>
              <p:nvPr/>
            </p:nvSpPr>
            <p:spPr>
              <a:xfrm>
                <a:off x="3030060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7" y="22"/>
                      <a:pt x="67" y="45"/>
                      <a:pt x="67" y="45"/>
                    </a:cubicBez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0"/>
              <p:cNvSpPr/>
              <p:nvPr/>
            </p:nvSpPr>
            <p:spPr>
              <a:xfrm>
                <a:off x="2947104" y="2722870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0"/>
              <p:cNvSpPr/>
              <p:nvPr/>
            </p:nvSpPr>
            <p:spPr>
              <a:xfrm>
                <a:off x="2942200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31175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311751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5" y="57"/>
                      <a:pt x="24" y="46"/>
                    </a:cubicBezTo>
                    <a:lnTo>
                      <a:pt x="24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9"/>
                    </a:cubicBezTo>
                    <a:cubicBezTo>
                      <a:pt x="91" y="46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30300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0"/>
              <p:cNvSpPr/>
              <p:nvPr/>
            </p:nvSpPr>
            <p:spPr>
              <a:xfrm>
                <a:off x="3030060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67" y="46"/>
                    </a:lnTo>
                    <a:lnTo>
                      <a:pt x="46" y="46"/>
                    </a:lnTo>
                    <a:lnTo>
                      <a:pt x="46" y="67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0"/>
              <p:cNvSpPr/>
              <p:nvPr/>
            </p:nvSpPr>
            <p:spPr>
              <a:xfrm>
                <a:off x="2859244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0"/>
              <p:cNvSpPr/>
              <p:nvPr/>
            </p:nvSpPr>
            <p:spPr>
              <a:xfrm>
                <a:off x="285474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0"/>
              <p:cNvSpPr/>
              <p:nvPr/>
            </p:nvSpPr>
            <p:spPr>
              <a:xfrm>
                <a:off x="32053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0"/>
              <p:cNvSpPr/>
              <p:nvPr/>
            </p:nvSpPr>
            <p:spPr>
              <a:xfrm>
                <a:off x="320537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lnTo>
                      <a:pt x="46" y="46"/>
                    </a:ln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0" y="0"/>
                    </a:moveTo>
                    <a:lnTo>
                      <a:pt x="0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0"/>
              <p:cNvSpPr/>
              <p:nvPr/>
            </p:nvSpPr>
            <p:spPr>
              <a:xfrm>
                <a:off x="2859244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0"/>
              <p:cNvSpPr/>
              <p:nvPr/>
            </p:nvSpPr>
            <p:spPr>
              <a:xfrm>
                <a:off x="285474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cubicBezTo>
                      <a:pt x="22" y="61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5"/>
                      <a:pt x="22" y="16"/>
                    </a:cubicBezTo>
                    <a:cubicBezTo>
                      <a:pt x="1" y="40"/>
                      <a:pt x="1" y="61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8" y="16"/>
                    </a:cubicBezTo>
                    <a:cubicBezTo>
                      <a:pt x="68" y="5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0"/>
              <p:cNvSpPr/>
              <p:nvPr/>
            </p:nvSpPr>
            <p:spPr>
              <a:xfrm>
                <a:off x="2859244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2854749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63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68" y="85"/>
                    </a:cubicBezTo>
                    <a:cubicBezTo>
                      <a:pt x="91" y="85"/>
                      <a:pt x="91" y="63"/>
                      <a:pt x="91" y="63"/>
                    </a:cubicBezTo>
                    <a:cubicBezTo>
                      <a:pt x="91" y="40"/>
                      <a:pt x="91" y="40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0"/>
              <p:cNvSpPr/>
              <p:nvPr/>
            </p:nvSpPr>
            <p:spPr>
              <a:xfrm>
                <a:off x="2771793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0"/>
              <p:cNvSpPr/>
              <p:nvPr/>
            </p:nvSpPr>
            <p:spPr>
              <a:xfrm>
                <a:off x="276688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70" y="40"/>
                    </a:moveTo>
                    <a:lnTo>
                      <a:pt x="70" y="61"/>
                    </a:lnTo>
                    <a:lnTo>
                      <a:pt x="24" y="61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2947104" y="2898181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0"/>
              <p:cNvSpPr/>
              <p:nvPr/>
            </p:nvSpPr>
            <p:spPr>
              <a:xfrm>
                <a:off x="2942200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0"/>
              <p:cNvSpPr/>
              <p:nvPr/>
            </p:nvSpPr>
            <p:spPr>
              <a:xfrm>
                <a:off x="2859244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285474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cubicBezTo>
                      <a:pt x="22" y="45"/>
                      <a:pt x="22" y="45"/>
                      <a:pt x="46" y="22"/>
                    </a:cubicBezTo>
                    <a:close/>
                    <a:moveTo>
                      <a:pt x="22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2683933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2679438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3" y="16"/>
                    </a:cubicBezTo>
                    <a:cubicBezTo>
                      <a:pt x="1" y="40"/>
                      <a:pt x="1" y="61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79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0"/>
              <p:cNvSpPr/>
              <p:nvPr/>
            </p:nvSpPr>
            <p:spPr>
              <a:xfrm>
                <a:off x="2771793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0"/>
              <p:cNvSpPr/>
              <p:nvPr/>
            </p:nvSpPr>
            <p:spPr>
              <a:xfrm>
                <a:off x="276688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lnTo>
                      <a:pt x="46" y="22"/>
                    </a:ln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0"/>
              <p:cNvSpPr/>
              <p:nvPr/>
            </p:nvSpPr>
            <p:spPr>
              <a:xfrm>
                <a:off x="3030060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0"/>
              <p:cNvSpPr/>
              <p:nvPr/>
            </p:nvSpPr>
            <p:spPr>
              <a:xfrm>
                <a:off x="3030060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7" y="40"/>
                      <a:pt x="67" y="61"/>
                      <a:pt x="46" y="61"/>
                    </a:cubicBezTo>
                    <a:lnTo>
                      <a:pt x="22" y="61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5"/>
                      <a:pt x="1" y="16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7" y="16"/>
                    </a:cubicBezTo>
                    <a:cubicBezTo>
                      <a:pt x="67" y="5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0"/>
              <p:cNvSpPr/>
              <p:nvPr/>
            </p:nvSpPr>
            <p:spPr>
              <a:xfrm>
                <a:off x="2683933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0"/>
              <p:cNvSpPr/>
              <p:nvPr/>
            </p:nvSpPr>
            <p:spPr>
              <a:xfrm>
                <a:off x="2679438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91" y="85"/>
                    </a:cubicBezTo>
                    <a:lnTo>
                      <a:pt x="91" y="63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0"/>
              <p:cNvSpPr/>
              <p:nvPr/>
            </p:nvSpPr>
            <p:spPr>
              <a:xfrm>
                <a:off x="2596482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0"/>
              <p:cNvSpPr/>
              <p:nvPr/>
            </p:nvSpPr>
            <p:spPr>
              <a:xfrm>
                <a:off x="2591782" y="2984815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lnTo>
                      <a:pt x="45" y="90"/>
                    </a:lnTo>
                    <a:cubicBezTo>
                      <a:pt x="69" y="90"/>
                      <a:pt x="69" y="67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0"/>
              <p:cNvSpPr/>
              <p:nvPr/>
            </p:nvSpPr>
            <p:spPr>
              <a:xfrm>
                <a:off x="2771793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2766889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cubicBezTo>
                      <a:pt x="70" y="90"/>
                      <a:pt x="70" y="67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32928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40"/>
                    </a:cubicBezTo>
                    <a:cubicBezTo>
                      <a:pt x="24" y="52"/>
                      <a:pt x="29" y="57"/>
                      <a:pt x="38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3288327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91" y="85"/>
                    </a:lnTo>
                    <a:cubicBezTo>
                      <a:pt x="113" y="62"/>
                      <a:pt x="113" y="40"/>
                      <a:pt x="91" y="17"/>
                    </a:cubicBez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32928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29" y="0"/>
                      <a:pt x="24" y="5"/>
                      <a:pt x="24" y="16"/>
                    </a:cubicBezTo>
                    <a:cubicBezTo>
                      <a:pt x="0" y="16"/>
                      <a:pt x="0" y="40"/>
                      <a:pt x="24" y="40"/>
                    </a:cubicBezTo>
                    <a:cubicBezTo>
                      <a:pt x="24" y="51"/>
                      <a:pt x="29" y="56"/>
                      <a:pt x="38" y="56"/>
                    </a:cubicBezTo>
                    <a:cubicBezTo>
                      <a:pt x="46" y="56"/>
                      <a:pt x="57" y="51"/>
                      <a:pt x="69" y="40"/>
                    </a:cubicBezTo>
                    <a:lnTo>
                      <a:pt x="69" y="16"/>
                    </a:lnTo>
                    <a:cubicBezTo>
                      <a:pt x="57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0"/>
              <p:cNvSpPr/>
              <p:nvPr/>
            </p:nvSpPr>
            <p:spPr>
              <a:xfrm>
                <a:off x="3288327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cubicBezTo>
                      <a:pt x="46" y="85"/>
                      <a:pt x="46" y="109"/>
                      <a:pt x="68" y="109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9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0"/>
              <p:cNvSpPr/>
              <p:nvPr/>
            </p:nvSpPr>
            <p:spPr>
              <a:xfrm>
                <a:off x="32053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0"/>
              <p:cNvSpPr/>
              <p:nvPr/>
            </p:nvSpPr>
            <p:spPr>
              <a:xfrm>
                <a:off x="320537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0"/>
              <p:cNvSpPr/>
              <p:nvPr/>
            </p:nvSpPr>
            <p:spPr>
              <a:xfrm>
                <a:off x="32928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0"/>
              <p:cNvSpPr/>
              <p:nvPr/>
            </p:nvSpPr>
            <p:spPr>
              <a:xfrm>
                <a:off x="329282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0"/>
              <p:cNvSpPr/>
              <p:nvPr/>
            </p:nvSpPr>
            <p:spPr>
              <a:xfrm>
                <a:off x="32053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320537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31175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311751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4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32928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0"/>
              <p:cNvSpPr/>
              <p:nvPr/>
            </p:nvSpPr>
            <p:spPr>
              <a:xfrm>
                <a:off x="3288327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0"/>
              <p:cNvSpPr/>
              <p:nvPr/>
            </p:nvSpPr>
            <p:spPr>
              <a:xfrm>
                <a:off x="32053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6" y="52"/>
                      <a:pt x="67" y="40"/>
                    </a:cubicBez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0"/>
              <p:cNvSpPr/>
              <p:nvPr/>
            </p:nvSpPr>
            <p:spPr>
              <a:xfrm>
                <a:off x="320537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1" y="6"/>
                      <a:pt x="0" y="17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56" y="6"/>
                      <a:pt x="45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33806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6"/>
                    </a:cubicBezTo>
                    <a:cubicBezTo>
                      <a:pt x="67" y="46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3375778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5" y="64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2947104" y="2463377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2942200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69" y="40"/>
                    </a:moveTo>
                    <a:lnTo>
                      <a:pt x="46" y="61"/>
                    </a:lnTo>
                    <a:lnTo>
                      <a:pt x="24" y="40"/>
                    </a:ln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69" y="85"/>
                    </a:lnTo>
                    <a:cubicBezTo>
                      <a:pt x="91" y="61"/>
                      <a:pt x="91" y="61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0"/>
              <p:cNvSpPr/>
              <p:nvPr/>
            </p:nvSpPr>
            <p:spPr>
              <a:xfrm>
                <a:off x="30300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0"/>
              <p:cNvSpPr/>
              <p:nvPr/>
            </p:nvSpPr>
            <p:spPr>
              <a:xfrm>
                <a:off x="3030060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67" y="40"/>
                      <a:pt x="67" y="40"/>
                      <a:pt x="46" y="63"/>
                    </a:cubicBezTo>
                    <a:lnTo>
                      <a:pt x="22" y="63"/>
                    </a:lnTo>
                    <a:lnTo>
                      <a:pt x="22" y="40"/>
                    </a:ln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0"/>
              <p:cNvSpPr/>
              <p:nvPr/>
            </p:nvSpPr>
            <p:spPr>
              <a:xfrm>
                <a:off x="31175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311751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69" y="46"/>
                      <a:pt x="69" y="46"/>
                      <a:pt x="46" y="67"/>
                    </a:cubicBezTo>
                    <a:lnTo>
                      <a:pt x="24" y="67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30300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3030060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67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46" y="46"/>
                      <a:pt x="46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0"/>
              <p:cNvSpPr/>
              <p:nvPr/>
            </p:nvSpPr>
            <p:spPr>
              <a:xfrm>
                <a:off x="2947104" y="2375925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0"/>
              <p:cNvSpPr/>
              <p:nvPr/>
            </p:nvSpPr>
            <p:spPr>
              <a:xfrm>
                <a:off x="2942200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9"/>
                    </a:cubicBezTo>
                    <a:cubicBezTo>
                      <a:pt x="24" y="69"/>
                      <a:pt x="24" y="46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69" y="91"/>
                    </a:ln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0"/>
              <p:cNvSpPr/>
              <p:nvPr/>
            </p:nvSpPr>
            <p:spPr>
              <a:xfrm>
                <a:off x="31175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0"/>
              <p:cNvSpPr/>
              <p:nvPr/>
            </p:nvSpPr>
            <p:spPr>
              <a:xfrm>
                <a:off x="311751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40"/>
                      <a:pt x="46" y="63"/>
                    </a:cubicBezTo>
                    <a:lnTo>
                      <a:pt x="24" y="63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3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0"/>
              <p:cNvSpPr/>
              <p:nvPr/>
            </p:nvSpPr>
            <p:spPr>
              <a:xfrm>
                <a:off x="30300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0"/>
              <p:cNvSpPr/>
              <p:nvPr/>
            </p:nvSpPr>
            <p:spPr>
              <a:xfrm>
                <a:off x="3030060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7" y="46"/>
                    </a:moveTo>
                    <a:cubicBezTo>
                      <a:pt x="67" y="46"/>
                      <a:pt x="67" y="68"/>
                      <a:pt x="46" y="68"/>
                    </a:cubicBez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0"/>
              <p:cNvSpPr/>
              <p:nvPr/>
            </p:nvSpPr>
            <p:spPr>
              <a:xfrm>
                <a:off x="2859244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0"/>
              <p:cNvSpPr/>
              <p:nvPr/>
            </p:nvSpPr>
            <p:spPr>
              <a:xfrm>
                <a:off x="2854749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40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68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0"/>
              <p:cNvSpPr/>
              <p:nvPr/>
            </p:nvSpPr>
            <p:spPr>
              <a:xfrm>
                <a:off x="31175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0"/>
              <p:cNvSpPr/>
              <p:nvPr/>
            </p:nvSpPr>
            <p:spPr>
              <a:xfrm>
                <a:off x="311751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8"/>
                    </a:cubicBez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0"/>
              <p:cNvSpPr/>
              <p:nvPr/>
            </p:nvSpPr>
            <p:spPr>
              <a:xfrm>
                <a:off x="2771793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0"/>
              <p:cNvSpPr/>
              <p:nvPr/>
            </p:nvSpPr>
            <p:spPr>
              <a:xfrm>
                <a:off x="2766889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17"/>
                    </a:moveTo>
                    <a:lnTo>
                      <a:pt x="70" y="41"/>
                    </a:lnTo>
                    <a:cubicBezTo>
                      <a:pt x="58" y="51"/>
                      <a:pt x="52" y="57"/>
                      <a:pt x="49" y="57"/>
                    </a:cubicBezTo>
                    <a:cubicBezTo>
                      <a:pt x="46" y="57"/>
                      <a:pt x="46" y="51"/>
                      <a:pt x="46" y="41"/>
                    </a:cubicBezTo>
                    <a:lnTo>
                      <a:pt x="24" y="41"/>
                    </a:lnTo>
                    <a:cubicBezTo>
                      <a:pt x="24" y="41"/>
                      <a:pt x="46" y="41"/>
                      <a:pt x="46" y="17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46" y="86"/>
                      <a:pt x="46" y="86"/>
                    </a:cubicBezTo>
                    <a:cubicBezTo>
                      <a:pt x="70" y="86"/>
                      <a:pt x="70" y="86"/>
                      <a:pt x="91" y="62"/>
                    </a:cubicBezTo>
                    <a:lnTo>
                      <a:pt x="91" y="41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0"/>
              <p:cNvSpPr/>
              <p:nvPr/>
            </p:nvSpPr>
            <p:spPr>
              <a:xfrm>
                <a:off x="2859244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0"/>
              <p:cNvSpPr/>
              <p:nvPr/>
            </p:nvSpPr>
            <p:spPr>
              <a:xfrm>
                <a:off x="2854749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68" y="40"/>
                    </a:ln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2" y="63"/>
                    </a:cubicBezTo>
                    <a:cubicBezTo>
                      <a:pt x="22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68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0"/>
              <p:cNvSpPr/>
              <p:nvPr/>
            </p:nvSpPr>
            <p:spPr>
              <a:xfrm>
                <a:off x="2947104" y="2635214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0"/>
              <p:cNvSpPr/>
              <p:nvPr/>
            </p:nvSpPr>
            <p:spPr>
              <a:xfrm>
                <a:off x="2942200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17"/>
                    </a:moveTo>
                    <a:lnTo>
                      <a:pt x="69" y="41"/>
                    </a:lnTo>
                    <a:lnTo>
                      <a:pt x="24" y="41"/>
                    </a:lnTo>
                    <a:lnTo>
                      <a:pt x="46" y="17"/>
                    </a:ln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24" y="86"/>
                      <a:pt x="46" y="86"/>
                    </a:cubicBezTo>
                    <a:cubicBezTo>
                      <a:pt x="69" y="86"/>
                      <a:pt x="69" y="86"/>
                      <a:pt x="69" y="62"/>
                    </a:cubicBezTo>
                    <a:cubicBezTo>
                      <a:pt x="91" y="62"/>
                      <a:pt x="91" y="41"/>
                      <a:pt x="91" y="41"/>
                    </a:cubicBezTo>
                    <a:cubicBezTo>
                      <a:pt x="91" y="17"/>
                      <a:pt x="91" y="17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0"/>
              <p:cNvSpPr/>
              <p:nvPr/>
            </p:nvSpPr>
            <p:spPr>
              <a:xfrm>
                <a:off x="2859244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0"/>
              <p:cNvSpPr/>
              <p:nvPr/>
            </p:nvSpPr>
            <p:spPr>
              <a:xfrm>
                <a:off x="2854749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46" y="0"/>
                      <a:pt x="22" y="0"/>
                      <a:pt x="22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22"/>
                    </a:cubicBezTo>
                    <a:lnTo>
                      <a:pt x="68" y="46"/>
                    </a:lnTo>
                    <a:lnTo>
                      <a:pt x="46" y="67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lnTo>
                      <a:pt x="68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0"/>
              <p:cNvSpPr/>
              <p:nvPr/>
            </p:nvSpPr>
            <p:spPr>
              <a:xfrm>
                <a:off x="2771793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0"/>
              <p:cNvSpPr/>
              <p:nvPr/>
            </p:nvSpPr>
            <p:spPr>
              <a:xfrm>
                <a:off x="2766889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46" y="24"/>
                      <a:pt x="70" y="24"/>
                      <a:pt x="70" y="46"/>
                    </a:cubicBezTo>
                    <a:cubicBezTo>
                      <a:pt x="58" y="58"/>
                      <a:pt x="52" y="63"/>
                      <a:pt x="49" y="63"/>
                    </a:cubicBezTo>
                    <a:cubicBezTo>
                      <a:pt x="46" y="63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0"/>
              <p:cNvSpPr/>
              <p:nvPr/>
            </p:nvSpPr>
            <p:spPr>
              <a:xfrm>
                <a:off x="2947104" y="2551237"/>
                <a:ext cx="9399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5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0"/>
              <p:cNvSpPr/>
              <p:nvPr/>
            </p:nvSpPr>
            <p:spPr>
              <a:xfrm>
                <a:off x="2942200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24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0"/>
              <p:cNvSpPr/>
              <p:nvPr/>
            </p:nvSpPr>
            <p:spPr>
              <a:xfrm>
                <a:off x="2859244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0"/>
              <p:cNvSpPr/>
              <p:nvPr/>
            </p:nvSpPr>
            <p:spPr>
              <a:xfrm>
                <a:off x="2854749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46" y="22"/>
                      <a:pt x="46" y="46"/>
                      <a:pt x="68" y="46"/>
                    </a:cubicBezTo>
                    <a:lnTo>
                      <a:pt x="68" y="67"/>
                    </a:lnTo>
                    <a:lnTo>
                      <a:pt x="46" y="67"/>
                    </a:lnTo>
                    <a:cubicBezTo>
                      <a:pt x="22" y="46"/>
                      <a:pt x="22" y="4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2" y="91"/>
                    </a:cubicBezTo>
                    <a:lnTo>
                      <a:pt x="68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0"/>
              <p:cNvSpPr/>
              <p:nvPr/>
            </p:nvSpPr>
            <p:spPr>
              <a:xfrm>
                <a:off x="2683933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0"/>
              <p:cNvSpPr/>
              <p:nvPr/>
            </p:nvSpPr>
            <p:spPr>
              <a:xfrm>
                <a:off x="2679438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cubicBezTo>
                      <a:pt x="46" y="18"/>
                      <a:pt x="68" y="18"/>
                      <a:pt x="68" y="40"/>
                    </a:cubicBez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3" y="63"/>
                    </a:cubicBezTo>
                    <a:cubicBezTo>
                      <a:pt x="23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91" y="63"/>
                    </a:cubicBez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0"/>
              <p:cNvSpPr/>
              <p:nvPr/>
            </p:nvSpPr>
            <p:spPr>
              <a:xfrm>
                <a:off x="2771793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0"/>
              <p:cNvSpPr/>
              <p:nvPr/>
            </p:nvSpPr>
            <p:spPr>
              <a:xfrm>
                <a:off x="2766889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6"/>
                    </a:moveTo>
                    <a:lnTo>
                      <a:pt x="70" y="40"/>
                    </a:lnTo>
                    <a:lnTo>
                      <a:pt x="70" y="61"/>
                    </a:lnTo>
                    <a:lnTo>
                      <a:pt x="46" y="61"/>
                    </a:lnTo>
                    <a:cubicBezTo>
                      <a:pt x="46" y="40"/>
                      <a:pt x="24" y="40"/>
                      <a:pt x="24" y="40"/>
                    </a:cubicBezTo>
                    <a:lnTo>
                      <a:pt x="46" y="40"/>
                    </a:lnTo>
                    <a:lnTo>
                      <a:pt x="46" y="16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0"/>
              <p:cNvSpPr/>
              <p:nvPr/>
            </p:nvSpPr>
            <p:spPr>
              <a:xfrm>
                <a:off x="2596482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0"/>
              <p:cNvSpPr/>
              <p:nvPr/>
            </p:nvSpPr>
            <p:spPr>
              <a:xfrm>
                <a:off x="2591782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0"/>
              <p:cNvSpPr/>
              <p:nvPr/>
            </p:nvSpPr>
            <p:spPr>
              <a:xfrm>
                <a:off x="2683933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0"/>
              <p:cNvSpPr/>
              <p:nvPr/>
            </p:nvSpPr>
            <p:spPr>
              <a:xfrm>
                <a:off x="2679438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0"/>
                    </a:moveTo>
                    <a:cubicBezTo>
                      <a:pt x="1" y="24"/>
                      <a:pt x="1" y="46"/>
                      <a:pt x="23" y="69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0"/>
              <p:cNvSpPr/>
              <p:nvPr/>
            </p:nvSpPr>
            <p:spPr>
              <a:xfrm>
                <a:off x="2683933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0"/>
              <p:cNvSpPr/>
              <p:nvPr/>
            </p:nvSpPr>
            <p:spPr>
              <a:xfrm>
                <a:off x="2679438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lnTo>
                      <a:pt x="46" y="22"/>
                    </a:lnTo>
                    <a:close/>
                    <a:moveTo>
                      <a:pt x="23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0"/>
              <p:cNvSpPr/>
              <p:nvPr/>
            </p:nvSpPr>
            <p:spPr>
              <a:xfrm>
                <a:off x="2596482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0"/>
              <p:cNvSpPr/>
              <p:nvPr/>
            </p:nvSpPr>
            <p:spPr>
              <a:xfrm>
                <a:off x="2591782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46"/>
                      <a:pt x="69" y="69"/>
                      <a:pt x="45" y="69"/>
                    </a:cubicBezTo>
                    <a:lnTo>
                      <a:pt x="45" y="46"/>
                    </a:ln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69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0"/>
              <p:cNvSpPr/>
              <p:nvPr/>
            </p:nvSpPr>
            <p:spPr>
              <a:xfrm>
                <a:off x="2771793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0"/>
              <p:cNvSpPr/>
              <p:nvPr/>
            </p:nvSpPr>
            <p:spPr>
              <a:xfrm>
                <a:off x="276688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4"/>
                    </a:moveTo>
                    <a:lnTo>
                      <a:pt x="70" y="46"/>
                    </a:lnTo>
                    <a:lnTo>
                      <a:pt x="46" y="69"/>
                    </a:lnTo>
                    <a:lnTo>
                      <a:pt x="46" y="46"/>
                    </a:ln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0"/>
              <p:cNvSpPr/>
              <p:nvPr/>
            </p:nvSpPr>
            <p:spPr>
              <a:xfrm>
                <a:off x="2683933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0"/>
              <p:cNvSpPr/>
              <p:nvPr/>
            </p:nvSpPr>
            <p:spPr>
              <a:xfrm>
                <a:off x="2679438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6"/>
                    </a:lnTo>
                    <a:cubicBezTo>
                      <a:pt x="57" y="56"/>
                      <a:pt x="51" y="62"/>
                      <a:pt x="49" y="62"/>
                    </a:cubicBezTo>
                    <a:cubicBezTo>
                      <a:pt x="46" y="62"/>
                      <a:pt x="46" y="5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23" y="0"/>
                      <a:pt x="23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0"/>
              <p:cNvSpPr/>
              <p:nvPr/>
            </p:nvSpPr>
            <p:spPr>
              <a:xfrm>
                <a:off x="25086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0"/>
              <p:cNvSpPr/>
              <p:nvPr/>
            </p:nvSpPr>
            <p:spPr>
              <a:xfrm>
                <a:off x="2504331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1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9"/>
                    </a:cubicBezTo>
                    <a:cubicBezTo>
                      <a:pt x="112" y="46"/>
                      <a:pt x="112" y="24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0"/>
              <p:cNvSpPr/>
              <p:nvPr/>
            </p:nvSpPr>
            <p:spPr>
              <a:xfrm>
                <a:off x="2596482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0"/>
              <p:cNvSpPr/>
              <p:nvPr/>
            </p:nvSpPr>
            <p:spPr>
              <a:xfrm>
                <a:off x="2591782" y="2635214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17"/>
                    </a:moveTo>
                    <a:lnTo>
                      <a:pt x="69" y="41"/>
                    </a:lnTo>
                    <a:cubicBezTo>
                      <a:pt x="69" y="51"/>
                      <a:pt x="63" y="57"/>
                      <a:pt x="57" y="57"/>
                    </a:cubicBezTo>
                    <a:cubicBezTo>
                      <a:pt x="51" y="57"/>
                      <a:pt x="45" y="51"/>
                      <a:pt x="45" y="41"/>
                    </a:cubicBezTo>
                    <a:lnTo>
                      <a:pt x="45" y="17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17"/>
                      <a:pt x="0" y="17"/>
                      <a:pt x="0" y="41"/>
                    </a:cubicBezTo>
                    <a:lnTo>
                      <a:pt x="24" y="62"/>
                    </a:lnTo>
                    <a:cubicBezTo>
                      <a:pt x="24" y="86"/>
                      <a:pt x="45" y="86"/>
                      <a:pt x="45" y="86"/>
                    </a:cubicBezTo>
                    <a:cubicBezTo>
                      <a:pt x="69" y="86"/>
                      <a:pt x="69" y="86"/>
                      <a:pt x="90" y="62"/>
                    </a:cubicBezTo>
                    <a:lnTo>
                      <a:pt x="90" y="41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0"/>
              <p:cNvSpPr/>
              <p:nvPr/>
            </p:nvSpPr>
            <p:spPr>
              <a:xfrm>
                <a:off x="2508622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0"/>
              <p:cNvSpPr/>
              <p:nvPr/>
            </p:nvSpPr>
            <p:spPr>
              <a:xfrm>
                <a:off x="2504331" y="2893686"/>
                <a:ext cx="2308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67" y="40"/>
                    </a:moveTo>
                    <a:lnTo>
                      <a:pt x="67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5"/>
                      <a:pt x="22" y="16"/>
                    </a:cubicBezTo>
                    <a:cubicBezTo>
                      <a:pt x="0" y="40"/>
                      <a:pt x="0" y="61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1"/>
                      <a:pt x="112" y="40"/>
                      <a:pt x="90" y="16"/>
                    </a:cubicBezTo>
                    <a:cubicBezTo>
                      <a:pt x="79" y="5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0"/>
              <p:cNvSpPr/>
              <p:nvPr/>
            </p:nvSpPr>
            <p:spPr>
              <a:xfrm>
                <a:off x="2421171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46" y="63"/>
                    </a:lnTo>
                    <a:cubicBezTo>
                      <a:pt x="68" y="39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0"/>
              <p:cNvSpPr/>
              <p:nvPr/>
            </p:nvSpPr>
            <p:spPr>
              <a:xfrm>
                <a:off x="2416471" y="2893686"/>
                <a:ext cx="23497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5"/>
                      <a:pt x="24" y="16"/>
                    </a:cubicBezTo>
                    <a:cubicBezTo>
                      <a:pt x="0" y="40"/>
                      <a:pt x="0" y="61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1"/>
                    </a:lnTo>
                    <a:cubicBezTo>
                      <a:pt x="114" y="40"/>
                      <a:pt x="91" y="40"/>
                      <a:pt x="91" y="16"/>
                    </a:cubicBez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0"/>
              <p:cNvSpPr/>
              <p:nvPr/>
            </p:nvSpPr>
            <p:spPr>
              <a:xfrm>
                <a:off x="2596482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0"/>
              <p:cNvSpPr/>
              <p:nvPr/>
            </p:nvSpPr>
            <p:spPr>
              <a:xfrm>
                <a:off x="2591782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cubicBezTo>
                      <a:pt x="24" y="40"/>
                      <a:pt x="0" y="40"/>
                      <a:pt x="0" y="61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1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0"/>
              <p:cNvSpPr/>
              <p:nvPr/>
            </p:nvSpPr>
            <p:spPr>
              <a:xfrm>
                <a:off x="2508622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0"/>
              <p:cNvSpPr/>
              <p:nvPr/>
            </p:nvSpPr>
            <p:spPr>
              <a:xfrm>
                <a:off x="2504331" y="280950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2" y="0"/>
                    </a:moveTo>
                    <a:cubicBezTo>
                      <a:pt x="22" y="22"/>
                      <a:pt x="0" y="22"/>
                      <a:pt x="0" y="45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45"/>
                      <a:pt x="112" y="22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0"/>
              <p:cNvSpPr/>
              <p:nvPr/>
            </p:nvSpPr>
            <p:spPr>
              <a:xfrm>
                <a:off x="24211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7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0"/>
              <p:cNvSpPr/>
              <p:nvPr/>
            </p:nvSpPr>
            <p:spPr>
              <a:xfrm>
                <a:off x="242117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5"/>
                    </a:lnTo>
                    <a:cubicBezTo>
                      <a:pt x="91" y="22"/>
                      <a:pt x="68" y="22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0"/>
              <p:cNvSpPr/>
              <p:nvPr/>
            </p:nvSpPr>
            <p:spPr>
              <a:xfrm>
                <a:off x="31175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0"/>
              <p:cNvSpPr/>
              <p:nvPr/>
            </p:nvSpPr>
            <p:spPr>
              <a:xfrm>
                <a:off x="311751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0"/>
              <p:cNvSpPr/>
              <p:nvPr/>
            </p:nvSpPr>
            <p:spPr>
              <a:xfrm>
                <a:off x="32053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0"/>
              <p:cNvSpPr/>
              <p:nvPr/>
            </p:nvSpPr>
            <p:spPr>
              <a:xfrm>
                <a:off x="320537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0"/>
              <p:cNvSpPr/>
              <p:nvPr/>
            </p:nvSpPr>
            <p:spPr>
              <a:xfrm>
                <a:off x="294904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6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0"/>
              <p:cNvSpPr/>
              <p:nvPr/>
            </p:nvSpPr>
            <p:spPr>
              <a:xfrm>
                <a:off x="2949041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lnTo>
                      <a:pt x="24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8"/>
                    </a:cubicBezTo>
                    <a:cubicBezTo>
                      <a:pt x="91" y="46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0"/>
              <p:cNvSpPr/>
              <p:nvPr/>
            </p:nvSpPr>
            <p:spPr>
              <a:xfrm>
                <a:off x="286990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6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0"/>
              <p:cNvSpPr/>
              <p:nvPr/>
            </p:nvSpPr>
            <p:spPr>
              <a:xfrm>
                <a:off x="2869909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0"/>
              <p:cNvSpPr/>
              <p:nvPr/>
            </p:nvSpPr>
            <p:spPr>
              <a:xfrm>
                <a:off x="30300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7" y="51"/>
                      <a:pt x="67" y="40"/>
                    </a:cubicBezTo>
                    <a:lnTo>
                      <a:pt x="67" y="16"/>
                    </a:lnTo>
                    <a:cubicBezTo>
                      <a:pt x="57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0"/>
              <p:cNvSpPr/>
              <p:nvPr/>
            </p:nvSpPr>
            <p:spPr>
              <a:xfrm>
                <a:off x="3030060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7" y="40"/>
                      <a:pt x="67" y="40"/>
                      <a:pt x="67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9"/>
                    </a:cubicBezTo>
                    <a:lnTo>
                      <a:pt x="1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0"/>
              <p:cNvSpPr/>
              <p:nvPr/>
            </p:nvSpPr>
            <p:spPr>
              <a:xfrm>
                <a:off x="31175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6" y="57"/>
                      <a:pt x="58" y="52"/>
                      <a:pt x="69" y="40"/>
                    </a:cubicBez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0"/>
              <p:cNvSpPr/>
              <p:nvPr/>
            </p:nvSpPr>
            <p:spPr>
              <a:xfrm>
                <a:off x="311751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6"/>
                      <a:pt x="1" y="17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0"/>
              <p:cNvSpPr/>
              <p:nvPr/>
            </p:nvSpPr>
            <p:spPr>
              <a:xfrm>
                <a:off x="30300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7" y="52"/>
                      <a:pt x="67" y="40"/>
                    </a:cubicBez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0"/>
              <p:cNvSpPr/>
              <p:nvPr/>
            </p:nvSpPr>
            <p:spPr>
              <a:xfrm>
                <a:off x="3030060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6"/>
                      <a:pt x="1" y="17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67" y="6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0"/>
              <p:cNvSpPr/>
              <p:nvPr/>
            </p:nvSpPr>
            <p:spPr>
              <a:xfrm>
                <a:off x="2947104" y="2026529"/>
                <a:ext cx="9399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46" h="56" extrusionOk="0">
                    <a:moveTo>
                      <a:pt x="22" y="0"/>
                    </a:moveTo>
                    <a:cubicBezTo>
                      <a:pt x="17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17" y="56"/>
                      <a:pt x="22" y="56"/>
                    </a:cubicBezTo>
                    <a:cubicBezTo>
                      <a:pt x="28" y="56"/>
                      <a:pt x="34" y="51"/>
                      <a:pt x="45" y="40"/>
                    </a:cubicBezTo>
                    <a:lnTo>
                      <a:pt x="45" y="16"/>
                    </a:lnTo>
                    <a:cubicBezTo>
                      <a:pt x="34" y="5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0"/>
              <p:cNvSpPr/>
              <p:nvPr/>
            </p:nvSpPr>
            <p:spPr>
              <a:xfrm>
                <a:off x="2942200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6"/>
                    </a:cubicBezTo>
                    <a:lnTo>
                      <a:pt x="24" y="46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cubicBezTo>
                      <a:pt x="24" y="67"/>
                      <a:pt x="24" y="91"/>
                      <a:pt x="46" y="91"/>
                    </a:cubicBezTo>
                    <a:cubicBezTo>
                      <a:pt x="69" y="91"/>
                      <a:pt x="69" y="67"/>
                      <a:pt x="69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0"/>
              <p:cNvSpPr/>
              <p:nvPr/>
            </p:nvSpPr>
            <p:spPr>
              <a:xfrm>
                <a:off x="31175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6" y="56"/>
                      <a:pt x="58" y="51"/>
                      <a:pt x="69" y="40"/>
                    </a:cubicBezTo>
                    <a:lnTo>
                      <a:pt x="69" y="16"/>
                    </a:lnTo>
                    <a:cubicBezTo>
                      <a:pt x="58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0"/>
              <p:cNvSpPr/>
              <p:nvPr/>
            </p:nvSpPr>
            <p:spPr>
              <a:xfrm>
                <a:off x="311751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9"/>
                    </a:cubicBezTo>
                    <a:lnTo>
                      <a:pt x="1" y="85"/>
                    </a:lnTo>
                    <a:cubicBezTo>
                      <a:pt x="24" y="85"/>
                      <a:pt x="24" y="109"/>
                      <a:pt x="46" y="109"/>
                    </a:cubicBezTo>
                    <a:lnTo>
                      <a:pt x="69" y="85"/>
                    </a:lnTo>
                    <a:cubicBezTo>
                      <a:pt x="91" y="64"/>
                      <a:pt x="91" y="40"/>
                      <a:pt x="69" y="19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0"/>
              <p:cNvSpPr/>
              <p:nvPr/>
            </p:nvSpPr>
            <p:spPr>
              <a:xfrm>
                <a:off x="3030060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0"/>
              <p:cNvSpPr/>
              <p:nvPr/>
            </p:nvSpPr>
            <p:spPr>
              <a:xfrm>
                <a:off x="3030060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7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0"/>
              <p:cNvSpPr/>
              <p:nvPr/>
            </p:nvSpPr>
            <p:spPr>
              <a:xfrm>
                <a:off x="32053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0" y="16"/>
                      <a:pt x="0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6" y="51"/>
                      <a:pt x="67" y="40"/>
                    </a:cubicBezTo>
                    <a:lnTo>
                      <a:pt x="67" y="16"/>
                    </a:lnTo>
                    <a:cubicBezTo>
                      <a:pt x="56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0"/>
              <p:cNvSpPr/>
              <p:nvPr/>
            </p:nvSpPr>
            <p:spPr>
              <a:xfrm>
                <a:off x="320537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9"/>
                    </a:cubicBezTo>
                    <a:lnTo>
                      <a:pt x="0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0"/>
              <p:cNvSpPr/>
              <p:nvPr/>
            </p:nvSpPr>
            <p:spPr>
              <a:xfrm>
                <a:off x="2771793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0"/>
              <p:cNvSpPr/>
              <p:nvPr/>
            </p:nvSpPr>
            <p:spPr>
              <a:xfrm>
                <a:off x="2766889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lnTo>
                      <a:pt x="24" y="40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0"/>
              <p:cNvSpPr/>
              <p:nvPr/>
            </p:nvSpPr>
            <p:spPr>
              <a:xfrm>
                <a:off x="2859244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0"/>
              <p:cNvSpPr/>
              <p:nvPr/>
            </p:nvSpPr>
            <p:spPr>
              <a:xfrm>
                <a:off x="2854749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68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0"/>
              <p:cNvSpPr/>
              <p:nvPr/>
            </p:nvSpPr>
            <p:spPr>
              <a:xfrm>
                <a:off x="2947104" y="2288065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0"/>
              <p:cNvSpPr/>
              <p:nvPr/>
            </p:nvSpPr>
            <p:spPr>
              <a:xfrm>
                <a:off x="2942200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9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40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0"/>
              <p:cNvSpPr/>
              <p:nvPr/>
            </p:nvSpPr>
            <p:spPr>
              <a:xfrm>
                <a:off x="2859244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0"/>
              <p:cNvSpPr/>
              <p:nvPr/>
            </p:nvSpPr>
            <p:spPr>
              <a:xfrm>
                <a:off x="2854749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cubicBezTo>
                      <a:pt x="22" y="46"/>
                      <a:pt x="22" y="46"/>
                      <a:pt x="46" y="46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2" y="91"/>
                    </a:cubicBezTo>
                    <a:lnTo>
                      <a:pt x="68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0"/>
              <p:cNvSpPr/>
              <p:nvPr/>
            </p:nvSpPr>
            <p:spPr>
              <a:xfrm>
                <a:off x="2771793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0"/>
              <p:cNvSpPr/>
              <p:nvPr/>
            </p:nvSpPr>
            <p:spPr>
              <a:xfrm>
                <a:off x="2766889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70"/>
                    </a:lnTo>
                    <a:lnTo>
                      <a:pt x="46" y="70"/>
                    </a:lnTo>
                    <a:cubicBezTo>
                      <a:pt x="46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lnTo>
                      <a:pt x="24" y="24"/>
                    </a:ln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24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0"/>
              <p:cNvSpPr/>
              <p:nvPr/>
            </p:nvSpPr>
            <p:spPr>
              <a:xfrm>
                <a:off x="2947104" y="2200614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0"/>
              <p:cNvSpPr/>
              <p:nvPr/>
            </p:nvSpPr>
            <p:spPr>
              <a:xfrm>
                <a:off x="2942200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70"/>
                      <a:pt x="46" y="70"/>
                    </a:cubicBezTo>
                    <a:cubicBezTo>
                      <a:pt x="24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24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69" y="91"/>
                    </a:lnTo>
                    <a:cubicBezTo>
                      <a:pt x="91" y="70"/>
                      <a:pt x="91" y="70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0"/>
              <p:cNvSpPr/>
              <p:nvPr/>
            </p:nvSpPr>
            <p:spPr>
              <a:xfrm>
                <a:off x="2859244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40"/>
                    </a:lnTo>
                    <a:cubicBezTo>
                      <a:pt x="12" y="52"/>
                      <a:pt x="18" y="57"/>
                      <a:pt x="24" y="57"/>
                    </a:cubicBezTo>
                    <a:cubicBezTo>
                      <a:pt x="29" y="57"/>
                      <a:pt x="35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0"/>
              <p:cNvSpPr/>
              <p:nvPr/>
            </p:nvSpPr>
            <p:spPr>
              <a:xfrm>
                <a:off x="285474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68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8" y="17"/>
                    </a:cubicBezTo>
                    <a:cubicBezTo>
                      <a:pt x="68" y="6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0"/>
              <p:cNvSpPr/>
              <p:nvPr/>
            </p:nvSpPr>
            <p:spPr>
              <a:xfrm>
                <a:off x="2771793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0"/>
              <p:cNvSpPr/>
              <p:nvPr/>
            </p:nvSpPr>
            <p:spPr>
              <a:xfrm>
                <a:off x="276688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cubicBezTo>
                      <a:pt x="46" y="62"/>
                      <a:pt x="24" y="62"/>
                      <a:pt x="24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0"/>
              <p:cNvSpPr/>
              <p:nvPr/>
            </p:nvSpPr>
            <p:spPr>
              <a:xfrm>
                <a:off x="2947104" y="2113980"/>
                <a:ext cx="9399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46" h="58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17" y="57"/>
                      <a:pt x="22" y="57"/>
                    </a:cubicBezTo>
                    <a:cubicBezTo>
                      <a:pt x="28" y="57"/>
                      <a:pt x="34" y="52"/>
                      <a:pt x="45" y="40"/>
                    </a:cubicBez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0"/>
              <p:cNvSpPr/>
              <p:nvPr/>
            </p:nvSpPr>
            <p:spPr>
              <a:xfrm>
                <a:off x="2942200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62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9" y="17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0"/>
              <p:cNvSpPr/>
              <p:nvPr/>
            </p:nvSpPr>
            <p:spPr>
              <a:xfrm>
                <a:off x="30300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0"/>
              <p:cNvSpPr/>
              <p:nvPr/>
            </p:nvSpPr>
            <p:spPr>
              <a:xfrm>
                <a:off x="3030060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4"/>
                      <a:pt x="46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0"/>
              <p:cNvSpPr/>
              <p:nvPr/>
            </p:nvSpPr>
            <p:spPr>
              <a:xfrm>
                <a:off x="25964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0"/>
              <p:cNvSpPr/>
              <p:nvPr/>
            </p:nvSpPr>
            <p:spPr>
              <a:xfrm>
                <a:off x="2591782" y="2460107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6"/>
                    </a:moveTo>
                    <a:cubicBezTo>
                      <a:pt x="69" y="16"/>
                      <a:pt x="69" y="40"/>
                      <a:pt x="69" y="40"/>
                    </a:cubicBez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lnTo>
                      <a:pt x="45" y="16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lnTo>
                      <a:pt x="0" y="40"/>
                    </a:lnTo>
                    <a:cubicBezTo>
                      <a:pt x="0" y="61"/>
                      <a:pt x="24" y="61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0"/>
              <p:cNvSpPr/>
              <p:nvPr/>
            </p:nvSpPr>
            <p:spPr>
              <a:xfrm>
                <a:off x="2683933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0"/>
              <p:cNvSpPr/>
              <p:nvPr/>
            </p:nvSpPr>
            <p:spPr>
              <a:xfrm>
                <a:off x="2679438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0"/>
              <p:cNvSpPr/>
              <p:nvPr/>
            </p:nvSpPr>
            <p:spPr>
              <a:xfrm>
                <a:off x="2683933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0"/>
              <p:cNvSpPr/>
              <p:nvPr/>
            </p:nvSpPr>
            <p:spPr>
              <a:xfrm>
                <a:off x="2679438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68" y="46"/>
                    </a:lnTo>
                    <a:lnTo>
                      <a:pt x="68" y="67"/>
                    </a:lnTo>
                    <a:lnTo>
                      <a:pt x="46" y="67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0"/>
              <p:cNvSpPr/>
              <p:nvPr/>
            </p:nvSpPr>
            <p:spPr>
              <a:xfrm>
                <a:off x="25964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0"/>
              <p:cNvSpPr/>
              <p:nvPr/>
            </p:nvSpPr>
            <p:spPr>
              <a:xfrm>
                <a:off x="2591782" y="2371022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69"/>
                    </a:lnTo>
                    <a:lnTo>
                      <a:pt x="45" y="69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lnTo>
                      <a:pt x="0" y="46"/>
                    </a:lnTo>
                    <a:cubicBezTo>
                      <a:pt x="0" y="69"/>
                      <a:pt x="24" y="69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0"/>
              <p:cNvSpPr/>
              <p:nvPr/>
            </p:nvSpPr>
            <p:spPr>
              <a:xfrm>
                <a:off x="2771793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0"/>
              <p:cNvSpPr/>
              <p:nvPr/>
            </p:nvSpPr>
            <p:spPr>
              <a:xfrm>
                <a:off x="2766889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69"/>
                    </a:lnTo>
                    <a:lnTo>
                      <a:pt x="46" y="69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0"/>
              <p:cNvSpPr/>
              <p:nvPr/>
            </p:nvSpPr>
            <p:spPr>
              <a:xfrm>
                <a:off x="2683933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0"/>
              <p:cNvSpPr/>
              <p:nvPr/>
            </p:nvSpPr>
            <p:spPr>
              <a:xfrm>
                <a:off x="2679438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lnTo>
                      <a:pt x="46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0"/>
              <p:cNvSpPr/>
              <p:nvPr/>
            </p:nvSpPr>
            <p:spPr>
              <a:xfrm>
                <a:off x="25086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0"/>
              <p:cNvSpPr/>
              <p:nvPr/>
            </p:nvSpPr>
            <p:spPr>
              <a:xfrm>
                <a:off x="2504331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0" y="85"/>
                    </a:lnTo>
                    <a:cubicBezTo>
                      <a:pt x="112" y="63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0"/>
              <p:cNvSpPr/>
              <p:nvPr/>
            </p:nvSpPr>
            <p:spPr>
              <a:xfrm>
                <a:off x="25964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0"/>
              <p:cNvSpPr/>
              <p:nvPr/>
            </p:nvSpPr>
            <p:spPr>
              <a:xfrm>
                <a:off x="2591782" y="228479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6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0"/>
              <p:cNvSpPr/>
              <p:nvPr/>
            </p:nvSpPr>
            <p:spPr>
              <a:xfrm>
                <a:off x="24211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46" y="62"/>
                    </a:lnTo>
                    <a:cubicBezTo>
                      <a:pt x="68" y="41"/>
                      <a:pt x="68" y="41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0"/>
              <p:cNvSpPr/>
              <p:nvPr/>
            </p:nvSpPr>
            <p:spPr>
              <a:xfrm>
                <a:off x="242117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22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1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0"/>
              <p:cNvSpPr/>
              <p:nvPr/>
            </p:nvSpPr>
            <p:spPr>
              <a:xfrm>
                <a:off x="25086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0"/>
              <p:cNvSpPr/>
              <p:nvPr/>
            </p:nvSpPr>
            <p:spPr>
              <a:xfrm>
                <a:off x="2504331" y="2547559"/>
                <a:ext cx="2308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45" y="18"/>
                    </a:moveTo>
                    <a:cubicBezTo>
                      <a:pt x="67" y="18"/>
                      <a:pt x="67" y="18"/>
                      <a:pt x="67" y="40"/>
                    </a:cubicBezTo>
                    <a:cubicBezTo>
                      <a:pt x="67" y="52"/>
                      <a:pt x="61" y="57"/>
                      <a:pt x="56" y="57"/>
                    </a:cubicBezTo>
                    <a:cubicBezTo>
                      <a:pt x="51" y="57"/>
                      <a:pt x="45" y="52"/>
                      <a:pt x="45" y="40"/>
                    </a:cubicBezTo>
                    <a:lnTo>
                      <a:pt x="45" y="18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8"/>
                    </a:cubicBezTo>
                    <a:cubicBezTo>
                      <a:pt x="22" y="18"/>
                      <a:pt x="0" y="18"/>
                      <a:pt x="0" y="40"/>
                    </a:cubicBezTo>
                    <a:cubicBezTo>
                      <a:pt x="0" y="63"/>
                      <a:pt x="22" y="63"/>
                      <a:pt x="22" y="63"/>
                    </a:cubicBezTo>
                    <a:cubicBezTo>
                      <a:pt x="22" y="85"/>
                      <a:pt x="45" y="85"/>
                      <a:pt x="45" y="85"/>
                    </a:cubicBezTo>
                    <a:cubicBezTo>
                      <a:pt x="67" y="85"/>
                      <a:pt x="67" y="85"/>
                      <a:pt x="90" y="63"/>
                    </a:cubicBezTo>
                    <a:cubicBezTo>
                      <a:pt x="112" y="63"/>
                      <a:pt x="112" y="18"/>
                      <a:pt x="90" y="18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0"/>
              <p:cNvSpPr/>
              <p:nvPr/>
            </p:nvSpPr>
            <p:spPr>
              <a:xfrm>
                <a:off x="25086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0"/>
              <p:cNvSpPr/>
              <p:nvPr/>
            </p:nvSpPr>
            <p:spPr>
              <a:xfrm>
                <a:off x="2504331" y="2634193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6"/>
                    </a:lnTo>
                    <a:cubicBezTo>
                      <a:pt x="67" y="56"/>
                      <a:pt x="61" y="62"/>
                      <a:pt x="56" y="62"/>
                    </a:cubicBezTo>
                    <a:cubicBezTo>
                      <a:pt x="51" y="62"/>
                      <a:pt x="45" y="56"/>
                      <a:pt x="45" y="46"/>
                    </a:cubicBezTo>
                    <a:lnTo>
                      <a:pt x="45" y="22"/>
                    </a:lnTo>
                    <a:close/>
                    <a:moveTo>
                      <a:pt x="45" y="0"/>
                    </a:moveTo>
                    <a:cubicBezTo>
                      <a:pt x="45" y="0"/>
                      <a:pt x="22" y="0"/>
                      <a:pt x="22" y="22"/>
                    </a:cubicBezTo>
                    <a:cubicBezTo>
                      <a:pt x="22" y="22"/>
                      <a:pt x="0" y="22"/>
                      <a:pt x="0" y="46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0"/>
              <p:cNvSpPr/>
              <p:nvPr/>
            </p:nvSpPr>
            <p:spPr>
              <a:xfrm>
                <a:off x="24211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46" y="45"/>
                    </a:lnTo>
                    <a:cubicBezTo>
                      <a:pt x="68" y="22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0"/>
              <p:cNvSpPr/>
              <p:nvPr/>
            </p:nvSpPr>
            <p:spPr>
              <a:xfrm>
                <a:off x="242117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1" y="85"/>
                      <a:pt x="22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0"/>
              <p:cNvSpPr/>
              <p:nvPr/>
            </p:nvSpPr>
            <p:spPr>
              <a:xfrm>
                <a:off x="25964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0"/>
              <p:cNvSpPr/>
              <p:nvPr/>
            </p:nvSpPr>
            <p:spPr>
              <a:xfrm>
                <a:off x="2591782" y="254633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4"/>
                    </a:moveTo>
                    <a:cubicBezTo>
                      <a:pt x="69" y="24"/>
                      <a:pt x="69" y="24"/>
                      <a:pt x="69" y="46"/>
                    </a:cubicBezTo>
                    <a:cubicBezTo>
                      <a:pt x="69" y="58"/>
                      <a:pt x="63" y="63"/>
                      <a:pt x="57" y="63"/>
                    </a:cubicBezTo>
                    <a:cubicBezTo>
                      <a:pt x="51" y="63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cubicBezTo>
                      <a:pt x="24" y="24"/>
                      <a:pt x="0" y="24"/>
                      <a:pt x="0" y="46"/>
                    </a:cubicBezTo>
                    <a:cubicBezTo>
                      <a:pt x="0" y="69"/>
                      <a:pt x="24" y="69"/>
                      <a:pt x="24" y="69"/>
                    </a:cubicBez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0"/>
              <p:cNvSpPr/>
              <p:nvPr/>
            </p:nvSpPr>
            <p:spPr>
              <a:xfrm>
                <a:off x="25086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0"/>
              <p:cNvSpPr/>
              <p:nvPr/>
            </p:nvSpPr>
            <p:spPr>
              <a:xfrm>
                <a:off x="2504331" y="2458881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45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67" y="67"/>
                    </a:lnTo>
                    <a:lnTo>
                      <a:pt x="45" y="67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7"/>
                      <a:pt x="22" y="67"/>
                      <a:pt x="22" y="91"/>
                    </a:cubicBezTo>
                    <a:lnTo>
                      <a:pt x="90" y="91"/>
                    </a:ln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0"/>
              <p:cNvSpPr/>
              <p:nvPr/>
            </p:nvSpPr>
            <p:spPr>
              <a:xfrm>
                <a:off x="23333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70" y="4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0"/>
              <p:cNvSpPr/>
              <p:nvPr/>
            </p:nvSpPr>
            <p:spPr>
              <a:xfrm>
                <a:off x="233331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1" y="57"/>
                      <a:pt x="35" y="57"/>
                    </a:cubicBezTo>
                    <a:cubicBezTo>
                      <a:pt x="30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3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70" y="85"/>
                      <a:pt x="70" y="63"/>
                    </a:cubicBezTo>
                    <a:cubicBezTo>
                      <a:pt x="91" y="63"/>
                      <a:pt x="91" y="18"/>
                      <a:pt x="70" y="18"/>
                    </a:cubicBezTo>
                    <a:cubicBezTo>
                      <a:pt x="58" y="6"/>
                      <a:pt x="47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0"/>
              <p:cNvSpPr/>
              <p:nvPr/>
            </p:nvSpPr>
            <p:spPr>
              <a:xfrm>
                <a:off x="24211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8" y="45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0"/>
              <p:cNvSpPr/>
              <p:nvPr/>
            </p:nvSpPr>
            <p:spPr>
              <a:xfrm>
                <a:off x="242117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0"/>
              <p:cNvSpPr/>
              <p:nvPr/>
            </p:nvSpPr>
            <p:spPr>
              <a:xfrm>
                <a:off x="23333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0"/>
              <p:cNvSpPr/>
              <p:nvPr/>
            </p:nvSpPr>
            <p:spPr>
              <a:xfrm>
                <a:off x="2329020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2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45" y="91"/>
                      <a:pt x="45" y="91"/>
                      <a:pt x="67" y="91"/>
                    </a:cubicBezTo>
                    <a:cubicBezTo>
                      <a:pt x="67" y="91"/>
                      <a:pt x="91" y="91"/>
                      <a:pt x="91" y="69"/>
                    </a:cubicBezTo>
                    <a:cubicBezTo>
                      <a:pt x="112" y="46"/>
                      <a:pt x="112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0"/>
              <p:cNvSpPr/>
              <p:nvPr/>
            </p:nvSpPr>
            <p:spPr>
              <a:xfrm>
                <a:off x="23333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0"/>
              <p:cNvSpPr/>
              <p:nvPr/>
            </p:nvSpPr>
            <p:spPr>
              <a:xfrm>
                <a:off x="233331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45"/>
                      <a:pt x="91" y="22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0"/>
              <p:cNvSpPr/>
              <p:nvPr/>
            </p:nvSpPr>
            <p:spPr>
              <a:xfrm>
                <a:off x="22458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63"/>
                    </a:cubicBezTo>
                    <a:lnTo>
                      <a:pt x="68" y="63"/>
                    </a:ln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0"/>
              <p:cNvSpPr/>
              <p:nvPr/>
            </p:nvSpPr>
            <p:spPr>
              <a:xfrm>
                <a:off x="2241160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46" y="91"/>
                      <a:pt x="46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0"/>
              <p:cNvSpPr/>
              <p:nvPr/>
            </p:nvSpPr>
            <p:spPr>
              <a:xfrm>
                <a:off x="24211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0"/>
              <p:cNvSpPr/>
              <p:nvPr/>
            </p:nvSpPr>
            <p:spPr>
              <a:xfrm>
                <a:off x="2416471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24" y="91"/>
                      <a:pt x="45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0"/>
              <p:cNvSpPr/>
              <p:nvPr/>
            </p:nvSpPr>
            <p:spPr>
              <a:xfrm>
                <a:off x="23333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0"/>
              <p:cNvSpPr/>
              <p:nvPr/>
            </p:nvSpPr>
            <p:spPr>
              <a:xfrm>
                <a:off x="233331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1" y="62"/>
                      <a:pt x="35" y="62"/>
                    </a:cubicBezTo>
                    <a:cubicBezTo>
                      <a:pt x="30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0"/>
              <p:cNvSpPr/>
              <p:nvPr/>
            </p:nvSpPr>
            <p:spPr>
              <a:xfrm>
                <a:off x="22458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3" y="6"/>
                      <a:pt x="23" y="17"/>
                    </a:cubicBezTo>
                    <a:cubicBezTo>
                      <a:pt x="1" y="41"/>
                      <a:pt x="1" y="41"/>
                      <a:pt x="23" y="62"/>
                    </a:cubicBezTo>
                    <a:lnTo>
                      <a:pt x="68" y="62"/>
                    </a:lnTo>
                    <a:lnTo>
                      <a:pt x="68" y="17"/>
                    </a:lnTo>
                    <a:cubicBezTo>
                      <a:pt x="57" y="6"/>
                      <a:pt x="46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0"/>
              <p:cNvSpPr/>
              <p:nvPr/>
            </p:nvSpPr>
            <p:spPr>
              <a:xfrm>
                <a:off x="2245860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3" y="67"/>
                      <a:pt x="23" y="46"/>
                    </a:cubicBezTo>
                    <a:lnTo>
                      <a:pt x="23" y="22"/>
                    </a:lnTo>
                    <a:close/>
                    <a:moveTo>
                      <a:pt x="46" y="0"/>
                    </a:moveTo>
                    <a:cubicBezTo>
                      <a:pt x="23" y="0"/>
                      <a:pt x="23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3" y="91"/>
                      <a:pt x="23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0"/>
              <p:cNvSpPr/>
              <p:nvPr/>
            </p:nvSpPr>
            <p:spPr>
              <a:xfrm>
                <a:off x="2794845" y="1845110"/>
                <a:ext cx="850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5" y="64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0"/>
              <p:cNvSpPr/>
              <p:nvPr/>
            </p:nvSpPr>
            <p:spPr>
              <a:xfrm>
                <a:off x="2790408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0"/>
              <p:cNvSpPr/>
              <p:nvPr/>
            </p:nvSpPr>
            <p:spPr>
              <a:xfrm>
                <a:off x="286990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4"/>
                    </a:cubicBezTo>
                    <a:lnTo>
                      <a:pt x="67" y="64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0"/>
              <p:cNvSpPr/>
              <p:nvPr/>
            </p:nvSpPr>
            <p:spPr>
              <a:xfrm>
                <a:off x="2869909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8"/>
                      <a:pt x="46" y="64"/>
                      <a:pt x="43" y="64"/>
                    </a:cubicBezTo>
                    <a:cubicBezTo>
                      <a:pt x="40" y="64"/>
                      <a:pt x="34" y="58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1"/>
                    </a:moveTo>
                    <a:lnTo>
                      <a:pt x="1" y="70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0"/>
              <p:cNvSpPr/>
              <p:nvPr/>
            </p:nvSpPr>
            <p:spPr>
              <a:xfrm>
                <a:off x="2715344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0"/>
              <p:cNvSpPr/>
              <p:nvPr/>
            </p:nvSpPr>
            <p:spPr>
              <a:xfrm>
                <a:off x="271127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close/>
                    <a:moveTo>
                      <a:pt x="22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2" y="68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0"/>
              <p:cNvSpPr/>
              <p:nvPr/>
            </p:nvSpPr>
            <p:spPr>
              <a:xfrm>
                <a:off x="2947104" y="1938669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0"/>
              <p:cNvSpPr/>
              <p:nvPr/>
            </p:nvSpPr>
            <p:spPr>
              <a:xfrm>
                <a:off x="2942200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0"/>
              <p:cNvSpPr/>
              <p:nvPr/>
            </p:nvSpPr>
            <p:spPr>
              <a:xfrm>
                <a:off x="2859244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0"/>
              <p:cNvSpPr/>
              <p:nvPr/>
            </p:nvSpPr>
            <p:spPr>
              <a:xfrm>
                <a:off x="285474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8" y="17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0"/>
              <p:cNvSpPr/>
              <p:nvPr/>
            </p:nvSpPr>
            <p:spPr>
              <a:xfrm>
                <a:off x="2636212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0"/>
              <p:cNvSpPr/>
              <p:nvPr/>
            </p:nvSpPr>
            <p:spPr>
              <a:xfrm>
                <a:off x="2631775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0"/>
              <p:cNvSpPr/>
              <p:nvPr/>
            </p:nvSpPr>
            <p:spPr>
              <a:xfrm>
                <a:off x="2794845" y="1924612"/>
                <a:ext cx="8505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6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0"/>
              <p:cNvSpPr/>
              <p:nvPr/>
            </p:nvSpPr>
            <p:spPr>
              <a:xfrm>
                <a:off x="2790408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cubicBezTo>
                      <a:pt x="69" y="22"/>
                      <a:pt x="69" y="46"/>
                      <a:pt x="69" y="46"/>
                    </a:cubicBez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0"/>
              <p:cNvSpPr/>
              <p:nvPr/>
            </p:nvSpPr>
            <p:spPr>
              <a:xfrm>
                <a:off x="2715344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0"/>
              <p:cNvSpPr/>
              <p:nvPr/>
            </p:nvSpPr>
            <p:spPr>
              <a:xfrm>
                <a:off x="2711276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1"/>
                    </a:moveTo>
                    <a:cubicBezTo>
                      <a:pt x="1" y="24"/>
                      <a:pt x="1" y="46"/>
                      <a:pt x="22" y="70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0"/>
              <p:cNvSpPr/>
              <p:nvPr/>
            </p:nvSpPr>
            <p:spPr>
              <a:xfrm>
                <a:off x="255671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0"/>
              <p:cNvSpPr/>
              <p:nvPr/>
            </p:nvSpPr>
            <p:spPr>
              <a:xfrm>
                <a:off x="2552643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23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3" y="68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0"/>
              <p:cNvSpPr/>
              <p:nvPr/>
            </p:nvSpPr>
            <p:spPr>
              <a:xfrm>
                <a:off x="2636212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0"/>
              <p:cNvSpPr/>
              <p:nvPr/>
            </p:nvSpPr>
            <p:spPr>
              <a:xfrm>
                <a:off x="2631775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4"/>
                    </a:moveTo>
                    <a:lnTo>
                      <a:pt x="70" y="46"/>
                    </a:lnTo>
                    <a:cubicBezTo>
                      <a:pt x="58" y="58"/>
                      <a:pt x="52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0"/>
              <p:cNvSpPr/>
              <p:nvPr/>
            </p:nvSpPr>
            <p:spPr>
              <a:xfrm>
                <a:off x="2683933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0"/>
              <p:cNvSpPr/>
              <p:nvPr/>
            </p:nvSpPr>
            <p:spPr>
              <a:xfrm>
                <a:off x="2679438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9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91" y="85"/>
                    </a:cubicBezTo>
                    <a:lnTo>
                      <a:pt x="91" y="64"/>
                    </a:lnTo>
                    <a:lnTo>
                      <a:pt x="91" y="19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0"/>
              <p:cNvSpPr/>
              <p:nvPr/>
            </p:nvSpPr>
            <p:spPr>
              <a:xfrm>
                <a:off x="2683933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0"/>
              <p:cNvSpPr/>
              <p:nvPr/>
            </p:nvSpPr>
            <p:spPr>
              <a:xfrm>
                <a:off x="2679438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0"/>
              <p:cNvSpPr/>
              <p:nvPr/>
            </p:nvSpPr>
            <p:spPr>
              <a:xfrm>
                <a:off x="2596482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1" y="16"/>
                    </a:cubicBezTo>
                    <a:lnTo>
                      <a:pt x="1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0"/>
              <p:cNvSpPr/>
              <p:nvPr/>
            </p:nvSpPr>
            <p:spPr>
              <a:xfrm>
                <a:off x="2591782" y="202530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7"/>
                    </a:lnTo>
                    <a:lnTo>
                      <a:pt x="45" y="91"/>
                    </a:lnTo>
                    <a:cubicBezTo>
                      <a:pt x="69" y="91"/>
                      <a:pt x="69" y="67"/>
                      <a:pt x="90" y="67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0"/>
              <p:cNvSpPr/>
              <p:nvPr/>
            </p:nvSpPr>
            <p:spPr>
              <a:xfrm>
                <a:off x="2771793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0"/>
              <p:cNvSpPr/>
              <p:nvPr/>
            </p:nvSpPr>
            <p:spPr>
              <a:xfrm>
                <a:off x="2766889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lnTo>
                      <a:pt x="46" y="91"/>
                    </a:lnTo>
                    <a:cubicBezTo>
                      <a:pt x="70" y="91"/>
                      <a:pt x="70" y="67"/>
                      <a:pt x="91" y="67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0"/>
              <p:cNvSpPr/>
              <p:nvPr/>
            </p:nvSpPr>
            <p:spPr>
              <a:xfrm>
                <a:off x="2683933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0"/>
              <p:cNvSpPr/>
              <p:nvPr/>
            </p:nvSpPr>
            <p:spPr>
              <a:xfrm>
                <a:off x="2679438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0"/>
              <p:cNvSpPr/>
              <p:nvPr/>
            </p:nvSpPr>
            <p:spPr>
              <a:xfrm>
                <a:off x="25086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0"/>
              <p:cNvSpPr/>
              <p:nvPr/>
            </p:nvSpPr>
            <p:spPr>
              <a:xfrm>
                <a:off x="2504331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45" y="109"/>
                    </a:lnTo>
                    <a:cubicBezTo>
                      <a:pt x="67" y="109"/>
                      <a:pt x="67" y="85"/>
                      <a:pt x="90" y="85"/>
                    </a:cubicBezTo>
                    <a:cubicBezTo>
                      <a:pt x="112" y="64"/>
                      <a:pt x="112" y="40"/>
                      <a:pt x="90" y="19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0"/>
              <p:cNvSpPr/>
              <p:nvPr/>
            </p:nvSpPr>
            <p:spPr>
              <a:xfrm>
                <a:off x="2596482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0"/>
              <p:cNvSpPr/>
              <p:nvPr/>
            </p:nvSpPr>
            <p:spPr>
              <a:xfrm>
                <a:off x="2591782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40"/>
                      <a:pt x="0" y="40"/>
                      <a:pt x="0" y="62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2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0"/>
              <p:cNvSpPr/>
              <p:nvPr/>
            </p:nvSpPr>
            <p:spPr>
              <a:xfrm>
                <a:off x="2771793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0"/>
              <p:cNvSpPr/>
              <p:nvPr/>
            </p:nvSpPr>
            <p:spPr>
              <a:xfrm>
                <a:off x="276688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24" y="62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0"/>
              <p:cNvSpPr/>
              <p:nvPr/>
            </p:nvSpPr>
            <p:spPr>
              <a:xfrm>
                <a:off x="2859244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24" y="0"/>
                    </a:moveTo>
                    <a:cubicBezTo>
                      <a:pt x="18" y="0"/>
                      <a:pt x="12" y="5"/>
                      <a:pt x="0" y="16"/>
                    </a:cubicBezTo>
                    <a:lnTo>
                      <a:pt x="0" y="40"/>
                    </a:lnTo>
                    <a:cubicBezTo>
                      <a:pt x="12" y="51"/>
                      <a:pt x="18" y="56"/>
                      <a:pt x="24" y="56"/>
                    </a:cubicBezTo>
                    <a:cubicBezTo>
                      <a:pt x="29" y="56"/>
                      <a:pt x="35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5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0"/>
              <p:cNvSpPr/>
              <p:nvPr/>
            </p:nvSpPr>
            <p:spPr>
              <a:xfrm>
                <a:off x="2854749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68" y="85"/>
                    </a:cubicBez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8" y="19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0"/>
              <p:cNvSpPr/>
              <p:nvPr/>
            </p:nvSpPr>
            <p:spPr>
              <a:xfrm>
                <a:off x="24211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8" y="46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0"/>
              <p:cNvSpPr/>
              <p:nvPr/>
            </p:nvSpPr>
            <p:spPr>
              <a:xfrm>
                <a:off x="242117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0"/>
              <p:cNvSpPr/>
              <p:nvPr/>
            </p:nvSpPr>
            <p:spPr>
              <a:xfrm>
                <a:off x="25086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0"/>
              <p:cNvSpPr/>
              <p:nvPr/>
            </p:nvSpPr>
            <p:spPr>
              <a:xfrm>
                <a:off x="2504331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0" y="85"/>
                    </a:lnTo>
                    <a:cubicBezTo>
                      <a:pt x="112" y="64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0"/>
              <p:cNvSpPr/>
              <p:nvPr/>
            </p:nvSpPr>
            <p:spPr>
              <a:xfrm>
                <a:off x="25086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0"/>
              <p:cNvSpPr/>
              <p:nvPr/>
            </p:nvSpPr>
            <p:spPr>
              <a:xfrm>
                <a:off x="2504331" y="2283570"/>
                <a:ext cx="2308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46"/>
                    </a:moveTo>
                    <a:lnTo>
                      <a:pt x="67" y="68"/>
                    </a:lnTo>
                    <a:lnTo>
                      <a:pt x="45" y="68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8"/>
                      <a:pt x="22" y="68"/>
                      <a:pt x="22" y="91"/>
                    </a:cubicBezTo>
                    <a:lnTo>
                      <a:pt x="90" y="91"/>
                    </a:lnTo>
                    <a:cubicBezTo>
                      <a:pt x="112" y="68"/>
                      <a:pt x="112" y="46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0"/>
              <p:cNvSpPr/>
              <p:nvPr/>
            </p:nvSpPr>
            <p:spPr>
              <a:xfrm>
                <a:off x="24211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8" y="46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0"/>
              <p:cNvSpPr/>
              <p:nvPr/>
            </p:nvSpPr>
            <p:spPr>
              <a:xfrm>
                <a:off x="2416471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0"/>
              <p:cNvSpPr/>
              <p:nvPr/>
            </p:nvSpPr>
            <p:spPr>
              <a:xfrm>
                <a:off x="25964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0"/>
              <p:cNvSpPr/>
              <p:nvPr/>
            </p:nvSpPr>
            <p:spPr>
              <a:xfrm>
                <a:off x="2591782" y="219571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70"/>
                    </a:lnTo>
                    <a:lnTo>
                      <a:pt x="45" y="70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lnTo>
                      <a:pt x="24" y="24"/>
                    </a:lnTo>
                    <a:lnTo>
                      <a:pt x="0" y="46"/>
                    </a:lnTo>
                    <a:cubicBezTo>
                      <a:pt x="0" y="70"/>
                      <a:pt x="24" y="70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0"/>
              <p:cNvSpPr/>
              <p:nvPr/>
            </p:nvSpPr>
            <p:spPr>
              <a:xfrm>
                <a:off x="25086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0"/>
              <p:cNvSpPr/>
              <p:nvPr/>
            </p:nvSpPr>
            <p:spPr>
              <a:xfrm>
                <a:off x="2504331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0" y="85"/>
                    </a:ln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0"/>
              <p:cNvSpPr/>
              <p:nvPr/>
            </p:nvSpPr>
            <p:spPr>
              <a:xfrm>
                <a:off x="23333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0"/>
              <p:cNvSpPr/>
              <p:nvPr/>
            </p:nvSpPr>
            <p:spPr>
              <a:xfrm>
                <a:off x="2329020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0"/>
              <p:cNvSpPr/>
              <p:nvPr/>
            </p:nvSpPr>
            <p:spPr>
              <a:xfrm>
                <a:off x="24211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4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0"/>
              <p:cNvSpPr/>
              <p:nvPr/>
            </p:nvSpPr>
            <p:spPr>
              <a:xfrm>
                <a:off x="2416471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0"/>
              <p:cNvSpPr/>
              <p:nvPr/>
            </p:nvSpPr>
            <p:spPr>
              <a:xfrm>
                <a:off x="2596482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0"/>
              <p:cNvSpPr/>
              <p:nvPr/>
            </p:nvSpPr>
            <p:spPr>
              <a:xfrm>
                <a:off x="2591782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7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0"/>
              <p:cNvSpPr/>
              <p:nvPr/>
            </p:nvSpPr>
            <p:spPr>
              <a:xfrm>
                <a:off x="2683933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0"/>
              <p:cNvSpPr/>
              <p:nvPr/>
            </p:nvSpPr>
            <p:spPr>
              <a:xfrm>
                <a:off x="2679438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0"/>
              <p:cNvSpPr/>
              <p:nvPr/>
            </p:nvSpPr>
            <p:spPr>
              <a:xfrm>
                <a:off x="22458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5"/>
                      <a:pt x="23" y="45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0"/>
              <p:cNvSpPr/>
              <p:nvPr/>
            </p:nvSpPr>
            <p:spPr>
              <a:xfrm>
                <a:off x="2245860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3" y="67"/>
                    </a:lnTo>
                    <a:lnTo>
                      <a:pt x="23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0"/>
              <p:cNvSpPr/>
              <p:nvPr/>
            </p:nvSpPr>
            <p:spPr>
              <a:xfrm>
                <a:off x="23333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0"/>
              <p:cNvSpPr/>
              <p:nvPr/>
            </p:nvSpPr>
            <p:spPr>
              <a:xfrm>
                <a:off x="2329020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1" y="85"/>
                    </a:lnTo>
                    <a:cubicBezTo>
                      <a:pt x="112" y="63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0"/>
              <p:cNvSpPr/>
              <p:nvPr/>
            </p:nvSpPr>
            <p:spPr>
              <a:xfrm>
                <a:off x="23333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0"/>
              <p:cNvSpPr/>
              <p:nvPr/>
            </p:nvSpPr>
            <p:spPr>
              <a:xfrm>
                <a:off x="233331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0"/>
              <p:cNvSpPr/>
              <p:nvPr/>
            </p:nvSpPr>
            <p:spPr>
              <a:xfrm>
                <a:off x="22458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5"/>
                      <a:pt x="23" y="45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0"/>
              <p:cNvSpPr/>
              <p:nvPr/>
            </p:nvSpPr>
            <p:spPr>
              <a:xfrm>
                <a:off x="2241160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0"/>
              <p:cNvSpPr/>
              <p:nvPr/>
            </p:nvSpPr>
            <p:spPr>
              <a:xfrm>
                <a:off x="24211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8" y="45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0"/>
              <p:cNvSpPr/>
              <p:nvPr/>
            </p:nvSpPr>
            <p:spPr>
              <a:xfrm>
                <a:off x="2416471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0"/>
              <p:cNvSpPr/>
              <p:nvPr/>
            </p:nvSpPr>
            <p:spPr>
              <a:xfrm>
                <a:off x="23333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0"/>
              <p:cNvSpPr/>
              <p:nvPr/>
            </p:nvSpPr>
            <p:spPr>
              <a:xfrm>
                <a:off x="233331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8"/>
                      <a:pt x="91" y="46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0"/>
              <p:cNvSpPr/>
              <p:nvPr/>
            </p:nvSpPr>
            <p:spPr>
              <a:xfrm>
                <a:off x="22458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6"/>
                      <a:pt x="23" y="46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0"/>
              <p:cNvSpPr/>
              <p:nvPr/>
            </p:nvSpPr>
            <p:spPr>
              <a:xfrm>
                <a:off x="2245860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3" y="68"/>
                    </a:lnTo>
                    <a:lnTo>
                      <a:pt x="23" y="46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0"/>
              <p:cNvSpPr/>
              <p:nvPr/>
            </p:nvSpPr>
            <p:spPr>
              <a:xfrm>
                <a:off x="2158204" y="2551237"/>
                <a:ext cx="14098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0"/>
              <p:cNvSpPr/>
              <p:nvPr/>
            </p:nvSpPr>
            <p:spPr>
              <a:xfrm>
                <a:off x="2158204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5" y="57"/>
                      <a:pt x="42" y="57"/>
                    </a:cubicBezTo>
                    <a:cubicBezTo>
                      <a:pt x="40" y="57"/>
                      <a:pt x="34" y="52"/>
                      <a:pt x="24" y="40"/>
                    </a:cubicBezTo>
                    <a:cubicBezTo>
                      <a:pt x="24" y="18"/>
                      <a:pt x="45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5" y="85"/>
                    </a:cubicBezTo>
                    <a:cubicBezTo>
                      <a:pt x="45" y="85"/>
                      <a:pt x="69" y="85"/>
                      <a:pt x="69" y="63"/>
                    </a:cubicBez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18"/>
                      <a:pt x="90" y="18"/>
                      <a:pt x="69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0"/>
              <p:cNvSpPr/>
              <p:nvPr/>
            </p:nvSpPr>
            <p:spPr>
              <a:xfrm>
                <a:off x="22458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3" y="0"/>
                    </a:moveTo>
                    <a:cubicBezTo>
                      <a:pt x="1" y="22"/>
                      <a:pt x="1" y="22"/>
                      <a:pt x="23" y="45"/>
                    </a:cubicBezTo>
                    <a:lnTo>
                      <a:pt x="68" y="4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0"/>
              <p:cNvSpPr/>
              <p:nvPr/>
            </p:nvSpPr>
            <p:spPr>
              <a:xfrm>
                <a:off x="2245860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3" y="52"/>
                      <a:pt x="23" y="40"/>
                    </a:cubicBezTo>
                    <a:cubicBezTo>
                      <a:pt x="23" y="18"/>
                      <a:pt x="46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3" y="85"/>
                      <a:pt x="23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0"/>
              <p:cNvSpPr/>
              <p:nvPr/>
            </p:nvSpPr>
            <p:spPr>
              <a:xfrm>
                <a:off x="2158204" y="2463377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0"/>
              <p:cNvSpPr/>
              <p:nvPr/>
            </p:nvSpPr>
            <p:spPr>
              <a:xfrm>
                <a:off x="2158204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4" y="67"/>
                    </a:lnTo>
                    <a:lnTo>
                      <a:pt x="24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7"/>
                      <a:pt x="90" y="67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0"/>
              <p:cNvSpPr/>
              <p:nvPr/>
            </p:nvSpPr>
            <p:spPr>
              <a:xfrm>
                <a:off x="247757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0"/>
              <p:cNvSpPr/>
              <p:nvPr/>
            </p:nvSpPr>
            <p:spPr>
              <a:xfrm>
                <a:off x="2473327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8"/>
                      <a:pt x="63" y="64"/>
                      <a:pt x="57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1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70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70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0"/>
              <p:cNvSpPr/>
              <p:nvPr/>
            </p:nvSpPr>
            <p:spPr>
              <a:xfrm>
                <a:off x="2556711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0"/>
              <p:cNvSpPr/>
              <p:nvPr/>
            </p:nvSpPr>
            <p:spPr>
              <a:xfrm>
                <a:off x="2552643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1"/>
                    </a:moveTo>
                    <a:cubicBezTo>
                      <a:pt x="1" y="24"/>
                      <a:pt x="1" y="46"/>
                      <a:pt x="23" y="70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0"/>
              <p:cNvSpPr/>
              <p:nvPr/>
            </p:nvSpPr>
            <p:spPr>
              <a:xfrm>
                <a:off x="2398078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0"/>
              <p:cNvSpPr/>
              <p:nvPr/>
            </p:nvSpPr>
            <p:spPr>
              <a:xfrm>
                <a:off x="2394195" y="1923503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2"/>
                    </a:moveTo>
                    <a:lnTo>
                      <a:pt x="67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2" y="1"/>
                    </a:moveTo>
                    <a:cubicBezTo>
                      <a:pt x="22" y="22"/>
                      <a:pt x="0" y="22"/>
                      <a:pt x="0" y="46"/>
                    </a:cubicBezTo>
                    <a:lnTo>
                      <a:pt x="22" y="68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8"/>
                    </a:cubicBezTo>
                    <a:cubicBezTo>
                      <a:pt x="112" y="46"/>
                      <a:pt x="112" y="22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0"/>
              <p:cNvSpPr/>
              <p:nvPr/>
            </p:nvSpPr>
            <p:spPr>
              <a:xfrm>
                <a:off x="2508622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0"/>
              <p:cNvSpPr/>
              <p:nvPr/>
            </p:nvSpPr>
            <p:spPr>
              <a:xfrm>
                <a:off x="2504331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0"/>
              <p:cNvSpPr/>
              <p:nvPr/>
            </p:nvSpPr>
            <p:spPr>
              <a:xfrm>
                <a:off x="2318946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0"/>
              <p:cNvSpPr/>
              <p:nvPr/>
            </p:nvSpPr>
            <p:spPr>
              <a:xfrm>
                <a:off x="231894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8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0"/>
              <p:cNvSpPr/>
              <p:nvPr/>
            </p:nvSpPr>
            <p:spPr>
              <a:xfrm>
                <a:off x="247757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20"/>
              <p:cNvSpPr/>
              <p:nvPr/>
            </p:nvSpPr>
            <p:spPr>
              <a:xfrm>
                <a:off x="2473327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8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8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20"/>
              <p:cNvSpPr/>
              <p:nvPr/>
            </p:nvSpPr>
            <p:spPr>
              <a:xfrm>
                <a:off x="2398078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20"/>
              <p:cNvSpPr/>
              <p:nvPr/>
            </p:nvSpPr>
            <p:spPr>
              <a:xfrm>
                <a:off x="2394195" y="1844001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8"/>
                      <a:pt x="61" y="64"/>
                      <a:pt x="56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1"/>
                    </a:moveTo>
                    <a:cubicBezTo>
                      <a:pt x="0" y="24"/>
                      <a:pt x="0" y="46"/>
                      <a:pt x="22" y="70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70"/>
                    </a:cubicBezTo>
                    <a:cubicBezTo>
                      <a:pt x="112" y="46"/>
                      <a:pt x="112" y="24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20"/>
              <p:cNvSpPr/>
              <p:nvPr/>
            </p:nvSpPr>
            <p:spPr>
              <a:xfrm>
                <a:off x="22458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40"/>
                    </a:cubicBezTo>
                    <a:cubicBezTo>
                      <a:pt x="23" y="52"/>
                      <a:pt x="28" y="57"/>
                      <a:pt x="37" y="57"/>
                    </a:cubicBezTo>
                    <a:cubicBezTo>
                      <a:pt x="46" y="57"/>
                      <a:pt x="57" y="52"/>
                      <a:pt x="68" y="40"/>
                    </a:cubicBez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20"/>
              <p:cNvSpPr/>
              <p:nvPr/>
            </p:nvSpPr>
            <p:spPr>
              <a:xfrm>
                <a:off x="2241160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9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20"/>
              <p:cNvSpPr/>
              <p:nvPr/>
            </p:nvSpPr>
            <p:spPr>
              <a:xfrm>
                <a:off x="23333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7" y="56"/>
                      <a:pt x="58" y="51"/>
                      <a:pt x="70" y="40"/>
                    </a:cubicBezTo>
                    <a:lnTo>
                      <a:pt x="70" y="16"/>
                    </a:lnTo>
                    <a:cubicBezTo>
                      <a:pt x="58" y="5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0"/>
              <p:cNvSpPr/>
              <p:nvPr/>
            </p:nvSpPr>
            <p:spPr>
              <a:xfrm>
                <a:off x="2329020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cubicBezTo>
                      <a:pt x="45" y="85"/>
                      <a:pt x="45" y="109"/>
                      <a:pt x="67" y="109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9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0"/>
              <p:cNvSpPr/>
              <p:nvPr/>
            </p:nvSpPr>
            <p:spPr>
              <a:xfrm>
                <a:off x="23333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7" y="57"/>
                      <a:pt x="58" y="52"/>
                      <a:pt x="70" y="40"/>
                    </a:cubicBez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0"/>
              <p:cNvSpPr/>
              <p:nvPr/>
            </p:nvSpPr>
            <p:spPr>
              <a:xfrm>
                <a:off x="2329020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0"/>
              <p:cNvSpPr/>
              <p:nvPr/>
            </p:nvSpPr>
            <p:spPr>
              <a:xfrm>
                <a:off x="22458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3" y="5"/>
                      <a:pt x="23" y="16"/>
                    </a:cubicBezTo>
                    <a:cubicBezTo>
                      <a:pt x="1" y="16"/>
                      <a:pt x="1" y="40"/>
                      <a:pt x="23" y="40"/>
                    </a:cubicBezTo>
                    <a:cubicBezTo>
                      <a:pt x="23" y="51"/>
                      <a:pt x="28" y="56"/>
                      <a:pt x="37" y="56"/>
                    </a:cubicBezTo>
                    <a:cubicBezTo>
                      <a:pt x="46" y="56"/>
                      <a:pt x="57" y="51"/>
                      <a:pt x="68" y="40"/>
                    </a:cubicBezTo>
                    <a:lnTo>
                      <a:pt x="68" y="16"/>
                    </a:lnTo>
                    <a:cubicBezTo>
                      <a:pt x="57" y="5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0"/>
              <p:cNvSpPr/>
              <p:nvPr/>
            </p:nvSpPr>
            <p:spPr>
              <a:xfrm>
                <a:off x="2241160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46" y="85"/>
                      <a:pt x="46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0"/>
              <p:cNvSpPr/>
              <p:nvPr/>
            </p:nvSpPr>
            <p:spPr>
              <a:xfrm>
                <a:off x="24211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4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4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0"/>
              <p:cNvSpPr/>
              <p:nvPr/>
            </p:nvSpPr>
            <p:spPr>
              <a:xfrm>
                <a:off x="2416471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24" y="85"/>
                      <a:pt x="45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0"/>
              <p:cNvSpPr/>
              <p:nvPr/>
            </p:nvSpPr>
            <p:spPr>
              <a:xfrm>
                <a:off x="23333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7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20"/>
              <p:cNvSpPr/>
              <p:nvPr/>
            </p:nvSpPr>
            <p:spPr>
              <a:xfrm>
                <a:off x="2329020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cubicBezTo>
                      <a:pt x="45" y="85"/>
                      <a:pt x="45" y="107"/>
                      <a:pt x="67" y="107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20"/>
              <p:cNvSpPr/>
              <p:nvPr/>
            </p:nvSpPr>
            <p:spPr>
              <a:xfrm>
                <a:off x="24211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7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0"/>
              <p:cNvSpPr/>
              <p:nvPr/>
            </p:nvSpPr>
            <p:spPr>
              <a:xfrm>
                <a:off x="2416471" y="1934174"/>
                <a:ext cx="23497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2"/>
                    </a:lnTo>
                    <a:cubicBezTo>
                      <a:pt x="114" y="40"/>
                      <a:pt x="91" y="40"/>
                      <a:pt x="91" y="17"/>
                    </a:cubicBez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20"/>
              <p:cNvSpPr/>
              <p:nvPr/>
            </p:nvSpPr>
            <p:spPr>
              <a:xfrm>
                <a:off x="2158204" y="2200614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20"/>
              <p:cNvSpPr/>
              <p:nvPr/>
            </p:nvSpPr>
            <p:spPr>
              <a:xfrm>
                <a:off x="2158204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4"/>
                      <a:pt x="45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4"/>
                      <a:pt x="90" y="64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0"/>
              <p:cNvSpPr/>
              <p:nvPr/>
            </p:nvSpPr>
            <p:spPr>
              <a:xfrm>
                <a:off x="2158204" y="2288065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0"/>
              <p:cNvSpPr/>
              <p:nvPr/>
            </p:nvSpPr>
            <p:spPr>
              <a:xfrm>
                <a:off x="2158204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8"/>
                      <a:pt x="90" y="68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0"/>
              <p:cNvSpPr/>
              <p:nvPr/>
            </p:nvSpPr>
            <p:spPr>
              <a:xfrm>
                <a:off x="22458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6"/>
                      <a:pt x="23" y="46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0"/>
              <p:cNvSpPr/>
              <p:nvPr/>
            </p:nvSpPr>
            <p:spPr>
              <a:xfrm>
                <a:off x="2241160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0"/>
              <p:cNvSpPr/>
              <p:nvPr/>
            </p:nvSpPr>
            <p:spPr>
              <a:xfrm>
                <a:off x="2158204" y="2113980"/>
                <a:ext cx="14098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9" h="58" extrusionOk="0">
                    <a:moveTo>
                      <a:pt x="37" y="0"/>
                    </a:moveTo>
                    <a:cubicBezTo>
                      <a:pt x="29" y="0"/>
                      <a:pt x="24" y="6"/>
                      <a:pt x="24" y="18"/>
                    </a:cubicBezTo>
                    <a:lnTo>
                      <a:pt x="0" y="18"/>
                    </a:lnTo>
                    <a:cubicBezTo>
                      <a:pt x="0" y="40"/>
                      <a:pt x="24" y="40"/>
                      <a:pt x="24" y="40"/>
                    </a:cubicBezTo>
                    <a:cubicBezTo>
                      <a:pt x="24" y="52"/>
                      <a:pt x="29" y="57"/>
                      <a:pt x="37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0"/>
              <p:cNvSpPr/>
              <p:nvPr/>
            </p:nvSpPr>
            <p:spPr>
              <a:xfrm>
                <a:off x="2158204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2"/>
                      <a:pt x="45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2" y="6"/>
                      <a:pt x="0" y="17"/>
                    </a:cubicBezTo>
                    <a:lnTo>
                      <a:pt x="0" y="40"/>
                    </a:lnTo>
                    <a:lnTo>
                      <a:pt x="0" y="62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2"/>
                      <a:pt x="90" y="62"/>
                      <a:pt x="90" y="40"/>
                    </a:cubicBezTo>
                    <a:cubicBezTo>
                      <a:pt x="90" y="40"/>
                      <a:pt x="90" y="17"/>
                      <a:pt x="69" y="17"/>
                    </a:cubicBezTo>
                    <a:cubicBezTo>
                      <a:pt x="57" y="6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0"/>
              <p:cNvSpPr/>
              <p:nvPr/>
            </p:nvSpPr>
            <p:spPr>
              <a:xfrm>
                <a:off x="2158204" y="2375925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20"/>
              <p:cNvSpPr/>
              <p:nvPr/>
            </p:nvSpPr>
            <p:spPr>
              <a:xfrm>
                <a:off x="2158204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2" y="24"/>
                    </a:moveTo>
                    <a:cubicBezTo>
                      <a:pt x="45" y="24"/>
                      <a:pt x="45" y="29"/>
                      <a:pt x="45" y="40"/>
                    </a:cubicBezTo>
                    <a:cubicBezTo>
                      <a:pt x="69" y="40"/>
                      <a:pt x="69" y="40"/>
                      <a:pt x="45" y="63"/>
                    </a:cubicBezTo>
                    <a:lnTo>
                      <a:pt x="24" y="63"/>
                    </a:lnTo>
                    <a:lnTo>
                      <a:pt x="24" y="40"/>
                    </a:lnTo>
                    <a:cubicBezTo>
                      <a:pt x="34" y="29"/>
                      <a:pt x="40" y="24"/>
                      <a:pt x="42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6" name="Google Shape;2356;p20"/>
            <p:cNvSpPr/>
            <p:nvPr/>
          </p:nvSpPr>
          <p:spPr>
            <a:xfrm rot="10800000">
              <a:off x="748933" y="1376549"/>
              <a:ext cx="910343" cy="224313"/>
            </a:xfrm>
            <a:custGeom>
              <a:avLst/>
              <a:gdLst/>
              <a:ahLst/>
              <a:cxnLst/>
              <a:rect l="l" t="t" r="r" b="b"/>
              <a:pathLst>
                <a:path w="6051" h="1491" extrusionOk="0">
                  <a:moveTo>
                    <a:pt x="1" y="1"/>
                  </a:moveTo>
                  <a:lnTo>
                    <a:pt x="1" y="1491"/>
                  </a:lnTo>
                  <a:lnTo>
                    <a:pt x="6051" y="1491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7" name="Google Shape;2357;p20"/>
            <p:cNvGrpSpPr/>
            <p:nvPr/>
          </p:nvGrpSpPr>
          <p:grpSpPr>
            <a:xfrm rot="10800000">
              <a:off x="902230" y="1448075"/>
              <a:ext cx="835672" cy="210610"/>
              <a:chOff x="8002498" y="1073094"/>
              <a:chExt cx="880118" cy="221812"/>
            </a:xfrm>
          </p:grpSpPr>
          <p:sp>
            <p:nvSpPr>
              <p:cNvPr id="2358" name="Google Shape;2358;p20"/>
              <p:cNvSpPr/>
              <p:nvPr/>
            </p:nvSpPr>
            <p:spPr>
              <a:xfrm>
                <a:off x="8002498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5" y="204"/>
                    </a:cubicBezTo>
                    <a:cubicBezTo>
                      <a:pt x="181" y="204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20"/>
              <p:cNvSpPr/>
              <p:nvPr/>
            </p:nvSpPr>
            <p:spPr>
              <a:xfrm>
                <a:off x="8095501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4" y="204"/>
                    </a:cubicBezTo>
                    <a:cubicBezTo>
                      <a:pt x="181" y="204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20"/>
              <p:cNvSpPr/>
              <p:nvPr/>
            </p:nvSpPr>
            <p:spPr>
              <a:xfrm>
                <a:off x="8188503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59"/>
                      <a:pt x="69" y="204"/>
                      <a:pt x="114" y="204"/>
                    </a:cubicBezTo>
                    <a:cubicBezTo>
                      <a:pt x="181" y="204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20"/>
              <p:cNvSpPr/>
              <p:nvPr/>
            </p:nvSpPr>
            <p:spPr>
              <a:xfrm>
                <a:off x="8285308" y="1073094"/>
                <a:ext cx="32163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05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04"/>
                      <a:pt x="112" y="204"/>
                    </a:cubicBezTo>
                    <a:cubicBezTo>
                      <a:pt x="157" y="204"/>
                      <a:pt x="202" y="159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20"/>
              <p:cNvSpPr/>
              <p:nvPr/>
            </p:nvSpPr>
            <p:spPr>
              <a:xfrm>
                <a:off x="8378311" y="1073094"/>
                <a:ext cx="35807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5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04"/>
                      <a:pt x="112" y="204"/>
                    </a:cubicBezTo>
                    <a:cubicBezTo>
                      <a:pt x="157" y="204"/>
                      <a:pt x="226" y="159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20"/>
              <p:cNvSpPr/>
              <p:nvPr/>
            </p:nvSpPr>
            <p:spPr>
              <a:xfrm>
                <a:off x="8471155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3" y="204"/>
                    </a:cubicBezTo>
                    <a:cubicBezTo>
                      <a:pt x="182" y="204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20"/>
              <p:cNvSpPr/>
              <p:nvPr/>
            </p:nvSpPr>
            <p:spPr>
              <a:xfrm>
                <a:off x="8564157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3" y="204"/>
                    </a:cubicBezTo>
                    <a:cubicBezTo>
                      <a:pt x="182" y="204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20"/>
              <p:cNvSpPr/>
              <p:nvPr/>
            </p:nvSpPr>
            <p:spPr>
              <a:xfrm>
                <a:off x="8657160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59"/>
                      <a:pt x="68" y="204"/>
                      <a:pt x="113" y="204"/>
                    </a:cubicBezTo>
                    <a:cubicBezTo>
                      <a:pt x="181" y="204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20"/>
              <p:cNvSpPr/>
              <p:nvPr/>
            </p:nvSpPr>
            <p:spPr>
              <a:xfrm>
                <a:off x="8753648" y="1073094"/>
                <a:ext cx="32480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04"/>
                      <a:pt x="114" y="204"/>
                    </a:cubicBezTo>
                    <a:cubicBezTo>
                      <a:pt x="159" y="204"/>
                      <a:pt x="205" y="159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20"/>
              <p:cNvSpPr/>
              <p:nvPr/>
            </p:nvSpPr>
            <p:spPr>
              <a:xfrm>
                <a:off x="8846651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04"/>
                      <a:pt x="114" y="204"/>
                    </a:cubicBezTo>
                    <a:cubicBezTo>
                      <a:pt x="159" y="204"/>
                      <a:pt x="226" y="159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20"/>
              <p:cNvSpPr/>
              <p:nvPr/>
            </p:nvSpPr>
            <p:spPr>
              <a:xfrm>
                <a:off x="8002498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5" y="226"/>
                    </a:cubicBezTo>
                    <a:cubicBezTo>
                      <a:pt x="181" y="226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20"/>
              <p:cNvSpPr/>
              <p:nvPr/>
            </p:nvSpPr>
            <p:spPr>
              <a:xfrm>
                <a:off x="8095501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4" y="226"/>
                    </a:cubicBezTo>
                    <a:cubicBezTo>
                      <a:pt x="181" y="226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20"/>
              <p:cNvSpPr/>
              <p:nvPr/>
            </p:nvSpPr>
            <p:spPr>
              <a:xfrm>
                <a:off x="8188503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59"/>
                      <a:pt x="69" y="226"/>
                      <a:pt x="114" y="226"/>
                    </a:cubicBezTo>
                    <a:cubicBezTo>
                      <a:pt x="181" y="226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20"/>
              <p:cNvSpPr/>
              <p:nvPr/>
            </p:nvSpPr>
            <p:spPr>
              <a:xfrm>
                <a:off x="8285308" y="1166097"/>
                <a:ext cx="32163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26"/>
                      <a:pt x="112" y="226"/>
                    </a:cubicBezTo>
                    <a:cubicBezTo>
                      <a:pt x="157" y="226"/>
                      <a:pt x="202" y="159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20"/>
              <p:cNvSpPr/>
              <p:nvPr/>
            </p:nvSpPr>
            <p:spPr>
              <a:xfrm>
                <a:off x="8378311" y="1166097"/>
                <a:ext cx="35807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26"/>
                      <a:pt x="112" y="226"/>
                    </a:cubicBezTo>
                    <a:cubicBezTo>
                      <a:pt x="157" y="226"/>
                      <a:pt x="226" y="159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20"/>
              <p:cNvSpPr/>
              <p:nvPr/>
            </p:nvSpPr>
            <p:spPr>
              <a:xfrm>
                <a:off x="8471155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3" y="226"/>
                    </a:cubicBezTo>
                    <a:cubicBezTo>
                      <a:pt x="182" y="226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20"/>
              <p:cNvSpPr/>
              <p:nvPr/>
            </p:nvSpPr>
            <p:spPr>
              <a:xfrm>
                <a:off x="8564157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3" y="226"/>
                    </a:cubicBezTo>
                    <a:cubicBezTo>
                      <a:pt x="182" y="226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20"/>
              <p:cNvSpPr/>
              <p:nvPr/>
            </p:nvSpPr>
            <p:spPr>
              <a:xfrm>
                <a:off x="8657160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59"/>
                      <a:pt x="68" y="226"/>
                      <a:pt x="113" y="226"/>
                    </a:cubicBezTo>
                    <a:cubicBezTo>
                      <a:pt x="181" y="226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20"/>
              <p:cNvSpPr/>
              <p:nvPr/>
            </p:nvSpPr>
            <p:spPr>
              <a:xfrm>
                <a:off x="8753648" y="1166097"/>
                <a:ext cx="32480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26"/>
                      <a:pt x="114" y="226"/>
                    </a:cubicBezTo>
                    <a:cubicBezTo>
                      <a:pt x="159" y="226"/>
                      <a:pt x="205" y="159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20"/>
              <p:cNvSpPr/>
              <p:nvPr/>
            </p:nvSpPr>
            <p:spPr>
              <a:xfrm>
                <a:off x="8846651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26"/>
                      <a:pt x="114" y="226"/>
                    </a:cubicBezTo>
                    <a:cubicBezTo>
                      <a:pt x="159" y="226"/>
                      <a:pt x="226" y="159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20"/>
              <p:cNvSpPr/>
              <p:nvPr/>
            </p:nvSpPr>
            <p:spPr>
              <a:xfrm>
                <a:off x="8002498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5" y="226"/>
                    </a:cubicBezTo>
                    <a:cubicBezTo>
                      <a:pt x="181" y="226"/>
                      <a:pt x="227" y="181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20"/>
              <p:cNvSpPr/>
              <p:nvPr/>
            </p:nvSpPr>
            <p:spPr>
              <a:xfrm>
                <a:off x="8095501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4" y="226"/>
                    </a:cubicBezTo>
                    <a:cubicBezTo>
                      <a:pt x="181" y="226"/>
                      <a:pt x="226" y="181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20"/>
              <p:cNvSpPr/>
              <p:nvPr/>
            </p:nvSpPr>
            <p:spPr>
              <a:xfrm>
                <a:off x="8188503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81"/>
                      <a:pt x="69" y="226"/>
                      <a:pt x="114" y="226"/>
                    </a:cubicBezTo>
                    <a:cubicBezTo>
                      <a:pt x="181" y="226"/>
                      <a:pt x="226" y="181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20"/>
              <p:cNvSpPr/>
              <p:nvPr/>
            </p:nvSpPr>
            <p:spPr>
              <a:xfrm>
                <a:off x="8285308" y="1259099"/>
                <a:ext cx="32163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81"/>
                      <a:pt x="45" y="226"/>
                      <a:pt x="112" y="226"/>
                    </a:cubicBezTo>
                    <a:cubicBezTo>
                      <a:pt x="157" y="226"/>
                      <a:pt x="202" y="181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20"/>
              <p:cNvSpPr/>
              <p:nvPr/>
            </p:nvSpPr>
            <p:spPr>
              <a:xfrm>
                <a:off x="8378311" y="1259099"/>
                <a:ext cx="35807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81"/>
                      <a:pt x="45" y="226"/>
                      <a:pt x="112" y="226"/>
                    </a:cubicBezTo>
                    <a:cubicBezTo>
                      <a:pt x="157" y="226"/>
                      <a:pt x="226" y="181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20"/>
              <p:cNvSpPr/>
              <p:nvPr/>
            </p:nvSpPr>
            <p:spPr>
              <a:xfrm>
                <a:off x="8471155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3" y="226"/>
                    </a:cubicBezTo>
                    <a:cubicBezTo>
                      <a:pt x="182" y="226"/>
                      <a:pt x="227" y="181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20"/>
              <p:cNvSpPr/>
              <p:nvPr/>
            </p:nvSpPr>
            <p:spPr>
              <a:xfrm>
                <a:off x="8564157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3" y="226"/>
                    </a:cubicBezTo>
                    <a:cubicBezTo>
                      <a:pt x="182" y="226"/>
                      <a:pt x="227" y="181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0"/>
              <p:cNvSpPr/>
              <p:nvPr/>
            </p:nvSpPr>
            <p:spPr>
              <a:xfrm>
                <a:off x="8657160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81"/>
                      <a:pt x="68" y="226"/>
                      <a:pt x="113" y="226"/>
                    </a:cubicBezTo>
                    <a:cubicBezTo>
                      <a:pt x="181" y="226"/>
                      <a:pt x="227" y="181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0"/>
              <p:cNvSpPr/>
              <p:nvPr/>
            </p:nvSpPr>
            <p:spPr>
              <a:xfrm>
                <a:off x="8753648" y="1259099"/>
                <a:ext cx="32480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81"/>
                      <a:pt x="46" y="226"/>
                      <a:pt x="114" y="226"/>
                    </a:cubicBezTo>
                    <a:cubicBezTo>
                      <a:pt x="159" y="226"/>
                      <a:pt x="205" y="181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0"/>
              <p:cNvSpPr/>
              <p:nvPr/>
            </p:nvSpPr>
            <p:spPr>
              <a:xfrm>
                <a:off x="8846651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81"/>
                      <a:pt x="46" y="226"/>
                      <a:pt x="114" y="226"/>
                    </a:cubicBezTo>
                    <a:cubicBezTo>
                      <a:pt x="159" y="226"/>
                      <a:pt x="226" y="181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8" name="Google Shape;2388;p20"/>
            <p:cNvSpPr/>
            <p:nvPr/>
          </p:nvSpPr>
          <p:spPr>
            <a:xfrm rot="-5400000">
              <a:off x="1697525" y="705227"/>
              <a:ext cx="294761" cy="289631"/>
            </a:xfrm>
            <a:custGeom>
              <a:avLst/>
              <a:gdLst/>
              <a:ahLst/>
              <a:cxnLst/>
              <a:rect l="l" t="t" r="r" b="b"/>
              <a:pathLst>
                <a:path w="1379" h="1355" extrusionOk="0">
                  <a:moveTo>
                    <a:pt x="678" y="181"/>
                  </a:moveTo>
                  <a:cubicBezTo>
                    <a:pt x="972" y="181"/>
                    <a:pt x="1175" y="407"/>
                    <a:pt x="1175" y="678"/>
                  </a:cubicBezTo>
                  <a:cubicBezTo>
                    <a:pt x="1175" y="949"/>
                    <a:pt x="972" y="1174"/>
                    <a:pt x="678" y="1174"/>
                  </a:cubicBezTo>
                  <a:cubicBezTo>
                    <a:pt x="407" y="1174"/>
                    <a:pt x="181" y="949"/>
                    <a:pt x="181" y="678"/>
                  </a:cubicBezTo>
                  <a:cubicBezTo>
                    <a:pt x="181" y="407"/>
                    <a:pt x="407" y="181"/>
                    <a:pt x="678" y="181"/>
                  </a:cubicBezTo>
                  <a:close/>
                  <a:moveTo>
                    <a:pt x="678" y="0"/>
                  </a:moveTo>
                  <a:cubicBezTo>
                    <a:pt x="317" y="0"/>
                    <a:pt x="1" y="295"/>
                    <a:pt x="1" y="678"/>
                  </a:cubicBezTo>
                  <a:cubicBezTo>
                    <a:pt x="1" y="1062"/>
                    <a:pt x="317" y="1355"/>
                    <a:pt x="678" y="1355"/>
                  </a:cubicBezTo>
                  <a:cubicBezTo>
                    <a:pt x="1063" y="1355"/>
                    <a:pt x="1379" y="1062"/>
                    <a:pt x="1379" y="678"/>
                  </a:cubicBezTo>
                  <a:cubicBezTo>
                    <a:pt x="1379" y="295"/>
                    <a:pt x="1063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9" name="Google Shape;2389;p20"/>
            <p:cNvGrpSpPr/>
            <p:nvPr/>
          </p:nvGrpSpPr>
          <p:grpSpPr>
            <a:xfrm rot="10800000">
              <a:off x="827090" y="1236575"/>
              <a:ext cx="216257" cy="211417"/>
              <a:chOff x="8360742" y="4418908"/>
              <a:chExt cx="153843" cy="150357"/>
            </a:xfrm>
          </p:grpSpPr>
          <p:sp>
            <p:nvSpPr>
              <p:cNvPr id="2390" name="Google Shape;2390;p20"/>
              <p:cNvSpPr/>
              <p:nvPr/>
            </p:nvSpPr>
            <p:spPr>
              <a:xfrm>
                <a:off x="8425067" y="4418908"/>
                <a:ext cx="25192" cy="15035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158" y="94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0"/>
              <p:cNvSpPr/>
              <p:nvPr/>
            </p:nvSpPr>
            <p:spPr>
              <a:xfrm>
                <a:off x="8360742" y="4479590"/>
                <a:ext cx="153843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970" y="159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2" name="Google Shape;2392;p20"/>
            <p:cNvSpPr/>
            <p:nvPr/>
          </p:nvSpPr>
          <p:spPr>
            <a:xfrm rot="-5400000">
              <a:off x="2296354" y="465625"/>
              <a:ext cx="132843" cy="132542"/>
            </a:xfrm>
            <a:custGeom>
              <a:avLst/>
              <a:gdLst/>
              <a:ahLst/>
              <a:cxnLst/>
              <a:rect l="l" t="t" r="r" b="b"/>
              <a:pathLst>
                <a:path w="883" h="881" extrusionOk="0">
                  <a:moveTo>
                    <a:pt x="452" y="158"/>
                  </a:moveTo>
                  <a:cubicBezTo>
                    <a:pt x="588" y="158"/>
                    <a:pt x="723" y="293"/>
                    <a:pt x="723" y="429"/>
                  </a:cubicBezTo>
                  <a:cubicBezTo>
                    <a:pt x="723" y="588"/>
                    <a:pt x="588" y="723"/>
                    <a:pt x="452" y="723"/>
                  </a:cubicBezTo>
                  <a:cubicBezTo>
                    <a:pt x="295" y="723"/>
                    <a:pt x="182" y="588"/>
                    <a:pt x="182" y="429"/>
                  </a:cubicBezTo>
                  <a:cubicBezTo>
                    <a:pt x="182" y="293"/>
                    <a:pt x="295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3"/>
                    <a:pt x="1" y="429"/>
                  </a:cubicBezTo>
                  <a:cubicBezTo>
                    <a:pt x="1" y="678"/>
                    <a:pt x="205" y="880"/>
                    <a:pt x="452" y="880"/>
                  </a:cubicBezTo>
                  <a:cubicBezTo>
                    <a:pt x="678" y="880"/>
                    <a:pt x="882" y="678"/>
                    <a:pt x="882" y="429"/>
                  </a:cubicBezTo>
                  <a:cubicBezTo>
                    <a:pt x="882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3" name="Google Shape;2393;p20"/>
            <p:cNvGrpSpPr/>
            <p:nvPr/>
          </p:nvGrpSpPr>
          <p:grpSpPr>
            <a:xfrm rot="-5400000">
              <a:off x="3444465" y="2750485"/>
              <a:ext cx="709933" cy="709968"/>
              <a:chOff x="-1175534" y="1724115"/>
              <a:chExt cx="351278" cy="351278"/>
            </a:xfrm>
          </p:grpSpPr>
          <p:sp>
            <p:nvSpPr>
              <p:cNvPr id="2394" name="Google Shape;2394;p20"/>
              <p:cNvSpPr/>
              <p:nvPr/>
            </p:nvSpPr>
            <p:spPr>
              <a:xfrm>
                <a:off x="-1115336" y="1784313"/>
                <a:ext cx="269559" cy="269559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30" extrusionOk="0">
                    <a:moveTo>
                      <a:pt x="2325" y="1"/>
                    </a:moveTo>
                    <a:lnTo>
                      <a:pt x="1" y="2325"/>
                    </a:lnTo>
                    <a:cubicBezTo>
                      <a:pt x="91" y="2416"/>
                      <a:pt x="181" y="2484"/>
                      <a:pt x="293" y="2529"/>
                    </a:cubicBezTo>
                    <a:lnTo>
                      <a:pt x="2529" y="294"/>
                    </a:lnTo>
                    <a:cubicBezTo>
                      <a:pt x="2484" y="182"/>
                      <a:pt x="2415" y="91"/>
                      <a:pt x="2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0"/>
              <p:cNvSpPr/>
              <p:nvPr/>
            </p:nvSpPr>
            <p:spPr>
              <a:xfrm>
                <a:off x="-1156249" y="1743400"/>
                <a:ext cx="271903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553" extrusionOk="0">
                    <a:moveTo>
                      <a:pt x="2258" y="0"/>
                    </a:moveTo>
                    <a:lnTo>
                      <a:pt x="0" y="2258"/>
                    </a:lnTo>
                    <a:cubicBezTo>
                      <a:pt x="69" y="2348"/>
                      <a:pt x="136" y="2462"/>
                      <a:pt x="204" y="2552"/>
                    </a:cubicBezTo>
                    <a:lnTo>
                      <a:pt x="2552" y="204"/>
                    </a:lnTo>
                    <a:cubicBezTo>
                      <a:pt x="2462" y="136"/>
                      <a:pt x="2348" y="69"/>
                      <a:pt x="2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0"/>
              <p:cNvSpPr/>
              <p:nvPr/>
            </p:nvSpPr>
            <p:spPr>
              <a:xfrm>
                <a:off x="-1060039" y="1839609"/>
                <a:ext cx="235784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2" y="0"/>
                    </a:moveTo>
                    <a:lnTo>
                      <a:pt x="0" y="2122"/>
                    </a:lnTo>
                    <a:cubicBezTo>
                      <a:pt x="136" y="2167"/>
                      <a:pt x="271" y="2191"/>
                      <a:pt x="406" y="2213"/>
                    </a:cubicBezTo>
                    <a:lnTo>
                      <a:pt x="2212" y="407"/>
                    </a:lnTo>
                    <a:cubicBezTo>
                      <a:pt x="2191" y="271"/>
                      <a:pt x="2167" y="136"/>
                      <a:pt x="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0"/>
              <p:cNvSpPr/>
              <p:nvPr/>
            </p:nvSpPr>
            <p:spPr>
              <a:xfrm>
                <a:off x="-1175534" y="1724115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1" y="1942"/>
                      <a:pt x="46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0"/>
              <p:cNvSpPr/>
              <p:nvPr/>
            </p:nvSpPr>
            <p:spPr>
              <a:xfrm>
                <a:off x="-983114" y="1916535"/>
                <a:ext cx="158859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91" extrusionOk="0">
                    <a:moveTo>
                      <a:pt x="1490" y="1"/>
                    </a:moveTo>
                    <a:lnTo>
                      <a:pt x="1" y="1491"/>
                    </a:lnTo>
                    <a:cubicBezTo>
                      <a:pt x="362" y="1445"/>
                      <a:pt x="723" y="1288"/>
                      <a:pt x="994" y="1017"/>
                    </a:cubicBezTo>
                    <a:cubicBezTo>
                      <a:pt x="1288" y="723"/>
                      <a:pt x="1445" y="385"/>
                      <a:pt x="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0"/>
              <p:cNvSpPr/>
              <p:nvPr/>
            </p:nvSpPr>
            <p:spPr>
              <a:xfrm>
                <a:off x="-1175534" y="1724115"/>
                <a:ext cx="156515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9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108" y="46"/>
                      <a:pt x="746" y="205"/>
                      <a:pt x="475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0" name="Google Shape;2400;p20"/>
            <p:cNvSpPr/>
            <p:nvPr/>
          </p:nvSpPr>
          <p:spPr>
            <a:xfrm rot="-5400000">
              <a:off x="3567275" y="1784442"/>
              <a:ext cx="335269" cy="253025"/>
            </a:xfrm>
            <a:custGeom>
              <a:avLst/>
              <a:gdLst/>
              <a:ahLst/>
              <a:cxnLst/>
              <a:rect l="l" t="t" r="r" b="b"/>
              <a:pathLst>
                <a:path w="1557" h="1175" extrusionOk="0">
                  <a:moveTo>
                    <a:pt x="768" y="340"/>
                  </a:moveTo>
                  <a:lnTo>
                    <a:pt x="1196" y="994"/>
                  </a:lnTo>
                  <a:lnTo>
                    <a:pt x="338" y="994"/>
                  </a:lnTo>
                  <a:lnTo>
                    <a:pt x="768" y="340"/>
                  </a:lnTo>
                  <a:close/>
                  <a:moveTo>
                    <a:pt x="768" y="0"/>
                  </a:moveTo>
                  <a:lnTo>
                    <a:pt x="0" y="1174"/>
                  </a:lnTo>
                  <a:lnTo>
                    <a:pt x="1557" y="117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1" name="Google Shape;2401;p20"/>
            <p:cNvGrpSpPr/>
            <p:nvPr/>
          </p:nvGrpSpPr>
          <p:grpSpPr>
            <a:xfrm rot="-5400000">
              <a:off x="3923355" y="4184912"/>
              <a:ext cx="233630" cy="228474"/>
              <a:chOff x="277199" y="1260008"/>
              <a:chExt cx="115601" cy="113044"/>
            </a:xfrm>
          </p:grpSpPr>
          <p:sp>
            <p:nvSpPr>
              <p:cNvPr id="2402" name="Google Shape;2402;p20"/>
              <p:cNvSpPr/>
              <p:nvPr/>
            </p:nvSpPr>
            <p:spPr>
              <a:xfrm>
                <a:off x="325357" y="1260008"/>
                <a:ext cx="19285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0"/>
              <p:cNvSpPr/>
              <p:nvPr/>
            </p:nvSpPr>
            <p:spPr>
              <a:xfrm>
                <a:off x="277199" y="1305609"/>
                <a:ext cx="115601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05" extrusionOk="0">
                    <a:moveTo>
                      <a:pt x="1" y="1"/>
                    </a:moveTo>
                    <a:lnTo>
                      <a:pt x="1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4" name="Google Shape;2404;p20"/>
            <p:cNvSpPr/>
            <p:nvPr/>
          </p:nvSpPr>
          <p:spPr>
            <a:xfrm rot="-5400000">
              <a:off x="2824196" y="4233252"/>
              <a:ext cx="758608" cy="131788"/>
            </a:xfrm>
            <a:custGeom>
              <a:avLst/>
              <a:gdLst/>
              <a:ahLst/>
              <a:cxnLst/>
              <a:rect l="l" t="t" r="r" b="b"/>
              <a:pathLst>
                <a:path w="3523" h="612" extrusionOk="0">
                  <a:moveTo>
                    <a:pt x="746" y="1"/>
                  </a:moveTo>
                  <a:lnTo>
                    <a:pt x="407" y="341"/>
                  </a:lnTo>
                  <a:lnTo>
                    <a:pt x="114" y="70"/>
                  </a:lnTo>
                  <a:lnTo>
                    <a:pt x="1" y="205"/>
                  </a:lnTo>
                  <a:lnTo>
                    <a:pt x="407" y="611"/>
                  </a:lnTo>
                  <a:lnTo>
                    <a:pt x="746" y="272"/>
                  </a:lnTo>
                  <a:lnTo>
                    <a:pt x="1084" y="611"/>
                  </a:lnTo>
                  <a:lnTo>
                    <a:pt x="1424" y="272"/>
                  </a:lnTo>
                  <a:lnTo>
                    <a:pt x="1761" y="611"/>
                  </a:lnTo>
                  <a:lnTo>
                    <a:pt x="2101" y="272"/>
                  </a:lnTo>
                  <a:lnTo>
                    <a:pt x="2439" y="611"/>
                  </a:lnTo>
                  <a:lnTo>
                    <a:pt x="2778" y="272"/>
                  </a:lnTo>
                  <a:lnTo>
                    <a:pt x="3116" y="611"/>
                  </a:lnTo>
                  <a:lnTo>
                    <a:pt x="3522" y="205"/>
                  </a:lnTo>
                  <a:lnTo>
                    <a:pt x="3410" y="70"/>
                  </a:lnTo>
                  <a:lnTo>
                    <a:pt x="3116" y="341"/>
                  </a:lnTo>
                  <a:lnTo>
                    <a:pt x="2778" y="1"/>
                  </a:lnTo>
                  <a:lnTo>
                    <a:pt x="2439" y="341"/>
                  </a:lnTo>
                  <a:lnTo>
                    <a:pt x="2101" y="1"/>
                  </a:lnTo>
                  <a:lnTo>
                    <a:pt x="1761" y="341"/>
                  </a:lnTo>
                  <a:lnTo>
                    <a:pt x="1424" y="1"/>
                  </a:lnTo>
                  <a:lnTo>
                    <a:pt x="1084" y="341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0"/>
            <p:cNvSpPr/>
            <p:nvPr/>
          </p:nvSpPr>
          <p:spPr>
            <a:xfrm rot="-5400000">
              <a:off x="3796533" y="823200"/>
              <a:ext cx="758392" cy="131357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44" y="1"/>
                  </a:moveTo>
                  <a:lnTo>
                    <a:pt x="406" y="338"/>
                  </a:lnTo>
                  <a:lnTo>
                    <a:pt x="112" y="67"/>
                  </a:lnTo>
                  <a:lnTo>
                    <a:pt x="0" y="203"/>
                  </a:lnTo>
                  <a:lnTo>
                    <a:pt x="406" y="609"/>
                  </a:lnTo>
                  <a:lnTo>
                    <a:pt x="744" y="271"/>
                  </a:lnTo>
                  <a:lnTo>
                    <a:pt x="1084" y="609"/>
                  </a:lnTo>
                  <a:lnTo>
                    <a:pt x="1421" y="271"/>
                  </a:lnTo>
                  <a:lnTo>
                    <a:pt x="1761" y="609"/>
                  </a:lnTo>
                  <a:lnTo>
                    <a:pt x="2099" y="271"/>
                  </a:lnTo>
                  <a:lnTo>
                    <a:pt x="2438" y="609"/>
                  </a:lnTo>
                  <a:lnTo>
                    <a:pt x="2776" y="271"/>
                  </a:lnTo>
                  <a:lnTo>
                    <a:pt x="3115" y="609"/>
                  </a:lnTo>
                  <a:lnTo>
                    <a:pt x="3522" y="203"/>
                  </a:lnTo>
                  <a:lnTo>
                    <a:pt x="3386" y="67"/>
                  </a:lnTo>
                  <a:lnTo>
                    <a:pt x="3115" y="338"/>
                  </a:lnTo>
                  <a:lnTo>
                    <a:pt x="2776" y="1"/>
                  </a:lnTo>
                  <a:lnTo>
                    <a:pt x="2438" y="338"/>
                  </a:lnTo>
                  <a:lnTo>
                    <a:pt x="2099" y="1"/>
                  </a:lnTo>
                  <a:lnTo>
                    <a:pt x="1761" y="338"/>
                  </a:lnTo>
                  <a:lnTo>
                    <a:pt x="1421" y="1"/>
                  </a:lnTo>
                  <a:lnTo>
                    <a:pt x="1084" y="338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0"/>
            <p:cNvSpPr/>
            <p:nvPr/>
          </p:nvSpPr>
          <p:spPr>
            <a:xfrm rot="-5400000">
              <a:off x="627265" y="2081060"/>
              <a:ext cx="384364" cy="379429"/>
            </a:xfrm>
            <a:custGeom>
              <a:avLst/>
              <a:gdLst/>
              <a:ahLst/>
              <a:cxnLst/>
              <a:rect l="l" t="t" r="r" b="b"/>
              <a:pathLst>
                <a:path w="1785" h="1762" extrusionOk="0">
                  <a:moveTo>
                    <a:pt x="903" y="248"/>
                  </a:moveTo>
                  <a:lnTo>
                    <a:pt x="1535" y="880"/>
                  </a:lnTo>
                  <a:lnTo>
                    <a:pt x="903" y="1512"/>
                  </a:lnTo>
                  <a:lnTo>
                    <a:pt x="271" y="880"/>
                  </a:lnTo>
                  <a:lnTo>
                    <a:pt x="903" y="248"/>
                  </a:lnTo>
                  <a:close/>
                  <a:moveTo>
                    <a:pt x="903" y="1"/>
                  </a:moveTo>
                  <a:lnTo>
                    <a:pt x="0" y="880"/>
                  </a:lnTo>
                  <a:lnTo>
                    <a:pt x="903" y="1761"/>
                  </a:lnTo>
                  <a:lnTo>
                    <a:pt x="1785" y="88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20"/>
            <p:cNvGrpSpPr/>
            <p:nvPr/>
          </p:nvGrpSpPr>
          <p:grpSpPr>
            <a:xfrm rot="-8099630" flipH="1">
              <a:off x="8555401" y="3490758"/>
              <a:ext cx="243809" cy="238285"/>
              <a:chOff x="5387475" y="3939240"/>
              <a:chExt cx="185595" cy="181389"/>
            </a:xfrm>
          </p:grpSpPr>
          <p:sp>
            <p:nvSpPr>
              <p:cNvPr id="2408" name="Google Shape;2408;p20"/>
              <p:cNvSpPr/>
              <p:nvPr/>
            </p:nvSpPr>
            <p:spPr>
              <a:xfrm>
                <a:off x="5465076" y="3939240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0"/>
              <p:cNvSpPr/>
              <p:nvPr/>
            </p:nvSpPr>
            <p:spPr>
              <a:xfrm>
                <a:off x="5387475" y="4012828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0" name="Google Shape;2410;p20"/>
            <p:cNvGrpSpPr/>
            <p:nvPr/>
          </p:nvGrpSpPr>
          <p:grpSpPr>
            <a:xfrm rot="10800000" flipH="1">
              <a:off x="7648849" y="4418547"/>
              <a:ext cx="243778" cy="238310"/>
              <a:chOff x="5225094" y="4199975"/>
              <a:chExt cx="185595" cy="181389"/>
            </a:xfrm>
          </p:grpSpPr>
          <p:sp>
            <p:nvSpPr>
              <p:cNvPr id="2411" name="Google Shape;2411;p20"/>
              <p:cNvSpPr/>
              <p:nvPr/>
            </p:nvSpPr>
            <p:spPr>
              <a:xfrm>
                <a:off x="5302695" y="4199975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0"/>
              <p:cNvSpPr/>
              <p:nvPr/>
            </p:nvSpPr>
            <p:spPr>
              <a:xfrm>
                <a:off x="5225094" y="4273562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3" name="Google Shape;2413;p20"/>
            <p:cNvSpPr/>
            <p:nvPr/>
          </p:nvSpPr>
          <p:spPr>
            <a:xfrm rot="-5400000" flipH="1">
              <a:off x="8096152" y="4375768"/>
              <a:ext cx="792987" cy="137317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68" y="1"/>
                  </a:moveTo>
                  <a:lnTo>
                    <a:pt x="406" y="339"/>
                  </a:lnTo>
                  <a:lnTo>
                    <a:pt x="136" y="68"/>
                  </a:lnTo>
                  <a:lnTo>
                    <a:pt x="0" y="203"/>
                  </a:lnTo>
                  <a:lnTo>
                    <a:pt x="406" y="610"/>
                  </a:lnTo>
                  <a:lnTo>
                    <a:pt x="746" y="272"/>
                  </a:lnTo>
                  <a:lnTo>
                    <a:pt x="1084" y="610"/>
                  </a:lnTo>
                  <a:lnTo>
                    <a:pt x="1423" y="272"/>
                  </a:lnTo>
                  <a:lnTo>
                    <a:pt x="1761" y="610"/>
                  </a:lnTo>
                  <a:lnTo>
                    <a:pt x="2100" y="272"/>
                  </a:lnTo>
                  <a:lnTo>
                    <a:pt x="2438" y="610"/>
                  </a:lnTo>
                  <a:lnTo>
                    <a:pt x="2778" y="272"/>
                  </a:lnTo>
                  <a:lnTo>
                    <a:pt x="3115" y="610"/>
                  </a:lnTo>
                  <a:lnTo>
                    <a:pt x="3522" y="203"/>
                  </a:lnTo>
                  <a:lnTo>
                    <a:pt x="3410" y="68"/>
                  </a:lnTo>
                  <a:lnTo>
                    <a:pt x="3115" y="339"/>
                  </a:lnTo>
                  <a:lnTo>
                    <a:pt x="2778" y="1"/>
                  </a:lnTo>
                  <a:lnTo>
                    <a:pt x="2438" y="339"/>
                  </a:lnTo>
                  <a:lnTo>
                    <a:pt x="2122" y="1"/>
                  </a:lnTo>
                  <a:lnTo>
                    <a:pt x="1761" y="339"/>
                  </a:lnTo>
                  <a:lnTo>
                    <a:pt x="1445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36775" y="3216633"/>
            <a:ext cx="3520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850" y="1778407"/>
            <a:ext cx="2052300" cy="17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2_1_1_1_1_2_1_2_1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21"/>
          <p:cNvSpPr txBox="1">
            <a:spLocks noGrp="1"/>
          </p:cNvSpPr>
          <p:nvPr>
            <p:ph type="title"/>
          </p:nvPr>
        </p:nvSpPr>
        <p:spPr>
          <a:xfrm>
            <a:off x="946965" y="1610095"/>
            <a:ext cx="25638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416" name="Google Shape;2416;p21"/>
          <p:cNvSpPr txBox="1">
            <a:spLocks noGrp="1"/>
          </p:cNvSpPr>
          <p:nvPr>
            <p:ph type="subTitle" idx="1"/>
          </p:nvPr>
        </p:nvSpPr>
        <p:spPr>
          <a:xfrm>
            <a:off x="791300" y="2836500"/>
            <a:ext cx="2717400" cy="11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417" name="Google Shape;2417;p21"/>
          <p:cNvGrpSpPr/>
          <p:nvPr/>
        </p:nvGrpSpPr>
        <p:grpSpPr>
          <a:xfrm>
            <a:off x="505151" y="395608"/>
            <a:ext cx="7476076" cy="4156234"/>
            <a:chOff x="505151" y="395608"/>
            <a:chExt cx="7476076" cy="4156234"/>
          </a:xfrm>
        </p:grpSpPr>
        <p:grpSp>
          <p:nvGrpSpPr>
            <p:cNvPr id="2418" name="Google Shape;2418;p21"/>
            <p:cNvGrpSpPr/>
            <p:nvPr/>
          </p:nvGrpSpPr>
          <p:grpSpPr>
            <a:xfrm rot="-5400000">
              <a:off x="6692073" y="2697064"/>
              <a:ext cx="1106911" cy="1034076"/>
              <a:chOff x="2158204" y="1844001"/>
              <a:chExt cx="1241071" cy="1159408"/>
            </a:xfrm>
          </p:grpSpPr>
          <p:sp>
            <p:nvSpPr>
              <p:cNvPr id="2419" name="Google Shape;2419;p21"/>
              <p:cNvSpPr/>
              <p:nvPr/>
            </p:nvSpPr>
            <p:spPr>
              <a:xfrm>
                <a:off x="33806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45" y="45"/>
                    </a:lnTo>
                    <a:cubicBezTo>
                      <a:pt x="67" y="22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21"/>
              <p:cNvSpPr/>
              <p:nvPr/>
            </p:nvSpPr>
            <p:spPr>
              <a:xfrm>
                <a:off x="338068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2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5" y="85"/>
                    </a:cubicBezTo>
                    <a:cubicBezTo>
                      <a:pt x="45" y="85"/>
                      <a:pt x="67" y="85"/>
                      <a:pt x="67" y="63"/>
                    </a:cubicBezTo>
                    <a:cubicBezTo>
                      <a:pt x="67" y="63"/>
                      <a:pt x="91" y="63"/>
                      <a:pt x="91" y="40"/>
                    </a:cubicBezTo>
                    <a:cubicBezTo>
                      <a:pt x="91" y="18"/>
                      <a:pt x="67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1"/>
              <p:cNvSpPr/>
              <p:nvPr/>
            </p:nvSpPr>
            <p:spPr>
              <a:xfrm>
                <a:off x="32928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1"/>
              <p:cNvSpPr/>
              <p:nvPr/>
            </p:nvSpPr>
            <p:spPr>
              <a:xfrm>
                <a:off x="3288327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68" y="57"/>
                      <a:pt x="62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46" y="91"/>
                      <a:pt x="46" y="91"/>
                      <a:pt x="68" y="91"/>
                    </a:cubicBezTo>
                    <a:cubicBezTo>
                      <a:pt x="68" y="91"/>
                      <a:pt x="91" y="91"/>
                      <a:pt x="91" y="69"/>
                    </a:cubicBezTo>
                    <a:cubicBezTo>
                      <a:pt x="113" y="46"/>
                      <a:pt x="113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1"/>
              <p:cNvSpPr/>
              <p:nvPr/>
            </p:nvSpPr>
            <p:spPr>
              <a:xfrm>
                <a:off x="32928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29" y="1"/>
                      <a:pt x="24" y="6"/>
                      <a:pt x="24" y="17"/>
                    </a:cubicBezTo>
                    <a:cubicBezTo>
                      <a:pt x="0" y="41"/>
                      <a:pt x="0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7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1"/>
              <p:cNvSpPr/>
              <p:nvPr/>
            </p:nvSpPr>
            <p:spPr>
              <a:xfrm>
                <a:off x="3292822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0" y="62"/>
                      <a:pt x="35" y="62"/>
                    </a:cubicBezTo>
                    <a:cubicBezTo>
                      <a:pt x="29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1"/>
              <p:cNvSpPr/>
              <p:nvPr/>
            </p:nvSpPr>
            <p:spPr>
              <a:xfrm>
                <a:off x="3117511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39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1"/>
              <p:cNvSpPr/>
              <p:nvPr/>
            </p:nvSpPr>
            <p:spPr>
              <a:xfrm>
                <a:off x="3117511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1"/>
                      <a:pt x="91" y="40"/>
                      <a:pt x="69" y="16"/>
                    </a:cubicBezTo>
                    <a:cubicBezTo>
                      <a:pt x="58" y="5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1"/>
              <p:cNvSpPr/>
              <p:nvPr/>
            </p:nvSpPr>
            <p:spPr>
              <a:xfrm>
                <a:off x="32053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17"/>
                      <a:pt x="0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1"/>
              <p:cNvSpPr/>
              <p:nvPr/>
            </p:nvSpPr>
            <p:spPr>
              <a:xfrm>
                <a:off x="320537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0" y="45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1"/>
              <p:cNvSpPr/>
              <p:nvPr/>
            </p:nvSpPr>
            <p:spPr>
              <a:xfrm>
                <a:off x="2947104" y="2985837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1"/>
              <p:cNvSpPr/>
              <p:nvPr/>
            </p:nvSpPr>
            <p:spPr>
              <a:xfrm>
                <a:off x="2942200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5"/>
                    </a:cubicBezTo>
                    <a:lnTo>
                      <a:pt x="24" y="45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lnTo>
                      <a:pt x="69" y="67"/>
                    </a:ln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1"/>
              <p:cNvSpPr/>
              <p:nvPr/>
            </p:nvSpPr>
            <p:spPr>
              <a:xfrm>
                <a:off x="33806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5"/>
                    </a:cubicBezTo>
                    <a:cubicBezTo>
                      <a:pt x="67" y="45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21"/>
              <p:cNvSpPr/>
              <p:nvPr/>
            </p:nvSpPr>
            <p:spPr>
              <a:xfrm>
                <a:off x="3375778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5" y="63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21"/>
              <p:cNvSpPr/>
              <p:nvPr/>
            </p:nvSpPr>
            <p:spPr>
              <a:xfrm>
                <a:off x="33806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5"/>
                    </a:cubicBezTo>
                    <a:cubicBezTo>
                      <a:pt x="67" y="45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21"/>
              <p:cNvSpPr/>
              <p:nvPr/>
            </p:nvSpPr>
            <p:spPr>
              <a:xfrm>
                <a:off x="338068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5" y="22"/>
                    </a:cubicBez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7"/>
                      <a:pt x="91" y="67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21"/>
              <p:cNvSpPr/>
              <p:nvPr/>
            </p:nvSpPr>
            <p:spPr>
              <a:xfrm>
                <a:off x="32928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21"/>
              <p:cNvSpPr/>
              <p:nvPr/>
            </p:nvSpPr>
            <p:spPr>
              <a:xfrm>
                <a:off x="3288327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57" y="24"/>
                    </a:moveTo>
                    <a:cubicBezTo>
                      <a:pt x="62" y="24"/>
                      <a:pt x="68" y="29"/>
                      <a:pt x="68" y="40"/>
                    </a:cubicBez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ubicBezTo>
                      <a:pt x="46" y="29"/>
                      <a:pt x="51" y="24"/>
                      <a:pt x="57" y="24"/>
                    </a:cubicBez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91" y="85"/>
                    </a:lnTo>
                    <a:cubicBezTo>
                      <a:pt x="113" y="63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21"/>
              <p:cNvSpPr/>
              <p:nvPr/>
            </p:nvSpPr>
            <p:spPr>
              <a:xfrm>
                <a:off x="33806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6"/>
                    </a:cubicBezTo>
                    <a:cubicBezTo>
                      <a:pt x="67" y="46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21"/>
              <p:cNvSpPr/>
              <p:nvPr/>
            </p:nvSpPr>
            <p:spPr>
              <a:xfrm>
                <a:off x="338068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8"/>
                      <a:pt x="91" y="68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1"/>
              <p:cNvSpPr/>
              <p:nvPr/>
            </p:nvSpPr>
            <p:spPr>
              <a:xfrm>
                <a:off x="32053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21"/>
              <p:cNvSpPr/>
              <p:nvPr/>
            </p:nvSpPr>
            <p:spPr>
              <a:xfrm>
                <a:off x="320537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3"/>
                    </a:lnTo>
                    <a:lnTo>
                      <a:pt x="22" y="63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21"/>
              <p:cNvSpPr/>
              <p:nvPr/>
            </p:nvSpPr>
            <p:spPr>
              <a:xfrm>
                <a:off x="31175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21"/>
              <p:cNvSpPr/>
              <p:nvPr/>
            </p:nvSpPr>
            <p:spPr>
              <a:xfrm>
                <a:off x="311751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6"/>
                      <a:pt x="46" y="62"/>
                      <a:pt x="43" y="62"/>
                    </a:cubicBezTo>
                    <a:cubicBezTo>
                      <a:pt x="40" y="62"/>
                      <a:pt x="35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21"/>
              <p:cNvSpPr/>
              <p:nvPr/>
            </p:nvSpPr>
            <p:spPr>
              <a:xfrm>
                <a:off x="32053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21"/>
              <p:cNvSpPr/>
              <p:nvPr/>
            </p:nvSpPr>
            <p:spPr>
              <a:xfrm>
                <a:off x="320537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21"/>
              <p:cNvSpPr/>
              <p:nvPr/>
            </p:nvSpPr>
            <p:spPr>
              <a:xfrm>
                <a:off x="32053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41"/>
                      <a:pt x="0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21"/>
              <p:cNvSpPr/>
              <p:nvPr/>
            </p:nvSpPr>
            <p:spPr>
              <a:xfrm>
                <a:off x="320537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21"/>
              <p:cNvSpPr/>
              <p:nvPr/>
            </p:nvSpPr>
            <p:spPr>
              <a:xfrm>
                <a:off x="31175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21"/>
              <p:cNvSpPr/>
              <p:nvPr/>
            </p:nvSpPr>
            <p:spPr>
              <a:xfrm>
                <a:off x="311751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5" y="52"/>
                      <a:pt x="24" y="40"/>
                    </a:cubicBezTo>
                    <a:cubicBezTo>
                      <a:pt x="35" y="29"/>
                      <a:pt x="40" y="24"/>
                      <a:pt x="43" y="24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21"/>
              <p:cNvSpPr/>
              <p:nvPr/>
            </p:nvSpPr>
            <p:spPr>
              <a:xfrm>
                <a:off x="32928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21"/>
              <p:cNvSpPr/>
              <p:nvPr/>
            </p:nvSpPr>
            <p:spPr>
              <a:xfrm>
                <a:off x="329282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5" y="57"/>
                    </a:cubicBezTo>
                    <a:cubicBezTo>
                      <a:pt x="29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7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21"/>
              <p:cNvSpPr/>
              <p:nvPr/>
            </p:nvSpPr>
            <p:spPr>
              <a:xfrm>
                <a:off x="32053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21"/>
              <p:cNvSpPr/>
              <p:nvPr/>
            </p:nvSpPr>
            <p:spPr>
              <a:xfrm>
                <a:off x="320537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21"/>
              <p:cNvSpPr/>
              <p:nvPr/>
            </p:nvSpPr>
            <p:spPr>
              <a:xfrm>
                <a:off x="30300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21"/>
              <p:cNvSpPr/>
              <p:nvPr/>
            </p:nvSpPr>
            <p:spPr>
              <a:xfrm>
                <a:off x="3030060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lnTo>
                      <a:pt x="46" y="18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21"/>
              <p:cNvSpPr/>
              <p:nvPr/>
            </p:nvSpPr>
            <p:spPr>
              <a:xfrm>
                <a:off x="32928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1"/>
              <p:cNvSpPr/>
              <p:nvPr/>
            </p:nvSpPr>
            <p:spPr>
              <a:xfrm>
                <a:off x="329282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21"/>
              <p:cNvSpPr/>
              <p:nvPr/>
            </p:nvSpPr>
            <p:spPr>
              <a:xfrm>
                <a:off x="2947104" y="2810525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1"/>
              <p:cNvSpPr/>
              <p:nvPr/>
            </p:nvSpPr>
            <p:spPr>
              <a:xfrm>
                <a:off x="2942200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45"/>
                      <a:pt x="69" y="45"/>
                    </a:cubicBezTo>
                    <a:lnTo>
                      <a:pt x="24" y="45"/>
                    </a:lnTo>
                    <a:cubicBezTo>
                      <a:pt x="24" y="45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1"/>
              <p:cNvSpPr/>
              <p:nvPr/>
            </p:nvSpPr>
            <p:spPr>
              <a:xfrm>
                <a:off x="30300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21"/>
              <p:cNvSpPr/>
              <p:nvPr/>
            </p:nvSpPr>
            <p:spPr>
              <a:xfrm>
                <a:off x="3030060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21"/>
              <p:cNvSpPr/>
              <p:nvPr/>
            </p:nvSpPr>
            <p:spPr>
              <a:xfrm>
                <a:off x="31175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21"/>
              <p:cNvSpPr/>
              <p:nvPr/>
            </p:nvSpPr>
            <p:spPr>
              <a:xfrm>
                <a:off x="311751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5"/>
                      <a:pt x="69" y="45"/>
                      <a:pt x="46" y="45"/>
                    </a:cubicBez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45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21"/>
              <p:cNvSpPr/>
              <p:nvPr/>
            </p:nvSpPr>
            <p:spPr>
              <a:xfrm>
                <a:off x="3030060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21"/>
              <p:cNvSpPr/>
              <p:nvPr/>
            </p:nvSpPr>
            <p:spPr>
              <a:xfrm>
                <a:off x="3030060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7" y="22"/>
                      <a:pt x="67" y="45"/>
                      <a:pt x="67" y="45"/>
                    </a:cubicBez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21"/>
              <p:cNvSpPr/>
              <p:nvPr/>
            </p:nvSpPr>
            <p:spPr>
              <a:xfrm>
                <a:off x="2947104" y="2722870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21"/>
              <p:cNvSpPr/>
              <p:nvPr/>
            </p:nvSpPr>
            <p:spPr>
              <a:xfrm>
                <a:off x="2942200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21"/>
              <p:cNvSpPr/>
              <p:nvPr/>
            </p:nvSpPr>
            <p:spPr>
              <a:xfrm>
                <a:off x="31175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21"/>
              <p:cNvSpPr/>
              <p:nvPr/>
            </p:nvSpPr>
            <p:spPr>
              <a:xfrm>
                <a:off x="311751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5" y="57"/>
                      <a:pt x="24" y="46"/>
                    </a:cubicBezTo>
                    <a:lnTo>
                      <a:pt x="24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9"/>
                    </a:cubicBezTo>
                    <a:cubicBezTo>
                      <a:pt x="91" y="46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1"/>
              <p:cNvSpPr/>
              <p:nvPr/>
            </p:nvSpPr>
            <p:spPr>
              <a:xfrm>
                <a:off x="30300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1"/>
              <p:cNvSpPr/>
              <p:nvPr/>
            </p:nvSpPr>
            <p:spPr>
              <a:xfrm>
                <a:off x="3030060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67" y="46"/>
                    </a:lnTo>
                    <a:lnTo>
                      <a:pt x="46" y="46"/>
                    </a:lnTo>
                    <a:lnTo>
                      <a:pt x="46" y="67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2859244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285474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32053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320537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lnTo>
                      <a:pt x="46" y="46"/>
                    </a:ln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0" y="0"/>
                    </a:moveTo>
                    <a:lnTo>
                      <a:pt x="0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2859244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285474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cubicBezTo>
                      <a:pt x="22" y="61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5"/>
                      <a:pt x="22" y="16"/>
                    </a:cubicBezTo>
                    <a:cubicBezTo>
                      <a:pt x="1" y="40"/>
                      <a:pt x="1" y="61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8" y="16"/>
                    </a:cubicBezTo>
                    <a:cubicBezTo>
                      <a:pt x="68" y="5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2859244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2854749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63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68" y="85"/>
                    </a:cubicBezTo>
                    <a:cubicBezTo>
                      <a:pt x="91" y="85"/>
                      <a:pt x="91" y="63"/>
                      <a:pt x="91" y="63"/>
                    </a:cubicBezTo>
                    <a:cubicBezTo>
                      <a:pt x="91" y="40"/>
                      <a:pt x="91" y="40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1"/>
              <p:cNvSpPr/>
              <p:nvPr/>
            </p:nvSpPr>
            <p:spPr>
              <a:xfrm>
                <a:off x="2771793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1"/>
              <p:cNvSpPr/>
              <p:nvPr/>
            </p:nvSpPr>
            <p:spPr>
              <a:xfrm>
                <a:off x="276688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70" y="40"/>
                    </a:moveTo>
                    <a:lnTo>
                      <a:pt x="70" y="61"/>
                    </a:lnTo>
                    <a:lnTo>
                      <a:pt x="24" y="61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1"/>
              <p:cNvSpPr/>
              <p:nvPr/>
            </p:nvSpPr>
            <p:spPr>
              <a:xfrm>
                <a:off x="2947104" y="2898181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2942200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2859244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1"/>
              <p:cNvSpPr/>
              <p:nvPr/>
            </p:nvSpPr>
            <p:spPr>
              <a:xfrm>
                <a:off x="285474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cubicBezTo>
                      <a:pt x="22" y="45"/>
                      <a:pt x="22" y="45"/>
                      <a:pt x="46" y="22"/>
                    </a:cubicBezTo>
                    <a:close/>
                    <a:moveTo>
                      <a:pt x="22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21"/>
              <p:cNvSpPr/>
              <p:nvPr/>
            </p:nvSpPr>
            <p:spPr>
              <a:xfrm>
                <a:off x="2683933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21"/>
              <p:cNvSpPr/>
              <p:nvPr/>
            </p:nvSpPr>
            <p:spPr>
              <a:xfrm>
                <a:off x="2679438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3" y="16"/>
                    </a:cubicBezTo>
                    <a:cubicBezTo>
                      <a:pt x="1" y="40"/>
                      <a:pt x="1" y="61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79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1"/>
              <p:cNvSpPr/>
              <p:nvPr/>
            </p:nvSpPr>
            <p:spPr>
              <a:xfrm>
                <a:off x="2771793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21"/>
              <p:cNvSpPr/>
              <p:nvPr/>
            </p:nvSpPr>
            <p:spPr>
              <a:xfrm>
                <a:off x="276688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lnTo>
                      <a:pt x="46" y="22"/>
                    </a:ln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21"/>
              <p:cNvSpPr/>
              <p:nvPr/>
            </p:nvSpPr>
            <p:spPr>
              <a:xfrm>
                <a:off x="3030060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21"/>
              <p:cNvSpPr/>
              <p:nvPr/>
            </p:nvSpPr>
            <p:spPr>
              <a:xfrm>
                <a:off x="3030060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7" y="40"/>
                      <a:pt x="67" y="61"/>
                      <a:pt x="46" y="61"/>
                    </a:cubicBezTo>
                    <a:lnTo>
                      <a:pt x="22" y="61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5"/>
                      <a:pt x="1" y="16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7" y="16"/>
                    </a:cubicBezTo>
                    <a:cubicBezTo>
                      <a:pt x="67" y="5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21"/>
              <p:cNvSpPr/>
              <p:nvPr/>
            </p:nvSpPr>
            <p:spPr>
              <a:xfrm>
                <a:off x="2683933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21"/>
              <p:cNvSpPr/>
              <p:nvPr/>
            </p:nvSpPr>
            <p:spPr>
              <a:xfrm>
                <a:off x="2679438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91" y="85"/>
                    </a:cubicBezTo>
                    <a:lnTo>
                      <a:pt x="91" y="63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21"/>
              <p:cNvSpPr/>
              <p:nvPr/>
            </p:nvSpPr>
            <p:spPr>
              <a:xfrm>
                <a:off x="2596482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1"/>
              <p:cNvSpPr/>
              <p:nvPr/>
            </p:nvSpPr>
            <p:spPr>
              <a:xfrm>
                <a:off x="2591782" y="2984815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lnTo>
                      <a:pt x="45" y="90"/>
                    </a:lnTo>
                    <a:cubicBezTo>
                      <a:pt x="69" y="90"/>
                      <a:pt x="69" y="67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1"/>
              <p:cNvSpPr/>
              <p:nvPr/>
            </p:nvSpPr>
            <p:spPr>
              <a:xfrm>
                <a:off x="2771793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1"/>
              <p:cNvSpPr/>
              <p:nvPr/>
            </p:nvSpPr>
            <p:spPr>
              <a:xfrm>
                <a:off x="2766889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cubicBezTo>
                      <a:pt x="70" y="90"/>
                      <a:pt x="70" y="67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1"/>
              <p:cNvSpPr/>
              <p:nvPr/>
            </p:nvSpPr>
            <p:spPr>
              <a:xfrm>
                <a:off x="32928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40"/>
                    </a:cubicBezTo>
                    <a:cubicBezTo>
                      <a:pt x="24" y="52"/>
                      <a:pt x="29" y="57"/>
                      <a:pt x="38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1"/>
              <p:cNvSpPr/>
              <p:nvPr/>
            </p:nvSpPr>
            <p:spPr>
              <a:xfrm>
                <a:off x="3288327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91" y="85"/>
                    </a:lnTo>
                    <a:cubicBezTo>
                      <a:pt x="113" y="62"/>
                      <a:pt x="113" y="40"/>
                      <a:pt x="91" y="17"/>
                    </a:cubicBez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1"/>
              <p:cNvSpPr/>
              <p:nvPr/>
            </p:nvSpPr>
            <p:spPr>
              <a:xfrm>
                <a:off x="32928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29" y="0"/>
                      <a:pt x="24" y="5"/>
                      <a:pt x="24" y="16"/>
                    </a:cubicBezTo>
                    <a:cubicBezTo>
                      <a:pt x="0" y="16"/>
                      <a:pt x="0" y="40"/>
                      <a:pt x="24" y="40"/>
                    </a:cubicBezTo>
                    <a:cubicBezTo>
                      <a:pt x="24" y="51"/>
                      <a:pt x="29" y="56"/>
                      <a:pt x="38" y="56"/>
                    </a:cubicBezTo>
                    <a:cubicBezTo>
                      <a:pt x="46" y="56"/>
                      <a:pt x="57" y="51"/>
                      <a:pt x="69" y="40"/>
                    </a:cubicBezTo>
                    <a:lnTo>
                      <a:pt x="69" y="16"/>
                    </a:lnTo>
                    <a:cubicBezTo>
                      <a:pt x="57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1"/>
              <p:cNvSpPr/>
              <p:nvPr/>
            </p:nvSpPr>
            <p:spPr>
              <a:xfrm>
                <a:off x="3288327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cubicBezTo>
                      <a:pt x="46" y="85"/>
                      <a:pt x="46" y="109"/>
                      <a:pt x="68" y="109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9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21"/>
              <p:cNvSpPr/>
              <p:nvPr/>
            </p:nvSpPr>
            <p:spPr>
              <a:xfrm>
                <a:off x="32053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21"/>
              <p:cNvSpPr/>
              <p:nvPr/>
            </p:nvSpPr>
            <p:spPr>
              <a:xfrm>
                <a:off x="320537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1"/>
              <p:cNvSpPr/>
              <p:nvPr/>
            </p:nvSpPr>
            <p:spPr>
              <a:xfrm>
                <a:off x="32928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1"/>
              <p:cNvSpPr/>
              <p:nvPr/>
            </p:nvSpPr>
            <p:spPr>
              <a:xfrm>
                <a:off x="329282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1"/>
              <p:cNvSpPr/>
              <p:nvPr/>
            </p:nvSpPr>
            <p:spPr>
              <a:xfrm>
                <a:off x="32053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1"/>
              <p:cNvSpPr/>
              <p:nvPr/>
            </p:nvSpPr>
            <p:spPr>
              <a:xfrm>
                <a:off x="320537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1"/>
              <p:cNvSpPr/>
              <p:nvPr/>
            </p:nvSpPr>
            <p:spPr>
              <a:xfrm>
                <a:off x="31175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1"/>
              <p:cNvSpPr/>
              <p:nvPr/>
            </p:nvSpPr>
            <p:spPr>
              <a:xfrm>
                <a:off x="311751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4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1"/>
              <p:cNvSpPr/>
              <p:nvPr/>
            </p:nvSpPr>
            <p:spPr>
              <a:xfrm>
                <a:off x="32928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1"/>
              <p:cNvSpPr/>
              <p:nvPr/>
            </p:nvSpPr>
            <p:spPr>
              <a:xfrm>
                <a:off x="3288327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1"/>
              <p:cNvSpPr/>
              <p:nvPr/>
            </p:nvSpPr>
            <p:spPr>
              <a:xfrm>
                <a:off x="32053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6" y="52"/>
                      <a:pt x="67" y="40"/>
                    </a:cubicBez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1"/>
              <p:cNvSpPr/>
              <p:nvPr/>
            </p:nvSpPr>
            <p:spPr>
              <a:xfrm>
                <a:off x="320537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1" y="6"/>
                      <a:pt x="0" y="17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56" y="6"/>
                      <a:pt x="45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1"/>
              <p:cNvSpPr/>
              <p:nvPr/>
            </p:nvSpPr>
            <p:spPr>
              <a:xfrm>
                <a:off x="33806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6"/>
                    </a:cubicBezTo>
                    <a:cubicBezTo>
                      <a:pt x="67" y="46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1"/>
              <p:cNvSpPr/>
              <p:nvPr/>
            </p:nvSpPr>
            <p:spPr>
              <a:xfrm>
                <a:off x="3375778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5" y="64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1"/>
              <p:cNvSpPr/>
              <p:nvPr/>
            </p:nvSpPr>
            <p:spPr>
              <a:xfrm>
                <a:off x="2947104" y="2463377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1"/>
              <p:cNvSpPr/>
              <p:nvPr/>
            </p:nvSpPr>
            <p:spPr>
              <a:xfrm>
                <a:off x="2942200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69" y="40"/>
                    </a:moveTo>
                    <a:lnTo>
                      <a:pt x="46" y="61"/>
                    </a:lnTo>
                    <a:lnTo>
                      <a:pt x="24" y="40"/>
                    </a:ln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69" y="85"/>
                    </a:lnTo>
                    <a:cubicBezTo>
                      <a:pt x="91" y="61"/>
                      <a:pt x="91" y="61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1"/>
              <p:cNvSpPr/>
              <p:nvPr/>
            </p:nvSpPr>
            <p:spPr>
              <a:xfrm>
                <a:off x="30300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1"/>
              <p:cNvSpPr/>
              <p:nvPr/>
            </p:nvSpPr>
            <p:spPr>
              <a:xfrm>
                <a:off x="3030060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67" y="40"/>
                      <a:pt x="67" y="40"/>
                      <a:pt x="46" y="63"/>
                    </a:cubicBezTo>
                    <a:lnTo>
                      <a:pt x="22" y="63"/>
                    </a:lnTo>
                    <a:lnTo>
                      <a:pt x="22" y="40"/>
                    </a:ln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1"/>
              <p:cNvSpPr/>
              <p:nvPr/>
            </p:nvSpPr>
            <p:spPr>
              <a:xfrm>
                <a:off x="31175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1"/>
              <p:cNvSpPr/>
              <p:nvPr/>
            </p:nvSpPr>
            <p:spPr>
              <a:xfrm>
                <a:off x="311751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69" y="46"/>
                      <a:pt x="69" y="46"/>
                      <a:pt x="46" y="67"/>
                    </a:cubicBezTo>
                    <a:lnTo>
                      <a:pt x="24" y="67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1"/>
              <p:cNvSpPr/>
              <p:nvPr/>
            </p:nvSpPr>
            <p:spPr>
              <a:xfrm>
                <a:off x="30300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1"/>
              <p:cNvSpPr/>
              <p:nvPr/>
            </p:nvSpPr>
            <p:spPr>
              <a:xfrm>
                <a:off x="3030060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67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46" y="46"/>
                      <a:pt x="46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1"/>
              <p:cNvSpPr/>
              <p:nvPr/>
            </p:nvSpPr>
            <p:spPr>
              <a:xfrm>
                <a:off x="2947104" y="2375925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1"/>
              <p:cNvSpPr/>
              <p:nvPr/>
            </p:nvSpPr>
            <p:spPr>
              <a:xfrm>
                <a:off x="2942200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9"/>
                    </a:cubicBezTo>
                    <a:cubicBezTo>
                      <a:pt x="24" y="69"/>
                      <a:pt x="24" y="46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69" y="91"/>
                    </a:ln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1"/>
              <p:cNvSpPr/>
              <p:nvPr/>
            </p:nvSpPr>
            <p:spPr>
              <a:xfrm>
                <a:off x="31175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1"/>
              <p:cNvSpPr/>
              <p:nvPr/>
            </p:nvSpPr>
            <p:spPr>
              <a:xfrm>
                <a:off x="311751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40"/>
                      <a:pt x="46" y="63"/>
                    </a:cubicBezTo>
                    <a:lnTo>
                      <a:pt x="24" y="63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3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1"/>
              <p:cNvSpPr/>
              <p:nvPr/>
            </p:nvSpPr>
            <p:spPr>
              <a:xfrm>
                <a:off x="30300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1"/>
              <p:cNvSpPr/>
              <p:nvPr/>
            </p:nvSpPr>
            <p:spPr>
              <a:xfrm>
                <a:off x="3030060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7" y="46"/>
                    </a:moveTo>
                    <a:cubicBezTo>
                      <a:pt x="67" y="46"/>
                      <a:pt x="67" y="68"/>
                      <a:pt x="46" y="68"/>
                    </a:cubicBez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1"/>
              <p:cNvSpPr/>
              <p:nvPr/>
            </p:nvSpPr>
            <p:spPr>
              <a:xfrm>
                <a:off x="2859244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1"/>
              <p:cNvSpPr/>
              <p:nvPr/>
            </p:nvSpPr>
            <p:spPr>
              <a:xfrm>
                <a:off x="2854749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40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68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1"/>
              <p:cNvSpPr/>
              <p:nvPr/>
            </p:nvSpPr>
            <p:spPr>
              <a:xfrm>
                <a:off x="31175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1"/>
              <p:cNvSpPr/>
              <p:nvPr/>
            </p:nvSpPr>
            <p:spPr>
              <a:xfrm>
                <a:off x="311751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8"/>
                    </a:cubicBez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1"/>
              <p:cNvSpPr/>
              <p:nvPr/>
            </p:nvSpPr>
            <p:spPr>
              <a:xfrm>
                <a:off x="2771793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1"/>
              <p:cNvSpPr/>
              <p:nvPr/>
            </p:nvSpPr>
            <p:spPr>
              <a:xfrm>
                <a:off x="2766889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17"/>
                    </a:moveTo>
                    <a:lnTo>
                      <a:pt x="70" y="41"/>
                    </a:lnTo>
                    <a:cubicBezTo>
                      <a:pt x="58" y="51"/>
                      <a:pt x="52" y="57"/>
                      <a:pt x="49" y="57"/>
                    </a:cubicBezTo>
                    <a:cubicBezTo>
                      <a:pt x="46" y="57"/>
                      <a:pt x="46" y="51"/>
                      <a:pt x="46" y="41"/>
                    </a:cubicBezTo>
                    <a:lnTo>
                      <a:pt x="24" y="41"/>
                    </a:lnTo>
                    <a:cubicBezTo>
                      <a:pt x="24" y="41"/>
                      <a:pt x="46" y="41"/>
                      <a:pt x="46" y="17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46" y="86"/>
                      <a:pt x="46" y="86"/>
                    </a:cubicBezTo>
                    <a:cubicBezTo>
                      <a:pt x="70" y="86"/>
                      <a:pt x="70" y="86"/>
                      <a:pt x="91" y="62"/>
                    </a:cubicBezTo>
                    <a:lnTo>
                      <a:pt x="91" y="41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1"/>
              <p:cNvSpPr/>
              <p:nvPr/>
            </p:nvSpPr>
            <p:spPr>
              <a:xfrm>
                <a:off x="2859244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1"/>
              <p:cNvSpPr/>
              <p:nvPr/>
            </p:nvSpPr>
            <p:spPr>
              <a:xfrm>
                <a:off x="2854749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68" y="40"/>
                    </a:ln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2" y="63"/>
                    </a:cubicBezTo>
                    <a:cubicBezTo>
                      <a:pt x="22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68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1"/>
              <p:cNvSpPr/>
              <p:nvPr/>
            </p:nvSpPr>
            <p:spPr>
              <a:xfrm>
                <a:off x="2947104" y="2635214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1"/>
              <p:cNvSpPr/>
              <p:nvPr/>
            </p:nvSpPr>
            <p:spPr>
              <a:xfrm>
                <a:off x="2942200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17"/>
                    </a:moveTo>
                    <a:lnTo>
                      <a:pt x="69" y="41"/>
                    </a:lnTo>
                    <a:lnTo>
                      <a:pt x="24" y="41"/>
                    </a:lnTo>
                    <a:lnTo>
                      <a:pt x="46" y="17"/>
                    </a:ln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24" y="86"/>
                      <a:pt x="46" y="86"/>
                    </a:cubicBezTo>
                    <a:cubicBezTo>
                      <a:pt x="69" y="86"/>
                      <a:pt x="69" y="86"/>
                      <a:pt x="69" y="62"/>
                    </a:cubicBezTo>
                    <a:cubicBezTo>
                      <a:pt x="91" y="62"/>
                      <a:pt x="91" y="41"/>
                      <a:pt x="91" y="41"/>
                    </a:cubicBezTo>
                    <a:cubicBezTo>
                      <a:pt x="91" y="17"/>
                      <a:pt x="91" y="17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1"/>
              <p:cNvSpPr/>
              <p:nvPr/>
            </p:nvSpPr>
            <p:spPr>
              <a:xfrm>
                <a:off x="2859244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1"/>
              <p:cNvSpPr/>
              <p:nvPr/>
            </p:nvSpPr>
            <p:spPr>
              <a:xfrm>
                <a:off x="2854749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46" y="0"/>
                      <a:pt x="22" y="0"/>
                      <a:pt x="22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22"/>
                    </a:cubicBezTo>
                    <a:lnTo>
                      <a:pt x="68" y="46"/>
                    </a:lnTo>
                    <a:lnTo>
                      <a:pt x="46" y="67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lnTo>
                      <a:pt x="68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1"/>
              <p:cNvSpPr/>
              <p:nvPr/>
            </p:nvSpPr>
            <p:spPr>
              <a:xfrm>
                <a:off x="2771793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1"/>
              <p:cNvSpPr/>
              <p:nvPr/>
            </p:nvSpPr>
            <p:spPr>
              <a:xfrm>
                <a:off x="2766889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46" y="24"/>
                      <a:pt x="70" y="24"/>
                      <a:pt x="70" y="46"/>
                    </a:cubicBezTo>
                    <a:cubicBezTo>
                      <a:pt x="58" y="58"/>
                      <a:pt x="52" y="63"/>
                      <a:pt x="49" y="63"/>
                    </a:cubicBezTo>
                    <a:cubicBezTo>
                      <a:pt x="46" y="63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1"/>
              <p:cNvSpPr/>
              <p:nvPr/>
            </p:nvSpPr>
            <p:spPr>
              <a:xfrm>
                <a:off x="2947104" y="2551237"/>
                <a:ext cx="9399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5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1"/>
              <p:cNvSpPr/>
              <p:nvPr/>
            </p:nvSpPr>
            <p:spPr>
              <a:xfrm>
                <a:off x="2942200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24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1"/>
              <p:cNvSpPr/>
              <p:nvPr/>
            </p:nvSpPr>
            <p:spPr>
              <a:xfrm>
                <a:off x="2859244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1"/>
              <p:cNvSpPr/>
              <p:nvPr/>
            </p:nvSpPr>
            <p:spPr>
              <a:xfrm>
                <a:off x="2854749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46" y="22"/>
                      <a:pt x="46" y="46"/>
                      <a:pt x="68" y="46"/>
                    </a:cubicBezTo>
                    <a:lnTo>
                      <a:pt x="68" y="67"/>
                    </a:lnTo>
                    <a:lnTo>
                      <a:pt x="46" y="67"/>
                    </a:lnTo>
                    <a:cubicBezTo>
                      <a:pt x="22" y="46"/>
                      <a:pt x="22" y="4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2" y="91"/>
                    </a:cubicBezTo>
                    <a:lnTo>
                      <a:pt x="68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1"/>
              <p:cNvSpPr/>
              <p:nvPr/>
            </p:nvSpPr>
            <p:spPr>
              <a:xfrm>
                <a:off x="2683933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1"/>
              <p:cNvSpPr/>
              <p:nvPr/>
            </p:nvSpPr>
            <p:spPr>
              <a:xfrm>
                <a:off x="2679438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cubicBezTo>
                      <a:pt x="46" y="18"/>
                      <a:pt x="68" y="18"/>
                      <a:pt x="68" y="40"/>
                    </a:cubicBez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3" y="63"/>
                    </a:cubicBezTo>
                    <a:cubicBezTo>
                      <a:pt x="23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91" y="63"/>
                    </a:cubicBez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1"/>
              <p:cNvSpPr/>
              <p:nvPr/>
            </p:nvSpPr>
            <p:spPr>
              <a:xfrm>
                <a:off x="2771793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1"/>
              <p:cNvSpPr/>
              <p:nvPr/>
            </p:nvSpPr>
            <p:spPr>
              <a:xfrm>
                <a:off x="2766889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6"/>
                    </a:moveTo>
                    <a:lnTo>
                      <a:pt x="70" y="40"/>
                    </a:lnTo>
                    <a:lnTo>
                      <a:pt x="70" y="61"/>
                    </a:lnTo>
                    <a:lnTo>
                      <a:pt x="46" y="61"/>
                    </a:lnTo>
                    <a:cubicBezTo>
                      <a:pt x="46" y="40"/>
                      <a:pt x="24" y="40"/>
                      <a:pt x="24" y="40"/>
                    </a:cubicBezTo>
                    <a:lnTo>
                      <a:pt x="46" y="40"/>
                    </a:lnTo>
                    <a:lnTo>
                      <a:pt x="46" y="16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1"/>
              <p:cNvSpPr/>
              <p:nvPr/>
            </p:nvSpPr>
            <p:spPr>
              <a:xfrm>
                <a:off x="2596482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1"/>
              <p:cNvSpPr/>
              <p:nvPr/>
            </p:nvSpPr>
            <p:spPr>
              <a:xfrm>
                <a:off x="2591782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1"/>
              <p:cNvSpPr/>
              <p:nvPr/>
            </p:nvSpPr>
            <p:spPr>
              <a:xfrm>
                <a:off x="2683933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1"/>
              <p:cNvSpPr/>
              <p:nvPr/>
            </p:nvSpPr>
            <p:spPr>
              <a:xfrm>
                <a:off x="2679438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0"/>
                    </a:moveTo>
                    <a:cubicBezTo>
                      <a:pt x="1" y="24"/>
                      <a:pt x="1" y="46"/>
                      <a:pt x="23" y="69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1"/>
              <p:cNvSpPr/>
              <p:nvPr/>
            </p:nvSpPr>
            <p:spPr>
              <a:xfrm>
                <a:off x="2683933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1"/>
              <p:cNvSpPr/>
              <p:nvPr/>
            </p:nvSpPr>
            <p:spPr>
              <a:xfrm>
                <a:off x="2679438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lnTo>
                      <a:pt x="46" y="22"/>
                    </a:lnTo>
                    <a:close/>
                    <a:moveTo>
                      <a:pt x="23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1"/>
              <p:cNvSpPr/>
              <p:nvPr/>
            </p:nvSpPr>
            <p:spPr>
              <a:xfrm>
                <a:off x="2596482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1"/>
              <p:cNvSpPr/>
              <p:nvPr/>
            </p:nvSpPr>
            <p:spPr>
              <a:xfrm>
                <a:off x="2591782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46"/>
                      <a:pt x="69" y="69"/>
                      <a:pt x="45" y="69"/>
                    </a:cubicBezTo>
                    <a:lnTo>
                      <a:pt x="45" y="46"/>
                    </a:ln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69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1"/>
              <p:cNvSpPr/>
              <p:nvPr/>
            </p:nvSpPr>
            <p:spPr>
              <a:xfrm>
                <a:off x="2771793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1"/>
              <p:cNvSpPr/>
              <p:nvPr/>
            </p:nvSpPr>
            <p:spPr>
              <a:xfrm>
                <a:off x="276688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4"/>
                    </a:moveTo>
                    <a:lnTo>
                      <a:pt x="70" y="46"/>
                    </a:lnTo>
                    <a:lnTo>
                      <a:pt x="46" y="69"/>
                    </a:lnTo>
                    <a:lnTo>
                      <a:pt x="46" y="46"/>
                    </a:ln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1"/>
              <p:cNvSpPr/>
              <p:nvPr/>
            </p:nvSpPr>
            <p:spPr>
              <a:xfrm>
                <a:off x="2683933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1"/>
              <p:cNvSpPr/>
              <p:nvPr/>
            </p:nvSpPr>
            <p:spPr>
              <a:xfrm>
                <a:off x="2679438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6"/>
                    </a:lnTo>
                    <a:cubicBezTo>
                      <a:pt x="57" y="56"/>
                      <a:pt x="51" y="62"/>
                      <a:pt x="49" y="62"/>
                    </a:cubicBezTo>
                    <a:cubicBezTo>
                      <a:pt x="46" y="62"/>
                      <a:pt x="46" y="5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23" y="0"/>
                      <a:pt x="23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1"/>
              <p:cNvSpPr/>
              <p:nvPr/>
            </p:nvSpPr>
            <p:spPr>
              <a:xfrm>
                <a:off x="25086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1"/>
              <p:cNvSpPr/>
              <p:nvPr/>
            </p:nvSpPr>
            <p:spPr>
              <a:xfrm>
                <a:off x="2504331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1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9"/>
                    </a:cubicBezTo>
                    <a:cubicBezTo>
                      <a:pt x="112" y="46"/>
                      <a:pt x="112" y="24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1"/>
              <p:cNvSpPr/>
              <p:nvPr/>
            </p:nvSpPr>
            <p:spPr>
              <a:xfrm>
                <a:off x="2596482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1"/>
              <p:cNvSpPr/>
              <p:nvPr/>
            </p:nvSpPr>
            <p:spPr>
              <a:xfrm>
                <a:off x="2591782" y="2635214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17"/>
                    </a:moveTo>
                    <a:lnTo>
                      <a:pt x="69" y="41"/>
                    </a:lnTo>
                    <a:cubicBezTo>
                      <a:pt x="69" y="51"/>
                      <a:pt x="63" y="57"/>
                      <a:pt x="57" y="57"/>
                    </a:cubicBezTo>
                    <a:cubicBezTo>
                      <a:pt x="51" y="57"/>
                      <a:pt x="45" y="51"/>
                      <a:pt x="45" y="41"/>
                    </a:cubicBezTo>
                    <a:lnTo>
                      <a:pt x="45" y="17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17"/>
                      <a:pt x="0" y="17"/>
                      <a:pt x="0" y="41"/>
                    </a:cubicBezTo>
                    <a:lnTo>
                      <a:pt x="24" y="62"/>
                    </a:lnTo>
                    <a:cubicBezTo>
                      <a:pt x="24" y="86"/>
                      <a:pt x="45" y="86"/>
                      <a:pt x="45" y="86"/>
                    </a:cubicBezTo>
                    <a:cubicBezTo>
                      <a:pt x="69" y="86"/>
                      <a:pt x="69" y="86"/>
                      <a:pt x="90" y="62"/>
                    </a:cubicBezTo>
                    <a:lnTo>
                      <a:pt x="90" y="41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21"/>
              <p:cNvSpPr/>
              <p:nvPr/>
            </p:nvSpPr>
            <p:spPr>
              <a:xfrm>
                <a:off x="2508622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21"/>
              <p:cNvSpPr/>
              <p:nvPr/>
            </p:nvSpPr>
            <p:spPr>
              <a:xfrm>
                <a:off x="2504331" y="2893686"/>
                <a:ext cx="2308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67" y="40"/>
                    </a:moveTo>
                    <a:lnTo>
                      <a:pt x="67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5"/>
                      <a:pt x="22" y="16"/>
                    </a:cubicBezTo>
                    <a:cubicBezTo>
                      <a:pt x="0" y="40"/>
                      <a:pt x="0" y="61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1"/>
                      <a:pt x="112" y="40"/>
                      <a:pt x="90" y="16"/>
                    </a:cubicBezTo>
                    <a:cubicBezTo>
                      <a:pt x="79" y="5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21"/>
              <p:cNvSpPr/>
              <p:nvPr/>
            </p:nvSpPr>
            <p:spPr>
              <a:xfrm>
                <a:off x="2421171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46" y="63"/>
                    </a:lnTo>
                    <a:cubicBezTo>
                      <a:pt x="68" y="39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21"/>
              <p:cNvSpPr/>
              <p:nvPr/>
            </p:nvSpPr>
            <p:spPr>
              <a:xfrm>
                <a:off x="2416471" y="2893686"/>
                <a:ext cx="23497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5"/>
                      <a:pt x="24" y="16"/>
                    </a:cubicBezTo>
                    <a:cubicBezTo>
                      <a:pt x="0" y="40"/>
                      <a:pt x="0" y="61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1"/>
                    </a:lnTo>
                    <a:cubicBezTo>
                      <a:pt x="114" y="40"/>
                      <a:pt x="91" y="40"/>
                      <a:pt x="91" y="16"/>
                    </a:cubicBez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21"/>
              <p:cNvSpPr/>
              <p:nvPr/>
            </p:nvSpPr>
            <p:spPr>
              <a:xfrm>
                <a:off x="2596482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1"/>
              <p:cNvSpPr/>
              <p:nvPr/>
            </p:nvSpPr>
            <p:spPr>
              <a:xfrm>
                <a:off x="2591782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cubicBezTo>
                      <a:pt x="24" y="40"/>
                      <a:pt x="0" y="40"/>
                      <a:pt x="0" y="61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1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1"/>
              <p:cNvSpPr/>
              <p:nvPr/>
            </p:nvSpPr>
            <p:spPr>
              <a:xfrm>
                <a:off x="2508622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1"/>
              <p:cNvSpPr/>
              <p:nvPr/>
            </p:nvSpPr>
            <p:spPr>
              <a:xfrm>
                <a:off x="2504331" y="280950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2" y="0"/>
                    </a:moveTo>
                    <a:cubicBezTo>
                      <a:pt x="22" y="22"/>
                      <a:pt x="0" y="22"/>
                      <a:pt x="0" y="45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45"/>
                      <a:pt x="112" y="22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1"/>
              <p:cNvSpPr/>
              <p:nvPr/>
            </p:nvSpPr>
            <p:spPr>
              <a:xfrm>
                <a:off x="24211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7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1"/>
              <p:cNvSpPr/>
              <p:nvPr/>
            </p:nvSpPr>
            <p:spPr>
              <a:xfrm>
                <a:off x="242117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5"/>
                    </a:lnTo>
                    <a:cubicBezTo>
                      <a:pt x="91" y="22"/>
                      <a:pt x="68" y="22"/>
                      <a:pt x="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1"/>
              <p:cNvSpPr/>
              <p:nvPr/>
            </p:nvSpPr>
            <p:spPr>
              <a:xfrm>
                <a:off x="31175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1"/>
              <p:cNvSpPr/>
              <p:nvPr/>
            </p:nvSpPr>
            <p:spPr>
              <a:xfrm>
                <a:off x="311751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1"/>
              <p:cNvSpPr/>
              <p:nvPr/>
            </p:nvSpPr>
            <p:spPr>
              <a:xfrm>
                <a:off x="32053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1"/>
              <p:cNvSpPr/>
              <p:nvPr/>
            </p:nvSpPr>
            <p:spPr>
              <a:xfrm>
                <a:off x="320537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1"/>
              <p:cNvSpPr/>
              <p:nvPr/>
            </p:nvSpPr>
            <p:spPr>
              <a:xfrm>
                <a:off x="294904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6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1"/>
              <p:cNvSpPr/>
              <p:nvPr/>
            </p:nvSpPr>
            <p:spPr>
              <a:xfrm>
                <a:off x="2949041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lnTo>
                      <a:pt x="24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8"/>
                    </a:cubicBezTo>
                    <a:cubicBezTo>
                      <a:pt x="91" y="46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1"/>
              <p:cNvSpPr/>
              <p:nvPr/>
            </p:nvSpPr>
            <p:spPr>
              <a:xfrm>
                <a:off x="286990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6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1"/>
              <p:cNvSpPr/>
              <p:nvPr/>
            </p:nvSpPr>
            <p:spPr>
              <a:xfrm>
                <a:off x="2869909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1"/>
              <p:cNvSpPr/>
              <p:nvPr/>
            </p:nvSpPr>
            <p:spPr>
              <a:xfrm>
                <a:off x="30300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7" y="51"/>
                      <a:pt x="67" y="40"/>
                    </a:cubicBezTo>
                    <a:lnTo>
                      <a:pt x="67" y="16"/>
                    </a:lnTo>
                    <a:cubicBezTo>
                      <a:pt x="57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1"/>
              <p:cNvSpPr/>
              <p:nvPr/>
            </p:nvSpPr>
            <p:spPr>
              <a:xfrm>
                <a:off x="3030060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7" y="40"/>
                      <a:pt x="67" y="40"/>
                      <a:pt x="67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9"/>
                    </a:cubicBezTo>
                    <a:lnTo>
                      <a:pt x="1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1"/>
              <p:cNvSpPr/>
              <p:nvPr/>
            </p:nvSpPr>
            <p:spPr>
              <a:xfrm>
                <a:off x="31175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6" y="57"/>
                      <a:pt x="58" y="52"/>
                      <a:pt x="69" y="40"/>
                    </a:cubicBez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1"/>
              <p:cNvSpPr/>
              <p:nvPr/>
            </p:nvSpPr>
            <p:spPr>
              <a:xfrm>
                <a:off x="311751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6"/>
                      <a:pt x="1" y="17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1"/>
              <p:cNvSpPr/>
              <p:nvPr/>
            </p:nvSpPr>
            <p:spPr>
              <a:xfrm>
                <a:off x="30300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7" y="52"/>
                      <a:pt x="67" y="40"/>
                    </a:cubicBez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1"/>
              <p:cNvSpPr/>
              <p:nvPr/>
            </p:nvSpPr>
            <p:spPr>
              <a:xfrm>
                <a:off x="3030060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6"/>
                      <a:pt x="1" y="17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67" y="6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1"/>
              <p:cNvSpPr/>
              <p:nvPr/>
            </p:nvSpPr>
            <p:spPr>
              <a:xfrm>
                <a:off x="2947104" y="2026529"/>
                <a:ext cx="9399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46" h="56" extrusionOk="0">
                    <a:moveTo>
                      <a:pt x="22" y="0"/>
                    </a:moveTo>
                    <a:cubicBezTo>
                      <a:pt x="17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17" y="56"/>
                      <a:pt x="22" y="56"/>
                    </a:cubicBezTo>
                    <a:cubicBezTo>
                      <a:pt x="28" y="56"/>
                      <a:pt x="34" y="51"/>
                      <a:pt x="45" y="40"/>
                    </a:cubicBezTo>
                    <a:lnTo>
                      <a:pt x="45" y="16"/>
                    </a:lnTo>
                    <a:cubicBezTo>
                      <a:pt x="34" y="5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1"/>
              <p:cNvSpPr/>
              <p:nvPr/>
            </p:nvSpPr>
            <p:spPr>
              <a:xfrm>
                <a:off x="2942200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6"/>
                    </a:cubicBezTo>
                    <a:lnTo>
                      <a:pt x="24" y="46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cubicBezTo>
                      <a:pt x="24" y="67"/>
                      <a:pt x="24" y="91"/>
                      <a:pt x="46" y="91"/>
                    </a:cubicBezTo>
                    <a:cubicBezTo>
                      <a:pt x="69" y="91"/>
                      <a:pt x="69" y="67"/>
                      <a:pt x="69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1"/>
              <p:cNvSpPr/>
              <p:nvPr/>
            </p:nvSpPr>
            <p:spPr>
              <a:xfrm>
                <a:off x="31175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6" y="56"/>
                      <a:pt x="58" y="51"/>
                      <a:pt x="69" y="40"/>
                    </a:cubicBezTo>
                    <a:lnTo>
                      <a:pt x="69" y="16"/>
                    </a:lnTo>
                    <a:cubicBezTo>
                      <a:pt x="58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1"/>
              <p:cNvSpPr/>
              <p:nvPr/>
            </p:nvSpPr>
            <p:spPr>
              <a:xfrm>
                <a:off x="311751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9"/>
                    </a:cubicBezTo>
                    <a:lnTo>
                      <a:pt x="1" y="85"/>
                    </a:lnTo>
                    <a:cubicBezTo>
                      <a:pt x="24" y="85"/>
                      <a:pt x="24" y="109"/>
                      <a:pt x="46" y="109"/>
                    </a:cubicBezTo>
                    <a:lnTo>
                      <a:pt x="69" y="85"/>
                    </a:lnTo>
                    <a:cubicBezTo>
                      <a:pt x="91" y="64"/>
                      <a:pt x="91" y="40"/>
                      <a:pt x="69" y="19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1"/>
              <p:cNvSpPr/>
              <p:nvPr/>
            </p:nvSpPr>
            <p:spPr>
              <a:xfrm>
                <a:off x="3030060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1"/>
              <p:cNvSpPr/>
              <p:nvPr/>
            </p:nvSpPr>
            <p:spPr>
              <a:xfrm>
                <a:off x="3030060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7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1"/>
              <p:cNvSpPr/>
              <p:nvPr/>
            </p:nvSpPr>
            <p:spPr>
              <a:xfrm>
                <a:off x="32053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0" y="16"/>
                      <a:pt x="0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6" y="51"/>
                      <a:pt x="67" y="40"/>
                    </a:cubicBezTo>
                    <a:lnTo>
                      <a:pt x="67" y="16"/>
                    </a:lnTo>
                    <a:cubicBezTo>
                      <a:pt x="56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1"/>
              <p:cNvSpPr/>
              <p:nvPr/>
            </p:nvSpPr>
            <p:spPr>
              <a:xfrm>
                <a:off x="320537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9"/>
                    </a:cubicBezTo>
                    <a:lnTo>
                      <a:pt x="0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1"/>
              <p:cNvSpPr/>
              <p:nvPr/>
            </p:nvSpPr>
            <p:spPr>
              <a:xfrm>
                <a:off x="2771793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1"/>
              <p:cNvSpPr/>
              <p:nvPr/>
            </p:nvSpPr>
            <p:spPr>
              <a:xfrm>
                <a:off x="2766889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lnTo>
                      <a:pt x="24" y="40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1"/>
              <p:cNvSpPr/>
              <p:nvPr/>
            </p:nvSpPr>
            <p:spPr>
              <a:xfrm>
                <a:off x="2859244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1"/>
              <p:cNvSpPr/>
              <p:nvPr/>
            </p:nvSpPr>
            <p:spPr>
              <a:xfrm>
                <a:off x="2854749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68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1"/>
              <p:cNvSpPr/>
              <p:nvPr/>
            </p:nvSpPr>
            <p:spPr>
              <a:xfrm>
                <a:off x="2947104" y="2288065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1"/>
              <p:cNvSpPr/>
              <p:nvPr/>
            </p:nvSpPr>
            <p:spPr>
              <a:xfrm>
                <a:off x="2942200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9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40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1"/>
              <p:cNvSpPr/>
              <p:nvPr/>
            </p:nvSpPr>
            <p:spPr>
              <a:xfrm>
                <a:off x="2859244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1"/>
              <p:cNvSpPr/>
              <p:nvPr/>
            </p:nvSpPr>
            <p:spPr>
              <a:xfrm>
                <a:off x="2854749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cubicBezTo>
                      <a:pt x="22" y="46"/>
                      <a:pt x="22" y="46"/>
                      <a:pt x="46" y="46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2" y="91"/>
                    </a:cubicBezTo>
                    <a:lnTo>
                      <a:pt x="68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1"/>
              <p:cNvSpPr/>
              <p:nvPr/>
            </p:nvSpPr>
            <p:spPr>
              <a:xfrm>
                <a:off x="2771793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1"/>
              <p:cNvSpPr/>
              <p:nvPr/>
            </p:nvSpPr>
            <p:spPr>
              <a:xfrm>
                <a:off x="2766889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70"/>
                    </a:lnTo>
                    <a:lnTo>
                      <a:pt x="46" y="70"/>
                    </a:lnTo>
                    <a:cubicBezTo>
                      <a:pt x="46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lnTo>
                      <a:pt x="24" y="24"/>
                    </a:ln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24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1"/>
              <p:cNvSpPr/>
              <p:nvPr/>
            </p:nvSpPr>
            <p:spPr>
              <a:xfrm>
                <a:off x="2947104" y="2200614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1"/>
              <p:cNvSpPr/>
              <p:nvPr/>
            </p:nvSpPr>
            <p:spPr>
              <a:xfrm>
                <a:off x="2942200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70"/>
                      <a:pt x="46" y="70"/>
                    </a:cubicBezTo>
                    <a:cubicBezTo>
                      <a:pt x="24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24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69" y="91"/>
                    </a:lnTo>
                    <a:cubicBezTo>
                      <a:pt x="91" y="70"/>
                      <a:pt x="91" y="70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1"/>
              <p:cNvSpPr/>
              <p:nvPr/>
            </p:nvSpPr>
            <p:spPr>
              <a:xfrm>
                <a:off x="2859244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40"/>
                    </a:lnTo>
                    <a:cubicBezTo>
                      <a:pt x="12" y="52"/>
                      <a:pt x="18" y="57"/>
                      <a:pt x="24" y="57"/>
                    </a:cubicBezTo>
                    <a:cubicBezTo>
                      <a:pt x="29" y="57"/>
                      <a:pt x="35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1"/>
              <p:cNvSpPr/>
              <p:nvPr/>
            </p:nvSpPr>
            <p:spPr>
              <a:xfrm>
                <a:off x="285474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68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8" y="17"/>
                    </a:cubicBezTo>
                    <a:cubicBezTo>
                      <a:pt x="68" y="6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1"/>
              <p:cNvSpPr/>
              <p:nvPr/>
            </p:nvSpPr>
            <p:spPr>
              <a:xfrm>
                <a:off x="2771793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1"/>
              <p:cNvSpPr/>
              <p:nvPr/>
            </p:nvSpPr>
            <p:spPr>
              <a:xfrm>
                <a:off x="276688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cubicBezTo>
                      <a:pt x="46" y="62"/>
                      <a:pt x="24" y="62"/>
                      <a:pt x="24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1"/>
              <p:cNvSpPr/>
              <p:nvPr/>
            </p:nvSpPr>
            <p:spPr>
              <a:xfrm>
                <a:off x="2947104" y="2113980"/>
                <a:ext cx="9399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46" h="58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17" y="57"/>
                      <a:pt x="22" y="57"/>
                    </a:cubicBezTo>
                    <a:cubicBezTo>
                      <a:pt x="28" y="57"/>
                      <a:pt x="34" y="52"/>
                      <a:pt x="45" y="40"/>
                    </a:cubicBez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1"/>
              <p:cNvSpPr/>
              <p:nvPr/>
            </p:nvSpPr>
            <p:spPr>
              <a:xfrm>
                <a:off x="2942200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62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9" y="17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1"/>
              <p:cNvSpPr/>
              <p:nvPr/>
            </p:nvSpPr>
            <p:spPr>
              <a:xfrm>
                <a:off x="30300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1"/>
              <p:cNvSpPr/>
              <p:nvPr/>
            </p:nvSpPr>
            <p:spPr>
              <a:xfrm>
                <a:off x="3030060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4"/>
                      <a:pt x="46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1"/>
              <p:cNvSpPr/>
              <p:nvPr/>
            </p:nvSpPr>
            <p:spPr>
              <a:xfrm>
                <a:off x="25964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1"/>
              <p:cNvSpPr/>
              <p:nvPr/>
            </p:nvSpPr>
            <p:spPr>
              <a:xfrm>
                <a:off x="2591782" y="2460107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6"/>
                    </a:moveTo>
                    <a:cubicBezTo>
                      <a:pt x="69" y="16"/>
                      <a:pt x="69" y="40"/>
                      <a:pt x="69" y="40"/>
                    </a:cubicBez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lnTo>
                      <a:pt x="45" y="16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lnTo>
                      <a:pt x="0" y="40"/>
                    </a:lnTo>
                    <a:cubicBezTo>
                      <a:pt x="0" y="61"/>
                      <a:pt x="24" y="61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1"/>
              <p:cNvSpPr/>
              <p:nvPr/>
            </p:nvSpPr>
            <p:spPr>
              <a:xfrm>
                <a:off x="2683933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1"/>
              <p:cNvSpPr/>
              <p:nvPr/>
            </p:nvSpPr>
            <p:spPr>
              <a:xfrm>
                <a:off x="2679438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1"/>
              <p:cNvSpPr/>
              <p:nvPr/>
            </p:nvSpPr>
            <p:spPr>
              <a:xfrm>
                <a:off x="2683933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1"/>
              <p:cNvSpPr/>
              <p:nvPr/>
            </p:nvSpPr>
            <p:spPr>
              <a:xfrm>
                <a:off x="2679438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68" y="46"/>
                    </a:lnTo>
                    <a:lnTo>
                      <a:pt x="68" y="67"/>
                    </a:lnTo>
                    <a:lnTo>
                      <a:pt x="46" y="67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1"/>
              <p:cNvSpPr/>
              <p:nvPr/>
            </p:nvSpPr>
            <p:spPr>
              <a:xfrm>
                <a:off x="25964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1"/>
              <p:cNvSpPr/>
              <p:nvPr/>
            </p:nvSpPr>
            <p:spPr>
              <a:xfrm>
                <a:off x="2591782" y="2371022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69"/>
                    </a:lnTo>
                    <a:lnTo>
                      <a:pt x="45" y="69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lnTo>
                      <a:pt x="0" y="46"/>
                    </a:lnTo>
                    <a:cubicBezTo>
                      <a:pt x="0" y="69"/>
                      <a:pt x="24" y="69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1"/>
              <p:cNvSpPr/>
              <p:nvPr/>
            </p:nvSpPr>
            <p:spPr>
              <a:xfrm>
                <a:off x="2771793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1"/>
              <p:cNvSpPr/>
              <p:nvPr/>
            </p:nvSpPr>
            <p:spPr>
              <a:xfrm>
                <a:off x="2766889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69"/>
                    </a:lnTo>
                    <a:lnTo>
                      <a:pt x="46" y="69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1"/>
              <p:cNvSpPr/>
              <p:nvPr/>
            </p:nvSpPr>
            <p:spPr>
              <a:xfrm>
                <a:off x="2683933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1"/>
              <p:cNvSpPr/>
              <p:nvPr/>
            </p:nvSpPr>
            <p:spPr>
              <a:xfrm>
                <a:off x="2679438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lnTo>
                      <a:pt x="46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1"/>
              <p:cNvSpPr/>
              <p:nvPr/>
            </p:nvSpPr>
            <p:spPr>
              <a:xfrm>
                <a:off x="25086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1"/>
              <p:cNvSpPr/>
              <p:nvPr/>
            </p:nvSpPr>
            <p:spPr>
              <a:xfrm>
                <a:off x="2504331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0" y="85"/>
                    </a:lnTo>
                    <a:cubicBezTo>
                      <a:pt x="112" y="63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1"/>
              <p:cNvSpPr/>
              <p:nvPr/>
            </p:nvSpPr>
            <p:spPr>
              <a:xfrm>
                <a:off x="25964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1"/>
              <p:cNvSpPr/>
              <p:nvPr/>
            </p:nvSpPr>
            <p:spPr>
              <a:xfrm>
                <a:off x="2591782" y="228479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6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1"/>
              <p:cNvSpPr/>
              <p:nvPr/>
            </p:nvSpPr>
            <p:spPr>
              <a:xfrm>
                <a:off x="24211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46" y="62"/>
                    </a:lnTo>
                    <a:cubicBezTo>
                      <a:pt x="68" y="41"/>
                      <a:pt x="68" y="41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1"/>
              <p:cNvSpPr/>
              <p:nvPr/>
            </p:nvSpPr>
            <p:spPr>
              <a:xfrm>
                <a:off x="242117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22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1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1"/>
              <p:cNvSpPr/>
              <p:nvPr/>
            </p:nvSpPr>
            <p:spPr>
              <a:xfrm>
                <a:off x="25086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1"/>
              <p:cNvSpPr/>
              <p:nvPr/>
            </p:nvSpPr>
            <p:spPr>
              <a:xfrm>
                <a:off x="2504331" y="2547559"/>
                <a:ext cx="2308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45" y="18"/>
                    </a:moveTo>
                    <a:cubicBezTo>
                      <a:pt x="67" y="18"/>
                      <a:pt x="67" y="18"/>
                      <a:pt x="67" y="40"/>
                    </a:cubicBezTo>
                    <a:cubicBezTo>
                      <a:pt x="67" y="52"/>
                      <a:pt x="61" y="57"/>
                      <a:pt x="56" y="57"/>
                    </a:cubicBezTo>
                    <a:cubicBezTo>
                      <a:pt x="51" y="57"/>
                      <a:pt x="45" y="52"/>
                      <a:pt x="45" y="40"/>
                    </a:cubicBezTo>
                    <a:lnTo>
                      <a:pt x="45" y="18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8"/>
                    </a:cubicBezTo>
                    <a:cubicBezTo>
                      <a:pt x="22" y="18"/>
                      <a:pt x="0" y="18"/>
                      <a:pt x="0" y="40"/>
                    </a:cubicBezTo>
                    <a:cubicBezTo>
                      <a:pt x="0" y="63"/>
                      <a:pt x="22" y="63"/>
                      <a:pt x="22" y="63"/>
                    </a:cubicBezTo>
                    <a:cubicBezTo>
                      <a:pt x="22" y="85"/>
                      <a:pt x="45" y="85"/>
                      <a:pt x="45" y="85"/>
                    </a:cubicBezTo>
                    <a:cubicBezTo>
                      <a:pt x="67" y="85"/>
                      <a:pt x="67" y="85"/>
                      <a:pt x="90" y="63"/>
                    </a:cubicBezTo>
                    <a:cubicBezTo>
                      <a:pt x="112" y="63"/>
                      <a:pt x="112" y="18"/>
                      <a:pt x="90" y="18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1"/>
              <p:cNvSpPr/>
              <p:nvPr/>
            </p:nvSpPr>
            <p:spPr>
              <a:xfrm>
                <a:off x="25086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1"/>
              <p:cNvSpPr/>
              <p:nvPr/>
            </p:nvSpPr>
            <p:spPr>
              <a:xfrm>
                <a:off x="2504331" y="2634193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6"/>
                    </a:lnTo>
                    <a:cubicBezTo>
                      <a:pt x="67" y="56"/>
                      <a:pt x="61" y="62"/>
                      <a:pt x="56" y="62"/>
                    </a:cubicBezTo>
                    <a:cubicBezTo>
                      <a:pt x="51" y="62"/>
                      <a:pt x="45" y="56"/>
                      <a:pt x="45" y="46"/>
                    </a:cubicBezTo>
                    <a:lnTo>
                      <a:pt x="45" y="22"/>
                    </a:lnTo>
                    <a:close/>
                    <a:moveTo>
                      <a:pt x="45" y="0"/>
                    </a:moveTo>
                    <a:cubicBezTo>
                      <a:pt x="45" y="0"/>
                      <a:pt x="22" y="0"/>
                      <a:pt x="22" y="22"/>
                    </a:cubicBezTo>
                    <a:cubicBezTo>
                      <a:pt x="22" y="22"/>
                      <a:pt x="0" y="22"/>
                      <a:pt x="0" y="46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1"/>
              <p:cNvSpPr/>
              <p:nvPr/>
            </p:nvSpPr>
            <p:spPr>
              <a:xfrm>
                <a:off x="24211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46" y="45"/>
                    </a:lnTo>
                    <a:cubicBezTo>
                      <a:pt x="68" y="22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1"/>
              <p:cNvSpPr/>
              <p:nvPr/>
            </p:nvSpPr>
            <p:spPr>
              <a:xfrm>
                <a:off x="242117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1" y="85"/>
                      <a:pt x="22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1"/>
              <p:cNvSpPr/>
              <p:nvPr/>
            </p:nvSpPr>
            <p:spPr>
              <a:xfrm>
                <a:off x="25964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1"/>
              <p:cNvSpPr/>
              <p:nvPr/>
            </p:nvSpPr>
            <p:spPr>
              <a:xfrm>
                <a:off x="2591782" y="254633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4"/>
                    </a:moveTo>
                    <a:cubicBezTo>
                      <a:pt x="69" y="24"/>
                      <a:pt x="69" y="24"/>
                      <a:pt x="69" y="46"/>
                    </a:cubicBezTo>
                    <a:cubicBezTo>
                      <a:pt x="69" y="58"/>
                      <a:pt x="63" y="63"/>
                      <a:pt x="57" y="63"/>
                    </a:cubicBezTo>
                    <a:cubicBezTo>
                      <a:pt x="51" y="63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cubicBezTo>
                      <a:pt x="24" y="24"/>
                      <a:pt x="0" y="24"/>
                      <a:pt x="0" y="46"/>
                    </a:cubicBezTo>
                    <a:cubicBezTo>
                      <a:pt x="0" y="69"/>
                      <a:pt x="24" y="69"/>
                      <a:pt x="24" y="69"/>
                    </a:cubicBez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1"/>
              <p:cNvSpPr/>
              <p:nvPr/>
            </p:nvSpPr>
            <p:spPr>
              <a:xfrm>
                <a:off x="25086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1"/>
              <p:cNvSpPr/>
              <p:nvPr/>
            </p:nvSpPr>
            <p:spPr>
              <a:xfrm>
                <a:off x="2504331" y="2458881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45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67" y="67"/>
                    </a:lnTo>
                    <a:lnTo>
                      <a:pt x="45" y="67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7"/>
                      <a:pt x="22" y="67"/>
                      <a:pt x="22" y="91"/>
                    </a:cubicBezTo>
                    <a:lnTo>
                      <a:pt x="90" y="91"/>
                    </a:ln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1"/>
              <p:cNvSpPr/>
              <p:nvPr/>
            </p:nvSpPr>
            <p:spPr>
              <a:xfrm>
                <a:off x="23333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70" y="4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1"/>
              <p:cNvSpPr/>
              <p:nvPr/>
            </p:nvSpPr>
            <p:spPr>
              <a:xfrm>
                <a:off x="233331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1" y="57"/>
                      <a:pt x="35" y="57"/>
                    </a:cubicBezTo>
                    <a:cubicBezTo>
                      <a:pt x="30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3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70" y="85"/>
                      <a:pt x="70" y="63"/>
                    </a:cubicBezTo>
                    <a:cubicBezTo>
                      <a:pt x="91" y="63"/>
                      <a:pt x="91" y="18"/>
                      <a:pt x="70" y="18"/>
                    </a:cubicBezTo>
                    <a:cubicBezTo>
                      <a:pt x="58" y="6"/>
                      <a:pt x="47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1"/>
              <p:cNvSpPr/>
              <p:nvPr/>
            </p:nvSpPr>
            <p:spPr>
              <a:xfrm>
                <a:off x="24211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8" y="45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1"/>
              <p:cNvSpPr/>
              <p:nvPr/>
            </p:nvSpPr>
            <p:spPr>
              <a:xfrm>
                <a:off x="242117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1"/>
              <p:cNvSpPr/>
              <p:nvPr/>
            </p:nvSpPr>
            <p:spPr>
              <a:xfrm>
                <a:off x="23333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1"/>
              <p:cNvSpPr/>
              <p:nvPr/>
            </p:nvSpPr>
            <p:spPr>
              <a:xfrm>
                <a:off x="2329020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2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45" y="91"/>
                      <a:pt x="45" y="91"/>
                      <a:pt x="67" y="91"/>
                    </a:cubicBezTo>
                    <a:cubicBezTo>
                      <a:pt x="67" y="91"/>
                      <a:pt x="91" y="91"/>
                      <a:pt x="91" y="69"/>
                    </a:cubicBezTo>
                    <a:cubicBezTo>
                      <a:pt x="112" y="46"/>
                      <a:pt x="112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1"/>
              <p:cNvSpPr/>
              <p:nvPr/>
            </p:nvSpPr>
            <p:spPr>
              <a:xfrm>
                <a:off x="23333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1"/>
              <p:cNvSpPr/>
              <p:nvPr/>
            </p:nvSpPr>
            <p:spPr>
              <a:xfrm>
                <a:off x="233331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45"/>
                      <a:pt x="91" y="22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1"/>
              <p:cNvSpPr/>
              <p:nvPr/>
            </p:nvSpPr>
            <p:spPr>
              <a:xfrm>
                <a:off x="22458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63"/>
                    </a:cubicBezTo>
                    <a:lnTo>
                      <a:pt x="68" y="63"/>
                    </a:ln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1"/>
              <p:cNvSpPr/>
              <p:nvPr/>
            </p:nvSpPr>
            <p:spPr>
              <a:xfrm>
                <a:off x="2241160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46" y="91"/>
                      <a:pt x="46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1"/>
              <p:cNvSpPr/>
              <p:nvPr/>
            </p:nvSpPr>
            <p:spPr>
              <a:xfrm>
                <a:off x="24211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1"/>
              <p:cNvSpPr/>
              <p:nvPr/>
            </p:nvSpPr>
            <p:spPr>
              <a:xfrm>
                <a:off x="2416471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24" y="91"/>
                      <a:pt x="45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1"/>
              <p:cNvSpPr/>
              <p:nvPr/>
            </p:nvSpPr>
            <p:spPr>
              <a:xfrm>
                <a:off x="23333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1"/>
              <p:cNvSpPr/>
              <p:nvPr/>
            </p:nvSpPr>
            <p:spPr>
              <a:xfrm>
                <a:off x="233331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1" y="62"/>
                      <a:pt x="35" y="62"/>
                    </a:cubicBezTo>
                    <a:cubicBezTo>
                      <a:pt x="30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1"/>
              <p:cNvSpPr/>
              <p:nvPr/>
            </p:nvSpPr>
            <p:spPr>
              <a:xfrm>
                <a:off x="22458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3" y="6"/>
                      <a:pt x="23" y="17"/>
                    </a:cubicBezTo>
                    <a:cubicBezTo>
                      <a:pt x="1" y="41"/>
                      <a:pt x="1" y="41"/>
                      <a:pt x="23" y="62"/>
                    </a:cubicBezTo>
                    <a:lnTo>
                      <a:pt x="68" y="62"/>
                    </a:lnTo>
                    <a:lnTo>
                      <a:pt x="68" y="17"/>
                    </a:lnTo>
                    <a:cubicBezTo>
                      <a:pt x="57" y="6"/>
                      <a:pt x="46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1"/>
              <p:cNvSpPr/>
              <p:nvPr/>
            </p:nvSpPr>
            <p:spPr>
              <a:xfrm>
                <a:off x="2245860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3" y="67"/>
                      <a:pt x="23" y="46"/>
                    </a:cubicBezTo>
                    <a:lnTo>
                      <a:pt x="23" y="22"/>
                    </a:lnTo>
                    <a:close/>
                    <a:moveTo>
                      <a:pt x="46" y="0"/>
                    </a:moveTo>
                    <a:cubicBezTo>
                      <a:pt x="23" y="0"/>
                      <a:pt x="23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3" y="91"/>
                      <a:pt x="23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1"/>
              <p:cNvSpPr/>
              <p:nvPr/>
            </p:nvSpPr>
            <p:spPr>
              <a:xfrm>
                <a:off x="2794845" y="1845110"/>
                <a:ext cx="850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5" y="64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1"/>
              <p:cNvSpPr/>
              <p:nvPr/>
            </p:nvSpPr>
            <p:spPr>
              <a:xfrm>
                <a:off x="2790408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1"/>
              <p:cNvSpPr/>
              <p:nvPr/>
            </p:nvSpPr>
            <p:spPr>
              <a:xfrm>
                <a:off x="286990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4"/>
                    </a:cubicBezTo>
                    <a:lnTo>
                      <a:pt x="67" y="64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1"/>
              <p:cNvSpPr/>
              <p:nvPr/>
            </p:nvSpPr>
            <p:spPr>
              <a:xfrm>
                <a:off x="2869909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8"/>
                      <a:pt x="46" y="64"/>
                      <a:pt x="43" y="64"/>
                    </a:cubicBezTo>
                    <a:cubicBezTo>
                      <a:pt x="40" y="64"/>
                      <a:pt x="34" y="58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1"/>
                    </a:moveTo>
                    <a:lnTo>
                      <a:pt x="1" y="70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1"/>
              <p:cNvSpPr/>
              <p:nvPr/>
            </p:nvSpPr>
            <p:spPr>
              <a:xfrm>
                <a:off x="2715344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1"/>
              <p:cNvSpPr/>
              <p:nvPr/>
            </p:nvSpPr>
            <p:spPr>
              <a:xfrm>
                <a:off x="271127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close/>
                    <a:moveTo>
                      <a:pt x="22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2" y="68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1"/>
              <p:cNvSpPr/>
              <p:nvPr/>
            </p:nvSpPr>
            <p:spPr>
              <a:xfrm>
                <a:off x="2947104" y="1938669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1"/>
              <p:cNvSpPr/>
              <p:nvPr/>
            </p:nvSpPr>
            <p:spPr>
              <a:xfrm>
                <a:off x="2942200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1"/>
              <p:cNvSpPr/>
              <p:nvPr/>
            </p:nvSpPr>
            <p:spPr>
              <a:xfrm>
                <a:off x="2859244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1"/>
              <p:cNvSpPr/>
              <p:nvPr/>
            </p:nvSpPr>
            <p:spPr>
              <a:xfrm>
                <a:off x="285474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8" y="17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1"/>
              <p:cNvSpPr/>
              <p:nvPr/>
            </p:nvSpPr>
            <p:spPr>
              <a:xfrm>
                <a:off x="2636212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1"/>
              <p:cNvSpPr/>
              <p:nvPr/>
            </p:nvSpPr>
            <p:spPr>
              <a:xfrm>
                <a:off x="2631775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1"/>
              <p:cNvSpPr/>
              <p:nvPr/>
            </p:nvSpPr>
            <p:spPr>
              <a:xfrm>
                <a:off x="2794845" y="1924612"/>
                <a:ext cx="8505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6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1"/>
              <p:cNvSpPr/>
              <p:nvPr/>
            </p:nvSpPr>
            <p:spPr>
              <a:xfrm>
                <a:off x="2790408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cubicBezTo>
                      <a:pt x="69" y="22"/>
                      <a:pt x="69" y="46"/>
                      <a:pt x="69" y="46"/>
                    </a:cubicBez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1"/>
              <p:cNvSpPr/>
              <p:nvPr/>
            </p:nvSpPr>
            <p:spPr>
              <a:xfrm>
                <a:off x="2715344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1"/>
              <p:cNvSpPr/>
              <p:nvPr/>
            </p:nvSpPr>
            <p:spPr>
              <a:xfrm>
                <a:off x="2711276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1"/>
                    </a:moveTo>
                    <a:cubicBezTo>
                      <a:pt x="1" y="24"/>
                      <a:pt x="1" y="46"/>
                      <a:pt x="22" y="70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1"/>
              <p:cNvSpPr/>
              <p:nvPr/>
            </p:nvSpPr>
            <p:spPr>
              <a:xfrm>
                <a:off x="255671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1"/>
              <p:cNvSpPr/>
              <p:nvPr/>
            </p:nvSpPr>
            <p:spPr>
              <a:xfrm>
                <a:off x="2552643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23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3" y="68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1"/>
              <p:cNvSpPr/>
              <p:nvPr/>
            </p:nvSpPr>
            <p:spPr>
              <a:xfrm>
                <a:off x="2636212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1"/>
              <p:cNvSpPr/>
              <p:nvPr/>
            </p:nvSpPr>
            <p:spPr>
              <a:xfrm>
                <a:off x="2631775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4"/>
                    </a:moveTo>
                    <a:lnTo>
                      <a:pt x="70" y="46"/>
                    </a:lnTo>
                    <a:cubicBezTo>
                      <a:pt x="58" y="58"/>
                      <a:pt x="52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1"/>
              <p:cNvSpPr/>
              <p:nvPr/>
            </p:nvSpPr>
            <p:spPr>
              <a:xfrm>
                <a:off x="2683933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1"/>
              <p:cNvSpPr/>
              <p:nvPr/>
            </p:nvSpPr>
            <p:spPr>
              <a:xfrm>
                <a:off x="2679438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9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91" y="85"/>
                    </a:cubicBezTo>
                    <a:lnTo>
                      <a:pt x="91" y="64"/>
                    </a:lnTo>
                    <a:lnTo>
                      <a:pt x="91" y="19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1"/>
              <p:cNvSpPr/>
              <p:nvPr/>
            </p:nvSpPr>
            <p:spPr>
              <a:xfrm>
                <a:off x="2683933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1"/>
              <p:cNvSpPr/>
              <p:nvPr/>
            </p:nvSpPr>
            <p:spPr>
              <a:xfrm>
                <a:off x="2679438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1"/>
              <p:cNvSpPr/>
              <p:nvPr/>
            </p:nvSpPr>
            <p:spPr>
              <a:xfrm>
                <a:off x="2596482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1" y="16"/>
                    </a:cubicBezTo>
                    <a:lnTo>
                      <a:pt x="1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1"/>
              <p:cNvSpPr/>
              <p:nvPr/>
            </p:nvSpPr>
            <p:spPr>
              <a:xfrm>
                <a:off x="2591782" y="202530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7"/>
                    </a:lnTo>
                    <a:lnTo>
                      <a:pt x="45" y="91"/>
                    </a:lnTo>
                    <a:cubicBezTo>
                      <a:pt x="69" y="91"/>
                      <a:pt x="69" y="67"/>
                      <a:pt x="90" y="67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1"/>
              <p:cNvSpPr/>
              <p:nvPr/>
            </p:nvSpPr>
            <p:spPr>
              <a:xfrm>
                <a:off x="2771793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1"/>
              <p:cNvSpPr/>
              <p:nvPr/>
            </p:nvSpPr>
            <p:spPr>
              <a:xfrm>
                <a:off x="2766889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lnTo>
                      <a:pt x="46" y="91"/>
                    </a:lnTo>
                    <a:cubicBezTo>
                      <a:pt x="70" y="91"/>
                      <a:pt x="70" y="67"/>
                      <a:pt x="91" y="67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1"/>
              <p:cNvSpPr/>
              <p:nvPr/>
            </p:nvSpPr>
            <p:spPr>
              <a:xfrm>
                <a:off x="2683933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1"/>
              <p:cNvSpPr/>
              <p:nvPr/>
            </p:nvSpPr>
            <p:spPr>
              <a:xfrm>
                <a:off x="2679438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1"/>
              <p:cNvSpPr/>
              <p:nvPr/>
            </p:nvSpPr>
            <p:spPr>
              <a:xfrm>
                <a:off x="25086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1"/>
              <p:cNvSpPr/>
              <p:nvPr/>
            </p:nvSpPr>
            <p:spPr>
              <a:xfrm>
                <a:off x="2504331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45" y="109"/>
                    </a:lnTo>
                    <a:cubicBezTo>
                      <a:pt x="67" y="109"/>
                      <a:pt x="67" y="85"/>
                      <a:pt x="90" y="85"/>
                    </a:cubicBezTo>
                    <a:cubicBezTo>
                      <a:pt x="112" y="64"/>
                      <a:pt x="112" y="40"/>
                      <a:pt x="90" y="19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1"/>
              <p:cNvSpPr/>
              <p:nvPr/>
            </p:nvSpPr>
            <p:spPr>
              <a:xfrm>
                <a:off x="2596482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1"/>
              <p:cNvSpPr/>
              <p:nvPr/>
            </p:nvSpPr>
            <p:spPr>
              <a:xfrm>
                <a:off x="2591782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40"/>
                      <a:pt x="0" y="40"/>
                      <a:pt x="0" y="62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2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1"/>
              <p:cNvSpPr/>
              <p:nvPr/>
            </p:nvSpPr>
            <p:spPr>
              <a:xfrm>
                <a:off x="2771793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1"/>
              <p:cNvSpPr/>
              <p:nvPr/>
            </p:nvSpPr>
            <p:spPr>
              <a:xfrm>
                <a:off x="276688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24" y="62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1"/>
              <p:cNvSpPr/>
              <p:nvPr/>
            </p:nvSpPr>
            <p:spPr>
              <a:xfrm>
                <a:off x="2859244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24" y="0"/>
                    </a:moveTo>
                    <a:cubicBezTo>
                      <a:pt x="18" y="0"/>
                      <a:pt x="12" y="5"/>
                      <a:pt x="0" y="16"/>
                    </a:cubicBezTo>
                    <a:lnTo>
                      <a:pt x="0" y="40"/>
                    </a:lnTo>
                    <a:cubicBezTo>
                      <a:pt x="12" y="51"/>
                      <a:pt x="18" y="56"/>
                      <a:pt x="24" y="56"/>
                    </a:cubicBezTo>
                    <a:cubicBezTo>
                      <a:pt x="29" y="56"/>
                      <a:pt x="35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5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1"/>
              <p:cNvSpPr/>
              <p:nvPr/>
            </p:nvSpPr>
            <p:spPr>
              <a:xfrm>
                <a:off x="2854749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68" y="85"/>
                    </a:cubicBez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8" y="19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1"/>
              <p:cNvSpPr/>
              <p:nvPr/>
            </p:nvSpPr>
            <p:spPr>
              <a:xfrm>
                <a:off x="24211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8" y="46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1"/>
              <p:cNvSpPr/>
              <p:nvPr/>
            </p:nvSpPr>
            <p:spPr>
              <a:xfrm>
                <a:off x="242117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1"/>
              <p:cNvSpPr/>
              <p:nvPr/>
            </p:nvSpPr>
            <p:spPr>
              <a:xfrm>
                <a:off x="25086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1"/>
              <p:cNvSpPr/>
              <p:nvPr/>
            </p:nvSpPr>
            <p:spPr>
              <a:xfrm>
                <a:off x="2504331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0" y="85"/>
                    </a:lnTo>
                    <a:cubicBezTo>
                      <a:pt x="112" y="64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1"/>
              <p:cNvSpPr/>
              <p:nvPr/>
            </p:nvSpPr>
            <p:spPr>
              <a:xfrm>
                <a:off x="25086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1"/>
              <p:cNvSpPr/>
              <p:nvPr/>
            </p:nvSpPr>
            <p:spPr>
              <a:xfrm>
                <a:off x="2504331" y="2283570"/>
                <a:ext cx="2308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46"/>
                    </a:moveTo>
                    <a:lnTo>
                      <a:pt x="67" y="68"/>
                    </a:lnTo>
                    <a:lnTo>
                      <a:pt x="45" y="68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8"/>
                      <a:pt x="22" y="68"/>
                      <a:pt x="22" y="91"/>
                    </a:cubicBezTo>
                    <a:lnTo>
                      <a:pt x="90" y="91"/>
                    </a:lnTo>
                    <a:cubicBezTo>
                      <a:pt x="112" y="68"/>
                      <a:pt x="112" y="46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1"/>
              <p:cNvSpPr/>
              <p:nvPr/>
            </p:nvSpPr>
            <p:spPr>
              <a:xfrm>
                <a:off x="24211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8" y="46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1"/>
              <p:cNvSpPr/>
              <p:nvPr/>
            </p:nvSpPr>
            <p:spPr>
              <a:xfrm>
                <a:off x="2416471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1"/>
              <p:cNvSpPr/>
              <p:nvPr/>
            </p:nvSpPr>
            <p:spPr>
              <a:xfrm>
                <a:off x="25964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21"/>
              <p:cNvSpPr/>
              <p:nvPr/>
            </p:nvSpPr>
            <p:spPr>
              <a:xfrm>
                <a:off x="2591782" y="219571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70"/>
                    </a:lnTo>
                    <a:lnTo>
                      <a:pt x="45" y="70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lnTo>
                      <a:pt x="24" y="24"/>
                    </a:lnTo>
                    <a:lnTo>
                      <a:pt x="0" y="46"/>
                    </a:lnTo>
                    <a:cubicBezTo>
                      <a:pt x="0" y="70"/>
                      <a:pt x="24" y="70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21"/>
              <p:cNvSpPr/>
              <p:nvPr/>
            </p:nvSpPr>
            <p:spPr>
              <a:xfrm>
                <a:off x="25086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1"/>
              <p:cNvSpPr/>
              <p:nvPr/>
            </p:nvSpPr>
            <p:spPr>
              <a:xfrm>
                <a:off x="2504331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0" y="85"/>
                    </a:ln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1"/>
              <p:cNvSpPr/>
              <p:nvPr/>
            </p:nvSpPr>
            <p:spPr>
              <a:xfrm>
                <a:off x="23333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1"/>
              <p:cNvSpPr/>
              <p:nvPr/>
            </p:nvSpPr>
            <p:spPr>
              <a:xfrm>
                <a:off x="2329020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1"/>
              <p:cNvSpPr/>
              <p:nvPr/>
            </p:nvSpPr>
            <p:spPr>
              <a:xfrm>
                <a:off x="24211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4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1"/>
              <p:cNvSpPr/>
              <p:nvPr/>
            </p:nvSpPr>
            <p:spPr>
              <a:xfrm>
                <a:off x="2416471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1"/>
              <p:cNvSpPr/>
              <p:nvPr/>
            </p:nvSpPr>
            <p:spPr>
              <a:xfrm>
                <a:off x="2596482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1"/>
              <p:cNvSpPr/>
              <p:nvPr/>
            </p:nvSpPr>
            <p:spPr>
              <a:xfrm>
                <a:off x="2591782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7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1"/>
              <p:cNvSpPr/>
              <p:nvPr/>
            </p:nvSpPr>
            <p:spPr>
              <a:xfrm>
                <a:off x="2683933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21"/>
              <p:cNvSpPr/>
              <p:nvPr/>
            </p:nvSpPr>
            <p:spPr>
              <a:xfrm>
                <a:off x="2679438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1"/>
              <p:cNvSpPr/>
              <p:nvPr/>
            </p:nvSpPr>
            <p:spPr>
              <a:xfrm>
                <a:off x="22458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5"/>
                      <a:pt x="23" y="45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1"/>
              <p:cNvSpPr/>
              <p:nvPr/>
            </p:nvSpPr>
            <p:spPr>
              <a:xfrm>
                <a:off x="2245860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3" y="67"/>
                    </a:lnTo>
                    <a:lnTo>
                      <a:pt x="23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1"/>
              <p:cNvSpPr/>
              <p:nvPr/>
            </p:nvSpPr>
            <p:spPr>
              <a:xfrm>
                <a:off x="23333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1"/>
              <p:cNvSpPr/>
              <p:nvPr/>
            </p:nvSpPr>
            <p:spPr>
              <a:xfrm>
                <a:off x="2329020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1" y="85"/>
                    </a:lnTo>
                    <a:cubicBezTo>
                      <a:pt x="112" y="63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1"/>
              <p:cNvSpPr/>
              <p:nvPr/>
            </p:nvSpPr>
            <p:spPr>
              <a:xfrm>
                <a:off x="23333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21"/>
              <p:cNvSpPr/>
              <p:nvPr/>
            </p:nvSpPr>
            <p:spPr>
              <a:xfrm>
                <a:off x="233331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21"/>
              <p:cNvSpPr/>
              <p:nvPr/>
            </p:nvSpPr>
            <p:spPr>
              <a:xfrm>
                <a:off x="22458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5"/>
                      <a:pt x="23" y="45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21"/>
              <p:cNvSpPr/>
              <p:nvPr/>
            </p:nvSpPr>
            <p:spPr>
              <a:xfrm>
                <a:off x="2241160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1"/>
              <p:cNvSpPr/>
              <p:nvPr/>
            </p:nvSpPr>
            <p:spPr>
              <a:xfrm>
                <a:off x="24211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8" y="45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1"/>
              <p:cNvSpPr/>
              <p:nvPr/>
            </p:nvSpPr>
            <p:spPr>
              <a:xfrm>
                <a:off x="2416471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1"/>
              <p:cNvSpPr/>
              <p:nvPr/>
            </p:nvSpPr>
            <p:spPr>
              <a:xfrm>
                <a:off x="23333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1"/>
              <p:cNvSpPr/>
              <p:nvPr/>
            </p:nvSpPr>
            <p:spPr>
              <a:xfrm>
                <a:off x="233331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8"/>
                      <a:pt x="91" y="46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1"/>
              <p:cNvSpPr/>
              <p:nvPr/>
            </p:nvSpPr>
            <p:spPr>
              <a:xfrm>
                <a:off x="22458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6"/>
                      <a:pt x="23" y="46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1"/>
              <p:cNvSpPr/>
              <p:nvPr/>
            </p:nvSpPr>
            <p:spPr>
              <a:xfrm>
                <a:off x="2245860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3" y="68"/>
                    </a:lnTo>
                    <a:lnTo>
                      <a:pt x="23" y="46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1"/>
              <p:cNvSpPr/>
              <p:nvPr/>
            </p:nvSpPr>
            <p:spPr>
              <a:xfrm>
                <a:off x="2158204" y="2551237"/>
                <a:ext cx="14098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1"/>
              <p:cNvSpPr/>
              <p:nvPr/>
            </p:nvSpPr>
            <p:spPr>
              <a:xfrm>
                <a:off x="2158204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5" y="57"/>
                      <a:pt x="42" y="57"/>
                    </a:cubicBezTo>
                    <a:cubicBezTo>
                      <a:pt x="40" y="57"/>
                      <a:pt x="34" y="52"/>
                      <a:pt x="24" y="40"/>
                    </a:cubicBezTo>
                    <a:cubicBezTo>
                      <a:pt x="24" y="18"/>
                      <a:pt x="45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5" y="85"/>
                    </a:cubicBezTo>
                    <a:cubicBezTo>
                      <a:pt x="45" y="85"/>
                      <a:pt x="69" y="85"/>
                      <a:pt x="69" y="63"/>
                    </a:cubicBez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18"/>
                      <a:pt x="90" y="18"/>
                      <a:pt x="69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1"/>
              <p:cNvSpPr/>
              <p:nvPr/>
            </p:nvSpPr>
            <p:spPr>
              <a:xfrm>
                <a:off x="22458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3" y="0"/>
                    </a:moveTo>
                    <a:cubicBezTo>
                      <a:pt x="1" y="22"/>
                      <a:pt x="1" y="22"/>
                      <a:pt x="23" y="45"/>
                    </a:cubicBezTo>
                    <a:lnTo>
                      <a:pt x="68" y="4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21"/>
              <p:cNvSpPr/>
              <p:nvPr/>
            </p:nvSpPr>
            <p:spPr>
              <a:xfrm>
                <a:off x="2245860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3" y="52"/>
                      <a:pt x="23" y="40"/>
                    </a:cubicBezTo>
                    <a:cubicBezTo>
                      <a:pt x="23" y="18"/>
                      <a:pt x="46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3" y="85"/>
                      <a:pt x="23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21"/>
              <p:cNvSpPr/>
              <p:nvPr/>
            </p:nvSpPr>
            <p:spPr>
              <a:xfrm>
                <a:off x="2158204" y="2463377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21"/>
              <p:cNvSpPr/>
              <p:nvPr/>
            </p:nvSpPr>
            <p:spPr>
              <a:xfrm>
                <a:off x="2158204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4" y="67"/>
                    </a:lnTo>
                    <a:lnTo>
                      <a:pt x="24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7"/>
                      <a:pt x="90" y="67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1"/>
              <p:cNvSpPr/>
              <p:nvPr/>
            </p:nvSpPr>
            <p:spPr>
              <a:xfrm>
                <a:off x="247757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1"/>
              <p:cNvSpPr/>
              <p:nvPr/>
            </p:nvSpPr>
            <p:spPr>
              <a:xfrm>
                <a:off x="2473327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8"/>
                      <a:pt x="63" y="64"/>
                      <a:pt x="57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1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70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70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1"/>
              <p:cNvSpPr/>
              <p:nvPr/>
            </p:nvSpPr>
            <p:spPr>
              <a:xfrm>
                <a:off x="2556711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1"/>
              <p:cNvSpPr/>
              <p:nvPr/>
            </p:nvSpPr>
            <p:spPr>
              <a:xfrm>
                <a:off x="2552643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1"/>
                    </a:moveTo>
                    <a:cubicBezTo>
                      <a:pt x="1" y="24"/>
                      <a:pt x="1" y="46"/>
                      <a:pt x="23" y="70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1"/>
              <p:cNvSpPr/>
              <p:nvPr/>
            </p:nvSpPr>
            <p:spPr>
              <a:xfrm>
                <a:off x="2398078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1"/>
              <p:cNvSpPr/>
              <p:nvPr/>
            </p:nvSpPr>
            <p:spPr>
              <a:xfrm>
                <a:off x="2394195" y="1923503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2"/>
                    </a:moveTo>
                    <a:lnTo>
                      <a:pt x="67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2" y="1"/>
                    </a:moveTo>
                    <a:cubicBezTo>
                      <a:pt x="22" y="22"/>
                      <a:pt x="0" y="22"/>
                      <a:pt x="0" y="46"/>
                    </a:cubicBezTo>
                    <a:lnTo>
                      <a:pt x="22" y="68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8"/>
                    </a:cubicBezTo>
                    <a:cubicBezTo>
                      <a:pt x="112" y="46"/>
                      <a:pt x="112" y="22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1"/>
              <p:cNvSpPr/>
              <p:nvPr/>
            </p:nvSpPr>
            <p:spPr>
              <a:xfrm>
                <a:off x="2508622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1"/>
              <p:cNvSpPr/>
              <p:nvPr/>
            </p:nvSpPr>
            <p:spPr>
              <a:xfrm>
                <a:off x="2504331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1"/>
              <p:cNvSpPr/>
              <p:nvPr/>
            </p:nvSpPr>
            <p:spPr>
              <a:xfrm>
                <a:off x="2318946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21"/>
              <p:cNvSpPr/>
              <p:nvPr/>
            </p:nvSpPr>
            <p:spPr>
              <a:xfrm>
                <a:off x="231894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8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21"/>
              <p:cNvSpPr/>
              <p:nvPr/>
            </p:nvSpPr>
            <p:spPr>
              <a:xfrm>
                <a:off x="247757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21"/>
              <p:cNvSpPr/>
              <p:nvPr/>
            </p:nvSpPr>
            <p:spPr>
              <a:xfrm>
                <a:off x="2473327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8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8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1"/>
              <p:cNvSpPr/>
              <p:nvPr/>
            </p:nvSpPr>
            <p:spPr>
              <a:xfrm>
                <a:off x="2398078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1"/>
              <p:cNvSpPr/>
              <p:nvPr/>
            </p:nvSpPr>
            <p:spPr>
              <a:xfrm>
                <a:off x="2394195" y="1844001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8"/>
                      <a:pt x="61" y="64"/>
                      <a:pt x="56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1"/>
                    </a:moveTo>
                    <a:cubicBezTo>
                      <a:pt x="0" y="24"/>
                      <a:pt x="0" y="46"/>
                      <a:pt x="22" y="70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70"/>
                    </a:cubicBezTo>
                    <a:cubicBezTo>
                      <a:pt x="112" y="46"/>
                      <a:pt x="112" y="24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1"/>
              <p:cNvSpPr/>
              <p:nvPr/>
            </p:nvSpPr>
            <p:spPr>
              <a:xfrm>
                <a:off x="22458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40"/>
                    </a:cubicBezTo>
                    <a:cubicBezTo>
                      <a:pt x="23" y="52"/>
                      <a:pt x="28" y="57"/>
                      <a:pt x="37" y="57"/>
                    </a:cubicBezTo>
                    <a:cubicBezTo>
                      <a:pt x="46" y="57"/>
                      <a:pt x="57" y="52"/>
                      <a:pt x="68" y="40"/>
                    </a:cubicBez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1"/>
              <p:cNvSpPr/>
              <p:nvPr/>
            </p:nvSpPr>
            <p:spPr>
              <a:xfrm>
                <a:off x="2241160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9" y="0"/>
                      <a:pt x="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1"/>
              <p:cNvSpPr/>
              <p:nvPr/>
            </p:nvSpPr>
            <p:spPr>
              <a:xfrm>
                <a:off x="23333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7" y="56"/>
                      <a:pt x="58" y="51"/>
                      <a:pt x="70" y="40"/>
                    </a:cubicBezTo>
                    <a:lnTo>
                      <a:pt x="70" y="16"/>
                    </a:lnTo>
                    <a:cubicBezTo>
                      <a:pt x="58" y="5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1"/>
              <p:cNvSpPr/>
              <p:nvPr/>
            </p:nvSpPr>
            <p:spPr>
              <a:xfrm>
                <a:off x="2329020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cubicBezTo>
                      <a:pt x="45" y="85"/>
                      <a:pt x="45" y="109"/>
                      <a:pt x="67" y="109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9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1"/>
              <p:cNvSpPr/>
              <p:nvPr/>
            </p:nvSpPr>
            <p:spPr>
              <a:xfrm>
                <a:off x="23333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7" y="57"/>
                      <a:pt x="58" y="52"/>
                      <a:pt x="70" y="40"/>
                    </a:cubicBez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1"/>
              <p:cNvSpPr/>
              <p:nvPr/>
            </p:nvSpPr>
            <p:spPr>
              <a:xfrm>
                <a:off x="2329020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21"/>
              <p:cNvSpPr/>
              <p:nvPr/>
            </p:nvSpPr>
            <p:spPr>
              <a:xfrm>
                <a:off x="22458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3" y="5"/>
                      <a:pt x="23" y="16"/>
                    </a:cubicBezTo>
                    <a:cubicBezTo>
                      <a:pt x="1" y="16"/>
                      <a:pt x="1" y="40"/>
                      <a:pt x="23" y="40"/>
                    </a:cubicBezTo>
                    <a:cubicBezTo>
                      <a:pt x="23" y="51"/>
                      <a:pt x="28" y="56"/>
                      <a:pt x="37" y="56"/>
                    </a:cubicBezTo>
                    <a:cubicBezTo>
                      <a:pt x="46" y="56"/>
                      <a:pt x="57" y="51"/>
                      <a:pt x="68" y="40"/>
                    </a:cubicBezTo>
                    <a:lnTo>
                      <a:pt x="68" y="16"/>
                    </a:lnTo>
                    <a:cubicBezTo>
                      <a:pt x="57" y="5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21"/>
              <p:cNvSpPr/>
              <p:nvPr/>
            </p:nvSpPr>
            <p:spPr>
              <a:xfrm>
                <a:off x="2241160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46" y="85"/>
                      <a:pt x="46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21"/>
              <p:cNvSpPr/>
              <p:nvPr/>
            </p:nvSpPr>
            <p:spPr>
              <a:xfrm>
                <a:off x="24211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4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4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1"/>
              <p:cNvSpPr/>
              <p:nvPr/>
            </p:nvSpPr>
            <p:spPr>
              <a:xfrm>
                <a:off x="2416471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24" y="85"/>
                      <a:pt x="45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1"/>
              <p:cNvSpPr/>
              <p:nvPr/>
            </p:nvSpPr>
            <p:spPr>
              <a:xfrm>
                <a:off x="23333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7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1"/>
              <p:cNvSpPr/>
              <p:nvPr/>
            </p:nvSpPr>
            <p:spPr>
              <a:xfrm>
                <a:off x="2329020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cubicBezTo>
                      <a:pt x="45" y="85"/>
                      <a:pt x="45" y="107"/>
                      <a:pt x="67" y="107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1"/>
              <p:cNvSpPr/>
              <p:nvPr/>
            </p:nvSpPr>
            <p:spPr>
              <a:xfrm>
                <a:off x="24211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7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1"/>
              <p:cNvSpPr/>
              <p:nvPr/>
            </p:nvSpPr>
            <p:spPr>
              <a:xfrm>
                <a:off x="2416471" y="1934174"/>
                <a:ext cx="23497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2"/>
                    </a:lnTo>
                    <a:cubicBezTo>
                      <a:pt x="114" y="40"/>
                      <a:pt x="91" y="40"/>
                      <a:pt x="91" y="17"/>
                    </a:cubicBez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1"/>
              <p:cNvSpPr/>
              <p:nvPr/>
            </p:nvSpPr>
            <p:spPr>
              <a:xfrm>
                <a:off x="2158204" y="2200614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1"/>
              <p:cNvSpPr/>
              <p:nvPr/>
            </p:nvSpPr>
            <p:spPr>
              <a:xfrm>
                <a:off x="2158204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4"/>
                      <a:pt x="45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4"/>
                      <a:pt x="90" y="64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1"/>
              <p:cNvSpPr/>
              <p:nvPr/>
            </p:nvSpPr>
            <p:spPr>
              <a:xfrm>
                <a:off x="2158204" y="2288065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1"/>
              <p:cNvSpPr/>
              <p:nvPr/>
            </p:nvSpPr>
            <p:spPr>
              <a:xfrm>
                <a:off x="2158204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8"/>
                      <a:pt x="90" y="68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1"/>
              <p:cNvSpPr/>
              <p:nvPr/>
            </p:nvSpPr>
            <p:spPr>
              <a:xfrm>
                <a:off x="22458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6"/>
                      <a:pt x="23" y="46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1"/>
              <p:cNvSpPr/>
              <p:nvPr/>
            </p:nvSpPr>
            <p:spPr>
              <a:xfrm>
                <a:off x="2241160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1"/>
              <p:cNvSpPr/>
              <p:nvPr/>
            </p:nvSpPr>
            <p:spPr>
              <a:xfrm>
                <a:off x="2158204" y="2113980"/>
                <a:ext cx="14098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9" h="58" extrusionOk="0">
                    <a:moveTo>
                      <a:pt x="37" y="0"/>
                    </a:moveTo>
                    <a:cubicBezTo>
                      <a:pt x="29" y="0"/>
                      <a:pt x="24" y="6"/>
                      <a:pt x="24" y="18"/>
                    </a:cubicBezTo>
                    <a:lnTo>
                      <a:pt x="0" y="18"/>
                    </a:lnTo>
                    <a:cubicBezTo>
                      <a:pt x="0" y="40"/>
                      <a:pt x="24" y="40"/>
                      <a:pt x="24" y="40"/>
                    </a:cubicBezTo>
                    <a:cubicBezTo>
                      <a:pt x="24" y="52"/>
                      <a:pt x="29" y="57"/>
                      <a:pt x="37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1"/>
              <p:cNvSpPr/>
              <p:nvPr/>
            </p:nvSpPr>
            <p:spPr>
              <a:xfrm>
                <a:off x="2158204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2"/>
                      <a:pt x="45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2" y="6"/>
                      <a:pt x="0" y="17"/>
                    </a:cubicBezTo>
                    <a:lnTo>
                      <a:pt x="0" y="40"/>
                    </a:lnTo>
                    <a:lnTo>
                      <a:pt x="0" y="62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2"/>
                      <a:pt x="90" y="62"/>
                      <a:pt x="90" y="40"/>
                    </a:cubicBezTo>
                    <a:cubicBezTo>
                      <a:pt x="90" y="40"/>
                      <a:pt x="90" y="17"/>
                      <a:pt x="69" y="17"/>
                    </a:cubicBezTo>
                    <a:cubicBezTo>
                      <a:pt x="57" y="6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1"/>
              <p:cNvSpPr/>
              <p:nvPr/>
            </p:nvSpPr>
            <p:spPr>
              <a:xfrm>
                <a:off x="2158204" y="2375925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1"/>
              <p:cNvSpPr/>
              <p:nvPr/>
            </p:nvSpPr>
            <p:spPr>
              <a:xfrm>
                <a:off x="2158204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2" y="24"/>
                    </a:moveTo>
                    <a:cubicBezTo>
                      <a:pt x="45" y="24"/>
                      <a:pt x="45" y="29"/>
                      <a:pt x="45" y="40"/>
                    </a:cubicBezTo>
                    <a:cubicBezTo>
                      <a:pt x="69" y="40"/>
                      <a:pt x="69" y="40"/>
                      <a:pt x="45" y="63"/>
                    </a:cubicBezTo>
                    <a:lnTo>
                      <a:pt x="24" y="63"/>
                    </a:lnTo>
                    <a:lnTo>
                      <a:pt x="24" y="40"/>
                    </a:lnTo>
                    <a:cubicBezTo>
                      <a:pt x="34" y="29"/>
                      <a:pt x="40" y="24"/>
                      <a:pt x="42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9" name="Google Shape;2779;p21"/>
            <p:cNvGrpSpPr/>
            <p:nvPr/>
          </p:nvGrpSpPr>
          <p:grpSpPr>
            <a:xfrm rot="10800000">
              <a:off x="4776454" y="475293"/>
              <a:ext cx="1125871" cy="1203313"/>
              <a:chOff x="795198" y="3074561"/>
              <a:chExt cx="1182016" cy="1263321"/>
            </a:xfrm>
          </p:grpSpPr>
          <p:sp>
            <p:nvSpPr>
              <p:cNvPr id="2780" name="Google Shape;2780;p21"/>
              <p:cNvSpPr/>
              <p:nvPr/>
            </p:nvSpPr>
            <p:spPr>
              <a:xfrm>
                <a:off x="795198" y="3098043"/>
                <a:ext cx="399750" cy="340023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3591" extrusionOk="0">
                    <a:moveTo>
                      <a:pt x="1" y="0"/>
                    </a:moveTo>
                    <a:lnTo>
                      <a:pt x="1" y="3590"/>
                    </a:lnTo>
                    <a:lnTo>
                      <a:pt x="4221" y="359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81" name="Google Shape;2781;p21"/>
              <p:cNvGrpSpPr/>
              <p:nvPr/>
            </p:nvGrpSpPr>
            <p:grpSpPr>
              <a:xfrm>
                <a:off x="1885278" y="3200590"/>
                <a:ext cx="32097" cy="511028"/>
                <a:chOff x="1885278" y="3200590"/>
                <a:chExt cx="32097" cy="511028"/>
              </a:xfrm>
            </p:grpSpPr>
            <p:sp>
              <p:nvSpPr>
                <p:cNvPr id="2782" name="Google Shape;2782;p21"/>
                <p:cNvSpPr/>
                <p:nvPr/>
              </p:nvSpPr>
              <p:spPr>
                <a:xfrm>
                  <a:off x="1887361" y="3683685"/>
                  <a:ext cx="27931" cy="2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72" extrusionOk="0">
                      <a:moveTo>
                        <a:pt x="136" y="1"/>
                      </a:moveTo>
                      <a:cubicBezTo>
                        <a:pt x="69" y="1"/>
                        <a:pt x="0" y="46"/>
                        <a:pt x="0" y="136"/>
                      </a:cubicBezTo>
                      <a:cubicBezTo>
                        <a:pt x="0" y="205"/>
                        <a:pt x="69" y="272"/>
                        <a:pt x="136" y="272"/>
                      </a:cubicBezTo>
                      <a:cubicBezTo>
                        <a:pt x="226" y="272"/>
                        <a:pt x="295" y="205"/>
                        <a:pt x="295" y="136"/>
                      </a:cubicBezTo>
                      <a:cubicBezTo>
                        <a:pt x="295" y="46"/>
                        <a:pt x="22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21"/>
                <p:cNvSpPr/>
                <p:nvPr/>
              </p:nvSpPr>
              <p:spPr>
                <a:xfrm>
                  <a:off x="1885278" y="3681602"/>
                  <a:ext cx="32097" cy="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317" extrusionOk="0">
                      <a:moveTo>
                        <a:pt x="158" y="23"/>
                      </a:moveTo>
                      <a:cubicBezTo>
                        <a:pt x="227" y="23"/>
                        <a:pt x="293" y="91"/>
                        <a:pt x="293" y="158"/>
                      </a:cubicBezTo>
                      <a:cubicBezTo>
                        <a:pt x="293" y="227"/>
                        <a:pt x="227" y="272"/>
                        <a:pt x="158" y="272"/>
                      </a:cubicBezTo>
                      <a:cubicBezTo>
                        <a:pt x="91" y="272"/>
                        <a:pt x="46" y="227"/>
                        <a:pt x="46" y="158"/>
                      </a:cubicBezTo>
                      <a:cubicBezTo>
                        <a:pt x="46" y="91"/>
                        <a:pt x="91" y="23"/>
                        <a:pt x="158" y="23"/>
                      </a:cubicBezTo>
                      <a:close/>
                      <a:moveTo>
                        <a:pt x="158" y="1"/>
                      </a:moveTo>
                      <a:cubicBezTo>
                        <a:pt x="91" y="1"/>
                        <a:pt x="1" y="68"/>
                        <a:pt x="1" y="158"/>
                      </a:cubicBezTo>
                      <a:cubicBezTo>
                        <a:pt x="1" y="248"/>
                        <a:pt x="91" y="317"/>
                        <a:pt x="158" y="317"/>
                      </a:cubicBezTo>
                      <a:cubicBezTo>
                        <a:pt x="248" y="317"/>
                        <a:pt x="339" y="248"/>
                        <a:pt x="339" y="158"/>
                      </a:cubicBezTo>
                      <a:cubicBezTo>
                        <a:pt x="339" y="68"/>
                        <a:pt x="248" y="1"/>
                        <a:pt x="1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21"/>
                <p:cNvSpPr/>
                <p:nvPr/>
              </p:nvSpPr>
              <p:spPr>
                <a:xfrm>
                  <a:off x="1887361" y="3561917"/>
                  <a:ext cx="27931" cy="2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4" extrusionOk="0">
                      <a:moveTo>
                        <a:pt x="136" y="1"/>
                      </a:moveTo>
                      <a:cubicBezTo>
                        <a:pt x="69" y="1"/>
                        <a:pt x="0" y="68"/>
                        <a:pt x="0" y="158"/>
                      </a:cubicBezTo>
                      <a:cubicBezTo>
                        <a:pt x="0" y="227"/>
                        <a:pt x="69" y="293"/>
                        <a:pt x="136" y="293"/>
                      </a:cubicBezTo>
                      <a:cubicBezTo>
                        <a:pt x="226" y="293"/>
                        <a:pt x="295" y="227"/>
                        <a:pt x="295" y="158"/>
                      </a:cubicBezTo>
                      <a:cubicBezTo>
                        <a:pt x="295" y="68"/>
                        <a:pt x="22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21"/>
                <p:cNvSpPr/>
                <p:nvPr/>
              </p:nvSpPr>
              <p:spPr>
                <a:xfrm>
                  <a:off x="1885278" y="3561917"/>
                  <a:ext cx="32097" cy="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317" extrusionOk="0">
                      <a:moveTo>
                        <a:pt x="158" y="22"/>
                      </a:moveTo>
                      <a:cubicBezTo>
                        <a:pt x="227" y="22"/>
                        <a:pt x="293" y="91"/>
                        <a:pt x="293" y="158"/>
                      </a:cubicBezTo>
                      <a:cubicBezTo>
                        <a:pt x="293" y="227"/>
                        <a:pt x="227" y="272"/>
                        <a:pt x="158" y="272"/>
                      </a:cubicBezTo>
                      <a:cubicBezTo>
                        <a:pt x="91" y="272"/>
                        <a:pt x="46" y="227"/>
                        <a:pt x="46" y="158"/>
                      </a:cubicBezTo>
                      <a:cubicBezTo>
                        <a:pt x="46" y="91"/>
                        <a:pt x="91" y="22"/>
                        <a:pt x="158" y="22"/>
                      </a:cubicBezTo>
                      <a:close/>
                      <a:moveTo>
                        <a:pt x="158" y="1"/>
                      </a:moveTo>
                      <a:cubicBezTo>
                        <a:pt x="91" y="1"/>
                        <a:pt x="1" y="68"/>
                        <a:pt x="1" y="158"/>
                      </a:cubicBezTo>
                      <a:cubicBezTo>
                        <a:pt x="1" y="248"/>
                        <a:pt x="91" y="317"/>
                        <a:pt x="158" y="317"/>
                      </a:cubicBezTo>
                      <a:cubicBezTo>
                        <a:pt x="248" y="317"/>
                        <a:pt x="339" y="248"/>
                        <a:pt x="339" y="158"/>
                      </a:cubicBezTo>
                      <a:cubicBezTo>
                        <a:pt x="339" y="68"/>
                        <a:pt x="248" y="1"/>
                        <a:pt x="1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21"/>
                <p:cNvSpPr/>
                <p:nvPr/>
              </p:nvSpPr>
              <p:spPr>
                <a:xfrm>
                  <a:off x="1887361" y="3442232"/>
                  <a:ext cx="27931" cy="2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4" extrusionOk="0">
                      <a:moveTo>
                        <a:pt x="136" y="1"/>
                      </a:moveTo>
                      <a:cubicBezTo>
                        <a:pt x="69" y="1"/>
                        <a:pt x="0" y="67"/>
                        <a:pt x="0" y="158"/>
                      </a:cubicBezTo>
                      <a:cubicBezTo>
                        <a:pt x="0" y="226"/>
                        <a:pt x="69" y="293"/>
                        <a:pt x="136" y="293"/>
                      </a:cubicBezTo>
                      <a:cubicBezTo>
                        <a:pt x="226" y="293"/>
                        <a:pt x="295" y="226"/>
                        <a:pt x="295" y="158"/>
                      </a:cubicBezTo>
                      <a:cubicBezTo>
                        <a:pt x="295" y="67"/>
                        <a:pt x="22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21"/>
                <p:cNvSpPr/>
                <p:nvPr/>
              </p:nvSpPr>
              <p:spPr>
                <a:xfrm>
                  <a:off x="1885278" y="3442232"/>
                  <a:ext cx="32097" cy="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317" extrusionOk="0">
                      <a:moveTo>
                        <a:pt x="158" y="22"/>
                      </a:moveTo>
                      <a:cubicBezTo>
                        <a:pt x="227" y="22"/>
                        <a:pt x="293" y="91"/>
                        <a:pt x="293" y="158"/>
                      </a:cubicBezTo>
                      <a:cubicBezTo>
                        <a:pt x="293" y="226"/>
                        <a:pt x="227" y="271"/>
                        <a:pt x="158" y="271"/>
                      </a:cubicBezTo>
                      <a:cubicBezTo>
                        <a:pt x="91" y="271"/>
                        <a:pt x="46" y="226"/>
                        <a:pt x="46" y="158"/>
                      </a:cubicBezTo>
                      <a:cubicBezTo>
                        <a:pt x="46" y="91"/>
                        <a:pt x="91" y="22"/>
                        <a:pt x="158" y="22"/>
                      </a:cubicBezTo>
                      <a:close/>
                      <a:moveTo>
                        <a:pt x="158" y="1"/>
                      </a:moveTo>
                      <a:cubicBezTo>
                        <a:pt x="91" y="1"/>
                        <a:pt x="1" y="67"/>
                        <a:pt x="1" y="158"/>
                      </a:cubicBezTo>
                      <a:cubicBezTo>
                        <a:pt x="1" y="248"/>
                        <a:pt x="91" y="317"/>
                        <a:pt x="158" y="317"/>
                      </a:cubicBezTo>
                      <a:cubicBezTo>
                        <a:pt x="248" y="317"/>
                        <a:pt x="339" y="248"/>
                        <a:pt x="339" y="158"/>
                      </a:cubicBezTo>
                      <a:cubicBezTo>
                        <a:pt x="339" y="67"/>
                        <a:pt x="248" y="1"/>
                        <a:pt x="1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21"/>
                <p:cNvSpPr/>
                <p:nvPr/>
              </p:nvSpPr>
              <p:spPr>
                <a:xfrm>
                  <a:off x="1887361" y="3322547"/>
                  <a:ext cx="27931" cy="27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3" extrusionOk="0">
                      <a:moveTo>
                        <a:pt x="136" y="0"/>
                      </a:moveTo>
                      <a:cubicBezTo>
                        <a:pt x="69" y="0"/>
                        <a:pt x="0" y="67"/>
                        <a:pt x="0" y="158"/>
                      </a:cubicBezTo>
                      <a:cubicBezTo>
                        <a:pt x="0" y="226"/>
                        <a:pt x="69" y="293"/>
                        <a:pt x="136" y="293"/>
                      </a:cubicBezTo>
                      <a:cubicBezTo>
                        <a:pt x="226" y="293"/>
                        <a:pt x="295" y="226"/>
                        <a:pt x="295" y="158"/>
                      </a:cubicBezTo>
                      <a:cubicBezTo>
                        <a:pt x="295" y="67"/>
                        <a:pt x="226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21"/>
                <p:cNvSpPr/>
                <p:nvPr/>
              </p:nvSpPr>
              <p:spPr>
                <a:xfrm>
                  <a:off x="1885278" y="3322547"/>
                  <a:ext cx="32097" cy="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317" extrusionOk="0">
                      <a:moveTo>
                        <a:pt x="158" y="22"/>
                      </a:moveTo>
                      <a:cubicBezTo>
                        <a:pt x="227" y="22"/>
                        <a:pt x="293" y="91"/>
                        <a:pt x="293" y="158"/>
                      </a:cubicBezTo>
                      <a:cubicBezTo>
                        <a:pt x="293" y="226"/>
                        <a:pt x="227" y="271"/>
                        <a:pt x="158" y="271"/>
                      </a:cubicBezTo>
                      <a:cubicBezTo>
                        <a:pt x="91" y="271"/>
                        <a:pt x="46" y="226"/>
                        <a:pt x="46" y="158"/>
                      </a:cubicBezTo>
                      <a:cubicBezTo>
                        <a:pt x="46" y="91"/>
                        <a:pt x="91" y="22"/>
                        <a:pt x="158" y="22"/>
                      </a:cubicBezTo>
                      <a:close/>
                      <a:moveTo>
                        <a:pt x="158" y="0"/>
                      </a:moveTo>
                      <a:cubicBezTo>
                        <a:pt x="91" y="0"/>
                        <a:pt x="1" y="67"/>
                        <a:pt x="1" y="158"/>
                      </a:cubicBezTo>
                      <a:cubicBezTo>
                        <a:pt x="1" y="248"/>
                        <a:pt x="91" y="316"/>
                        <a:pt x="158" y="316"/>
                      </a:cubicBezTo>
                      <a:cubicBezTo>
                        <a:pt x="248" y="316"/>
                        <a:pt x="339" y="248"/>
                        <a:pt x="339" y="158"/>
                      </a:cubicBezTo>
                      <a:cubicBezTo>
                        <a:pt x="339" y="67"/>
                        <a:pt x="248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21"/>
                <p:cNvSpPr/>
                <p:nvPr/>
              </p:nvSpPr>
              <p:spPr>
                <a:xfrm>
                  <a:off x="1887361" y="3202862"/>
                  <a:ext cx="27931" cy="27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3" extrusionOk="0">
                      <a:moveTo>
                        <a:pt x="136" y="0"/>
                      </a:moveTo>
                      <a:cubicBezTo>
                        <a:pt x="69" y="0"/>
                        <a:pt x="0" y="67"/>
                        <a:pt x="0" y="157"/>
                      </a:cubicBezTo>
                      <a:cubicBezTo>
                        <a:pt x="0" y="226"/>
                        <a:pt x="69" y="293"/>
                        <a:pt x="136" y="293"/>
                      </a:cubicBezTo>
                      <a:cubicBezTo>
                        <a:pt x="226" y="293"/>
                        <a:pt x="295" y="226"/>
                        <a:pt x="295" y="157"/>
                      </a:cubicBezTo>
                      <a:cubicBezTo>
                        <a:pt x="295" y="67"/>
                        <a:pt x="226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21"/>
                <p:cNvSpPr/>
                <p:nvPr/>
              </p:nvSpPr>
              <p:spPr>
                <a:xfrm>
                  <a:off x="1885278" y="3200590"/>
                  <a:ext cx="32097" cy="3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341" extrusionOk="0">
                      <a:moveTo>
                        <a:pt x="158" y="46"/>
                      </a:moveTo>
                      <a:cubicBezTo>
                        <a:pt x="227" y="46"/>
                        <a:pt x="293" y="115"/>
                        <a:pt x="293" y="181"/>
                      </a:cubicBezTo>
                      <a:cubicBezTo>
                        <a:pt x="293" y="250"/>
                        <a:pt x="227" y="295"/>
                        <a:pt x="158" y="295"/>
                      </a:cubicBezTo>
                      <a:cubicBezTo>
                        <a:pt x="91" y="295"/>
                        <a:pt x="46" y="250"/>
                        <a:pt x="46" y="181"/>
                      </a:cubicBezTo>
                      <a:cubicBezTo>
                        <a:pt x="46" y="115"/>
                        <a:pt x="91" y="46"/>
                        <a:pt x="158" y="46"/>
                      </a:cubicBezTo>
                      <a:close/>
                      <a:moveTo>
                        <a:pt x="158" y="1"/>
                      </a:moveTo>
                      <a:cubicBezTo>
                        <a:pt x="91" y="1"/>
                        <a:pt x="1" y="91"/>
                        <a:pt x="1" y="181"/>
                      </a:cubicBezTo>
                      <a:cubicBezTo>
                        <a:pt x="1" y="250"/>
                        <a:pt x="91" y="340"/>
                        <a:pt x="158" y="340"/>
                      </a:cubicBezTo>
                      <a:cubicBezTo>
                        <a:pt x="248" y="340"/>
                        <a:pt x="339" y="250"/>
                        <a:pt x="339" y="181"/>
                      </a:cubicBezTo>
                      <a:cubicBezTo>
                        <a:pt x="339" y="91"/>
                        <a:pt x="248" y="1"/>
                        <a:pt x="1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92" name="Google Shape;2792;p21"/>
              <p:cNvSpPr/>
              <p:nvPr/>
            </p:nvSpPr>
            <p:spPr>
              <a:xfrm>
                <a:off x="1560422" y="3818426"/>
                <a:ext cx="416792" cy="359244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3794" extrusionOk="0">
                    <a:moveTo>
                      <a:pt x="4221" y="181"/>
                    </a:moveTo>
                    <a:lnTo>
                      <a:pt x="4221" y="3589"/>
                    </a:lnTo>
                    <a:lnTo>
                      <a:pt x="181" y="3589"/>
                    </a:lnTo>
                    <a:lnTo>
                      <a:pt x="181" y="181"/>
                    </a:lnTo>
                    <a:close/>
                    <a:moveTo>
                      <a:pt x="0" y="1"/>
                    </a:moveTo>
                    <a:lnTo>
                      <a:pt x="0" y="3793"/>
                    </a:lnTo>
                    <a:lnTo>
                      <a:pt x="4402" y="3793"/>
                    </a:lnTo>
                    <a:lnTo>
                      <a:pt x="440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21"/>
              <p:cNvSpPr/>
              <p:nvPr/>
            </p:nvSpPr>
            <p:spPr>
              <a:xfrm>
                <a:off x="925482" y="3189985"/>
                <a:ext cx="876476" cy="1062394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11220" extrusionOk="0">
                    <a:moveTo>
                      <a:pt x="1" y="1"/>
                    </a:moveTo>
                    <a:lnTo>
                      <a:pt x="1" y="11220"/>
                    </a:lnTo>
                    <a:lnTo>
                      <a:pt x="9256" y="11220"/>
                    </a:lnTo>
                    <a:lnTo>
                      <a:pt x="92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21"/>
              <p:cNvSpPr/>
              <p:nvPr/>
            </p:nvSpPr>
            <p:spPr>
              <a:xfrm>
                <a:off x="857121" y="4301521"/>
                <a:ext cx="36547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4" extrusionOk="0">
                    <a:moveTo>
                      <a:pt x="204" y="1"/>
                    </a:moveTo>
                    <a:cubicBezTo>
                      <a:pt x="91" y="1"/>
                      <a:pt x="0" y="91"/>
                      <a:pt x="0" y="203"/>
                    </a:cubicBezTo>
                    <a:cubicBezTo>
                      <a:pt x="0" y="293"/>
                      <a:pt x="91" y="383"/>
                      <a:pt x="204" y="383"/>
                    </a:cubicBezTo>
                    <a:cubicBezTo>
                      <a:pt x="295" y="383"/>
                      <a:pt x="385" y="293"/>
                      <a:pt x="385" y="203"/>
                    </a:cubicBezTo>
                    <a:cubicBezTo>
                      <a:pt x="385" y="91"/>
                      <a:pt x="295" y="1"/>
                      <a:pt x="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1"/>
              <p:cNvSpPr/>
              <p:nvPr/>
            </p:nvSpPr>
            <p:spPr>
              <a:xfrm>
                <a:off x="857121" y="4173314"/>
                <a:ext cx="36547" cy="3626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3" extrusionOk="0">
                    <a:moveTo>
                      <a:pt x="204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293"/>
                      <a:pt x="91" y="383"/>
                      <a:pt x="204" y="383"/>
                    </a:cubicBezTo>
                    <a:cubicBezTo>
                      <a:pt x="295" y="383"/>
                      <a:pt x="385" y="293"/>
                      <a:pt x="385" y="202"/>
                    </a:cubicBezTo>
                    <a:cubicBezTo>
                      <a:pt x="385" y="90"/>
                      <a:pt x="295" y="0"/>
                      <a:pt x="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21"/>
              <p:cNvSpPr/>
              <p:nvPr/>
            </p:nvSpPr>
            <p:spPr>
              <a:xfrm>
                <a:off x="976799" y="4301521"/>
                <a:ext cx="36547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4" extrusionOk="0">
                    <a:moveTo>
                      <a:pt x="205" y="1"/>
                    </a:moveTo>
                    <a:cubicBezTo>
                      <a:pt x="91" y="1"/>
                      <a:pt x="1" y="91"/>
                      <a:pt x="1" y="203"/>
                    </a:cubicBezTo>
                    <a:cubicBezTo>
                      <a:pt x="1" y="293"/>
                      <a:pt x="91" y="383"/>
                      <a:pt x="205" y="383"/>
                    </a:cubicBezTo>
                    <a:cubicBezTo>
                      <a:pt x="295" y="383"/>
                      <a:pt x="385" y="293"/>
                      <a:pt x="385" y="203"/>
                    </a:cubicBezTo>
                    <a:cubicBezTo>
                      <a:pt x="385" y="91"/>
                      <a:pt x="29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21"/>
              <p:cNvSpPr/>
              <p:nvPr/>
            </p:nvSpPr>
            <p:spPr>
              <a:xfrm>
                <a:off x="976799" y="4173314"/>
                <a:ext cx="36547" cy="3626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3" extrusionOk="0">
                    <a:moveTo>
                      <a:pt x="205" y="0"/>
                    </a:moveTo>
                    <a:cubicBezTo>
                      <a:pt x="91" y="0"/>
                      <a:pt x="1" y="90"/>
                      <a:pt x="1" y="202"/>
                    </a:cubicBezTo>
                    <a:cubicBezTo>
                      <a:pt x="1" y="293"/>
                      <a:pt x="91" y="383"/>
                      <a:pt x="205" y="383"/>
                    </a:cubicBezTo>
                    <a:cubicBezTo>
                      <a:pt x="295" y="383"/>
                      <a:pt x="385" y="293"/>
                      <a:pt x="385" y="202"/>
                    </a:cubicBezTo>
                    <a:cubicBezTo>
                      <a:pt x="385" y="90"/>
                      <a:pt x="295" y="0"/>
                      <a:pt x="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21"/>
              <p:cNvSpPr/>
              <p:nvPr/>
            </p:nvSpPr>
            <p:spPr>
              <a:xfrm>
                <a:off x="1096478" y="4301521"/>
                <a:ext cx="36547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4" extrusionOk="0">
                    <a:moveTo>
                      <a:pt x="205" y="1"/>
                    </a:moveTo>
                    <a:cubicBezTo>
                      <a:pt x="91" y="1"/>
                      <a:pt x="1" y="91"/>
                      <a:pt x="1" y="203"/>
                    </a:cubicBezTo>
                    <a:cubicBezTo>
                      <a:pt x="1" y="293"/>
                      <a:pt x="91" y="383"/>
                      <a:pt x="205" y="383"/>
                    </a:cubicBezTo>
                    <a:cubicBezTo>
                      <a:pt x="295" y="383"/>
                      <a:pt x="385" y="293"/>
                      <a:pt x="385" y="203"/>
                    </a:cubicBezTo>
                    <a:cubicBezTo>
                      <a:pt x="385" y="91"/>
                      <a:pt x="29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21"/>
              <p:cNvSpPr/>
              <p:nvPr/>
            </p:nvSpPr>
            <p:spPr>
              <a:xfrm>
                <a:off x="1096478" y="4173314"/>
                <a:ext cx="36547" cy="3626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3" extrusionOk="0">
                    <a:moveTo>
                      <a:pt x="205" y="0"/>
                    </a:moveTo>
                    <a:cubicBezTo>
                      <a:pt x="91" y="0"/>
                      <a:pt x="1" y="90"/>
                      <a:pt x="1" y="202"/>
                    </a:cubicBezTo>
                    <a:cubicBezTo>
                      <a:pt x="1" y="293"/>
                      <a:pt x="91" y="383"/>
                      <a:pt x="205" y="383"/>
                    </a:cubicBezTo>
                    <a:cubicBezTo>
                      <a:pt x="295" y="383"/>
                      <a:pt x="385" y="293"/>
                      <a:pt x="385" y="202"/>
                    </a:cubicBezTo>
                    <a:cubicBezTo>
                      <a:pt x="385" y="90"/>
                      <a:pt x="295" y="0"/>
                      <a:pt x="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21"/>
              <p:cNvSpPr/>
              <p:nvPr/>
            </p:nvSpPr>
            <p:spPr>
              <a:xfrm>
                <a:off x="1218429" y="4301521"/>
                <a:ext cx="34275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84" extrusionOk="0">
                    <a:moveTo>
                      <a:pt x="181" y="1"/>
                    </a:moveTo>
                    <a:cubicBezTo>
                      <a:pt x="67" y="1"/>
                      <a:pt x="0" y="91"/>
                      <a:pt x="0" y="203"/>
                    </a:cubicBezTo>
                    <a:cubicBezTo>
                      <a:pt x="0" y="293"/>
                      <a:pt x="67" y="383"/>
                      <a:pt x="181" y="383"/>
                    </a:cubicBezTo>
                    <a:cubicBezTo>
                      <a:pt x="271" y="383"/>
                      <a:pt x="362" y="293"/>
                      <a:pt x="362" y="203"/>
                    </a:cubicBezTo>
                    <a:cubicBezTo>
                      <a:pt x="362" y="91"/>
                      <a:pt x="271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21"/>
              <p:cNvSpPr/>
              <p:nvPr/>
            </p:nvSpPr>
            <p:spPr>
              <a:xfrm>
                <a:off x="1218429" y="4173314"/>
                <a:ext cx="34275" cy="3626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83" extrusionOk="0">
                    <a:moveTo>
                      <a:pt x="181" y="0"/>
                    </a:moveTo>
                    <a:cubicBezTo>
                      <a:pt x="67" y="0"/>
                      <a:pt x="0" y="90"/>
                      <a:pt x="0" y="202"/>
                    </a:cubicBezTo>
                    <a:cubicBezTo>
                      <a:pt x="0" y="293"/>
                      <a:pt x="67" y="383"/>
                      <a:pt x="181" y="383"/>
                    </a:cubicBezTo>
                    <a:cubicBezTo>
                      <a:pt x="271" y="383"/>
                      <a:pt x="362" y="293"/>
                      <a:pt x="362" y="202"/>
                    </a:cubicBezTo>
                    <a:cubicBezTo>
                      <a:pt x="362" y="90"/>
                      <a:pt x="271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21"/>
              <p:cNvSpPr/>
              <p:nvPr/>
            </p:nvSpPr>
            <p:spPr>
              <a:xfrm>
                <a:off x="1338108" y="4301521"/>
                <a:ext cx="34275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84" extrusionOk="0">
                    <a:moveTo>
                      <a:pt x="181" y="1"/>
                    </a:moveTo>
                    <a:cubicBezTo>
                      <a:pt x="67" y="1"/>
                      <a:pt x="1" y="91"/>
                      <a:pt x="1" y="203"/>
                    </a:cubicBezTo>
                    <a:cubicBezTo>
                      <a:pt x="1" y="293"/>
                      <a:pt x="67" y="383"/>
                      <a:pt x="181" y="383"/>
                    </a:cubicBezTo>
                    <a:cubicBezTo>
                      <a:pt x="272" y="383"/>
                      <a:pt x="362" y="293"/>
                      <a:pt x="362" y="203"/>
                    </a:cubicBezTo>
                    <a:cubicBezTo>
                      <a:pt x="362" y="91"/>
                      <a:pt x="27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21"/>
              <p:cNvSpPr/>
              <p:nvPr/>
            </p:nvSpPr>
            <p:spPr>
              <a:xfrm>
                <a:off x="1338108" y="4173314"/>
                <a:ext cx="34275" cy="3626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83" extrusionOk="0">
                    <a:moveTo>
                      <a:pt x="181" y="0"/>
                    </a:moveTo>
                    <a:cubicBezTo>
                      <a:pt x="67" y="0"/>
                      <a:pt x="1" y="90"/>
                      <a:pt x="1" y="202"/>
                    </a:cubicBezTo>
                    <a:cubicBezTo>
                      <a:pt x="1" y="293"/>
                      <a:pt x="67" y="383"/>
                      <a:pt x="181" y="383"/>
                    </a:cubicBezTo>
                    <a:cubicBezTo>
                      <a:pt x="272" y="383"/>
                      <a:pt x="362" y="293"/>
                      <a:pt x="362" y="202"/>
                    </a:cubicBezTo>
                    <a:cubicBezTo>
                      <a:pt x="362" y="90"/>
                      <a:pt x="272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21"/>
              <p:cNvSpPr/>
              <p:nvPr/>
            </p:nvSpPr>
            <p:spPr>
              <a:xfrm>
                <a:off x="1667319" y="3074561"/>
                <a:ext cx="53401" cy="33358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3523" extrusionOk="0">
                    <a:moveTo>
                      <a:pt x="0" y="1"/>
                    </a:moveTo>
                    <a:lnTo>
                      <a:pt x="0" y="3522"/>
                    </a:lnTo>
                    <a:lnTo>
                      <a:pt x="564" y="3522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5" name="Google Shape;2805;p21"/>
            <p:cNvSpPr/>
            <p:nvPr/>
          </p:nvSpPr>
          <p:spPr>
            <a:xfrm>
              <a:off x="4986862" y="1746500"/>
              <a:ext cx="2317635" cy="2183198"/>
            </a:xfrm>
            <a:custGeom>
              <a:avLst/>
              <a:gdLst/>
              <a:ahLst/>
              <a:cxnLst/>
              <a:rect l="l" t="t" r="r" b="b"/>
              <a:pathLst>
                <a:path w="6863" h="6465" extrusionOk="0">
                  <a:moveTo>
                    <a:pt x="3441" y="1"/>
                  </a:moveTo>
                  <a:cubicBezTo>
                    <a:pt x="1832" y="1"/>
                    <a:pt x="454" y="1181"/>
                    <a:pt x="226" y="2803"/>
                  </a:cubicBezTo>
                  <a:cubicBezTo>
                    <a:pt x="0" y="4587"/>
                    <a:pt x="1241" y="6189"/>
                    <a:pt x="3025" y="6439"/>
                  </a:cubicBezTo>
                  <a:cubicBezTo>
                    <a:pt x="3164" y="6456"/>
                    <a:pt x="3302" y="6465"/>
                    <a:pt x="3439" y="6465"/>
                  </a:cubicBezTo>
                  <a:cubicBezTo>
                    <a:pt x="5034" y="6465"/>
                    <a:pt x="6429" y="5283"/>
                    <a:pt x="6637" y="3661"/>
                  </a:cubicBezTo>
                  <a:cubicBezTo>
                    <a:pt x="6863" y="1878"/>
                    <a:pt x="5620" y="275"/>
                    <a:pt x="3859" y="27"/>
                  </a:cubicBezTo>
                  <a:cubicBezTo>
                    <a:pt x="3719" y="9"/>
                    <a:pt x="3579" y="1"/>
                    <a:pt x="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4120836" y="2054194"/>
              <a:ext cx="255945" cy="192779"/>
            </a:xfrm>
            <a:custGeom>
              <a:avLst/>
              <a:gdLst/>
              <a:ahLst/>
              <a:cxnLst/>
              <a:rect l="l" t="t" r="r" b="b"/>
              <a:pathLst>
                <a:path w="1560" h="1175" extrusionOk="0">
                  <a:moveTo>
                    <a:pt x="792" y="338"/>
                  </a:moveTo>
                  <a:lnTo>
                    <a:pt x="1220" y="994"/>
                  </a:lnTo>
                  <a:lnTo>
                    <a:pt x="362" y="994"/>
                  </a:lnTo>
                  <a:lnTo>
                    <a:pt x="792" y="338"/>
                  </a:lnTo>
                  <a:close/>
                  <a:moveTo>
                    <a:pt x="792" y="0"/>
                  </a:moveTo>
                  <a:lnTo>
                    <a:pt x="1" y="1174"/>
                  </a:lnTo>
                  <a:lnTo>
                    <a:pt x="1559" y="1174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7" name="Google Shape;2807;p21"/>
            <p:cNvGrpSpPr/>
            <p:nvPr/>
          </p:nvGrpSpPr>
          <p:grpSpPr>
            <a:xfrm rot="2700000">
              <a:off x="7191576" y="4124406"/>
              <a:ext cx="211540" cy="206779"/>
              <a:chOff x="8360742" y="4418908"/>
              <a:chExt cx="153843" cy="150357"/>
            </a:xfrm>
          </p:grpSpPr>
          <p:sp>
            <p:nvSpPr>
              <p:cNvPr id="2808" name="Google Shape;2808;p21"/>
              <p:cNvSpPr/>
              <p:nvPr/>
            </p:nvSpPr>
            <p:spPr>
              <a:xfrm>
                <a:off x="8425067" y="4418908"/>
                <a:ext cx="25192" cy="15035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158" y="94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21"/>
              <p:cNvSpPr/>
              <p:nvPr/>
            </p:nvSpPr>
            <p:spPr>
              <a:xfrm>
                <a:off x="8360742" y="4479590"/>
                <a:ext cx="153843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970" y="159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0" name="Google Shape;2810;p21"/>
            <p:cNvSpPr/>
            <p:nvPr/>
          </p:nvSpPr>
          <p:spPr>
            <a:xfrm rot="5400000">
              <a:off x="4583241" y="2864415"/>
              <a:ext cx="129922" cy="129633"/>
            </a:xfrm>
            <a:custGeom>
              <a:avLst/>
              <a:gdLst/>
              <a:ahLst/>
              <a:cxnLst/>
              <a:rect l="l" t="t" r="r" b="b"/>
              <a:pathLst>
                <a:path w="883" h="881" extrusionOk="0">
                  <a:moveTo>
                    <a:pt x="452" y="158"/>
                  </a:moveTo>
                  <a:cubicBezTo>
                    <a:pt x="588" y="158"/>
                    <a:pt x="723" y="293"/>
                    <a:pt x="723" y="429"/>
                  </a:cubicBezTo>
                  <a:cubicBezTo>
                    <a:pt x="723" y="588"/>
                    <a:pt x="588" y="723"/>
                    <a:pt x="452" y="723"/>
                  </a:cubicBezTo>
                  <a:cubicBezTo>
                    <a:pt x="295" y="723"/>
                    <a:pt x="182" y="588"/>
                    <a:pt x="182" y="429"/>
                  </a:cubicBezTo>
                  <a:cubicBezTo>
                    <a:pt x="182" y="293"/>
                    <a:pt x="295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3"/>
                    <a:pt x="1" y="429"/>
                  </a:cubicBezTo>
                  <a:cubicBezTo>
                    <a:pt x="1" y="678"/>
                    <a:pt x="205" y="880"/>
                    <a:pt x="452" y="880"/>
                  </a:cubicBezTo>
                  <a:cubicBezTo>
                    <a:pt x="678" y="880"/>
                    <a:pt x="882" y="678"/>
                    <a:pt x="882" y="429"/>
                  </a:cubicBezTo>
                  <a:cubicBezTo>
                    <a:pt x="882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7252804" y="1250725"/>
              <a:ext cx="728423" cy="115650"/>
            </a:xfrm>
            <a:custGeom>
              <a:avLst/>
              <a:gdLst/>
              <a:ahLst/>
              <a:cxnLst/>
              <a:rect l="l" t="t" r="r" b="b"/>
              <a:pathLst>
                <a:path w="2417" h="521" extrusionOk="0">
                  <a:moveTo>
                    <a:pt x="0" y="1"/>
                  </a:moveTo>
                  <a:lnTo>
                    <a:pt x="0" y="521"/>
                  </a:lnTo>
                  <a:lnTo>
                    <a:pt x="2417" y="521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7356305" y="1308677"/>
              <a:ext cx="195578" cy="190694"/>
            </a:xfrm>
            <a:custGeom>
              <a:avLst/>
              <a:gdLst/>
              <a:ahLst/>
              <a:cxnLst/>
              <a:rect l="l" t="t" r="r" b="b"/>
              <a:pathLst>
                <a:path w="881" h="859" extrusionOk="0">
                  <a:moveTo>
                    <a:pt x="429" y="160"/>
                  </a:moveTo>
                  <a:cubicBezTo>
                    <a:pt x="588" y="160"/>
                    <a:pt x="723" y="272"/>
                    <a:pt x="723" y="430"/>
                  </a:cubicBezTo>
                  <a:cubicBezTo>
                    <a:pt x="723" y="588"/>
                    <a:pt x="588" y="701"/>
                    <a:pt x="429" y="701"/>
                  </a:cubicBezTo>
                  <a:cubicBezTo>
                    <a:pt x="294" y="701"/>
                    <a:pt x="158" y="588"/>
                    <a:pt x="158" y="430"/>
                  </a:cubicBezTo>
                  <a:cubicBezTo>
                    <a:pt x="158" y="272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181"/>
                    <a:pt x="1" y="430"/>
                  </a:cubicBezTo>
                  <a:cubicBezTo>
                    <a:pt x="1" y="678"/>
                    <a:pt x="203" y="858"/>
                    <a:pt x="429" y="858"/>
                  </a:cubicBezTo>
                  <a:cubicBezTo>
                    <a:pt x="678" y="858"/>
                    <a:pt x="880" y="678"/>
                    <a:pt x="880" y="430"/>
                  </a:cubicBezTo>
                  <a:cubicBezTo>
                    <a:pt x="880" y="181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3" name="Google Shape;2813;p21"/>
            <p:cNvGrpSpPr/>
            <p:nvPr/>
          </p:nvGrpSpPr>
          <p:grpSpPr>
            <a:xfrm>
              <a:off x="7604669" y="2406004"/>
              <a:ext cx="192881" cy="192884"/>
              <a:chOff x="-397290" y="3459667"/>
              <a:chExt cx="198806" cy="198808"/>
            </a:xfrm>
          </p:grpSpPr>
          <p:sp>
            <p:nvSpPr>
              <p:cNvPr id="2814" name="Google Shape;2814;p21"/>
              <p:cNvSpPr/>
              <p:nvPr/>
            </p:nvSpPr>
            <p:spPr>
              <a:xfrm>
                <a:off x="-314334" y="3459667"/>
                <a:ext cx="32692" cy="1988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3" extrusionOk="0">
                    <a:moveTo>
                      <a:pt x="1" y="0"/>
                    </a:moveTo>
                    <a:lnTo>
                      <a:pt x="1" y="972"/>
                    </a:lnTo>
                    <a:lnTo>
                      <a:pt x="160" y="97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1"/>
              <p:cNvSpPr/>
              <p:nvPr/>
            </p:nvSpPr>
            <p:spPr>
              <a:xfrm>
                <a:off x="-397290" y="3542623"/>
                <a:ext cx="198806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972" y="160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6" name="Google Shape;2816;p21"/>
            <p:cNvGrpSpPr/>
            <p:nvPr/>
          </p:nvGrpSpPr>
          <p:grpSpPr>
            <a:xfrm>
              <a:off x="1563728" y="395608"/>
              <a:ext cx="444788" cy="444788"/>
              <a:chOff x="-309341" y="2935180"/>
              <a:chExt cx="742179" cy="742179"/>
            </a:xfrm>
          </p:grpSpPr>
          <p:sp>
            <p:nvSpPr>
              <p:cNvPr id="2817" name="Google Shape;2817;p21"/>
              <p:cNvSpPr/>
              <p:nvPr/>
            </p:nvSpPr>
            <p:spPr>
              <a:xfrm>
                <a:off x="-182606" y="3061916"/>
                <a:ext cx="574699" cy="574699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3" extrusionOk="0">
                    <a:moveTo>
                      <a:pt x="2348" y="1"/>
                    </a:moveTo>
                    <a:lnTo>
                      <a:pt x="1" y="2349"/>
                    </a:lnTo>
                    <a:cubicBezTo>
                      <a:pt x="91" y="2417"/>
                      <a:pt x="205" y="2484"/>
                      <a:pt x="295" y="2553"/>
                    </a:cubicBezTo>
                    <a:lnTo>
                      <a:pt x="2552" y="295"/>
                    </a:lnTo>
                    <a:cubicBezTo>
                      <a:pt x="2484" y="205"/>
                      <a:pt x="2417" y="91"/>
                      <a:pt x="2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1"/>
              <p:cNvSpPr/>
              <p:nvPr/>
            </p:nvSpPr>
            <p:spPr>
              <a:xfrm>
                <a:off x="-263869" y="2980652"/>
                <a:ext cx="574699" cy="569297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29" extrusionOk="0">
                    <a:moveTo>
                      <a:pt x="2236" y="1"/>
                    </a:moveTo>
                    <a:lnTo>
                      <a:pt x="0" y="2236"/>
                    </a:lnTo>
                    <a:cubicBezTo>
                      <a:pt x="69" y="2348"/>
                      <a:pt x="136" y="2439"/>
                      <a:pt x="205" y="2529"/>
                    </a:cubicBezTo>
                    <a:lnTo>
                      <a:pt x="2552" y="205"/>
                    </a:lnTo>
                    <a:cubicBezTo>
                      <a:pt x="2439" y="136"/>
                      <a:pt x="2348" y="69"/>
                      <a:pt x="2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1"/>
              <p:cNvSpPr/>
              <p:nvPr/>
            </p:nvSpPr>
            <p:spPr>
              <a:xfrm>
                <a:off x="-65550" y="3178971"/>
                <a:ext cx="498388" cy="498388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4" extrusionOk="0">
                    <a:moveTo>
                      <a:pt x="2123" y="1"/>
                    </a:moveTo>
                    <a:lnTo>
                      <a:pt x="1" y="2123"/>
                    </a:lnTo>
                    <a:cubicBezTo>
                      <a:pt x="136" y="2168"/>
                      <a:pt x="272" y="2213"/>
                      <a:pt x="429" y="2213"/>
                    </a:cubicBezTo>
                    <a:lnTo>
                      <a:pt x="2213" y="429"/>
                    </a:lnTo>
                    <a:cubicBezTo>
                      <a:pt x="2213" y="272"/>
                      <a:pt x="2168" y="136"/>
                      <a:pt x="2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1"/>
              <p:cNvSpPr/>
              <p:nvPr/>
            </p:nvSpPr>
            <p:spPr>
              <a:xfrm>
                <a:off x="-309341" y="2935180"/>
                <a:ext cx="498163" cy="498163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1806" y="0"/>
                    </a:moveTo>
                    <a:lnTo>
                      <a:pt x="0" y="1806"/>
                    </a:lnTo>
                    <a:cubicBezTo>
                      <a:pt x="22" y="1942"/>
                      <a:pt x="45" y="2099"/>
                      <a:pt x="112" y="2213"/>
                    </a:cubicBezTo>
                    <a:lnTo>
                      <a:pt x="2212" y="112"/>
                    </a:lnTo>
                    <a:cubicBezTo>
                      <a:pt x="2099" y="45"/>
                      <a:pt x="1963" y="22"/>
                      <a:pt x="18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1"/>
              <p:cNvSpPr/>
              <p:nvPr/>
            </p:nvSpPr>
            <p:spPr>
              <a:xfrm>
                <a:off x="101929" y="3346451"/>
                <a:ext cx="330908" cy="33090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70" extrusionOk="0">
                    <a:moveTo>
                      <a:pt x="1469" y="1"/>
                    </a:moveTo>
                    <a:lnTo>
                      <a:pt x="1" y="1469"/>
                    </a:lnTo>
                    <a:cubicBezTo>
                      <a:pt x="362" y="1446"/>
                      <a:pt x="723" y="1289"/>
                      <a:pt x="994" y="994"/>
                    </a:cubicBezTo>
                    <a:cubicBezTo>
                      <a:pt x="1288" y="723"/>
                      <a:pt x="1446" y="362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1"/>
              <p:cNvSpPr/>
              <p:nvPr/>
            </p:nvSpPr>
            <p:spPr>
              <a:xfrm>
                <a:off x="-304614" y="2939908"/>
                <a:ext cx="330908" cy="33090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70" extrusionOk="0">
                    <a:moveTo>
                      <a:pt x="1469" y="1"/>
                    </a:moveTo>
                    <a:cubicBezTo>
                      <a:pt x="1108" y="24"/>
                      <a:pt x="747" y="182"/>
                      <a:pt x="476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3" name="Google Shape;2823;p21"/>
            <p:cNvSpPr/>
            <p:nvPr/>
          </p:nvSpPr>
          <p:spPr>
            <a:xfrm>
              <a:off x="1210057" y="642218"/>
              <a:ext cx="798456" cy="132363"/>
            </a:xfrm>
            <a:custGeom>
              <a:avLst/>
              <a:gdLst/>
              <a:ahLst/>
              <a:cxnLst/>
              <a:rect l="l" t="t" r="r" b="b"/>
              <a:pathLst>
                <a:path w="3547" h="588" extrusionOk="0">
                  <a:moveTo>
                    <a:pt x="768" y="1"/>
                  </a:moveTo>
                  <a:lnTo>
                    <a:pt x="407" y="339"/>
                  </a:lnTo>
                  <a:lnTo>
                    <a:pt x="136" y="68"/>
                  </a:lnTo>
                  <a:lnTo>
                    <a:pt x="1" y="182"/>
                  </a:lnTo>
                  <a:lnTo>
                    <a:pt x="407" y="588"/>
                  </a:lnTo>
                  <a:lnTo>
                    <a:pt x="768" y="248"/>
                  </a:lnTo>
                  <a:lnTo>
                    <a:pt x="1084" y="588"/>
                  </a:lnTo>
                  <a:lnTo>
                    <a:pt x="1446" y="248"/>
                  </a:lnTo>
                  <a:lnTo>
                    <a:pt x="1762" y="588"/>
                  </a:lnTo>
                  <a:lnTo>
                    <a:pt x="2123" y="248"/>
                  </a:lnTo>
                  <a:lnTo>
                    <a:pt x="2439" y="588"/>
                  </a:lnTo>
                  <a:lnTo>
                    <a:pt x="2778" y="248"/>
                  </a:lnTo>
                  <a:lnTo>
                    <a:pt x="3116" y="588"/>
                  </a:lnTo>
                  <a:lnTo>
                    <a:pt x="3546" y="182"/>
                  </a:lnTo>
                  <a:lnTo>
                    <a:pt x="3411" y="68"/>
                  </a:lnTo>
                  <a:lnTo>
                    <a:pt x="3116" y="339"/>
                  </a:lnTo>
                  <a:lnTo>
                    <a:pt x="2778" y="1"/>
                  </a:lnTo>
                  <a:lnTo>
                    <a:pt x="2439" y="339"/>
                  </a:lnTo>
                  <a:lnTo>
                    <a:pt x="2123" y="1"/>
                  </a:lnTo>
                  <a:lnTo>
                    <a:pt x="1762" y="339"/>
                  </a:lnTo>
                  <a:lnTo>
                    <a:pt x="1446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1041252" y="1311086"/>
              <a:ext cx="351168" cy="264501"/>
            </a:xfrm>
            <a:custGeom>
              <a:avLst/>
              <a:gdLst/>
              <a:ahLst/>
              <a:cxnLst/>
              <a:rect l="l" t="t" r="r" b="b"/>
              <a:pathLst>
                <a:path w="1560" h="1175" extrusionOk="0">
                  <a:moveTo>
                    <a:pt x="792" y="338"/>
                  </a:moveTo>
                  <a:lnTo>
                    <a:pt x="1220" y="994"/>
                  </a:lnTo>
                  <a:lnTo>
                    <a:pt x="362" y="994"/>
                  </a:lnTo>
                  <a:lnTo>
                    <a:pt x="792" y="338"/>
                  </a:lnTo>
                  <a:close/>
                  <a:moveTo>
                    <a:pt x="792" y="0"/>
                  </a:moveTo>
                  <a:lnTo>
                    <a:pt x="1" y="1174"/>
                  </a:lnTo>
                  <a:lnTo>
                    <a:pt x="1559" y="1174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5" name="Google Shape;2825;p21"/>
            <p:cNvGrpSpPr/>
            <p:nvPr/>
          </p:nvGrpSpPr>
          <p:grpSpPr>
            <a:xfrm rot="2700000">
              <a:off x="550517" y="888293"/>
              <a:ext cx="227749" cy="222652"/>
              <a:chOff x="8360742" y="4418908"/>
              <a:chExt cx="153843" cy="150357"/>
            </a:xfrm>
          </p:grpSpPr>
          <p:sp>
            <p:nvSpPr>
              <p:cNvPr id="2826" name="Google Shape;2826;p21"/>
              <p:cNvSpPr/>
              <p:nvPr/>
            </p:nvSpPr>
            <p:spPr>
              <a:xfrm>
                <a:off x="8425067" y="4418908"/>
                <a:ext cx="25192" cy="15035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158" y="94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1"/>
              <p:cNvSpPr/>
              <p:nvPr/>
            </p:nvSpPr>
            <p:spPr>
              <a:xfrm>
                <a:off x="8360742" y="4479590"/>
                <a:ext cx="153843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970" y="159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8" name="Google Shape;2828;p21"/>
            <p:cNvSpPr/>
            <p:nvPr/>
          </p:nvSpPr>
          <p:spPr>
            <a:xfrm rot="-5400000">
              <a:off x="7330361" y="905071"/>
              <a:ext cx="741518" cy="122926"/>
            </a:xfrm>
            <a:custGeom>
              <a:avLst/>
              <a:gdLst/>
              <a:ahLst/>
              <a:cxnLst/>
              <a:rect l="l" t="t" r="r" b="b"/>
              <a:pathLst>
                <a:path w="3547" h="588" extrusionOk="0">
                  <a:moveTo>
                    <a:pt x="768" y="1"/>
                  </a:moveTo>
                  <a:lnTo>
                    <a:pt x="407" y="339"/>
                  </a:lnTo>
                  <a:lnTo>
                    <a:pt x="136" y="68"/>
                  </a:lnTo>
                  <a:lnTo>
                    <a:pt x="1" y="182"/>
                  </a:lnTo>
                  <a:lnTo>
                    <a:pt x="407" y="588"/>
                  </a:lnTo>
                  <a:lnTo>
                    <a:pt x="768" y="248"/>
                  </a:lnTo>
                  <a:lnTo>
                    <a:pt x="1084" y="588"/>
                  </a:lnTo>
                  <a:lnTo>
                    <a:pt x="1446" y="248"/>
                  </a:lnTo>
                  <a:lnTo>
                    <a:pt x="1762" y="588"/>
                  </a:lnTo>
                  <a:lnTo>
                    <a:pt x="2123" y="248"/>
                  </a:lnTo>
                  <a:lnTo>
                    <a:pt x="2439" y="588"/>
                  </a:lnTo>
                  <a:lnTo>
                    <a:pt x="2778" y="248"/>
                  </a:lnTo>
                  <a:lnTo>
                    <a:pt x="3116" y="588"/>
                  </a:lnTo>
                  <a:lnTo>
                    <a:pt x="3546" y="182"/>
                  </a:lnTo>
                  <a:lnTo>
                    <a:pt x="3411" y="68"/>
                  </a:lnTo>
                  <a:lnTo>
                    <a:pt x="3116" y="339"/>
                  </a:lnTo>
                  <a:lnTo>
                    <a:pt x="2778" y="1"/>
                  </a:lnTo>
                  <a:lnTo>
                    <a:pt x="2439" y="339"/>
                  </a:lnTo>
                  <a:lnTo>
                    <a:pt x="2123" y="1"/>
                  </a:lnTo>
                  <a:lnTo>
                    <a:pt x="1762" y="339"/>
                  </a:lnTo>
                  <a:lnTo>
                    <a:pt x="1446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9" name="Google Shape;2829;p21"/>
            <p:cNvGrpSpPr/>
            <p:nvPr/>
          </p:nvGrpSpPr>
          <p:grpSpPr>
            <a:xfrm rot="-5400000">
              <a:off x="4090312" y="4028417"/>
              <a:ext cx="332282" cy="714565"/>
              <a:chOff x="1445982" y="1269382"/>
              <a:chExt cx="379318" cy="815714"/>
            </a:xfrm>
          </p:grpSpPr>
          <p:sp>
            <p:nvSpPr>
              <p:cNvPr id="2830" name="Google Shape;2830;p21"/>
              <p:cNvSpPr/>
              <p:nvPr/>
            </p:nvSpPr>
            <p:spPr>
              <a:xfrm>
                <a:off x="1445982" y="1807652"/>
                <a:ext cx="379318" cy="277444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1536" extrusionOk="0">
                    <a:moveTo>
                      <a:pt x="1061" y="0"/>
                    </a:moveTo>
                    <a:lnTo>
                      <a:pt x="1" y="1535"/>
                    </a:lnTo>
                    <a:lnTo>
                      <a:pt x="2099" y="1535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21"/>
              <p:cNvSpPr/>
              <p:nvPr/>
            </p:nvSpPr>
            <p:spPr>
              <a:xfrm>
                <a:off x="1445982" y="1538517"/>
                <a:ext cx="379318" cy="277444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1536" extrusionOk="0">
                    <a:moveTo>
                      <a:pt x="1061" y="0"/>
                    </a:moveTo>
                    <a:lnTo>
                      <a:pt x="1" y="1535"/>
                    </a:lnTo>
                    <a:lnTo>
                      <a:pt x="2099" y="1535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1"/>
              <p:cNvSpPr/>
              <p:nvPr/>
            </p:nvSpPr>
            <p:spPr>
              <a:xfrm>
                <a:off x="1445982" y="1269382"/>
                <a:ext cx="379318" cy="277444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1536" extrusionOk="0">
                    <a:moveTo>
                      <a:pt x="1061" y="0"/>
                    </a:moveTo>
                    <a:lnTo>
                      <a:pt x="1" y="1535"/>
                    </a:lnTo>
                    <a:lnTo>
                      <a:pt x="2099" y="1535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2_1_1_1_1_3"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22"/>
          <p:cNvSpPr txBox="1">
            <a:spLocks noGrp="1"/>
          </p:cNvSpPr>
          <p:nvPr>
            <p:ph type="title"/>
          </p:nvPr>
        </p:nvSpPr>
        <p:spPr>
          <a:xfrm>
            <a:off x="720000" y="338525"/>
            <a:ext cx="77040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5" name="Google Shape;2835;p22"/>
          <p:cNvSpPr txBox="1">
            <a:spLocks noGrp="1"/>
          </p:cNvSpPr>
          <p:nvPr>
            <p:ph type="subTitle" idx="1"/>
          </p:nvPr>
        </p:nvSpPr>
        <p:spPr>
          <a:xfrm>
            <a:off x="5033988" y="3460654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36" name="Google Shape;2836;p22"/>
          <p:cNvSpPr txBox="1">
            <a:spLocks noGrp="1"/>
          </p:cNvSpPr>
          <p:nvPr>
            <p:ph type="subTitle" idx="2"/>
          </p:nvPr>
        </p:nvSpPr>
        <p:spPr>
          <a:xfrm>
            <a:off x="5033988" y="2367761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7" name="Google Shape;2837;p22"/>
          <p:cNvSpPr txBox="1">
            <a:spLocks noGrp="1"/>
          </p:cNvSpPr>
          <p:nvPr>
            <p:ph type="subTitle" idx="3"/>
          </p:nvPr>
        </p:nvSpPr>
        <p:spPr>
          <a:xfrm>
            <a:off x="5033988" y="2911760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8" name="Google Shape;2838;p22"/>
          <p:cNvSpPr txBox="1">
            <a:spLocks noGrp="1"/>
          </p:cNvSpPr>
          <p:nvPr>
            <p:ph type="subTitle" idx="4"/>
          </p:nvPr>
        </p:nvSpPr>
        <p:spPr>
          <a:xfrm>
            <a:off x="5033988" y="1269485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39" name="Google Shape;2839;p22"/>
          <p:cNvSpPr txBox="1">
            <a:spLocks noGrp="1"/>
          </p:cNvSpPr>
          <p:nvPr>
            <p:ph type="subTitle" idx="5"/>
          </p:nvPr>
        </p:nvSpPr>
        <p:spPr>
          <a:xfrm>
            <a:off x="5033988" y="1813484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40" name="Google Shape;2840;p22"/>
          <p:cNvSpPr txBox="1">
            <a:spLocks noGrp="1"/>
          </p:cNvSpPr>
          <p:nvPr>
            <p:ph type="subTitle" idx="6"/>
          </p:nvPr>
        </p:nvSpPr>
        <p:spPr>
          <a:xfrm>
            <a:off x="5033988" y="4010057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"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23"/>
          <p:cNvSpPr txBox="1">
            <a:spLocks noGrp="1"/>
          </p:cNvSpPr>
          <p:nvPr>
            <p:ph type="title"/>
          </p:nvPr>
        </p:nvSpPr>
        <p:spPr>
          <a:xfrm>
            <a:off x="2546000" y="3178290"/>
            <a:ext cx="2952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843" name="Google Shape;2843;p23"/>
          <p:cNvSpPr txBox="1">
            <a:spLocks noGrp="1"/>
          </p:cNvSpPr>
          <p:nvPr>
            <p:ph type="title" idx="2" hasCustomPrompt="1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IG_NUMBER_1_1_1"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24"/>
          <p:cNvGrpSpPr/>
          <p:nvPr/>
        </p:nvGrpSpPr>
        <p:grpSpPr>
          <a:xfrm>
            <a:off x="8502090" y="4333861"/>
            <a:ext cx="241672" cy="247275"/>
            <a:chOff x="1305734" y="1992982"/>
            <a:chExt cx="232982" cy="238383"/>
          </a:xfrm>
        </p:grpSpPr>
        <p:sp>
          <p:nvSpPr>
            <p:cNvPr id="2846" name="Google Shape;2846;p2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8" name="Google Shape;2848;p24"/>
          <p:cNvSpPr/>
          <p:nvPr/>
        </p:nvSpPr>
        <p:spPr>
          <a:xfrm rot="10800000">
            <a:off x="8106432" y="356234"/>
            <a:ext cx="723078" cy="125199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 rot="10800000">
            <a:off x="8463043" y="618001"/>
            <a:ext cx="319772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 rot="10800000" flipH="1">
            <a:off x="413497" y="653097"/>
            <a:ext cx="225620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1" name="Google Shape;2851;p24"/>
          <p:cNvGrpSpPr/>
          <p:nvPr/>
        </p:nvGrpSpPr>
        <p:grpSpPr>
          <a:xfrm flipH="1">
            <a:off x="503328" y="481432"/>
            <a:ext cx="286485" cy="283968"/>
            <a:chOff x="-58641" y="2895500"/>
            <a:chExt cx="680326" cy="680326"/>
          </a:xfrm>
        </p:grpSpPr>
        <p:sp>
          <p:nvSpPr>
            <p:cNvPr id="2852" name="Google Shape;2852;p2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8" name="Google Shape;2858;p24"/>
          <p:cNvSpPr/>
          <p:nvPr/>
        </p:nvSpPr>
        <p:spPr>
          <a:xfrm rot="10800000" flipH="1">
            <a:off x="294497" y="1905697"/>
            <a:ext cx="225620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5400000">
            <a:off x="870000" y="1342125"/>
            <a:ext cx="2178900" cy="21789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5400000">
            <a:off x="3398775" y="1342125"/>
            <a:ext cx="2178900" cy="21789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5400000">
            <a:off x="5950800" y="1342125"/>
            <a:ext cx="2178900" cy="2178900"/>
          </a:xfrm>
          <a:prstGeom prst="blockArc">
            <a:avLst>
              <a:gd name="adj1" fmla="val 42070"/>
              <a:gd name="adj2" fmla="val 38352"/>
              <a:gd name="adj3" fmla="val 21200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 txBox="1">
            <a:spLocks noGrp="1"/>
          </p:cNvSpPr>
          <p:nvPr>
            <p:ph type="title" hasCustomPrompt="1"/>
          </p:nvPr>
        </p:nvSpPr>
        <p:spPr>
          <a:xfrm>
            <a:off x="1100981" y="1996141"/>
            <a:ext cx="1716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3" name="Google Shape;2863;p24"/>
          <p:cNvSpPr txBox="1">
            <a:spLocks noGrp="1"/>
          </p:cNvSpPr>
          <p:nvPr>
            <p:ph type="subTitle" idx="1"/>
          </p:nvPr>
        </p:nvSpPr>
        <p:spPr>
          <a:xfrm>
            <a:off x="974650" y="3997326"/>
            <a:ext cx="19695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4" name="Google Shape;2864;p24"/>
          <p:cNvSpPr txBox="1">
            <a:spLocks noGrp="1"/>
          </p:cNvSpPr>
          <p:nvPr>
            <p:ph type="title" idx="2" hasCustomPrompt="1"/>
          </p:nvPr>
        </p:nvSpPr>
        <p:spPr>
          <a:xfrm>
            <a:off x="3632803" y="1996141"/>
            <a:ext cx="1716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5" name="Google Shape;2865;p24"/>
          <p:cNvSpPr txBox="1">
            <a:spLocks noGrp="1"/>
          </p:cNvSpPr>
          <p:nvPr>
            <p:ph type="subTitle" idx="3"/>
          </p:nvPr>
        </p:nvSpPr>
        <p:spPr>
          <a:xfrm>
            <a:off x="3506138" y="3997326"/>
            <a:ext cx="19695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6" name="Google Shape;2866;p24"/>
          <p:cNvSpPr txBox="1">
            <a:spLocks noGrp="1"/>
          </p:cNvSpPr>
          <p:nvPr>
            <p:ph type="title" idx="4" hasCustomPrompt="1"/>
          </p:nvPr>
        </p:nvSpPr>
        <p:spPr>
          <a:xfrm>
            <a:off x="6191441" y="1996141"/>
            <a:ext cx="16890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7" name="Google Shape;2867;p24"/>
          <p:cNvSpPr txBox="1">
            <a:spLocks noGrp="1"/>
          </p:cNvSpPr>
          <p:nvPr>
            <p:ph type="subTitle" idx="5"/>
          </p:nvPr>
        </p:nvSpPr>
        <p:spPr>
          <a:xfrm>
            <a:off x="6050300" y="3997326"/>
            <a:ext cx="19695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8" name="Google Shape;2868;p24"/>
          <p:cNvSpPr txBox="1">
            <a:spLocks noGrp="1"/>
          </p:cNvSpPr>
          <p:nvPr>
            <p:ph type="subTitle" idx="6"/>
          </p:nvPr>
        </p:nvSpPr>
        <p:spPr>
          <a:xfrm>
            <a:off x="974650" y="3675182"/>
            <a:ext cx="19695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9" name="Google Shape;2869;p24"/>
          <p:cNvSpPr txBox="1">
            <a:spLocks noGrp="1"/>
          </p:cNvSpPr>
          <p:nvPr>
            <p:ph type="subTitle" idx="7"/>
          </p:nvPr>
        </p:nvSpPr>
        <p:spPr>
          <a:xfrm>
            <a:off x="3506213" y="3675182"/>
            <a:ext cx="19695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0" name="Google Shape;2870;p24"/>
          <p:cNvSpPr txBox="1">
            <a:spLocks noGrp="1"/>
          </p:cNvSpPr>
          <p:nvPr>
            <p:ph type="subTitle" idx="8"/>
          </p:nvPr>
        </p:nvSpPr>
        <p:spPr>
          <a:xfrm>
            <a:off x="6050300" y="3675182"/>
            <a:ext cx="19695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71" name="Google Shape;2871;p24"/>
          <p:cNvSpPr txBox="1">
            <a:spLocks noGrp="1"/>
          </p:cNvSpPr>
          <p:nvPr>
            <p:ph type="title" idx="9"/>
          </p:nvPr>
        </p:nvSpPr>
        <p:spPr>
          <a:xfrm>
            <a:off x="720000" y="338775"/>
            <a:ext cx="77040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p25"/>
          <p:cNvSpPr txBox="1">
            <a:spLocks noGrp="1"/>
          </p:cNvSpPr>
          <p:nvPr>
            <p:ph type="title"/>
          </p:nvPr>
        </p:nvSpPr>
        <p:spPr>
          <a:xfrm>
            <a:off x="723900" y="3402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_1_1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5" name="Google Shape;2875;p26"/>
          <p:cNvGrpSpPr/>
          <p:nvPr/>
        </p:nvGrpSpPr>
        <p:grpSpPr>
          <a:xfrm>
            <a:off x="356827" y="298518"/>
            <a:ext cx="8541814" cy="4470412"/>
            <a:chOff x="356827" y="298518"/>
            <a:chExt cx="8541814" cy="4470412"/>
          </a:xfrm>
        </p:grpSpPr>
        <p:sp>
          <p:nvSpPr>
            <p:cNvPr id="2876" name="Google Shape;2876;p26"/>
            <p:cNvSpPr/>
            <p:nvPr/>
          </p:nvSpPr>
          <p:spPr>
            <a:xfrm>
              <a:off x="8673525" y="671560"/>
              <a:ext cx="224608" cy="22460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60"/>
                  </a:moveTo>
                  <a:cubicBezTo>
                    <a:pt x="611" y="160"/>
                    <a:pt x="723" y="295"/>
                    <a:pt x="723" y="430"/>
                  </a:cubicBezTo>
                  <a:cubicBezTo>
                    <a:pt x="723" y="588"/>
                    <a:pt x="611" y="701"/>
                    <a:pt x="452" y="701"/>
                  </a:cubicBezTo>
                  <a:cubicBezTo>
                    <a:pt x="295" y="701"/>
                    <a:pt x="181" y="588"/>
                    <a:pt x="181" y="430"/>
                  </a:cubicBezTo>
                  <a:cubicBezTo>
                    <a:pt x="181" y="295"/>
                    <a:pt x="295" y="160"/>
                    <a:pt x="452" y="160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5"/>
                    <a:pt x="1" y="430"/>
                  </a:cubicBezTo>
                  <a:cubicBezTo>
                    <a:pt x="1" y="678"/>
                    <a:pt x="205" y="882"/>
                    <a:pt x="452" y="882"/>
                  </a:cubicBezTo>
                  <a:cubicBezTo>
                    <a:pt x="701" y="882"/>
                    <a:pt x="882" y="678"/>
                    <a:pt x="882" y="430"/>
                  </a:cubicBezTo>
                  <a:cubicBezTo>
                    <a:pt x="882" y="205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7" name="Google Shape;2877;p26"/>
            <p:cNvGrpSpPr/>
            <p:nvPr/>
          </p:nvGrpSpPr>
          <p:grpSpPr>
            <a:xfrm>
              <a:off x="8137490" y="946259"/>
              <a:ext cx="241672" cy="247275"/>
              <a:chOff x="1305734" y="1992982"/>
              <a:chExt cx="232982" cy="238383"/>
            </a:xfrm>
          </p:grpSpPr>
          <p:sp>
            <p:nvSpPr>
              <p:cNvPr id="2878" name="Google Shape;2878;p26"/>
              <p:cNvSpPr/>
              <p:nvPr/>
            </p:nvSpPr>
            <p:spPr>
              <a:xfrm>
                <a:off x="1399515" y="1992982"/>
                <a:ext cx="44681" cy="23838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971" extrusionOk="0">
                    <a:moveTo>
                      <a:pt x="1" y="1"/>
                    </a:moveTo>
                    <a:lnTo>
                      <a:pt x="1" y="971"/>
                    </a:lnTo>
                    <a:lnTo>
                      <a:pt x="181" y="97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6"/>
              <p:cNvSpPr/>
              <p:nvPr/>
            </p:nvSpPr>
            <p:spPr>
              <a:xfrm>
                <a:off x="1305734" y="2092900"/>
                <a:ext cx="232982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48" y="157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80" name="Google Shape;2880;p26"/>
            <p:cNvSpPr/>
            <p:nvPr/>
          </p:nvSpPr>
          <p:spPr>
            <a:xfrm rot="10800000">
              <a:off x="8142757" y="356509"/>
              <a:ext cx="723078" cy="125199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6"/>
            <p:cNvSpPr/>
            <p:nvPr/>
          </p:nvSpPr>
          <p:spPr>
            <a:xfrm rot="10800000">
              <a:off x="8423993" y="4483813"/>
              <a:ext cx="319772" cy="241163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6"/>
            <p:cNvSpPr/>
            <p:nvPr/>
          </p:nvSpPr>
          <p:spPr>
            <a:xfrm rot="10800000" flipH="1">
              <a:off x="8673022" y="4096797"/>
              <a:ext cx="225620" cy="22460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60"/>
                  </a:moveTo>
                  <a:cubicBezTo>
                    <a:pt x="611" y="160"/>
                    <a:pt x="723" y="295"/>
                    <a:pt x="723" y="430"/>
                  </a:cubicBezTo>
                  <a:cubicBezTo>
                    <a:pt x="723" y="588"/>
                    <a:pt x="611" y="701"/>
                    <a:pt x="452" y="701"/>
                  </a:cubicBezTo>
                  <a:cubicBezTo>
                    <a:pt x="295" y="701"/>
                    <a:pt x="181" y="588"/>
                    <a:pt x="181" y="430"/>
                  </a:cubicBezTo>
                  <a:cubicBezTo>
                    <a:pt x="181" y="295"/>
                    <a:pt x="295" y="160"/>
                    <a:pt x="452" y="160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5"/>
                    <a:pt x="1" y="430"/>
                  </a:cubicBezTo>
                  <a:cubicBezTo>
                    <a:pt x="1" y="678"/>
                    <a:pt x="205" y="882"/>
                    <a:pt x="452" y="882"/>
                  </a:cubicBezTo>
                  <a:cubicBezTo>
                    <a:pt x="701" y="882"/>
                    <a:pt x="882" y="678"/>
                    <a:pt x="882" y="430"/>
                  </a:cubicBezTo>
                  <a:cubicBezTo>
                    <a:pt x="882" y="205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3" name="Google Shape;2883;p26"/>
            <p:cNvGrpSpPr/>
            <p:nvPr/>
          </p:nvGrpSpPr>
          <p:grpSpPr>
            <a:xfrm flipH="1">
              <a:off x="403124" y="592029"/>
              <a:ext cx="444865" cy="442892"/>
              <a:chOff x="-58641" y="2895500"/>
              <a:chExt cx="680326" cy="680326"/>
            </a:xfrm>
          </p:grpSpPr>
          <p:sp>
            <p:nvSpPr>
              <p:cNvPr id="2884" name="Google Shape;2884;p26"/>
              <p:cNvSpPr/>
              <p:nvPr/>
            </p:nvSpPr>
            <p:spPr>
              <a:xfrm>
                <a:off x="57738" y="3012086"/>
                <a:ext cx="521853" cy="52639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1" extrusionOk="0">
                    <a:moveTo>
                      <a:pt x="2326" y="1"/>
                    </a:moveTo>
                    <a:lnTo>
                      <a:pt x="0" y="2349"/>
                    </a:lnTo>
                    <a:cubicBezTo>
                      <a:pt x="91" y="2415"/>
                      <a:pt x="181" y="2484"/>
                      <a:pt x="295" y="2551"/>
                    </a:cubicBezTo>
                    <a:lnTo>
                      <a:pt x="2529" y="293"/>
                    </a:lnTo>
                    <a:cubicBezTo>
                      <a:pt x="2484" y="203"/>
                      <a:pt x="2417" y="91"/>
                      <a:pt x="2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6"/>
              <p:cNvSpPr/>
              <p:nvPr/>
            </p:nvSpPr>
            <p:spPr>
              <a:xfrm>
                <a:off x="-16753" y="2937595"/>
                <a:ext cx="521853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1"/>
                    </a:moveTo>
                    <a:lnTo>
                      <a:pt x="0" y="2235"/>
                    </a:lnTo>
                    <a:cubicBezTo>
                      <a:pt x="45" y="2348"/>
                      <a:pt x="114" y="2439"/>
                      <a:pt x="204" y="2529"/>
                    </a:cubicBezTo>
                    <a:lnTo>
                      <a:pt x="2529" y="203"/>
                    </a:lnTo>
                    <a:cubicBezTo>
                      <a:pt x="2438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6"/>
              <p:cNvSpPr/>
              <p:nvPr/>
            </p:nvSpPr>
            <p:spPr>
              <a:xfrm>
                <a:off x="165038" y="3119179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3" y="0"/>
                    </a:moveTo>
                    <a:lnTo>
                      <a:pt x="0" y="2122"/>
                    </a:lnTo>
                    <a:cubicBezTo>
                      <a:pt x="136" y="2167"/>
                      <a:pt x="271" y="2212"/>
                      <a:pt x="407" y="2212"/>
                    </a:cubicBezTo>
                    <a:lnTo>
                      <a:pt x="2213" y="406"/>
                    </a:lnTo>
                    <a:cubicBezTo>
                      <a:pt x="2189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6"/>
              <p:cNvSpPr/>
              <p:nvPr/>
            </p:nvSpPr>
            <p:spPr>
              <a:xfrm>
                <a:off x="-58641" y="2895500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23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8" y="46"/>
                      <a:pt x="1942" y="24"/>
                      <a:pt x="1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6"/>
              <p:cNvSpPr/>
              <p:nvPr/>
            </p:nvSpPr>
            <p:spPr>
              <a:xfrm>
                <a:off x="318560" y="3273113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9" y="0"/>
                    </a:moveTo>
                    <a:lnTo>
                      <a:pt x="1" y="1466"/>
                    </a:lnTo>
                    <a:cubicBezTo>
                      <a:pt x="362" y="1445"/>
                      <a:pt x="723" y="1286"/>
                      <a:pt x="994" y="993"/>
                    </a:cubicBezTo>
                    <a:cubicBezTo>
                      <a:pt x="1265" y="722"/>
                      <a:pt x="1424" y="361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6"/>
              <p:cNvSpPr/>
              <p:nvPr/>
            </p:nvSpPr>
            <p:spPr>
              <a:xfrm>
                <a:off x="-58641" y="2895500"/>
                <a:ext cx="302918" cy="30766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49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6" y="46"/>
                      <a:pt x="768" y="205"/>
                      <a:pt x="474" y="497"/>
                    </a:cubicBezTo>
                    <a:cubicBezTo>
                      <a:pt x="203" y="768"/>
                      <a:pt x="46" y="1129"/>
                      <a:pt x="1" y="149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0" name="Google Shape;2890;p26"/>
            <p:cNvSpPr/>
            <p:nvPr/>
          </p:nvSpPr>
          <p:spPr>
            <a:xfrm flipH="1">
              <a:off x="356827" y="4643730"/>
              <a:ext cx="726337" cy="125199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6"/>
            <p:cNvSpPr/>
            <p:nvPr/>
          </p:nvSpPr>
          <p:spPr>
            <a:xfrm flipH="1">
              <a:off x="1083170" y="298518"/>
              <a:ext cx="321213" cy="241163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2" name="Google Shape;2892;p26"/>
          <p:cNvSpPr txBox="1">
            <a:spLocks noGrp="1"/>
          </p:cNvSpPr>
          <p:nvPr>
            <p:ph type="title"/>
          </p:nvPr>
        </p:nvSpPr>
        <p:spPr>
          <a:xfrm>
            <a:off x="1006500" y="338525"/>
            <a:ext cx="7131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3" name="Google Shape;2893;p26"/>
          <p:cNvSpPr txBox="1">
            <a:spLocks noGrp="1"/>
          </p:cNvSpPr>
          <p:nvPr>
            <p:ph type="subTitle" idx="1"/>
          </p:nvPr>
        </p:nvSpPr>
        <p:spPr>
          <a:xfrm>
            <a:off x="2014684" y="3590010"/>
            <a:ext cx="1949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4" name="Google Shape;2894;p26"/>
          <p:cNvSpPr txBox="1">
            <a:spLocks noGrp="1"/>
          </p:cNvSpPr>
          <p:nvPr>
            <p:ph type="subTitle" idx="2"/>
          </p:nvPr>
        </p:nvSpPr>
        <p:spPr>
          <a:xfrm>
            <a:off x="2014684" y="3282855"/>
            <a:ext cx="19494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5" name="Google Shape;2895;p26"/>
          <p:cNvSpPr txBox="1">
            <a:spLocks noGrp="1"/>
          </p:cNvSpPr>
          <p:nvPr>
            <p:ph type="subTitle" idx="3"/>
          </p:nvPr>
        </p:nvSpPr>
        <p:spPr>
          <a:xfrm>
            <a:off x="5180576" y="3281739"/>
            <a:ext cx="1949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6" name="Google Shape;2896;p26"/>
          <p:cNvSpPr txBox="1">
            <a:spLocks noGrp="1"/>
          </p:cNvSpPr>
          <p:nvPr>
            <p:ph type="subTitle" idx="4"/>
          </p:nvPr>
        </p:nvSpPr>
        <p:spPr>
          <a:xfrm>
            <a:off x="5180576" y="3590010"/>
            <a:ext cx="1949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list ">
  <p:cSld name="BLANK_2_3"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p27"/>
          <p:cNvSpPr txBox="1">
            <a:spLocks noGrp="1"/>
          </p:cNvSpPr>
          <p:nvPr>
            <p:ph type="title"/>
          </p:nvPr>
        </p:nvSpPr>
        <p:spPr>
          <a:xfrm>
            <a:off x="603750" y="339725"/>
            <a:ext cx="78201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899" name="Google Shape;2899;p27"/>
          <p:cNvSpPr txBox="1">
            <a:spLocks noGrp="1"/>
          </p:cNvSpPr>
          <p:nvPr>
            <p:ph type="subTitle" idx="1"/>
          </p:nvPr>
        </p:nvSpPr>
        <p:spPr>
          <a:xfrm>
            <a:off x="609475" y="1602027"/>
            <a:ext cx="4133400" cy="19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00" name="Google Shape;2900;p27"/>
          <p:cNvGrpSpPr/>
          <p:nvPr/>
        </p:nvGrpSpPr>
        <p:grpSpPr>
          <a:xfrm rot="10800000">
            <a:off x="7419159" y="377683"/>
            <a:ext cx="1211607" cy="732708"/>
            <a:chOff x="7306727" y="219877"/>
            <a:chExt cx="1616338" cy="977465"/>
          </a:xfrm>
        </p:grpSpPr>
        <p:sp>
          <p:nvSpPr>
            <p:cNvPr id="2901" name="Google Shape;2901;p27"/>
            <p:cNvSpPr/>
            <p:nvPr/>
          </p:nvSpPr>
          <p:spPr>
            <a:xfrm>
              <a:off x="7885576" y="693247"/>
              <a:ext cx="1037489" cy="255643"/>
            </a:xfrm>
            <a:custGeom>
              <a:avLst/>
              <a:gdLst/>
              <a:ahLst/>
              <a:cxnLst/>
              <a:rect l="l" t="t" r="r" b="b"/>
              <a:pathLst>
                <a:path w="6051" h="1491" extrusionOk="0">
                  <a:moveTo>
                    <a:pt x="1" y="1"/>
                  </a:moveTo>
                  <a:lnTo>
                    <a:pt x="1" y="1491"/>
                  </a:lnTo>
                  <a:lnTo>
                    <a:pt x="6051" y="1491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2" name="Google Shape;2902;p27"/>
            <p:cNvGrpSpPr/>
            <p:nvPr/>
          </p:nvGrpSpPr>
          <p:grpSpPr>
            <a:xfrm>
              <a:off x="7796506" y="627434"/>
              <a:ext cx="952464" cy="240045"/>
              <a:chOff x="8002498" y="1073094"/>
              <a:chExt cx="880118" cy="221812"/>
            </a:xfrm>
          </p:grpSpPr>
          <p:sp>
            <p:nvSpPr>
              <p:cNvPr id="2903" name="Google Shape;2903;p27"/>
              <p:cNvSpPr/>
              <p:nvPr/>
            </p:nvSpPr>
            <p:spPr>
              <a:xfrm>
                <a:off x="8002498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5" y="204"/>
                    </a:cubicBezTo>
                    <a:cubicBezTo>
                      <a:pt x="181" y="204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7"/>
              <p:cNvSpPr/>
              <p:nvPr/>
            </p:nvSpPr>
            <p:spPr>
              <a:xfrm>
                <a:off x="8095501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4" y="204"/>
                    </a:cubicBezTo>
                    <a:cubicBezTo>
                      <a:pt x="181" y="204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7"/>
              <p:cNvSpPr/>
              <p:nvPr/>
            </p:nvSpPr>
            <p:spPr>
              <a:xfrm>
                <a:off x="8188503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59"/>
                      <a:pt x="69" y="204"/>
                      <a:pt x="114" y="204"/>
                    </a:cubicBezTo>
                    <a:cubicBezTo>
                      <a:pt x="181" y="204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7"/>
              <p:cNvSpPr/>
              <p:nvPr/>
            </p:nvSpPr>
            <p:spPr>
              <a:xfrm>
                <a:off x="8285308" y="1073094"/>
                <a:ext cx="32163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05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04"/>
                      <a:pt x="112" y="204"/>
                    </a:cubicBezTo>
                    <a:cubicBezTo>
                      <a:pt x="157" y="204"/>
                      <a:pt x="202" y="159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7"/>
              <p:cNvSpPr/>
              <p:nvPr/>
            </p:nvSpPr>
            <p:spPr>
              <a:xfrm>
                <a:off x="8378311" y="1073094"/>
                <a:ext cx="35807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5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04"/>
                      <a:pt x="112" y="204"/>
                    </a:cubicBezTo>
                    <a:cubicBezTo>
                      <a:pt x="157" y="204"/>
                      <a:pt x="226" y="159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7"/>
              <p:cNvSpPr/>
              <p:nvPr/>
            </p:nvSpPr>
            <p:spPr>
              <a:xfrm>
                <a:off x="8471155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3" y="204"/>
                    </a:cubicBezTo>
                    <a:cubicBezTo>
                      <a:pt x="182" y="204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7"/>
              <p:cNvSpPr/>
              <p:nvPr/>
            </p:nvSpPr>
            <p:spPr>
              <a:xfrm>
                <a:off x="8564157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04"/>
                      <a:pt x="113" y="204"/>
                    </a:cubicBezTo>
                    <a:cubicBezTo>
                      <a:pt x="182" y="204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7"/>
              <p:cNvSpPr/>
              <p:nvPr/>
            </p:nvSpPr>
            <p:spPr>
              <a:xfrm>
                <a:off x="8657160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59"/>
                      <a:pt x="68" y="204"/>
                      <a:pt x="113" y="204"/>
                    </a:cubicBezTo>
                    <a:cubicBezTo>
                      <a:pt x="181" y="204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7"/>
              <p:cNvSpPr/>
              <p:nvPr/>
            </p:nvSpPr>
            <p:spPr>
              <a:xfrm>
                <a:off x="8753648" y="1073094"/>
                <a:ext cx="32480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04"/>
                      <a:pt x="114" y="204"/>
                    </a:cubicBezTo>
                    <a:cubicBezTo>
                      <a:pt x="159" y="204"/>
                      <a:pt x="205" y="159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7"/>
              <p:cNvSpPr/>
              <p:nvPr/>
            </p:nvSpPr>
            <p:spPr>
              <a:xfrm>
                <a:off x="8846651" y="1073094"/>
                <a:ext cx="35965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04"/>
                      <a:pt x="114" y="204"/>
                    </a:cubicBezTo>
                    <a:cubicBezTo>
                      <a:pt x="159" y="204"/>
                      <a:pt x="226" y="159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7"/>
              <p:cNvSpPr/>
              <p:nvPr/>
            </p:nvSpPr>
            <p:spPr>
              <a:xfrm>
                <a:off x="8002498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5" y="226"/>
                    </a:cubicBezTo>
                    <a:cubicBezTo>
                      <a:pt x="181" y="226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7"/>
              <p:cNvSpPr/>
              <p:nvPr/>
            </p:nvSpPr>
            <p:spPr>
              <a:xfrm>
                <a:off x="8095501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4" y="226"/>
                    </a:cubicBezTo>
                    <a:cubicBezTo>
                      <a:pt x="181" y="226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7"/>
              <p:cNvSpPr/>
              <p:nvPr/>
            </p:nvSpPr>
            <p:spPr>
              <a:xfrm>
                <a:off x="8188503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59"/>
                      <a:pt x="69" y="226"/>
                      <a:pt x="114" y="226"/>
                    </a:cubicBezTo>
                    <a:cubicBezTo>
                      <a:pt x="181" y="226"/>
                      <a:pt x="226" y="159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7"/>
              <p:cNvSpPr/>
              <p:nvPr/>
            </p:nvSpPr>
            <p:spPr>
              <a:xfrm>
                <a:off x="8285308" y="1166097"/>
                <a:ext cx="32163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26"/>
                      <a:pt x="112" y="226"/>
                    </a:cubicBezTo>
                    <a:cubicBezTo>
                      <a:pt x="157" y="226"/>
                      <a:pt x="202" y="159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7"/>
              <p:cNvSpPr/>
              <p:nvPr/>
            </p:nvSpPr>
            <p:spPr>
              <a:xfrm>
                <a:off x="8378311" y="1166097"/>
                <a:ext cx="35807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59"/>
                      <a:pt x="45" y="226"/>
                      <a:pt x="112" y="226"/>
                    </a:cubicBezTo>
                    <a:cubicBezTo>
                      <a:pt x="157" y="226"/>
                      <a:pt x="226" y="159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7"/>
              <p:cNvSpPr/>
              <p:nvPr/>
            </p:nvSpPr>
            <p:spPr>
              <a:xfrm>
                <a:off x="8471155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3" y="226"/>
                    </a:cubicBezTo>
                    <a:cubicBezTo>
                      <a:pt x="182" y="226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7"/>
              <p:cNvSpPr/>
              <p:nvPr/>
            </p:nvSpPr>
            <p:spPr>
              <a:xfrm>
                <a:off x="8564157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59"/>
                      <a:pt x="46" y="226"/>
                      <a:pt x="113" y="226"/>
                    </a:cubicBezTo>
                    <a:cubicBezTo>
                      <a:pt x="182" y="226"/>
                      <a:pt x="227" y="159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7"/>
              <p:cNvSpPr/>
              <p:nvPr/>
            </p:nvSpPr>
            <p:spPr>
              <a:xfrm>
                <a:off x="8657160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59"/>
                      <a:pt x="68" y="226"/>
                      <a:pt x="113" y="226"/>
                    </a:cubicBezTo>
                    <a:cubicBezTo>
                      <a:pt x="181" y="226"/>
                      <a:pt x="227" y="159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7"/>
              <p:cNvSpPr/>
              <p:nvPr/>
            </p:nvSpPr>
            <p:spPr>
              <a:xfrm>
                <a:off x="8753648" y="1166097"/>
                <a:ext cx="32480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26"/>
                      <a:pt x="114" y="226"/>
                    </a:cubicBezTo>
                    <a:cubicBezTo>
                      <a:pt x="159" y="226"/>
                      <a:pt x="205" y="159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7"/>
              <p:cNvSpPr/>
              <p:nvPr/>
            </p:nvSpPr>
            <p:spPr>
              <a:xfrm>
                <a:off x="8846651" y="1166097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59"/>
                      <a:pt x="46" y="226"/>
                      <a:pt x="114" y="226"/>
                    </a:cubicBezTo>
                    <a:cubicBezTo>
                      <a:pt x="159" y="226"/>
                      <a:pt x="226" y="159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7"/>
              <p:cNvSpPr/>
              <p:nvPr/>
            </p:nvSpPr>
            <p:spPr>
              <a:xfrm>
                <a:off x="8002498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5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5" y="226"/>
                    </a:cubicBezTo>
                    <a:cubicBezTo>
                      <a:pt x="181" y="226"/>
                      <a:pt x="227" y="181"/>
                      <a:pt x="227" y="114"/>
                    </a:cubicBezTo>
                    <a:cubicBezTo>
                      <a:pt x="227" y="45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7"/>
              <p:cNvSpPr/>
              <p:nvPr/>
            </p:nvSpPr>
            <p:spPr>
              <a:xfrm>
                <a:off x="8095501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4" y="226"/>
                    </a:cubicBezTo>
                    <a:cubicBezTo>
                      <a:pt x="181" y="226"/>
                      <a:pt x="226" y="181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7"/>
              <p:cNvSpPr/>
              <p:nvPr/>
            </p:nvSpPr>
            <p:spPr>
              <a:xfrm>
                <a:off x="8188503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69" y="0"/>
                      <a:pt x="1" y="45"/>
                      <a:pt x="1" y="114"/>
                    </a:cubicBezTo>
                    <a:cubicBezTo>
                      <a:pt x="1" y="181"/>
                      <a:pt x="69" y="226"/>
                      <a:pt x="114" y="226"/>
                    </a:cubicBezTo>
                    <a:cubicBezTo>
                      <a:pt x="181" y="226"/>
                      <a:pt x="226" y="181"/>
                      <a:pt x="226" y="114"/>
                    </a:cubicBezTo>
                    <a:cubicBezTo>
                      <a:pt x="226" y="45"/>
                      <a:pt x="181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7"/>
              <p:cNvSpPr/>
              <p:nvPr/>
            </p:nvSpPr>
            <p:spPr>
              <a:xfrm>
                <a:off x="8285308" y="1259099"/>
                <a:ext cx="32163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81"/>
                      <a:pt x="45" y="226"/>
                      <a:pt x="112" y="226"/>
                    </a:cubicBezTo>
                    <a:cubicBezTo>
                      <a:pt x="157" y="226"/>
                      <a:pt x="202" y="181"/>
                      <a:pt x="202" y="114"/>
                    </a:cubicBezTo>
                    <a:cubicBezTo>
                      <a:pt x="202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7"/>
              <p:cNvSpPr/>
              <p:nvPr/>
            </p:nvSpPr>
            <p:spPr>
              <a:xfrm>
                <a:off x="8378311" y="1259099"/>
                <a:ext cx="35807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12" y="0"/>
                    </a:moveTo>
                    <a:cubicBezTo>
                      <a:pt x="45" y="0"/>
                      <a:pt x="0" y="45"/>
                      <a:pt x="0" y="114"/>
                    </a:cubicBezTo>
                    <a:cubicBezTo>
                      <a:pt x="0" y="181"/>
                      <a:pt x="45" y="226"/>
                      <a:pt x="112" y="226"/>
                    </a:cubicBezTo>
                    <a:cubicBezTo>
                      <a:pt x="157" y="226"/>
                      <a:pt x="226" y="181"/>
                      <a:pt x="226" y="114"/>
                    </a:cubicBezTo>
                    <a:cubicBezTo>
                      <a:pt x="226" y="45"/>
                      <a:pt x="157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7"/>
              <p:cNvSpPr/>
              <p:nvPr/>
            </p:nvSpPr>
            <p:spPr>
              <a:xfrm>
                <a:off x="8471155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3" y="226"/>
                    </a:cubicBezTo>
                    <a:cubicBezTo>
                      <a:pt x="182" y="226"/>
                      <a:pt x="227" y="181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7"/>
              <p:cNvSpPr/>
              <p:nvPr/>
            </p:nvSpPr>
            <p:spPr>
              <a:xfrm>
                <a:off x="8564157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46" y="0"/>
                      <a:pt x="1" y="45"/>
                      <a:pt x="1" y="114"/>
                    </a:cubicBezTo>
                    <a:cubicBezTo>
                      <a:pt x="1" y="181"/>
                      <a:pt x="46" y="226"/>
                      <a:pt x="113" y="226"/>
                    </a:cubicBezTo>
                    <a:cubicBezTo>
                      <a:pt x="182" y="226"/>
                      <a:pt x="227" y="181"/>
                      <a:pt x="227" y="114"/>
                    </a:cubicBezTo>
                    <a:cubicBezTo>
                      <a:pt x="227" y="45"/>
                      <a:pt x="182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7"/>
              <p:cNvSpPr/>
              <p:nvPr/>
            </p:nvSpPr>
            <p:spPr>
              <a:xfrm>
                <a:off x="8657160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3" y="0"/>
                    </a:moveTo>
                    <a:cubicBezTo>
                      <a:pt x="68" y="0"/>
                      <a:pt x="1" y="45"/>
                      <a:pt x="1" y="114"/>
                    </a:cubicBezTo>
                    <a:cubicBezTo>
                      <a:pt x="1" y="181"/>
                      <a:pt x="68" y="226"/>
                      <a:pt x="113" y="226"/>
                    </a:cubicBezTo>
                    <a:cubicBezTo>
                      <a:pt x="181" y="226"/>
                      <a:pt x="227" y="181"/>
                      <a:pt x="227" y="114"/>
                    </a:cubicBezTo>
                    <a:cubicBezTo>
                      <a:pt x="227" y="45"/>
                      <a:pt x="181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7"/>
              <p:cNvSpPr/>
              <p:nvPr/>
            </p:nvSpPr>
            <p:spPr>
              <a:xfrm>
                <a:off x="8753648" y="1259099"/>
                <a:ext cx="32480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81"/>
                      <a:pt x="46" y="226"/>
                      <a:pt x="114" y="226"/>
                    </a:cubicBezTo>
                    <a:cubicBezTo>
                      <a:pt x="159" y="226"/>
                      <a:pt x="205" y="181"/>
                      <a:pt x="205" y="114"/>
                    </a:cubicBezTo>
                    <a:cubicBezTo>
                      <a:pt x="205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7"/>
              <p:cNvSpPr/>
              <p:nvPr/>
            </p:nvSpPr>
            <p:spPr>
              <a:xfrm>
                <a:off x="8846651" y="1259099"/>
                <a:ext cx="35965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14" y="0"/>
                    </a:moveTo>
                    <a:cubicBezTo>
                      <a:pt x="46" y="0"/>
                      <a:pt x="0" y="45"/>
                      <a:pt x="0" y="114"/>
                    </a:cubicBezTo>
                    <a:cubicBezTo>
                      <a:pt x="0" y="181"/>
                      <a:pt x="46" y="226"/>
                      <a:pt x="114" y="226"/>
                    </a:cubicBezTo>
                    <a:cubicBezTo>
                      <a:pt x="159" y="226"/>
                      <a:pt x="226" y="181"/>
                      <a:pt x="226" y="114"/>
                    </a:cubicBezTo>
                    <a:cubicBezTo>
                      <a:pt x="226" y="45"/>
                      <a:pt x="15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3" name="Google Shape;2933;p27"/>
            <p:cNvGrpSpPr/>
            <p:nvPr/>
          </p:nvGrpSpPr>
          <p:grpSpPr>
            <a:xfrm>
              <a:off x="8075072" y="402470"/>
              <a:ext cx="753195" cy="753528"/>
              <a:chOff x="1850389" y="1652307"/>
              <a:chExt cx="548696" cy="548939"/>
            </a:xfrm>
          </p:grpSpPr>
          <p:sp>
            <p:nvSpPr>
              <p:cNvPr id="2934" name="Google Shape;2934;p27"/>
              <p:cNvSpPr/>
              <p:nvPr/>
            </p:nvSpPr>
            <p:spPr>
              <a:xfrm>
                <a:off x="1850389" y="1652307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4"/>
                      <a:pt x="1" y="45"/>
                    </a:cubicBezTo>
                    <a:cubicBezTo>
                      <a:pt x="1" y="69"/>
                      <a:pt x="22" y="90"/>
                      <a:pt x="46" y="90"/>
                    </a:cubicBezTo>
                    <a:cubicBezTo>
                      <a:pt x="91" y="90"/>
                      <a:pt x="91" y="69"/>
                      <a:pt x="91" y="45"/>
                    </a:cubicBezTo>
                    <a:cubicBezTo>
                      <a:pt x="91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27"/>
              <p:cNvSpPr/>
              <p:nvPr/>
            </p:nvSpPr>
            <p:spPr>
              <a:xfrm>
                <a:off x="1939015" y="1740933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4"/>
                      <a:pt x="1" y="45"/>
                    </a:cubicBezTo>
                    <a:cubicBezTo>
                      <a:pt x="1" y="69"/>
                      <a:pt x="23" y="91"/>
                      <a:pt x="46" y="91"/>
                    </a:cubicBezTo>
                    <a:cubicBezTo>
                      <a:pt x="68" y="91"/>
                      <a:pt x="91" y="69"/>
                      <a:pt x="91" y="45"/>
                    </a:cubicBezTo>
                    <a:cubicBezTo>
                      <a:pt x="91" y="24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7"/>
              <p:cNvSpPr/>
              <p:nvPr/>
            </p:nvSpPr>
            <p:spPr>
              <a:xfrm>
                <a:off x="1850389" y="1740933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4"/>
                      <a:pt x="1" y="45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91" y="91"/>
                      <a:pt x="91" y="69"/>
                      <a:pt x="91" y="45"/>
                    </a:cubicBezTo>
                    <a:cubicBezTo>
                      <a:pt x="91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7"/>
              <p:cNvSpPr/>
              <p:nvPr/>
            </p:nvSpPr>
            <p:spPr>
              <a:xfrm>
                <a:off x="2027886" y="182955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5" y="91"/>
                    </a:cubicBezTo>
                    <a:cubicBezTo>
                      <a:pt x="67" y="91"/>
                      <a:pt x="90" y="69"/>
                      <a:pt x="90" y="46"/>
                    </a:cubicBezTo>
                    <a:cubicBezTo>
                      <a:pt x="90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7"/>
              <p:cNvSpPr/>
              <p:nvPr/>
            </p:nvSpPr>
            <p:spPr>
              <a:xfrm>
                <a:off x="1939015" y="1829559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3" y="1"/>
                      <a:pt x="1" y="24"/>
                      <a:pt x="1" y="46"/>
                    </a:cubicBezTo>
                    <a:cubicBezTo>
                      <a:pt x="1" y="69"/>
                      <a:pt x="23" y="91"/>
                      <a:pt x="46" y="91"/>
                    </a:cubicBezTo>
                    <a:cubicBezTo>
                      <a:pt x="68" y="91"/>
                      <a:pt x="91" y="69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7"/>
              <p:cNvSpPr/>
              <p:nvPr/>
            </p:nvSpPr>
            <p:spPr>
              <a:xfrm>
                <a:off x="1850389" y="182955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91" y="91"/>
                      <a:pt x="91" y="69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7"/>
              <p:cNvSpPr/>
              <p:nvPr/>
            </p:nvSpPr>
            <p:spPr>
              <a:xfrm>
                <a:off x="2110620" y="1913029"/>
                <a:ext cx="28233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91" y="90"/>
                      <a:pt x="115" y="67"/>
                      <a:pt x="115" y="45"/>
                    </a:cubicBezTo>
                    <a:cubicBezTo>
                      <a:pt x="115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7"/>
              <p:cNvSpPr/>
              <p:nvPr/>
            </p:nvSpPr>
            <p:spPr>
              <a:xfrm>
                <a:off x="2027886" y="191302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5" y="90"/>
                    </a:cubicBezTo>
                    <a:cubicBezTo>
                      <a:pt x="67" y="90"/>
                      <a:pt x="90" y="67"/>
                      <a:pt x="90" y="45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7"/>
              <p:cNvSpPr/>
              <p:nvPr/>
            </p:nvSpPr>
            <p:spPr>
              <a:xfrm>
                <a:off x="1939015" y="1913029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5"/>
                    </a:cubicBezTo>
                    <a:cubicBezTo>
                      <a:pt x="1" y="67"/>
                      <a:pt x="23" y="90"/>
                      <a:pt x="46" y="90"/>
                    </a:cubicBezTo>
                    <a:cubicBezTo>
                      <a:pt x="68" y="90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7"/>
              <p:cNvSpPr/>
              <p:nvPr/>
            </p:nvSpPr>
            <p:spPr>
              <a:xfrm>
                <a:off x="1850389" y="191302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0"/>
                      <a:pt x="46" y="90"/>
                    </a:cubicBezTo>
                    <a:cubicBezTo>
                      <a:pt x="91" y="90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7"/>
              <p:cNvSpPr/>
              <p:nvPr/>
            </p:nvSpPr>
            <p:spPr>
              <a:xfrm>
                <a:off x="2199492" y="2001654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3" y="0"/>
                      <a:pt x="0" y="22"/>
                      <a:pt x="0" y="45"/>
                    </a:cubicBezTo>
                    <a:cubicBezTo>
                      <a:pt x="0" y="67"/>
                      <a:pt x="23" y="91"/>
                      <a:pt x="45" y="91"/>
                    </a:cubicBezTo>
                    <a:cubicBezTo>
                      <a:pt x="69" y="91"/>
                      <a:pt x="90" y="67"/>
                      <a:pt x="90" y="45"/>
                    </a:cubicBezTo>
                    <a:cubicBezTo>
                      <a:pt x="90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7"/>
              <p:cNvSpPr/>
              <p:nvPr/>
            </p:nvSpPr>
            <p:spPr>
              <a:xfrm>
                <a:off x="2110620" y="2001654"/>
                <a:ext cx="28233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91" y="91"/>
                      <a:pt x="115" y="67"/>
                      <a:pt x="115" y="45"/>
                    </a:cubicBezTo>
                    <a:cubicBezTo>
                      <a:pt x="115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7"/>
              <p:cNvSpPr/>
              <p:nvPr/>
            </p:nvSpPr>
            <p:spPr>
              <a:xfrm>
                <a:off x="2027886" y="2001654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1"/>
                      <a:pt x="45" y="91"/>
                    </a:cubicBezTo>
                    <a:cubicBezTo>
                      <a:pt x="67" y="91"/>
                      <a:pt x="90" y="67"/>
                      <a:pt x="90" y="45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7"/>
              <p:cNvSpPr/>
              <p:nvPr/>
            </p:nvSpPr>
            <p:spPr>
              <a:xfrm>
                <a:off x="1939015" y="2001654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5"/>
                    </a:cubicBezTo>
                    <a:cubicBezTo>
                      <a:pt x="1" y="67"/>
                      <a:pt x="23" y="91"/>
                      <a:pt x="46" y="91"/>
                    </a:cubicBezTo>
                    <a:cubicBezTo>
                      <a:pt x="68" y="91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7"/>
              <p:cNvSpPr/>
              <p:nvPr/>
            </p:nvSpPr>
            <p:spPr>
              <a:xfrm>
                <a:off x="1850389" y="2001654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91" y="91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7"/>
              <p:cNvSpPr/>
              <p:nvPr/>
            </p:nvSpPr>
            <p:spPr>
              <a:xfrm>
                <a:off x="2199492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3" y="0"/>
                      <a:pt x="0" y="22"/>
                      <a:pt x="0" y="46"/>
                    </a:cubicBezTo>
                    <a:cubicBezTo>
                      <a:pt x="0" y="67"/>
                      <a:pt x="23" y="91"/>
                      <a:pt x="45" y="91"/>
                    </a:cubicBezTo>
                    <a:cubicBezTo>
                      <a:pt x="69" y="91"/>
                      <a:pt x="90" y="67"/>
                      <a:pt x="90" y="46"/>
                    </a:cubicBezTo>
                    <a:cubicBezTo>
                      <a:pt x="90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7"/>
              <p:cNvSpPr/>
              <p:nvPr/>
            </p:nvSpPr>
            <p:spPr>
              <a:xfrm>
                <a:off x="2110620" y="2090280"/>
                <a:ext cx="28233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91" y="91"/>
                      <a:pt x="115" y="67"/>
                      <a:pt x="115" y="46"/>
                    </a:cubicBezTo>
                    <a:cubicBezTo>
                      <a:pt x="115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7"/>
              <p:cNvSpPr/>
              <p:nvPr/>
            </p:nvSpPr>
            <p:spPr>
              <a:xfrm>
                <a:off x="2027886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5" y="91"/>
                    </a:cubicBezTo>
                    <a:cubicBezTo>
                      <a:pt x="67" y="91"/>
                      <a:pt x="90" y="67"/>
                      <a:pt x="90" y="46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7"/>
              <p:cNvSpPr/>
              <p:nvPr/>
            </p:nvSpPr>
            <p:spPr>
              <a:xfrm>
                <a:off x="1939015" y="209028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6"/>
                    </a:cubicBezTo>
                    <a:cubicBezTo>
                      <a:pt x="1" y="67"/>
                      <a:pt x="23" y="91"/>
                      <a:pt x="46" y="91"/>
                    </a:cubicBezTo>
                    <a:cubicBezTo>
                      <a:pt x="68" y="91"/>
                      <a:pt x="91" y="67"/>
                      <a:pt x="91" y="46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7"/>
              <p:cNvSpPr/>
              <p:nvPr/>
            </p:nvSpPr>
            <p:spPr>
              <a:xfrm>
                <a:off x="1850389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6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91" y="91"/>
                      <a:pt x="91" y="67"/>
                      <a:pt x="91" y="46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7"/>
              <p:cNvSpPr/>
              <p:nvPr/>
            </p:nvSpPr>
            <p:spPr>
              <a:xfrm>
                <a:off x="2199492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5" y="0"/>
                    </a:moveTo>
                    <a:cubicBezTo>
                      <a:pt x="23" y="0"/>
                      <a:pt x="0" y="24"/>
                      <a:pt x="0" y="45"/>
                    </a:cubicBezTo>
                    <a:cubicBezTo>
                      <a:pt x="0" y="90"/>
                      <a:pt x="23" y="114"/>
                      <a:pt x="45" y="114"/>
                    </a:cubicBezTo>
                    <a:cubicBezTo>
                      <a:pt x="69" y="114"/>
                      <a:pt x="90" y="90"/>
                      <a:pt x="90" y="45"/>
                    </a:cubicBezTo>
                    <a:cubicBezTo>
                      <a:pt x="90" y="24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7"/>
              <p:cNvSpPr/>
              <p:nvPr/>
            </p:nvSpPr>
            <p:spPr>
              <a:xfrm>
                <a:off x="2110620" y="2173259"/>
                <a:ext cx="28233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4" extrusionOk="0">
                    <a:moveTo>
                      <a:pt x="46" y="0"/>
                    </a:moveTo>
                    <a:cubicBezTo>
                      <a:pt x="24" y="0"/>
                      <a:pt x="1" y="24"/>
                      <a:pt x="1" y="45"/>
                    </a:cubicBezTo>
                    <a:cubicBezTo>
                      <a:pt x="1" y="90"/>
                      <a:pt x="24" y="114"/>
                      <a:pt x="46" y="114"/>
                    </a:cubicBezTo>
                    <a:cubicBezTo>
                      <a:pt x="91" y="114"/>
                      <a:pt x="115" y="90"/>
                      <a:pt x="115" y="45"/>
                    </a:cubicBezTo>
                    <a:cubicBezTo>
                      <a:pt x="115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7"/>
              <p:cNvSpPr/>
              <p:nvPr/>
            </p:nvSpPr>
            <p:spPr>
              <a:xfrm>
                <a:off x="2027886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5" y="0"/>
                    </a:moveTo>
                    <a:cubicBezTo>
                      <a:pt x="22" y="0"/>
                      <a:pt x="0" y="24"/>
                      <a:pt x="0" y="45"/>
                    </a:cubicBezTo>
                    <a:cubicBezTo>
                      <a:pt x="0" y="90"/>
                      <a:pt x="22" y="114"/>
                      <a:pt x="45" y="114"/>
                    </a:cubicBezTo>
                    <a:cubicBezTo>
                      <a:pt x="67" y="114"/>
                      <a:pt x="90" y="90"/>
                      <a:pt x="90" y="45"/>
                    </a:cubicBezTo>
                    <a:cubicBezTo>
                      <a:pt x="90" y="24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7"/>
              <p:cNvSpPr/>
              <p:nvPr/>
            </p:nvSpPr>
            <p:spPr>
              <a:xfrm>
                <a:off x="2288118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5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7"/>
              <p:cNvSpPr/>
              <p:nvPr/>
            </p:nvSpPr>
            <p:spPr>
              <a:xfrm>
                <a:off x="2376744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6" y="0"/>
                    </a:moveTo>
                    <a:cubicBezTo>
                      <a:pt x="0" y="0"/>
                      <a:pt x="0" y="24"/>
                      <a:pt x="0" y="45"/>
                    </a:cubicBezTo>
                    <a:cubicBezTo>
                      <a:pt x="0" y="90"/>
                      <a:pt x="0" y="114"/>
                      <a:pt x="46" y="114"/>
                    </a:cubicBezTo>
                    <a:cubicBezTo>
                      <a:pt x="69" y="114"/>
                      <a:pt x="91" y="90"/>
                      <a:pt x="91" y="45"/>
                    </a:cubicBezTo>
                    <a:cubicBezTo>
                      <a:pt x="91" y="24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7"/>
              <p:cNvSpPr/>
              <p:nvPr/>
            </p:nvSpPr>
            <p:spPr>
              <a:xfrm>
                <a:off x="2288118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5" y="0"/>
                    </a:moveTo>
                    <a:cubicBezTo>
                      <a:pt x="24" y="0"/>
                      <a:pt x="0" y="24"/>
                      <a:pt x="0" y="45"/>
                    </a:cubicBezTo>
                    <a:cubicBezTo>
                      <a:pt x="0" y="90"/>
                      <a:pt x="24" y="114"/>
                      <a:pt x="45" y="114"/>
                    </a:cubicBezTo>
                    <a:cubicBezTo>
                      <a:pt x="69" y="114"/>
                      <a:pt x="91" y="90"/>
                      <a:pt x="91" y="45"/>
                    </a:cubicBezTo>
                    <a:cubicBezTo>
                      <a:pt x="91" y="24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7"/>
              <p:cNvSpPr/>
              <p:nvPr/>
            </p:nvSpPr>
            <p:spPr>
              <a:xfrm>
                <a:off x="1939015" y="2173259"/>
                <a:ext cx="22586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14" extrusionOk="0">
                    <a:moveTo>
                      <a:pt x="46" y="0"/>
                    </a:moveTo>
                    <a:cubicBezTo>
                      <a:pt x="23" y="0"/>
                      <a:pt x="1" y="24"/>
                      <a:pt x="1" y="45"/>
                    </a:cubicBezTo>
                    <a:cubicBezTo>
                      <a:pt x="1" y="90"/>
                      <a:pt x="23" y="114"/>
                      <a:pt x="46" y="114"/>
                    </a:cubicBezTo>
                    <a:cubicBezTo>
                      <a:pt x="68" y="114"/>
                      <a:pt x="91" y="90"/>
                      <a:pt x="91" y="45"/>
                    </a:cubicBezTo>
                    <a:cubicBezTo>
                      <a:pt x="91" y="24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7"/>
              <p:cNvSpPr/>
              <p:nvPr/>
            </p:nvSpPr>
            <p:spPr>
              <a:xfrm>
                <a:off x="1850389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6" y="0"/>
                    </a:moveTo>
                    <a:cubicBezTo>
                      <a:pt x="22" y="0"/>
                      <a:pt x="1" y="24"/>
                      <a:pt x="1" y="45"/>
                    </a:cubicBezTo>
                    <a:cubicBezTo>
                      <a:pt x="1" y="90"/>
                      <a:pt x="22" y="114"/>
                      <a:pt x="46" y="114"/>
                    </a:cubicBezTo>
                    <a:cubicBezTo>
                      <a:pt x="91" y="114"/>
                      <a:pt x="91" y="90"/>
                      <a:pt x="91" y="45"/>
                    </a:cubicBezTo>
                    <a:cubicBezTo>
                      <a:pt x="91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2" name="Google Shape;2962;p27"/>
            <p:cNvSpPr/>
            <p:nvPr/>
          </p:nvSpPr>
          <p:spPr>
            <a:xfrm>
              <a:off x="8364334" y="219877"/>
              <a:ext cx="182999" cy="167494"/>
            </a:xfrm>
            <a:custGeom>
              <a:avLst/>
              <a:gdLst/>
              <a:ahLst/>
              <a:cxnLst/>
              <a:rect l="l" t="t" r="r" b="b"/>
              <a:pathLst>
                <a:path w="543" h="497" extrusionOk="0">
                  <a:moveTo>
                    <a:pt x="1" y="0"/>
                  </a:moveTo>
                  <a:lnTo>
                    <a:pt x="271" y="497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7"/>
            <p:cNvSpPr/>
            <p:nvPr/>
          </p:nvSpPr>
          <p:spPr>
            <a:xfrm>
              <a:off x="7501746" y="387371"/>
              <a:ext cx="297247" cy="297243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60"/>
                  </a:moveTo>
                  <a:cubicBezTo>
                    <a:pt x="611" y="160"/>
                    <a:pt x="723" y="295"/>
                    <a:pt x="723" y="430"/>
                  </a:cubicBezTo>
                  <a:cubicBezTo>
                    <a:pt x="723" y="588"/>
                    <a:pt x="611" y="701"/>
                    <a:pt x="452" y="701"/>
                  </a:cubicBezTo>
                  <a:cubicBezTo>
                    <a:pt x="295" y="701"/>
                    <a:pt x="181" y="588"/>
                    <a:pt x="181" y="430"/>
                  </a:cubicBezTo>
                  <a:cubicBezTo>
                    <a:pt x="181" y="295"/>
                    <a:pt x="295" y="160"/>
                    <a:pt x="452" y="160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5"/>
                    <a:pt x="1" y="430"/>
                  </a:cubicBezTo>
                  <a:cubicBezTo>
                    <a:pt x="1" y="678"/>
                    <a:pt x="205" y="882"/>
                    <a:pt x="452" y="882"/>
                  </a:cubicBezTo>
                  <a:cubicBezTo>
                    <a:pt x="701" y="882"/>
                    <a:pt x="882" y="678"/>
                    <a:pt x="882" y="430"/>
                  </a:cubicBezTo>
                  <a:cubicBezTo>
                    <a:pt x="882" y="205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4" name="Google Shape;2964;p27"/>
            <p:cNvGrpSpPr/>
            <p:nvPr/>
          </p:nvGrpSpPr>
          <p:grpSpPr>
            <a:xfrm>
              <a:off x="7306727" y="870114"/>
              <a:ext cx="319814" cy="327228"/>
              <a:chOff x="1305734" y="1992982"/>
              <a:chExt cx="232982" cy="238383"/>
            </a:xfrm>
          </p:grpSpPr>
          <p:sp>
            <p:nvSpPr>
              <p:cNvPr id="2965" name="Google Shape;2965;p27"/>
              <p:cNvSpPr/>
              <p:nvPr/>
            </p:nvSpPr>
            <p:spPr>
              <a:xfrm>
                <a:off x="1399515" y="1992982"/>
                <a:ext cx="44681" cy="23838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971" extrusionOk="0">
                    <a:moveTo>
                      <a:pt x="1" y="1"/>
                    </a:moveTo>
                    <a:lnTo>
                      <a:pt x="1" y="971"/>
                    </a:lnTo>
                    <a:lnTo>
                      <a:pt x="181" y="97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7"/>
              <p:cNvSpPr/>
              <p:nvPr/>
            </p:nvSpPr>
            <p:spPr>
              <a:xfrm>
                <a:off x="1305734" y="2092900"/>
                <a:ext cx="232982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48" y="157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67" name="Google Shape;2967;p27"/>
          <p:cNvSpPr txBox="1">
            <a:spLocks noGrp="1"/>
          </p:cNvSpPr>
          <p:nvPr>
            <p:ph type="subTitle" idx="2"/>
          </p:nvPr>
        </p:nvSpPr>
        <p:spPr>
          <a:xfrm>
            <a:off x="5561125" y="1600207"/>
            <a:ext cx="2862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68" name="Google Shape;2968;p27"/>
          <p:cNvSpPr txBox="1">
            <a:spLocks noGrp="1"/>
          </p:cNvSpPr>
          <p:nvPr>
            <p:ph type="subTitle" idx="3"/>
          </p:nvPr>
        </p:nvSpPr>
        <p:spPr>
          <a:xfrm>
            <a:off x="5561125" y="1985103"/>
            <a:ext cx="2862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9" name="Google Shape;2969;p27"/>
          <p:cNvSpPr txBox="1">
            <a:spLocks noGrp="1"/>
          </p:cNvSpPr>
          <p:nvPr>
            <p:ph type="subTitle" idx="4"/>
          </p:nvPr>
        </p:nvSpPr>
        <p:spPr>
          <a:xfrm>
            <a:off x="5561125" y="3168105"/>
            <a:ext cx="2862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0" name="Google Shape;2970;p27"/>
          <p:cNvSpPr txBox="1">
            <a:spLocks noGrp="1"/>
          </p:cNvSpPr>
          <p:nvPr>
            <p:ph type="subTitle" idx="5"/>
          </p:nvPr>
        </p:nvSpPr>
        <p:spPr>
          <a:xfrm>
            <a:off x="5561125" y="2377549"/>
            <a:ext cx="2862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1" name="Google Shape;2971;p27"/>
          <p:cNvSpPr txBox="1">
            <a:spLocks noGrp="1"/>
          </p:cNvSpPr>
          <p:nvPr>
            <p:ph type="subTitle" idx="6"/>
          </p:nvPr>
        </p:nvSpPr>
        <p:spPr>
          <a:xfrm>
            <a:off x="5561125" y="2769991"/>
            <a:ext cx="2862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"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8"/>
          <p:cNvSpPr txBox="1">
            <a:spLocks noGrp="1"/>
          </p:cNvSpPr>
          <p:nvPr>
            <p:ph type="title"/>
          </p:nvPr>
        </p:nvSpPr>
        <p:spPr>
          <a:xfrm>
            <a:off x="720000" y="340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974" name="Google Shape;2974;p28"/>
          <p:cNvSpPr txBox="1">
            <a:spLocks noGrp="1"/>
          </p:cNvSpPr>
          <p:nvPr>
            <p:ph type="subTitle" idx="1"/>
          </p:nvPr>
        </p:nvSpPr>
        <p:spPr>
          <a:xfrm>
            <a:off x="790200" y="3239903"/>
            <a:ext cx="1596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75" name="Google Shape;2975;p28"/>
          <p:cNvSpPr txBox="1">
            <a:spLocks noGrp="1"/>
          </p:cNvSpPr>
          <p:nvPr>
            <p:ph type="subTitle" idx="2"/>
          </p:nvPr>
        </p:nvSpPr>
        <p:spPr>
          <a:xfrm>
            <a:off x="720000" y="2578103"/>
            <a:ext cx="1737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76" name="Google Shape;2976;p28"/>
          <p:cNvSpPr txBox="1">
            <a:spLocks noGrp="1"/>
          </p:cNvSpPr>
          <p:nvPr>
            <p:ph type="subTitle" idx="3"/>
          </p:nvPr>
        </p:nvSpPr>
        <p:spPr>
          <a:xfrm>
            <a:off x="2784400" y="3239903"/>
            <a:ext cx="1596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77" name="Google Shape;2977;p28"/>
          <p:cNvSpPr txBox="1">
            <a:spLocks noGrp="1"/>
          </p:cNvSpPr>
          <p:nvPr>
            <p:ph type="subTitle" idx="4"/>
          </p:nvPr>
        </p:nvSpPr>
        <p:spPr>
          <a:xfrm>
            <a:off x="2714200" y="2578103"/>
            <a:ext cx="1737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78" name="Google Shape;2978;p28"/>
          <p:cNvSpPr txBox="1">
            <a:spLocks noGrp="1"/>
          </p:cNvSpPr>
          <p:nvPr>
            <p:ph type="subTitle" idx="5"/>
          </p:nvPr>
        </p:nvSpPr>
        <p:spPr>
          <a:xfrm>
            <a:off x="4776338" y="3239903"/>
            <a:ext cx="1596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79" name="Google Shape;2979;p28"/>
          <p:cNvSpPr txBox="1">
            <a:spLocks noGrp="1"/>
          </p:cNvSpPr>
          <p:nvPr>
            <p:ph type="subTitle" idx="6"/>
          </p:nvPr>
        </p:nvSpPr>
        <p:spPr>
          <a:xfrm>
            <a:off x="4706138" y="2578103"/>
            <a:ext cx="1737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80" name="Google Shape;2980;p28"/>
          <p:cNvSpPr txBox="1">
            <a:spLocks noGrp="1"/>
          </p:cNvSpPr>
          <p:nvPr>
            <p:ph type="subTitle" idx="7"/>
          </p:nvPr>
        </p:nvSpPr>
        <p:spPr>
          <a:xfrm>
            <a:off x="6768225" y="3239903"/>
            <a:ext cx="1596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81" name="Google Shape;2981;p28"/>
          <p:cNvSpPr txBox="1">
            <a:spLocks noGrp="1"/>
          </p:cNvSpPr>
          <p:nvPr>
            <p:ph type="subTitle" idx="8"/>
          </p:nvPr>
        </p:nvSpPr>
        <p:spPr>
          <a:xfrm>
            <a:off x="6698088" y="2596703"/>
            <a:ext cx="1737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82" name="Google Shape;2982;p28"/>
          <p:cNvSpPr txBox="1">
            <a:spLocks noGrp="1"/>
          </p:cNvSpPr>
          <p:nvPr>
            <p:ph type="title" idx="9" hasCustomPrompt="1"/>
          </p:nvPr>
        </p:nvSpPr>
        <p:spPr>
          <a:xfrm>
            <a:off x="1149500" y="1774237"/>
            <a:ext cx="888000" cy="6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2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983" name="Google Shape;2983;p28"/>
          <p:cNvSpPr txBox="1">
            <a:spLocks noGrp="1"/>
          </p:cNvSpPr>
          <p:nvPr>
            <p:ph type="title" idx="13" hasCustomPrompt="1"/>
          </p:nvPr>
        </p:nvSpPr>
        <p:spPr>
          <a:xfrm>
            <a:off x="3138675" y="1774237"/>
            <a:ext cx="888000" cy="6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2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984" name="Google Shape;2984;p28"/>
          <p:cNvSpPr txBox="1">
            <a:spLocks noGrp="1"/>
          </p:cNvSpPr>
          <p:nvPr>
            <p:ph type="title" idx="14" hasCustomPrompt="1"/>
          </p:nvPr>
        </p:nvSpPr>
        <p:spPr>
          <a:xfrm>
            <a:off x="5132850" y="1774237"/>
            <a:ext cx="888000" cy="6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2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985" name="Google Shape;2985;p28"/>
          <p:cNvSpPr txBox="1">
            <a:spLocks noGrp="1"/>
          </p:cNvSpPr>
          <p:nvPr>
            <p:ph type="title" idx="15" hasCustomPrompt="1"/>
          </p:nvPr>
        </p:nvSpPr>
        <p:spPr>
          <a:xfrm>
            <a:off x="7122550" y="1774237"/>
            <a:ext cx="888000" cy="6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2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2986" name="Google Shape;2986;p28"/>
          <p:cNvGrpSpPr/>
          <p:nvPr/>
        </p:nvGrpSpPr>
        <p:grpSpPr>
          <a:xfrm rot="5400000">
            <a:off x="8363463" y="4495906"/>
            <a:ext cx="458924" cy="456220"/>
            <a:chOff x="283483" y="4015472"/>
            <a:chExt cx="424105" cy="421606"/>
          </a:xfrm>
        </p:grpSpPr>
        <p:sp>
          <p:nvSpPr>
            <p:cNvPr id="2987" name="Google Shape;2987;p28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2" name="Google Shape;3012;p28"/>
          <p:cNvSpPr/>
          <p:nvPr/>
        </p:nvSpPr>
        <p:spPr>
          <a:xfrm>
            <a:off x="8346571" y="3050133"/>
            <a:ext cx="234000" cy="234531"/>
          </a:xfrm>
          <a:custGeom>
            <a:avLst/>
            <a:gdLst/>
            <a:ahLst/>
            <a:cxnLst/>
            <a:rect l="l" t="t" r="r" b="b"/>
            <a:pathLst>
              <a:path w="881" h="883" extrusionOk="0">
                <a:moveTo>
                  <a:pt x="429" y="160"/>
                </a:moveTo>
                <a:cubicBezTo>
                  <a:pt x="588" y="160"/>
                  <a:pt x="723" y="295"/>
                  <a:pt x="723" y="431"/>
                </a:cubicBezTo>
                <a:cubicBezTo>
                  <a:pt x="723" y="588"/>
                  <a:pt x="588" y="723"/>
                  <a:pt x="429" y="723"/>
                </a:cubicBezTo>
                <a:cubicBezTo>
                  <a:pt x="294" y="723"/>
                  <a:pt x="158" y="588"/>
                  <a:pt x="158" y="431"/>
                </a:cubicBezTo>
                <a:cubicBezTo>
                  <a:pt x="158" y="295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205"/>
                  <a:pt x="1" y="431"/>
                </a:cubicBezTo>
                <a:cubicBezTo>
                  <a:pt x="1" y="678"/>
                  <a:pt x="203" y="882"/>
                  <a:pt x="429" y="882"/>
                </a:cubicBezTo>
                <a:cubicBezTo>
                  <a:pt x="678" y="882"/>
                  <a:pt x="880" y="678"/>
                  <a:pt x="880" y="431"/>
                </a:cubicBezTo>
                <a:cubicBezTo>
                  <a:pt x="880" y="205"/>
                  <a:pt x="678" y="1"/>
                  <a:pt x="4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3" name="Google Shape;3013;p28"/>
          <p:cNvGrpSpPr/>
          <p:nvPr/>
        </p:nvGrpSpPr>
        <p:grpSpPr>
          <a:xfrm rot="-2700000">
            <a:off x="954790" y="4518724"/>
            <a:ext cx="210344" cy="215921"/>
            <a:chOff x="800525" y="2705314"/>
            <a:chExt cx="194400" cy="199555"/>
          </a:xfrm>
        </p:grpSpPr>
        <p:sp>
          <p:nvSpPr>
            <p:cNvPr id="3014" name="Google Shape;3014;p28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6" name="Google Shape;3016;p28"/>
          <p:cNvSpPr/>
          <p:nvPr/>
        </p:nvSpPr>
        <p:spPr>
          <a:xfrm>
            <a:off x="4435316" y="46801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7" name="Google Shape;3017;p28"/>
          <p:cNvGrpSpPr/>
          <p:nvPr/>
        </p:nvGrpSpPr>
        <p:grpSpPr>
          <a:xfrm rot="-2700000">
            <a:off x="8555482" y="1355774"/>
            <a:ext cx="243782" cy="238259"/>
            <a:chOff x="5387475" y="3939240"/>
            <a:chExt cx="185595" cy="181389"/>
          </a:xfrm>
        </p:grpSpPr>
        <p:sp>
          <p:nvSpPr>
            <p:cNvPr id="3018" name="Google Shape;3018;p28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0" name="Google Shape;3020;p28"/>
          <p:cNvGrpSpPr/>
          <p:nvPr/>
        </p:nvGrpSpPr>
        <p:grpSpPr>
          <a:xfrm rot="10800000">
            <a:off x="8506953" y="407319"/>
            <a:ext cx="228156" cy="228156"/>
            <a:chOff x="6339041" y="3044617"/>
            <a:chExt cx="210846" cy="210846"/>
          </a:xfrm>
        </p:grpSpPr>
        <p:sp>
          <p:nvSpPr>
            <p:cNvPr id="3021" name="Google Shape;3021;p28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4" name="Google Shape;3024;p28"/>
          <p:cNvSpPr/>
          <p:nvPr/>
        </p:nvSpPr>
        <p:spPr>
          <a:xfrm rot="-1929275">
            <a:off x="199394" y="25091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5" name="Google Shape;3025;p28"/>
          <p:cNvGrpSpPr/>
          <p:nvPr/>
        </p:nvGrpSpPr>
        <p:grpSpPr>
          <a:xfrm>
            <a:off x="7521710" y="521404"/>
            <a:ext cx="243778" cy="238255"/>
            <a:chOff x="5225094" y="4199975"/>
            <a:chExt cx="185595" cy="181389"/>
          </a:xfrm>
        </p:grpSpPr>
        <p:sp>
          <p:nvSpPr>
            <p:cNvPr id="3026" name="Google Shape;3026;p28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8" name="Google Shape;3028;p28"/>
          <p:cNvGrpSpPr/>
          <p:nvPr/>
        </p:nvGrpSpPr>
        <p:grpSpPr>
          <a:xfrm rot="2700000">
            <a:off x="2232524" y="1172236"/>
            <a:ext cx="243782" cy="238259"/>
            <a:chOff x="5225094" y="4199975"/>
            <a:chExt cx="185595" cy="181389"/>
          </a:xfrm>
        </p:grpSpPr>
        <p:sp>
          <p:nvSpPr>
            <p:cNvPr id="3029" name="Google Shape;3029;p28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8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1" name="Google Shape;3031;p28"/>
          <p:cNvSpPr/>
          <p:nvPr/>
        </p:nvSpPr>
        <p:spPr>
          <a:xfrm rot="5400000">
            <a:off x="759941" y="6354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">
  <p:cSld name="BLANK_2_1_1_1_1_4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29"/>
          <p:cNvSpPr txBox="1">
            <a:spLocks noGrp="1"/>
          </p:cNvSpPr>
          <p:nvPr>
            <p:ph type="subTitle" idx="1"/>
          </p:nvPr>
        </p:nvSpPr>
        <p:spPr>
          <a:xfrm>
            <a:off x="938151" y="3318846"/>
            <a:ext cx="22449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4" name="Google Shape;3034;p29"/>
          <p:cNvSpPr txBox="1">
            <a:spLocks noGrp="1"/>
          </p:cNvSpPr>
          <p:nvPr>
            <p:ph type="subTitle" idx="2"/>
          </p:nvPr>
        </p:nvSpPr>
        <p:spPr>
          <a:xfrm>
            <a:off x="3546176" y="3318846"/>
            <a:ext cx="22449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5" name="Google Shape;3035;p29"/>
          <p:cNvSpPr txBox="1">
            <a:spLocks noGrp="1"/>
          </p:cNvSpPr>
          <p:nvPr>
            <p:ph type="subTitle" idx="3"/>
          </p:nvPr>
        </p:nvSpPr>
        <p:spPr>
          <a:xfrm>
            <a:off x="6154226" y="3318846"/>
            <a:ext cx="22449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6" name="Google Shape;3036;p29"/>
          <p:cNvSpPr txBox="1">
            <a:spLocks noGrp="1"/>
          </p:cNvSpPr>
          <p:nvPr>
            <p:ph type="subTitle" idx="4"/>
          </p:nvPr>
        </p:nvSpPr>
        <p:spPr>
          <a:xfrm>
            <a:off x="938151" y="3963798"/>
            <a:ext cx="22449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7" name="Google Shape;3037;p29"/>
          <p:cNvSpPr txBox="1">
            <a:spLocks noGrp="1"/>
          </p:cNvSpPr>
          <p:nvPr>
            <p:ph type="subTitle" idx="5"/>
          </p:nvPr>
        </p:nvSpPr>
        <p:spPr>
          <a:xfrm>
            <a:off x="3546176" y="3963798"/>
            <a:ext cx="22449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8" name="Google Shape;3038;p29"/>
          <p:cNvSpPr txBox="1">
            <a:spLocks noGrp="1"/>
          </p:cNvSpPr>
          <p:nvPr>
            <p:ph type="subTitle" idx="6"/>
          </p:nvPr>
        </p:nvSpPr>
        <p:spPr>
          <a:xfrm>
            <a:off x="6154226" y="3963798"/>
            <a:ext cx="22449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9" name="Google Shape;3039;p29"/>
          <p:cNvSpPr txBox="1">
            <a:spLocks noGrp="1"/>
          </p:cNvSpPr>
          <p:nvPr>
            <p:ph type="title"/>
          </p:nvPr>
        </p:nvSpPr>
        <p:spPr>
          <a:xfrm>
            <a:off x="732400" y="340225"/>
            <a:ext cx="767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3040" name="Google Shape;3040;p29"/>
          <p:cNvSpPr txBox="1">
            <a:spLocks noGrp="1"/>
          </p:cNvSpPr>
          <p:nvPr>
            <p:ph type="subTitle" idx="7"/>
          </p:nvPr>
        </p:nvSpPr>
        <p:spPr>
          <a:xfrm>
            <a:off x="720000" y="1030372"/>
            <a:ext cx="76791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NE_COLUMN_TEXT_1_1_1_1"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30"/>
          <p:cNvSpPr txBox="1">
            <a:spLocks noGrp="1"/>
          </p:cNvSpPr>
          <p:nvPr>
            <p:ph type="title"/>
          </p:nvPr>
        </p:nvSpPr>
        <p:spPr>
          <a:xfrm>
            <a:off x="3060300" y="1051909"/>
            <a:ext cx="30003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 b="1"/>
            </a:lvl9pPr>
          </a:lstStyle>
          <a:p>
            <a:endParaRPr/>
          </a:p>
        </p:txBody>
      </p:sp>
      <p:sp>
        <p:nvSpPr>
          <p:cNvPr id="3043" name="Google Shape;3043;p30"/>
          <p:cNvSpPr txBox="1">
            <a:spLocks noGrp="1"/>
          </p:cNvSpPr>
          <p:nvPr>
            <p:ph type="subTitle" idx="1"/>
          </p:nvPr>
        </p:nvSpPr>
        <p:spPr>
          <a:xfrm>
            <a:off x="2217750" y="1930484"/>
            <a:ext cx="4564500" cy="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44" name="Google Shape;3044;p30"/>
          <p:cNvSpPr txBox="1">
            <a:spLocks noGrp="1"/>
          </p:cNvSpPr>
          <p:nvPr>
            <p:ph type="subTitle" idx="2"/>
          </p:nvPr>
        </p:nvSpPr>
        <p:spPr>
          <a:xfrm>
            <a:off x="3480550" y="2767738"/>
            <a:ext cx="21837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45" name="Google Shape;3045;p30"/>
          <p:cNvSpPr txBox="1">
            <a:spLocks noGrp="1"/>
          </p:cNvSpPr>
          <p:nvPr>
            <p:ph type="subTitle" idx="3"/>
          </p:nvPr>
        </p:nvSpPr>
        <p:spPr>
          <a:xfrm>
            <a:off x="2037600" y="4363148"/>
            <a:ext cx="5069700" cy="2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 b="1"/>
            </a:lvl9pPr>
          </a:lstStyle>
          <a:p>
            <a:endParaRPr/>
          </a:p>
        </p:txBody>
      </p:sp>
      <p:sp>
        <p:nvSpPr>
          <p:cNvPr id="3046" name="Google Shape;3046;p30"/>
          <p:cNvSpPr txBox="1"/>
          <p:nvPr/>
        </p:nvSpPr>
        <p:spPr>
          <a:xfrm>
            <a:off x="2355900" y="3820225"/>
            <a:ext cx="44322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s" sz="1200" b="1">
                <a:solidFill>
                  <a:schemeClr val="accent5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s" sz="1200" b="1">
                <a:solidFill>
                  <a:schemeClr val="accent5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s" sz="1200" b="1">
                <a:solidFill>
                  <a:schemeClr val="accent5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2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1500" b="1">
              <a:solidFill>
                <a:schemeClr val="accent5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09500" y="338769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1091600" y="1210775"/>
            <a:ext cx="7172400" cy="3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8731700" y="2207635"/>
            <a:ext cx="224608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8102715" y="722596"/>
            <a:ext cx="241672" cy="247275"/>
            <a:chOff x="1305734" y="1992982"/>
            <a:chExt cx="232982" cy="238383"/>
          </a:xfrm>
        </p:grpSpPr>
        <p:sp>
          <p:nvSpPr>
            <p:cNvPr id="19" name="Google Shape;19;p4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4"/>
          <p:cNvSpPr/>
          <p:nvPr/>
        </p:nvSpPr>
        <p:spPr>
          <a:xfrm rot="10800000">
            <a:off x="8142757" y="356509"/>
            <a:ext cx="723078" cy="125199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 rot="10800000">
            <a:off x="8423993" y="4483813"/>
            <a:ext cx="319772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 rot="10800000" flipH="1">
            <a:off x="1038947" y="4113597"/>
            <a:ext cx="225620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 flipH="1">
            <a:off x="275124" y="790817"/>
            <a:ext cx="444865" cy="442892"/>
            <a:chOff x="-58641" y="2895500"/>
            <a:chExt cx="680326" cy="680326"/>
          </a:xfrm>
        </p:grpSpPr>
        <p:sp>
          <p:nvSpPr>
            <p:cNvPr id="25" name="Google Shape;25;p4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/>
          <p:nvPr/>
        </p:nvSpPr>
        <p:spPr>
          <a:xfrm flipH="1">
            <a:off x="217027" y="4701930"/>
            <a:ext cx="726337" cy="125199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991157" y="298518"/>
            <a:ext cx="321213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BLANK_2_2_1"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31"/>
          <p:cNvSpPr txBox="1">
            <a:spLocks noGrp="1"/>
          </p:cNvSpPr>
          <p:nvPr>
            <p:ph type="subTitle" idx="1"/>
          </p:nvPr>
        </p:nvSpPr>
        <p:spPr>
          <a:xfrm>
            <a:off x="720000" y="1462648"/>
            <a:ext cx="5094000" cy="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49" name="Google Shape;3049;p31"/>
          <p:cNvSpPr txBox="1">
            <a:spLocks noGrp="1"/>
          </p:cNvSpPr>
          <p:nvPr>
            <p:ph type="subTitle" idx="2"/>
          </p:nvPr>
        </p:nvSpPr>
        <p:spPr>
          <a:xfrm>
            <a:off x="720000" y="1838075"/>
            <a:ext cx="5991600" cy="26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R="50800" lvl="1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R="50800" lvl="2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R="50800" lvl="3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R="50800" lvl="4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R="50800" lvl="5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R="50800" lvl="6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R="50800" lvl="7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R="50800" lvl="8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0" name="Google Shape;3050;p31"/>
          <p:cNvSpPr txBox="1">
            <a:spLocks noGrp="1"/>
          </p:cNvSpPr>
          <p:nvPr>
            <p:ph type="title"/>
          </p:nvPr>
        </p:nvSpPr>
        <p:spPr>
          <a:xfrm>
            <a:off x="720000" y="338328"/>
            <a:ext cx="77040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051" name="Google Shape;3051;p31"/>
          <p:cNvGrpSpPr/>
          <p:nvPr/>
        </p:nvGrpSpPr>
        <p:grpSpPr>
          <a:xfrm>
            <a:off x="7740590" y="917557"/>
            <a:ext cx="444788" cy="444788"/>
            <a:chOff x="-309341" y="2935180"/>
            <a:chExt cx="742179" cy="742179"/>
          </a:xfrm>
        </p:grpSpPr>
        <p:sp>
          <p:nvSpPr>
            <p:cNvPr id="3052" name="Google Shape;3052;p31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8" name="Google Shape;3058;p31"/>
          <p:cNvSpPr/>
          <p:nvPr/>
        </p:nvSpPr>
        <p:spPr>
          <a:xfrm>
            <a:off x="7386920" y="1164168"/>
            <a:ext cx="798456" cy="132363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1"/>
          <p:cNvSpPr/>
          <p:nvPr/>
        </p:nvSpPr>
        <p:spPr>
          <a:xfrm>
            <a:off x="7610564" y="4461098"/>
            <a:ext cx="351168" cy="264501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0" name="Google Shape;3060;p31"/>
          <p:cNvGrpSpPr/>
          <p:nvPr/>
        </p:nvGrpSpPr>
        <p:grpSpPr>
          <a:xfrm rot="-2700000">
            <a:off x="6664682" y="2279674"/>
            <a:ext cx="243782" cy="238259"/>
            <a:chOff x="5387475" y="3939240"/>
            <a:chExt cx="185595" cy="181389"/>
          </a:xfrm>
        </p:grpSpPr>
        <p:sp>
          <p:nvSpPr>
            <p:cNvPr id="3061" name="Google Shape;3061;p31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3" name="Google Shape;3063;p31"/>
          <p:cNvGrpSpPr/>
          <p:nvPr/>
        </p:nvGrpSpPr>
        <p:grpSpPr>
          <a:xfrm>
            <a:off x="5934460" y="540004"/>
            <a:ext cx="243778" cy="238255"/>
            <a:chOff x="5225094" y="4199975"/>
            <a:chExt cx="185595" cy="181389"/>
          </a:xfrm>
        </p:grpSpPr>
        <p:sp>
          <p:nvSpPr>
            <p:cNvPr id="3064" name="Google Shape;3064;p31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6" name="Google Shape;3066;p31"/>
          <p:cNvSpPr/>
          <p:nvPr/>
        </p:nvSpPr>
        <p:spPr>
          <a:xfrm rot="-5400000">
            <a:off x="7814422" y="310742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p32"/>
          <p:cNvSpPr txBox="1">
            <a:spLocks noGrp="1"/>
          </p:cNvSpPr>
          <p:nvPr>
            <p:ph type="title"/>
          </p:nvPr>
        </p:nvSpPr>
        <p:spPr>
          <a:xfrm>
            <a:off x="720000" y="338328"/>
            <a:ext cx="77040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ONE_COLUMN_TEXT_1_1_1_1_1_1"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33"/>
          <p:cNvSpPr txBox="1">
            <a:spLocks noGrp="1"/>
          </p:cNvSpPr>
          <p:nvPr>
            <p:ph type="title"/>
          </p:nvPr>
        </p:nvSpPr>
        <p:spPr>
          <a:xfrm>
            <a:off x="909500" y="338769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71" name="Google Shape;3071;p33"/>
          <p:cNvSpPr/>
          <p:nvPr/>
        </p:nvSpPr>
        <p:spPr>
          <a:xfrm>
            <a:off x="6994100" y="1958485"/>
            <a:ext cx="224608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2" name="Google Shape;3072;p33"/>
          <p:cNvGrpSpPr/>
          <p:nvPr/>
        </p:nvGrpSpPr>
        <p:grpSpPr>
          <a:xfrm>
            <a:off x="7053440" y="1294261"/>
            <a:ext cx="241672" cy="247275"/>
            <a:chOff x="1305734" y="1992982"/>
            <a:chExt cx="232982" cy="238383"/>
          </a:xfrm>
        </p:grpSpPr>
        <p:sp>
          <p:nvSpPr>
            <p:cNvPr id="3073" name="Google Shape;3073;p33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5" name="Google Shape;3075;p33"/>
          <p:cNvSpPr/>
          <p:nvPr/>
        </p:nvSpPr>
        <p:spPr>
          <a:xfrm rot="10800000">
            <a:off x="7841782" y="4204259"/>
            <a:ext cx="723078" cy="125199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33"/>
          <p:cNvSpPr/>
          <p:nvPr/>
        </p:nvSpPr>
        <p:spPr>
          <a:xfrm rot="10800000">
            <a:off x="7841768" y="1473326"/>
            <a:ext cx="319772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33"/>
          <p:cNvSpPr/>
          <p:nvPr/>
        </p:nvSpPr>
        <p:spPr>
          <a:xfrm rot="10800000" flipH="1">
            <a:off x="2009447" y="3813759"/>
            <a:ext cx="225620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8" name="Google Shape;3078;p33"/>
          <p:cNvGrpSpPr/>
          <p:nvPr/>
        </p:nvGrpSpPr>
        <p:grpSpPr>
          <a:xfrm flipH="1">
            <a:off x="571962" y="414354"/>
            <a:ext cx="444865" cy="442892"/>
            <a:chOff x="-58641" y="2895500"/>
            <a:chExt cx="680326" cy="680326"/>
          </a:xfrm>
        </p:grpSpPr>
        <p:sp>
          <p:nvSpPr>
            <p:cNvPr id="3079" name="Google Shape;3079;p33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5" name="Google Shape;3085;p33"/>
          <p:cNvSpPr/>
          <p:nvPr/>
        </p:nvSpPr>
        <p:spPr>
          <a:xfrm flipH="1">
            <a:off x="3699888" y="1837075"/>
            <a:ext cx="321213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6" name="Google Shape;3086;p33"/>
          <p:cNvGrpSpPr/>
          <p:nvPr/>
        </p:nvGrpSpPr>
        <p:grpSpPr>
          <a:xfrm>
            <a:off x="775153" y="3956971"/>
            <a:ext cx="241672" cy="247275"/>
            <a:chOff x="1305734" y="1992982"/>
            <a:chExt cx="232982" cy="238383"/>
          </a:xfrm>
        </p:grpSpPr>
        <p:sp>
          <p:nvSpPr>
            <p:cNvPr id="3087" name="Google Shape;3087;p33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lt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34"/>
          <p:cNvGrpSpPr/>
          <p:nvPr/>
        </p:nvGrpSpPr>
        <p:grpSpPr>
          <a:xfrm rot="-2700000">
            <a:off x="954790" y="4537324"/>
            <a:ext cx="210344" cy="215921"/>
            <a:chOff x="800525" y="2705314"/>
            <a:chExt cx="194400" cy="199555"/>
          </a:xfrm>
        </p:grpSpPr>
        <p:sp>
          <p:nvSpPr>
            <p:cNvPr id="3091" name="Google Shape;3091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3" name="Google Shape;3093;p34"/>
          <p:cNvSpPr/>
          <p:nvPr/>
        </p:nvSpPr>
        <p:spPr>
          <a:xfrm>
            <a:off x="4435316" y="46987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4" name="Google Shape;3094;p34"/>
          <p:cNvGrpSpPr/>
          <p:nvPr/>
        </p:nvGrpSpPr>
        <p:grpSpPr>
          <a:xfrm rot="-2700000">
            <a:off x="8555482" y="1374374"/>
            <a:ext cx="243782" cy="238259"/>
            <a:chOff x="5387475" y="3939240"/>
            <a:chExt cx="185595" cy="181389"/>
          </a:xfrm>
        </p:grpSpPr>
        <p:sp>
          <p:nvSpPr>
            <p:cNvPr id="3095" name="Google Shape;3095;p34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34"/>
          <p:cNvSpPr/>
          <p:nvPr/>
        </p:nvSpPr>
        <p:spPr>
          <a:xfrm rot="-1929275">
            <a:off x="199394" y="25277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8" name="Google Shape;3098;p34"/>
          <p:cNvGrpSpPr/>
          <p:nvPr/>
        </p:nvGrpSpPr>
        <p:grpSpPr>
          <a:xfrm>
            <a:off x="7648910" y="446604"/>
            <a:ext cx="243778" cy="238255"/>
            <a:chOff x="5225094" y="4199975"/>
            <a:chExt cx="185595" cy="181389"/>
          </a:xfrm>
        </p:grpSpPr>
        <p:sp>
          <p:nvSpPr>
            <p:cNvPr id="3099" name="Google Shape;3099;p34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34"/>
          <p:cNvGrpSpPr/>
          <p:nvPr/>
        </p:nvGrpSpPr>
        <p:grpSpPr>
          <a:xfrm>
            <a:off x="790178" y="199995"/>
            <a:ext cx="444788" cy="444788"/>
            <a:chOff x="-309341" y="2935180"/>
            <a:chExt cx="742179" cy="742179"/>
          </a:xfrm>
        </p:grpSpPr>
        <p:sp>
          <p:nvSpPr>
            <p:cNvPr id="3102" name="Google Shape;3102;p34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34"/>
          <p:cNvSpPr/>
          <p:nvPr/>
        </p:nvSpPr>
        <p:spPr>
          <a:xfrm>
            <a:off x="436507" y="446605"/>
            <a:ext cx="798456" cy="132363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34"/>
          <p:cNvSpPr/>
          <p:nvPr/>
        </p:nvSpPr>
        <p:spPr>
          <a:xfrm>
            <a:off x="660152" y="952698"/>
            <a:ext cx="351168" cy="264501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0" name="Google Shape;3110;p34"/>
          <p:cNvGrpSpPr/>
          <p:nvPr/>
        </p:nvGrpSpPr>
        <p:grpSpPr>
          <a:xfrm rot="2700000">
            <a:off x="339842" y="775705"/>
            <a:ext cx="227749" cy="222652"/>
            <a:chOff x="8360742" y="4418908"/>
            <a:chExt cx="153843" cy="150357"/>
          </a:xfrm>
        </p:grpSpPr>
        <p:sp>
          <p:nvSpPr>
            <p:cNvPr id="3111" name="Google Shape;3111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3" name="Google Shape;3113;p34"/>
          <p:cNvSpPr/>
          <p:nvPr/>
        </p:nvSpPr>
        <p:spPr>
          <a:xfrm rot="5400000">
            <a:off x="8326123" y="4362147"/>
            <a:ext cx="958705" cy="23623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4" name="Google Shape;3114;p34"/>
          <p:cNvGrpSpPr/>
          <p:nvPr/>
        </p:nvGrpSpPr>
        <p:grpSpPr>
          <a:xfrm rot="5400000">
            <a:off x="8433466" y="4247675"/>
            <a:ext cx="880118" cy="221812"/>
            <a:chOff x="8002498" y="1073094"/>
            <a:chExt cx="880118" cy="221812"/>
          </a:xfrm>
        </p:grpSpPr>
        <p:sp>
          <p:nvSpPr>
            <p:cNvPr id="3115" name="Google Shape;3115;p34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5" name="Google Shape;3145;p34"/>
          <p:cNvSpPr/>
          <p:nvPr/>
        </p:nvSpPr>
        <p:spPr>
          <a:xfrm rot="5400000">
            <a:off x="7890006" y="4633087"/>
            <a:ext cx="310423" cy="305021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6" name="Google Shape;3146;p34"/>
          <p:cNvGrpSpPr/>
          <p:nvPr/>
        </p:nvGrpSpPr>
        <p:grpSpPr>
          <a:xfrm rot="5400000">
            <a:off x="8537410" y="4626802"/>
            <a:ext cx="227749" cy="222649"/>
            <a:chOff x="8360742" y="4418908"/>
            <a:chExt cx="153843" cy="150357"/>
          </a:xfrm>
        </p:grpSpPr>
        <p:sp>
          <p:nvSpPr>
            <p:cNvPr id="3147" name="Google Shape;3147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9" name="Google Shape;3149;p34"/>
          <p:cNvSpPr/>
          <p:nvPr/>
        </p:nvSpPr>
        <p:spPr>
          <a:xfrm rot="5400000">
            <a:off x="8343709" y="4288805"/>
            <a:ext cx="139900" cy="139583"/>
          </a:xfrm>
          <a:custGeom>
            <a:avLst/>
            <a:gdLst/>
            <a:ahLst/>
            <a:cxnLst/>
            <a:rect l="l" t="t" r="r" b="b"/>
            <a:pathLst>
              <a:path w="883" h="881" extrusionOk="0">
                <a:moveTo>
                  <a:pt x="452" y="158"/>
                </a:moveTo>
                <a:cubicBezTo>
                  <a:pt x="588" y="158"/>
                  <a:pt x="723" y="293"/>
                  <a:pt x="723" y="429"/>
                </a:cubicBezTo>
                <a:cubicBezTo>
                  <a:pt x="723" y="588"/>
                  <a:pt x="588" y="723"/>
                  <a:pt x="452" y="723"/>
                </a:cubicBezTo>
                <a:cubicBezTo>
                  <a:pt x="295" y="723"/>
                  <a:pt x="182" y="588"/>
                  <a:pt x="182" y="429"/>
                </a:cubicBezTo>
                <a:cubicBezTo>
                  <a:pt x="182" y="293"/>
                  <a:pt x="295" y="158"/>
                  <a:pt x="452" y="158"/>
                </a:cubicBezTo>
                <a:close/>
                <a:moveTo>
                  <a:pt x="452" y="1"/>
                </a:moveTo>
                <a:cubicBezTo>
                  <a:pt x="205" y="1"/>
                  <a:pt x="1" y="203"/>
                  <a:pt x="1" y="429"/>
                </a:cubicBezTo>
                <a:cubicBezTo>
                  <a:pt x="1" y="678"/>
                  <a:pt x="205" y="880"/>
                  <a:pt x="452" y="880"/>
                </a:cubicBezTo>
                <a:cubicBezTo>
                  <a:pt x="678" y="880"/>
                  <a:pt x="882" y="678"/>
                  <a:pt x="882" y="429"/>
                </a:cubicBezTo>
                <a:cubicBezTo>
                  <a:pt x="882" y="203"/>
                  <a:pt x="678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4"/>
          <p:cNvSpPr/>
          <p:nvPr/>
        </p:nvSpPr>
        <p:spPr>
          <a:xfrm rot="-5400000">
            <a:off x="8096235" y="59047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_2">
    <p:bg>
      <p:bgPr>
        <a:solidFill>
          <a:schemeClr val="l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35"/>
          <p:cNvSpPr/>
          <p:nvPr/>
        </p:nvSpPr>
        <p:spPr>
          <a:xfrm>
            <a:off x="8580476" y="2488283"/>
            <a:ext cx="25305" cy="164484"/>
          </a:xfrm>
          <a:custGeom>
            <a:avLst/>
            <a:gdLst/>
            <a:ahLst/>
            <a:cxnLst/>
            <a:rect l="l" t="t" r="r" b="b"/>
            <a:pathLst>
              <a:path w="160" h="1040" extrusionOk="0">
                <a:moveTo>
                  <a:pt x="0" y="1"/>
                </a:moveTo>
                <a:lnTo>
                  <a:pt x="0" y="1039"/>
                </a:lnTo>
                <a:lnTo>
                  <a:pt x="159" y="1039"/>
                </a:lnTo>
                <a:lnTo>
                  <a:pt x="15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5"/>
          <p:cNvSpPr/>
          <p:nvPr/>
        </p:nvSpPr>
        <p:spPr>
          <a:xfrm>
            <a:off x="8512784" y="2556290"/>
            <a:ext cx="160688" cy="28785"/>
          </a:xfrm>
          <a:custGeom>
            <a:avLst/>
            <a:gdLst/>
            <a:ahLst/>
            <a:cxnLst/>
            <a:rect l="l" t="t" r="r" b="b"/>
            <a:pathLst>
              <a:path w="1016" h="182" extrusionOk="0">
                <a:moveTo>
                  <a:pt x="0" y="1"/>
                </a:moveTo>
                <a:lnTo>
                  <a:pt x="0" y="181"/>
                </a:lnTo>
                <a:lnTo>
                  <a:pt x="1015" y="181"/>
                </a:lnTo>
                <a:lnTo>
                  <a:pt x="1015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5"/>
          <p:cNvSpPr/>
          <p:nvPr/>
        </p:nvSpPr>
        <p:spPr>
          <a:xfrm>
            <a:off x="8726929" y="2642011"/>
            <a:ext cx="24989" cy="164326"/>
          </a:xfrm>
          <a:custGeom>
            <a:avLst/>
            <a:gdLst/>
            <a:ahLst/>
            <a:cxnLst/>
            <a:rect l="l" t="t" r="r" b="b"/>
            <a:pathLst>
              <a:path w="158" h="1039" extrusionOk="0">
                <a:moveTo>
                  <a:pt x="1" y="0"/>
                </a:moveTo>
                <a:lnTo>
                  <a:pt x="1" y="1039"/>
                </a:lnTo>
                <a:lnTo>
                  <a:pt x="158" y="1039"/>
                </a:lnTo>
                <a:lnTo>
                  <a:pt x="15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5"/>
          <p:cNvSpPr/>
          <p:nvPr/>
        </p:nvSpPr>
        <p:spPr>
          <a:xfrm>
            <a:off x="8658921" y="2709702"/>
            <a:ext cx="161004" cy="28627"/>
          </a:xfrm>
          <a:custGeom>
            <a:avLst/>
            <a:gdLst/>
            <a:ahLst/>
            <a:cxnLst/>
            <a:rect l="l" t="t" r="r" b="b"/>
            <a:pathLst>
              <a:path w="1018" h="181" extrusionOk="0">
                <a:moveTo>
                  <a:pt x="1" y="0"/>
                </a:moveTo>
                <a:lnTo>
                  <a:pt x="1" y="181"/>
                </a:lnTo>
                <a:lnTo>
                  <a:pt x="1018" y="181"/>
                </a:lnTo>
                <a:lnTo>
                  <a:pt x="101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5"/>
          <p:cNvSpPr/>
          <p:nvPr/>
        </p:nvSpPr>
        <p:spPr>
          <a:xfrm>
            <a:off x="8869745" y="2795423"/>
            <a:ext cx="28785" cy="164326"/>
          </a:xfrm>
          <a:custGeom>
            <a:avLst/>
            <a:gdLst/>
            <a:ahLst/>
            <a:cxnLst/>
            <a:rect l="l" t="t" r="r" b="b"/>
            <a:pathLst>
              <a:path w="182" h="1039" extrusionOk="0">
                <a:moveTo>
                  <a:pt x="1" y="0"/>
                </a:moveTo>
                <a:lnTo>
                  <a:pt x="1" y="1039"/>
                </a:lnTo>
                <a:lnTo>
                  <a:pt x="181" y="1039"/>
                </a:lnTo>
                <a:lnTo>
                  <a:pt x="181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35"/>
          <p:cNvSpPr/>
          <p:nvPr/>
        </p:nvSpPr>
        <p:spPr>
          <a:xfrm>
            <a:off x="8801737" y="2863273"/>
            <a:ext cx="164484" cy="28785"/>
          </a:xfrm>
          <a:custGeom>
            <a:avLst/>
            <a:gdLst/>
            <a:ahLst/>
            <a:cxnLst/>
            <a:rect l="l" t="t" r="r" b="b"/>
            <a:pathLst>
              <a:path w="1040" h="182" extrusionOk="0">
                <a:moveTo>
                  <a:pt x="1" y="1"/>
                </a:moveTo>
                <a:lnTo>
                  <a:pt x="1" y="182"/>
                </a:lnTo>
                <a:lnTo>
                  <a:pt x="1039" y="182"/>
                </a:lnTo>
                <a:lnTo>
                  <a:pt x="103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35"/>
          <p:cNvSpPr/>
          <p:nvPr/>
        </p:nvSpPr>
        <p:spPr>
          <a:xfrm>
            <a:off x="7792617" y="600879"/>
            <a:ext cx="471468" cy="482380"/>
          </a:xfrm>
          <a:custGeom>
            <a:avLst/>
            <a:gdLst/>
            <a:ahLst/>
            <a:cxnLst/>
            <a:rect l="l" t="t" r="r" b="b"/>
            <a:pathLst>
              <a:path w="2981" h="3050" extrusionOk="0">
                <a:moveTo>
                  <a:pt x="2980" y="1"/>
                </a:moveTo>
                <a:lnTo>
                  <a:pt x="1490" y="476"/>
                </a:lnTo>
                <a:lnTo>
                  <a:pt x="0" y="972"/>
                </a:lnTo>
                <a:lnTo>
                  <a:pt x="1174" y="2011"/>
                </a:lnTo>
                <a:lnTo>
                  <a:pt x="2326" y="3049"/>
                </a:lnTo>
                <a:lnTo>
                  <a:pt x="2664" y="1536"/>
                </a:lnTo>
                <a:lnTo>
                  <a:pt x="29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5"/>
          <p:cNvSpPr/>
          <p:nvPr/>
        </p:nvSpPr>
        <p:spPr>
          <a:xfrm>
            <a:off x="8531843" y="875914"/>
            <a:ext cx="385746" cy="82242"/>
          </a:xfrm>
          <a:custGeom>
            <a:avLst/>
            <a:gdLst/>
            <a:ahLst/>
            <a:cxnLst/>
            <a:rect l="l" t="t" r="r" b="b"/>
            <a:pathLst>
              <a:path w="2439" h="520" extrusionOk="0">
                <a:moveTo>
                  <a:pt x="0" y="1"/>
                </a:moveTo>
                <a:lnTo>
                  <a:pt x="0" y="519"/>
                </a:lnTo>
                <a:lnTo>
                  <a:pt x="2438" y="519"/>
                </a:lnTo>
                <a:lnTo>
                  <a:pt x="24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5"/>
          <p:cNvSpPr/>
          <p:nvPr/>
        </p:nvSpPr>
        <p:spPr>
          <a:xfrm>
            <a:off x="-2700" y="2941877"/>
            <a:ext cx="664262" cy="2199496"/>
          </a:xfrm>
          <a:custGeom>
            <a:avLst/>
            <a:gdLst/>
            <a:ahLst/>
            <a:cxnLst/>
            <a:rect l="l" t="t" r="r" b="b"/>
            <a:pathLst>
              <a:path w="4200" h="13907" extrusionOk="0">
                <a:moveTo>
                  <a:pt x="0" y="1"/>
                </a:moveTo>
                <a:lnTo>
                  <a:pt x="0" y="13907"/>
                </a:lnTo>
                <a:lnTo>
                  <a:pt x="4199" y="13907"/>
                </a:lnTo>
                <a:cubicBezTo>
                  <a:pt x="4042" y="9347"/>
                  <a:pt x="2913" y="447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5"/>
          <p:cNvSpPr/>
          <p:nvPr/>
        </p:nvSpPr>
        <p:spPr>
          <a:xfrm>
            <a:off x="1507699" y="4462872"/>
            <a:ext cx="228696" cy="228696"/>
          </a:xfrm>
          <a:custGeom>
            <a:avLst/>
            <a:gdLst/>
            <a:ahLst/>
            <a:cxnLst/>
            <a:rect l="l" t="t" r="r" b="b"/>
            <a:pathLst>
              <a:path w="1446" h="1446" extrusionOk="0">
                <a:moveTo>
                  <a:pt x="0" y="0"/>
                </a:moveTo>
                <a:lnTo>
                  <a:pt x="0" y="1445"/>
                </a:lnTo>
                <a:lnTo>
                  <a:pt x="1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5"/>
          <p:cNvSpPr/>
          <p:nvPr/>
        </p:nvSpPr>
        <p:spPr>
          <a:xfrm>
            <a:off x="8580481" y="4673298"/>
            <a:ext cx="250047" cy="250205"/>
          </a:xfrm>
          <a:custGeom>
            <a:avLst/>
            <a:gdLst/>
            <a:ahLst/>
            <a:cxnLst/>
            <a:rect l="l" t="t" r="r" b="b"/>
            <a:pathLst>
              <a:path w="1581" h="1582" extrusionOk="0">
                <a:moveTo>
                  <a:pt x="91" y="205"/>
                </a:moveTo>
                <a:lnTo>
                  <a:pt x="1379" y="1491"/>
                </a:lnTo>
                <a:lnTo>
                  <a:pt x="91" y="1491"/>
                </a:lnTo>
                <a:lnTo>
                  <a:pt x="91" y="205"/>
                </a:lnTo>
                <a:close/>
                <a:moveTo>
                  <a:pt x="1" y="1"/>
                </a:moveTo>
                <a:lnTo>
                  <a:pt x="1" y="1581"/>
                </a:lnTo>
                <a:lnTo>
                  <a:pt x="1581" y="158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5"/>
          <p:cNvSpPr/>
          <p:nvPr/>
        </p:nvSpPr>
        <p:spPr>
          <a:xfrm>
            <a:off x="97255" y="3705933"/>
            <a:ext cx="135857" cy="135857"/>
          </a:xfrm>
          <a:custGeom>
            <a:avLst/>
            <a:gdLst/>
            <a:ahLst/>
            <a:cxnLst/>
            <a:rect l="l" t="t" r="r" b="b"/>
            <a:pathLst>
              <a:path w="859" h="859" extrusionOk="0">
                <a:moveTo>
                  <a:pt x="430" y="158"/>
                </a:moveTo>
                <a:cubicBezTo>
                  <a:pt x="587" y="158"/>
                  <a:pt x="701" y="271"/>
                  <a:pt x="701" y="429"/>
                </a:cubicBezTo>
                <a:cubicBezTo>
                  <a:pt x="701" y="588"/>
                  <a:pt x="587" y="700"/>
                  <a:pt x="430" y="700"/>
                </a:cubicBezTo>
                <a:cubicBezTo>
                  <a:pt x="271" y="700"/>
                  <a:pt x="159" y="588"/>
                  <a:pt x="159" y="429"/>
                </a:cubicBezTo>
                <a:cubicBezTo>
                  <a:pt x="159" y="271"/>
                  <a:pt x="271" y="158"/>
                  <a:pt x="430" y="158"/>
                </a:cubicBezTo>
                <a:close/>
                <a:moveTo>
                  <a:pt x="430" y="1"/>
                </a:moveTo>
                <a:cubicBezTo>
                  <a:pt x="181" y="1"/>
                  <a:pt x="0" y="181"/>
                  <a:pt x="0" y="429"/>
                </a:cubicBezTo>
                <a:cubicBezTo>
                  <a:pt x="0" y="678"/>
                  <a:pt x="181" y="858"/>
                  <a:pt x="430" y="858"/>
                </a:cubicBezTo>
                <a:cubicBezTo>
                  <a:pt x="678" y="858"/>
                  <a:pt x="858" y="678"/>
                  <a:pt x="858" y="429"/>
                </a:cubicBezTo>
                <a:cubicBezTo>
                  <a:pt x="858" y="181"/>
                  <a:pt x="678" y="1"/>
                  <a:pt x="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5"/>
          <p:cNvSpPr/>
          <p:nvPr/>
        </p:nvSpPr>
        <p:spPr>
          <a:xfrm>
            <a:off x="132999" y="3916440"/>
            <a:ext cx="1064084" cy="1064084"/>
          </a:xfrm>
          <a:custGeom>
            <a:avLst/>
            <a:gdLst/>
            <a:ahLst/>
            <a:cxnLst/>
            <a:rect l="l" t="t" r="r" b="b"/>
            <a:pathLst>
              <a:path w="6728" h="6728" extrusionOk="0">
                <a:moveTo>
                  <a:pt x="3365" y="46"/>
                </a:moveTo>
                <a:cubicBezTo>
                  <a:pt x="5192" y="46"/>
                  <a:pt x="6682" y="1536"/>
                  <a:pt x="6682" y="3365"/>
                </a:cubicBezTo>
                <a:cubicBezTo>
                  <a:pt x="6682" y="5193"/>
                  <a:pt x="5192" y="6661"/>
                  <a:pt x="3365" y="6661"/>
                </a:cubicBezTo>
                <a:cubicBezTo>
                  <a:pt x="1559" y="6661"/>
                  <a:pt x="69" y="5193"/>
                  <a:pt x="69" y="3365"/>
                </a:cubicBezTo>
                <a:cubicBezTo>
                  <a:pt x="69" y="1536"/>
                  <a:pt x="1559" y="46"/>
                  <a:pt x="3365" y="46"/>
                </a:cubicBezTo>
                <a:close/>
                <a:moveTo>
                  <a:pt x="3365" y="1"/>
                </a:moveTo>
                <a:cubicBezTo>
                  <a:pt x="1514" y="1"/>
                  <a:pt x="0" y="1514"/>
                  <a:pt x="0" y="3365"/>
                </a:cubicBezTo>
                <a:cubicBezTo>
                  <a:pt x="0" y="5216"/>
                  <a:pt x="1514" y="6728"/>
                  <a:pt x="3365" y="6728"/>
                </a:cubicBezTo>
                <a:cubicBezTo>
                  <a:pt x="5216" y="6728"/>
                  <a:pt x="6727" y="5216"/>
                  <a:pt x="6727" y="3365"/>
                </a:cubicBezTo>
                <a:cubicBezTo>
                  <a:pt x="6727" y="1514"/>
                  <a:pt x="5216" y="1"/>
                  <a:pt x="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5"/>
          <p:cNvSpPr/>
          <p:nvPr/>
        </p:nvSpPr>
        <p:spPr>
          <a:xfrm>
            <a:off x="258101" y="4037904"/>
            <a:ext cx="817516" cy="817832"/>
          </a:xfrm>
          <a:custGeom>
            <a:avLst/>
            <a:gdLst/>
            <a:ahLst/>
            <a:cxnLst/>
            <a:rect l="l" t="t" r="r" b="b"/>
            <a:pathLst>
              <a:path w="5169" h="5171" extrusionOk="0">
                <a:moveTo>
                  <a:pt x="2574" y="0"/>
                </a:moveTo>
                <a:cubicBezTo>
                  <a:pt x="2505" y="0"/>
                  <a:pt x="2438" y="0"/>
                  <a:pt x="2370" y="24"/>
                </a:cubicBezTo>
                <a:lnTo>
                  <a:pt x="2370" y="69"/>
                </a:lnTo>
                <a:lnTo>
                  <a:pt x="2574" y="69"/>
                </a:lnTo>
                <a:lnTo>
                  <a:pt x="2574" y="0"/>
                </a:lnTo>
                <a:close/>
                <a:moveTo>
                  <a:pt x="2800" y="24"/>
                </a:moveTo>
                <a:lnTo>
                  <a:pt x="2776" y="69"/>
                </a:lnTo>
                <a:cubicBezTo>
                  <a:pt x="2845" y="90"/>
                  <a:pt x="2911" y="90"/>
                  <a:pt x="2980" y="90"/>
                </a:cubicBezTo>
                <a:lnTo>
                  <a:pt x="3002" y="45"/>
                </a:lnTo>
                <a:cubicBezTo>
                  <a:pt x="2935" y="24"/>
                  <a:pt x="2866" y="24"/>
                  <a:pt x="2800" y="24"/>
                </a:cubicBezTo>
                <a:close/>
                <a:moveTo>
                  <a:pt x="2144" y="45"/>
                </a:moveTo>
                <a:cubicBezTo>
                  <a:pt x="2077" y="45"/>
                  <a:pt x="2008" y="69"/>
                  <a:pt x="1942" y="90"/>
                </a:cubicBezTo>
                <a:lnTo>
                  <a:pt x="1963" y="136"/>
                </a:lnTo>
                <a:cubicBezTo>
                  <a:pt x="2032" y="136"/>
                  <a:pt x="2099" y="114"/>
                  <a:pt x="2167" y="90"/>
                </a:cubicBezTo>
                <a:lnTo>
                  <a:pt x="2144" y="45"/>
                </a:lnTo>
                <a:close/>
                <a:moveTo>
                  <a:pt x="3206" y="90"/>
                </a:moveTo>
                <a:lnTo>
                  <a:pt x="3206" y="136"/>
                </a:lnTo>
                <a:cubicBezTo>
                  <a:pt x="3273" y="159"/>
                  <a:pt x="3318" y="181"/>
                  <a:pt x="3386" y="204"/>
                </a:cubicBezTo>
                <a:lnTo>
                  <a:pt x="3408" y="136"/>
                </a:lnTo>
                <a:cubicBezTo>
                  <a:pt x="3341" y="114"/>
                  <a:pt x="3273" y="90"/>
                  <a:pt x="3206" y="90"/>
                </a:cubicBezTo>
                <a:close/>
                <a:moveTo>
                  <a:pt x="1738" y="159"/>
                </a:moveTo>
                <a:lnTo>
                  <a:pt x="1535" y="226"/>
                </a:lnTo>
                <a:lnTo>
                  <a:pt x="1557" y="271"/>
                </a:lnTo>
                <a:lnTo>
                  <a:pt x="1761" y="204"/>
                </a:lnTo>
                <a:lnTo>
                  <a:pt x="1738" y="159"/>
                </a:lnTo>
                <a:close/>
                <a:moveTo>
                  <a:pt x="3612" y="226"/>
                </a:moveTo>
                <a:lnTo>
                  <a:pt x="3589" y="271"/>
                </a:lnTo>
                <a:cubicBezTo>
                  <a:pt x="3657" y="295"/>
                  <a:pt x="3724" y="340"/>
                  <a:pt x="3769" y="361"/>
                </a:cubicBezTo>
                <a:lnTo>
                  <a:pt x="3814" y="316"/>
                </a:lnTo>
                <a:cubicBezTo>
                  <a:pt x="3748" y="271"/>
                  <a:pt x="3679" y="249"/>
                  <a:pt x="3612" y="226"/>
                </a:cubicBezTo>
                <a:close/>
                <a:moveTo>
                  <a:pt x="1355" y="316"/>
                </a:moveTo>
                <a:cubicBezTo>
                  <a:pt x="1286" y="361"/>
                  <a:pt x="1219" y="385"/>
                  <a:pt x="1151" y="430"/>
                </a:cubicBezTo>
                <a:lnTo>
                  <a:pt x="1196" y="475"/>
                </a:lnTo>
                <a:cubicBezTo>
                  <a:pt x="1264" y="452"/>
                  <a:pt x="1310" y="406"/>
                  <a:pt x="1376" y="361"/>
                </a:cubicBezTo>
                <a:lnTo>
                  <a:pt x="1355" y="316"/>
                </a:lnTo>
                <a:close/>
                <a:moveTo>
                  <a:pt x="3995" y="430"/>
                </a:moveTo>
                <a:lnTo>
                  <a:pt x="3950" y="475"/>
                </a:lnTo>
                <a:cubicBezTo>
                  <a:pt x="4019" y="520"/>
                  <a:pt x="4064" y="565"/>
                  <a:pt x="4131" y="587"/>
                </a:cubicBezTo>
                <a:lnTo>
                  <a:pt x="4154" y="542"/>
                </a:lnTo>
                <a:cubicBezTo>
                  <a:pt x="4109" y="497"/>
                  <a:pt x="4040" y="475"/>
                  <a:pt x="3995" y="430"/>
                </a:cubicBezTo>
                <a:close/>
                <a:moveTo>
                  <a:pt x="994" y="565"/>
                </a:moveTo>
                <a:cubicBezTo>
                  <a:pt x="925" y="587"/>
                  <a:pt x="880" y="656"/>
                  <a:pt x="835" y="701"/>
                </a:cubicBezTo>
                <a:lnTo>
                  <a:pt x="858" y="746"/>
                </a:lnTo>
                <a:cubicBezTo>
                  <a:pt x="925" y="701"/>
                  <a:pt x="970" y="656"/>
                  <a:pt x="1015" y="611"/>
                </a:cubicBezTo>
                <a:lnTo>
                  <a:pt x="994" y="565"/>
                </a:lnTo>
                <a:close/>
                <a:moveTo>
                  <a:pt x="4335" y="677"/>
                </a:moveTo>
                <a:lnTo>
                  <a:pt x="4289" y="723"/>
                </a:lnTo>
                <a:cubicBezTo>
                  <a:pt x="4335" y="768"/>
                  <a:pt x="4380" y="836"/>
                  <a:pt x="4425" y="881"/>
                </a:cubicBezTo>
                <a:lnTo>
                  <a:pt x="4470" y="836"/>
                </a:lnTo>
                <a:cubicBezTo>
                  <a:pt x="4425" y="791"/>
                  <a:pt x="4380" y="746"/>
                  <a:pt x="4335" y="677"/>
                </a:cubicBezTo>
                <a:close/>
                <a:moveTo>
                  <a:pt x="677" y="836"/>
                </a:moveTo>
                <a:cubicBezTo>
                  <a:pt x="632" y="903"/>
                  <a:pt x="587" y="948"/>
                  <a:pt x="542" y="1017"/>
                </a:cubicBezTo>
                <a:lnTo>
                  <a:pt x="587" y="1039"/>
                </a:lnTo>
                <a:cubicBezTo>
                  <a:pt x="632" y="993"/>
                  <a:pt x="677" y="927"/>
                  <a:pt x="723" y="881"/>
                </a:cubicBezTo>
                <a:lnTo>
                  <a:pt x="677" y="836"/>
                </a:lnTo>
                <a:close/>
                <a:moveTo>
                  <a:pt x="4627" y="993"/>
                </a:moveTo>
                <a:lnTo>
                  <a:pt x="4560" y="1039"/>
                </a:lnTo>
                <a:cubicBezTo>
                  <a:pt x="4605" y="1084"/>
                  <a:pt x="4651" y="1152"/>
                  <a:pt x="4696" y="1198"/>
                </a:cubicBezTo>
                <a:lnTo>
                  <a:pt x="4741" y="1174"/>
                </a:lnTo>
                <a:cubicBezTo>
                  <a:pt x="4696" y="1107"/>
                  <a:pt x="4651" y="1062"/>
                  <a:pt x="4627" y="993"/>
                </a:cubicBezTo>
                <a:close/>
                <a:moveTo>
                  <a:pt x="407" y="1174"/>
                </a:moveTo>
                <a:cubicBezTo>
                  <a:pt x="383" y="1243"/>
                  <a:pt x="338" y="1309"/>
                  <a:pt x="293" y="1355"/>
                </a:cubicBezTo>
                <a:lnTo>
                  <a:pt x="361" y="1400"/>
                </a:lnTo>
                <a:cubicBezTo>
                  <a:pt x="383" y="1333"/>
                  <a:pt x="428" y="1264"/>
                  <a:pt x="473" y="1219"/>
                </a:cubicBezTo>
                <a:lnTo>
                  <a:pt x="407" y="1174"/>
                </a:lnTo>
                <a:close/>
                <a:moveTo>
                  <a:pt x="4853" y="1355"/>
                </a:moveTo>
                <a:lnTo>
                  <a:pt x="4808" y="1378"/>
                </a:lnTo>
                <a:cubicBezTo>
                  <a:pt x="4831" y="1445"/>
                  <a:pt x="4853" y="1514"/>
                  <a:pt x="4898" y="1580"/>
                </a:cubicBezTo>
                <a:lnTo>
                  <a:pt x="4943" y="1559"/>
                </a:lnTo>
                <a:cubicBezTo>
                  <a:pt x="4922" y="1490"/>
                  <a:pt x="4876" y="1423"/>
                  <a:pt x="4853" y="1355"/>
                </a:cubicBezTo>
                <a:close/>
                <a:moveTo>
                  <a:pt x="202" y="1559"/>
                </a:moveTo>
                <a:lnTo>
                  <a:pt x="136" y="1761"/>
                </a:lnTo>
                <a:lnTo>
                  <a:pt x="181" y="1784"/>
                </a:lnTo>
                <a:cubicBezTo>
                  <a:pt x="202" y="1716"/>
                  <a:pt x="248" y="1649"/>
                  <a:pt x="271" y="1580"/>
                </a:cubicBezTo>
                <a:lnTo>
                  <a:pt x="202" y="1559"/>
                </a:lnTo>
                <a:close/>
                <a:moveTo>
                  <a:pt x="5034" y="1739"/>
                </a:moveTo>
                <a:lnTo>
                  <a:pt x="4967" y="1761"/>
                </a:lnTo>
                <a:lnTo>
                  <a:pt x="5034" y="1965"/>
                </a:lnTo>
                <a:lnTo>
                  <a:pt x="5079" y="1942"/>
                </a:lnTo>
                <a:cubicBezTo>
                  <a:pt x="5057" y="1875"/>
                  <a:pt x="5057" y="1806"/>
                  <a:pt x="5034" y="1739"/>
                </a:cubicBezTo>
                <a:close/>
                <a:moveTo>
                  <a:pt x="67" y="1965"/>
                </a:moveTo>
                <a:cubicBezTo>
                  <a:pt x="45" y="2032"/>
                  <a:pt x="45" y="2101"/>
                  <a:pt x="22" y="2167"/>
                </a:cubicBezTo>
                <a:lnTo>
                  <a:pt x="91" y="2191"/>
                </a:lnTo>
                <a:cubicBezTo>
                  <a:pt x="91" y="2101"/>
                  <a:pt x="112" y="2032"/>
                  <a:pt x="136" y="1965"/>
                </a:cubicBezTo>
                <a:close/>
                <a:moveTo>
                  <a:pt x="5079" y="2167"/>
                </a:moveTo>
                <a:cubicBezTo>
                  <a:pt x="5079" y="2236"/>
                  <a:pt x="5079" y="2303"/>
                  <a:pt x="5102" y="2371"/>
                </a:cubicBezTo>
                <a:lnTo>
                  <a:pt x="5147" y="2371"/>
                </a:lnTo>
                <a:cubicBezTo>
                  <a:pt x="5147" y="2303"/>
                  <a:pt x="5147" y="2236"/>
                  <a:pt x="5124" y="2167"/>
                </a:cubicBezTo>
                <a:close/>
                <a:moveTo>
                  <a:pt x="0" y="2371"/>
                </a:moveTo>
                <a:lnTo>
                  <a:pt x="0" y="2597"/>
                </a:lnTo>
                <a:lnTo>
                  <a:pt x="45" y="2597"/>
                </a:lnTo>
                <a:cubicBezTo>
                  <a:pt x="45" y="2529"/>
                  <a:pt x="67" y="2462"/>
                  <a:pt x="67" y="2393"/>
                </a:cubicBezTo>
                <a:lnTo>
                  <a:pt x="0" y="2371"/>
                </a:lnTo>
                <a:close/>
                <a:moveTo>
                  <a:pt x="5102" y="2597"/>
                </a:moveTo>
                <a:lnTo>
                  <a:pt x="5102" y="2799"/>
                </a:lnTo>
                <a:lnTo>
                  <a:pt x="5147" y="2799"/>
                </a:lnTo>
                <a:cubicBezTo>
                  <a:pt x="5169" y="2733"/>
                  <a:pt x="5169" y="2664"/>
                  <a:pt x="5169" y="2597"/>
                </a:cubicBezTo>
                <a:close/>
                <a:moveTo>
                  <a:pt x="0" y="2799"/>
                </a:moveTo>
                <a:cubicBezTo>
                  <a:pt x="0" y="2890"/>
                  <a:pt x="22" y="2958"/>
                  <a:pt x="22" y="3025"/>
                </a:cubicBezTo>
                <a:lnTo>
                  <a:pt x="91" y="3003"/>
                </a:lnTo>
                <a:cubicBezTo>
                  <a:pt x="67" y="2935"/>
                  <a:pt x="67" y="2868"/>
                  <a:pt x="67" y="2799"/>
                </a:cubicBezTo>
                <a:close/>
                <a:moveTo>
                  <a:pt x="5079" y="3003"/>
                </a:moveTo>
                <a:cubicBezTo>
                  <a:pt x="5057" y="3070"/>
                  <a:pt x="5034" y="3139"/>
                  <a:pt x="5034" y="3206"/>
                </a:cubicBezTo>
                <a:lnTo>
                  <a:pt x="5079" y="3229"/>
                </a:lnTo>
                <a:cubicBezTo>
                  <a:pt x="5102" y="3161"/>
                  <a:pt x="5124" y="3094"/>
                  <a:pt x="5124" y="3025"/>
                </a:cubicBezTo>
                <a:lnTo>
                  <a:pt x="5079" y="3003"/>
                </a:lnTo>
                <a:close/>
                <a:moveTo>
                  <a:pt x="136" y="3206"/>
                </a:moveTo>
                <a:lnTo>
                  <a:pt x="67" y="3229"/>
                </a:lnTo>
                <a:lnTo>
                  <a:pt x="136" y="3432"/>
                </a:lnTo>
                <a:lnTo>
                  <a:pt x="181" y="3410"/>
                </a:lnTo>
                <a:cubicBezTo>
                  <a:pt x="157" y="3341"/>
                  <a:pt x="157" y="3274"/>
                  <a:pt x="136" y="3206"/>
                </a:cubicBezTo>
                <a:close/>
                <a:moveTo>
                  <a:pt x="4967" y="3410"/>
                </a:moveTo>
                <a:lnTo>
                  <a:pt x="4898" y="3612"/>
                </a:lnTo>
                <a:lnTo>
                  <a:pt x="4943" y="3636"/>
                </a:lnTo>
                <a:cubicBezTo>
                  <a:pt x="4967" y="3567"/>
                  <a:pt x="5012" y="3500"/>
                  <a:pt x="5034" y="3432"/>
                </a:cubicBezTo>
                <a:lnTo>
                  <a:pt x="4967" y="3410"/>
                </a:lnTo>
                <a:close/>
                <a:moveTo>
                  <a:pt x="271" y="3612"/>
                </a:moveTo>
                <a:lnTo>
                  <a:pt x="202" y="3636"/>
                </a:lnTo>
                <a:cubicBezTo>
                  <a:pt x="248" y="3702"/>
                  <a:pt x="271" y="3771"/>
                  <a:pt x="316" y="3816"/>
                </a:cubicBezTo>
                <a:lnTo>
                  <a:pt x="361" y="3793"/>
                </a:lnTo>
                <a:cubicBezTo>
                  <a:pt x="316" y="3726"/>
                  <a:pt x="293" y="3681"/>
                  <a:pt x="271" y="3612"/>
                </a:cubicBezTo>
                <a:close/>
                <a:moveTo>
                  <a:pt x="4808" y="3793"/>
                </a:moveTo>
                <a:cubicBezTo>
                  <a:pt x="4763" y="3861"/>
                  <a:pt x="4741" y="3906"/>
                  <a:pt x="4696" y="3973"/>
                </a:cubicBezTo>
                <a:lnTo>
                  <a:pt x="4741" y="3997"/>
                </a:lnTo>
                <a:cubicBezTo>
                  <a:pt x="4786" y="3952"/>
                  <a:pt x="4831" y="3883"/>
                  <a:pt x="4853" y="3816"/>
                </a:cubicBezTo>
                <a:lnTo>
                  <a:pt x="4808" y="3793"/>
                </a:lnTo>
                <a:close/>
                <a:moveTo>
                  <a:pt x="473" y="3973"/>
                </a:moveTo>
                <a:lnTo>
                  <a:pt x="407" y="4018"/>
                </a:lnTo>
                <a:cubicBezTo>
                  <a:pt x="452" y="4064"/>
                  <a:pt x="497" y="4132"/>
                  <a:pt x="542" y="4177"/>
                </a:cubicBezTo>
                <a:lnTo>
                  <a:pt x="587" y="4154"/>
                </a:lnTo>
                <a:cubicBezTo>
                  <a:pt x="542" y="4087"/>
                  <a:pt x="497" y="4042"/>
                  <a:pt x="473" y="3973"/>
                </a:cubicBezTo>
                <a:close/>
                <a:moveTo>
                  <a:pt x="4582" y="4154"/>
                </a:moveTo>
                <a:cubicBezTo>
                  <a:pt x="4537" y="4199"/>
                  <a:pt x="4492" y="4244"/>
                  <a:pt x="4447" y="4313"/>
                </a:cubicBezTo>
                <a:lnTo>
                  <a:pt x="4492" y="4334"/>
                </a:lnTo>
                <a:cubicBezTo>
                  <a:pt x="4537" y="4289"/>
                  <a:pt x="4582" y="4244"/>
                  <a:pt x="4627" y="4177"/>
                </a:cubicBezTo>
                <a:lnTo>
                  <a:pt x="4582" y="4154"/>
                </a:lnTo>
                <a:close/>
                <a:moveTo>
                  <a:pt x="723" y="4313"/>
                </a:moveTo>
                <a:lnTo>
                  <a:pt x="677" y="4334"/>
                </a:lnTo>
                <a:cubicBezTo>
                  <a:pt x="723" y="4403"/>
                  <a:pt x="768" y="4448"/>
                  <a:pt x="835" y="4493"/>
                </a:cubicBezTo>
                <a:lnTo>
                  <a:pt x="880" y="4448"/>
                </a:lnTo>
                <a:cubicBezTo>
                  <a:pt x="813" y="4403"/>
                  <a:pt x="768" y="4358"/>
                  <a:pt x="723" y="4313"/>
                </a:cubicBezTo>
                <a:close/>
                <a:moveTo>
                  <a:pt x="4289" y="4448"/>
                </a:moveTo>
                <a:cubicBezTo>
                  <a:pt x="4244" y="4493"/>
                  <a:pt x="4176" y="4539"/>
                  <a:pt x="4131" y="4584"/>
                </a:cubicBezTo>
                <a:lnTo>
                  <a:pt x="4176" y="4629"/>
                </a:lnTo>
                <a:cubicBezTo>
                  <a:pt x="4221" y="4584"/>
                  <a:pt x="4289" y="4539"/>
                  <a:pt x="4335" y="4493"/>
                </a:cubicBezTo>
                <a:lnTo>
                  <a:pt x="4289" y="4448"/>
                </a:lnTo>
                <a:close/>
                <a:moveTo>
                  <a:pt x="1039" y="4584"/>
                </a:moveTo>
                <a:lnTo>
                  <a:pt x="994" y="4629"/>
                </a:lnTo>
                <a:cubicBezTo>
                  <a:pt x="1039" y="4674"/>
                  <a:pt x="1105" y="4719"/>
                  <a:pt x="1174" y="4764"/>
                </a:cubicBezTo>
                <a:lnTo>
                  <a:pt x="1196" y="4719"/>
                </a:lnTo>
                <a:cubicBezTo>
                  <a:pt x="1151" y="4674"/>
                  <a:pt x="1084" y="4629"/>
                  <a:pt x="1039" y="4584"/>
                </a:cubicBezTo>
                <a:close/>
                <a:moveTo>
                  <a:pt x="3950" y="4696"/>
                </a:moveTo>
                <a:cubicBezTo>
                  <a:pt x="3905" y="4741"/>
                  <a:pt x="3838" y="4786"/>
                  <a:pt x="3793" y="4809"/>
                </a:cubicBezTo>
                <a:lnTo>
                  <a:pt x="3814" y="4876"/>
                </a:lnTo>
                <a:cubicBezTo>
                  <a:pt x="3883" y="4831"/>
                  <a:pt x="3928" y="4786"/>
                  <a:pt x="3995" y="4764"/>
                </a:cubicBezTo>
                <a:lnTo>
                  <a:pt x="3950" y="4696"/>
                </a:lnTo>
                <a:close/>
                <a:moveTo>
                  <a:pt x="1376" y="4809"/>
                </a:moveTo>
                <a:lnTo>
                  <a:pt x="1355" y="4876"/>
                </a:lnTo>
                <a:cubicBezTo>
                  <a:pt x="1422" y="4900"/>
                  <a:pt x="1467" y="4921"/>
                  <a:pt x="1535" y="4967"/>
                </a:cubicBezTo>
                <a:lnTo>
                  <a:pt x="1557" y="4900"/>
                </a:lnTo>
                <a:cubicBezTo>
                  <a:pt x="1512" y="4876"/>
                  <a:pt x="1445" y="4855"/>
                  <a:pt x="1376" y="4809"/>
                </a:cubicBezTo>
                <a:close/>
                <a:moveTo>
                  <a:pt x="3589" y="4900"/>
                </a:moveTo>
                <a:cubicBezTo>
                  <a:pt x="3522" y="4921"/>
                  <a:pt x="3477" y="4967"/>
                  <a:pt x="3408" y="4990"/>
                </a:cubicBezTo>
                <a:lnTo>
                  <a:pt x="3432" y="5035"/>
                </a:lnTo>
                <a:cubicBezTo>
                  <a:pt x="3477" y="5012"/>
                  <a:pt x="3544" y="4990"/>
                  <a:pt x="3612" y="4967"/>
                </a:cubicBezTo>
                <a:lnTo>
                  <a:pt x="3589" y="4900"/>
                </a:lnTo>
                <a:close/>
                <a:moveTo>
                  <a:pt x="1761" y="4990"/>
                </a:moveTo>
                <a:lnTo>
                  <a:pt x="1738" y="5035"/>
                </a:lnTo>
                <a:lnTo>
                  <a:pt x="1942" y="5102"/>
                </a:lnTo>
                <a:lnTo>
                  <a:pt x="1963" y="5035"/>
                </a:lnTo>
                <a:cubicBezTo>
                  <a:pt x="1897" y="5035"/>
                  <a:pt x="1828" y="5012"/>
                  <a:pt x="1761" y="4990"/>
                </a:cubicBezTo>
                <a:close/>
                <a:moveTo>
                  <a:pt x="3206" y="5035"/>
                </a:moveTo>
                <a:cubicBezTo>
                  <a:pt x="3137" y="5057"/>
                  <a:pt x="3070" y="5080"/>
                  <a:pt x="3002" y="5080"/>
                </a:cubicBezTo>
                <a:lnTo>
                  <a:pt x="3002" y="5147"/>
                </a:lnTo>
                <a:cubicBezTo>
                  <a:pt x="3070" y="5126"/>
                  <a:pt x="3137" y="5126"/>
                  <a:pt x="3206" y="5102"/>
                </a:cubicBezTo>
                <a:lnTo>
                  <a:pt x="3206" y="5035"/>
                </a:lnTo>
                <a:close/>
                <a:moveTo>
                  <a:pt x="2167" y="5080"/>
                </a:moveTo>
                <a:lnTo>
                  <a:pt x="2167" y="5147"/>
                </a:lnTo>
                <a:cubicBezTo>
                  <a:pt x="2234" y="5147"/>
                  <a:pt x="2303" y="5171"/>
                  <a:pt x="2370" y="5171"/>
                </a:cubicBezTo>
                <a:lnTo>
                  <a:pt x="2370" y="5102"/>
                </a:lnTo>
                <a:cubicBezTo>
                  <a:pt x="2303" y="5102"/>
                  <a:pt x="2234" y="5102"/>
                  <a:pt x="2167" y="5080"/>
                </a:cubicBezTo>
                <a:close/>
                <a:moveTo>
                  <a:pt x="2800" y="5102"/>
                </a:moveTo>
                <a:cubicBezTo>
                  <a:pt x="2731" y="5126"/>
                  <a:pt x="2641" y="5126"/>
                  <a:pt x="2574" y="5126"/>
                </a:cubicBezTo>
                <a:lnTo>
                  <a:pt x="2574" y="5171"/>
                </a:lnTo>
                <a:lnTo>
                  <a:pt x="2800" y="5171"/>
                </a:lnTo>
                <a:lnTo>
                  <a:pt x="2800" y="51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5"/>
          <p:cNvSpPr/>
          <p:nvPr/>
        </p:nvSpPr>
        <p:spPr>
          <a:xfrm>
            <a:off x="375769" y="4155889"/>
            <a:ext cx="582178" cy="581861"/>
          </a:xfrm>
          <a:custGeom>
            <a:avLst/>
            <a:gdLst/>
            <a:ahLst/>
            <a:cxnLst/>
            <a:rect l="l" t="t" r="r" b="b"/>
            <a:pathLst>
              <a:path w="3681" h="3679" extrusionOk="0">
                <a:moveTo>
                  <a:pt x="1830" y="67"/>
                </a:moveTo>
                <a:cubicBezTo>
                  <a:pt x="2823" y="67"/>
                  <a:pt x="3612" y="858"/>
                  <a:pt x="3612" y="1851"/>
                </a:cubicBezTo>
                <a:cubicBezTo>
                  <a:pt x="3612" y="2821"/>
                  <a:pt x="2823" y="3634"/>
                  <a:pt x="1830" y="3634"/>
                </a:cubicBezTo>
                <a:cubicBezTo>
                  <a:pt x="858" y="3634"/>
                  <a:pt x="45" y="2821"/>
                  <a:pt x="45" y="1851"/>
                </a:cubicBezTo>
                <a:cubicBezTo>
                  <a:pt x="45" y="858"/>
                  <a:pt x="858" y="67"/>
                  <a:pt x="1830" y="67"/>
                </a:cubicBezTo>
                <a:close/>
                <a:moveTo>
                  <a:pt x="1830" y="0"/>
                </a:moveTo>
                <a:cubicBezTo>
                  <a:pt x="813" y="0"/>
                  <a:pt x="0" y="834"/>
                  <a:pt x="0" y="1851"/>
                </a:cubicBezTo>
                <a:cubicBezTo>
                  <a:pt x="0" y="2866"/>
                  <a:pt x="813" y="3679"/>
                  <a:pt x="1830" y="3679"/>
                </a:cubicBezTo>
                <a:cubicBezTo>
                  <a:pt x="2845" y="3679"/>
                  <a:pt x="3681" y="2866"/>
                  <a:pt x="3681" y="1851"/>
                </a:cubicBezTo>
                <a:cubicBezTo>
                  <a:pt x="3681" y="834"/>
                  <a:pt x="2845" y="0"/>
                  <a:pt x="1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5"/>
          <p:cNvSpPr/>
          <p:nvPr/>
        </p:nvSpPr>
        <p:spPr>
          <a:xfrm>
            <a:off x="482842" y="4266283"/>
            <a:ext cx="364395" cy="364395"/>
          </a:xfrm>
          <a:custGeom>
            <a:avLst/>
            <a:gdLst/>
            <a:ahLst/>
            <a:cxnLst/>
            <a:rect l="l" t="t" r="r" b="b"/>
            <a:pathLst>
              <a:path w="2304" h="2304" extrusionOk="0">
                <a:moveTo>
                  <a:pt x="1039" y="1"/>
                </a:moveTo>
                <a:cubicBezTo>
                  <a:pt x="972" y="1"/>
                  <a:pt x="904" y="24"/>
                  <a:pt x="837" y="46"/>
                </a:cubicBezTo>
                <a:lnTo>
                  <a:pt x="858" y="91"/>
                </a:lnTo>
                <a:cubicBezTo>
                  <a:pt x="927" y="70"/>
                  <a:pt x="994" y="70"/>
                  <a:pt x="1062" y="70"/>
                </a:cubicBezTo>
                <a:lnTo>
                  <a:pt x="1039" y="1"/>
                </a:lnTo>
                <a:close/>
                <a:moveTo>
                  <a:pt x="1265" y="1"/>
                </a:moveTo>
                <a:lnTo>
                  <a:pt x="1265" y="46"/>
                </a:lnTo>
                <a:cubicBezTo>
                  <a:pt x="1333" y="70"/>
                  <a:pt x="1400" y="70"/>
                  <a:pt x="1445" y="91"/>
                </a:cubicBezTo>
                <a:lnTo>
                  <a:pt x="1469" y="46"/>
                </a:lnTo>
                <a:cubicBezTo>
                  <a:pt x="1400" y="24"/>
                  <a:pt x="1333" y="1"/>
                  <a:pt x="1265" y="1"/>
                </a:cubicBezTo>
                <a:close/>
                <a:moveTo>
                  <a:pt x="633" y="115"/>
                </a:moveTo>
                <a:cubicBezTo>
                  <a:pt x="587" y="136"/>
                  <a:pt x="521" y="182"/>
                  <a:pt x="452" y="227"/>
                </a:cubicBezTo>
                <a:lnTo>
                  <a:pt x="497" y="272"/>
                </a:lnTo>
                <a:cubicBezTo>
                  <a:pt x="542" y="227"/>
                  <a:pt x="611" y="205"/>
                  <a:pt x="678" y="160"/>
                </a:cubicBezTo>
                <a:lnTo>
                  <a:pt x="633" y="115"/>
                </a:lnTo>
                <a:close/>
                <a:moveTo>
                  <a:pt x="1671" y="115"/>
                </a:moveTo>
                <a:lnTo>
                  <a:pt x="1649" y="160"/>
                </a:lnTo>
                <a:cubicBezTo>
                  <a:pt x="1695" y="205"/>
                  <a:pt x="1761" y="227"/>
                  <a:pt x="1807" y="272"/>
                </a:cubicBezTo>
                <a:lnTo>
                  <a:pt x="1852" y="227"/>
                </a:lnTo>
                <a:cubicBezTo>
                  <a:pt x="1785" y="182"/>
                  <a:pt x="1740" y="136"/>
                  <a:pt x="1671" y="115"/>
                </a:cubicBezTo>
                <a:close/>
                <a:moveTo>
                  <a:pt x="295" y="362"/>
                </a:moveTo>
                <a:cubicBezTo>
                  <a:pt x="250" y="431"/>
                  <a:pt x="205" y="476"/>
                  <a:pt x="181" y="543"/>
                </a:cubicBezTo>
                <a:lnTo>
                  <a:pt x="226" y="566"/>
                </a:lnTo>
                <a:cubicBezTo>
                  <a:pt x="271" y="521"/>
                  <a:pt x="295" y="452"/>
                  <a:pt x="340" y="407"/>
                </a:cubicBezTo>
                <a:lnTo>
                  <a:pt x="295" y="362"/>
                </a:lnTo>
                <a:close/>
                <a:moveTo>
                  <a:pt x="2011" y="362"/>
                </a:moveTo>
                <a:lnTo>
                  <a:pt x="1965" y="407"/>
                </a:lnTo>
                <a:cubicBezTo>
                  <a:pt x="2011" y="452"/>
                  <a:pt x="2056" y="521"/>
                  <a:pt x="2077" y="566"/>
                </a:cubicBezTo>
                <a:lnTo>
                  <a:pt x="2146" y="543"/>
                </a:lnTo>
                <a:cubicBezTo>
                  <a:pt x="2101" y="476"/>
                  <a:pt x="2056" y="431"/>
                  <a:pt x="2011" y="362"/>
                </a:cubicBezTo>
                <a:close/>
                <a:moveTo>
                  <a:pt x="91" y="723"/>
                </a:moveTo>
                <a:cubicBezTo>
                  <a:pt x="46" y="792"/>
                  <a:pt x="46" y="859"/>
                  <a:pt x="24" y="949"/>
                </a:cubicBezTo>
                <a:lnTo>
                  <a:pt x="91" y="949"/>
                </a:lnTo>
                <a:cubicBezTo>
                  <a:pt x="91" y="882"/>
                  <a:pt x="114" y="814"/>
                  <a:pt x="136" y="747"/>
                </a:cubicBezTo>
                <a:lnTo>
                  <a:pt x="91" y="723"/>
                </a:lnTo>
                <a:close/>
                <a:moveTo>
                  <a:pt x="2236" y="723"/>
                </a:moveTo>
                <a:lnTo>
                  <a:pt x="2168" y="747"/>
                </a:lnTo>
                <a:cubicBezTo>
                  <a:pt x="2213" y="814"/>
                  <a:pt x="2213" y="882"/>
                  <a:pt x="2236" y="949"/>
                </a:cubicBezTo>
                <a:lnTo>
                  <a:pt x="2303" y="927"/>
                </a:lnTo>
                <a:lnTo>
                  <a:pt x="2236" y="723"/>
                </a:lnTo>
                <a:close/>
                <a:moveTo>
                  <a:pt x="1" y="1153"/>
                </a:moveTo>
                <a:cubicBezTo>
                  <a:pt x="1" y="1220"/>
                  <a:pt x="1" y="1289"/>
                  <a:pt x="24" y="1355"/>
                </a:cubicBezTo>
                <a:lnTo>
                  <a:pt x="91" y="1355"/>
                </a:lnTo>
                <a:cubicBezTo>
                  <a:pt x="69" y="1289"/>
                  <a:pt x="69" y="1220"/>
                  <a:pt x="69" y="1153"/>
                </a:cubicBezTo>
                <a:close/>
                <a:moveTo>
                  <a:pt x="2258" y="1153"/>
                </a:moveTo>
                <a:cubicBezTo>
                  <a:pt x="2258" y="1220"/>
                  <a:pt x="2258" y="1289"/>
                  <a:pt x="2236" y="1355"/>
                </a:cubicBezTo>
                <a:lnTo>
                  <a:pt x="2303" y="1355"/>
                </a:lnTo>
                <a:lnTo>
                  <a:pt x="2303" y="1153"/>
                </a:lnTo>
                <a:close/>
                <a:moveTo>
                  <a:pt x="136" y="1536"/>
                </a:moveTo>
                <a:lnTo>
                  <a:pt x="91" y="1559"/>
                </a:lnTo>
                <a:cubicBezTo>
                  <a:pt x="114" y="1626"/>
                  <a:pt x="136" y="1695"/>
                  <a:pt x="181" y="1762"/>
                </a:cubicBezTo>
                <a:lnTo>
                  <a:pt x="226" y="1717"/>
                </a:lnTo>
                <a:cubicBezTo>
                  <a:pt x="205" y="1671"/>
                  <a:pt x="159" y="1605"/>
                  <a:pt x="136" y="1536"/>
                </a:cubicBezTo>
                <a:close/>
                <a:moveTo>
                  <a:pt x="2191" y="1536"/>
                </a:moveTo>
                <a:cubicBezTo>
                  <a:pt x="2146" y="1605"/>
                  <a:pt x="2123" y="1671"/>
                  <a:pt x="2101" y="1717"/>
                </a:cubicBezTo>
                <a:lnTo>
                  <a:pt x="2146" y="1762"/>
                </a:lnTo>
                <a:cubicBezTo>
                  <a:pt x="2168" y="1695"/>
                  <a:pt x="2213" y="1626"/>
                  <a:pt x="2236" y="1559"/>
                </a:cubicBezTo>
                <a:lnTo>
                  <a:pt x="2191" y="1536"/>
                </a:lnTo>
                <a:close/>
                <a:moveTo>
                  <a:pt x="340" y="1897"/>
                </a:moveTo>
                <a:lnTo>
                  <a:pt x="317" y="1921"/>
                </a:lnTo>
                <a:cubicBezTo>
                  <a:pt x="362" y="1988"/>
                  <a:pt x="407" y="2033"/>
                  <a:pt x="452" y="2078"/>
                </a:cubicBezTo>
                <a:lnTo>
                  <a:pt x="497" y="2033"/>
                </a:lnTo>
                <a:cubicBezTo>
                  <a:pt x="452" y="1988"/>
                  <a:pt x="385" y="1942"/>
                  <a:pt x="340" y="1897"/>
                </a:cubicBezTo>
                <a:close/>
                <a:moveTo>
                  <a:pt x="1965" y="1876"/>
                </a:moveTo>
                <a:cubicBezTo>
                  <a:pt x="1920" y="1942"/>
                  <a:pt x="1875" y="1988"/>
                  <a:pt x="1830" y="2033"/>
                </a:cubicBezTo>
                <a:lnTo>
                  <a:pt x="1852" y="2078"/>
                </a:lnTo>
                <a:cubicBezTo>
                  <a:pt x="1920" y="2033"/>
                  <a:pt x="1965" y="1988"/>
                  <a:pt x="2011" y="1921"/>
                </a:cubicBezTo>
                <a:lnTo>
                  <a:pt x="1965" y="1876"/>
                </a:lnTo>
                <a:close/>
                <a:moveTo>
                  <a:pt x="678" y="2123"/>
                </a:moveTo>
                <a:lnTo>
                  <a:pt x="656" y="2192"/>
                </a:lnTo>
                <a:cubicBezTo>
                  <a:pt x="701" y="2213"/>
                  <a:pt x="768" y="2237"/>
                  <a:pt x="837" y="2258"/>
                </a:cubicBezTo>
                <a:lnTo>
                  <a:pt x="858" y="2192"/>
                </a:lnTo>
                <a:cubicBezTo>
                  <a:pt x="792" y="2192"/>
                  <a:pt x="723" y="2168"/>
                  <a:pt x="678" y="2123"/>
                </a:cubicBezTo>
                <a:close/>
                <a:moveTo>
                  <a:pt x="1649" y="2123"/>
                </a:moveTo>
                <a:cubicBezTo>
                  <a:pt x="1581" y="2168"/>
                  <a:pt x="1514" y="2192"/>
                  <a:pt x="1469" y="2192"/>
                </a:cubicBezTo>
                <a:lnTo>
                  <a:pt x="1469" y="2258"/>
                </a:lnTo>
                <a:lnTo>
                  <a:pt x="1671" y="2192"/>
                </a:lnTo>
                <a:lnTo>
                  <a:pt x="1649" y="2123"/>
                </a:lnTo>
                <a:close/>
                <a:moveTo>
                  <a:pt x="1062" y="2237"/>
                </a:moveTo>
                <a:lnTo>
                  <a:pt x="1062" y="2304"/>
                </a:lnTo>
                <a:lnTo>
                  <a:pt x="1265" y="2304"/>
                </a:lnTo>
                <a:lnTo>
                  <a:pt x="1265" y="22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5"/>
          <p:cNvSpPr/>
          <p:nvPr/>
        </p:nvSpPr>
        <p:spPr>
          <a:xfrm>
            <a:off x="572200" y="4355800"/>
            <a:ext cx="185835" cy="185835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8" y="45"/>
                </a:moveTo>
                <a:cubicBezTo>
                  <a:pt x="880" y="45"/>
                  <a:pt x="1130" y="293"/>
                  <a:pt x="1130" y="587"/>
                </a:cubicBezTo>
                <a:cubicBezTo>
                  <a:pt x="1130" y="880"/>
                  <a:pt x="880" y="1105"/>
                  <a:pt x="588" y="1105"/>
                </a:cubicBezTo>
                <a:cubicBezTo>
                  <a:pt x="293" y="1105"/>
                  <a:pt x="68" y="880"/>
                  <a:pt x="68" y="587"/>
                </a:cubicBezTo>
                <a:cubicBezTo>
                  <a:pt x="68" y="293"/>
                  <a:pt x="293" y="45"/>
                  <a:pt x="588" y="45"/>
                </a:cubicBezTo>
                <a:close/>
                <a:moveTo>
                  <a:pt x="588" y="0"/>
                </a:moveTo>
                <a:cubicBezTo>
                  <a:pt x="272" y="0"/>
                  <a:pt x="1" y="248"/>
                  <a:pt x="1" y="587"/>
                </a:cubicBezTo>
                <a:cubicBezTo>
                  <a:pt x="1" y="903"/>
                  <a:pt x="272" y="1174"/>
                  <a:pt x="588" y="1174"/>
                </a:cubicBezTo>
                <a:cubicBezTo>
                  <a:pt x="925" y="1174"/>
                  <a:pt x="1175" y="903"/>
                  <a:pt x="1175" y="587"/>
                </a:cubicBezTo>
                <a:cubicBezTo>
                  <a:pt x="1175" y="248"/>
                  <a:pt x="925" y="0"/>
                  <a:pt x="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5"/>
          <p:cNvSpPr/>
          <p:nvPr/>
        </p:nvSpPr>
        <p:spPr>
          <a:xfrm>
            <a:off x="7435499" y="336757"/>
            <a:ext cx="225216" cy="228696"/>
          </a:xfrm>
          <a:custGeom>
            <a:avLst/>
            <a:gdLst/>
            <a:ahLst/>
            <a:cxnLst/>
            <a:rect l="l" t="t" r="r" b="b"/>
            <a:pathLst>
              <a:path w="1424" h="1446" extrusionOk="0">
                <a:moveTo>
                  <a:pt x="702" y="0"/>
                </a:moveTo>
                <a:cubicBezTo>
                  <a:pt x="317" y="0"/>
                  <a:pt x="1" y="340"/>
                  <a:pt x="1" y="723"/>
                </a:cubicBezTo>
                <a:cubicBezTo>
                  <a:pt x="1" y="1129"/>
                  <a:pt x="317" y="1445"/>
                  <a:pt x="702" y="1445"/>
                </a:cubicBezTo>
                <a:cubicBezTo>
                  <a:pt x="1108" y="1445"/>
                  <a:pt x="1424" y="1129"/>
                  <a:pt x="1424" y="723"/>
                </a:cubicBezTo>
                <a:cubicBezTo>
                  <a:pt x="1424" y="340"/>
                  <a:pt x="1108" y="0"/>
                  <a:pt x="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35"/>
          <p:cNvSpPr/>
          <p:nvPr/>
        </p:nvSpPr>
        <p:spPr>
          <a:xfrm>
            <a:off x="7997974" y="3923557"/>
            <a:ext cx="357120" cy="917946"/>
          </a:xfrm>
          <a:custGeom>
            <a:avLst/>
            <a:gdLst/>
            <a:ahLst/>
            <a:cxnLst/>
            <a:rect l="l" t="t" r="r" b="b"/>
            <a:pathLst>
              <a:path w="2258" h="5804" extrusionOk="0">
                <a:moveTo>
                  <a:pt x="2167" y="1"/>
                </a:moveTo>
                <a:cubicBezTo>
                  <a:pt x="2122" y="136"/>
                  <a:pt x="2008" y="181"/>
                  <a:pt x="1873" y="227"/>
                </a:cubicBezTo>
                <a:cubicBezTo>
                  <a:pt x="1738" y="295"/>
                  <a:pt x="1580" y="340"/>
                  <a:pt x="1535" y="521"/>
                </a:cubicBezTo>
                <a:cubicBezTo>
                  <a:pt x="1467" y="723"/>
                  <a:pt x="1580" y="837"/>
                  <a:pt x="1671" y="972"/>
                </a:cubicBezTo>
                <a:cubicBezTo>
                  <a:pt x="1761" y="1084"/>
                  <a:pt x="1828" y="1175"/>
                  <a:pt x="1783" y="1310"/>
                </a:cubicBezTo>
                <a:cubicBezTo>
                  <a:pt x="1761" y="1446"/>
                  <a:pt x="1626" y="1491"/>
                  <a:pt x="1490" y="1536"/>
                </a:cubicBezTo>
                <a:cubicBezTo>
                  <a:pt x="1355" y="1604"/>
                  <a:pt x="1196" y="1650"/>
                  <a:pt x="1151" y="1830"/>
                </a:cubicBezTo>
                <a:cubicBezTo>
                  <a:pt x="1106" y="2032"/>
                  <a:pt x="1196" y="2146"/>
                  <a:pt x="1286" y="2282"/>
                </a:cubicBezTo>
                <a:cubicBezTo>
                  <a:pt x="1376" y="2394"/>
                  <a:pt x="1445" y="2484"/>
                  <a:pt x="1422" y="2619"/>
                </a:cubicBezTo>
                <a:cubicBezTo>
                  <a:pt x="1376" y="2778"/>
                  <a:pt x="1264" y="2800"/>
                  <a:pt x="1129" y="2869"/>
                </a:cubicBezTo>
                <a:cubicBezTo>
                  <a:pt x="970" y="2914"/>
                  <a:pt x="835" y="2959"/>
                  <a:pt x="768" y="3140"/>
                </a:cubicBezTo>
                <a:cubicBezTo>
                  <a:pt x="723" y="3342"/>
                  <a:pt x="813" y="3456"/>
                  <a:pt x="903" y="3591"/>
                </a:cubicBezTo>
                <a:cubicBezTo>
                  <a:pt x="994" y="3703"/>
                  <a:pt x="1084" y="3793"/>
                  <a:pt x="1039" y="3929"/>
                </a:cubicBezTo>
                <a:cubicBezTo>
                  <a:pt x="994" y="4088"/>
                  <a:pt x="880" y="4109"/>
                  <a:pt x="744" y="4178"/>
                </a:cubicBezTo>
                <a:cubicBezTo>
                  <a:pt x="609" y="4223"/>
                  <a:pt x="452" y="4268"/>
                  <a:pt x="383" y="4449"/>
                </a:cubicBezTo>
                <a:cubicBezTo>
                  <a:pt x="338" y="4651"/>
                  <a:pt x="428" y="4787"/>
                  <a:pt x="519" y="4900"/>
                </a:cubicBezTo>
                <a:cubicBezTo>
                  <a:pt x="609" y="5012"/>
                  <a:pt x="699" y="5103"/>
                  <a:pt x="654" y="5238"/>
                </a:cubicBezTo>
                <a:cubicBezTo>
                  <a:pt x="609" y="5397"/>
                  <a:pt x="497" y="5419"/>
                  <a:pt x="361" y="5487"/>
                </a:cubicBezTo>
                <a:cubicBezTo>
                  <a:pt x="226" y="5532"/>
                  <a:pt x="67" y="5578"/>
                  <a:pt x="0" y="5758"/>
                </a:cubicBezTo>
                <a:lnTo>
                  <a:pt x="91" y="5803"/>
                </a:lnTo>
                <a:cubicBezTo>
                  <a:pt x="136" y="5644"/>
                  <a:pt x="248" y="5599"/>
                  <a:pt x="383" y="5554"/>
                </a:cubicBezTo>
                <a:cubicBezTo>
                  <a:pt x="519" y="5509"/>
                  <a:pt x="677" y="5464"/>
                  <a:pt x="744" y="5262"/>
                </a:cubicBezTo>
                <a:cubicBezTo>
                  <a:pt x="789" y="5081"/>
                  <a:pt x="699" y="4946"/>
                  <a:pt x="609" y="4832"/>
                </a:cubicBezTo>
                <a:cubicBezTo>
                  <a:pt x="519" y="4720"/>
                  <a:pt x="428" y="4629"/>
                  <a:pt x="473" y="4494"/>
                </a:cubicBezTo>
                <a:cubicBezTo>
                  <a:pt x="519" y="4335"/>
                  <a:pt x="632" y="4290"/>
                  <a:pt x="768" y="4245"/>
                </a:cubicBezTo>
                <a:cubicBezTo>
                  <a:pt x="903" y="4200"/>
                  <a:pt x="1060" y="4155"/>
                  <a:pt x="1129" y="3952"/>
                </a:cubicBezTo>
                <a:cubicBezTo>
                  <a:pt x="1174" y="3772"/>
                  <a:pt x="1060" y="3636"/>
                  <a:pt x="970" y="3522"/>
                </a:cubicBezTo>
                <a:cubicBezTo>
                  <a:pt x="903" y="3410"/>
                  <a:pt x="813" y="3320"/>
                  <a:pt x="858" y="3185"/>
                </a:cubicBezTo>
                <a:cubicBezTo>
                  <a:pt x="903" y="3026"/>
                  <a:pt x="1015" y="2981"/>
                  <a:pt x="1151" y="2935"/>
                </a:cubicBezTo>
                <a:cubicBezTo>
                  <a:pt x="1286" y="2890"/>
                  <a:pt x="1445" y="2845"/>
                  <a:pt x="1490" y="2643"/>
                </a:cubicBezTo>
                <a:cubicBezTo>
                  <a:pt x="1557" y="2462"/>
                  <a:pt x="1445" y="2327"/>
                  <a:pt x="1355" y="2213"/>
                </a:cubicBezTo>
                <a:cubicBezTo>
                  <a:pt x="1264" y="2101"/>
                  <a:pt x="1196" y="2011"/>
                  <a:pt x="1241" y="1875"/>
                </a:cubicBezTo>
                <a:cubicBezTo>
                  <a:pt x="1286" y="1716"/>
                  <a:pt x="1400" y="1671"/>
                  <a:pt x="1535" y="1626"/>
                </a:cubicBezTo>
                <a:cubicBezTo>
                  <a:pt x="1671" y="1581"/>
                  <a:pt x="1828" y="1536"/>
                  <a:pt x="1873" y="1334"/>
                </a:cubicBezTo>
                <a:cubicBezTo>
                  <a:pt x="1942" y="1153"/>
                  <a:pt x="1828" y="1018"/>
                  <a:pt x="1738" y="904"/>
                </a:cubicBezTo>
                <a:cubicBezTo>
                  <a:pt x="1647" y="792"/>
                  <a:pt x="1580" y="701"/>
                  <a:pt x="1626" y="543"/>
                </a:cubicBezTo>
                <a:cubicBezTo>
                  <a:pt x="1647" y="407"/>
                  <a:pt x="1783" y="362"/>
                  <a:pt x="1918" y="317"/>
                </a:cubicBezTo>
                <a:cubicBezTo>
                  <a:pt x="2054" y="272"/>
                  <a:pt x="2213" y="227"/>
                  <a:pt x="2258" y="24"/>
                </a:cubicBezTo>
                <a:lnTo>
                  <a:pt x="21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35"/>
          <p:cNvSpPr/>
          <p:nvPr/>
        </p:nvSpPr>
        <p:spPr>
          <a:xfrm>
            <a:off x="8129877" y="3970213"/>
            <a:ext cx="357278" cy="917472"/>
          </a:xfrm>
          <a:custGeom>
            <a:avLst/>
            <a:gdLst/>
            <a:ahLst/>
            <a:cxnLst/>
            <a:rect l="l" t="t" r="r" b="b"/>
            <a:pathLst>
              <a:path w="2259" h="5801" extrusionOk="0">
                <a:moveTo>
                  <a:pt x="2168" y="0"/>
                </a:moveTo>
                <a:cubicBezTo>
                  <a:pt x="2123" y="157"/>
                  <a:pt x="2011" y="181"/>
                  <a:pt x="1875" y="248"/>
                </a:cubicBezTo>
                <a:cubicBezTo>
                  <a:pt x="1740" y="293"/>
                  <a:pt x="1581" y="338"/>
                  <a:pt x="1536" y="518"/>
                </a:cubicBezTo>
                <a:cubicBezTo>
                  <a:pt x="1469" y="723"/>
                  <a:pt x="1581" y="834"/>
                  <a:pt x="1671" y="970"/>
                </a:cubicBezTo>
                <a:cubicBezTo>
                  <a:pt x="1761" y="1084"/>
                  <a:pt x="1830" y="1174"/>
                  <a:pt x="1785" y="1309"/>
                </a:cubicBezTo>
                <a:cubicBezTo>
                  <a:pt x="1761" y="1467"/>
                  <a:pt x="1626" y="1490"/>
                  <a:pt x="1491" y="1557"/>
                </a:cubicBezTo>
                <a:cubicBezTo>
                  <a:pt x="1355" y="1602"/>
                  <a:pt x="1198" y="1647"/>
                  <a:pt x="1153" y="1828"/>
                </a:cubicBezTo>
                <a:cubicBezTo>
                  <a:pt x="1108" y="2032"/>
                  <a:pt x="1198" y="2167"/>
                  <a:pt x="1288" y="2279"/>
                </a:cubicBezTo>
                <a:cubicBezTo>
                  <a:pt x="1379" y="2393"/>
                  <a:pt x="1445" y="2483"/>
                  <a:pt x="1424" y="2619"/>
                </a:cubicBezTo>
                <a:cubicBezTo>
                  <a:pt x="1379" y="2776"/>
                  <a:pt x="1265" y="2799"/>
                  <a:pt x="1129" y="2866"/>
                </a:cubicBezTo>
                <a:cubicBezTo>
                  <a:pt x="972" y="2911"/>
                  <a:pt x="813" y="2957"/>
                  <a:pt x="768" y="3137"/>
                </a:cubicBezTo>
                <a:cubicBezTo>
                  <a:pt x="723" y="3341"/>
                  <a:pt x="813" y="3477"/>
                  <a:pt x="904" y="3589"/>
                </a:cubicBezTo>
                <a:cubicBezTo>
                  <a:pt x="994" y="3702"/>
                  <a:pt x="1084" y="3793"/>
                  <a:pt x="1039" y="3928"/>
                </a:cubicBezTo>
                <a:cubicBezTo>
                  <a:pt x="994" y="4085"/>
                  <a:pt x="882" y="4109"/>
                  <a:pt x="746" y="4176"/>
                </a:cubicBezTo>
                <a:cubicBezTo>
                  <a:pt x="611" y="4221"/>
                  <a:pt x="452" y="4266"/>
                  <a:pt x="385" y="4470"/>
                </a:cubicBezTo>
                <a:cubicBezTo>
                  <a:pt x="340" y="4651"/>
                  <a:pt x="430" y="4786"/>
                  <a:pt x="521" y="4898"/>
                </a:cubicBezTo>
                <a:cubicBezTo>
                  <a:pt x="611" y="5012"/>
                  <a:pt x="701" y="5102"/>
                  <a:pt x="656" y="5237"/>
                </a:cubicBezTo>
                <a:cubicBezTo>
                  <a:pt x="611" y="5395"/>
                  <a:pt x="497" y="5418"/>
                  <a:pt x="362" y="5485"/>
                </a:cubicBezTo>
                <a:cubicBezTo>
                  <a:pt x="226" y="5530"/>
                  <a:pt x="69" y="5575"/>
                  <a:pt x="1" y="5779"/>
                </a:cubicBezTo>
                <a:lnTo>
                  <a:pt x="91" y="5801"/>
                </a:lnTo>
                <a:cubicBezTo>
                  <a:pt x="136" y="5644"/>
                  <a:pt x="250" y="5620"/>
                  <a:pt x="385" y="5554"/>
                </a:cubicBezTo>
                <a:cubicBezTo>
                  <a:pt x="521" y="5508"/>
                  <a:pt x="678" y="5463"/>
                  <a:pt x="746" y="5259"/>
                </a:cubicBezTo>
                <a:cubicBezTo>
                  <a:pt x="792" y="5079"/>
                  <a:pt x="701" y="4943"/>
                  <a:pt x="611" y="4831"/>
                </a:cubicBezTo>
                <a:cubicBezTo>
                  <a:pt x="521" y="4717"/>
                  <a:pt x="430" y="4627"/>
                  <a:pt x="476" y="4492"/>
                </a:cubicBezTo>
                <a:cubicBezTo>
                  <a:pt x="521" y="4334"/>
                  <a:pt x="633" y="4289"/>
                  <a:pt x="768" y="4244"/>
                </a:cubicBezTo>
                <a:cubicBezTo>
                  <a:pt x="904" y="4199"/>
                  <a:pt x="1063" y="4154"/>
                  <a:pt x="1129" y="3950"/>
                </a:cubicBezTo>
                <a:cubicBezTo>
                  <a:pt x="1174" y="3769"/>
                  <a:pt x="1063" y="3634"/>
                  <a:pt x="972" y="3522"/>
                </a:cubicBezTo>
                <a:cubicBezTo>
                  <a:pt x="882" y="3408"/>
                  <a:pt x="813" y="3318"/>
                  <a:pt x="858" y="3182"/>
                </a:cubicBezTo>
                <a:cubicBezTo>
                  <a:pt x="904" y="3025"/>
                  <a:pt x="1017" y="2980"/>
                  <a:pt x="1153" y="2935"/>
                </a:cubicBezTo>
                <a:cubicBezTo>
                  <a:pt x="1288" y="2890"/>
                  <a:pt x="1445" y="2845"/>
                  <a:pt x="1491" y="2640"/>
                </a:cubicBezTo>
                <a:cubicBezTo>
                  <a:pt x="1559" y="2460"/>
                  <a:pt x="1445" y="2324"/>
                  <a:pt x="1355" y="2212"/>
                </a:cubicBezTo>
                <a:cubicBezTo>
                  <a:pt x="1265" y="2099"/>
                  <a:pt x="1198" y="2008"/>
                  <a:pt x="1243" y="1873"/>
                </a:cubicBezTo>
                <a:cubicBezTo>
                  <a:pt x="1288" y="1716"/>
                  <a:pt x="1400" y="1671"/>
                  <a:pt x="1536" y="1626"/>
                </a:cubicBezTo>
                <a:cubicBezTo>
                  <a:pt x="1671" y="1580"/>
                  <a:pt x="1830" y="1535"/>
                  <a:pt x="1875" y="1331"/>
                </a:cubicBezTo>
                <a:cubicBezTo>
                  <a:pt x="1942" y="1151"/>
                  <a:pt x="1830" y="1015"/>
                  <a:pt x="1740" y="903"/>
                </a:cubicBezTo>
                <a:cubicBezTo>
                  <a:pt x="1649" y="789"/>
                  <a:pt x="1581" y="699"/>
                  <a:pt x="1626" y="564"/>
                </a:cubicBezTo>
                <a:cubicBezTo>
                  <a:pt x="1649" y="406"/>
                  <a:pt x="1785" y="361"/>
                  <a:pt x="1920" y="316"/>
                </a:cubicBezTo>
                <a:cubicBezTo>
                  <a:pt x="2056" y="271"/>
                  <a:pt x="2213" y="226"/>
                  <a:pt x="2258" y="22"/>
                </a:cubicBezTo>
                <a:lnTo>
                  <a:pt x="21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35"/>
          <p:cNvSpPr/>
          <p:nvPr/>
        </p:nvSpPr>
        <p:spPr>
          <a:xfrm>
            <a:off x="8308436" y="3787858"/>
            <a:ext cx="357120" cy="914309"/>
          </a:xfrm>
          <a:custGeom>
            <a:avLst/>
            <a:gdLst/>
            <a:ahLst/>
            <a:cxnLst/>
            <a:rect l="l" t="t" r="r" b="b"/>
            <a:pathLst>
              <a:path w="2258" h="5781" extrusionOk="0">
                <a:moveTo>
                  <a:pt x="2168" y="1"/>
                </a:moveTo>
                <a:cubicBezTo>
                  <a:pt x="2122" y="136"/>
                  <a:pt x="2010" y="182"/>
                  <a:pt x="1875" y="227"/>
                </a:cubicBezTo>
                <a:cubicBezTo>
                  <a:pt x="1740" y="272"/>
                  <a:pt x="1581" y="340"/>
                  <a:pt x="1514" y="521"/>
                </a:cubicBezTo>
                <a:cubicBezTo>
                  <a:pt x="1469" y="702"/>
                  <a:pt x="1559" y="837"/>
                  <a:pt x="1649" y="949"/>
                </a:cubicBezTo>
                <a:cubicBezTo>
                  <a:pt x="1740" y="1063"/>
                  <a:pt x="1830" y="1175"/>
                  <a:pt x="1785" y="1310"/>
                </a:cubicBezTo>
                <a:cubicBezTo>
                  <a:pt x="1740" y="1446"/>
                  <a:pt x="1626" y="1491"/>
                  <a:pt x="1490" y="1536"/>
                </a:cubicBezTo>
                <a:cubicBezTo>
                  <a:pt x="1355" y="1605"/>
                  <a:pt x="1198" y="1650"/>
                  <a:pt x="1129" y="1830"/>
                </a:cubicBezTo>
                <a:cubicBezTo>
                  <a:pt x="1084" y="2011"/>
                  <a:pt x="1198" y="2146"/>
                  <a:pt x="1288" y="2258"/>
                </a:cubicBezTo>
                <a:cubicBezTo>
                  <a:pt x="1378" y="2372"/>
                  <a:pt x="1445" y="2484"/>
                  <a:pt x="1400" y="2620"/>
                </a:cubicBezTo>
                <a:cubicBezTo>
                  <a:pt x="1355" y="2755"/>
                  <a:pt x="1243" y="2800"/>
                  <a:pt x="1107" y="2845"/>
                </a:cubicBezTo>
                <a:cubicBezTo>
                  <a:pt x="972" y="2914"/>
                  <a:pt x="813" y="2959"/>
                  <a:pt x="768" y="3140"/>
                </a:cubicBezTo>
                <a:cubicBezTo>
                  <a:pt x="701" y="3320"/>
                  <a:pt x="813" y="3456"/>
                  <a:pt x="903" y="3568"/>
                </a:cubicBezTo>
                <a:cubicBezTo>
                  <a:pt x="994" y="3682"/>
                  <a:pt x="1062" y="3793"/>
                  <a:pt x="1017" y="3929"/>
                </a:cubicBezTo>
                <a:cubicBezTo>
                  <a:pt x="972" y="4064"/>
                  <a:pt x="858" y="4110"/>
                  <a:pt x="723" y="4155"/>
                </a:cubicBezTo>
                <a:cubicBezTo>
                  <a:pt x="587" y="4223"/>
                  <a:pt x="430" y="4268"/>
                  <a:pt x="385" y="4449"/>
                </a:cubicBezTo>
                <a:cubicBezTo>
                  <a:pt x="316" y="4651"/>
                  <a:pt x="430" y="4765"/>
                  <a:pt x="520" y="4877"/>
                </a:cubicBezTo>
                <a:cubicBezTo>
                  <a:pt x="611" y="5013"/>
                  <a:pt x="678" y="5103"/>
                  <a:pt x="632" y="5238"/>
                </a:cubicBezTo>
                <a:cubicBezTo>
                  <a:pt x="611" y="5374"/>
                  <a:pt x="475" y="5419"/>
                  <a:pt x="340" y="5464"/>
                </a:cubicBezTo>
                <a:cubicBezTo>
                  <a:pt x="204" y="5533"/>
                  <a:pt x="45" y="5578"/>
                  <a:pt x="0" y="5758"/>
                </a:cubicBezTo>
                <a:lnTo>
                  <a:pt x="91" y="5780"/>
                </a:lnTo>
                <a:cubicBezTo>
                  <a:pt x="136" y="5645"/>
                  <a:pt x="250" y="5599"/>
                  <a:pt x="385" y="5554"/>
                </a:cubicBezTo>
                <a:cubicBezTo>
                  <a:pt x="520" y="5509"/>
                  <a:pt x="678" y="5442"/>
                  <a:pt x="723" y="5262"/>
                </a:cubicBezTo>
                <a:cubicBezTo>
                  <a:pt x="791" y="5081"/>
                  <a:pt x="678" y="4946"/>
                  <a:pt x="587" y="4832"/>
                </a:cubicBezTo>
                <a:cubicBezTo>
                  <a:pt x="497" y="4720"/>
                  <a:pt x="430" y="4630"/>
                  <a:pt x="475" y="4471"/>
                </a:cubicBezTo>
                <a:cubicBezTo>
                  <a:pt x="497" y="4335"/>
                  <a:pt x="632" y="4290"/>
                  <a:pt x="768" y="4245"/>
                </a:cubicBezTo>
                <a:cubicBezTo>
                  <a:pt x="903" y="4200"/>
                  <a:pt x="1062" y="4133"/>
                  <a:pt x="1107" y="3952"/>
                </a:cubicBezTo>
                <a:cubicBezTo>
                  <a:pt x="1174" y="3772"/>
                  <a:pt x="1062" y="3636"/>
                  <a:pt x="972" y="3523"/>
                </a:cubicBezTo>
                <a:cubicBezTo>
                  <a:pt x="882" y="3411"/>
                  <a:pt x="813" y="3320"/>
                  <a:pt x="837" y="3161"/>
                </a:cubicBezTo>
                <a:cubicBezTo>
                  <a:pt x="882" y="3026"/>
                  <a:pt x="994" y="2981"/>
                  <a:pt x="1129" y="2936"/>
                </a:cubicBezTo>
                <a:cubicBezTo>
                  <a:pt x="1288" y="2890"/>
                  <a:pt x="1445" y="2824"/>
                  <a:pt x="1490" y="2643"/>
                </a:cubicBezTo>
                <a:cubicBezTo>
                  <a:pt x="1535" y="2462"/>
                  <a:pt x="1445" y="2327"/>
                  <a:pt x="1355" y="2213"/>
                </a:cubicBezTo>
                <a:cubicBezTo>
                  <a:pt x="1265" y="2101"/>
                  <a:pt x="1174" y="2011"/>
                  <a:pt x="1219" y="1852"/>
                </a:cubicBezTo>
                <a:cubicBezTo>
                  <a:pt x="1265" y="1717"/>
                  <a:pt x="1378" y="1671"/>
                  <a:pt x="1514" y="1626"/>
                </a:cubicBezTo>
                <a:cubicBezTo>
                  <a:pt x="1649" y="1581"/>
                  <a:pt x="1806" y="1514"/>
                  <a:pt x="1875" y="1334"/>
                </a:cubicBezTo>
                <a:cubicBezTo>
                  <a:pt x="1920" y="1153"/>
                  <a:pt x="1830" y="1018"/>
                  <a:pt x="1740" y="904"/>
                </a:cubicBezTo>
                <a:cubicBezTo>
                  <a:pt x="1649" y="792"/>
                  <a:pt x="1559" y="702"/>
                  <a:pt x="1604" y="543"/>
                </a:cubicBezTo>
                <a:cubicBezTo>
                  <a:pt x="1649" y="407"/>
                  <a:pt x="1761" y="362"/>
                  <a:pt x="1897" y="317"/>
                </a:cubicBezTo>
                <a:cubicBezTo>
                  <a:pt x="2032" y="272"/>
                  <a:pt x="2191" y="205"/>
                  <a:pt x="2258" y="24"/>
                </a:cubicBez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35"/>
          <p:cNvSpPr/>
          <p:nvPr/>
        </p:nvSpPr>
        <p:spPr>
          <a:xfrm>
            <a:off x="8221064" y="254673"/>
            <a:ext cx="25305" cy="15357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35"/>
          <p:cNvSpPr/>
          <p:nvPr/>
        </p:nvSpPr>
        <p:spPr>
          <a:xfrm>
            <a:off x="8156695" y="319043"/>
            <a:ext cx="153887" cy="2498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3" y="157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35"/>
          <p:cNvSpPr/>
          <p:nvPr/>
        </p:nvSpPr>
        <p:spPr>
          <a:xfrm>
            <a:off x="8356763" y="397489"/>
            <a:ext cx="25305" cy="15357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35"/>
          <p:cNvSpPr/>
          <p:nvPr/>
        </p:nvSpPr>
        <p:spPr>
          <a:xfrm>
            <a:off x="8292393" y="461859"/>
            <a:ext cx="153887" cy="2498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2" y="157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35"/>
          <p:cNvSpPr/>
          <p:nvPr/>
        </p:nvSpPr>
        <p:spPr>
          <a:xfrm>
            <a:off x="1046987" y="4644752"/>
            <a:ext cx="418010" cy="307300"/>
          </a:xfrm>
          <a:custGeom>
            <a:avLst/>
            <a:gdLst/>
            <a:ahLst/>
            <a:cxnLst/>
            <a:rect l="l" t="t" r="r" b="b"/>
            <a:pathLst>
              <a:path w="2643" h="1943" extrusionOk="0">
                <a:moveTo>
                  <a:pt x="24" y="1"/>
                </a:moveTo>
                <a:lnTo>
                  <a:pt x="0" y="160"/>
                </a:lnTo>
                <a:lnTo>
                  <a:pt x="768" y="205"/>
                </a:lnTo>
                <a:lnTo>
                  <a:pt x="813" y="1018"/>
                </a:lnTo>
                <a:lnTo>
                  <a:pt x="1626" y="1063"/>
                </a:lnTo>
                <a:lnTo>
                  <a:pt x="1671" y="1875"/>
                </a:lnTo>
                <a:lnTo>
                  <a:pt x="2484" y="1921"/>
                </a:lnTo>
                <a:lnTo>
                  <a:pt x="2484" y="1942"/>
                </a:lnTo>
                <a:lnTo>
                  <a:pt x="2643" y="1942"/>
                </a:lnTo>
                <a:lnTo>
                  <a:pt x="2643" y="1785"/>
                </a:lnTo>
                <a:lnTo>
                  <a:pt x="1806" y="1740"/>
                </a:lnTo>
                <a:lnTo>
                  <a:pt x="1761" y="927"/>
                </a:lnTo>
                <a:lnTo>
                  <a:pt x="948" y="882"/>
                </a:lnTo>
                <a:lnTo>
                  <a:pt x="903" y="46"/>
                </a:lnTo>
                <a:lnTo>
                  <a:pt x="24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3">
    <p:bg>
      <p:bgPr>
        <a:solidFill>
          <a:schemeClr val="lt1"/>
        </a:solidFill>
        <a:effectLst/>
      </p:bgPr>
    </p:bg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36"/>
          <p:cNvSpPr/>
          <p:nvPr/>
        </p:nvSpPr>
        <p:spPr>
          <a:xfrm>
            <a:off x="190537" y="492855"/>
            <a:ext cx="239387" cy="239229"/>
          </a:xfrm>
          <a:custGeom>
            <a:avLst/>
            <a:gdLst/>
            <a:ahLst/>
            <a:cxnLst/>
            <a:rect l="l" t="t" r="r" b="b"/>
            <a:pathLst>
              <a:path w="1513" h="1512" extrusionOk="0">
                <a:moveTo>
                  <a:pt x="768" y="91"/>
                </a:moveTo>
                <a:cubicBezTo>
                  <a:pt x="926" y="91"/>
                  <a:pt x="1085" y="157"/>
                  <a:pt x="1220" y="271"/>
                </a:cubicBezTo>
                <a:cubicBezTo>
                  <a:pt x="1355" y="383"/>
                  <a:pt x="1422" y="564"/>
                  <a:pt x="1422" y="744"/>
                </a:cubicBezTo>
                <a:cubicBezTo>
                  <a:pt x="1422" y="925"/>
                  <a:pt x="1377" y="1084"/>
                  <a:pt x="1242" y="1219"/>
                </a:cubicBezTo>
                <a:cubicBezTo>
                  <a:pt x="1130" y="1355"/>
                  <a:pt x="949" y="1422"/>
                  <a:pt x="768" y="1422"/>
                </a:cubicBezTo>
                <a:cubicBezTo>
                  <a:pt x="755" y="1423"/>
                  <a:pt x="741" y="1423"/>
                  <a:pt x="728" y="1423"/>
                </a:cubicBezTo>
                <a:cubicBezTo>
                  <a:pt x="384" y="1423"/>
                  <a:pt x="91" y="1136"/>
                  <a:pt x="91" y="768"/>
                </a:cubicBezTo>
                <a:cubicBezTo>
                  <a:pt x="91" y="587"/>
                  <a:pt x="158" y="428"/>
                  <a:pt x="272" y="293"/>
                </a:cubicBezTo>
                <a:cubicBezTo>
                  <a:pt x="407" y="157"/>
                  <a:pt x="564" y="91"/>
                  <a:pt x="745" y="91"/>
                </a:cubicBezTo>
                <a:close/>
                <a:moveTo>
                  <a:pt x="745" y="0"/>
                </a:moveTo>
                <a:cubicBezTo>
                  <a:pt x="543" y="0"/>
                  <a:pt x="339" y="91"/>
                  <a:pt x="203" y="226"/>
                </a:cubicBezTo>
                <a:cubicBezTo>
                  <a:pt x="68" y="383"/>
                  <a:pt x="1" y="564"/>
                  <a:pt x="1" y="768"/>
                </a:cubicBezTo>
                <a:cubicBezTo>
                  <a:pt x="1" y="1196"/>
                  <a:pt x="339" y="1512"/>
                  <a:pt x="768" y="1512"/>
                </a:cubicBezTo>
                <a:lnTo>
                  <a:pt x="790" y="1512"/>
                </a:lnTo>
                <a:cubicBezTo>
                  <a:pt x="971" y="1512"/>
                  <a:pt x="1175" y="1422"/>
                  <a:pt x="1310" y="1286"/>
                </a:cubicBezTo>
                <a:cubicBezTo>
                  <a:pt x="1446" y="1129"/>
                  <a:pt x="1513" y="948"/>
                  <a:pt x="1513" y="744"/>
                </a:cubicBezTo>
                <a:cubicBezTo>
                  <a:pt x="1513" y="542"/>
                  <a:pt x="1422" y="338"/>
                  <a:pt x="1287" y="203"/>
                </a:cubicBezTo>
                <a:cubicBezTo>
                  <a:pt x="1130" y="67"/>
                  <a:pt x="949" y="0"/>
                  <a:pt x="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36"/>
          <p:cNvSpPr/>
          <p:nvPr/>
        </p:nvSpPr>
        <p:spPr>
          <a:xfrm>
            <a:off x="512039" y="178472"/>
            <a:ext cx="157271" cy="137651"/>
          </a:xfrm>
          <a:custGeom>
            <a:avLst/>
            <a:gdLst/>
            <a:ahLst/>
            <a:cxnLst/>
            <a:rect l="l" t="t" r="r" b="b"/>
            <a:pathLst>
              <a:path w="994" h="870" extrusionOk="0">
                <a:moveTo>
                  <a:pt x="495" y="154"/>
                </a:moveTo>
                <a:cubicBezTo>
                  <a:pt x="598" y="154"/>
                  <a:pt x="696" y="218"/>
                  <a:pt x="745" y="317"/>
                </a:cubicBezTo>
                <a:cubicBezTo>
                  <a:pt x="813" y="474"/>
                  <a:pt x="745" y="633"/>
                  <a:pt x="609" y="700"/>
                </a:cubicBezTo>
                <a:cubicBezTo>
                  <a:pt x="576" y="711"/>
                  <a:pt x="541" y="716"/>
                  <a:pt x="505" y="716"/>
                </a:cubicBezTo>
                <a:cubicBezTo>
                  <a:pt x="394" y="716"/>
                  <a:pt x="282" y="661"/>
                  <a:pt x="248" y="543"/>
                </a:cubicBezTo>
                <a:cubicBezTo>
                  <a:pt x="181" y="407"/>
                  <a:pt x="248" y="248"/>
                  <a:pt x="384" y="181"/>
                </a:cubicBezTo>
                <a:cubicBezTo>
                  <a:pt x="420" y="163"/>
                  <a:pt x="458" y="154"/>
                  <a:pt x="495" y="154"/>
                </a:cubicBezTo>
                <a:close/>
                <a:moveTo>
                  <a:pt x="503" y="1"/>
                </a:moveTo>
                <a:cubicBezTo>
                  <a:pt x="441" y="1"/>
                  <a:pt x="378" y="15"/>
                  <a:pt x="317" y="46"/>
                </a:cubicBezTo>
                <a:cubicBezTo>
                  <a:pt x="91" y="136"/>
                  <a:pt x="1" y="407"/>
                  <a:pt x="91" y="609"/>
                </a:cubicBezTo>
                <a:cubicBezTo>
                  <a:pt x="158" y="777"/>
                  <a:pt x="324" y="870"/>
                  <a:pt x="498" y="870"/>
                </a:cubicBezTo>
                <a:cubicBezTo>
                  <a:pt x="558" y="870"/>
                  <a:pt x="620" y="858"/>
                  <a:pt x="678" y="835"/>
                </a:cubicBezTo>
                <a:cubicBezTo>
                  <a:pt x="904" y="745"/>
                  <a:pt x="994" y="474"/>
                  <a:pt x="880" y="248"/>
                </a:cubicBezTo>
                <a:cubicBezTo>
                  <a:pt x="815" y="101"/>
                  <a:pt x="666" y="1"/>
                  <a:pt x="5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36"/>
          <p:cNvSpPr/>
          <p:nvPr/>
        </p:nvSpPr>
        <p:spPr>
          <a:xfrm>
            <a:off x="144020" y="157112"/>
            <a:ext cx="157271" cy="167871"/>
          </a:xfrm>
          <a:custGeom>
            <a:avLst/>
            <a:gdLst/>
            <a:ahLst/>
            <a:cxnLst/>
            <a:rect l="l" t="t" r="r" b="b"/>
            <a:pathLst>
              <a:path w="994" h="1061" extrusionOk="0">
                <a:moveTo>
                  <a:pt x="994" y="0"/>
                </a:moveTo>
                <a:lnTo>
                  <a:pt x="497" y="203"/>
                </a:lnTo>
                <a:lnTo>
                  <a:pt x="1" y="428"/>
                </a:lnTo>
                <a:lnTo>
                  <a:pt x="430" y="744"/>
                </a:lnTo>
                <a:lnTo>
                  <a:pt x="882" y="1060"/>
                </a:lnTo>
                <a:lnTo>
                  <a:pt x="927" y="519"/>
                </a:lnTo>
                <a:lnTo>
                  <a:pt x="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36"/>
          <p:cNvSpPr/>
          <p:nvPr/>
        </p:nvSpPr>
        <p:spPr>
          <a:xfrm>
            <a:off x="7862776" y="3114558"/>
            <a:ext cx="1278892" cy="2028855"/>
          </a:xfrm>
          <a:custGeom>
            <a:avLst/>
            <a:gdLst/>
            <a:ahLst/>
            <a:cxnLst/>
            <a:rect l="l" t="t" r="r" b="b"/>
            <a:pathLst>
              <a:path w="8083" h="12823" extrusionOk="0">
                <a:moveTo>
                  <a:pt x="8082" y="0"/>
                </a:moveTo>
                <a:cubicBezTo>
                  <a:pt x="8082" y="0"/>
                  <a:pt x="6885" y="677"/>
                  <a:pt x="6750" y="2234"/>
                </a:cubicBezTo>
                <a:cubicBezTo>
                  <a:pt x="6592" y="3793"/>
                  <a:pt x="7427" y="5711"/>
                  <a:pt x="6750" y="7089"/>
                </a:cubicBezTo>
                <a:cubicBezTo>
                  <a:pt x="4898" y="10746"/>
                  <a:pt x="564" y="9503"/>
                  <a:pt x="1" y="12823"/>
                </a:cubicBezTo>
                <a:lnTo>
                  <a:pt x="8082" y="12823"/>
                </a:lnTo>
                <a:lnTo>
                  <a:pt x="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36"/>
          <p:cNvSpPr/>
          <p:nvPr/>
        </p:nvSpPr>
        <p:spPr>
          <a:xfrm>
            <a:off x="7712783" y="4175105"/>
            <a:ext cx="550131" cy="550289"/>
          </a:xfrm>
          <a:custGeom>
            <a:avLst/>
            <a:gdLst/>
            <a:ahLst/>
            <a:cxnLst/>
            <a:rect l="l" t="t" r="r" b="b"/>
            <a:pathLst>
              <a:path w="3477" h="3478" extrusionOk="0">
                <a:moveTo>
                  <a:pt x="3047" y="1"/>
                </a:moveTo>
                <a:lnTo>
                  <a:pt x="0" y="431"/>
                </a:lnTo>
                <a:lnTo>
                  <a:pt x="428" y="3477"/>
                </a:lnTo>
                <a:lnTo>
                  <a:pt x="3477" y="3049"/>
                </a:lnTo>
                <a:lnTo>
                  <a:pt x="30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6"/>
          <p:cNvSpPr/>
          <p:nvPr/>
        </p:nvSpPr>
        <p:spPr>
          <a:xfrm>
            <a:off x="7934291" y="4328895"/>
            <a:ext cx="517854" cy="550289"/>
          </a:xfrm>
          <a:custGeom>
            <a:avLst/>
            <a:gdLst/>
            <a:ahLst/>
            <a:cxnLst/>
            <a:rect l="l" t="t" r="r" b="b"/>
            <a:pathLst>
              <a:path w="3273" h="3478" extrusionOk="0">
                <a:moveTo>
                  <a:pt x="2911" y="1"/>
                </a:moveTo>
                <a:lnTo>
                  <a:pt x="2754" y="226"/>
                </a:lnTo>
                <a:lnTo>
                  <a:pt x="2911" y="22"/>
                </a:lnTo>
                <a:lnTo>
                  <a:pt x="2911" y="1"/>
                </a:lnTo>
                <a:close/>
                <a:moveTo>
                  <a:pt x="1873" y="136"/>
                </a:moveTo>
                <a:lnTo>
                  <a:pt x="1716" y="362"/>
                </a:lnTo>
                <a:lnTo>
                  <a:pt x="1490" y="203"/>
                </a:lnTo>
                <a:lnTo>
                  <a:pt x="1467" y="203"/>
                </a:lnTo>
                <a:lnTo>
                  <a:pt x="1716" y="383"/>
                </a:lnTo>
                <a:lnTo>
                  <a:pt x="1896" y="136"/>
                </a:lnTo>
                <a:close/>
                <a:moveTo>
                  <a:pt x="428" y="338"/>
                </a:moveTo>
                <a:lnTo>
                  <a:pt x="677" y="519"/>
                </a:lnTo>
                <a:lnTo>
                  <a:pt x="452" y="338"/>
                </a:lnTo>
                <a:close/>
                <a:moveTo>
                  <a:pt x="2008" y="588"/>
                </a:moveTo>
                <a:lnTo>
                  <a:pt x="2008" y="609"/>
                </a:lnTo>
                <a:lnTo>
                  <a:pt x="2303" y="813"/>
                </a:lnTo>
                <a:lnTo>
                  <a:pt x="2032" y="609"/>
                </a:lnTo>
                <a:lnTo>
                  <a:pt x="2008" y="588"/>
                </a:lnTo>
                <a:close/>
                <a:moveTo>
                  <a:pt x="2505" y="46"/>
                </a:moveTo>
                <a:lnTo>
                  <a:pt x="2731" y="226"/>
                </a:lnTo>
                <a:lnTo>
                  <a:pt x="2303" y="813"/>
                </a:lnTo>
                <a:lnTo>
                  <a:pt x="2754" y="248"/>
                </a:lnTo>
                <a:lnTo>
                  <a:pt x="2980" y="407"/>
                </a:lnTo>
                <a:lnTo>
                  <a:pt x="2980" y="383"/>
                </a:lnTo>
                <a:lnTo>
                  <a:pt x="2754" y="226"/>
                </a:lnTo>
                <a:lnTo>
                  <a:pt x="2528" y="46"/>
                </a:lnTo>
                <a:close/>
                <a:moveTo>
                  <a:pt x="858" y="293"/>
                </a:moveTo>
                <a:lnTo>
                  <a:pt x="677" y="519"/>
                </a:lnTo>
                <a:lnTo>
                  <a:pt x="1264" y="970"/>
                </a:lnTo>
                <a:lnTo>
                  <a:pt x="1557" y="1196"/>
                </a:lnTo>
                <a:lnTo>
                  <a:pt x="1580" y="1196"/>
                </a:lnTo>
                <a:lnTo>
                  <a:pt x="1557" y="1174"/>
                </a:lnTo>
                <a:lnTo>
                  <a:pt x="1286" y="970"/>
                </a:lnTo>
                <a:lnTo>
                  <a:pt x="1716" y="383"/>
                </a:lnTo>
                <a:lnTo>
                  <a:pt x="1264" y="949"/>
                </a:lnTo>
                <a:lnTo>
                  <a:pt x="699" y="519"/>
                </a:lnTo>
                <a:lnTo>
                  <a:pt x="858" y="293"/>
                </a:lnTo>
                <a:close/>
                <a:moveTo>
                  <a:pt x="0" y="1400"/>
                </a:moveTo>
                <a:lnTo>
                  <a:pt x="0" y="1422"/>
                </a:lnTo>
                <a:lnTo>
                  <a:pt x="22" y="1422"/>
                </a:lnTo>
                <a:lnTo>
                  <a:pt x="22" y="1400"/>
                </a:lnTo>
                <a:close/>
                <a:moveTo>
                  <a:pt x="3070" y="1039"/>
                </a:moveTo>
                <a:lnTo>
                  <a:pt x="2890" y="1265"/>
                </a:lnTo>
                <a:lnTo>
                  <a:pt x="3115" y="1445"/>
                </a:lnTo>
                <a:lnTo>
                  <a:pt x="3115" y="1422"/>
                </a:lnTo>
                <a:lnTo>
                  <a:pt x="2911" y="1265"/>
                </a:lnTo>
                <a:lnTo>
                  <a:pt x="3070" y="1061"/>
                </a:lnTo>
                <a:lnTo>
                  <a:pt x="3070" y="1039"/>
                </a:lnTo>
                <a:close/>
                <a:moveTo>
                  <a:pt x="834" y="1557"/>
                </a:moveTo>
                <a:lnTo>
                  <a:pt x="1105" y="1783"/>
                </a:lnTo>
                <a:lnTo>
                  <a:pt x="1129" y="1783"/>
                </a:lnTo>
                <a:lnTo>
                  <a:pt x="1129" y="1761"/>
                </a:lnTo>
                <a:lnTo>
                  <a:pt x="834" y="1557"/>
                </a:lnTo>
                <a:close/>
                <a:moveTo>
                  <a:pt x="67" y="1897"/>
                </a:moveTo>
                <a:lnTo>
                  <a:pt x="90" y="1919"/>
                </a:lnTo>
                <a:lnTo>
                  <a:pt x="383" y="2144"/>
                </a:lnTo>
                <a:lnTo>
                  <a:pt x="67" y="1897"/>
                </a:lnTo>
                <a:close/>
                <a:moveTo>
                  <a:pt x="677" y="519"/>
                </a:moveTo>
                <a:lnTo>
                  <a:pt x="226" y="1106"/>
                </a:lnTo>
                <a:lnTo>
                  <a:pt x="22" y="1400"/>
                </a:lnTo>
                <a:lnTo>
                  <a:pt x="248" y="1129"/>
                </a:lnTo>
                <a:lnTo>
                  <a:pt x="813" y="1557"/>
                </a:lnTo>
                <a:lnTo>
                  <a:pt x="609" y="1828"/>
                </a:lnTo>
                <a:lnTo>
                  <a:pt x="587" y="1852"/>
                </a:lnTo>
                <a:lnTo>
                  <a:pt x="383" y="2144"/>
                </a:lnTo>
                <a:lnTo>
                  <a:pt x="609" y="1852"/>
                </a:lnTo>
                <a:lnTo>
                  <a:pt x="834" y="1557"/>
                </a:lnTo>
                <a:lnTo>
                  <a:pt x="248" y="1106"/>
                </a:lnTo>
                <a:lnTo>
                  <a:pt x="677" y="519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1851" y="1422"/>
                </a:moveTo>
                <a:lnTo>
                  <a:pt x="1421" y="1987"/>
                </a:lnTo>
                <a:lnTo>
                  <a:pt x="1129" y="1783"/>
                </a:lnTo>
                <a:lnTo>
                  <a:pt x="1400" y="2009"/>
                </a:lnTo>
                <a:lnTo>
                  <a:pt x="1196" y="2280"/>
                </a:lnTo>
                <a:lnTo>
                  <a:pt x="1421" y="2009"/>
                </a:lnTo>
                <a:lnTo>
                  <a:pt x="1851" y="1422"/>
                </a:lnTo>
                <a:close/>
                <a:moveTo>
                  <a:pt x="383" y="2144"/>
                </a:moveTo>
                <a:lnTo>
                  <a:pt x="157" y="2439"/>
                </a:lnTo>
                <a:lnTo>
                  <a:pt x="157" y="2460"/>
                </a:lnTo>
                <a:lnTo>
                  <a:pt x="383" y="2144"/>
                </a:lnTo>
                <a:close/>
                <a:moveTo>
                  <a:pt x="3047" y="2303"/>
                </a:moveTo>
                <a:lnTo>
                  <a:pt x="3273" y="2484"/>
                </a:lnTo>
                <a:lnTo>
                  <a:pt x="3251" y="2460"/>
                </a:lnTo>
                <a:lnTo>
                  <a:pt x="3047" y="2303"/>
                </a:lnTo>
                <a:close/>
                <a:moveTo>
                  <a:pt x="383" y="2144"/>
                </a:moveTo>
                <a:lnTo>
                  <a:pt x="677" y="2370"/>
                </a:lnTo>
                <a:lnTo>
                  <a:pt x="970" y="2596"/>
                </a:lnTo>
                <a:lnTo>
                  <a:pt x="1196" y="2303"/>
                </a:lnTo>
                <a:lnTo>
                  <a:pt x="1196" y="2280"/>
                </a:lnTo>
                <a:lnTo>
                  <a:pt x="1174" y="2303"/>
                </a:lnTo>
                <a:lnTo>
                  <a:pt x="970" y="2574"/>
                </a:lnTo>
                <a:lnTo>
                  <a:pt x="699" y="2370"/>
                </a:lnTo>
                <a:lnTo>
                  <a:pt x="677" y="2348"/>
                </a:lnTo>
                <a:lnTo>
                  <a:pt x="383" y="2144"/>
                </a:lnTo>
                <a:close/>
                <a:moveTo>
                  <a:pt x="2008" y="2439"/>
                </a:moveTo>
                <a:lnTo>
                  <a:pt x="1783" y="2731"/>
                </a:lnTo>
                <a:lnTo>
                  <a:pt x="1783" y="2755"/>
                </a:lnTo>
                <a:lnTo>
                  <a:pt x="1806" y="2731"/>
                </a:lnTo>
                <a:lnTo>
                  <a:pt x="2008" y="2460"/>
                </a:lnTo>
                <a:lnTo>
                  <a:pt x="2595" y="2890"/>
                </a:lnTo>
                <a:lnTo>
                  <a:pt x="2008" y="2439"/>
                </a:lnTo>
                <a:close/>
                <a:moveTo>
                  <a:pt x="2303" y="813"/>
                </a:moveTo>
                <a:lnTo>
                  <a:pt x="1851" y="1400"/>
                </a:lnTo>
                <a:lnTo>
                  <a:pt x="1580" y="1196"/>
                </a:lnTo>
                <a:lnTo>
                  <a:pt x="1851" y="1422"/>
                </a:lnTo>
                <a:lnTo>
                  <a:pt x="2438" y="1852"/>
                </a:lnTo>
                <a:lnTo>
                  <a:pt x="2008" y="2439"/>
                </a:lnTo>
                <a:lnTo>
                  <a:pt x="2460" y="1873"/>
                </a:lnTo>
                <a:lnTo>
                  <a:pt x="3025" y="2303"/>
                </a:lnTo>
                <a:lnTo>
                  <a:pt x="2595" y="2890"/>
                </a:lnTo>
                <a:lnTo>
                  <a:pt x="3047" y="2303"/>
                </a:lnTo>
                <a:lnTo>
                  <a:pt x="3206" y="2077"/>
                </a:lnTo>
                <a:lnTo>
                  <a:pt x="3047" y="2280"/>
                </a:lnTo>
                <a:lnTo>
                  <a:pt x="2460" y="1852"/>
                </a:lnTo>
                <a:lnTo>
                  <a:pt x="1873" y="1400"/>
                </a:lnTo>
                <a:lnTo>
                  <a:pt x="2303" y="835"/>
                </a:lnTo>
                <a:lnTo>
                  <a:pt x="2890" y="1265"/>
                </a:lnTo>
                <a:lnTo>
                  <a:pt x="2303" y="813"/>
                </a:lnTo>
                <a:close/>
                <a:moveTo>
                  <a:pt x="2595" y="2890"/>
                </a:moveTo>
                <a:lnTo>
                  <a:pt x="2595" y="2890"/>
                </a:lnTo>
                <a:lnTo>
                  <a:pt x="2595" y="2890"/>
                </a:lnTo>
                <a:close/>
                <a:moveTo>
                  <a:pt x="226" y="2935"/>
                </a:moveTo>
                <a:lnTo>
                  <a:pt x="226" y="2957"/>
                </a:lnTo>
                <a:lnTo>
                  <a:pt x="248" y="2957"/>
                </a:lnTo>
                <a:lnTo>
                  <a:pt x="226" y="2935"/>
                </a:lnTo>
                <a:close/>
                <a:moveTo>
                  <a:pt x="2595" y="2890"/>
                </a:moveTo>
                <a:lnTo>
                  <a:pt x="2370" y="3161"/>
                </a:lnTo>
                <a:lnTo>
                  <a:pt x="2370" y="3183"/>
                </a:lnTo>
                <a:lnTo>
                  <a:pt x="2393" y="3183"/>
                </a:lnTo>
                <a:lnTo>
                  <a:pt x="2595" y="2890"/>
                </a:lnTo>
                <a:close/>
                <a:moveTo>
                  <a:pt x="1783" y="2755"/>
                </a:moveTo>
                <a:lnTo>
                  <a:pt x="1557" y="3026"/>
                </a:lnTo>
                <a:lnTo>
                  <a:pt x="1331" y="3318"/>
                </a:lnTo>
                <a:lnTo>
                  <a:pt x="1355" y="3318"/>
                </a:lnTo>
                <a:lnTo>
                  <a:pt x="1557" y="3047"/>
                </a:lnTo>
                <a:lnTo>
                  <a:pt x="1851" y="3251"/>
                </a:lnTo>
                <a:lnTo>
                  <a:pt x="1873" y="3251"/>
                </a:lnTo>
                <a:lnTo>
                  <a:pt x="1580" y="3026"/>
                </a:lnTo>
                <a:lnTo>
                  <a:pt x="1783" y="2755"/>
                </a:lnTo>
                <a:close/>
                <a:moveTo>
                  <a:pt x="970" y="2596"/>
                </a:moveTo>
                <a:lnTo>
                  <a:pt x="518" y="3161"/>
                </a:lnTo>
                <a:lnTo>
                  <a:pt x="248" y="2957"/>
                </a:lnTo>
                <a:lnTo>
                  <a:pt x="518" y="3183"/>
                </a:lnTo>
                <a:lnTo>
                  <a:pt x="813" y="3408"/>
                </a:lnTo>
                <a:lnTo>
                  <a:pt x="834" y="3408"/>
                </a:lnTo>
                <a:lnTo>
                  <a:pt x="542" y="3183"/>
                </a:lnTo>
                <a:lnTo>
                  <a:pt x="970" y="2596"/>
                </a:lnTo>
                <a:close/>
                <a:moveTo>
                  <a:pt x="518" y="3183"/>
                </a:moveTo>
                <a:lnTo>
                  <a:pt x="293" y="3477"/>
                </a:lnTo>
                <a:lnTo>
                  <a:pt x="316" y="3477"/>
                </a:lnTo>
                <a:lnTo>
                  <a:pt x="518" y="3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6"/>
          <p:cNvSpPr/>
          <p:nvPr/>
        </p:nvSpPr>
        <p:spPr>
          <a:xfrm>
            <a:off x="7919893" y="4321775"/>
            <a:ext cx="532252" cy="560732"/>
          </a:xfrm>
          <a:custGeom>
            <a:avLst/>
            <a:gdLst/>
            <a:ahLst/>
            <a:cxnLst/>
            <a:rect l="l" t="t" r="r" b="b"/>
            <a:pathLst>
              <a:path w="3364" h="3544" extrusionOk="0">
                <a:moveTo>
                  <a:pt x="1807" y="452"/>
                </a:moveTo>
                <a:lnTo>
                  <a:pt x="2370" y="880"/>
                </a:lnTo>
                <a:lnTo>
                  <a:pt x="1942" y="1422"/>
                </a:lnTo>
                <a:lnTo>
                  <a:pt x="1400" y="1015"/>
                </a:lnTo>
                <a:lnTo>
                  <a:pt x="1807" y="452"/>
                </a:lnTo>
                <a:close/>
                <a:moveTo>
                  <a:pt x="768" y="587"/>
                </a:moveTo>
                <a:lnTo>
                  <a:pt x="1332" y="1015"/>
                </a:lnTo>
                <a:lnTo>
                  <a:pt x="904" y="1581"/>
                </a:lnTo>
                <a:lnTo>
                  <a:pt x="362" y="1151"/>
                </a:lnTo>
                <a:lnTo>
                  <a:pt x="768" y="587"/>
                </a:lnTo>
                <a:close/>
                <a:moveTo>
                  <a:pt x="2394" y="903"/>
                </a:moveTo>
                <a:lnTo>
                  <a:pt x="2957" y="1310"/>
                </a:lnTo>
                <a:lnTo>
                  <a:pt x="2529" y="1873"/>
                </a:lnTo>
                <a:lnTo>
                  <a:pt x="1987" y="1445"/>
                </a:lnTo>
                <a:lnTo>
                  <a:pt x="2394" y="903"/>
                </a:lnTo>
                <a:close/>
                <a:moveTo>
                  <a:pt x="1377" y="1039"/>
                </a:moveTo>
                <a:lnTo>
                  <a:pt x="1919" y="1467"/>
                </a:lnTo>
                <a:lnTo>
                  <a:pt x="1512" y="2009"/>
                </a:lnTo>
                <a:lnTo>
                  <a:pt x="949" y="1602"/>
                </a:lnTo>
                <a:lnTo>
                  <a:pt x="1377" y="1039"/>
                </a:lnTo>
                <a:close/>
                <a:moveTo>
                  <a:pt x="1964" y="1490"/>
                </a:moveTo>
                <a:lnTo>
                  <a:pt x="2506" y="1897"/>
                </a:lnTo>
                <a:lnTo>
                  <a:pt x="2099" y="2460"/>
                </a:lnTo>
                <a:lnTo>
                  <a:pt x="1536" y="2032"/>
                </a:lnTo>
                <a:lnTo>
                  <a:pt x="1964" y="1490"/>
                </a:lnTo>
                <a:close/>
                <a:moveTo>
                  <a:pt x="925" y="1626"/>
                </a:moveTo>
                <a:lnTo>
                  <a:pt x="1467" y="2054"/>
                </a:lnTo>
                <a:lnTo>
                  <a:pt x="1061" y="2596"/>
                </a:lnTo>
                <a:lnTo>
                  <a:pt x="497" y="2189"/>
                </a:lnTo>
                <a:lnTo>
                  <a:pt x="925" y="1626"/>
                </a:lnTo>
                <a:close/>
                <a:moveTo>
                  <a:pt x="2551" y="1918"/>
                </a:moveTo>
                <a:lnTo>
                  <a:pt x="3093" y="2348"/>
                </a:lnTo>
                <a:lnTo>
                  <a:pt x="2686" y="2912"/>
                </a:lnTo>
                <a:lnTo>
                  <a:pt x="2123" y="2484"/>
                </a:lnTo>
                <a:lnTo>
                  <a:pt x="2551" y="1918"/>
                </a:lnTo>
                <a:close/>
                <a:moveTo>
                  <a:pt x="1512" y="2077"/>
                </a:moveTo>
                <a:lnTo>
                  <a:pt x="2078" y="2484"/>
                </a:lnTo>
                <a:lnTo>
                  <a:pt x="1648" y="3047"/>
                </a:lnTo>
                <a:lnTo>
                  <a:pt x="1084" y="2641"/>
                </a:lnTo>
                <a:lnTo>
                  <a:pt x="1512" y="2077"/>
                </a:lnTo>
                <a:close/>
                <a:moveTo>
                  <a:pt x="3026" y="0"/>
                </a:moveTo>
                <a:lnTo>
                  <a:pt x="2845" y="248"/>
                </a:lnTo>
                <a:lnTo>
                  <a:pt x="2619" y="91"/>
                </a:lnTo>
                <a:lnTo>
                  <a:pt x="2551" y="91"/>
                </a:lnTo>
                <a:lnTo>
                  <a:pt x="2800" y="271"/>
                </a:lnTo>
                <a:lnTo>
                  <a:pt x="2394" y="835"/>
                </a:lnTo>
                <a:lnTo>
                  <a:pt x="1828" y="407"/>
                </a:lnTo>
                <a:lnTo>
                  <a:pt x="2033" y="158"/>
                </a:lnTo>
                <a:lnTo>
                  <a:pt x="1964" y="181"/>
                </a:lnTo>
                <a:lnTo>
                  <a:pt x="1807" y="383"/>
                </a:lnTo>
                <a:lnTo>
                  <a:pt x="1581" y="226"/>
                </a:lnTo>
                <a:lnTo>
                  <a:pt x="1536" y="226"/>
                </a:lnTo>
                <a:lnTo>
                  <a:pt x="1783" y="428"/>
                </a:lnTo>
                <a:lnTo>
                  <a:pt x="1355" y="970"/>
                </a:lnTo>
                <a:lnTo>
                  <a:pt x="813" y="564"/>
                </a:lnTo>
                <a:lnTo>
                  <a:pt x="994" y="317"/>
                </a:lnTo>
                <a:lnTo>
                  <a:pt x="925" y="317"/>
                </a:lnTo>
                <a:lnTo>
                  <a:pt x="768" y="542"/>
                </a:lnTo>
                <a:lnTo>
                  <a:pt x="543" y="383"/>
                </a:lnTo>
                <a:lnTo>
                  <a:pt x="497" y="383"/>
                </a:lnTo>
                <a:lnTo>
                  <a:pt x="745" y="564"/>
                </a:lnTo>
                <a:lnTo>
                  <a:pt x="317" y="1129"/>
                </a:lnTo>
                <a:lnTo>
                  <a:pt x="1" y="880"/>
                </a:lnTo>
                <a:lnTo>
                  <a:pt x="1" y="949"/>
                </a:lnTo>
                <a:lnTo>
                  <a:pt x="293" y="1151"/>
                </a:lnTo>
                <a:lnTo>
                  <a:pt x="91" y="1445"/>
                </a:lnTo>
                <a:lnTo>
                  <a:pt x="91" y="1512"/>
                </a:lnTo>
                <a:lnTo>
                  <a:pt x="339" y="1196"/>
                </a:lnTo>
                <a:lnTo>
                  <a:pt x="880" y="1602"/>
                </a:lnTo>
                <a:lnTo>
                  <a:pt x="474" y="2168"/>
                </a:lnTo>
                <a:lnTo>
                  <a:pt x="136" y="1918"/>
                </a:lnTo>
                <a:lnTo>
                  <a:pt x="158" y="1987"/>
                </a:lnTo>
                <a:lnTo>
                  <a:pt x="452" y="2189"/>
                </a:lnTo>
                <a:lnTo>
                  <a:pt x="227" y="2484"/>
                </a:lnTo>
                <a:lnTo>
                  <a:pt x="227" y="2550"/>
                </a:lnTo>
                <a:lnTo>
                  <a:pt x="474" y="2213"/>
                </a:lnTo>
                <a:lnTo>
                  <a:pt x="1039" y="2641"/>
                </a:lnTo>
                <a:lnTo>
                  <a:pt x="609" y="3183"/>
                </a:lnTo>
                <a:lnTo>
                  <a:pt x="293" y="2957"/>
                </a:lnTo>
                <a:lnTo>
                  <a:pt x="293" y="3002"/>
                </a:lnTo>
                <a:lnTo>
                  <a:pt x="588" y="3228"/>
                </a:lnTo>
                <a:lnTo>
                  <a:pt x="362" y="3544"/>
                </a:lnTo>
                <a:lnTo>
                  <a:pt x="407" y="3522"/>
                </a:lnTo>
                <a:lnTo>
                  <a:pt x="633" y="3251"/>
                </a:lnTo>
                <a:lnTo>
                  <a:pt x="904" y="3453"/>
                </a:lnTo>
                <a:lnTo>
                  <a:pt x="949" y="3453"/>
                </a:lnTo>
                <a:lnTo>
                  <a:pt x="655" y="3228"/>
                </a:lnTo>
                <a:lnTo>
                  <a:pt x="1061" y="2664"/>
                </a:lnTo>
                <a:lnTo>
                  <a:pt x="1626" y="3092"/>
                </a:lnTo>
                <a:lnTo>
                  <a:pt x="1400" y="3387"/>
                </a:lnTo>
                <a:lnTo>
                  <a:pt x="1446" y="3387"/>
                </a:lnTo>
                <a:lnTo>
                  <a:pt x="1648" y="3116"/>
                </a:lnTo>
                <a:lnTo>
                  <a:pt x="1942" y="3318"/>
                </a:lnTo>
                <a:lnTo>
                  <a:pt x="1987" y="3318"/>
                </a:lnTo>
                <a:lnTo>
                  <a:pt x="1693" y="3071"/>
                </a:lnTo>
                <a:lnTo>
                  <a:pt x="2099" y="2529"/>
                </a:lnTo>
                <a:lnTo>
                  <a:pt x="2665" y="2935"/>
                </a:lnTo>
                <a:lnTo>
                  <a:pt x="2415" y="3251"/>
                </a:lnTo>
                <a:lnTo>
                  <a:pt x="2415" y="3251"/>
                </a:lnTo>
                <a:lnTo>
                  <a:pt x="2484" y="3228"/>
                </a:lnTo>
                <a:lnTo>
                  <a:pt x="2686" y="2957"/>
                </a:lnTo>
                <a:lnTo>
                  <a:pt x="2957" y="3161"/>
                </a:lnTo>
                <a:lnTo>
                  <a:pt x="3026" y="3161"/>
                </a:lnTo>
                <a:lnTo>
                  <a:pt x="2710" y="2935"/>
                </a:lnTo>
                <a:lnTo>
                  <a:pt x="3138" y="2370"/>
                </a:lnTo>
                <a:lnTo>
                  <a:pt x="3364" y="2550"/>
                </a:lnTo>
                <a:lnTo>
                  <a:pt x="3364" y="2484"/>
                </a:lnTo>
                <a:lnTo>
                  <a:pt x="3161" y="2348"/>
                </a:lnTo>
                <a:lnTo>
                  <a:pt x="3318" y="2144"/>
                </a:lnTo>
                <a:lnTo>
                  <a:pt x="3297" y="2077"/>
                </a:lnTo>
                <a:lnTo>
                  <a:pt x="3138" y="2303"/>
                </a:lnTo>
                <a:lnTo>
                  <a:pt x="2574" y="1897"/>
                </a:lnTo>
                <a:lnTo>
                  <a:pt x="2981" y="1331"/>
                </a:lnTo>
                <a:lnTo>
                  <a:pt x="3228" y="1512"/>
                </a:lnTo>
                <a:lnTo>
                  <a:pt x="3228" y="1467"/>
                </a:lnTo>
                <a:lnTo>
                  <a:pt x="3026" y="1310"/>
                </a:lnTo>
                <a:lnTo>
                  <a:pt x="3161" y="1106"/>
                </a:lnTo>
                <a:lnTo>
                  <a:pt x="3161" y="1039"/>
                </a:lnTo>
                <a:lnTo>
                  <a:pt x="2981" y="1286"/>
                </a:lnTo>
                <a:lnTo>
                  <a:pt x="2415" y="858"/>
                </a:lnTo>
                <a:lnTo>
                  <a:pt x="2845" y="317"/>
                </a:lnTo>
                <a:lnTo>
                  <a:pt x="3093" y="474"/>
                </a:lnTo>
                <a:lnTo>
                  <a:pt x="3071" y="428"/>
                </a:lnTo>
                <a:lnTo>
                  <a:pt x="2867" y="271"/>
                </a:lnTo>
                <a:lnTo>
                  <a:pt x="3026" y="67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6" name="Google Shape;3186;p36"/>
          <p:cNvGrpSpPr/>
          <p:nvPr/>
        </p:nvGrpSpPr>
        <p:grpSpPr>
          <a:xfrm>
            <a:off x="8709094" y="4043150"/>
            <a:ext cx="182586" cy="532252"/>
            <a:chOff x="8709094" y="4043150"/>
            <a:chExt cx="182586" cy="532252"/>
          </a:xfrm>
        </p:grpSpPr>
        <p:sp>
          <p:nvSpPr>
            <p:cNvPr id="3187" name="Google Shape;3187;p36"/>
            <p:cNvSpPr/>
            <p:nvPr/>
          </p:nvSpPr>
          <p:spPr>
            <a:xfrm>
              <a:off x="8723492" y="4043150"/>
              <a:ext cx="110912" cy="139392"/>
            </a:xfrm>
            <a:custGeom>
              <a:avLst/>
              <a:gdLst/>
              <a:ahLst/>
              <a:cxnLst/>
              <a:rect l="l" t="t" r="r" b="b"/>
              <a:pathLst>
                <a:path w="701" h="881" extrusionOk="0">
                  <a:moveTo>
                    <a:pt x="566" y="1"/>
                  </a:moveTo>
                  <a:lnTo>
                    <a:pt x="0" y="768"/>
                  </a:lnTo>
                  <a:lnTo>
                    <a:pt x="114" y="880"/>
                  </a:lnTo>
                  <a:lnTo>
                    <a:pt x="701" y="11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8709094" y="4057390"/>
              <a:ext cx="139708" cy="110754"/>
            </a:xfrm>
            <a:custGeom>
              <a:avLst/>
              <a:gdLst/>
              <a:ahLst/>
              <a:cxnLst/>
              <a:rect l="l" t="t" r="r" b="b"/>
              <a:pathLst>
                <a:path w="883" h="700" extrusionOk="0">
                  <a:moveTo>
                    <a:pt x="91" y="1"/>
                  </a:moveTo>
                  <a:lnTo>
                    <a:pt x="1" y="113"/>
                  </a:lnTo>
                  <a:lnTo>
                    <a:pt x="768" y="700"/>
                  </a:lnTo>
                  <a:lnTo>
                    <a:pt x="882" y="56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8744851" y="4239501"/>
              <a:ext cx="111070" cy="139550"/>
            </a:xfrm>
            <a:custGeom>
              <a:avLst/>
              <a:gdLst/>
              <a:ahLst/>
              <a:cxnLst/>
              <a:rect l="l" t="t" r="r" b="b"/>
              <a:pathLst>
                <a:path w="702" h="882" extrusionOk="0">
                  <a:moveTo>
                    <a:pt x="588" y="0"/>
                  </a:moveTo>
                  <a:lnTo>
                    <a:pt x="1" y="768"/>
                  </a:lnTo>
                  <a:lnTo>
                    <a:pt x="136" y="882"/>
                  </a:lnTo>
                  <a:lnTo>
                    <a:pt x="701" y="11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8730611" y="4253741"/>
              <a:ext cx="139550" cy="111070"/>
            </a:xfrm>
            <a:custGeom>
              <a:avLst/>
              <a:gdLst/>
              <a:ahLst/>
              <a:cxnLst/>
              <a:rect l="l" t="t" r="r" b="b"/>
              <a:pathLst>
                <a:path w="882" h="702" extrusionOk="0">
                  <a:moveTo>
                    <a:pt x="114" y="1"/>
                  </a:moveTo>
                  <a:lnTo>
                    <a:pt x="0" y="114"/>
                  </a:lnTo>
                  <a:lnTo>
                    <a:pt x="791" y="701"/>
                  </a:lnTo>
                  <a:lnTo>
                    <a:pt x="882" y="56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8766369" y="4436010"/>
              <a:ext cx="114393" cy="139392"/>
            </a:xfrm>
            <a:custGeom>
              <a:avLst/>
              <a:gdLst/>
              <a:ahLst/>
              <a:cxnLst/>
              <a:rect l="l" t="t" r="r" b="b"/>
              <a:pathLst>
                <a:path w="723" h="881" extrusionOk="0">
                  <a:moveTo>
                    <a:pt x="587" y="1"/>
                  </a:moveTo>
                  <a:lnTo>
                    <a:pt x="0" y="768"/>
                  </a:lnTo>
                  <a:lnTo>
                    <a:pt x="136" y="880"/>
                  </a:lnTo>
                  <a:lnTo>
                    <a:pt x="723" y="91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8755768" y="4450408"/>
              <a:ext cx="135911" cy="110754"/>
            </a:xfrm>
            <a:custGeom>
              <a:avLst/>
              <a:gdLst/>
              <a:ahLst/>
              <a:cxnLst/>
              <a:rect l="l" t="t" r="r" b="b"/>
              <a:pathLst>
                <a:path w="859" h="700" extrusionOk="0">
                  <a:moveTo>
                    <a:pt x="91" y="0"/>
                  </a:moveTo>
                  <a:lnTo>
                    <a:pt x="0" y="112"/>
                  </a:lnTo>
                  <a:lnTo>
                    <a:pt x="768" y="699"/>
                  </a:lnTo>
                  <a:lnTo>
                    <a:pt x="858" y="56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36"/>
          <p:cNvGrpSpPr/>
          <p:nvPr/>
        </p:nvGrpSpPr>
        <p:grpSpPr>
          <a:xfrm>
            <a:off x="394105" y="3824024"/>
            <a:ext cx="703920" cy="1139658"/>
            <a:chOff x="722630" y="3510899"/>
            <a:chExt cx="703920" cy="1139658"/>
          </a:xfrm>
        </p:grpSpPr>
        <p:sp>
          <p:nvSpPr>
            <p:cNvPr id="3194" name="Google Shape;3194;p36"/>
            <p:cNvSpPr/>
            <p:nvPr/>
          </p:nvSpPr>
          <p:spPr>
            <a:xfrm>
              <a:off x="722630" y="4064668"/>
              <a:ext cx="393018" cy="396341"/>
            </a:xfrm>
            <a:custGeom>
              <a:avLst/>
              <a:gdLst/>
              <a:ahLst/>
              <a:cxnLst/>
              <a:rect l="l" t="t" r="r" b="b"/>
              <a:pathLst>
                <a:path w="2484" h="2505" extrusionOk="0">
                  <a:moveTo>
                    <a:pt x="1243" y="0"/>
                  </a:moveTo>
                  <a:cubicBezTo>
                    <a:pt x="542" y="0"/>
                    <a:pt x="1" y="564"/>
                    <a:pt x="1" y="1241"/>
                  </a:cubicBezTo>
                  <a:cubicBezTo>
                    <a:pt x="1" y="1942"/>
                    <a:pt x="542" y="2505"/>
                    <a:pt x="1243" y="2505"/>
                  </a:cubicBezTo>
                  <a:cubicBezTo>
                    <a:pt x="1920" y="2505"/>
                    <a:pt x="2484" y="1942"/>
                    <a:pt x="2484" y="1241"/>
                  </a:cubicBezTo>
                  <a:cubicBezTo>
                    <a:pt x="2484" y="564"/>
                    <a:pt x="192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1376394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7" y="45"/>
                    <a:pt x="272" y="90"/>
                    <a:pt x="272" y="159"/>
                  </a:cubicBezTo>
                  <a:cubicBezTo>
                    <a:pt x="272" y="249"/>
                    <a:pt x="227" y="294"/>
                    <a:pt x="158" y="294"/>
                  </a:cubicBezTo>
                  <a:cubicBezTo>
                    <a:pt x="68" y="294"/>
                    <a:pt x="22" y="249"/>
                    <a:pt x="22" y="159"/>
                  </a:cubicBezTo>
                  <a:cubicBezTo>
                    <a:pt x="22" y="90"/>
                    <a:pt x="68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2550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7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67" y="0"/>
                    <a:pt x="0" y="90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1133527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8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1012172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48" y="45"/>
                    <a:pt x="293" y="90"/>
                    <a:pt x="293" y="159"/>
                  </a:cubicBezTo>
                  <a:cubicBezTo>
                    <a:pt x="293" y="249"/>
                    <a:pt x="248" y="294"/>
                    <a:pt x="157" y="294"/>
                  </a:cubicBezTo>
                  <a:cubicBezTo>
                    <a:pt x="90" y="294"/>
                    <a:pt x="45" y="249"/>
                    <a:pt x="45" y="159"/>
                  </a:cubicBezTo>
                  <a:cubicBezTo>
                    <a:pt x="45" y="90"/>
                    <a:pt x="90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90" y="0"/>
                    <a:pt x="0" y="90"/>
                    <a:pt x="0" y="159"/>
                  </a:cubicBezTo>
                  <a:cubicBezTo>
                    <a:pt x="0" y="249"/>
                    <a:pt x="90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8941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5"/>
                  </a:moveTo>
                  <a:cubicBezTo>
                    <a:pt x="226" y="45"/>
                    <a:pt x="271" y="90"/>
                    <a:pt x="271" y="159"/>
                  </a:cubicBezTo>
                  <a:cubicBezTo>
                    <a:pt x="271" y="249"/>
                    <a:pt x="226" y="294"/>
                    <a:pt x="159" y="294"/>
                  </a:cubicBezTo>
                  <a:cubicBezTo>
                    <a:pt x="91" y="294"/>
                    <a:pt x="24" y="249"/>
                    <a:pt x="24" y="159"/>
                  </a:cubicBezTo>
                  <a:cubicBezTo>
                    <a:pt x="24" y="90"/>
                    <a:pt x="91" y="45"/>
                    <a:pt x="159" y="45"/>
                  </a:cubicBezTo>
                  <a:close/>
                  <a:moveTo>
                    <a:pt x="159" y="0"/>
                  </a:moveTo>
                  <a:cubicBezTo>
                    <a:pt x="69" y="0"/>
                    <a:pt x="0" y="90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90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3200" name="Google Shape;3200;p36"/>
            <p:cNvGrpSpPr/>
            <p:nvPr/>
          </p:nvGrpSpPr>
          <p:grpSpPr>
            <a:xfrm>
              <a:off x="894140" y="3632253"/>
              <a:ext cx="532410" cy="1018303"/>
              <a:chOff x="894140" y="3632253"/>
              <a:chExt cx="532410" cy="1018303"/>
            </a:xfrm>
          </p:grpSpPr>
          <p:sp>
            <p:nvSpPr>
              <p:cNvPr id="3201" name="Google Shape;3201;p36"/>
              <p:cNvSpPr/>
              <p:nvPr/>
            </p:nvSpPr>
            <p:spPr>
              <a:xfrm>
                <a:off x="1376394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1376394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0"/>
                      <a:pt x="272" y="159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59"/>
                    </a:cubicBezTo>
                    <a:cubicBezTo>
                      <a:pt x="22" y="90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376394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376394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59"/>
                    </a:cubicBezTo>
                    <a:cubicBezTo>
                      <a:pt x="272" y="226"/>
                      <a:pt x="227" y="271"/>
                      <a:pt x="158" y="271"/>
                    </a:cubicBezTo>
                    <a:cubicBezTo>
                      <a:pt x="68" y="271"/>
                      <a:pt x="22" y="226"/>
                      <a:pt x="22" y="159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376394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69"/>
                      <a:pt x="272" y="160"/>
                    </a:cubicBezTo>
                    <a:cubicBezTo>
                      <a:pt x="272" y="227"/>
                      <a:pt x="227" y="272"/>
                      <a:pt x="158" y="272"/>
                    </a:cubicBezTo>
                    <a:cubicBezTo>
                      <a:pt x="68" y="272"/>
                      <a:pt x="22" y="227"/>
                      <a:pt x="22" y="160"/>
                    </a:cubicBezTo>
                    <a:cubicBezTo>
                      <a:pt x="22" y="69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1376394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58"/>
                    </a:cubicBezTo>
                    <a:cubicBezTo>
                      <a:pt x="272" y="248"/>
                      <a:pt x="227" y="293"/>
                      <a:pt x="158" y="293"/>
                    </a:cubicBezTo>
                    <a:cubicBezTo>
                      <a:pt x="68" y="293"/>
                      <a:pt x="22" y="248"/>
                      <a:pt x="22" y="158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376394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7" y="45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376394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8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8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376394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2550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2550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2550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2550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7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2550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7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27"/>
                      <a:pt x="67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2550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7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91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2550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2550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8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2550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133527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133527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133527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1133527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8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33527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8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133527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8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1133527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133527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1133527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012172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12172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0"/>
                      <a:pt x="293" y="159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59"/>
                    </a:cubicBezTo>
                    <a:cubicBezTo>
                      <a:pt x="45" y="90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1012172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12172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59"/>
                    </a:cubicBezTo>
                    <a:cubicBezTo>
                      <a:pt x="293" y="226"/>
                      <a:pt x="248" y="271"/>
                      <a:pt x="157" y="271"/>
                    </a:cubicBezTo>
                    <a:cubicBezTo>
                      <a:pt x="90" y="271"/>
                      <a:pt x="45" y="226"/>
                      <a:pt x="45" y="159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012172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69"/>
                      <a:pt x="293" y="160"/>
                    </a:cubicBezTo>
                    <a:cubicBezTo>
                      <a:pt x="293" y="227"/>
                      <a:pt x="248" y="272"/>
                      <a:pt x="157" y="272"/>
                    </a:cubicBezTo>
                    <a:cubicBezTo>
                      <a:pt x="90" y="272"/>
                      <a:pt x="45" y="227"/>
                      <a:pt x="45" y="160"/>
                    </a:cubicBezTo>
                    <a:cubicBezTo>
                      <a:pt x="45" y="69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27"/>
                      <a:pt x="90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012172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58"/>
                    </a:cubicBezTo>
                    <a:cubicBezTo>
                      <a:pt x="293" y="248"/>
                      <a:pt x="248" y="293"/>
                      <a:pt x="157" y="293"/>
                    </a:cubicBezTo>
                    <a:cubicBezTo>
                      <a:pt x="90" y="293"/>
                      <a:pt x="45" y="248"/>
                      <a:pt x="45" y="158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91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012172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48" y="45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012172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8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8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8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012172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8941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8941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0"/>
                      <a:pt x="271" y="159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59"/>
                    </a:cubicBezTo>
                    <a:cubicBezTo>
                      <a:pt x="24" y="90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8941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8941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59"/>
                    </a:cubicBezTo>
                    <a:cubicBezTo>
                      <a:pt x="271" y="226"/>
                      <a:pt x="226" y="271"/>
                      <a:pt x="159" y="271"/>
                    </a:cubicBezTo>
                    <a:cubicBezTo>
                      <a:pt x="91" y="271"/>
                      <a:pt x="24" y="226"/>
                      <a:pt x="24" y="159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8941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69"/>
                      <a:pt x="271" y="160"/>
                    </a:cubicBezTo>
                    <a:cubicBezTo>
                      <a:pt x="271" y="227"/>
                      <a:pt x="226" y="272"/>
                      <a:pt x="159" y="272"/>
                    </a:cubicBezTo>
                    <a:cubicBezTo>
                      <a:pt x="91" y="272"/>
                      <a:pt x="24" y="227"/>
                      <a:pt x="24" y="160"/>
                    </a:cubicBezTo>
                    <a:cubicBezTo>
                      <a:pt x="24" y="69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27"/>
                      <a:pt x="69" y="317"/>
                      <a:pt x="159" y="317"/>
                    </a:cubicBezTo>
                    <a:cubicBezTo>
                      <a:pt x="249" y="317"/>
                      <a:pt x="316" y="227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8941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58"/>
                    </a:cubicBezTo>
                    <a:cubicBezTo>
                      <a:pt x="271" y="248"/>
                      <a:pt x="226" y="293"/>
                      <a:pt x="159" y="293"/>
                    </a:cubicBezTo>
                    <a:cubicBezTo>
                      <a:pt x="91" y="293"/>
                      <a:pt x="24" y="248"/>
                      <a:pt x="24" y="158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91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91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8941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5"/>
                    </a:moveTo>
                    <a:cubicBezTo>
                      <a:pt x="226" y="45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45"/>
                      <a:pt x="159" y="45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8941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8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8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8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68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8941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246" name="Google Shape;3246;p36"/>
          <p:cNvSpPr/>
          <p:nvPr/>
        </p:nvSpPr>
        <p:spPr>
          <a:xfrm>
            <a:off x="8023369" y="342071"/>
            <a:ext cx="1086022" cy="1022892"/>
          </a:xfrm>
          <a:custGeom>
            <a:avLst/>
            <a:gdLst/>
            <a:ahLst/>
            <a:cxnLst/>
            <a:rect l="l" t="t" r="r" b="b"/>
            <a:pathLst>
              <a:path w="6864" h="6465" extrusionOk="0">
                <a:moveTo>
                  <a:pt x="3425" y="0"/>
                </a:moveTo>
                <a:cubicBezTo>
                  <a:pt x="1830" y="0"/>
                  <a:pt x="434" y="1183"/>
                  <a:pt x="226" y="2804"/>
                </a:cubicBezTo>
                <a:cubicBezTo>
                  <a:pt x="1" y="4587"/>
                  <a:pt x="1243" y="6212"/>
                  <a:pt x="3004" y="6438"/>
                </a:cubicBezTo>
                <a:cubicBezTo>
                  <a:pt x="3145" y="6456"/>
                  <a:pt x="3284" y="6465"/>
                  <a:pt x="3422" y="6465"/>
                </a:cubicBezTo>
                <a:cubicBezTo>
                  <a:pt x="5031" y="6465"/>
                  <a:pt x="6410" y="5284"/>
                  <a:pt x="6638" y="3662"/>
                </a:cubicBezTo>
                <a:cubicBezTo>
                  <a:pt x="6863" y="1878"/>
                  <a:pt x="5623" y="276"/>
                  <a:pt x="3838" y="27"/>
                </a:cubicBezTo>
                <a:cubicBezTo>
                  <a:pt x="3699" y="9"/>
                  <a:pt x="3561" y="0"/>
                  <a:pt x="34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6"/>
          <p:cNvSpPr/>
          <p:nvPr/>
        </p:nvSpPr>
        <p:spPr>
          <a:xfrm>
            <a:off x="7934291" y="438585"/>
            <a:ext cx="1085864" cy="1022892"/>
          </a:xfrm>
          <a:custGeom>
            <a:avLst/>
            <a:gdLst/>
            <a:ahLst/>
            <a:cxnLst/>
            <a:rect l="l" t="t" r="r" b="b"/>
            <a:pathLst>
              <a:path w="6863" h="6465" extrusionOk="0">
                <a:moveTo>
                  <a:pt x="3441" y="1"/>
                </a:moveTo>
                <a:cubicBezTo>
                  <a:pt x="1832" y="1"/>
                  <a:pt x="454" y="1181"/>
                  <a:pt x="226" y="2803"/>
                </a:cubicBezTo>
                <a:cubicBezTo>
                  <a:pt x="0" y="4587"/>
                  <a:pt x="1241" y="6189"/>
                  <a:pt x="3025" y="6439"/>
                </a:cubicBezTo>
                <a:cubicBezTo>
                  <a:pt x="3164" y="6456"/>
                  <a:pt x="3302" y="6465"/>
                  <a:pt x="3439" y="6465"/>
                </a:cubicBezTo>
                <a:cubicBezTo>
                  <a:pt x="5034" y="6465"/>
                  <a:pt x="6429" y="5283"/>
                  <a:pt x="6637" y="3661"/>
                </a:cubicBezTo>
                <a:cubicBezTo>
                  <a:pt x="6863" y="1878"/>
                  <a:pt x="5620" y="275"/>
                  <a:pt x="3859" y="27"/>
                </a:cubicBezTo>
                <a:cubicBezTo>
                  <a:pt x="3719" y="9"/>
                  <a:pt x="3579" y="1"/>
                  <a:pt x="34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6"/>
          <p:cNvSpPr/>
          <p:nvPr/>
        </p:nvSpPr>
        <p:spPr>
          <a:xfrm>
            <a:off x="8155640" y="1535840"/>
            <a:ext cx="10759" cy="10601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1" y="0"/>
                </a:moveTo>
                <a:lnTo>
                  <a:pt x="1" y="45"/>
                </a:lnTo>
                <a:cubicBezTo>
                  <a:pt x="22" y="67"/>
                  <a:pt x="22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36"/>
          <p:cNvSpPr/>
          <p:nvPr/>
        </p:nvSpPr>
        <p:spPr>
          <a:xfrm>
            <a:off x="8152001" y="1534100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0" y="1"/>
                </a:moveTo>
                <a:cubicBezTo>
                  <a:pt x="33" y="1"/>
                  <a:pt x="24" y="11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78"/>
                  <a:pt x="69" y="78"/>
                </a:cubicBezTo>
                <a:cubicBezTo>
                  <a:pt x="91" y="56"/>
                  <a:pt x="91" y="33"/>
                  <a:pt x="91" y="11"/>
                </a:cubicBezTo>
                <a:lnTo>
                  <a:pt x="45" y="11"/>
                </a:lnTo>
                <a:cubicBezTo>
                  <a:pt x="45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6"/>
          <p:cNvSpPr/>
          <p:nvPr/>
        </p:nvSpPr>
        <p:spPr>
          <a:xfrm>
            <a:off x="8030489" y="1450876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41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6"/>
          <p:cNvSpPr/>
          <p:nvPr/>
        </p:nvSpPr>
        <p:spPr>
          <a:xfrm>
            <a:off x="8027166" y="145008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56" y="56"/>
                  <a:pt x="51" y="62"/>
                  <a:pt x="48" y="62"/>
                </a:cubicBezTo>
                <a:cubicBezTo>
                  <a:pt x="45" y="62"/>
                  <a:pt x="45" y="56"/>
                  <a:pt x="45" y="46"/>
                </a:cubicBezTo>
                <a:lnTo>
                  <a:pt x="22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6"/>
                </a:cubicBezTo>
                <a:cubicBezTo>
                  <a:pt x="0" y="46"/>
                  <a:pt x="0" y="67"/>
                  <a:pt x="22" y="67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46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6"/>
          <p:cNvSpPr/>
          <p:nvPr/>
        </p:nvSpPr>
        <p:spPr>
          <a:xfrm>
            <a:off x="8094884" y="1460686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7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36"/>
          <p:cNvSpPr/>
          <p:nvPr/>
        </p:nvSpPr>
        <p:spPr>
          <a:xfrm>
            <a:off x="8094884" y="145799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54" y="1"/>
                </a:moveTo>
                <a:cubicBezTo>
                  <a:pt x="46" y="1"/>
                  <a:pt x="3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36"/>
          <p:cNvSpPr/>
          <p:nvPr/>
        </p:nvSpPr>
        <p:spPr>
          <a:xfrm>
            <a:off x="7912773" y="1300093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11" y="56"/>
                  <a:pt x="23" y="62"/>
                  <a:pt x="31" y="62"/>
                </a:cubicBezTo>
                <a:cubicBezTo>
                  <a:pt x="40" y="62"/>
                  <a:pt x="46" y="56"/>
                  <a:pt x="46" y="45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6"/>
          <p:cNvSpPr/>
          <p:nvPr/>
        </p:nvSpPr>
        <p:spPr>
          <a:xfrm>
            <a:off x="7909134" y="1297245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4" y="18"/>
                </a:cubicBezTo>
                <a:lnTo>
                  <a:pt x="24" y="40"/>
                </a:lnTo>
                <a:cubicBezTo>
                  <a:pt x="0" y="63"/>
                  <a:pt x="24" y="63"/>
                  <a:pt x="24" y="85"/>
                </a:cubicBezTo>
                <a:lnTo>
                  <a:pt x="90" y="85"/>
                </a:lnTo>
                <a:cubicBezTo>
                  <a:pt x="90" y="85"/>
                  <a:pt x="90" y="63"/>
                  <a:pt x="114" y="63"/>
                </a:cubicBezTo>
                <a:cubicBezTo>
                  <a:pt x="114" y="40"/>
                  <a:pt x="90" y="40"/>
                  <a:pt x="90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6"/>
          <p:cNvSpPr/>
          <p:nvPr/>
        </p:nvSpPr>
        <p:spPr>
          <a:xfrm>
            <a:off x="7969890" y="137588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40"/>
                  <a:pt x="23" y="40"/>
                </a:cubicBezTo>
                <a:cubicBezTo>
                  <a:pt x="23" y="63"/>
                  <a:pt x="46" y="63"/>
                  <a:pt x="68" y="63"/>
                </a:cubicBez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36"/>
          <p:cNvSpPr/>
          <p:nvPr/>
        </p:nvSpPr>
        <p:spPr>
          <a:xfrm>
            <a:off x="7969890" y="1373348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4"/>
                </a:moveTo>
                <a:cubicBezTo>
                  <a:pt x="68" y="56"/>
                  <a:pt x="68" y="56"/>
                  <a:pt x="46" y="56"/>
                </a:cubicBezTo>
                <a:lnTo>
                  <a:pt x="23" y="56"/>
                </a:lnTo>
                <a:lnTo>
                  <a:pt x="23" y="34"/>
                </a:lnTo>
                <a:close/>
                <a:moveTo>
                  <a:pt x="34" y="1"/>
                </a:moveTo>
                <a:cubicBezTo>
                  <a:pt x="28" y="1"/>
                  <a:pt x="23" y="3"/>
                  <a:pt x="23" y="10"/>
                </a:cubicBezTo>
                <a:cubicBezTo>
                  <a:pt x="1" y="34"/>
                  <a:pt x="1" y="56"/>
                  <a:pt x="1" y="79"/>
                </a:cubicBezTo>
                <a:cubicBezTo>
                  <a:pt x="23" y="79"/>
                  <a:pt x="23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34"/>
                  <a:pt x="68" y="10"/>
                </a:cubicBezTo>
                <a:cubicBezTo>
                  <a:pt x="68" y="10"/>
                  <a:pt x="48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36"/>
          <p:cNvSpPr/>
          <p:nvPr/>
        </p:nvSpPr>
        <p:spPr>
          <a:xfrm>
            <a:off x="7862776" y="1157220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0"/>
                </a:moveTo>
                <a:cubicBezTo>
                  <a:pt x="22" y="22"/>
                  <a:pt x="22" y="22"/>
                  <a:pt x="1" y="22"/>
                </a:cubicBezTo>
                <a:lnTo>
                  <a:pt x="22" y="45"/>
                </a:lnTo>
                <a:cubicBezTo>
                  <a:pt x="22" y="67"/>
                  <a:pt x="46" y="67"/>
                  <a:pt x="46" y="67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36"/>
          <p:cNvSpPr/>
          <p:nvPr/>
        </p:nvSpPr>
        <p:spPr>
          <a:xfrm>
            <a:off x="7862776" y="1154372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3"/>
                </a:lnTo>
                <a:lnTo>
                  <a:pt x="22" y="63"/>
                </a:lnTo>
                <a:lnTo>
                  <a:pt x="22" y="40"/>
                </a:lnTo>
                <a:close/>
                <a:moveTo>
                  <a:pt x="42" y="1"/>
                </a:moveTo>
                <a:cubicBezTo>
                  <a:pt x="28" y="1"/>
                  <a:pt x="11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7" y="85"/>
                </a:lnTo>
                <a:lnTo>
                  <a:pt x="91" y="63"/>
                </a:lnTo>
                <a:cubicBezTo>
                  <a:pt x="91" y="40"/>
                  <a:pt x="91" y="40"/>
                  <a:pt x="67" y="18"/>
                </a:cubicBezTo>
                <a:cubicBezTo>
                  <a:pt x="67" y="6"/>
                  <a:pt x="56" y="1"/>
                  <a:pt x="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36"/>
          <p:cNvSpPr/>
          <p:nvPr/>
        </p:nvSpPr>
        <p:spPr>
          <a:xfrm>
            <a:off x="8287754" y="1553561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4" y="63"/>
                </a:cubicBezTo>
                <a:cubicBezTo>
                  <a:pt x="40" y="63"/>
                  <a:pt x="45" y="57"/>
                  <a:pt x="45" y="45"/>
                </a:cubicBezTo>
                <a:cubicBezTo>
                  <a:pt x="69" y="45"/>
                  <a:pt x="69" y="24"/>
                  <a:pt x="69" y="24"/>
                </a:cubicBezTo>
                <a:cubicBezTo>
                  <a:pt x="45" y="0"/>
                  <a:pt x="24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36"/>
          <p:cNvSpPr/>
          <p:nvPr/>
        </p:nvSpPr>
        <p:spPr>
          <a:xfrm>
            <a:off x="8284273" y="1550080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46"/>
                </a:moveTo>
                <a:lnTo>
                  <a:pt x="67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67" y="0"/>
                </a:moveTo>
                <a:cubicBezTo>
                  <a:pt x="46" y="0"/>
                  <a:pt x="46" y="22"/>
                  <a:pt x="22" y="22"/>
                </a:cubicBezTo>
                <a:cubicBezTo>
                  <a:pt x="22" y="46"/>
                  <a:pt x="0" y="67"/>
                  <a:pt x="22" y="91"/>
                </a:cubicBezTo>
                <a:lnTo>
                  <a:pt x="91" y="91"/>
                </a:lnTo>
                <a:lnTo>
                  <a:pt x="112" y="67"/>
                </a:lnTo>
                <a:cubicBezTo>
                  <a:pt x="112" y="46"/>
                  <a:pt x="112" y="46"/>
                  <a:pt x="91" y="22"/>
                </a:cubicBezTo>
                <a:cubicBezTo>
                  <a:pt x="91" y="22"/>
                  <a:pt x="67" y="22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6"/>
          <p:cNvSpPr/>
          <p:nvPr/>
        </p:nvSpPr>
        <p:spPr>
          <a:xfrm>
            <a:off x="8220036" y="1544859"/>
            <a:ext cx="10601" cy="8860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44" y="0"/>
                </a:moveTo>
                <a:cubicBezTo>
                  <a:pt x="37" y="0"/>
                  <a:pt x="30" y="3"/>
                  <a:pt x="22" y="10"/>
                </a:cubicBezTo>
                <a:cubicBezTo>
                  <a:pt x="22" y="10"/>
                  <a:pt x="0" y="33"/>
                  <a:pt x="22" y="55"/>
                </a:cubicBezTo>
                <a:lnTo>
                  <a:pt x="67" y="55"/>
                </a:lnTo>
                <a:lnTo>
                  <a:pt x="67" y="10"/>
                </a:lnTo>
                <a:cubicBezTo>
                  <a:pt x="67" y="10"/>
                  <a:pt x="57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36"/>
          <p:cNvSpPr/>
          <p:nvPr/>
        </p:nvSpPr>
        <p:spPr>
          <a:xfrm>
            <a:off x="8220036" y="1542960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45" y="45"/>
                </a:lnTo>
                <a:cubicBezTo>
                  <a:pt x="67" y="45"/>
                  <a:pt x="67" y="45"/>
                  <a:pt x="45" y="67"/>
                </a:cubicBezTo>
                <a:cubicBezTo>
                  <a:pt x="45" y="67"/>
                  <a:pt x="22" y="67"/>
                  <a:pt x="22" y="45"/>
                </a:cubicBez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45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36"/>
          <p:cNvSpPr/>
          <p:nvPr/>
        </p:nvSpPr>
        <p:spPr>
          <a:xfrm>
            <a:off x="8298513" y="148663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40"/>
                </a:lnTo>
                <a:cubicBezTo>
                  <a:pt x="22" y="62"/>
                  <a:pt x="22" y="62"/>
                  <a:pt x="46" y="62"/>
                </a:cubicBez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6"/>
          <p:cNvSpPr/>
          <p:nvPr/>
        </p:nvSpPr>
        <p:spPr>
          <a:xfrm>
            <a:off x="8294874" y="1484102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69" y="78"/>
                </a:cubicBezTo>
                <a:cubicBezTo>
                  <a:pt x="91" y="78"/>
                  <a:pt x="91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6"/>
          <p:cNvSpPr/>
          <p:nvPr/>
        </p:nvSpPr>
        <p:spPr>
          <a:xfrm>
            <a:off x="8355630" y="156163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4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1" y="63"/>
                </a:cubicBezTo>
                <a:lnTo>
                  <a:pt x="46" y="63"/>
                </a:lnTo>
                <a:cubicBezTo>
                  <a:pt x="68" y="39"/>
                  <a:pt x="68" y="39"/>
                  <a:pt x="46" y="18"/>
                </a:cubicBezTo>
                <a:cubicBezTo>
                  <a:pt x="46" y="6"/>
                  <a:pt x="40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6"/>
          <p:cNvSpPr/>
          <p:nvPr/>
        </p:nvSpPr>
        <p:spPr>
          <a:xfrm>
            <a:off x="8351991" y="156068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24" y="24"/>
                  <a:pt x="0" y="45"/>
                </a:cubicBezTo>
                <a:lnTo>
                  <a:pt x="24" y="69"/>
                </a:lnTo>
                <a:cubicBezTo>
                  <a:pt x="24" y="91"/>
                  <a:pt x="46" y="91"/>
                  <a:pt x="46" y="91"/>
                </a:cubicBezTo>
                <a:cubicBezTo>
                  <a:pt x="69" y="91"/>
                  <a:pt x="69" y="91"/>
                  <a:pt x="91" y="69"/>
                </a:cubicBezTo>
                <a:cubicBezTo>
                  <a:pt x="114" y="69"/>
                  <a:pt x="114" y="45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6"/>
          <p:cNvSpPr/>
          <p:nvPr/>
        </p:nvSpPr>
        <p:spPr>
          <a:xfrm>
            <a:off x="8305633" y="1419865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9" y="0"/>
                </a:moveTo>
                <a:cubicBezTo>
                  <a:pt x="25" y="0"/>
                  <a:pt x="23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46" y="56"/>
                </a:lnTo>
                <a:cubicBezTo>
                  <a:pt x="68" y="56"/>
                  <a:pt x="68" y="32"/>
                  <a:pt x="68" y="11"/>
                </a:cubicBezTo>
                <a:cubicBezTo>
                  <a:pt x="53" y="11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6"/>
          <p:cNvSpPr/>
          <p:nvPr/>
        </p:nvSpPr>
        <p:spPr>
          <a:xfrm>
            <a:off x="8305633" y="141780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cubicBezTo>
                  <a:pt x="46" y="69"/>
                  <a:pt x="46" y="69"/>
                  <a:pt x="23" y="69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46" y="0"/>
                  <a:pt x="23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6"/>
          <p:cNvSpPr/>
          <p:nvPr/>
        </p:nvSpPr>
        <p:spPr>
          <a:xfrm>
            <a:off x="8112763" y="1325882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6"/>
          <p:cNvSpPr/>
          <p:nvPr/>
        </p:nvSpPr>
        <p:spPr>
          <a:xfrm>
            <a:off x="8112763" y="132493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8" y="45"/>
                  <a:pt x="46" y="45"/>
                  <a:pt x="46" y="45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3" y="69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24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6"/>
          <p:cNvSpPr/>
          <p:nvPr/>
        </p:nvSpPr>
        <p:spPr>
          <a:xfrm>
            <a:off x="8173361" y="1403410"/>
            <a:ext cx="11075" cy="9019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" y="46"/>
                  <a:pt x="11" y="57"/>
                  <a:pt x="25" y="57"/>
                </a:cubicBezTo>
                <a:cubicBezTo>
                  <a:pt x="31" y="57"/>
                  <a:pt x="39" y="54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6"/>
          <p:cNvSpPr/>
          <p:nvPr/>
        </p:nvSpPr>
        <p:spPr>
          <a:xfrm>
            <a:off x="8170038" y="1400087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7" y="45"/>
                </a:lnTo>
                <a:lnTo>
                  <a:pt x="45" y="67"/>
                </a:lnTo>
                <a:lnTo>
                  <a:pt x="45" y="45"/>
                </a:lnTo>
                <a:cubicBezTo>
                  <a:pt x="22" y="45"/>
                  <a:pt x="22" y="45"/>
                  <a:pt x="45" y="22"/>
                </a:cubicBez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67"/>
                  <a:pt x="90" y="45"/>
                </a:cubicBezTo>
                <a:lnTo>
                  <a:pt x="90" y="22"/>
                </a:lnTo>
                <a:cubicBezTo>
                  <a:pt x="67" y="0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6"/>
          <p:cNvSpPr/>
          <p:nvPr/>
        </p:nvSpPr>
        <p:spPr>
          <a:xfrm>
            <a:off x="8105643" y="1392968"/>
            <a:ext cx="10759" cy="10601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6"/>
          <p:cNvSpPr/>
          <p:nvPr/>
        </p:nvSpPr>
        <p:spPr>
          <a:xfrm>
            <a:off x="8102004" y="1390120"/>
            <a:ext cx="18037" cy="17246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5" y="6"/>
                  <a:pt x="24" y="18"/>
                </a:cubicBezTo>
                <a:cubicBezTo>
                  <a:pt x="0" y="40"/>
                  <a:pt x="0" y="63"/>
                  <a:pt x="24" y="85"/>
                </a:cubicBezTo>
                <a:cubicBezTo>
                  <a:pt x="24" y="85"/>
                  <a:pt x="45" y="85"/>
                  <a:pt x="45" y="108"/>
                </a:cubicBezTo>
                <a:cubicBezTo>
                  <a:pt x="69" y="108"/>
                  <a:pt x="69" y="85"/>
                  <a:pt x="91" y="85"/>
                </a:cubicBezTo>
                <a:cubicBezTo>
                  <a:pt x="91" y="63"/>
                  <a:pt x="114" y="40"/>
                  <a:pt x="91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6"/>
          <p:cNvSpPr/>
          <p:nvPr/>
        </p:nvSpPr>
        <p:spPr>
          <a:xfrm>
            <a:off x="8180481" y="1335692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6"/>
          <p:cNvSpPr/>
          <p:nvPr/>
        </p:nvSpPr>
        <p:spPr>
          <a:xfrm>
            <a:off x="8177158" y="1333002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67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6"/>
          <p:cNvSpPr/>
          <p:nvPr/>
        </p:nvSpPr>
        <p:spPr>
          <a:xfrm>
            <a:off x="8162760" y="146875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7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46" y="63"/>
                </a:lnTo>
                <a:cubicBezTo>
                  <a:pt x="68" y="39"/>
                  <a:pt x="68" y="39"/>
                  <a:pt x="68" y="18"/>
                </a:cubicBezTo>
                <a:cubicBezTo>
                  <a:pt x="57" y="6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6"/>
          <p:cNvSpPr/>
          <p:nvPr/>
        </p:nvSpPr>
        <p:spPr>
          <a:xfrm>
            <a:off x="8159121" y="1467806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6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45"/>
                  <a:pt x="24" y="69"/>
                </a:cubicBezTo>
                <a:cubicBezTo>
                  <a:pt x="24" y="91"/>
                  <a:pt x="46" y="91"/>
                  <a:pt x="69" y="91"/>
                </a:cubicBezTo>
                <a:lnTo>
                  <a:pt x="91" y="69"/>
                </a:lnTo>
                <a:cubicBezTo>
                  <a:pt x="91" y="69"/>
                  <a:pt x="114" y="69"/>
                  <a:pt x="114" y="45"/>
                </a:cubicBezTo>
                <a:cubicBezTo>
                  <a:pt x="114" y="24"/>
                  <a:pt x="114" y="24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6"/>
          <p:cNvSpPr/>
          <p:nvPr/>
        </p:nvSpPr>
        <p:spPr>
          <a:xfrm>
            <a:off x="8237757" y="1410688"/>
            <a:ext cx="10917" cy="10917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69"/>
                  <a:pt x="45" y="69"/>
                  <a:pt x="69" y="69"/>
                </a:cubicBezTo>
                <a:lnTo>
                  <a:pt x="69" y="24"/>
                </a:lnTo>
                <a:cubicBezTo>
                  <a:pt x="45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6"/>
          <p:cNvSpPr/>
          <p:nvPr/>
        </p:nvSpPr>
        <p:spPr>
          <a:xfrm>
            <a:off x="8237757" y="1407998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46" y="1"/>
                </a:moveTo>
                <a:cubicBezTo>
                  <a:pt x="35" y="1"/>
                  <a:pt x="2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57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6"/>
          <p:cNvSpPr/>
          <p:nvPr/>
        </p:nvSpPr>
        <p:spPr>
          <a:xfrm>
            <a:off x="8187759" y="1267816"/>
            <a:ext cx="10917" cy="10917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3" y="0"/>
                </a:moveTo>
                <a:cubicBezTo>
                  <a:pt x="23" y="24"/>
                  <a:pt x="0" y="45"/>
                  <a:pt x="23" y="45"/>
                </a:cubicBezTo>
                <a:cubicBezTo>
                  <a:pt x="23" y="69"/>
                  <a:pt x="45" y="69"/>
                  <a:pt x="69" y="69"/>
                </a:cubicBezTo>
                <a:lnTo>
                  <a:pt x="69" y="24"/>
                </a:lnTo>
                <a:cubicBezTo>
                  <a:pt x="69" y="0"/>
                  <a:pt x="45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6"/>
          <p:cNvSpPr/>
          <p:nvPr/>
        </p:nvSpPr>
        <p:spPr>
          <a:xfrm>
            <a:off x="8187759" y="1265126"/>
            <a:ext cx="14398" cy="17088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69" y="41"/>
                </a:moveTo>
                <a:lnTo>
                  <a:pt x="69" y="62"/>
                </a:lnTo>
                <a:lnTo>
                  <a:pt x="23" y="62"/>
                </a:lnTo>
                <a:cubicBezTo>
                  <a:pt x="23" y="62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41"/>
                  <a:pt x="0" y="62"/>
                  <a:pt x="0" y="86"/>
                </a:cubicBezTo>
                <a:cubicBezTo>
                  <a:pt x="23" y="86"/>
                  <a:pt x="23" y="107"/>
                  <a:pt x="45" y="107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6"/>
          <p:cNvSpPr/>
          <p:nvPr/>
        </p:nvSpPr>
        <p:spPr>
          <a:xfrm>
            <a:off x="8230478" y="1478565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6"/>
          <p:cNvSpPr/>
          <p:nvPr/>
        </p:nvSpPr>
        <p:spPr>
          <a:xfrm>
            <a:off x="8227156" y="1475875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51" y="30"/>
                </a:moveTo>
                <a:cubicBezTo>
                  <a:pt x="57" y="30"/>
                  <a:pt x="67" y="40"/>
                  <a:pt x="67" y="40"/>
                </a:cubicBez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45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36"/>
          <p:cNvSpPr/>
          <p:nvPr/>
        </p:nvSpPr>
        <p:spPr>
          <a:xfrm>
            <a:off x="7998528" y="1174941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11" y="57"/>
                  <a:pt x="17" y="63"/>
                  <a:pt x="22" y="63"/>
                </a:cubicBezTo>
                <a:cubicBezTo>
                  <a:pt x="28" y="63"/>
                  <a:pt x="34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36"/>
          <p:cNvSpPr/>
          <p:nvPr/>
        </p:nvSpPr>
        <p:spPr>
          <a:xfrm>
            <a:off x="7994731" y="1172251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41"/>
                  <a:pt x="46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lnTo>
                  <a:pt x="1" y="41"/>
                </a:lnTo>
                <a:cubicBezTo>
                  <a:pt x="1" y="62"/>
                  <a:pt x="1" y="62"/>
                  <a:pt x="24" y="86"/>
                </a:cubicBezTo>
                <a:lnTo>
                  <a:pt x="70" y="86"/>
                </a:lnTo>
                <a:cubicBezTo>
                  <a:pt x="91" y="62"/>
                  <a:pt x="91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36"/>
          <p:cNvSpPr/>
          <p:nvPr/>
        </p:nvSpPr>
        <p:spPr>
          <a:xfrm>
            <a:off x="8055646" y="1250886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36"/>
          <p:cNvSpPr/>
          <p:nvPr/>
        </p:nvSpPr>
        <p:spPr>
          <a:xfrm>
            <a:off x="8052006" y="1250095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lnTo>
                  <a:pt x="45" y="90"/>
                </a:lnTo>
                <a:cubicBezTo>
                  <a:pt x="69" y="90"/>
                  <a:pt x="69" y="67"/>
                  <a:pt x="90" y="67"/>
                </a:cubicBezTo>
                <a:lnTo>
                  <a:pt x="90" y="45"/>
                </a:lnTo>
                <a:cubicBezTo>
                  <a:pt x="114" y="22"/>
                  <a:pt x="90" y="22"/>
                  <a:pt x="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0" name="Google Shape;3290;p36"/>
          <p:cNvSpPr/>
          <p:nvPr/>
        </p:nvSpPr>
        <p:spPr>
          <a:xfrm>
            <a:off x="7980491" y="1308004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62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1" name="Google Shape;3291;p36"/>
          <p:cNvSpPr/>
          <p:nvPr/>
        </p:nvSpPr>
        <p:spPr>
          <a:xfrm>
            <a:off x="7977168" y="1307212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67" y="67"/>
                  <a:pt x="45" y="67"/>
                  <a:pt x="45" y="67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6"/>
                  <a:pt x="22" y="67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67"/>
                  <a:pt x="90" y="46"/>
                </a:cubicBezTo>
                <a:lnTo>
                  <a:pt x="90" y="22"/>
                </a:ln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36"/>
          <p:cNvSpPr/>
          <p:nvPr/>
        </p:nvSpPr>
        <p:spPr>
          <a:xfrm>
            <a:off x="7987611" y="1242975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3" name="Google Shape;3293;p36"/>
          <p:cNvSpPr/>
          <p:nvPr/>
        </p:nvSpPr>
        <p:spPr>
          <a:xfrm>
            <a:off x="7987611" y="1240127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lnTo>
                  <a:pt x="46" y="18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1" y="85"/>
                  <a:pt x="24" y="85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4" name="Google Shape;3294;p36"/>
          <p:cNvSpPr/>
          <p:nvPr/>
        </p:nvSpPr>
        <p:spPr>
          <a:xfrm>
            <a:off x="8062765" y="118301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39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5" name="Google Shape;3295;p36"/>
          <p:cNvSpPr/>
          <p:nvPr/>
        </p:nvSpPr>
        <p:spPr>
          <a:xfrm>
            <a:off x="8062765" y="118206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45"/>
                </a:lnTo>
                <a:cubicBezTo>
                  <a:pt x="46" y="57"/>
                  <a:pt x="46" y="63"/>
                  <a:pt x="43" y="63"/>
                </a:cubicBezTo>
                <a:cubicBezTo>
                  <a:pt x="40" y="63"/>
                  <a:pt x="34" y="57"/>
                  <a:pt x="22" y="45"/>
                </a:cubicBez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1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6" name="Google Shape;3296;p36"/>
          <p:cNvSpPr/>
          <p:nvPr/>
        </p:nvSpPr>
        <p:spPr>
          <a:xfrm>
            <a:off x="8048526" y="1317813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0" y="57"/>
                  <a:pt x="6" y="63"/>
                  <a:pt x="14" y="63"/>
                </a:cubicBezTo>
                <a:cubicBezTo>
                  <a:pt x="23" y="63"/>
                  <a:pt x="34" y="57"/>
                  <a:pt x="46" y="45"/>
                </a:cubicBezTo>
                <a:cubicBezTo>
                  <a:pt x="46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7" name="Google Shape;3297;p36"/>
          <p:cNvSpPr/>
          <p:nvPr/>
        </p:nvSpPr>
        <p:spPr>
          <a:xfrm>
            <a:off x="8044887" y="1315123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1"/>
                </a:moveTo>
                <a:cubicBezTo>
                  <a:pt x="69" y="62"/>
                  <a:pt x="69" y="62"/>
                  <a:pt x="45" y="62"/>
                </a:cubicBezTo>
                <a:lnTo>
                  <a:pt x="23" y="62"/>
                </a:lnTo>
                <a:cubicBezTo>
                  <a:pt x="23" y="41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17"/>
                  <a:pt x="0" y="62"/>
                  <a:pt x="0" y="86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36"/>
          <p:cNvSpPr/>
          <p:nvPr/>
        </p:nvSpPr>
        <p:spPr>
          <a:xfrm>
            <a:off x="8123364" y="1260538"/>
            <a:ext cx="11075" cy="9019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6" y="46"/>
                  <a:pt x="22" y="57"/>
                  <a:pt x="30" y="57"/>
                </a:cubicBezTo>
                <a:cubicBezTo>
                  <a:pt x="34" y="57"/>
                  <a:pt x="39" y="54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36"/>
          <p:cNvSpPr/>
          <p:nvPr/>
        </p:nvSpPr>
        <p:spPr>
          <a:xfrm>
            <a:off x="8119883" y="1257215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46" y="22"/>
                  <a:pt x="68" y="22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23" y="0"/>
                </a:moveTo>
                <a:cubicBezTo>
                  <a:pt x="23" y="22"/>
                  <a:pt x="1" y="22"/>
                  <a:pt x="1" y="45"/>
                </a:cubicBezTo>
                <a:cubicBezTo>
                  <a:pt x="1" y="45"/>
                  <a:pt x="1" y="67"/>
                  <a:pt x="23" y="67"/>
                </a:cubicBez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8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p36"/>
          <p:cNvSpPr/>
          <p:nvPr/>
        </p:nvSpPr>
        <p:spPr>
          <a:xfrm>
            <a:off x="8073366" y="1117823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24" y="0"/>
                </a:moveTo>
                <a:cubicBezTo>
                  <a:pt x="1" y="0"/>
                  <a:pt x="1" y="23"/>
                  <a:pt x="1" y="45"/>
                </a:cubicBezTo>
                <a:cubicBezTo>
                  <a:pt x="16" y="45"/>
                  <a:pt x="31" y="56"/>
                  <a:pt x="39" y="56"/>
                </a:cubicBezTo>
                <a:cubicBezTo>
                  <a:pt x="43" y="56"/>
                  <a:pt x="46" y="53"/>
                  <a:pt x="46" y="45"/>
                </a:cubicBezTo>
                <a:cubicBezTo>
                  <a:pt x="69" y="45"/>
                  <a:pt x="69" y="23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36"/>
          <p:cNvSpPr/>
          <p:nvPr/>
        </p:nvSpPr>
        <p:spPr>
          <a:xfrm>
            <a:off x="8069885" y="1114342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68" y="22"/>
                  <a:pt x="68" y="45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45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36"/>
          <p:cNvSpPr/>
          <p:nvPr/>
        </p:nvSpPr>
        <p:spPr>
          <a:xfrm>
            <a:off x="8037608" y="1385848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0"/>
                  <a:pt x="1" y="22"/>
                  <a:pt x="24" y="45"/>
                </a:cubicBezTo>
                <a:cubicBezTo>
                  <a:pt x="24" y="56"/>
                  <a:pt x="30" y="61"/>
                  <a:pt x="35" y="61"/>
                </a:cubicBezTo>
                <a:cubicBezTo>
                  <a:pt x="41" y="61"/>
                  <a:pt x="46" y="56"/>
                  <a:pt x="46" y="45"/>
                </a:cubicBezTo>
                <a:cubicBezTo>
                  <a:pt x="69" y="45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3" name="Google Shape;3303;p36"/>
          <p:cNvSpPr/>
          <p:nvPr/>
        </p:nvSpPr>
        <p:spPr>
          <a:xfrm>
            <a:off x="8037608" y="138300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ubicBezTo>
                  <a:pt x="24" y="18"/>
                  <a:pt x="24" y="18"/>
                  <a:pt x="46" y="18"/>
                </a:cubicBezTo>
                <a:close/>
                <a:moveTo>
                  <a:pt x="35" y="0"/>
                </a:moveTo>
                <a:cubicBezTo>
                  <a:pt x="24" y="0"/>
                  <a:pt x="13" y="6"/>
                  <a:pt x="1" y="18"/>
                </a:cubicBezTo>
                <a:lnTo>
                  <a:pt x="1" y="40"/>
                </a:lnTo>
                <a:lnTo>
                  <a:pt x="1" y="63"/>
                </a:lnTo>
                <a:cubicBezTo>
                  <a:pt x="1" y="85"/>
                  <a:pt x="24" y="85"/>
                  <a:pt x="46" y="85"/>
                </a:cubicBezTo>
                <a:lnTo>
                  <a:pt x="69" y="85"/>
                </a:lnTo>
                <a:cubicBezTo>
                  <a:pt x="69" y="63"/>
                  <a:pt x="69" y="63"/>
                  <a:pt x="91" y="40"/>
                </a:cubicBezTo>
                <a:lnTo>
                  <a:pt x="69" y="18"/>
                </a:lnTo>
                <a:cubicBezTo>
                  <a:pt x="58" y="6"/>
                  <a:pt x="46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36"/>
          <p:cNvSpPr/>
          <p:nvPr/>
        </p:nvSpPr>
        <p:spPr>
          <a:xfrm>
            <a:off x="7937614" y="1100103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36"/>
          <p:cNvSpPr/>
          <p:nvPr/>
        </p:nvSpPr>
        <p:spPr>
          <a:xfrm>
            <a:off x="7937614" y="1096305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9" y="46"/>
                </a:moveTo>
                <a:lnTo>
                  <a:pt x="46" y="69"/>
                </a:lnTo>
                <a:lnTo>
                  <a:pt x="24" y="69"/>
                </a:lnTo>
                <a:lnTo>
                  <a:pt x="24" y="46"/>
                </a:ln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9"/>
                  <a:pt x="91" y="69"/>
                  <a:pt x="91" y="46"/>
                </a:cubicBezTo>
                <a:cubicBezTo>
                  <a:pt x="91" y="46"/>
                  <a:pt x="91" y="24"/>
                  <a:pt x="69" y="24"/>
                </a:cubicBezTo>
                <a:cubicBezTo>
                  <a:pt x="69" y="24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36"/>
          <p:cNvSpPr/>
          <p:nvPr/>
        </p:nvSpPr>
        <p:spPr>
          <a:xfrm>
            <a:off x="7873376" y="1090135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69" y="40"/>
                  <a:pt x="69" y="18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36"/>
          <p:cNvSpPr/>
          <p:nvPr/>
        </p:nvSpPr>
        <p:spPr>
          <a:xfrm>
            <a:off x="7869895" y="1087761"/>
            <a:ext cx="14556" cy="15822"/>
          </a:xfrm>
          <a:custGeom>
            <a:avLst/>
            <a:gdLst/>
            <a:ahLst/>
            <a:cxnLst/>
            <a:rect l="l" t="t" r="r" b="b"/>
            <a:pathLst>
              <a:path w="92" h="100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cubicBezTo>
                  <a:pt x="22" y="55"/>
                  <a:pt x="22" y="33"/>
                  <a:pt x="46" y="33"/>
                </a:cubicBezTo>
                <a:close/>
                <a:moveTo>
                  <a:pt x="43" y="0"/>
                </a:moveTo>
                <a:cubicBezTo>
                  <a:pt x="36" y="0"/>
                  <a:pt x="29" y="3"/>
                  <a:pt x="22" y="9"/>
                </a:cubicBezTo>
                <a:cubicBezTo>
                  <a:pt x="1" y="33"/>
                  <a:pt x="1" y="55"/>
                  <a:pt x="22" y="78"/>
                </a:cubicBezTo>
                <a:cubicBezTo>
                  <a:pt x="22" y="78"/>
                  <a:pt x="22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33"/>
                </a:cubicBezTo>
                <a:cubicBezTo>
                  <a:pt x="74" y="16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36"/>
          <p:cNvSpPr/>
          <p:nvPr/>
        </p:nvSpPr>
        <p:spPr>
          <a:xfrm>
            <a:off x="7948531" y="1032068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6"/>
          <p:cNvSpPr/>
          <p:nvPr/>
        </p:nvSpPr>
        <p:spPr>
          <a:xfrm>
            <a:off x="7944733" y="1028587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46"/>
                </a:moveTo>
                <a:lnTo>
                  <a:pt x="70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70" y="1"/>
                </a:moveTo>
                <a:cubicBezTo>
                  <a:pt x="46" y="1"/>
                  <a:pt x="46" y="22"/>
                  <a:pt x="24" y="22"/>
                </a:cubicBezTo>
                <a:cubicBezTo>
                  <a:pt x="1" y="46"/>
                  <a:pt x="1" y="67"/>
                  <a:pt x="24" y="91"/>
                </a:cubicBezTo>
                <a:lnTo>
                  <a:pt x="91" y="91"/>
                </a:lnTo>
                <a:lnTo>
                  <a:pt x="91" y="67"/>
                </a:lnTo>
                <a:lnTo>
                  <a:pt x="91" y="22"/>
                </a:lnTo>
                <a:cubicBezTo>
                  <a:pt x="91" y="22"/>
                  <a:pt x="70" y="22"/>
                  <a:pt x="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6"/>
          <p:cNvSpPr/>
          <p:nvPr/>
        </p:nvSpPr>
        <p:spPr>
          <a:xfrm>
            <a:off x="7930494" y="1166239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0"/>
                </a:moveTo>
                <a:cubicBezTo>
                  <a:pt x="27" y="0"/>
                  <a:pt x="24" y="3"/>
                  <a:pt x="24" y="10"/>
                </a:cubicBezTo>
                <a:cubicBezTo>
                  <a:pt x="1" y="10"/>
                  <a:pt x="1" y="34"/>
                  <a:pt x="1" y="55"/>
                </a:cubicBezTo>
                <a:lnTo>
                  <a:pt x="46" y="55"/>
                </a:lnTo>
                <a:cubicBezTo>
                  <a:pt x="69" y="55"/>
                  <a:pt x="69" y="34"/>
                  <a:pt x="46" y="10"/>
                </a:cubicBezTo>
                <a:cubicBezTo>
                  <a:pt x="46" y="10"/>
                  <a:pt x="3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6"/>
          <p:cNvSpPr/>
          <p:nvPr/>
        </p:nvSpPr>
        <p:spPr>
          <a:xfrm>
            <a:off x="7927013" y="1164340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2"/>
                </a:moveTo>
                <a:lnTo>
                  <a:pt x="68" y="46"/>
                </a:lnTo>
                <a:cubicBezTo>
                  <a:pt x="68" y="56"/>
                  <a:pt x="62" y="62"/>
                  <a:pt x="57" y="62"/>
                </a:cubicBezTo>
                <a:cubicBezTo>
                  <a:pt x="52" y="62"/>
                  <a:pt x="46" y="56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6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6"/>
          <p:cNvSpPr/>
          <p:nvPr/>
        </p:nvSpPr>
        <p:spPr>
          <a:xfrm>
            <a:off x="8005648" y="110801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6"/>
          <p:cNvSpPr/>
          <p:nvPr/>
        </p:nvSpPr>
        <p:spPr>
          <a:xfrm>
            <a:off x="8005648" y="1105482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lnTo>
                  <a:pt x="46" y="56"/>
                </a:lnTo>
                <a:lnTo>
                  <a:pt x="22" y="56"/>
                </a:lnTo>
                <a:lnTo>
                  <a:pt x="22" y="33"/>
                </a:lnTo>
                <a:close/>
                <a:moveTo>
                  <a:pt x="28" y="1"/>
                </a:moveTo>
                <a:cubicBezTo>
                  <a:pt x="18" y="1"/>
                  <a:pt x="8" y="3"/>
                  <a:pt x="1" y="11"/>
                </a:cubicBezTo>
                <a:lnTo>
                  <a:pt x="1" y="33"/>
                </a:lnTo>
                <a:lnTo>
                  <a:pt x="1" y="78"/>
                </a:lnTo>
                <a:cubicBezTo>
                  <a:pt x="1" y="78"/>
                  <a:pt x="22" y="101"/>
                  <a:pt x="46" y="101"/>
                </a:cubicBezTo>
                <a:lnTo>
                  <a:pt x="67" y="78"/>
                </a:ln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6"/>
          <p:cNvSpPr/>
          <p:nvPr/>
        </p:nvSpPr>
        <p:spPr>
          <a:xfrm>
            <a:off x="7955651" y="965141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67" y="62"/>
                </a:cubicBez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6"/>
          <p:cNvSpPr/>
          <p:nvPr/>
        </p:nvSpPr>
        <p:spPr>
          <a:xfrm>
            <a:off x="7955651" y="962610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7" y="56"/>
                  <a:pt x="67" y="56"/>
                  <a:pt x="46" y="56"/>
                </a:cubicBezTo>
                <a:lnTo>
                  <a:pt x="22" y="56"/>
                </a:lnTo>
                <a:lnTo>
                  <a:pt x="22" y="33"/>
                </a:lnTo>
                <a:close/>
                <a:moveTo>
                  <a:pt x="34" y="1"/>
                </a:moveTo>
                <a:cubicBezTo>
                  <a:pt x="27" y="1"/>
                  <a:pt x="22" y="3"/>
                  <a:pt x="22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2" y="78"/>
                  <a:pt x="22" y="101"/>
                  <a:pt x="46" y="101"/>
                </a:cubicBezTo>
                <a:cubicBezTo>
                  <a:pt x="46" y="101"/>
                  <a:pt x="67" y="101"/>
                  <a:pt x="67" y="78"/>
                </a:cubicBez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6"/>
          <p:cNvSpPr/>
          <p:nvPr/>
        </p:nvSpPr>
        <p:spPr>
          <a:xfrm>
            <a:off x="8016249" y="1040137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6"/>
          <p:cNvSpPr/>
          <p:nvPr/>
        </p:nvSpPr>
        <p:spPr>
          <a:xfrm>
            <a:off x="8012768" y="103918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lnTo>
                  <a:pt x="22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6"/>
          <p:cNvSpPr/>
          <p:nvPr/>
        </p:nvSpPr>
        <p:spPr>
          <a:xfrm>
            <a:off x="7919893" y="1233007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54" y="0"/>
                </a:moveTo>
                <a:cubicBezTo>
                  <a:pt x="46" y="0"/>
                  <a:pt x="34" y="6"/>
                  <a:pt x="22" y="18"/>
                </a:cubicBezTo>
                <a:cubicBezTo>
                  <a:pt x="22" y="18"/>
                  <a:pt x="1" y="40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6"/>
          <p:cNvSpPr/>
          <p:nvPr/>
        </p:nvSpPr>
        <p:spPr>
          <a:xfrm>
            <a:off x="7919893" y="1230476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4"/>
                </a:moveTo>
                <a:lnTo>
                  <a:pt x="68" y="56"/>
                </a:lnTo>
                <a:lnTo>
                  <a:pt x="22" y="56"/>
                </a:lnTo>
                <a:cubicBezTo>
                  <a:pt x="22" y="34"/>
                  <a:pt x="22" y="34"/>
                  <a:pt x="46" y="34"/>
                </a:cubicBezTo>
                <a:close/>
                <a:moveTo>
                  <a:pt x="45" y="1"/>
                </a:moveTo>
                <a:cubicBezTo>
                  <a:pt x="38" y="1"/>
                  <a:pt x="30" y="3"/>
                  <a:pt x="22" y="10"/>
                </a:cubicBezTo>
                <a:cubicBezTo>
                  <a:pt x="1" y="10"/>
                  <a:pt x="1" y="34"/>
                  <a:pt x="1" y="34"/>
                </a:cubicBezTo>
                <a:lnTo>
                  <a:pt x="1" y="79"/>
                </a:lnTo>
                <a:cubicBezTo>
                  <a:pt x="22" y="79"/>
                  <a:pt x="22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56"/>
                  <a:pt x="91" y="56"/>
                </a:cubicBezTo>
                <a:lnTo>
                  <a:pt x="91" y="10"/>
                </a:lnTo>
                <a:cubicBezTo>
                  <a:pt x="75" y="10"/>
                  <a:pt x="6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6"/>
          <p:cNvSpPr/>
          <p:nvPr/>
        </p:nvSpPr>
        <p:spPr>
          <a:xfrm>
            <a:off x="7891413" y="957230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0" y="56"/>
                  <a:pt x="6" y="61"/>
                  <a:pt x="14" y="61"/>
                </a:cubicBezTo>
                <a:cubicBezTo>
                  <a:pt x="22" y="61"/>
                  <a:pt x="34" y="56"/>
                  <a:pt x="45" y="45"/>
                </a:cubicBezTo>
                <a:cubicBezTo>
                  <a:pt x="45" y="45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6"/>
          <p:cNvSpPr/>
          <p:nvPr/>
        </p:nvSpPr>
        <p:spPr>
          <a:xfrm>
            <a:off x="7887616" y="954382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40"/>
                </a:ln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24" y="85"/>
                  <a:pt x="24" y="85"/>
                  <a:pt x="46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6"/>
          <p:cNvSpPr/>
          <p:nvPr/>
        </p:nvSpPr>
        <p:spPr>
          <a:xfrm>
            <a:off x="7898533" y="889196"/>
            <a:ext cx="10759" cy="10917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5"/>
                  <a:pt x="67" y="24"/>
                  <a:pt x="67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6"/>
          <p:cNvSpPr/>
          <p:nvPr/>
        </p:nvSpPr>
        <p:spPr>
          <a:xfrm>
            <a:off x="7894736" y="886506"/>
            <a:ext cx="18195" cy="13607"/>
          </a:xfrm>
          <a:custGeom>
            <a:avLst/>
            <a:gdLst/>
            <a:ahLst/>
            <a:cxnLst/>
            <a:rect l="l" t="t" r="r" b="b"/>
            <a:pathLst>
              <a:path w="115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6" y="1"/>
                  <a:pt x="35" y="6"/>
                  <a:pt x="24" y="17"/>
                </a:cubicBezTo>
                <a:lnTo>
                  <a:pt x="24" y="41"/>
                </a:lnTo>
                <a:cubicBezTo>
                  <a:pt x="1" y="62"/>
                  <a:pt x="24" y="62"/>
                  <a:pt x="24" y="86"/>
                </a:cubicBezTo>
                <a:lnTo>
                  <a:pt x="91" y="86"/>
                </a:lnTo>
                <a:cubicBezTo>
                  <a:pt x="115" y="62"/>
                  <a:pt x="115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6"/>
          <p:cNvSpPr/>
          <p:nvPr/>
        </p:nvSpPr>
        <p:spPr>
          <a:xfrm>
            <a:off x="7880496" y="1023366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0"/>
                </a:moveTo>
                <a:cubicBezTo>
                  <a:pt x="26" y="0"/>
                  <a:pt x="24" y="3"/>
                  <a:pt x="24" y="10"/>
                </a:cubicBezTo>
                <a:cubicBezTo>
                  <a:pt x="1" y="10"/>
                  <a:pt x="1" y="34"/>
                  <a:pt x="24" y="55"/>
                </a:cubicBezTo>
                <a:lnTo>
                  <a:pt x="46" y="55"/>
                </a:lnTo>
                <a:cubicBezTo>
                  <a:pt x="69" y="55"/>
                  <a:pt x="69" y="34"/>
                  <a:pt x="69" y="10"/>
                </a:cubicBezTo>
                <a:cubicBezTo>
                  <a:pt x="54" y="10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6"/>
          <p:cNvSpPr/>
          <p:nvPr/>
        </p:nvSpPr>
        <p:spPr>
          <a:xfrm>
            <a:off x="7877015" y="1021467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46" y="22"/>
                </a:moveTo>
                <a:cubicBezTo>
                  <a:pt x="46" y="22"/>
                  <a:pt x="68" y="22"/>
                  <a:pt x="68" y="46"/>
                </a:cubicBezTo>
                <a:lnTo>
                  <a:pt x="68" y="67"/>
                </a:lnTo>
                <a:cubicBezTo>
                  <a:pt x="46" y="67"/>
                  <a:pt x="46" y="67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cubicBezTo>
                  <a:pt x="113" y="67"/>
                  <a:pt x="113" y="46"/>
                  <a:pt x="91" y="22"/>
                </a:cubicBezTo>
                <a:cubicBezTo>
                  <a:pt x="91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6"/>
          <p:cNvSpPr/>
          <p:nvPr/>
        </p:nvSpPr>
        <p:spPr>
          <a:xfrm>
            <a:off x="8498503" y="1514322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6"/>
          <p:cNvSpPr/>
          <p:nvPr/>
        </p:nvSpPr>
        <p:spPr>
          <a:xfrm>
            <a:off x="8494864" y="1510683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lnTo>
                  <a:pt x="69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24"/>
                  <a:pt x="0" y="45"/>
                </a:cubicBezTo>
                <a:cubicBezTo>
                  <a:pt x="0" y="45"/>
                  <a:pt x="0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6"/>
          <p:cNvSpPr/>
          <p:nvPr/>
        </p:nvSpPr>
        <p:spPr>
          <a:xfrm>
            <a:off x="8566221" y="1521442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24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6"/>
          <p:cNvSpPr/>
          <p:nvPr/>
        </p:nvSpPr>
        <p:spPr>
          <a:xfrm>
            <a:off x="8562898" y="1518752"/>
            <a:ext cx="14398" cy="17246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63"/>
                  <a:pt x="22" y="63"/>
                  <a:pt x="22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40"/>
                  <a:pt x="0" y="40"/>
                </a:cubicBezTo>
                <a:cubicBezTo>
                  <a:pt x="0" y="63"/>
                  <a:pt x="0" y="63"/>
                  <a:pt x="22" y="85"/>
                </a:cubicBezTo>
                <a:lnTo>
                  <a:pt x="45" y="85"/>
                </a:lnTo>
                <a:lnTo>
                  <a:pt x="45" y="108"/>
                </a:lnTo>
                <a:cubicBezTo>
                  <a:pt x="67" y="108"/>
                  <a:pt x="67" y="85"/>
                  <a:pt x="67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6"/>
          <p:cNvSpPr/>
          <p:nvPr/>
        </p:nvSpPr>
        <p:spPr>
          <a:xfrm>
            <a:off x="8441386" y="1436636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46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6"/>
          <p:cNvSpPr/>
          <p:nvPr/>
        </p:nvSpPr>
        <p:spPr>
          <a:xfrm>
            <a:off x="8437746" y="143584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22"/>
                </a:moveTo>
                <a:cubicBezTo>
                  <a:pt x="69" y="45"/>
                  <a:pt x="69" y="45"/>
                  <a:pt x="45" y="45"/>
                </a:cubicBezTo>
                <a:cubicBezTo>
                  <a:pt x="24" y="45"/>
                  <a:pt x="24" y="45"/>
                  <a:pt x="45" y="22"/>
                </a:cubicBezTo>
                <a:close/>
                <a:moveTo>
                  <a:pt x="24" y="0"/>
                </a:moveTo>
                <a:cubicBezTo>
                  <a:pt x="0" y="22"/>
                  <a:pt x="0" y="45"/>
                  <a:pt x="0" y="67"/>
                </a:cubicBezTo>
                <a:cubicBezTo>
                  <a:pt x="24" y="67"/>
                  <a:pt x="24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91" y="22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6"/>
          <p:cNvSpPr/>
          <p:nvPr/>
        </p:nvSpPr>
        <p:spPr>
          <a:xfrm>
            <a:off x="8362908" y="1496285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6"/>
          <p:cNvSpPr/>
          <p:nvPr/>
        </p:nvSpPr>
        <p:spPr>
          <a:xfrm>
            <a:off x="8362908" y="1493754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lnTo>
                  <a:pt x="45" y="40"/>
                </a:lnTo>
                <a:lnTo>
                  <a:pt x="67" y="40"/>
                </a:lnTo>
                <a:lnTo>
                  <a:pt x="45" y="62"/>
                </a:lnTo>
                <a:lnTo>
                  <a:pt x="22" y="62"/>
                </a:lnTo>
                <a:lnTo>
                  <a:pt x="22" y="40"/>
                </a:lnTo>
                <a:cubicBezTo>
                  <a:pt x="45" y="40"/>
                  <a:pt x="45" y="17"/>
                  <a:pt x="45" y="17"/>
                </a:cubicBezTo>
                <a:close/>
                <a:moveTo>
                  <a:pt x="53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62"/>
                  <a:pt x="90" y="40"/>
                </a:cubicBezTo>
                <a:cubicBezTo>
                  <a:pt x="90" y="40"/>
                  <a:pt x="90" y="17"/>
                  <a:pt x="67" y="17"/>
                </a:cubicBezTo>
                <a:cubicBezTo>
                  <a:pt x="67" y="6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36"/>
          <p:cNvSpPr/>
          <p:nvPr/>
        </p:nvSpPr>
        <p:spPr>
          <a:xfrm>
            <a:off x="8373351" y="1428567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36"/>
          <p:cNvSpPr/>
          <p:nvPr/>
        </p:nvSpPr>
        <p:spPr>
          <a:xfrm>
            <a:off x="8370028" y="1425877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0" y="40"/>
                </a:lnTo>
                <a:cubicBezTo>
                  <a:pt x="0" y="63"/>
                  <a:pt x="0" y="63"/>
                  <a:pt x="22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36"/>
          <p:cNvSpPr/>
          <p:nvPr/>
        </p:nvSpPr>
        <p:spPr>
          <a:xfrm>
            <a:off x="8448505" y="1371450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36"/>
          <p:cNvSpPr/>
          <p:nvPr/>
        </p:nvSpPr>
        <p:spPr>
          <a:xfrm>
            <a:off x="8444866" y="136781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57" y="29"/>
                </a:moveTo>
                <a:cubicBezTo>
                  <a:pt x="63" y="29"/>
                  <a:pt x="69" y="35"/>
                  <a:pt x="69" y="45"/>
                </a:cubicBez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ubicBezTo>
                  <a:pt x="46" y="35"/>
                  <a:pt x="51" y="29"/>
                  <a:pt x="57" y="29"/>
                </a:cubicBezTo>
                <a:close/>
                <a:moveTo>
                  <a:pt x="24" y="0"/>
                </a:moveTo>
                <a:lnTo>
                  <a:pt x="24" y="45"/>
                </a:lnTo>
                <a:cubicBezTo>
                  <a:pt x="0" y="45"/>
                  <a:pt x="24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69"/>
                  <a:pt x="91" y="69"/>
                  <a:pt x="114" y="45"/>
                </a:cubicBez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36"/>
          <p:cNvSpPr/>
          <p:nvPr/>
        </p:nvSpPr>
        <p:spPr>
          <a:xfrm>
            <a:off x="8430627" y="1504354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45" y="64"/>
                </a:cubicBezTo>
                <a:cubicBezTo>
                  <a:pt x="69" y="40"/>
                  <a:pt x="69" y="19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36"/>
          <p:cNvSpPr/>
          <p:nvPr/>
        </p:nvSpPr>
        <p:spPr>
          <a:xfrm>
            <a:off x="8427146" y="1500874"/>
            <a:ext cx="17879" cy="17088"/>
          </a:xfrm>
          <a:custGeom>
            <a:avLst/>
            <a:gdLst/>
            <a:ahLst/>
            <a:cxnLst/>
            <a:rect l="l" t="t" r="r" b="b"/>
            <a:pathLst>
              <a:path w="113" h="108" extrusionOk="0">
                <a:moveTo>
                  <a:pt x="67" y="41"/>
                </a:moveTo>
                <a:lnTo>
                  <a:pt x="67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5" y="1"/>
                </a:moveTo>
                <a:cubicBezTo>
                  <a:pt x="51" y="1"/>
                  <a:pt x="34" y="6"/>
                  <a:pt x="22" y="17"/>
                </a:cubicBezTo>
                <a:cubicBezTo>
                  <a:pt x="22" y="41"/>
                  <a:pt x="0" y="62"/>
                  <a:pt x="22" y="86"/>
                </a:cubicBezTo>
                <a:lnTo>
                  <a:pt x="46" y="107"/>
                </a:lnTo>
                <a:lnTo>
                  <a:pt x="67" y="107"/>
                </a:lnTo>
                <a:cubicBezTo>
                  <a:pt x="67" y="107"/>
                  <a:pt x="67" y="86"/>
                  <a:pt x="91" y="86"/>
                </a:cubicBezTo>
                <a:lnTo>
                  <a:pt x="112" y="62"/>
                </a:lnTo>
                <a:cubicBezTo>
                  <a:pt x="112" y="41"/>
                  <a:pt x="112" y="41"/>
                  <a:pt x="91" y="17"/>
                </a:cubicBezTo>
                <a:cubicBezTo>
                  <a:pt x="91" y="6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36"/>
          <p:cNvSpPr/>
          <p:nvPr/>
        </p:nvSpPr>
        <p:spPr>
          <a:xfrm>
            <a:off x="8505781" y="1446288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36"/>
          <p:cNvSpPr/>
          <p:nvPr/>
        </p:nvSpPr>
        <p:spPr>
          <a:xfrm>
            <a:off x="8505781" y="144296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cubicBezTo>
                  <a:pt x="45" y="0"/>
                  <a:pt x="22" y="0"/>
                  <a:pt x="22" y="22"/>
                </a:cubicBezTo>
                <a:cubicBezTo>
                  <a:pt x="0" y="22"/>
                  <a:pt x="0" y="67"/>
                  <a:pt x="0" y="91"/>
                </a:cubicBezTo>
                <a:lnTo>
                  <a:pt x="67" y="91"/>
                </a:lnTo>
                <a:lnTo>
                  <a:pt x="90" y="67"/>
                </a:lnTo>
                <a:cubicBezTo>
                  <a:pt x="90" y="45"/>
                  <a:pt x="90" y="22"/>
                  <a:pt x="67" y="22"/>
                </a:cubicBezTo>
                <a:cubicBezTo>
                  <a:pt x="67" y="22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36"/>
          <p:cNvSpPr/>
          <p:nvPr/>
        </p:nvSpPr>
        <p:spPr>
          <a:xfrm>
            <a:off x="8423348" y="1571440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1" y="1"/>
                </a:moveTo>
                <a:lnTo>
                  <a:pt x="1" y="46"/>
                </a:lnTo>
                <a:cubicBezTo>
                  <a:pt x="13" y="57"/>
                  <a:pt x="19" y="62"/>
                  <a:pt x="24" y="62"/>
                </a:cubicBezTo>
                <a:cubicBezTo>
                  <a:pt x="30" y="62"/>
                  <a:pt x="35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36"/>
          <p:cNvSpPr/>
          <p:nvPr/>
        </p:nvSpPr>
        <p:spPr>
          <a:xfrm>
            <a:off x="8420026" y="1568750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85"/>
                </a:cubicBezTo>
                <a:lnTo>
                  <a:pt x="67" y="85"/>
                </a:ln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36"/>
          <p:cNvSpPr/>
          <p:nvPr/>
        </p:nvSpPr>
        <p:spPr>
          <a:xfrm>
            <a:off x="8266236" y="1210540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36"/>
          <p:cNvSpPr/>
          <p:nvPr/>
        </p:nvSpPr>
        <p:spPr>
          <a:xfrm>
            <a:off x="8262755" y="1208009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23" y="17"/>
                  <a:pt x="1" y="17"/>
                  <a:pt x="1" y="40"/>
                </a:cubicBezTo>
                <a:cubicBezTo>
                  <a:pt x="1" y="40"/>
                  <a:pt x="1" y="62"/>
                  <a:pt x="23" y="62"/>
                </a:cubicBezTo>
                <a:cubicBezTo>
                  <a:pt x="23" y="86"/>
                  <a:pt x="23" y="86"/>
                  <a:pt x="46" y="86"/>
                </a:cubicBezTo>
                <a:lnTo>
                  <a:pt x="68" y="86"/>
                </a:lnTo>
                <a:cubicBezTo>
                  <a:pt x="91" y="62"/>
                  <a:pt x="91" y="62"/>
                  <a:pt x="91" y="40"/>
                </a:cubicBezTo>
                <a:lnTo>
                  <a:pt x="91" y="17"/>
                </a:ln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36"/>
          <p:cNvSpPr/>
          <p:nvPr/>
        </p:nvSpPr>
        <p:spPr>
          <a:xfrm>
            <a:off x="8323354" y="1285695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36"/>
          <p:cNvSpPr/>
          <p:nvPr/>
        </p:nvSpPr>
        <p:spPr>
          <a:xfrm>
            <a:off x="8320031" y="1283005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22" y="40"/>
                </a:lnTo>
                <a:cubicBezTo>
                  <a:pt x="0" y="63"/>
                  <a:pt x="22" y="63"/>
                  <a:pt x="22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36"/>
          <p:cNvSpPr/>
          <p:nvPr/>
        </p:nvSpPr>
        <p:spPr>
          <a:xfrm>
            <a:off x="8248516" y="1343761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36"/>
          <p:cNvSpPr/>
          <p:nvPr/>
        </p:nvSpPr>
        <p:spPr>
          <a:xfrm>
            <a:off x="8244876" y="1341230"/>
            <a:ext cx="18037" cy="16138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lnTo>
                  <a:pt x="0" y="33"/>
                </a:lnTo>
                <a:cubicBezTo>
                  <a:pt x="0" y="56"/>
                  <a:pt x="0" y="78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91" y="78"/>
                </a:cubicBezTo>
                <a:cubicBezTo>
                  <a:pt x="91" y="78"/>
                  <a:pt x="114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36"/>
          <p:cNvSpPr/>
          <p:nvPr/>
        </p:nvSpPr>
        <p:spPr>
          <a:xfrm>
            <a:off x="8255635" y="1276992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40" y="0"/>
                </a:moveTo>
                <a:cubicBezTo>
                  <a:pt x="36" y="0"/>
                  <a:pt x="30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68" y="56"/>
                </a:lnTo>
                <a:lnTo>
                  <a:pt x="68" y="11"/>
                </a:lnTo>
                <a:cubicBezTo>
                  <a:pt x="53" y="11"/>
                  <a:pt x="48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36"/>
          <p:cNvSpPr/>
          <p:nvPr/>
        </p:nvSpPr>
        <p:spPr>
          <a:xfrm>
            <a:off x="8255635" y="1274936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cubicBezTo>
                  <a:pt x="23" y="69"/>
                  <a:pt x="23" y="69"/>
                  <a:pt x="23" y="45"/>
                </a:cubicBez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36"/>
          <p:cNvSpPr/>
          <p:nvPr/>
        </p:nvSpPr>
        <p:spPr>
          <a:xfrm>
            <a:off x="8330632" y="1218609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54" y="1"/>
                </a:moveTo>
                <a:cubicBezTo>
                  <a:pt x="46" y="1"/>
                  <a:pt x="34" y="7"/>
                  <a:pt x="23" y="19"/>
                </a:cubicBezTo>
                <a:cubicBezTo>
                  <a:pt x="23" y="19"/>
                  <a:pt x="0" y="40"/>
                  <a:pt x="23" y="40"/>
                </a:cubicBezTo>
                <a:cubicBezTo>
                  <a:pt x="23" y="64"/>
                  <a:pt x="45" y="64"/>
                  <a:pt x="69" y="64"/>
                </a:cubicBezTo>
                <a:lnTo>
                  <a:pt x="69" y="19"/>
                </a:lnTo>
                <a:cubicBezTo>
                  <a:pt x="69" y="7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36"/>
          <p:cNvSpPr/>
          <p:nvPr/>
        </p:nvSpPr>
        <p:spPr>
          <a:xfrm>
            <a:off x="8330632" y="1216236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34"/>
                  <a:pt x="69" y="55"/>
                  <a:pt x="69" y="55"/>
                </a:cubicBezTo>
                <a:lnTo>
                  <a:pt x="23" y="55"/>
                </a:lnTo>
                <a:cubicBezTo>
                  <a:pt x="23" y="55"/>
                  <a:pt x="23" y="34"/>
                  <a:pt x="45" y="34"/>
                </a:cubicBezTo>
                <a:close/>
                <a:moveTo>
                  <a:pt x="46" y="0"/>
                </a:moveTo>
                <a:cubicBezTo>
                  <a:pt x="38" y="0"/>
                  <a:pt x="31" y="3"/>
                  <a:pt x="23" y="10"/>
                </a:cubicBezTo>
                <a:cubicBezTo>
                  <a:pt x="0" y="34"/>
                  <a:pt x="0" y="55"/>
                  <a:pt x="0" y="79"/>
                </a:cubicBezTo>
                <a:cubicBezTo>
                  <a:pt x="23" y="79"/>
                  <a:pt x="23" y="100"/>
                  <a:pt x="45" y="100"/>
                </a:cubicBezTo>
                <a:cubicBezTo>
                  <a:pt x="45" y="100"/>
                  <a:pt x="69" y="100"/>
                  <a:pt x="69" y="79"/>
                </a:cubicBezTo>
                <a:cubicBezTo>
                  <a:pt x="90" y="79"/>
                  <a:pt x="90" y="55"/>
                  <a:pt x="90" y="55"/>
                </a:cubicBezTo>
                <a:lnTo>
                  <a:pt x="90" y="10"/>
                </a:ln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36"/>
          <p:cNvSpPr/>
          <p:nvPr/>
        </p:nvSpPr>
        <p:spPr>
          <a:xfrm>
            <a:off x="8316234" y="135341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" y="58"/>
                  <a:pt x="7" y="64"/>
                  <a:pt x="15" y="64"/>
                </a:cubicBezTo>
                <a:cubicBezTo>
                  <a:pt x="24" y="64"/>
                  <a:pt x="35" y="58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36"/>
          <p:cNvSpPr/>
          <p:nvPr/>
        </p:nvSpPr>
        <p:spPr>
          <a:xfrm>
            <a:off x="8312911" y="1350881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lnTo>
                  <a:pt x="45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36"/>
          <p:cNvSpPr/>
          <p:nvPr/>
        </p:nvSpPr>
        <p:spPr>
          <a:xfrm>
            <a:off x="8391388" y="129376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6"/>
          <p:cNvSpPr/>
          <p:nvPr/>
        </p:nvSpPr>
        <p:spPr>
          <a:xfrm>
            <a:off x="8387749" y="1292973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57" y="56"/>
                  <a:pt x="51" y="61"/>
                  <a:pt x="48" y="61"/>
                </a:cubicBezTo>
                <a:cubicBezTo>
                  <a:pt x="45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114" y="45"/>
                  <a:pt x="91" y="22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6"/>
          <p:cNvSpPr/>
          <p:nvPr/>
        </p:nvSpPr>
        <p:spPr>
          <a:xfrm>
            <a:off x="8341391" y="1151999"/>
            <a:ext cx="10759" cy="8702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8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46" y="10"/>
                </a:cubicBezTo>
                <a:cubicBezTo>
                  <a:pt x="46" y="10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36"/>
          <p:cNvSpPr/>
          <p:nvPr/>
        </p:nvSpPr>
        <p:spPr>
          <a:xfrm>
            <a:off x="8337752" y="1150100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cubicBezTo>
                  <a:pt x="69" y="67"/>
                  <a:pt x="45" y="67"/>
                  <a:pt x="45" y="67"/>
                </a:cubicBez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6"/>
          <p:cNvSpPr/>
          <p:nvPr/>
        </p:nvSpPr>
        <p:spPr>
          <a:xfrm>
            <a:off x="8380629" y="1361482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69" y="64"/>
                </a:cubicBez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36"/>
          <p:cNvSpPr/>
          <p:nvPr/>
        </p:nvSpPr>
        <p:spPr>
          <a:xfrm>
            <a:off x="8380629" y="1359109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55"/>
                  <a:pt x="45" y="55"/>
                  <a:pt x="45" y="55"/>
                </a:cubicBezTo>
                <a:lnTo>
                  <a:pt x="24" y="55"/>
                </a:lnTo>
                <a:lnTo>
                  <a:pt x="24" y="34"/>
                </a:lnTo>
                <a:close/>
                <a:moveTo>
                  <a:pt x="35" y="0"/>
                </a:moveTo>
                <a:cubicBezTo>
                  <a:pt x="29" y="0"/>
                  <a:pt x="24" y="3"/>
                  <a:pt x="24" y="10"/>
                </a:cubicBezTo>
                <a:cubicBezTo>
                  <a:pt x="0" y="10"/>
                  <a:pt x="0" y="34"/>
                  <a:pt x="0" y="34"/>
                </a:cubicBezTo>
                <a:lnTo>
                  <a:pt x="0" y="79"/>
                </a:lnTo>
                <a:cubicBezTo>
                  <a:pt x="24" y="79"/>
                  <a:pt x="24" y="100"/>
                  <a:pt x="45" y="100"/>
                </a:cubicBezTo>
                <a:lnTo>
                  <a:pt x="69" y="79"/>
                </a:lnTo>
                <a:cubicBezTo>
                  <a:pt x="90" y="79"/>
                  <a:pt x="90" y="34"/>
                  <a:pt x="69" y="10"/>
                </a:cubicBezTo>
                <a:cubicBezTo>
                  <a:pt x="69" y="10"/>
                  <a:pt x="49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6"/>
          <p:cNvSpPr/>
          <p:nvPr/>
        </p:nvSpPr>
        <p:spPr>
          <a:xfrm>
            <a:off x="8148521" y="1058016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36"/>
          <p:cNvSpPr/>
          <p:nvPr/>
        </p:nvSpPr>
        <p:spPr>
          <a:xfrm>
            <a:off x="8148521" y="105722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46" y="53"/>
                  <a:pt x="43" y="55"/>
                  <a:pt x="40" y="55"/>
                </a:cubicBezTo>
                <a:cubicBezTo>
                  <a:pt x="33" y="55"/>
                  <a:pt x="22" y="45"/>
                  <a:pt x="22" y="45"/>
                </a:cubicBezTo>
                <a:lnTo>
                  <a:pt x="22" y="22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7"/>
                </a:lnTo>
                <a:cubicBezTo>
                  <a:pt x="1" y="90"/>
                  <a:pt x="22" y="90"/>
                  <a:pt x="46" y="90"/>
                </a:cubicBezTo>
                <a:lnTo>
                  <a:pt x="67" y="67"/>
                </a:ln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6"/>
          <p:cNvSpPr/>
          <p:nvPr/>
        </p:nvSpPr>
        <p:spPr>
          <a:xfrm>
            <a:off x="8205638" y="1134120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22" y="56"/>
                </a:cubicBezTo>
                <a:cubicBezTo>
                  <a:pt x="22" y="56"/>
                  <a:pt x="33" y="66"/>
                  <a:pt x="46" y="66"/>
                </a:cubicBezTo>
                <a:cubicBezTo>
                  <a:pt x="53" y="66"/>
                  <a:pt x="60" y="63"/>
                  <a:pt x="68" y="56"/>
                </a:cubicBezTo>
                <a:lnTo>
                  <a:pt x="68" y="11"/>
                </a:ln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6"/>
          <p:cNvSpPr/>
          <p:nvPr/>
        </p:nvSpPr>
        <p:spPr>
          <a:xfrm>
            <a:off x="8205638" y="113206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68" y="45"/>
                </a:lnTo>
                <a:cubicBezTo>
                  <a:pt x="68" y="45"/>
                  <a:pt x="46" y="45"/>
                  <a:pt x="46" y="69"/>
                </a:cubicBezTo>
                <a:cubicBezTo>
                  <a:pt x="46" y="69"/>
                  <a:pt x="22" y="69"/>
                  <a:pt x="22" y="45"/>
                </a:cubicBezTo>
                <a:lnTo>
                  <a:pt x="22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6"/>
          <p:cNvSpPr/>
          <p:nvPr/>
        </p:nvSpPr>
        <p:spPr>
          <a:xfrm>
            <a:off x="8130484" y="1192819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36"/>
          <p:cNvSpPr/>
          <p:nvPr/>
        </p:nvSpPr>
        <p:spPr>
          <a:xfrm>
            <a:off x="8130484" y="119013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6"/>
          <p:cNvSpPr/>
          <p:nvPr/>
        </p:nvSpPr>
        <p:spPr>
          <a:xfrm>
            <a:off x="8141401" y="1124943"/>
            <a:ext cx="10759" cy="10917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0" y="0"/>
                </a:moveTo>
                <a:lnTo>
                  <a:pt x="0" y="45"/>
                </a:lnTo>
                <a:cubicBezTo>
                  <a:pt x="22" y="69"/>
                  <a:pt x="22" y="69"/>
                  <a:pt x="46" y="69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36"/>
          <p:cNvSpPr/>
          <p:nvPr/>
        </p:nvSpPr>
        <p:spPr>
          <a:xfrm>
            <a:off x="8137603" y="1122253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62"/>
                  <a:pt x="24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17"/>
                  <a:pt x="1" y="41"/>
                  <a:pt x="1" y="41"/>
                </a:cubicBezTo>
                <a:cubicBezTo>
                  <a:pt x="1" y="62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70" y="86"/>
                </a:cubicBezTo>
                <a:cubicBezTo>
                  <a:pt x="91" y="86"/>
                  <a:pt x="91" y="62"/>
                  <a:pt x="91" y="62"/>
                </a:cubicBez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6"/>
          <p:cNvSpPr/>
          <p:nvPr/>
        </p:nvSpPr>
        <p:spPr>
          <a:xfrm>
            <a:off x="8216239" y="1067668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24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6"/>
          <p:cNvSpPr/>
          <p:nvPr/>
        </p:nvSpPr>
        <p:spPr>
          <a:xfrm>
            <a:off x="8212758" y="1065136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6"/>
          <p:cNvSpPr/>
          <p:nvPr/>
        </p:nvSpPr>
        <p:spPr>
          <a:xfrm>
            <a:off x="8198518" y="1200889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36"/>
          <p:cNvSpPr/>
          <p:nvPr/>
        </p:nvSpPr>
        <p:spPr>
          <a:xfrm>
            <a:off x="8194879" y="1198515"/>
            <a:ext cx="18037" cy="15980"/>
          </a:xfrm>
          <a:custGeom>
            <a:avLst/>
            <a:gdLst/>
            <a:ahLst/>
            <a:cxnLst/>
            <a:rect l="l" t="t" r="r" b="b"/>
            <a:pathLst>
              <a:path w="114" h="101" extrusionOk="0">
                <a:moveTo>
                  <a:pt x="69" y="32"/>
                </a:moveTo>
                <a:lnTo>
                  <a:pt x="69" y="55"/>
                </a:lnTo>
                <a:lnTo>
                  <a:pt x="45" y="55"/>
                </a:lnTo>
                <a:lnTo>
                  <a:pt x="45" y="32"/>
                </a:lnTo>
                <a:close/>
                <a:moveTo>
                  <a:pt x="43" y="0"/>
                </a:moveTo>
                <a:cubicBezTo>
                  <a:pt x="37" y="0"/>
                  <a:pt x="30" y="3"/>
                  <a:pt x="24" y="10"/>
                </a:cubicBezTo>
                <a:cubicBezTo>
                  <a:pt x="0" y="32"/>
                  <a:pt x="0" y="55"/>
                  <a:pt x="24" y="77"/>
                </a:cubicBezTo>
                <a:lnTo>
                  <a:pt x="45" y="100"/>
                </a:lnTo>
                <a:cubicBezTo>
                  <a:pt x="69" y="100"/>
                  <a:pt x="69" y="100"/>
                  <a:pt x="90" y="77"/>
                </a:cubicBezTo>
                <a:cubicBezTo>
                  <a:pt x="114" y="77"/>
                  <a:pt x="114" y="32"/>
                  <a:pt x="90" y="32"/>
                </a:cubicBezTo>
                <a:cubicBezTo>
                  <a:pt x="75" y="17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36"/>
          <p:cNvSpPr/>
          <p:nvPr/>
        </p:nvSpPr>
        <p:spPr>
          <a:xfrm>
            <a:off x="8273356" y="1142822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46" y="68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6"/>
          <p:cNvSpPr/>
          <p:nvPr/>
        </p:nvSpPr>
        <p:spPr>
          <a:xfrm>
            <a:off x="8273356" y="1140132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lnTo>
                  <a:pt x="91" y="63"/>
                </a:lnTo>
                <a:cubicBezTo>
                  <a:pt x="91" y="40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6"/>
          <p:cNvSpPr/>
          <p:nvPr/>
        </p:nvSpPr>
        <p:spPr>
          <a:xfrm>
            <a:off x="8223359" y="999949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6"/>
          <p:cNvSpPr/>
          <p:nvPr/>
        </p:nvSpPr>
        <p:spPr>
          <a:xfrm>
            <a:off x="8223359" y="997260"/>
            <a:ext cx="14556" cy="17246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46" y="85"/>
                </a:lnTo>
                <a:lnTo>
                  <a:pt x="46" y="108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6"/>
          <p:cNvSpPr/>
          <p:nvPr/>
        </p:nvSpPr>
        <p:spPr>
          <a:xfrm>
            <a:off x="8284273" y="1075737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19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6"/>
          <p:cNvSpPr/>
          <p:nvPr/>
        </p:nvSpPr>
        <p:spPr>
          <a:xfrm>
            <a:off x="8280476" y="1074946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24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6"/>
          <p:cNvSpPr/>
          <p:nvPr/>
        </p:nvSpPr>
        <p:spPr>
          <a:xfrm>
            <a:off x="8030489" y="907074"/>
            <a:ext cx="14398" cy="9968"/>
          </a:xfrm>
          <a:custGeom>
            <a:avLst/>
            <a:gdLst/>
            <a:ahLst/>
            <a:cxnLst/>
            <a:rect l="l" t="t" r="r" b="b"/>
            <a:pathLst>
              <a:path w="91" h="63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cubicBezTo>
                  <a:pt x="69" y="46"/>
                  <a:pt x="91" y="23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>
            <a:off x="8030489" y="904385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63"/>
                  <a:pt x="69" y="63"/>
                  <a:pt x="46" y="63"/>
                </a:cubicBezTo>
                <a:lnTo>
                  <a:pt x="24" y="63"/>
                </a:lnTo>
                <a:cubicBezTo>
                  <a:pt x="24" y="40"/>
                  <a:pt x="24" y="40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63"/>
                  <a:pt x="1" y="85"/>
                </a:cubicBezTo>
                <a:lnTo>
                  <a:pt x="69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/>
          <p:nvPr/>
        </p:nvSpPr>
        <p:spPr>
          <a:xfrm>
            <a:off x="8091403" y="98302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1" y="0"/>
                </a:moveTo>
                <a:cubicBezTo>
                  <a:pt x="23" y="0"/>
                  <a:pt x="11" y="6"/>
                  <a:pt x="0" y="18"/>
                </a:cubicBezTo>
                <a:lnTo>
                  <a:pt x="0" y="39"/>
                </a:lnTo>
                <a:cubicBezTo>
                  <a:pt x="22" y="63"/>
                  <a:pt x="46" y="63"/>
                  <a:pt x="46" y="63"/>
                </a:cubicBezTo>
                <a:cubicBezTo>
                  <a:pt x="67" y="39"/>
                  <a:pt x="67" y="18"/>
                  <a:pt x="46" y="18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36"/>
          <p:cNvSpPr/>
          <p:nvPr/>
        </p:nvSpPr>
        <p:spPr>
          <a:xfrm>
            <a:off x="8087606" y="979381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41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91" y="86"/>
                </a:cubicBezTo>
                <a:lnTo>
                  <a:pt x="91" y="62"/>
                </a:ln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36"/>
          <p:cNvSpPr/>
          <p:nvPr/>
        </p:nvSpPr>
        <p:spPr>
          <a:xfrm>
            <a:off x="8023369" y="974951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cubicBezTo>
                  <a:pt x="12" y="57"/>
                  <a:pt x="24" y="63"/>
                  <a:pt x="32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9" y="45"/>
                  <a:pt x="69" y="23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36"/>
          <p:cNvSpPr/>
          <p:nvPr/>
        </p:nvSpPr>
        <p:spPr>
          <a:xfrm>
            <a:off x="8019888" y="972261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17"/>
                </a:moveTo>
                <a:lnTo>
                  <a:pt x="68" y="40"/>
                </a:ln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ubicBezTo>
                  <a:pt x="46" y="40"/>
                  <a:pt x="46" y="17"/>
                  <a:pt x="68" y="17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23" y="40"/>
                </a:lnTo>
                <a:cubicBezTo>
                  <a:pt x="1" y="40"/>
                  <a:pt x="23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91" y="62"/>
                  <a:pt x="113" y="40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36"/>
          <p:cNvSpPr/>
          <p:nvPr/>
        </p:nvSpPr>
        <p:spPr>
          <a:xfrm>
            <a:off x="8098523" y="91514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36"/>
          <p:cNvSpPr/>
          <p:nvPr/>
        </p:nvSpPr>
        <p:spPr>
          <a:xfrm>
            <a:off x="8098523" y="914353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lnTo>
                  <a:pt x="46" y="67"/>
                </a:lnTo>
                <a:lnTo>
                  <a:pt x="22" y="45"/>
                </a:lnTo>
                <a:lnTo>
                  <a:pt x="22" y="22"/>
                </a:lnTo>
                <a:close/>
                <a:moveTo>
                  <a:pt x="22" y="0"/>
                </a:moveTo>
                <a:cubicBezTo>
                  <a:pt x="1" y="22"/>
                  <a:pt x="1" y="22"/>
                  <a:pt x="1" y="45"/>
                </a:cubicBezTo>
                <a:lnTo>
                  <a:pt x="1" y="67"/>
                </a:lnTo>
                <a:cubicBezTo>
                  <a:pt x="1" y="67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36"/>
          <p:cNvSpPr/>
          <p:nvPr/>
        </p:nvSpPr>
        <p:spPr>
          <a:xfrm>
            <a:off x="8080486" y="1049947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36"/>
          <p:cNvSpPr/>
          <p:nvPr/>
        </p:nvSpPr>
        <p:spPr>
          <a:xfrm>
            <a:off x="8080486" y="1047257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55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64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36"/>
          <p:cNvSpPr/>
          <p:nvPr/>
        </p:nvSpPr>
        <p:spPr>
          <a:xfrm>
            <a:off x="8159121" y="992830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0" y="1"/>
                </a:moveTo>
                <a:lnTo>
                  <a:pt x="0" y="46"/>
                </a:lnTo>
                <a:cubicBezTo>
                  <a:pt x="0" y="46"/>
                  <a:pt x="11" y="56"/>
                  <a:pt x="24" y="56"/>
                </a:cubicBezTo>
                <a:cubicBezTo>
                  <a:pt x="31" y="56"/>
                  <a:pt x="38" y="53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36"/>
          <p:cNvSpPr/>
          <p:nvPr/>
        </p:nvSpPr>
        <p:spPr>
          <a:xfrm>
            <a:off x="8155640" y="98919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36"/>
          <p:cNvSpPr/>
          <p:nvPr/>
        </p:nvSpPr>
        <p:spPr>
          <a:xfrm>
            <a:off x="8109124" y="849957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0" y="1"/>
                </a:moveTo>
                <a:lnTo>
                  <a:pt x="0" y="46"/>
                </a:lnTo>
                <a:cubicBezTo>
                  <a:pt x="16" y="46"/>
                  <a:pt x="21" y="56"/>
                  <a:pt x="29" y="56"/>
                </a:cubicBezTo>
                <a:cubicBezTo>
                  <a:pt x="33" y="56"/>
                  <a:pt x="38" y="53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36"/>
          <p:cNvSpPr/>
          <p:nvPr/>
        </p:nvSpPr>
        <p:spPr>
          <a:xfrm>
            <a:off x="8105643" y="84631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lnTo>
                  <a:pt x="68" y="45"/>
                </a:lnTo>
                <a:lnTo>
                  <a:pt x="68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45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36"/>
          <p:cNvSpPr/>
          <p:nvPr/>
        </p:nvSpPr>
        <p:spPr>
          <a:xfrm>
            <a:off x="8166241" y="924795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36"/>
          <p:cNvSpPr/>
          <p:nvPr/>
        </p:nvSpPr>
        <p:spPr>
          <a:xfrm>
            <a:off x="8162760" y="921472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91" y="91"/>
                </a:lnTo>
                <a:lnTo>
                  <a:pt x="91" y="67"/>
                </a:lnTo>
                <a:cubicBezTo>
                  <a:pt x="113" y="45"/>
                  <a:pt x="91" y="22"/>
                  <a:pt x="91" y="22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36"/>
          <p:cNvSpPr/>
          <p:nvPr/>
        </p:nvSpPr>
        <p:spPr>
          <a:xfrm>
            <a:off x="7973371" y="832078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4"/>
                  <a:pt x="1" y="24"/>
                  <a:pt x="24" y="45"/>
                </a:cubicBezTo>
                <a:cubicBezTo>
                  <a:pt x="24" y="57"/>
                  <a:pt x="29" y="63"/>
                  <a:pt x="38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36"/>
          <p:cNvSpPr/>
          <p:nvPr/>
        </p:nvSpPr>
        <p:spPr>
          <a:xfrm>
            <a:off x="7969890" y="829388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1"/>
                </a:moveTo>
                <a:lnTo>
                  <a:pt x="68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113" y="62"/>
                  <a:pt x="113" y="41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36"/>
          <p:cNvSpPr/>
          <p:nvPr/>
        </p:nvSpPr>
        <p:spPr>
          <a:xfrm>
            <a:off x="7984288" y="764360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11" y="56"/>
                  <a:pt x="16" y="61"/>
                  <a:pt x="22" y="61"/>
                </a:cubicBezTo>
                <a:cubicBezTo>
                  <a:pt x="28" y="61"/>
                  <a:pt x="34" y="56"/>
                  <a:pt x="45" y="45"/>
                </a:cubicBezTo>
                <a:cubicBezTo>
                  <a:pt x="67" y="45"/>
                  <a:pt x="67" y="22"/>
                  <a:pt x="45" y="22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6"/>
          <p:cNvSpPr/>
          <p:nvPr/>
        </p:nvSpPr>
        <p:spPr>
          <a:xfrm>
            <a:off x="7980491" y="761512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46" y="63"/>
                  <a:pt x="24" y="63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lnTo>
                  <a:pt x="1" y="40"/>
                </a:lnTo>
                <a:cubicBezTo>
                  <a:pt x="1" y="63"/>
                  <a:pt x="1" y="63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36"/>
          <p:cNvSpPr/>
          <p:nvPr/>
        </p:nvSpPr>
        <p:spPr>
          <a:xfrm>
            <a:off x="7966251" y="898372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23" y="0"/>
                </a:moveTo>
                <a:cubicBezTo>
                  <a:pt x="16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9" y="56"/>
                  <a:pt x="69" y="33"/>
                  <a:pt x="46" y="11"/>
                </a:cubicBezTo>
                <a:cubicBezTo>
                  <a:pt x="46" y="11"/>
                  <a:pt x="3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36"/>
          <p:cNvSpPr/>
          <p:nvPr/>
        </p:nvSpPr>
        <p:spPr>
          <a:xfrm>
            <a:off x="7962770" y="89631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46" y="24"/>
                  <a:pt x="68" y="24"/>
                  <a:pt x="68" y="46"/>
                </a:cubicBezTo>
                <a:cubicBezTo>
                  <a:pt x="68" y="69"/>
                  <a:pt x="46" y="69"/>
                  <a:pt x="46" y="69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22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36"/>
          <p:cNvSpPr/>
          <p:nvPr/>
        </p:nvSpPr>
        <p:spPr>
          <a:xfrm>
            <a:off x="8041406" y="84014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0" y="39"/>
                </a:cubicBezTo>
                <a:cubicBezTo>
                  <a:pt x="22" y="63"/>
                  <a:pt x="45" y="63"/>
                  <a:pt x="45" y="63"/>
                </a:cubicBezTo>
                <a:cubicBezTo>
                  <a:pt x="67" y="39"/>
                  <a:pt x="67" y="18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36"/>
          <p:cNvSpPr/>
          <p:nvPr/>
        </p:nvSpPr>
        <p:spPr>
          <a:xfrm>
            <a:off x="8037608" y="839198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69" y="90"/>
                  <a:pt x="69" y="69"/>
                  <a:pt x="91" y="69"/>
                </a:cubicBezTo>
                <a:cubicBezTo>
                  <a:pt x="115" y="69"/>
                  <a:pt x="115" y="24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36"/>
          <p:cNvSpPr/>
          <p:nvPr/>
        </p:nvSpPr>
        <p:spPr>
          <a:xfrm>
            <a:off x="8048526" y="772271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1"/>
                </a:moveTo>
                <a:cubicBezTo>
                  <a:pt x="45" y="1"/>
                  <a:pt x="34" y="6"/>
                  <a:pt x="22" y="17"/>
                </a:cubicBezTo>
                <a:cubicBezTo>
                  <a:pt x="22" y="17"/>
                  <a:pt x="0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67" y="6"/>
                  <a:pt x="62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36"/>
          <p:cNvSpPr/>
          <p:nvPr/>
        </p:nvSpPr>
        <p:spPr>
          <a:xfrm>
            <a:off x="8048526" y="771480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67" y="45"/>
                </a:lnTo>
                <a:lnTo>
                  <a:pt x="46" y="45"/>
                </a:lnTo>
                <a:cubicBezTo>
                  <a:pt x="46" y="56"/>
                  <a:pt x="46" y="62"/>
                  <a:pt x="43" y="62"/>
                </a:cubicBezTo>
                <a:cubicBezTo>
                  <a:pt x="40" y="62"/>
                  <a:pt x="34" y="56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0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7" y="0"/>
                  <a:pt x="67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36"/>
          <p:cNvSpPr/>
          <p:nvPr/>
        </p:nvSpPr>
        <p:spPr>
          <a:xfrm>
            <a:off x="8648654" y="1396290"/>
            <a:ext cx="10601" cy="11075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45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36"/>
          <p:cNvSpPr/>
          <p:nvPr/>
        </p:nvSpPr>
        <p:spPr>
          <a:xfrm>
            <a:off x="8648654" y="139296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lnTo>
                  <a:pt x="22" y="22"/>
                </a:lnTo>
                <a:cubicBezTo>
                  <a:pt x="0" y="45"/>
                  <a:pt x="0" y="67"/>
                  <a:pt x="0" y="90"/>
                </a:cubicBezTo>
                <a:lnTo>
                  <a:pt x="67" y="90"/>
                </a:lnTo>
                <a:lnTo>
                  <a:pt x="90" y="67"/>
                </a:lnTo>
                <a:cubicBezTo>
                  <a:pt x="90" y="45"/>
                  <a:pt x="90" y="45"/>
                  <a:pt x="67" y="22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36"/>
          <p:cNvSpPr/>
          <p:nvPr/>
        </p:nvSpPr>
        <p:spPr>
          <a:xfrm>
            <a:off x="8641375" y="146432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36"/>
          <p:cNvSpPr/>
          <p:nvPr/>
        </p:nvSpPr>
        <p:spPr>
          <a:xfrm>
            <a:off x="8637736" y="1460686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45"/>
                </a:move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lose/>
                <a:moveTo>
                  <a:pt x="69" y="0"/>
                </a:moveTo>
                <a:cubicBezTo>
                  <a:pt x="46" y="0"/>
                  <a:pt x="46" y="0"/>
                  <a:pt x="24" y="24"/>
                </a:cubicBezTo>
                <a:cubicBezTo>
                  <a:pt x="0" y="24"/>
                  <a:pt x="0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6"/>
          <p:cNvSpPr/>
          <p:nvPr/>
        </p:nvSpPr>
        <p:spPr>
          <a:xfrm>
            <a:off x="8716372" y="1405625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0" y="56"/>
                </a:cubicBezTo>
                <a:lnTo>
                  <a:pt x="45" y="56"/>
                </a:lnTo>
                <a:cubicBezTo>
                  <a:pt x="69" y="56"/>
                  <a:pt x="69" y="32"/>
                  <a:pt x="69" y="10"/>
                </a:cubicBez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36"/>
          <p:cNvSpPr/>
          <p:nvPr/>
        </p:nvSpPr>
        <p:spPr>
          <a:xfrm>
            <a:off x="8712891" y="1403410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4"/>
                </a:moveTo>
                <a:lnTo>
                  <a:pt x="67" y="46"/>
                </a:lnTo>
                <a:cubicBezTo>
                  <a:pt x="67" y="70"/>
                  <a:pt x="67" y="70"/>
                  <a:pt x="46" y="70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70"/>
                  <a:pt x="22" y="70"/>
                </a:cubicBezTo>
                <a:cubicBezTo>
                  <a:pt x="22" y="91"/>
                  <a:pt x="46" y="91"/>
                  <a:pt x="67" y="91"/>
                </a:cubicBezTo>
                <a:lnTo>
                  <a:pt x="91" y="70"/>
                </a:lnTo>
                <a:cubicBezTo>
                  <a:pt x="112" y="70"/>
                  <a:pt x="112" y="46"/>
                  <a:pt x="91" y="24"/>
                </a:cubicBezTo>
                <a:cubicBezTo>
                  <a:pt x="67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36"/>
          <p:cNvSpPr/>
          <p:nvPr/>
        </p:nvSpPr>
        <p:spPr>
          <a:xfrm>
            <a:off x="8723492" y="1339173"/>
            <a:ext cx="14398" cy="10126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4" y="1"/>
                </a:moveTo>
                <a:cubicBezTo>
                  <a:pt x="24" y="24"/>
                  <a:pt x="0" y="24"/>
                  <a:pt x="24" y="46"/>
                </a:cubicBezTo>
                <a:cubicBezTo>
                  <a:pt x="24" y="58"/>
                  <a:pt x="29" y="63"/>
                  <a:pt x="37" y="63"/>
                </a:cubicBezTo>
                <a:cubicBezTo>
                  <a:pt x="46" y="63"/>
                  <a:pt x="57" y="58"/>
                  <a:pt x="69" y="46"/>
                </a:cubicBezTo>
                <a:cubicBezTo>
                  <a:pt x="69" y="46"/>
                  <a:pt x="91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36"/>
          <p:cNvSpPr/>
          <p:nvPr/>
        </p:nvSpPr>
        <p:spPr>
          <a:xfrm>
            <a:off x="8723492" y="1336641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cubicBezTo>
                  <a:pt x="45" y="17"/>
                  <a:pt x="45" y="40"/>
                  <a:pt x="69" y="40"/>
                </a:cubicBezTo>
                <a:lnTo>
                  <a:pt x="45" y="62"/>
                </a:lnTo>
                <a:lnTo>
                  <a:pt x="24" y="62"/>
                </a:lnTo>
                <a:lnTo>
                  <a:pt x="24" y="40"/>
                </a:lnTo>
                <a:lnTo>
                  <a:pt x="45" y="40"/>
                </a:lnTo>
                <a:lnTo>
                  <a:pt x="45" y="17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36"/>
          <p:cNvSpPr/>
          <p:nvPr/>
        </p:nvSpPr>
        <p:spPr>
          <a:xfrm>
            <a:off x="8591378" y="1321452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36"/>
          <p:cNvSpPr/>
          <p:nvPr/>
        </p:nvSpPr>
        <p:spPr>
          <a:xfrm>
            <a:off x="8587739" y="1318762"/>
            <a:ext cx="18195" cy="13449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lnTo>
                  <a:pt x="24" y="39"/>
                </a:lnTo>
                <a:cubicBezTo>
                  <a:pt x="0" y="63"/>
                  <a:pt x="24" y="63"/>
                  <a:pt x="24" y="63"/>
                </a:cubicBezTo>
                <a:cubicBezTo>
                  <a:pt x="24" y="84"/>
                  <a:pt x="46" y="84"/>
                  <a:pt x="46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18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36"/>
          <p:cNvSpPr/>
          <p:nvPr/>
        </p:nvSpPr>
        <p:spPr>
          <a:xfrm>
            <a:off x="8516224" y="1378570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46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36"/>
          <p:cNvSpPr/>
          <p:nvPr/>
        </p:nvSpPr>
        <p:spPr>
          <a:xfrm>
            <a:off x="8512901" y="1376987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3"/>
                </a:moveTo>
                <a:lnTo>
                  <a:pt x="67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0"/>
                </a:moveTo>
                <a:cubicBezTo>
                  <a:pt x="32" y="0"/>
                  <a:pt x="22" y="11"/>
                  <a:pt x="22" y="11"/>
                </a:cubicBezTo>
                <a:cubicBezTo>
                  <a:pt x="0" y="33"/>
                  <a:pt x="0" y="56"/>
                  <a:pt x="22" y="78"/>
                </a:cubicBezTo>
                <a:lnTo>
                  <a:pt x="45" y="101"/>
                </a:lnTo>
                <a:cubicBezTo>
                  <a:pt x="67" y="101"/>
                  <a:pt x="67" y="78"/>
                  <a:pt x="91" y="78"/>
                </a:cubicBezTo>
                <a:lnTo>
                  <a:pt x="91" y="56"/>
                </a:lnTo>
                <a:lnTo>
                  <a:pt x="91" y="11"/>
                </a:lnTo>
                <a:lnTo>
                  <a:pt x="67" y="11"/>
                </a:lnTo>
                <a:cubicBezTo>
                  <a:pt x="60" y="3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36"/>
          <p:cNvSpPr/>
          <p:nvPr/>
        </p:nvSpPr>
        <p:spPr>
          <a:xfrm>
            <a:off x="8523502" y="1311484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69" y="64"/>
                </a:ln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36"/>
          <p:cNvSpPr/>
          <p:nvPr/>
        </p:nvSpPr>
        <p:spPr>
          <a:xfrm>
            <a:off x="8520021" y="1310693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24"/>
                </a:moveTo>
                <a:lnTo>
                  <a:pt x="67" y="45"/>
                </a:lnTo>
                <a:cubicBezTo>
                  <a:pt x="67" y="53"/>
                  <a:pt x="65" y="56"/>
                  <a:pt x="62" y="56"/>
                </a:cubicBezTo>
                <a:cubicBezTo>
                  <a:pt x="55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46" y="0"/>
                </a:moveTo>
                <a:cubicBezTo>
                  <a:pt x="22" y="24"/>
                  <a:pt x="0" y="45"/>
                  <a:pt x="22" y="69"/>
                </a:cubicBezTo>
                <a:cubicBezTo>
                  <a:pt x="46" y="90"/>
                  <a:pt x="46" y="90"/>
                  <a:pt x="67" y="90"/>
                </a:cubicBezTo>
                <a:cubicBezTo>
                  <a:pt x="67" y="90"/>
                  <a:pt x="91" y="90"/>
                  <a:pt x="91" y="69"/>
                </a:cubicBezTo>
                <a:cubicBezTo>
                  <a:pt x="91" y="69"/>
                  <a:pt x="112" y="69"/>
                  <a:pt x="112" y="45"/>
                </a:cubicBezTo>
                <a:cubicBezTo>
                  <a:pt x="112" y="45"/>
                  <a:pt x="112" y="24"/>
                  <a:pt x="91" y="24"/>
                </a:cubicBezTo>
                <a:cubicBezTo>
                  <a:pt x="91" y="0"/>
                  <a:pt x="91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36"/>
          <p:cNvSpPr/>
          <p:nvPr/>
        </p:nvSpPr>
        <p:spPr>
          <a:xfrm>
            <a:off x="8598656" y="1253418"/>
            <a:ext cx="10601" cy="11075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36"/>
          <p:cNvSpPr/>
          <p:nvPr/>
        </p:nvSpPr>
        <p:spPr>
          <a:xfrm>
            <a:off x="8598656" y="125088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36"/>
          <p:cNvSpPr/>
          <p:nvPr/>
        </p:nvSpPr>
        <p:spPr>
          <a:xfrm>
            <a:off x="8584258" y="1387746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2" y="0"/>
                </a:moveTo>
                <a:cubicBezTo>
                  <a:pt x="15" y="0"/>
                  <a:pt x="8" y="2"/>
                  <a:pt x="1" y="10"/>
                </a:cubicBezTo>
                <a:lnTo>
                  <a:pt x="1" y="55"/>
                </a:lnTo>
                <a:cubicBezTo>
                  <a:pt x="1" y="55"/>
                  <a:pt x="10" y="65"/>
                  <a:pt x="24" y="65"/>
                </a:cubicBezTo>
                <a:cubicBezTo>
                  <a:pt x="30" y="65"/>
                  <a:pt x="38" y="63"/>
                  <a:pt x="46" y="55"/>
                </a:cubicBezTo>
                <a:cubicBezTo>
                  <a:pt x="46" y="55"/>
                  <a:pt x="68" y="33"/>
                  <a:pt x="46" y="10"/>
                </a:cubicBezTo>
                <a:cubicBezTo>
                  <a:pt x="46" y="10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36"/>
          <p:cNvSpPr/>
          <p:nvPr/>
        </p:nvSpPr>
        <p:spPr>
          <a:xfrm>
            <a:off x="8580619" y="138584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9" y="45"/>
                </a:lnTo>
                <a:lnTo>
                  <a:pt x="45" y="67"/>
                </a:lnTo>
                <a:lnTo>
                  <a:pt x="45" y="45"/>
                </a:lnTo>
                <a:lnTo>
                  <a:pt x="24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4" y="90"/>
                  <a:pt x="24" y="90"/>
                  <a:pt x="45" y="90"/>
                </a:cubicBezTo>
                <a:lnTo>
                  <a:pt x="69" y="90"/>
                </a:lnTo>
                <a:cubicBezTo>
                  <a:pt x="91" y="67"/>
                  <a:pt x="91" y="45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36"/>
          <p:cNvSpPr/>
          <p:nvPr/>
        </p:nvSpPr>
        <p:spPr>
          <a:xfrm>
            <a:off x="8659096" y="1329521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16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36"/>
          <p:cNvSpPr/>
          <p:nvPr/>
        </p:nvSpPr>
        <p:spPr>
          <a:xfrm>
            <a:off x="8655773" y="1326990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2"/>
                </a:moveTo>
                <a:lnTo>
                  <a:pt x="67" y="56"/>
                </a:lnTo>
                <a:lnTo>
                  <a:pt x="45" y="56"/>
                </a:lnTo>
                <a:cubicBezTo>
                  <a:pt x="22" y="56"/>
                  <a:pt x="45" y="32"/>
                  <a:pt x="45" y="32"/>
                </a:cubicBezTo>
                <a:close/>
                <a:moveTo>
                  <a:pt x="45" y="0"/>
                </a:moveTo>
                <a:cubicBezTo>
                  <a:pt x="37" y="0"/>
                  <a:pt x="30" y="3"/>
                  <a:pt x="22" y="11"/>
                </a:cubicBezTo>
                <a:cubicBezTo>
                  <a:pt x="0" y="32"/>
                  <a:pt x="0" y="56"/>
                  <a:pt x="22" y="78"/>
                </a:cubicBezTo>
                <a:cubicBezTo>
                  <a:pt x="22" y="78"/>
                  <a:pt x="22" y="101"/>
                  <a:pt x="45" y="101"/>
                </a:cubicBezTo>
                <a:cubicBezTo>
                  <a:pt x="67" y="101"/>
                  <a:pt x="67" y="101"/>
                  <a:pt x="67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5" y="11"/>
                  <a:pt x="60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36"/>
          <p:cNvSpPr/>
          <p:nvPr/>
        </p:nvSpPr>
        <p:spPr>
          <a:xfrm>
            <a:off x="8573499" y="1454357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45" y="64"/>
                </a:lnTo>
                <a:cubicBezTo>
                  <a:pt x="69" y="40"/>
                  <a:pt x="69" y="40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36"/>
          <p:cNvSpPr/>
          <p:nvPr/>
        </p:nvSpPr>
        <p:spPr>
          <a:xfrm>
            <a:off x="8570018" y="1452142"/>
            <a:ext cx="17879" cy="15822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67" y="33"/>
                </a:moveTo>
                <a:lnTo>
                  <a:pt x="67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29" y="3"/>
                  <a:pt x="22" y="9"/>
                </a:cubicBezTo>
                <a:cubicBezTo>
                  <a:pt x="0" y="33"/>
                  <a:pt x="0" y="54"/>
                  <a:pt x="22" y="78"/>
                </a:cubicBezTo>
                <a:lnTo>
                  <a:pt x="46" y="99"/>
                </a:lnTo>
                <a:lnTo>
                  <a:pt x="67" y="99"/>
                </a:lnTo>
                <a:lnTo>
                  <a:pt x="91" y="78"/>
                </a:lnTo>
                <a:cubicBezTo>
                  <a:pt x="112" y="78"/>
                  <a:pt x="112" y="33"/>
                  <a:pt x="91" y="33"/>
                </a:cubicBez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36"/>
          <p:cNvSpPr/>
          <p:nvPr/>
        </p:nvSpPr>
        <p:spPr>
          <a:xfrm>
            <a:off x="8416229" y="1093774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36"/>
          <p:cNvSpPr/>
          <p:nvPr/>
        </p:nvSpPr>
        <p:spPr>
          <a:xfrm>
            <a:off x="8412906" y="1092825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22" y="23"/>
                  <a:pt x="0" y="46"/>
                  <a:pt x="22" y="68"/>
                </a:cubicBezTo>
                <a:cubicBezTo>
                  <a:pt x="22" y="68"/>
                  <a:pt x="45" y="91"/>
                  <a:pt x="67" y="91"/>
                </a:cubicBezTo>
                <a:cubicBezTo>
                  <a:pt x="67" y="91"/>
                  <a:pt x="67" y="68"/>
                  <a:pt x="90" y="68"/>
                </a:cubicBezTo>
                <a:lnTo>
                  <a:pt x="112" y="46"/>
                </a:lnTo>
                <a:cubicBezTo>
                  <a:pt x="112" y="23"/>
                  <a:pt x="112" y="23"/>
                  <a:pt x="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36"/>
          <p:cNvSpPr/>
          <p:nvPr/>
        </p:nvSpPr>
        <p:spPr>
          <a:xfrm>
            <a:off x="8473346" y="1168612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55" y="1"/>
                </a:moveTo>
                <a:cubicBezTo>
                  <a:pt x="47" y="1"/>
                  <a:pt x="35" y="7"/>
                  <a:pt x="24" y="19"/>
                </a:cubicBezTo>
                <a:cubicBezTo>
                  <a:pt x="24" y="19"/>
                  <a:pt x="1" y="40"/>
                  <a:pt x="24" y="64"/>
                </a:cubicBezTo>
                <a:lnTo>
                  <a:pt x="70" y="64"/>
                </a:lnTo>
                <a:lnTo>
                  <a:pt x="70" y="19"/>
                </a:lnTo>
                <a:cubicBezTo>
                  <a:pt x="70" y="7"/>
                  <a:pt x="64" y="1"/>
                  <a:pt x="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36"/>
          <p:cNvSpPr/>
          <p:nvPr/>
        </p:nvSpPr>
        <p:spPr>
          <a:xfrm>
            <a:off x="8473346" y="116782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70" y="45"/>
                  <a:pt x="70" y="45"/>
                  <a:pt x="46" y="45"/>
                </a:cubicBezTo>
                <a:lnTo>
                  <a:pt x="24" y="45"/>
                </a:lnTo>
                <a:lnTo>
                  <a:pt x="24" y="24"/>
                </a:lnTo>
                <a:close/>
                <a:moveTo>
                  <a:pt x="24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24"/>
                  <a:pt x="70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36"/>
          <p:cNvSpPr/>
          <p:nvPr/>
        </p:nvSpPr>
        <p:spPr>
          <a:xfrm>
            <a:off x="8398508" y="122857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23" y="46"/>
                </a:cubicBezTo>
                <a:cubicBezTo>
                  <a:pt x="23" y="57"/>
                  <a:pt x="28" y="62"/>
                  <a:pt x="37" y="62"/>
                </a:cubicBezTo>
                <a:cubicBezTo>
                  <a:pt x="46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36"/>
          <p:cNvSpPr/>
          <p:nvPr/>
        </p:nvSpPr>
        <p:spPr>
          <a:xfrm>
            <a:off x="8398508" y="122493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lnTo>
                  <a:pt x="23" y="69"/>
                </a:lnTo>
                <a:lnTo>
                  <a:pt x="23" y="45"/>
                </a:lnTo>
                <a:lnTo>
                  <a:pt x="46" y="24"/>
                </a:lnTo>
                <a:close/>
                <a:moveTo>
                  <a:pt x="46" y="0"/>
                </a:moveTo>
                <a:cubicBezTo>
                  <a:pt x="23" y="0"/>
                  <a:pt x="23" y="0"/>
                  <a:pt x="1" y="24"/>
                </a:cubicBezTo>
                <a:lnTo>
                  <a:pt x="1" y="45"/>
                </a:ln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68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36"/>
          <p:cNvSpPr/>
          <p:nvPr/>
        </p:nvSpPr>
        <p:spPr>
          <a:xfrm>
            <a:off x="8409109" y="116054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36"/>
          <p:cNvSpPr/>
          <p:nvPr/>
        </p:nvSpPr>
        <p:spPr>
          <a:xfrm>
            <a:off x="8405628" y="1157220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cubicBezTo>
                  <a:pt x="23" y="45"/>
                  <a:pt x="23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3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68" y="91"/>
                </a:lnTo>
                <a:cubicBezTo>
                  <a:pt x="91" y="91"/>
                  <a:pt x="91" y="67"/>
                  <a:pt x="91" y="67"/>
                </a:cubicBezTo>
                <a:lnTo>
                  <a:pt x="91" y="22"/>
                </a:lnTo>
                <a:cubicBezTo>
                  <a:pt x="68" y="22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8484263" y="1103425"/>
            <a:ext cx="10759" cy="9019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1" y="1"/>
                  <a:pt x="1" y="24"/>
                  <a:pt x="1" y="46"/>
                </a:cubicBezTo>
                <a:cubicBezTo>
                  <a:pt x="15" y="46"/>
                  <a:pt x="30" y="56"/>
                  <a:pt x="39" y="56"/>
                </a:cubicBezTo>
                <a:cubicBezTo>
                  <a:pt x="43" y="56"/>
                  <a:pt x="46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8480624" y="1100103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8466226" y="1236646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8462903" y="1233007"/>
            <a:ext cx="17879" cy="17246"/>
          </a:xfrm>
          <a:custGeom>
            <a:avLst/>
            <a:gdLst/>
            <a:ahLst/>
            <a:cxnLst/>
            <a:rect l="l" t="t" r="r" b="b"/>
            <a:pathLst>
              <a:path w="113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22" y="40"/>
                  <a:pt x="0" y="40"/>
                </a:cubicBezTo>
                <a:cubicBezTo>
                  <a:pt x="0" y="63"/>
                  <a:pt x="22" y="63"/>
                  <a:pt x="22" y="85"/>
                </a:cubicBezTo>
                <a:cubicBezTo>
                  <a:pt x="22" y="85"/>
                  <a:pt x="45" y="85"/>
                  <a:pt x="45" y="108"/>
                </a:cubicBezTo>
                <a:cubicBezTo>
                  <a:pt x="67" y="108"/>
                  <a:pt x="67" y="85"/>
                  <a:pt x="90" y="85"/>
                </a:cubicBez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8541380" y="117858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4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8541380" y="117589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2" y="0"/>
                </a:moveTo>
                <a:cubicBezTo>
                  <a:pt x="28" y="0"/>
                  <a:pt x="12" y="6"/>
                  <a:pt x="1" y="18"/>
                </a:cubicBezTo>
                <a:lnTo>
                  <a:pt x="1" y="39"/>
                </a:lnTo>
                <a:lnTo>
                  <a:pt x="1" y="84"/>
                </a:lnTo>
                <a:lnTo>
                  <a:pt x="68" y="84"/>
                </a:lnTo>
                <a:cubicBezTo>
                  <a:pt x="91" y="63"/>
                  <a:pt x="91" y="39"/>
                  <a:pt x="68" y="18"/>
                </a:cubicBezTo>
                <a:cubicBezTo>
                  <a:pt x="68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8551981" y="1110545"/>
            <a:ext cx="11075" cy="11075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1" y="1"/>
                </a:moveTo>
                <a:lnTo>
                  <a:pt x="1" y="46"/>
                </a:lnTo>
                <a:cubicBezTo>
                  <a:pt x="24" y="69"/>
                  <a:pt x="24" y="69"/>
                  <a:pt x="46" y="69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548500" y="1108014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cubicBezTo>
                  <a:pt x="23" y="62"/>
                  <a:pt x="23" y="62"/>
                  <a:pt x="23" y="40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534261" y="1246298"/>
            <a:ext cx="10759" cy="9019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1" y="1"/>
                </a:moveTo>
                <a:lnTo>
                  <a:pt x="1" y="46"/>
                </a:lnTo>
                <a:cubicBezTo>
                  <a:pt x="15" y="46"/>
                  <a:pt x="20" y="56"/>
                  <a:pt x="28" y="56"/>
                </a:cubicBezTo>
                <a:cubicBezTo>
                  <a:pt x="33" y="56"/>
                  <a:pt x="38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8530622" y="124297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cubicBezTo>
                  <a:pt x="45" y="22"/>
                  <a:pt x="69" y="22"/>
                  <a:pt x="69" y="45"/>
                </a:cubicBez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69" y="90"/>
                </a:lnTo>
                <a:cubicBezTo>
                  <a:pt x="90" y="67"/>
                  <a:pt x="90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8455784" y="1303415"/>
            <a:ext cx="14398" cy="10126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cubicBezTo>
                  <a:pt x="67" y="46"/>
                  <a:pt x="90" y="24"/>
                  <a:pt x="67" y="24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8455784" y="1300884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62"/>
                  <a:pt x="0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>
            <a:off x="8301994" y="942832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0" y="1"/>
                </a:moveTo>
                <a:lnTo>
                  <a:pt x="0" y="46"/>
                </a:lnTo>
                <a:cubicBezTo>
                  <a:pt x="0" y="57"/>
                  <a:pt x="6" y="62"/>
                  <a:pt x="15" y="62"/>
                </a:cubicBezTo>
                <a:cubicBezTo>
                  <a:pt x="23" y="62"/>
                  <a:pt x="35" y="57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>
            <a:off x="8298513" y="93919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cubicBezTo>
                  <a:pt x="68" y="45"/>
                  <a:pt x="68" y="69"/>
                  <a:pt x="46" y="69"/>
                </a:cubicBezTo>
                <a:lnTo>
                  <a:pt x="22" y="69"/>
                </a:lnTo>
                <a:cubicBezTo>
                  <a:pt x="22" y="45"/>
                  <a:pt x="22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2" y="0"/>
                  <a:pt x="22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24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8359111" y="1017670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6"/>
          <p:cNvSpPr/>
          <p:nvPr/>
        </p:nvSpPr>
        <p:spPr>
          <a:xfrm>
            <a:off x="8355630" y="1015139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8291393" y="1009126"/>
            <a:ext cx="10759" cy="8702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67" y="10"/>
                </a:cubicBez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>
            <a:off x="8287754" y="1007228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69" y="56"/>
                  <a:pt x="63" y="61"/>
                  <a:pt x="57" y="61"/>
                </a:cubicBezTo>
                <a:cubicBezTo>
                  <a:pt x="51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cubicBezTo>
                  <a:pt x="24" y="90"/>
                  <a:pt x="45" y="90"/>
                  <a:pt x="69" y="90"/>
                </a:cubicBezTo>
                <a:lnTo>
                  <a:pt x="90" y="90"/>
                </a:lnTo>
                <a:cubicBezTo>
                  <a:pt x="90" y="67"/>
                  <a:pt x="90" y="67"/>
                  <a:pt x="114" y="45"/>
                </a:cubicBezTo>
                <a:lnTo>
                  <a:pt x="90" y="22"/>
                </a:lnTo>
                <a:cubicBezTo>
                  <a:pt x="90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/>
          <p:nvPr/>
        </p:nvSpPr>
        <p:spPr>
          <a:xfrm>
            <a:off x="8366231" y="950901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69" y="62"/>
                </a:cubicBez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6"/>
          <p:cNvSpPr/>
          <p:nvPr/>
        </p:nvSpPr>
        <p:spPr>
          <a:xfrm>
            <a:off x="8366231" y="948370"/>
            <a:ext cx="14556" cy="16138"/>
          </a:xfrm>
          <a:custGeom>
            <a:avLst/>
            <a:gdLst/>
            <a:ahLst/>
            <a:cxnLst/>
            <a:rect l="l" t="t" r="r" b="b"/>
            <a:pathLst>
              <a:path w="92" h="102" extrusionOk="0">
                <a:moveTo>
                  <a:pt x="46" y="33"/>
                </a:moveTo>
                <a:cubicBezTo>
                  <a:pt x="69" y="56"/>
                  <a:pt x="46" y="56"/>
                  <a:pt x="46" y="56"/>
                </a:cubicBezTo>
                <a:lnTo>
                  <a:pt x="24" y="56"/>
                </a:lnTo>
                <a:lnTo>
                  <a:pt x="24" y="33"/>
                </a:lnTo>
                <a:close/>
                <a:moveTo>
                  <a:pt x="36" y="0"/>
                </a:moveTo>
                <a:cubicBezTo>
                  <a:pt x="29" y="0"/>
                  <a:pt x="24" y="3"/>
                  <a:pt x="24" y="11"/>
                </a:cubicBezTo>
                <a:cubicBezTo>
                  <a:pt x="1" y="11"/>
                  <a:pt x="1" y="33"/>
                  <a:pt x="1" y="33"/>
                </a:cubicBezTo>
                <a:lnTo>
                  <a:pt x="1" y="78"/>
                </a:ln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33"/>
                  <a:pt x="69" y="11"/>
                </a:cubicBezTo>
                <a:cubicBezTo>
                  <a:pt x="69" y="11"/>
                  <a:pt x="49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8348510" y="108570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22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/>
          <p:nvPr/>
        </p:nvSpPr>
        <p:spPr>
          <a:xfrm>
            <a:off x="8348510" y="1083015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39"/>
                </a:lnTo>
                <a:lnTo>
                  <a:pt x="68" y="39"/>
                </a:lnTo>
                <a:cubicBezTo>
                  <a:pt x="46" y="39"/>
                  <a:pt x="46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ubicBezTo>
                  <a:pt x="46" y="39"/>
                  <a:pt x="46" y="18"/>
                  <a:pt x="46" y="18"/>
                </a:cubicBezTo>
                <a:close/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18"/>
                  <a:pt x="1" y="39"/>
                </a:cubicBezTo>
                <a:lnTo>
                  <a:pt x="1" y="63"/>
                </a:ln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63"/>
                  <a:pt x="91" y="39"/>
                </a:cubicBezTo>
                <a:cubicBezTo>
                  <a:pt x="91" y="39"/>
                  <a:pt x="91" y="18"/>
                  <a:pt x="68" y="18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6"/>
          <p:cNvSpPr/>
          <p:nvPr/>
        </p:nvSpPr>
        <p:spPr>
          <a:xfrm>
            <a:off x="8427146" y="1025739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46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6"/>
          <p:cNvSpPr/>
          <p:nvPr/>
        </p:nvSpPr>
        <p:spPr>
          <a:xfrm>
            <a:off x="8423348" y="102494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45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1" y="69"/>
                </a:cubicBez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6"/>
          <p:cNvSpPr/>
          <p:nvPr/>
        </p:nvSpPr>
        <p:spPr>
          <a:xfrm>
            <a:off x="8377148" y="884133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2" y="0"/>
                </a:moveTo>
                <a:cubicBezTo>
                  <a:pt x="15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7" y="56"/>
                  <a:pt x="67" y="32"/>
                  <a:pt x="46" y="11"/>
                </a:cubicBezTo>
                <a:cubicBezTo>
                  <a:pt x="46" y="11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6"/>
          <p:cNvSpPr/>
          <p:nvPr/>
        </p:nvSpPr>
        <p:spPr>
          <a:xfrm>
            <a:off x="8373351" y="882076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46" y="24"/>
                  <a:pt x="70" y="24"/>
                  <a:pt x="70" y="45"/>
                </a:cubicBezTo>
                <a:cubicBezTo>
                  <a:pt x="58" y="57"/>
                  <a:pt x="52" y="63"/>
                  <a:pt x="49" y="63"/>
                </a:cubicBezTo>
                <a:cubicBezTo>
                  <a:pt x="46" y="63"/>
                  <a:pt x="46" y="57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1" y="24"/>
                  <a:pt x="1" y="45"/>
                </a:cubicBezTo>
                <a:cubicBezTo>
                  <a:pt x="1" y="45"/>
                  <a:pt x="1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45"/>
                  <a:pt x="91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36"/>
          <p:cNvSpPr/>
          <p:nvPr/>
        </p:nvSpPr>
        <p:spPr>
          <a:xfrm>
            <a:off x="8434266" y="960553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36"/>
          <p:cNvSpPr/>
          <p:nvPr/>
        </p:nvSpPr>
        <p:spPr>
          <a:xfrm>
            <a:off x="8430627" y="958021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17"/>
                </a:moveTo>
                <a:lnTo>
                  <a:pt x="69" y="40"/>
                </a:ln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17"/>
                  <a:pt x="45" y="17"/>
                  <a:pt x="69" y="17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24" y="40"/>
                </a:lnTo>
                <a:cubicBezTo>
                  <a:pt x="0" y="40"/>
                  <a:pt x="24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36"/>
          <p:cNvSpPr/>
          <p:nvPr/>
        </p:nvSpPr>
        <p:spPr>
          <a:xfrm>
            <a:off x="8184278" y="789992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4" y="1"/>
                </a:moveTo>
                <a:cubicBezTo>
                  <a:pt x="28" y="1"/>
                  <a:pt x="22" y="7"/>
                  <a:pt x="22" y="19"/>
                </a:cubicBezTo>
                <a:cubicBezTo>
                  <a:pt x="0" y="19"/>
                  <a:pt x="0" y="40"/>
                  <a:pt x="0" y="64"/>
                </a:cubicBezTo>
                <a:lnTo>
                  <a:pt x="45" y="64"/>
                </a:lnTo>
                <a:cubicBezTo>
                  <a:pt x="67" y="40"/>
                  <a:pt x="67" y="40"/>
                  <a:pt x="45" y="19"/>
                </a:cubicBezTo>
                <a:cubicBezTo>
                  <a:pt x="45" y="7"/>
                  <a:pt x="40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36"/>
          <p:cNvSpPr/>
          <p:nvPr/>
        </p:nvSpPr>
        <p:spPr>
          <a:xfrm>
            <a:off x="8180481" y="78920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7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69" y="90"/>
                  <a:pt x="69" y="90"/>
                  <a:pt x="91" y="69"/>
                </a:cubicBezTo>
                <a:cubicBezTo>
                  <a:pt x="115" y="69"/>
                  <a:pt x="115" y="24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36"/>
          <p:cNvSpPr/>
          <p:nvPr/>
        </p:nvSpPr>
        <p:spPr>
          <a:xfrm>
            <a:off x="8241396" y="866254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22" y="55"/>
                </a:cubicBezTo>
                <a:cubicBezTo>
                  <a:pt x="22" y="55"/>
                  <a:pt x="33" y="65"/>
                  <a:pt x="46" y="65"/>
                </a:cubicBezTo>
                <a:cubicBezTo>
                  <a:pt x="53" y="65"/>
                  <a:pt x="60" y="63"/>
                  <a:pt x="67" y="55"/>
                </a:cubicBezTo>
                <a:lnTo>
                  <a:pt x="67" y="10"/>
                </a:ln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36"/>
          <p:cNvSpPr/>
          <p:nvPr/>
        </p:nvSpPr>
        <p:spPr>
          <a:xfrm>
            <a:off x="8237757" y="864355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45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114" y="67"/>
                  <a:pt x="114" y="45"/>
                  <a:pt x="90" y="22"/>
                </a:cubicBezTo>
                <a:cubicBezTo>
                  <a:pt x="90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36"/>
          <p:cNvSpPr/>
          <p:nvPr/>
        </p:nvSpPr>
        <p:spPr>
          <a:xfrm>
            <a:off x="8173361" y="857077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36"/>
          <p:cNvSpPr/>
          <p:nvPr/>
        </p:nvSpPr>
        <p:spPr>
          <a:xfrm>
            <a:off x="8173361" y="855495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33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0" y="1"/>
                </a:moveTo>
                <a:cubicBezTo>
                  <a:pt x="34" y="1"/>
                  <a:pt x="24" y="11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lnTo>
                  <a:pt x="69" y="78"/>
                </a:ln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lnTo>
                  <a:pt x="46" y="11"/>
                </a:lnTo>
                <a:cubicBezTo>
                  <a:pt x="46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36"/>
          <p:cNvSpPr/>
          <p:nvPr/>
        </p:nvSpPr>
        <p:spPr>
          <a:xfrm>
            <a:off x="8251996" y="799960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36"/>
          <p:cNvSpPr/>
          <p:nvPr/>
        </p:nvSpPr>
        <p:spPr>
          <a:xfrm>
            <a:off x="8248516" y="797270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46" y="63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18"/>
                  <a:pt x="1" y="39"/>
                </a:cubicBezTo>
                <a:cubicBezTo>
                  <a:pt x="1" y="63"/>
                  <a:pt x="1" y="63"/>
                  <a:pt x="22" y="63"/>
                </a:cubicBez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36"/>
          <p:cNvSpPr/>
          <p:nvPr/>
        </p:nvSpPr>
        <p:spPr>
          <a:xfrm>
            <a:off x="8234276" y="932864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6"/>
          <p:cNvSpPr/>
          <p:nvPr/>
        </p:nvSpPr>
        <p:spPr>
          <a:xfrm>
            <a:off x="8230478" y="930649"/>
            <a:ext cx="18195" cy="15822"/>
          </a:xfrm>
          <a:custGeom>
            <a:avLst/>
            <a:gdLst/>
            <a:ahLst/>
            <a:cxnLst/>
            <a:rect l="l" t="t" r="r" b="b"/>
            <a:pathLst>
              <a:path w="115" h="100" extrusionOk="0">
                <a:moveTo>
                  <a:pt x="70" y="33"/>
                </a:moveTo>
                <a:lnTo>
                  <a:pt x="70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4" y="0"/>
                </a:moveTo>
                <a:cubicBezTo>
                  <a:pt x="37" y="0"/>
                  <a:pt x="31" y="3"/>
                  <a:pt x="24" y="9"/>
                </a:cubicBezTo>
                <a:lnTo>
                  <a:pt x="1" y="33"/>
                </a:lnTo>
                <a:cubicBezTo>
                  <a:pt x="1" y="54"/>
                  <a:pt x="1" y="78"/>
                  <a:pt x="24" y="78"/>
                </a:cubicBezTo>
                <a:cubicBezTo>
                  <a:pt x="24" y="78"/>
                  <a:pt x="24" y="99"/>
                  <a:pt x="46" y="99"/>
                </a:cubicBezTo>
                <a:cubicBezTo>
                  <a:pt x="70" y="99"/>
                  <a:pt x="70" y="99"/>
                  <a:pt x="70" y="78"/>
                </a:cubicBezTo>
                <a:cubicBezTo>
                  <a:pt x="91" y="78"/>
                  <a:pt x="115" y="33"/>
                  <a:pt x="91" y="33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6"/>
          <p:cNvSpPr/>
          <p:nvPr/>
        </p:nvSpPr>
        <p:spPr>
          <a:xfrm>
            <a:off x="8309114" y="874798"/>
            <a:ext cx="11075" cy="11075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6"/>
          <p:cNvSpPr/>
          <p:nvPr/>
        </p:nvSpPr>
        <p:spPr>
          <a:xfrm>
            <a:off x="8305633" y="872266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40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6"/>
          <p:cNvSpPr/>
          <p:nvPr/>
        </p:nvSpPr>
        <p:spPr>
          <a:xfrm>
            <a:off x="8259116" y="731925"/>
            <a:ext cx="11075" cy="11075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36"/>
          <p:cNvSpPr/>
          <p:nvPr/>
        </p:nvSpPr>
        <p:spPr>
          <a:xfrm>
            <a:off x="8259116" y="729394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2"/>
                </a:lnTo>
                <a:lnTo>
                  <a:pt x="24" y="62"/>
                </a:lnTo>
                <a:lnTo>
                  <a:pt x="24" y="40"/>
                </a:lnTo>
                <a:close/>
                <a:moveTo>
                  <a:pt x="44" y="1"/>
                </a:moveTo>
                <a:cubicBezTo>
                  <a:pt x="29" y="1"/>
                  <a:pt x="12" y="6"/>
                  <a:pt x="1" y="17"/>
                </a:cubicBezTo>
                <a:lnTo>
                  <a:pt x="1" y="40"/>
                </a:lnTo>
                <a:lnTo>
                  <a:pt x="1" y="86"/>
                </a:lnTo>
                <a:lnTo>
                  <a:pt x="69" y="86"/>
                </a:lnTo>
                <a:cubicBezTo>
                  <a:pt x="91" y="62"/>
                  <a:pt x="91" y="40"/>
                  <a:pt x="69" y="17"/>
                </a:cubicBezTo>
                <a:cubicBezTo>
                  <a:pt x="69" y="6"/>
                  <a:pt x="58" y="1"/>
                  <a:pt x="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36"/>
          <p:cNvSpPr/>
          <p:nvPr/>
        </p:nvSpPr>
        <p:spPr>
          <a:xfrm>
            <a:off x="8316234" y="808029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55" y="0"/>
                </a:moveTo>
                <a:cubicBezTo>
                  <a:pt x="46" y="0"/>
                  <a:pt x="35" y="6"/>
                  <a:pt x="24" y="17"/>
                </a:cubicBezTo>
                <a:cubicBezTo>
                  <a:pt x="24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69" y="6"/>
                  <a:pt x="63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36"/>
          <p:cNvSpPr/>
          <p:nvPr/>
        </p:nvSpPr>
        <p:spPr>
          <a:xfrm>
            <a:off x="8316234" y="805497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56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6" y="0"/>
                </a:moveTo>
                <a:cubicBezTo>
                  <a:pt x="39" y="0"/>
                  <a:pt x="31" y="3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7" y="11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36"/>
          <p:cNvSpPr/>
          <p:nvPr/>
        </p:nvSpPr>
        <p:spPr>
          <a:xfrm>
            <a:off x="8127161" y="715154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40"/>
                </a:lnTo>
                <a:cubicBezTo>
                  <a:pt x="22" y="62"/>
                  <a:pt x="22" y="62"/>
                  <a:pt x="45" y="62"/>
                </a:cubicBezTo>
                <a:cubicBezTo>
                  <a:pt x="67" y="40"/>
                  <a:pt x="67" y="17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36"/>
          <p:cNvSpPr/>
          <p:nvPr/>
        </p:nvSpPr>
        <p:spPr>
          <a:xfrm>
            <a:off x="8123364" y="711515"/>
            <a:ext cx="14398" cy="17246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24" y="63"/>
                  <a:pt x="24" y="63"/>
                  <a:pt x="24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1" y="63"/>
                  <a:pt x="1" y="63"/>
                  <a:pt x="24" y="85"/>
                </a:cubicBezTo>
                <a:lnTo>
                  <a:pt x="46" y="108"/>
                </a:lnTo>
                <a:cubicBezTo>
                  <a:pt x="69" y="108"/>
                  <a:pt x="69" y="85"/>
                  <a:pt x="69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36"/>
          <p:cNvSpPr/>
          <p:nvPr/>
        </p:nvSpPr>
        <p:spPr>
          <a:xfrm>
            <a:off x="8059126" y="707085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22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36"/>
          <p:cNvSpPr/>
          <p:nvPr/>
        </p:nvSpPr>
        <p:spPr>
          <a:xfrm>
            <a:off x="8055646" y="70344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7" y="24"/>
                  <a:pt x="67" y="45"/>
                  <a:pt x="67" y="45"/>
                </a:cubicBezTo>
                <a:lnTo>
                  <a:pt x="67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67" y="0"/>
                </a:moveTo>
                <a:cubicBezTo>
                  <a:pt x="46" y="0"/>
                  <a:pt x="46" y="0"/>
                  <a:pt x="22" y="24"/>
                </a:cubicBez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91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36"/>
          <p:cNvSpPr/>
          <p:nvPr/>
        </p:nvSpPr>
        <p:spPr>
          <a:xfrm>
            <a:off x="8134281" y="64727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22" y="63"/>
                </a:cubicBezTo>
                <a:lnTo>
                  <a:pt x="45" y="63"/>
                </a:lnTo>
                <a:cubicBezTo>
                  <a:pt x="67" y="39"/>
                  <a:pt x="67" y="39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6"/>
          <p:cNvSpPr/>
          <p:nvPr/>
        </p:nvSpPr>
        <p:spPr>
          <a:xfrm>
            <a:off x="8134281" y="64632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4"/>
                </a:moveTo>
                <a:lnTo>
                  <a:pt x="45" y="45"/>
                </a:lnTo>
                <a:cubicBezTo>
                  <a:pt x="45" y="45"/>
                  <a:pt x="45" y="56"/>
                  <a:pt x="38" y="56"/>
                </a:cubicBezTo>
                <a:cubicBezTo>
                  <a:pt x="35" y="56"/>
                  <a:pt x="30" y="53"/>
                  <a:pt x="22" y="45"/>
                </a:cubicBezTo>
                <a:lnTo>
                  <a:pt x="22" y="24"/>
                </a:lnTo>
                <a:close/>
                <a:moveTo>
                  <a:pt x="0" y="0"/>
                </a:moveTo>
                <a:lnTo>
                  <a:pt x="0" y="45"/>
                </a:lnTo>
                <a:lnTo>
                  <a:pt x="0" y="69"/>
                </a:lnTo>
                <a:lnTo>
                  <a:pt x="22" y="90"/>
                </a:lnTo>
                <a:lnTo>
                  <a:pt x="45" y="90"/>
                </a:lnTo>
                <a:lnTo>
                  <a:pt x="67" y="69"/>
                </a:lnTo>
                <a:cubicBezTo>
                  <a:pt x="91" y="69"/>
                  <a:pt x="91" y="24"/>
                  <a:pt x="67" y="24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36"/>
          <p:cNvSpPr/>
          <p:nvPr/>
        </p:nvSpPr>
        <p:spPr>
          <a:xfrm>
            <a:off x="8116244" y="78192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58"/>
                  <a:pt x="29" y="64"/>
                  <a:pt x="35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36"/>
          <p:cNvSpPr/>
          <p:nvPr/>
        </p:nvSpPr>
        <p:spPr>
          <a:xfrm>
            <a:off x="8112763" y="779391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36"/>
          <p:cNvSpPr/>
          <p:nvPr/>
        </p:nvSpPr>
        <p:spPr>
          <a:xfrm>
            <a:off x="8191398" y="724805"/>
            <a:ext cx="10759" cy="9019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0" y="1"/>
                  <a:pt x="0" y="24"/>
                  <a:pt x="22" y="46"/>
                </a:cubicBezTo>
                <a:cubicBezTo>
                  <a:pt x="22" y="46"/>
                  <a:pt x="33" y="56"/>
                  <a:pt x="46" y="56"/>
                </a:cubicBezTo>
                <a:cubicBezTo>
                  <a:pt x="53" y="56"/>
                  <a:pt x="60" y="54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36"/>
          <p:cNvSpPr/>
          <p:nvPr/>
        </p:nvSpPr>
        <p:spPr>
          <a:xfrm>
            <a:off x="8191398" y="721483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67" y="45"/>
                  <a:pt x="67" y="45"/>
                  <a:pt x="46" y="67"/>
                </a:cubicBezTo>
                <a:cubicBezTo>
                  <a:pt x="46" y="67"/>
                  <a:pt x="22" y="67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2" y="90"/>
                  <a:pt x="22" y="90"/>
                  <a:pt x="46" y="90"/>
                </a:cubicBezTo>
                <a:lnTo>
                  <a:pt x="67" y="90"/>
                </a:lnTo>
                <a:cubicBezTo>
                  <a:pt x="91" y="67"/>
                  <a:pt x="91" y="45"/>
                  <a:pt x="67" y="22"/>
                </a:cubicBezTo>
                <a:cubicBezTo>
                  <a:pt x="67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36"/>
          <p:cNvSpPr/>
          <p:nvPr/>
        </p:nvSpPr>
        <p:spPr>
          <a:xfrm>
            <a:off x="8201999" y="657087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46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36"/>
          <p:cNvSpPr/>
          <p:nvPr/>
        </p:nvSpPr>
        <p:spPr>
          <a:xfrm>
            <a:off x="8198518" y="654397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36"/>
          <p:cNvSpPr/>
          <p:nvPr/>
        </p:nvSpPr>
        <p:spPr>
          <a:xfrm>
            <a:off x="8801969" y="1279524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40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36"/>
          <p:cNvSpPr/>
          <p:nvPr/>
        </p:nvSpPr>
        <p:spPr>
          <a:xfrm>
            <a:off x="8798646" y="1278575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lnTo>
                  <a:pt x="45" y="68"/>
                </a:lnTo>
                <a:lnTo>
                  <a:pt x="45" y="46"/>
                </a:lnTo>
                <a:cubicBezTo>
                  <a:pt x="22" y="46"/>
                  <a:pt x="45" y="46"/>
                  <a:pt x="45" y="22"/>
                </a:cubicBez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2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36"/>
          <p:cNvSpPr/>
          <p:nvPr/>
        </p:nvSpPr>
        <p:spPr>
          <a:xfrm>
            <a:off x="8791526" y="1347242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45" y="1"/>
                </a:moveTo>
                <a:cubicBezTo>
                  <a:pt x="39" y="1"/>
                  <a:pt x="33" y="7"/>
                  <a:pt x="22" y="18"/>
                </a:cubicBezTo>
                <a:cubicBezTo>
                  <a:pt x="0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56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36"/>
          <p:cNvSpPr/>
          <p:nvPr/>
        </p:nvSpPr>
        <p:spPr>
          <a:xfrm>
            <a:off x="8791526" y="1344869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3"/>
                </a:moveTo>
                <a:cubicBezTo>
                  <a:pt x="67" y="33"/>
                  <a:pt x="45" y="55"/>
                  <a:pt x="45" y="55"/>
                </a:cubicBezTo>
                <a:lnTo>
                  <a:pt x="22" y="55"/>
                </a:lnTo>
                <a:lnTo>
                  <a:pt x="22" y="33"/>
                </a:lnTo>
                <a:close/>
                <a:moveTo>
                  <a:pt x="33" y="0"/>
                </a:moveTo>
                <a:cubicBezTo>
                  <a:pt x="27" y="0"/>
                  <a:pt x="22" y="3"/>
                  <a:pt x="22" y="10"/>
                </a:cubicBezTo>
                <a:cubicBezTo>
                  <a:pt x="0" y="10"/>
                  <a:pt x="0" y="33"/>
                  <a:pt x="0" y="33"/>
                </a:cubicBezTo>
                <a:lnTo>
                  <a:pt x="0" y="78"/>
                </a:lnTo>
                <a:lnTo>
                  <a:pt x="22" y="100"/>
                </a:lnTo>
                <a:lnTo>
                  <a:pt x="45" y="100"/>
                </a:lnTo>
                <a:lnTo>
                  <a:pt x="67" y="78"/>
                </a:lnTo>
                <a:cubicBezTo>
                  <a:pt x="90" y="78"/>
                  <a:pt x="90" y="33"/>
                  <a:pt x="67" y="10"/>
                </a:cubicBezTo>
                <a:cubicBezTo>
                  <a:pt x="67" y="10"/>
                  <a:pt x="47" y="0"/>
                  <a:pt x="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36"/>
          <p:cNvSpPr/>
          <p:nvPr/>
        </p:nvSpPr>
        <p:spPr>
          <a:xfrm>
            <a:off x="8741529" y="1204370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53" y="1"/>
                </a:moveTo>
                <a:cubicBezTo>
                  <a:pt x="45" y="1"/>
                  <a:pt x="33" y="7"/>
                  <a:pt x="22" y="18"/>
                </a:cubicBezTo>
                <a:cubicBezTo>
                  <a:pt x="22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67" y="7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36"/>
          <p:cNvSpPr/>
          <p:nvPr/>
        </p:nvSpPr>
        <p:spPr>
          <a:xfrm>
            <a:off x="8741529" y="1203420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5" y="24"/>
                </a:moveTo>
                <a:cubicBezTo>
                  <a:pt x="67" y="24"/>
                  <a:pt x="67" y="46"/>
                  <a:pt x="67" y="46"/>
                </a:cubicBezTo>
                <a:lnTo>
                  <a:pt x="22" y="46"/>
                </a:lnTo>
                <a:cubicBezTo>
                  <a:pt x="22" y="46"/>
                  <a:pt x="22" y="24"/>
                  <a:pt x="45" y="24"/>
                </a:cubicBezTo>
                <a:close/>
                <a:moveTo>
                  <a:pt x="22" y="1"/>
                </a:moveTo>
                <a:cubicBezTo>
                  <a:pt x="0" y="24"/>
                  <a:pt x="0" y="46"/>
                  <a:pt x="0" y="69"/>
                </a:cubicBezTo>
                <a:cubicBezTo>
                  <a:pt x="22" y="69"/>
                  <a:pt x="22" y="91"/>
                  <a:pt x="45" y="91"/>
                </a:cubicBezTo>
                <a:cubicBezTo>
                  <a:pt x="45" y="91"/>
                  <a:pt x="67" y="91"/>
                  <a:pt x="67" y="69"/>
                </a:cubicBezTo>
                <a:cubicBezTo>
                  <a:pt x="90" y="69"/>
                  <a:pt x="90" y="46"/>
                  <a:pt x="90" y="46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36"/>
          <p:cNvSpPr/>
          <p:nvPr/>
        </p:nvSpPr>
        <p:spPr>
          <a:xfrm>
            <a:off x="8666374" y="1262753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36"/>
          <p:cNvSpPr/>
          <p:nvPr/>
        </p:nvSpPr>
        <p:spPr>
          <a:xfrm>
            <a:off x="8662893" y="1260538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46" y="24"/>
                </a:moveTo>
                <a:cubicBezTo>
                  <a:pt x="67" y="24"/>
                  <a:pt x="67" y="24"/>
                  <a:pt x="67" y="46"/>
                </a:cubicBezTo>
                <a:lnTo>
                  <a:pt x="67" y="70"/>
                </a:lnTo>
                <a:cubicBezTo>
                  <a:pt x="46" y="70"/>
                  <a:pt x="46" y="46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22" y="24"/>
                  <a:pt x="0" y="46"/>
                  <a:pt x="22" y="70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cubicBezTo>
                  <a:pt x="112" y="70"/>
                  <a:pt x="112" y="46"/>
                  <a:pt x="91" y="24"/>
                </a:cubicBezTo>
                <a:cubicBezTo>
                  <a:pt x="91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36"/>
          <p:cNvSpPr/>
          <p:nvPr/>
        </p:nvSpPr>
        <p:spPr>
          <a:xfrm>
            <a:off x="8677133" y="119630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8"/>
                  <a:pt x="17" y="63"/>
                  <a:pt x="23" y="63"/>
                </a:cubicBezTo>
                <a:cubicBezTo>
                  <a:pt x="28" y="63"/>
                  <a:pt x="34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36"/>
          <p:cNvSpPr/>
          <p:nvPr/>
        </p:nvSpPr>
        <p:spPr>
          <a:xfrm>
            <a:off x="8673494" y="1193769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8" y="23"/>
                </a:moveTo>
                <a:cubicBezTo>
                  <a:pt x="51" y="23"/>
                  <a:pt x="57" y="28"/>
                  <a:pt x="69" y="40"/>
                </a:cubicBezTo>
                <a:lnTo>
                  <a:pt x="69" y="62"/>
                </a:lnTo>
                <a:lnTo>
                  <a:pt x="45" y="62"/>
                </a:lnTo>
                <a:cubicBezTo>
                  <a:pt x="45" y="40"/>
                  <a:pt x="24" y="40"/>
                  <a:pt x="24" y="40"/>
                </a:cubicBezTo>
                <a:lnTo>
                  <a:pt x="45" y="40"/>
                </a:lnTo>
                <a:cubicBezTo>
                  <a:pt x="45" y="28"/>
                  <a:pt x="45" y="23"/>
                  <a:pt x="48" y="23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0" y="17"/>
                  <a:pt x="0" y="40"/>
                </a:cubicBezTo>
                <a:cubicBezTo>
                  <a:pt x="0" y="40"/>
                  <a:pt x="0" y="62"/>
                  <a:pt x="24" y="62"/>
                </a:cubicBez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36"/>
          <p:cNvSpPr/>
          <p:nvPr/>
        </p:nvSpPr>
        <p:spPr>
          <a:xfrm>
            <a:off x="8751971" y="1137601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46" y="10"/>
                </a:cubicBezTo>
                <a:cubicBezTo>
                  <a:pt x="46" y="10"/>
                  <a:pt x="36" y="1"/>
                  <a:pt x="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36"/>
          <p:cNvSpPr/>
          <p:nvPr/>
        </p:nvSpPr>
        <p:spPr>
          <a:xfrm>
            <a:off x="8748648" y="1135702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cubicBezTo>
                  <a:pt x="56" y="57"/>
                  <a:pt x="51" y="62"/>
                  <a:pt x="48" y="62"/>
                </a:cubicBezTo>
                <a:cubicBezTo>
                  <a:pt x="45" y="62"/>
                  <a:pt x="45" y="57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90" y="68"/>
                </a:cubicBezTo>
                <a:lnTo>
                  <a:pt x="90" y="46"/>
                </a:lnTo>
                <a:lnTo>
                  <a:pt x="90" y="22"/>
                </a:ln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6"/>
          <p:cNvSpPr/>
          <p:nvPr/>
        </p:nvSpPr>
        <p:spPr>
          <a:xfrm>
            <a:off x="8734250" y="127145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46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3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36"/>
          <p:cNvSpPr/>
          <p:nvPr/>
        </p:nvSpPr>
        <p:spPr>
          <a:xfrm>
            <a:off x="8730611" y="1268765"/>
            <a:ext cx="18195" cy="13449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cubicBezTo>
                  <a:pt x="24" y="18"/>
                  <a:pt x="24" y="39"/>
                  <a:pt x="0" y="39"/>
                </a:cubicBezTo>
                <a:cubicBezTo>
                  <a:pt x="0" y="63"/>
                  <a:pt x="24" y="63"/>
                  <a:pt x="24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39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36"/>
          <p:cNvSpPr/>
          <p:nvPr/>
        </p:nvSpPr>
        <p:spPr>
          <a:xfrm>
            <a:off x="8809247" y="1214337"/>
            <a:ext cx="10917" cy="981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24" y="0"/>
                </a:moveTo>
                <a:cubicBezTo>
                  <a:pt x="0" y="0"/>
                  <a:pt x="0" y="22"/>
                  <a:pt x="24" y="46"/>
                </a:cubicBezTo>
                <a:cubicBezTo>
                  <a:pt x="24" y="56"/>
                  <a:pt x="29" y="62"/>
                  <a:pt x="34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9" y="46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36"/>
          <p:cNvSpPr/>
          <p:nvPr/>
        </p:nvSpPr>
        <p:spPr>
          <a:xfrm>
            <a:off x="8805766" y="1211489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7" y="18"/>
                </a:moveTo>
                <a:lnTo>
                  <a:pt x="67" y="40"/>
                </a:lnTo>
                <a:lnTo>
                  <a:pt x="67" y="64"/>
                </a:lnTo>
                <a:lnTo>
                  <a:pt x="46" y="64"/>
                </a:lnTo>
                <a:lnTo>
                  <a:pt x="46" y="40"/>
                </a:lnTo>
                <a:cubicBezTo>
                  <a:pt x="46" y="18"/>
                  <a:pt x="67" y="18"/>
                  <a:pt x="67" y="18"/>
                </a:cubicBezTo>
                <a:close/>
                <a:moveTo>
                  <a:pt x="65" y="1"/>
                </a:moveTo>
                <a:cubicBezTo>
                  <a:pt x="51" y="1"/>
                  <a:pt x="34" y="7"/>
                  <a:pt x="22" y="18"/>
                </a:cubicBezTo>
                <a:cubicBezTo>
                  <a:pt x="22" y="18"/>
                  <a:pt x="0" y="40"/>
                  <a:pt x="22" y="64"/>
                </a:cubicBezTo>
                <a:cubicBezTo>
                  <a:pt x="22" y="85"/>
                  <a:pt x="46" y="85"/>
                  <a:pt x="46" y="85"/>
                </a:cubicBezTo>
                <a:lnTo>
                  <a:pt x="91" y="85"/>
                </a:lnTo>
                <a:cubicBezTo>
                  <a:pt x="112" y="64"/>
                  <a:pt x="112" y="40"/>
                  <a:pt x="91" y="18"/>
                </a:cubicBezTo>
                <a:cubicBezTo>
                  <a:pt x="91" y="7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36"/>
          <p:cNvSpPr/>
          <p:nvPr/>
        </p:nvSpPr>
        <p:spPr>
          <a:xfrm>
            <a:off x="8759091" y="1071465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36"/>
          <p:cNvSpPr/>
          <p:nvPr/>
        </p:nvSpPr>
        <p:spPr>
          <a:xfrm>
            <a:off x="8759091" y="1067668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4"/>
                </a:moveTo>
                <a:lnTo>
                  <a:pt x="46" y="46"/>
                </a:lnTo>
                <a:lnTo>
                  <a:pt x="46" y="70"/>
                </a:lnTo>
                <a:lnTo>
                  <a:pt x="24" y="70"/>
                </a:lnTo>
                <a:lnTo>
                  <a:pt x="24" y="46"/>
                </a:lnTo>
                <a:cubicBezTo>
                  <a:pt x="46" y="46"/>
                  <a:pt x="46" y="24"/>
                  <a:pt x="46" y="24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46"/>
                  <a:pt x="1" y="70"/>
                </a:cubicBezTo>
                <a:cubicBezTo>
                  <a:pt x="24" y="91"/>
                  <a:pt x="24" y="91"/>
                  <a:pt x="46" y="91"/>
                </a:cubicBezTo>
                <a:lnTo>
                  <a:pt x="70" y="91"/>
                </a:lnTo>
                <a:cubicBezTo>
                  <a:pt x="70" y="70"/>
                  <a:pt x="91" y="70"/>
                  <a:pt x="91" y="46"/>
                </a:cubicBezTo>
                <a:cubicBezTo>
                  <a:pt x="91" y="46"/>
                  <a:pt x="91" y="24"/>
                  <a:pt x="70" y="24"/>
                </a:cubicBez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36"/>
          <p:cNvSpPr/>
          <p:nvPr/>
        </p:nvSpPr>
        <p:spPr>
          <a:xfrm>
            <a:off x="8820006" y="1146303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17" y="63"/>
                  <a:pt x="23" y="63"/>
                </a:cubicBezTo>
                <a:cubicBezTo>
                  <a:pt x="28" y="63"/>
                  <a:pt x="34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36"/>
          <p:cNvSpPr/>
          <p:nvPr/>
        </p:nvSpPr>
        <p:spPr>
          <a:xfrm>
            <a:off x="8816367" y="1143771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cubicBezTo>
                  <a:pt x="24" y="40"/>
                  <a:pt x="24" y="40"/>
                  <a:pt x="45" y="4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>
            <a:off x="8627136" y="1053428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/>
          <p:cNvSpPr/>
          <p:nvPr/>
        </p:nvSpPr>
        <p:spPr>
          <a:xfrm>
            <a:off x="8623497" y="105089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51" y="30"/>
                </a:moveTo>
                <a:cubicBezTo>
                  <a:pt x="58" y="30"/>
                  <a:pt x="69" y="40"/>
                  <a:pt x="69" y="40"/>
                </a:cubicBez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lnTo>
                  <a:pt x="90" y="40"/>
                </a:lnTo>
                <a:lnTo>
                  <a:pt x="90" y="17"/>
                </a:ln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36"/>
          <p:cNvSpPr/>
          <p:nvPr/>
        </p:nvSpPr>
        <p:spPr>
          <a:xfrm>
            <a:off x="8559101" y="1043776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46" y="62"/>
                </a:lnTo>
                <a:cubicBezTo>
                  <a:pt x="69" y="40"/>
                  <a:pt x="69" y="40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/>
          <p:cNvSpPr/>
          <p:nvPr/>
        </p:nvSpPr>
        <p:spPr>
          <a:xfrm>
            <a:off x="8555778" y="1042827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0" y="23"/>
                  <a:pt x="0" y="46"/>
                  <a:pt x="22" y="68"/>
                </a:cubicBezTo>
                <a:lnTo>
                  <a:pt x="45" y="91"/>
                </a:lnTo>
                <a:lnTo>
                  <a:pt x="67" y="91"/>
                </a:lnTo>
                <a:lnTo>
                  <a:pt x="90" y="68"/>
                </a:lnTo>
                <a:lnTo>
                  <a:pt x="112" y="46"/>
                </a:lnTo>
                <a:lnTo>
                  <a:pt x="90" y="23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36"/>
          <p:cNvSpPr/>
          <p:nvPr/>
        </p:nvSpPr>
        <p:spPr>
          <a:xfrm>
            <a:off x="8634256" y="985710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/>
          <p:cNvSpPr/>
          <p:nvPr/>
        </p:nvSpPr>
        <p:spPr>
          <a:xfrm>
            <a:off x="8634256" y="98302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lnTo>
                  <a:pt x="68" y="84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36"/>
          <p:cNvSpPr/>
          <p:nvPr/>
        </p:nvSpPr>
        <p:spPr>
          <a:xfrm>
            <a:off x="8616218" y="1119880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41" y="0"/>
                </a:moveTo>
                <a:cubicBezTo>
                  <a:pt x="37" y="0"/>
                  <a:pt x="32" y="3"/>
                  <a:pt x="24" y="10"/>
                </a:cubicBezTo>
                <a:cubicBezTo>
                  <a:pt x="1" y="10"/>
                  <a:pt x="1" y="32"/>
                  <a:pt x="24" y="56"/>
                </a:cubicBezTo>
                <a:lnTo>
                  <a:pt x="70" y="56"/>
                </a:lnTo>
                <a:lnTo>
                  <a:pt x="70" y="10"/>
                </a:lnTo>
                <a:cubicBezTo>
                  <a:pt x="54" y="10"/>
                  <a:pt x="49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/>
          <p:cNvSpPr/>
          <p:nvPr/>
        </p:nvSpPr>
        <p:spPr>
          <a:xfrm>
            <a:off x="8616218" y="111782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46" y="45"/>
                </a:lnTo>
                <a:cubicBezTo>
                  <a:pt x="70" y="45"/>
                  <a:pt x="70" y="45"/>
                  <a:pt x="46" y="69"/>
                </a:cubicBezTo>
                <a:cubicBezTo>
                  <a:pt x="46" y="69"/>
                  <a:pt x="24" y="69"/>
                  <a:pt x="24" y="45"/>
                </a:cubicBezTo>
                <a:lnTo>
                  <a:pt x="24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70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36"/>
          <p:cNvSpPr/>
          <p:nvPr/>
        </p:nvSpPr>
        <p:spPr>
          <a:xfrm>
            <a:off x="8694854" y="1061497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/>
          <p:cNvSpPr/>
          <p:nvPr/>
        </p:nvSpPr>
        <p:spPr>
          <a:xfrm>
            <a:off x="8691373" y="1059124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3"/>
                </a:moveTo>
                <a:cubicBezTo>
                  <a:pt x="68" y="55"/>
                  <a:pt x="68" y="55"/>
                  <a:pt x="46" y="55"/>
                </a:cubicBezTo>
                <a:lnTo>
                  <a:pt x="23" y="55"/>
                </a:lnTo>
                <a:cubicBezTo>
                  <a:pt x="23" y="33"/>
                  <a:pt x="46" y="33"/>
                  <a:pt x="46" y="33"/>
                </a:cubicBez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1" y="10"/>
                  <a:pt x="1" y="33"/>
                  <a:pt x="1" y="33"/>
                </a:cubicBezTo>
                <a:lnTo>
                  <a:pt x="1" y="78"/>
                </a:lnTo>
                <a:cubicBezTo>
                  <a:pt x="23" y="78"/>
                  <a:pt x="23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36"/>
          <p:cNvSpPr/>
          <p:nvPr/>
        </p:nvSpPr>
        <p:spPr>
          <a:xfrm>
            <a:off x="8644856" y="918624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/>
          <p:cNvSpPr/>
          <p:nvPr/>
        </p:nvSpPr>
        <p:spPr>
          <a:xfrm>
            <a:off x="8641375" y="917675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cubicBezTo>
                  <a:pt x="23" y="46"/>
                  <a:pt x="46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68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36"/>
          <p:cNvSpPr/>
          <p:nvPr/>
        </p:nvSpPr>
        <p:spPr>
          <a:xfrm>
            <a:off x="8701974" y="994728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69" y="10"/>
                </a:cubicBez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698651" y="992830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cubicBezTo>
                  <a:pt x="67" y="68"/>
                  <a:pt x="67" y="68"/>
                  <a:pt x="45" y="68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68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112" y="68"/>
                  <a:pt x="112" y="46"/>
                  <a:pt x="90" y="22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684253" y="1128582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/>
          <p:cNvSpPr/>
          <p:nvPr/>
        </p:nvSpPr>
        <p:spPr>
          <a:xfrm>
            <a:off x="8680614" y="1125892"/>
            <a:ext cx="18195" cy="13449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5" y="63"/>
                </a:lnTo>
                <a:lnTo>
                  <a:pt x="45" y="39"/>
                </a:lnTo>
                <a:close/>
                <a:moveTo>
                  <a:pt x="65" y="0"/>
                </a:moveTo>
                <a:cubicBezTo>
                  <a:pt x="51" y="0"/>
                  <a:pt x="35" y="6"/>
                  <a:pt x="24" y="18"/>
                </a:cubicBezTo>
                <a:cubicBezTo>
                  <a:pt x="24" y="39"/>
                  <a:pt x="0" y="63"/>
                  <a:pt x="24" y="84"/>
                </a:cubicBezTo>
                <a:lnTo>
                  <a:pt x="91" y="84"/>
                </a:lnTo>
                <a:cubicBezTo>
                  <a:pt x="114" y="63"/>
                  <a:pt x="114" y="39"/>
                  <a:pt x="91" y="18"/>
                </a:cubicBezTo>
                <a:cubicBezTo>
                  <a:pt x="91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36"/>
          <p:cNvSpPr/>
          <p:nvPr/>
        </p:nvSpPr>
        <p:spPr>
          <a:xfrm>
            <a:off x="8609099" y="1186649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5" y="0"/>
                </a:moveTo>
                <a:cubicBezTo>
                  <a:pt x="30" y="0"/>
                  <a:pt x="24" y="6"/>
                  <a:pt x="24" y="16"/>
                </a:cubicBezTo>
                <a:cubicBezTo>
                  <a:pt x="1" y="16"/>
                  <a:pt x="1" y="40"/>
                  <a:pt x="1" y="62"/>
                </a:cubicBezTo>
                <a:lnTo>
                  <a:pt x="46" y="62"/>
                </a:lnTo>
                <a:cubicBezTo>
                  <a:pt x="69" y="40"/>
                  <a:pt x="69" y="40"/>
                  <a:pt x="46" y="16"/>
                </a:cubicBezTo>
                <a:cubicBezTo>
                  <a:pt x="46" y="6"/>
                  <a:pt x="41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36"/>
          <p:cNvSpPr/>
          <p:nvPr/>
        </p:nvSpPr>
        <p:spPr>
          <a:xfrm>
            <a:off x="8605776" y="1184276"/>
            <a:ext cx="17879" cy="15980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7" y="31"/>
                </a:moveTo>
                <a:lnTo>
                  <a:pt x="67" y="55"/>
                </a:lnTo>
                <a:lnTo>
                  <a:pt x="45" y="55"/>
                </a:lnTo>
                <a:lnTo>
                  <a:pt x="45" y="31"/>
                </a:lnTo>
                <a:close/>
                <a:moveTo>
                  <a:pt x="42" y="0"/>
                </a:moveTo>
                <a:cubicBezTo>
                  <a:pt x="36" y="0"/>
                  <a:pt x="29" y="3"/>
                  <a:pt x="22" y="10"/>
                </a:cubicBezTo>
                <a:lnTo>
                  <a:pt x="0" y="31"/>
                </a:lnTo>
                <a:cubicBezTo>
                  <a:pt x="0" y="55"/>
                  <a:pt x="0" y="77"/>
                  <a:pt x="22" y="77"/>
                </a:cubicBezTo>
                <a:lnTo>
                  <a:pt x="45" y="100"/>
                </a:lnTo>
                <a:cubicBezTo>
                  <a:pt x="67" y="100"/>
                  <a:pt x="67" y="100"/>
                  <a:pt x="90" y="77"/>
                </a:cubicBezTo>
                <a:cubicBezTo>
                  <a:pt x="112" y="77"/>
                  <a:pt x="112" y="31"/>
                  <a:pt x="90" y="31"/>
                </a:cubicBezTo>
                <a:cubicBezTo>
                  <a:pt x="74" y="16"/>
                  <a:pt x="58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36"/>
          <p:cNvSpPr/>
          <p:nvPr/>
        </p:nvSpPr>
        <p:spPr>
          <a:xfrm>
            <a:off x="8451986" y="825749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36"/>
          <p:cNvSpPr/>
          <p:nvPr/>
        </p:nvSpPr>
        <p:spPr>
          <a:xfrm>
            <a:off x="8448505" y="823376"/>
            <a:ext cx="17879" cy="15980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23" y="10"/>
                  <a:pt x="23" y="33"/>
                  <a:pt x="1" y="33"/>
                </a:cubicBezTo>
                <a:cubicBezTo>
                  <a:pt x="1" y="55"/>
                  <a:pt x="23" y="55"/>
                  <a:pt x="23" y="79"/>
                </a:cubicBezTo>
                <a:lnTo>
                  <a:pt x="46" y="100"/>
                </a:lnTo>
                <a:cubicBezTo>
                  <a:pt x="68" y="100"/>
                  <a:pt x="68" y="79"/>
                  <a:pt x="91" y="79"/>
                </a:cubicBezTo>
                <a:cubicBezTo>
                  <a:pt x="113" y="79"/>
                  <a:pt x="113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36"/>
          <p:cNvSpPr/>
          <p:nvPr/>
        </p:nvSpPr>
        <p:spPr>
          <a:xfrm>
            <a:off x="8509104" y="900904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36"/>
          <p:cNvSpPr/>
          <p:nvPr/>
        </p:nvSpPr>
        <p:spPr>
          <a:xfrm>
            <a:off x="8509104" y="899955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3"/>
                </a:moveTo>
                <a:lnTo>
                  <a:pt x="46" y="46"/>
                </a:lnTo>
                <a:cubicBezTo>
                  <a:pt x="46" y="57"/>
                  <a:pt x="40" y="62"/>
                  <a:pt x="35" y="62"/>
                </a:cubicBezTo>
                <a:cubicBezTo>
                  <a:pt x="30" y="62"/>
                  <a:pt x="24" y="57"/>
                  <a:pt x="24" y="46"/>
                </a:cubicBez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69" y="68"/>
                  <a:pt x="91" y="68"/>
                  <a:pt x="91" y="46"/>
                </a:cubicBezTo>
                <a:cubicBezTo>
                  <a:pt x="91" y="46"/>
                  <a:pt x="91" y="23"/>
                  <a:pt x="69" y="23"/>
                </a:cubicBezTo>
                <a:cubicBezTo>
                  <a:pt x="69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36"/>
          <p:cNvSpPr/>
          <p:nvPr/>
        </p:nvSpPr>
        <p:spPr>
          <a:xfrm>
            <a:off x="8441386" y="89283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36"/>
          <p:cNvSpPr/>
          <p:nvPr/>
        </p:nvSpPr>
        <p:spPr>
          <a:xfrm>
            <a:off x="8441386" y="890145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cubicBezTo>
                  <a:pt x="22" y="39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1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36"/>
          <p:cNvSpPr/>
          <p:nvPr/>
        </p:nvSpPr>
        <p:spPr>
          <a:xfrm>
            <a:off x="8520021" y="835717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1"/>
                </a:moveTo>
                <a:lnTo>
                  <a:pt x="0" y="46"/>
                </a:lnTo>
                <a:cubicBezTo>
                  <a:pt x="15" y="46"/>
                  <a:pt x="20" y="55"/>
                  <a:pt x="28" y="55"/>
                </a:cubicBezTo>
                <a:cubicBezTo>
                  <a:pt x="32" y="55"/>
                  <a:pt x="38" y="53"/>
                  <a:pt x="46" y="46"/>
                </a:cubicBezTo>
                <a:cubicBezTo>
                  <a:pt x="67" y="46"/>
                  <a:pt x="67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36"/>
          <p:cNvSpPr/>
          <p:nvPr/>
        </p:nvSpPr>
        <p:spPr>
          <a:xfrm>
            <a:off x="8516224" y="83207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70" y="45"/>
                </a:lnTo>
                <a:lnTo>
                  <a:pt x="70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70" y="90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36"/>
          <p:cNvSpPr/>
          <p:nvPr/>
        </p:nvSpPr>
        <p:spPr>
          <a:xfrm>
            <a:off x="8501984" y="968622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40"/>
                </a:lnTo>
                <a:cubicBezTo>
                  <a:pt x="24" y="63"/>
                  <a:pt x="46" y="63"/>
                  <a:pt x="46" y="63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36"/>
          <p:cNvSpPr/>
          <p:nvPr/>
        </p:nvSpPr>
        <p:spPr>
          <a:xfrm>
            <a:off x="8498503" y="965141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85"/>
                  <a:pt x="91" y="62"/>
                  <a:pt x="91" y="62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36"/>
          <p:cNvSpPr/>
          <p:nvPr/>
        </p:nvSpPr>
        <p:spPr>
          <a:xfrm>
            <a:off x="8577138" y="910555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36"/>
          <p:cNvSpPr/>
          <p:nvPr/>
        </p:nvSpPr>
        <p:spPr>
          <a:xfrm>
            <a:off x="8573499" y="908024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36"/>
          <p:cNvSpPr/>
          <p:nvPr/>
        </p:nvSpPr>
        <p:spPr>
          <a:xfrm>
            <a:off x="8527141" y="767683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36"/>
          <p:cNvSpPr/>
          <p:nvPr/>
        </p:nvSpPr>
        <p:spPr>
          <a:xfrm>
            <a:off x="8523502" y="764360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45"/>
                </a:move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close/>
                <a:moveTo>
                  <a:pt x="69" y="0"/>
                </a:moveTo>
                <a:cubicBezTo>
                  <a:pt x="45" y="0"/>
                  <a:pt x="45" y="0"/>
                  <a:pt x="24" y="22"/>
                </a:cubicBezTo>
                <a:cubicBezTo>
                  <a:pt x="24" y="22"/>
                  <a:pt x="0" y="67"/>
                  <a:pt x="24" y="90"/>
                </a:cubicBezTo>
                <a:lnTo>
                  <a:pt x="90" y="90"/>
                </a:lnTo>
                <a:lnTo>
                  <a:pt x="114" y="67"/>
                </a:lnTo>
                <a:cubicBezTo>
                  <a:pt x="114" y="45"/>
                  <a:pt x="114" y="45"/>
                  <a:pt x="90" y="22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36"/>
          <p:cNvSpPr/>
          <p:nvPr/>
        </p:nvSpPr>
        <p:spPr>
          <a:xfrm>
            <a:off x="8584258" y="842837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36"/>
          <p:cNvSpPr/>
          <p:nvPr/>
        </p:nvSpPr>
        <p:spPr>
          <a:xfrm>
            <a:off x="8584258" y="840147"/>
            <a:ext cx="14398" cy="17088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46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cubicBezTo>
                  <a:pt x="22" y="84"/>
                  <a:pt x="22" y="84"/>
                  <a:pt x="46" y="108"/>
                </a:cubicBezTo>
                <a:lnTo>
                  <a:pt x="68" y="84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36"/>
          <p:cNvSpPr/>
          <p:nvPr/>
        </p:nvSpPr>
        <p:spPr>
          <a:xfrm>
            <a:off x="8570018" y="978590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0"/>
                </a:moveTo>
                <a:lnTo>
                  <a:pt x="0" y="46"/>
                </a:lnTo>
                <a:cubicBezTo>
                  <a:pt x="0" y="46"/>
                  <a:pt x="10" y="55"/>
                  <a:pt x="23" y="55"/>
                </a:cubicBezTo>
                <a:cubicBezTo>
                  <a:pt x="30" y="55"/>
                  <a:pt x="38" y="53"/>
                  <a:pt x="46" y="46"/>
                </a:cubicBezTo>
                <a:cubicBezTo>
                  <a:pt x="46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36"/>
          <p:cNvSpPr/>
          <p:nvPr/>
        </p:nvSpPr>
        <p:spPr>
          <a:xfrm>
            <a:off x="8566221" y="97495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70" y="45"/>
                </a:lnTo>
                <a:lnTo>
                  <a:pt x="46" y="69"/>
                </a:lnTo>
                <a:lnTo>
                  <a:pt x="24" y="45"/>
                </a:lnTo>
                <a:lnTo>
                  <a:pt x="46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91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36"/>
          <p:cNvSpPr/>
          <p:nvPr/>
        </p:nvSpPr>
        <p:spPr>
          <a:xfrm>
            <a:off x="8491383" y="103570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36"/>
          <p:cNvSpPr/>
          <p:nvPr/>
        </p:nvSpPr>
        <p:spPr>
          <a:xfrm>
            <a:off x="8491383" y="1033017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5"/>
                </a:lnTo>
                <a:lnTo>
                  <a:pt x="68" y="85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36"/>
          <p:cNvSpPr/>
          <p:nvPr/>
        </p:nvSpPr>
        <p:spPr>
          <a:xfrm>
            <a:off x="8334271" y="674808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36"/>
          <p:cNvSpPr/>
          <p:nvPr/>
        </p:nvSpPr>
        <p:spPr>
          <a:xfrm>
            <a:off x="8334271" y="67227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62"/>
                  <a:pt x="0" y="62"/>
                </a:cubicBezTo>
                <a:cubicBezTo>
                  <a:pt x="22" y="85"/>
                  <a:pt x="22" y="85"/>
                  <a:pt x="46" y="85"/>
                </a:cubicBez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36"/>
          <p:cNvSpPr/>
          <p:nvPr/>
        </p:nvSpPr>
        <p:spPr>
          <a:xfrm>
            <a:off x="8394869" y="749962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22"/>
                </a:cubicBezTo>
                <a:cubicBezTo>
                  <a:pt x="46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6"/>
          <p:cNvSpPr/>
          <p:nvPr/>
        </p:nvSpPr>
        <p:spPr>
          <a:xfrm>
            <a:off x="8391388" y="747272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22" y="63"/>
                  <a:pt x="22" y="39"/>
                  <a:pt x="22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cubicBezTo>
                  <a:pt x="1" y="63"/>
                  <a:pt x="1" y="63"/>
                  <a:pt x="22" y="85"/>
                </a:cubicBezTo>
                <a:lnTo>
                  <a:pt x="68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36"/>
          <p:cNvSpPr/>
          <p:nvPr/>
        </p:nvSpPr>
        <p:spPr>
          <a:xfrm>
            <a:off x="8327151" y="741260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8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lnTo>
                  <a:pt x="45" y="56"/>
                </a:lnTo>
                <a:cubicBezTo>
                  <a:pt x="67" y="56"/>
                  <a:pt x="67" y="32"/>
                  <a:pt x="45" y="11"/>
                </a:cubicBezTo>
                <a:cubicBezTo>
                  <a:pt x="45" y="11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36"/>
          <p:cNvSpPr/>
          <p:nvPr/>
        </p:nvSpPr>
        <p:spPr>
          <a:xfrm>
            <a:off x="8323354" y="73920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36"/>
          <p:cNvSpPr/>
          <p:nvPr/>
        </p:nvSpPr>
        <p:spPr>
          <a:xfrm>
            <a:off x="8401989" y="682877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24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36"/>
          <p:cNvSpPr/>
          <p:nvPr/>
        </p:nvSpPr>
        <p:spPr>
          <a:xfrm>
            <a:off x="8398508" y="681928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1" y="24"/>
                  <a:pt x="1" y="46"/>
                  <a:pt x="23" y="70"/>
                </a:cubicBezTo>
                <a:cubicBezTo>
                  <a:pt x="23" y="70"/>
                  <a:pt x="46" y="91"/>
                  <a:pt x="68" y="91"/>
                </a:cubicBezTo>
                <a:lnTo>
                  <a:pt x="91" y="70"/>
                </a:lnTo>
                <a:lnTo>
                  <a:pt x="113" y="46"/>
                </a:lnTo>
                <a:cubicBezTo>
                  <a:pt x="113" y="24"/>
                  <a:pt x="113" y="24"/>
                  <a:pt x="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36"/>
          <p:cNvSpPr/>
          <p:nvPr/>
        </p:nvSpPr>
        <p:spPr>
          <a:xfrm>
            <a:off x="8384268" y="81768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36"/>
          <p:cNvSpPr/>
          <p:nvPr/>
        </p:nvSpPr>
        <p:spPr>
          <a:xfrm>
            <a:off x="8384268" y="815149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17"/>
                </a:moveTo>
                <a:lnTo>
                  <a:pt x="46" y="40"/>
                </a:lnTo>
                <a:lnTo>
                  <a:pt x="46" y="62"/>
                </a:lnTo>
                <a:lnTo>
                  <a:pt x="22" y="62"/>
                </a:lnTo>
                <a:lnTo>
                  <a:pt x="22" y="40"/>
                </a:lnTo>
                <a:lnTo>
                  <a:pt x="46" y="17"/>
                </a:lnTo>
                <a:close/>
                <a:moveTo>
                  <a:pt x="42" y="0"/>
                </a:moveTo>
                <a:cubicBezTo>
                  <a:pt x="28" y="0"/>
                  <a:pt x="11" y="6"/>
                  <a:pt x="1" y="17"/>
                </a:cubicBezTo>
                <a:lnTo>
                  <a:pt x="1" y="40"/>
                </a:lnTo>
                <a:lnTo>
                  <a:pt x="1" y="62"/>
                </a:lnTo>
                <a:cubicBezTo>
                  <a:pt x="1" y="85"/>
                  <a:pt x="22" y="85"/>
                  <a:pt x="46" y="85"/>
                </a:cubicBezTo>
                <a:lnTo>
                  <a:pt x="67" y="85"/>
                </a:lnTo>
                <a:cubicBezTo>
                  <a:pt x="67" y="62"/>
                  <a:pt x="91" y="62"/>
                  <a:pt x="91" y="40"/>
                </a:cubicBezTo>
                <a:cubicBezTo>
                  <a:pt x="91" y="40"/>
                  <a:pt x="91" y="17"/>
                  <a:pt x="67" y="17"/>
                </a:cubicBezTo>
                <a:cubicBezTo>
                  <a:pt x="67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36"/>
          <p:cNvSpPr/>
          <p:nvPr/>
        </p:nvSpPr>
        <p:spPr>
          <a:xfrm>
            <a:off x="8459106" y="758031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36"/>
          <p:cNvSpPr/>
          <p:nvPr/>
        </p:nvSpPr>
        <p:spPr>
          <a:xfrm>
            <a:off x="8459106" y="757082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3"/>
                </a:moveTo>
                <a:cubicBezTo>
                  <a:pt x="69" y="46"/>
                  <a:pt x="69" y="46"/>
                  <a:pt x="46" y="46"/>
                </a:cubicBezTo>
                <a:lnTo>
                  <a:pt x="46" y="68"/>
                </a:lnTo>
                <a:lnTo>
                  <a:pt x="24" y="46"/>
                </a:ln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46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36"/>
          <p:cNvSpPr/>
          <p:nvPr/>
        </p:nvSpPr>
        <p:spPr>
          <a:xfrm>
            <a:off x="8470023" y="692845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1"/>
                </a:moveTo>
                <a:cubicBezTo>
                  <a:pt x="0" y="1"/>
                  <a:pt x="0" y="22"/>
                  <a:pt x="0" y="46"/>
                </a:cubicBez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36"/>
          <p:cNvSpPr/>
          <p:nvPr/>
        </p:nvSpPr>
        <p:spPr>
          <a:xfrm>
            <a:off x="8466226" y="689997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46" y="19"/>
                </a:moveTo>
                <a:cubicBezTo>
                  <a:pt x="69" y="19"/>
                  <a:pt x="69" y="40"/>
                  <a:pt x="69" y="40"/>
                </a:cubicBezTo>
                <a:lnTo>
                  <a:pt x="69" y="64"/>
                </a:lnTo>
                <a:lnTo>
                  <a:pt x="46" y="64"/>
                </a:lnTo>
                <a:lnTo>
                  <a:pt x="46" y="40"/>
                </a:lnTo>
                <a:lnTo>
                  <a:pt x="46" y="19"/>
                </a:lnTo>
                <a:close/>
                <a:moveTo>
                  <a:pt x="58" y="1"/>
                </a:moveTo>
                <a:cubicBezTo>
                  <a:pt x="46" y="1"/>
                  <a:pt x="35" y="7"/>
                  <a:pt x="24" y="19"/>
                </a:cubicBezTo>
                <a:cubicBezTo>
                  <a:pt x="1" y="19"/>
                  <a:pt x="1" y="40"/>
                  <a:pt x="24" y="64"/>
                </a:cubicBezTo>
                <a:cubicBezTo>
                  <a:pt x="24" y="85"/>
                  <a:pt x="46" y="85"/>
                  <a:pt x="46" y="85"/>
                </a:cubicBezTo>
                <a:lnTo>
                  <a:pt x="91" y="85"/>
                </a:lnTo>
                <a:lnTo>
                  <a:pt x="91" y="40"/>
                </a:lnTo>
                <a:lnTo>
                  <a:pt x="91" y="19"/>
                </a:ln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36"/>
          <p:cNvSpPr/>
          <p:nvPr/>
        </p:nvSpPr>
        <p:spPr>
          <a:xfrm>
            <a:off x="8277153" y="598387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cubicBezTo>
                  <a:pt x="15" y="56"/>
                  <a:pt x="30" y="65"/>
                  <a:pt x="39" y="65"/>
                </a:cubicBezTo>
                <a:cubicBezTo>
                  <a:pt x="43" y="65"/>
                  <a:pt x="45" y="63"/>
                  <a:pt x="45" y="56"/>
                </a:cubicBezTo>
                <a:cubicBezTo>
                  <a:pt x="67" y="56"/>
                  <a:pt x="67" y="32"/>
                  <a:pt x="67" y="11"/>
                </a:cubicBezTo>
                <a:cubicBezTo>
                  <a:pt x="53" y="11"/>
                  <a:pt x="37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36"/>
          <p:cNvSpPr/>
          <p:nvPr/>
        </p:nvSpPr>
        <p:spPr>
          <a:xfrm>
            <a:off x="8273356" y="59633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69" y="69"/>
                </a:lnTo>
                <a:cubicBezTo>
                  <a:pt x="69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69" y="90"/>
                </a:cubicBezTo>
                <a:lnTo>
                  <a:pt x="91" y="90"/>
                </a:lnTo>
                <a:cubicBezTo>
                  <a:pt x="115" y="69"/>
                  <a:pt x="115" y="45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6"/>
          <p:cNvSpPr/>
          <p:nvPr/>
        </p:nvSpPr>
        <p:spPr>
          <a:xfrm>
            <a:off x="8270033" y="665156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62"/>
                </a:lnTo>
                <a:lnTo>
                  <a:pt x="45" y="62"/>
                </a:lnTo>
                <a:cubicBezTo>
                  <a:pt x="45" y="40"/>
                  <a:pt x="67" y="40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6"/>
          <p:cNvSpPr/>
          <p:nvPr/>
        </p:nvSpPr>
        <p:spPr>
          <a:xfrm>
            <a:off x="8266236" y="662783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69" y="32"/>
                </a:moveTo>
                <a:cubicBezTo>
                  <a:pt x="69" y="55"/>
                  <a:pt x="69" y="55"/>
                  <a:pt x="46" y="55"/>
                </a:cubicBezTo>
                <a:cubicBezTo>
                  <a:pt x="24" y="55"/>
                  <a:pt x="24" y="32"/>
                  <a:pt x="46" y="32"/>
                </a:cubicBezTo>
                <a:close/>
                <a:moveTo>
                  <a:pt x="44" y="0"/>
                </a:moveTo>
                <a:cubicBezTo>
                  <a:pt x="37" y="0"/>
                  <a:pt x="31" y="3"/>
                  <a:pt x="24" y="10"/>
                </a:cubicBezTo>
                <a:cubicBezTo>
                  <a:pt x="1" y="32"/>
                  <a:pt x="1" y="55"/>
                  <a:pt x="1" y="77"/>
                </a:cubicBezTo>
                <a:cubicBezTo>
                  <a:pt x="24" y="77"/>
                  <a:pt x="24" y="100"/>
                  <a:pt x="46" y="100"/>
                </a:cubicBezTo>
                <a:cubicBezTo>
                  <a:pt x="69" y="100"/>
                  <a:pt x="69" y="100"/>
                  <a:pt x="69" y="77"/>
                </a:cubicBezTo>
                <a:cubicBezTo>
                  <a:pt x="91" y="77"/>
                  <a:pt x="91" y="32"/>
                  <a:pt x="91" y="32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6"/>
          <p:cNvSpPr/>
          <p:nvPr/>
        </p:nvSpPr>
        <p:spPr>
          <a:xfrm>
            <a:off x="8344871" y="607090"/>
            <a:ext cx="10917" cy="10759"/>
          </a:xfrm>
          <a:custGeom>
            <a:avLst/>
            <a:gdLst/>
            <a:ahLst/>
            <a:cxnLst/>
            <a:rect l="l" t="t" r="r" b="b"/>
            <a:pathLst>
              <a:path w="69" h="68" extrusionOk="0">
                <a:moveTo>
                  <a:pt x="0" y="1"/>
                </a:moveTo>
                <a:lnTo>
                  <a:pt x="0" y="46"/>
                </a:lnTo>
                <a:cubicBezTo>
                  <a:pt x="24" y="68"/>
                  <a:pt x="45" y="68"/>
                  <a:pt x="45" y="68"/>
                </a:cubicBezTo>
                <a:cubicBezTo>
                  <a:pt x="69" y="46"/>
                  <a:pt x="69" y="22"/>
                  <a:pt x="45" y="22"/>
                </a:cubicBezTo>
                <a:cubicBezTo>
                  <a:pt x="45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6"/>
          <p:cNvSpPr/>
          <p:nvPr/>
        </p:nvSpPr>
        <p:spPr>
          <a:xfrm>
            <a:off x="8341391" y="604400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39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6"/>
          <p:cNvSpPr/>
          <p:nvPr/>
        </p:nvSpPr>
        <p:spPr>
          <a:xfrm>
            <a:off x="8837726" y="1011500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6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6"/>
          <p:cNvSpPr/>
          <p:nvPr/>
        </p:nvSpPr>
        <p:spPr>
          <a:xfrm>
            <a:off x="8834245" y="1010550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cubicBezTo>
                  <a:pt x="68" y="46"/>
                  <a:pt x="68" y="46"/>
                  <a:pt x="46" y="46"/>
                </a:cubicBezTo>
                <a:lnTo>
                  <a:pt x="23" y="46"/>
                </a:lnTo>
                <a:cubicBezTo>
                  <a:pt x="23" y="46"/>
                  <a:pt x="23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24"/>
                  <a:pt x="1" y="46"/>
                </a:cubicBez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36"/>
          <p:cNvSpPr/>
          <p:nvPr/>
        </p:nvSpPr>
        <p:spPr>
          <a:xfrm>
            <a:off x="8827126" y="107953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0"/>
                </a:moveTo>
                <a:cubicBezTo>
                  <a:pt x="28" y="0"/>
                  <a:pt x="22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46" y="61"/>
                </a:cubicBezTo>
                <a:cubicBezTo>
                  <a:pt x="68" y="40"/>
                  <a:pt x="68" y="16"/>
                  <a:pt x="68" y="16"/>
                </a:cubicBezTo>
                <a:cubicBezTo>
                  <a:pt x="57" y="5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6"/>
          <p:cNvSpPr/>
          <p:nvPr/>
        </p:nvSpPr>
        <p:spPr>
          <a:xfrm>
            <a:off x="8827126" y="1077003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23" y="0"/>
                </a:moveTo>
                <a:cubicBezTo>
                  <a:pt x="15" y="0"/>
                  <a:pt x="8" y="3"/>
                  <a:pt x="1" y="11"/>
                </a:cubicBezTo>
                <a:lnTo>
                  <a:pt x="1" y="32"/>
                </a:ln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46" y="77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53" y="11"/>
                  <a:pt x="38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36"/>
          <p:cNvSpPr/>
          <p:nvPr/>
        </p:nvSpPr>
        <p:spPr>
          <a:xfrm>
            <a:off x="8777128" y="936662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6" y="0"/>
                </a:moveTo>
                <a:cubicBezTo>
                  <a:pt x="40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57" y="5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6"/>
          <p:cNvSpPr/>
          <p:nvPr/>
        </p:nvSpPr>
        <p:spPr>
          <a:xfrm>
            <a:off x="8777128" y="934130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34" y="0"/>
                </a:moveTo>
                <a:cubicBezTo>
                  <a:pt x="27" y="0"/>
                  <a:pt x="22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68" y="11"/>
                  <a:pt x="48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6"/>
          <p:cNvSpPr/>
          <p:nvPr/>
        </p:nvSpPr>
        <p:spPr>
          <a:xfrm>
            <a:off x="8709094" y="928592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24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6"/>
          <p:cNvSpPr/>
          <p:nvPr/>
        </p:nvSpPr>
        <p:spPr>
          <a:xfrm>
            <a:off x="8709094" y="925744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0"/>
                </a:moveTo>
                <a:lnTo>
                  <a:pt x="46" y="64"/>
                </a:lnTo>
                <a:lnTo>
                  <a:pt x="24" y="64"/>
                </a:lnTo>
                <a:lnTo>
                  <a:pt x="24" y="40"/>
                </a:lnTo>
                <a:close/>
                <a:moveTo>
                  <a:pt x="58" y="1"/>
                </a:moveTo>
                <a:cubicBezTo>
                  <a:pt x="47" y="1"/>
                  <a:pt x="35" y="7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4"/>
                </a:lnTo>
                <a:cubicBezTo>
                  <a:pt x="24" y="85"/>
                  <a:pt x="24" y="85"/>
                  <a:pt x="46" y="85"/>
                </a:cubicBezTo>
                <a:lnTo>
                  <a:pt x="70" y="85"/>
                </a:lnTo>
                <a:cubicBezTo>
                  <a:pt x="91" y="64"/>
                  <a:pt x="91" y="40"/>
                  <a:pt x="91" y="18"/>
                </a:cubicBez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6"/>
          <p:cNvSpPr/>
          <p:nvPr/>
        </p:nvSpPr>
        <p:spPr>
          <a:xfrm>
            <a:off x="8787729" y="868627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63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6"/>
          <p:cNvSpPr/>
          <p:nvPr/>
        </p:nvSpPr>
        <p:spPr>
          <a:xfrm>
            <a:off x="8784248" y="867678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cubicBezTo>
                  <a:pt x="23" y="46"/>
                  <a:pt x="23" y="46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cubicBezTo>
                  <a:pt x="23" y="91"/>
                  <a:pt x="23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6"/>
          <p:cNvSpPr/>
          <p:nvPr/>
        </p:nvSpPr>
        <p:spPr>
          <a:xfrm>
            <a:off x="8770008" y="100343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6"/>
          <p:cNvSpPr/>
          <p:nvPr/>
        </p:nvSpPr>
        <p:spPr>
          <a:xfrm>
            <a:off x="8766369" y="1000899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0" y="40"/>
                </a:lnTo>
                <a:cubicBezTo>
                  <a:pt x="0" y="62"/>
                  <a:pt x="0" y="62"/>
                  <a:pt x="24" y="85"/>
                </a:cubicBezTo>
                <a:lnTo>
                  <a:pt x="90" y="85"/>
                </a:lnTo>
                <a:cubicBezTo>
                  <a:pt x="90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36"/>
          <p:cNvSpPr/>
          <p:nvPr/>
        </p:nvSpPr>
        <p:spPr>
          <a:xfrm>
            <a:off x="8844846" y="94631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0"/>
                </a:moveTo>
                <a:cubicBezTo>
                  <a:pt x="1" y="0"/>
                  <a:pt x="1" y="24"/>
                  <a:pt x="1" y="46"/>
                </a:cubicBezTo>
                <a:cubicBezTo>
                  <a:pt x="13" y="57"/>
                  <a:pt x="24" y="63"/>
                  <a:pt x="32" y="63"/>
                </a:cubicBezTo>
                <a:cubicBezTo>
                  <a:pt x="41" y="63"/>
                  <a:pt x="46" y="57"/>
                  <a:pt x="46" y="46"/>
                </a:cubicBezTo>
                <a:cubicBezTo>
                  <a:pt x="69" y="46"/>
                  <a:pt x="69" y="24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36"/>
          <p:cNvSpPr/>
          <p:nvPr/>
        </p:nvSpPr>
        <p:spPr>
          <a:xfrm>
            <a:off x="8841524" y="943781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45" y="16"/>
                </a:moveTo>
                <a:cubicBezTo>
                  <a:pt x="67" y="16"/>
                  <a:pt x="67" y="40"/>
                  <a:pt x="67" y="40"/>
                </a:cubicBezTo>
                <a:lnTo>
                  <a:pt x="67" y="62"/>
                </a:lnTo>
                <a:lnTo>
                  <a:pt x="45" y="62"/>
                </a:lnTo>
                <a:lnTo>
                  <a:pt x="45" y="40"/>
                </a:lnTo>
                <a:lnTo>
                  <a:pt x="45" y="16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6"/>
                </a:cubicBezTo>
                <a:lnTo>
                  <a:pt x="22" y="40"/>
                </a:lnTo>
                <a:cubicBezTo>
                  <a:pt x="0" y="40"/>
                  <a:pt x="22" y="62"/>
                  <a:pt x="22" y="62"/>
                </a:cubicBezTo>
                <a:cubicBezTo>
                  <a:pt x="22" y="85"/>
                  <a:pt x="45" y="85"/>
                  <a:pt x="45" y="85"/>
                </a:cubicBezTo>
                <a:lnTo>
                  <a:pt x="90" y="85"/>
                </a:lnTo>
                <a:cubicBezTo>
                  <a:pt x="112" y="62"/>
                  <a:pt x="112" y="40"/>
                  <a:pt x="90" y="16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36"/>
          <p:cNvSpPr/>
          <p:nvPr/>
        </p:nvSpPr>
        <p:spPr>
          <a:xfrm>
            <a:off x="8601979" y="710565"/>
            <a:ext cx="11075" cy="9019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24" y="0"/>
                </a:moveTo>
                <a:cubicBezTo>
                  <a:pt x="1" y="0"/>
                  <a:pt x="1" y="24"/>
                  <a:pt x="24" y="46"/>
                </a:cubicBezTo>
                <a:cubicBezTo>
                  <a:pt x="24" y="46"/>
                  <a:pt x="34" y="56"/>
                  <a:pt x="47" y="56"/>
                </a:cubicBezTo>
                <a:cubicBezTo>
                  <a:pt x="54" y="56"/>
                  <a:pt x="61" y="53"/>
                  <a:pt x="69" y="46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36"/>
          <p:cNvSpPr/>
          <p:nvPr/>
        </p:nvSpPr>
        <p:spPr>
          <a:xfrm>
            <a:off x="8601979" y="707085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2"/>
                </a:moveTo>
                <a:lnTo>
                  <a:pt x="46" y="46"/>
                </a:lnTo>
                <a:cubicBezTo>
                  <a:pt x="69" y="46"/>
                  <a:pt x="69" y="46"/>
                  <a:pt x="46" y="68"/>
                </a:cubicBezTo>
                <a:cubicBezTo>
                  <a:pt x="46" y="68"/>
                  <a:pt x="24" y="68"/>
                  <a:pt x="24" y="46"/>
                </a:cubicBezTo>
                <a:lnTo>
                  <a:pt x="24" y="22"/>
                </a:lnTo>
                <a:close/>
                <a:moveTo>
                  <a:pt x="24" y="1"/>
                </a:moveTo>
                <a:cubicBezTo>
                  <a:pt x="1" y="22"/>
                  <a:pt x="1" y="22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8"/>
                  <a:pt x="91" y="46"/>
                  <a:pt x="69" y="22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36"/>
          <p:cNvSpPr/>
          <p:nvPr/>
        </p:nvSpPr>
        <p:spPr>
          <a:xfrm>
            <a:off x="8662893" y="785720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17" y="62"/>
                  <a:pt x="22" y="62"/>
                </a:cubicBezTo>
                <a:cubicBezTo>
                  <a:pt x="28" y="62"/>
                  <a:pt x="34" y="56"/>
                  <a:pt x="46" y="46"/>
                </a:cubicBezTo>
                <a:cubicBezTo>
                  <a:pt x="67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36"/>
          <p:cNvSpPr/>
          <p:nvPr/>
        </p:nvSpPr>
        <p:spPr>
          <a:xfrm>
            <a:off x="8659096" y="781923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70" y="46"/>
                </a:moveTo>
                <a:lnTo>
                  <a:pt x="70" y="70"/>
                </a:lnTo>
                <a:lnTo>
                  <a:pt x="46" y="70"/>
                </a:lnTo>
                <a:cubicBezTo>
                  <a:pt x="24" y="46"/>
                  <a:pt x="24" y="46"/>
                  <a:pt x="46" y="46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70" y="91"/>
                </a:lnTo>
                <a:cubicBezTo>
                  <a:pt x="91" y="70"/>
                  <a:pt x="91" y="70"/>
                  <a:pt x="91" y="46"/>
                </a:cubicBezTo>
                <a:lnTo>
                  <a:pt x="91" y="24"/>
                </a:ln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36"/>
          <p:cNvSpPr/>
          <p:nvPr/>
        </p:nvSpPr>
        <p:spPr>
          <a:xfrm>
            <a:off x="8594859" y="775752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63"/>
                </a:cubicBez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36"/>
          <p:cNvSpPr/>
          <p:nvPr/>
        </p:nvSpPr>
        <p:spPr>
          <a:xfrm>
            <a:off x="8591378" y="774803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23" y="24"/>
                  <a:pt x="1" y="24"/>
                  <a:pt x="1" y="46"/>
                </a:cubicBezTo>
                <a:cubicBezTo>
                  <a:pt x="1" y="46"/>
                  <a:pt x="1" y="69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91" y="69"/>
                </a:cubicBezTo>
                <a:cubicBezTo>
                  <a:pt x="91" y="69"/>
                  <a:pt x="113" y="24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36"/>
          <p:cNvSpPr/>
          <p:nvPr/>
        </p:nvSpPr>
        <p:spPr>
          <a:xfrm>
            <a:off x="8670013" y="717685"/>
            <a:ext cx="10759" cy="11075"/>
          </a:xfrm>
          <a:custGeom>
            <a:avLst/>
            <a:gdLst/>
            <a:ahLst/>
            <a:cxnLst/>
            <a:rect l="l" t="t" r="r" b="b"/>
            <a:pathLst>
              <a:path w="68" h="70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36"/>
          <p:cNvSpPr/>
          <p:nvPr/>
        </p:nvSpPr>
        <p:spPr>
          <a:xfrm>
            <a:off x="8666374" y="715154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65" y="0"/>
                </a:moveTo>
                <a:cubicBezTo>
                  <a:pt x="51" y="0"/>
                  <a:pt x="34" y="6"/>
                  <a:pt x="24" y="17"/>
                </a:cubicBezTo>
                <a:cubicBezTo>
                  <a:pt x="24" y="40"/>
                  <a:pt x="0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90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36"/>
          <p:cNvSpPr/>
          <p:nvPr/>
        </p:nvSpPr>
        <p:spPr>
          <a:xfrm>
            <a:off x="8651976" y="851856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36"/>
          <p:cNvSpPr/>
          <p:nvPr/>
        </p:nvSpPr>
        <p:spPr>
          <a:xfrm>
            <a:off x="8648654" y="849957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lnTo>
                  <a:pt x="67" y="68"/>
                </a:lnTo>
                <a:cubicBezTo>
                  <a:pt x="67" y="68"/>
                  <a:pt x="45" y="68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22" y="22"/>
                  <a:pt x="0" y="46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90" y="68"/>
                  <a:pt x="112" y="68"/>
                  <a:pt x="112" y="46"/>
                </a:cubicBezTo>
                <a:cubicBezTo>
                  <a:pt x="112" y="46"/>
                  <a:pt x="112" y="22"/>
                  <a:pt x="90" y="22"/>
                </a:cubicBez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36"/>
          <p:cNvSpPr/>
          <p:nvPr/>
        </p:nvSpPr>
        <p:spPr>
          <a:xfrm>
            <a:off x="8727131" y="793789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0"/>
                </a:moveTo>
                <a:cubicBezTo>
                  <a:pt x="45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68" y="5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6"/>
          <p:cNvSpPr/>
          <p:nvPr/>
        </p:nvSpPr>
        <p:spPr>
          <a:xfrm>
            <a:off x="8727131" y="791257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6" y="32"/>
                </a:moveTo>
                <a:cubicBezTo>
                  <a:pt x="68" y="32"/>
                  <a:pt x="68" y="56"/>
                  <a:pt x="68" y="56"/>
                </a:cubicBezTo>
                <a:lnTo>
                  <a:pt x="22" y="56"/>
                </a:lnTo>
                <a:lnTo>
                  <a:pt x="22" y="32"/>
                </a:lnTo>
                <a:close/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cubicBezTo>
                  <a:pt x="22" y="77"/>
                  <a:pt x="22" y="101"/>
                  <a:pt x="46" y="101"/>
                </a:cubicBez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56"/>
                  <a:pt x="91" y="56"/>
                </a:cubicBezTo>
                <a:cubicBezTo>
                  <a:pt x="91" y="32"/>
                  <a:pt x="91" y="32"/>
                  <a:pt x="68" y="11"/>
                </a:cubicBez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36"/>
          <p:cNvSpPr/>
          <p:nvPr/>
        </p:nvSpPr>
        <p:spPr>
          <a:xfrm>
            <a:off x="8720011" y="860558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36"/>
          <p:cNvSpPr/>
          <p:nvPr/>
        </p:nvSpPr>
        <p:spPr>
          <a:xfrm>
            <a:off x="8716372" y="858026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24" y="40"/>
                  <a:pt x="0" y="40"/>
                </a:cubicBezTo>
                <a:cubicBezTo>
                  <a:pt x="0" y="62"/>
                  <a:pt x="24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36"/>
          <p:cNvSpPr/>
          <p:nvPr/>
        </p:nvSpPr>
        <p:spPr>
          <a:xfrm>
            <a:off x="8544861" y="632879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0" y="18"/>
                  <a:pt x="0" y="40"/>
                  <a:pt x="0" y="63"/>
                </a:cubicBezTo>
                <a:lnTo>
                  <a:pt x="46" y="63"/>
                </a:lnTo>
                <a:cubicBezTo>
                  <a:pt x="69" y="40"/>
                  <a:pt x="69" y="40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36"/>
          <p:cNvSpPr/>
          <p:nvPr/>
        </p:nvSpPr>
        <p:spPr>
          <a:xfrm>
            <a:off x="8541380" y="631930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cubicBezTo>
                  <a:pt x="68" y="46"/>
                  <a:pt x="68" y="56"/>
                  <a:pt x="61" y="56"/>
                </a:cubicBezTo>
                <a:cubicBezTo>
                  <a:pt x="58" y="56"/>
                  <a:pt x="53" y="54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1" y="24"/>
                  <a:pt x="1" y="46"/>
                  <a:pt x="22" y="69"/>
                </a:cubicBezTo>
                <a:lnTo>
                  <a:pt x="46" y="91"/>
                </a:lnTo>
                <a:lnTo>
                  <a:pt x="68" y="91"/>
                </a:lnTo>
                <a:lnTo>
                  <a:pt x="91" y="69"/>
                </a:lnTo>
                <a:lnTo>
                  <a:pt x="113" y="46"/>
                </a:lnTo>
                <a:lnTo>
                  <a:pt x="91" y="24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36"/>
          <p:cNvSpPr/>
          <p:nvPr/>
        </p:nvSpPr>
        <p:spPr>
          <a:xfrm>
            <a:off x="8477143" y="62481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24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36"/>
          <p:cNvSpPr/>
          <p:nvPr/>
        </p:nvSpPr>
        <p:spPr>
          <a:xfrm>
            <a:off x="8477143" y="622279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36"/>
          <p:cNvSpPr/>
          <p:nvPr/>
        </p:nvSpPr>
        <p:spPr>
          <a:xfrm>
            <a:off x="8537741" y="700914"/>
            <a:ext cx="10917" cy="981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32" y="0"/>
                </a:moveTo>
                <a:cubicBezTo>
                  <a:pt x="23" y="0"/>
                  <a:pt x="12" y="5"/>
                  <a:pt x="0" y="16"/>
                </a:cubicBezTo>
                <a:lnTo>
                  <a:pt x="0" y="40"/>
                </a:lnTo>
                <a:cubicBezTo>
                  <a:pt x="0" y="61"/>
                  <a:pt x="24" y="61"/>
                  <a:pt x="45" y="61"/>
                </a:cubicBezTo>
                <a:cubicBezTo>
                  <a:pt x="45" y="40"/>
                  <a:pt x="69" y="16"/>
                  <a:pt x="45" y="16"/>
                </a:cubicBezTo>
                <a:cubicBezTo>
                  <a:pt x="45" y="5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36"/>
          <p:cNvSpPr/>
          <p:nvPr/>
        </p:nvSpPr>
        <p:spPr>
          <a:xfrm>
            <a:off x="8534261" y="69996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lnTo>
                  <a:pt x="46" y="46"/>
                </a:lnTo>
                <a:cubicBezTo>
                  <a:pt x="22" y="46"/>
                  <a:pt x="22" y="22"/>
                  <a:pt x="46" y="22"/>
                </a:cubicBezTo>
                <a:close/>
                <a:moveTo>
                  <a:pt x="22" y="1"/>
                </a:moveTo>
                <a:cubicBezTo>
                  <a:pt x="1" y="22"/>
                  <a:pt x="1" y="46"/>
                  <a:pt x="22" y="67"/>
                </a:cubicBezTo>
                <a:cubicBezTo>
                  <a:pt x="22" y="67"/>
                  <a:pt x="22" y="91"/>
                  <a:pt x="46" y="91"/>
                </a:cubicBezTo>
                <a:cubicBezTo>
                  <a:pt x="67" y="91"/>
                  <a:pt x="67" y="67"/>
                  <a:pt x="67" y="67"/>
                </a:cubicBezTo>
                <a:cubicBezTo>
                  <a:pt x="91" y="67"/>
                  <a:pt x="91" y="46"/>
                  <a:pt x="91" y="46"/>
                </a:cubicBezTo>
                <a:lnTo>
                  <a:pt x="9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36"/>
          <p:cNvSpPr/>
          <p:nvPr/>
        </p:nvSpPr>
        <p:spPr>
          <a:xfrm>
            <a:off x="8612896" y="642847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36"/>
          <p:cNvSpPr/>
          <p:nvPr/>
        </p:nvSpPr>
        <p:spPr>
          <a:xfrm>
            <a:off x="8609099" y="639050"/>
            <a:ext cx="18195" cy="14556"/>
          </a:xfrm>
          <a:custGeom>
            <a:avLst/>
            <a:gdLst/>
            <a:ahLst/>
            <a:cxnLst/>
            <a:rect l="l" t="t" r="r" b="b"/>
            <a:pathLst>
              <a:path w="115" h="92" extrusionOk="0">
                <a:moveTo>
                  <a:pt x="69" y="46"/>
                </a:moveTo>
                <a:lnTo>
                  <a:pt x="69" y="70"/>
                </a:lnTo>
                <a:lnTo>
                  <a:pt x="46" y="70"/>
                </a:lnTo>
                <a:lnTo>
                  <a:pt x="46" y="46"/>
                </a:lnTo>
                <a:close/>
                <a:moveTo>
                  <a:pt x="69" y="1"/>
                </a:moveTo>
                <a:cubicBezTo>
                  <a:pt x="46" y="1"/>
                  <a:pt x="24" y="1"/>
                  <a:pt x="24" y="24"/>
                </a:cubicBezTo>
                <a:cubicBezTo>
                  <a:pt x="24" y="24"/>
                  <a:pt x="1" y="24"/>
                  <a:pt x="1" y="46"/>
                </a:cubicBezTo>
                <a:cubicBezTo>
                  <a:pt x="1" y="70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70"/>
                  <a:pt x="115" y="46"/>
                  <a:pt x="91" y="24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36"/>
          <p:cNvSpPr/>
          <p:nvPr/>
        </p:nvSpPr>
        <p:spPr>
          <a:xfrm>
            <a:off x="8412906" y="616108"/>
            <a:ext cx="10601" cy="8860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21" y="1"/>
                </a:moveTo>
                <a:cubicBezTo>
                  <a:pt x="15" y="1"/>
                  <a:pt x="7" y="3"/>
                  <a:pt x="0" y="11"/>
                </a:cubicBezTo>
                <a:lnTo>
                  <a:pt x="0" y="56"/>
                </a:lnTo>
                <a:lnTo>
                  <a:pt x="45" y="56"/>
                </a:lnTo>
                <a:cubicBezTo>
                  <a:pt x="45" y="56"/>
                  <a:pt x="67" y="34"/>
                  <a:pt x="45" y="11"/>
                </a:cubicBezTo>
                <a:cubicBezTo>
                  <a:pt x="45" y="11"/>
                  <a:pt x="35" y="1"/>
                  <a:pt x="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36"/>
          <p:cNvSpPr/>
          <p:nvPr/>
        </p:nvSpPr>
        <p:spPr>
          <a:xfrm>
            <a:off x="8409109" y="614209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9" y="23"/>
                </a:moveTo>
                <a:lnTo>
                  <a:pt x="69" y="46"/>
                </a:lnTo>
                <a:lnTo>
                  <a:pt x="46" y="46"/>
                </a:lnTo>
                <a:cubicBezTo>
                  <a:pt x="24" y="46"/>
                  <a:pt x="24" y="46"/>
                  <a:pt x="46" y="23"/>
                </a:cubicBezTo>
                <a:close/>
                <a:moveTo>
                  <a:pt x="24" y="1"/>
                </a:moveTo>
                <a:cubicBezTo>
                  <a:pt x="1" y="23"/>
                  <a:pt x="1" y="46"/>
                  <a:pt x="1" y="68"/>
                </a:cubicBez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3"/>
                </a:lnTo>
                <a:cubicBezTo>
                  <a:pt x="69" y="1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"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oogle Shape;3609;p37"/>
          <p:cNvGrpSpPr/>
          <p:nvPr/>
        </p:nvGrpSpPr>
        <p:grpSpPr>
          <a:xfrm rot="5400000">
            <a:off x="8363463" y="4514506"/>
            <a:ext cx="458924" cy="456220"/>
            <a:chOff x="283483" y="4015472"/>
            <a:chExt cx="424105" cy="421606"/>
          </a:xfrm>
        </p:grpSpPr>
        <p:sp>
          <p:nvSpPr>
            <p:cNvPr id="3610" name="Google Shape;3610;p37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7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5" name="Google Shape;3635;p37"/>
          <p:cNvGrpSpPr/>
          <p:nvPr/>
        </p:nvGrpSpPr>
        <p:grpSpPr>
          <a:xfrm rot="-2700000">
            <a:off x="954790" y="4537324"/>
            <a:ext cx="210344" cy="215921"/>
            <a:chOff x="800525" y="2705314"/>
            <a:chExt cx="194400" cy="199555"/>
          </a:xfrm>
        </p:grpSpPr>
        <p:sp>
          <p:nvSpPr>
            <p:cNvPr id="3636" name="Google Shape;3636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8" name="Google Shape;3638;p37"/>
          <p:cNvSpPr/>
          <p:nvPr/>
        </p:nvSpPr>
        <p:spPr>
          <a:xfrm>
            <a:off x="4435316" y="46987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9" name="Google Shape;3639;p37"/>
          <p:cNvGrpSpPr/>
          <p:nvPr/>
        </p:nvGrpSpPr>
        <p:grpSpPr>
          <a:xfrm rot="-2700000">
            <a:off x="8555482" y="1374374"/>
            <a:ext cx="243782" cy="238259"/>
            <a:chOff x="5387475" y="3939240"/>
            <a:chExt cx="185595" cy="181389"/>
          </a:xfrm>
        </p:grpSpPr>
        <p:sp>
          <p:nvSpPr>
            <p:cNvPr id="3640" name="Google Shape;3640;p3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2" name="Google Shape;3642;p37"/>
          <p:cNvGrpSpPr/>
          <p:nvPr/>
        </p:nvGrpSpPr>
        <p:grpSpPr>
          <a:xfrm rot="10800000">
            <a:off x="8506953" y="425919"/>
            <a:ext cx="228156" cy="228156"/>
            <a:chOff x="6339041" y="3044617"/>
            <a:chExt cx="210846" cy="210846"/>
          </a:xfrm>
        </p:grpSpPr>
        <p:sp>
          <p:nvSpPr>
            <p:cNvPr id="3643" name="Google Shape;3643;p37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7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7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6" name="Google Shape;3646;p37"/>
          <p:cNvSpPr/>
          <p:nvPr/>
        </p:nvSpPr>
        <p:spPr>
          <a:xfrm rot="-1929275">
            <a:off x="199394" y="25277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7" name="Google Shape;3647;p37"/>
          <p:cNvGrpSpPr/>
          <p:nvPr/>
        </p:nvGrpSpPr>
        <p:grpSpPr>
          <a:xfrm>
            <a:off x="7521710" y="540004"/>
            <a:ext cx="243778" cy="238255"/>
            <a:chOff x="5225094" y="4199975"/>
            <a:chExt cx="185595" cy="181389"/>
          </a:xfrm>
        </p:grpSpPr>
        <p:sp>
          <p:nvSpPr>
            <p:cNvPr id="3648" name="Google Shape;3648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0" name="Google Shape;3650;p37"/>
          <p:cNvGrpSpPr/>
          <p:nvPr/>
        </p:nvGrpSpPr>
        <p:grpSpPr>
          <a:xfrm rot="2700000">
            <a:off x="2094474" y="323348"/>
            <a:ext cx="243782" cy="238259"/>
            <a:chOff x="5225094" y="4199975"/>
            <a:chExt cx="185595" cy="181389"/>
          </a:xfrm>
        </p:grpSpPr>
        <p:sp>
          <p:nvSpPr>
            <p:cNvPr id="3651" name="Google Shape;3651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3" name="Google Shape;3653;p37"/>
          <p:cNvSpPr/>
          <p:nvPr/>
        </p:nvSpPr>
        <p:spPr>
          <a:xfrm rot="5400000">
            <a:off x="759941" y="6540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340350"/>
            <a:ext cx="7700100" cy="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457125" y="3767225"/>
            <a:ext cx="23019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381025" y="3767225"/>
            <a:ext cx="23019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723900" y="3456712"/>
            <a:ext cx="37761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4644000" y="3456712"/>
            <a:ext cx="37761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338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 rot="5400000">
            <a:off x="8363463" y="4514506"/>
            <a:ext cx="458924" cy="456220"/>
            <a:chOff x="283483" y="4015472"/>
            <a:chExt cx="424105" cy="421606"/>
          </a:xfrm>
        </p:grpSpPr>
        <p:sp>
          <p:nvSpPr>
            <p:cNvPr id="42" name="Google Shape;42;p6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6"/>
          <p:cNvGrpSpPr/>
          <p:nvPr/>
        </p:nvGrpSpPr>
        <p:grpSpPr>
          <a:xfrm rot="-2700000">
            <a:off x="954790" y="4537324"/>
            <a:ext cx="210344" cy="215921"/>
            <a:chOff x="800525" y="2705314"/>
            <a:chExt cx="194400" cy="199555"/>
          </a:xfrm>
        </p:grpSpPr>
        <p:sp>
          <p:nvSpPr>
            <p:cNvPr id="68" name="Google Shape;68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4435316" y="46987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 rot="-2700000">
            <a:off x="8555482" y="1374374"/>
            <a:ext cx="243782" cy="238259"/>
            <a:chOff x="5387475" y="3939240"/>
            <a:chExt cx="185595" cy="181389"/>
          </a:xfrm>
        </p:grpSpPr>
        <p:sp>
          <p:nvSpPr>
            <p:cNvPr id="72" name="Google Shape;72;p6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6"/>
          <p:cNvGrpSpPr/>
          <p:nvPr/>
        </p:nvGrpSpPr>
        <p:grpSpPr>
          <a:xfrm rot="10800000">
            <a:off x="8506953" y="425919"/>
            <a:ext cx="228156" cy="228156"/>
            <a:chOff x="6339041" y="3044617"/>
            <a:chExt cx="210846" cy="210846"/>
          </a:xfrm>
        </p:grpSpPr>
        <p:sp>
          <p:nvSpPr>
            <p:cNvPr id="75" name="Google Shape;75;p6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6"/>
          <p:cNvSpPr/>
          <p:nvPr/>
        </p:nvSpPr>
        <p:spPr>
          <a:xfrm rot="-1929275">
            <a:off x="199394" y="25277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7521710" y="540004"/>
            <a:ext cx="243778" cy="238255"/>
            <a:chOff x="5225094" y="4199975"/>
            <a:chExt cx="185595" cy="181389"/>
          </a:xfrm>
        </p:grpSpPr>
        <p:sp>
          <p:nvSpPr>
            <p:cNvPr id="80" name="Google Shape;80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6"/>
          <p:cNvGrpSpPr/>
          <p:nvPr/>
        </p:nvGrpSpPr>
        <p:grpSpPr>
          <a:xfrm rot="2700000">
            <a:off x="2094474" y="323348"/>
            <a:ext cx="243782" cy="238259"/>
            <a:chOff x="5225094" y="4199975"/>
            <a:chExt cx="185595" cy="181389"/>
          </a:xfrm>
        </p:grpSpPr>
        <p:sp>
          <p:nvSpPr>
            <p:cNvPr id="83" name="Google Shape;83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6"/>
          <p:cNvSpPr/>
          <p:nvPr/>
        </p:nvSpPr>
        <p:spPr>
          <a:xfrm rot="5400000">
            <a:off x="759941" y="6540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3207997" y="1079700"/>
            <a:ext cx="5216100" cy="13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3204000" y="2305373"/>
            <a:ext cx="5216100" cy="16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8302110" y="263854"/>
            <a:ext cx="243778" cy="238255"/>
            <a:chOff x="5225094" y="4199975"/>
            <a:chExt cx="185595" cy="181389"/>
          </a:xfrm>
        </p:grpSpPr>
        <p:sp>
          <p:nvSpPr>
            <p:cNvPr id="90" name="Google Shape;90;p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7"/>
          <p:cNvSpPr/>
          <p:nvPr/>
        </p:nvSpPr>
        <p:spPr>
          <a:xfrm rot="3470725">
            <a:off x="8518667" y="4732439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 rot="8100000">
            <a:off x="8347476" y="4283161"/>
            <a:ext cx="227749" cy="222652"/>
            <a:chOff x="8360742" y="4418908"/>
            <a:chExt cx="153843" cy="150357"/>
          </a:xfrm>
        </p:grpSpPr>
        <p:sp>
          <p:nvSpPr>
            <p:cNvPr id="94" name="Google Shape;94;p7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7"/>
          <p:cNvSpPr/>
          <p:nvPr/>
        </p:nvSpPr>
        <p:spPr>
          <a:xfrm rot="3470725">
            <a:off x="7892092" y="4683789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 rot="3470725">
            <a:off x="8560917" y="544039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7"/>
          <p:cNvGrpSpPr/>
          <p:nvPr/>
        </p:nvGrpSpPr>
        <p:grpSpPr>
          <a:xfrm>
            <a:off x="1844440" y="763357"/>
            <a:ext cx="444788" cy="444788"/>
            <a:chOff x="-309341" y="2935180"/>
            <a:chExt cx="742179" cy="742179"/>
          </a:xfrm>
        </p:grpSpPr>
        <p:sp>
          <p:nvSpPr>
            <p:cNvPr id="99" name="Google Shape;99;p7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7"/>
          <p:cNvSpPr/>
          <p:nvPr/>
        </p:nvSpPr>
        <p:spPr>
          <a:xfrm>
            <a:off x="1490770" y="1009968"/>
            <a:ext cx="798456" cy="132363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1714414" y="4306898"/>
            <a:ext cx="351168" cy="264501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 rot="-2700000">
            <a:off x="768532" y="2125474"/>
            <a:ext cx="243782" cy="238259"/>
            <a:chOff x="5387475" y="3939240"/>
            <a:chExt cx="185595" cy="181389"/>
          </a:xfrm>
        </p:grpSpPr>
        <p:sp>
          <p:nvSpPr>
            <p:cNvPr id="108" name="Google Shape;108;p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419310" y="385804"/>
            <a:ext cx="243778" cy="238255"/>
            <a:chOff x="5225094" y="4199975"/>
            <a:chExt cx="185595" cy="181389"/>
          </a:xfrm>
        </p:grpSpPr>
        <p:sp>
          <p:nvSpPr>
            <p:cNvPr id="111" name="Google Shape;111;p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7"/>
          <p:cNvSpPr/>
          <p:nvPr/>
        </p:nvSpPr>
        <p:spPr>
          <a:xfrm rot="-5400000">
            <a:off x="1918272" y="295322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 rot="-1799980" flipH="1">
            <a:off x="1925778" y="688475"/>
            <a:ext cx="166492" cy="166491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1246217" y="2577439"/>
            <a:ext cx="476021" cy="476021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flipH="1">
            <a:off x="1068968" y="2755145"/>
            <a:ext cx="298588" cy="29829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flipH="1">
            <a:off x="2682947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3809153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-1799950" flipH="1">
            <a:off x="2158649" y="792255"/>
            <a:ext cx="261298" cy="260492"/>
            <a:chOff x="7577990" y="4017361"/>
            <a:chExt cx="153773" cy="153299"/>
          </a:xfrm>
        </p:grpSpPr>
        <p:sp>
          <p:nvSpPr>
            <p:cNvPr id="121" name="Google Shape;121;p8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8"/>
          <p:cNvGrpSpPr/>
          <p:nvPr/>
        </p:nvGrpSpPr>
        <p:grpSpPr>
          <a:xfrm flipH="1">
            <a:off x="6336631" y="607833"/>
            <a:ext cx="1984061" cy="1678960"/>
            <a:chOff x="424970" y="410270"/>
            <a:chExt cx="1559061" cy="1319314"/>
          </a:xfrm>
        </p:grpSpPr>
        <p:sp>
          <p:nvSpPr>
            <p:cNvPr id="124" name="Google Shape;124;p8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Google Shape;132;p8"/>
          <p:cNvSpPr/>
          <p:nvPr/>
        </p:nvSpPr>
        <p:spPr>
          <a:xfrm flipH="1">
            <a:off x="926546" y="4037195"/>
            <a:ext cx="1188870" cy="297663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 flipH="1">
            <a:off x="1130902" y="3961883"/>
            <a:ext cx="1087006" cy="279583"/>
            <a:chOff x="3510847" y="4630870"/>
            <a:chExt cx="874432" cy="224890"/>
          </a:xfrm>
        </p:grpSpPr>
        <p:sp>
          <p:nvSpPr>
            <p:cNvPr id="134" name="Google Shape;134;p8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8"/>
          <p:cNvSpPr/>
          <p:nvPr/>
        </p:nvSpPr>
        <p:spPr>
          <a:xfrm rot="5400000" flipH="1">
            <a:off x="3447372" y="1023299"/>
            <a:ext cx="368818" cy="368967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 rot="5400000" flipH="1">
            <a:off x="2967883" y="899244"/>
            <a:ext cx="499777" cy="1069636"/>
            <a:chOff x="8141717" y="310231"/>
            <a:chExt cx="531961" cy="1138516"/>
          </a:xfrm>
        </p:grpSpPr>
        <p:sp>
          <p:nvSpPr>
            <p:cNvPr id="166" name="Google Shape;166;p8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2037150" y="1792259"/>
            <a:ext cx="5069700" cy="20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/>
          <p:nvPr/>
        </p:nvSpPr>
        <p:spPr>
          <a:xfrm rot="1799980">
            <a:off x="6747889" y="688475"/>
            <a:ext cx="166492" cy="166491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5400000">
            <a:off x="5291743" y="3681670"/>
            <a:ext cx="1172246" cy="144972"/>
          </a:xfrm>
          <a:custGeom>
            <a:avLst/>
            <a:gdLst/>
            <a:ahLst/>
            <a:cxnLst/>
            <a:rect l="l" t="t" r="r" b="b"/>
            <a:pathLst>
              <a:path w="6210" h="768" extrusionOk="0">
                <a:moveTo>
                  <a:pt x="656" y="0"/>
                </a:moveTo>
                <a:lnTo>
                  <a:pt x="0" y="609"/>
                </a:lnTo>
                <a:lnTo>
                  <a:pt x="114" y="723"/>
                </a:lnTo>
                <a:lnTo>
                  <a:pt x="656" y="226"/>
                </a:lnTo>
                <a:lnTo>
                  <a:pt x="1288" y="768"/>
                </a:lnTo>
                <a:lnTo>
                  <a:pt x="1896" y="226"/>
                </a:lnTo>
                <a:lnTo>
                  <a:pt x="2507" y="768"/>
                </a:lnTo>
                <a:lnTo>
                  <a:pt x="3115" y="226"/>
                </a:lnTo>
                <a:lnTo>
                  <a:pt x="3726" y="768"/>
                </a:lnTo>
                <a:lnTo>
                  <a:pt x="4334" y="226"/>
                </a:lnTo>
                <a:lnTo>
                  <a:pt x="4945" y="768"/>
                </a:lnTo>
                <a:lnTo>
                  <a:pt x="5553" y="226"/>
                </a:lnTo>
                <a:lnTo>
                  <a:pt x="6119" y="723"/>
                </a:lnTo>
                <a:lnTo>
                  <a:pt x="6209" y="609"/>
                </a:lnTo>
                <a:lnTo>
                  <a:pt x="5553" y="0"/>
                </a:lnTo>
                <a:lnTo>
                  <a:pt x="4945" y="564"/>
                </a:lnTo>
                <a:lnTo>
                  <a:pt x="4334" y="0"/>
                </a:lnTo>
                <a:lnTo>
                  <a:pt x="3726" y="564"/>
                </a:lnTo>
                <a:lnTo>
                  <a:pt x="3115" y="0"/>
                </a:lnTo>
                <a:lnTo>
                  <a:pt x="2507" y="564"/>
                </a:lnTo>
                <a:lnTo>
                  <a:pt x="1896" y="0"/>
                </a:lnTo>
                <a:lnTo>
                  <a:pt x="1288" y="564"/>
                </a:lnTo>
                <a:lnTo>
                  <a:pt x="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7117921" y="2577439"/>
            <a:ext cx="476021" cy="476021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472602" y="2755145"/>
            <a:ext cx="298588" cy="29829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6157063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5030858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9"/>
          <p:cNvGrpSpPr/>
          <p:nvPr/>
        </p:nvGrpSpPr>
        <p:grpSpPr>
          <a:xfrm rot="1799950">
            <a:off x="6420212" y="792255"/>
            <a:ext cx="261298" cy="260492"/>
            <a:chOff x="7577990" y="4017361"/>
            <a:chExt cx="153773" cy="153299"/>
          </a:xfrm>
        </p:grpSpPr>
        <p:sp>
          <p:nvSpPr>
            <p:cNvPr id="225" name="Google Shape;225;p9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671868" y="607833"/>
            <a:ext cx="2292784" cy="1678960"/>
            <a:chOff x="424970" y="410270"/>
            <a:chExt cx="1801653" cy="1319314"/>
          </a:xfrm>
        </p:grpSpPr>
        <p:sp>
          <p:nvSpPr>
            <p:cNvPr id="228" name="Google Shape;228;p9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330" y="602920"/>
              <a:ext cx="1063293" cy="1063293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365" y="45"/>
                  </a:moveTo>
                  <a:cubicBezTo>
                    <a:pt x="5171" y="45"/>
                    <a:pt x="6661" y="1535"/>
                    <a:pt x="6661" y="3365"/>
                  </a:cubicBezTo>
                  <a:cubicBezTo>
                    <a:pt x="6661" y="5171"/>
                    <a:pt x="5171" y="6661"/>
                    <a:pt x="3365" y="6661"/>
                  </a:cubicBezTo>
                  <a:cubicBezTo>
                    <a:pt x="1535" y="6661"/>
                    <a:pt x="45" y="5171"/>
                    <a:pt x="45" y="3365"/>
                  </a:cubicBezTo>
                  <a:cubicBezTo>
                    <a:pt x="45" y="1535"/>
                    <a:pt x="1535" y="45"/>
                    <a:pt x="3365" y="45"/>
                  </a:cubicBezTo>
                  <a:close/>
                  <a:moveTo>
                    <a:pt x="3365" y="0"/>
                  </a:moveTo>
                  <a:cubicBezTo>
                    <a:pt x="1490" y="0"/>
                    <a:pt x="0" y="1490"/>
                    <a:pt x="0" y="3365"/>
                  </a:cubicBezTo>
                  <a:cubicBezTo>
                    <a:pt x="0" y="5216"/>
                    <a:pt x="1490" y="6727"/>
                    <a:pt x="3365" y="6727"/>
                  </a:cubicBezTo>
                  <a:cubicBezTo>
                    <a:pt x="5216" y="6727"/>
                    <a:pt x="6728" y="5216"/>
                    <a:pt x="6728" y="3365"/>
                  </a:cubicBezTo>
                  <a:cubicBezTo>
                    <a:pt x="6728" y="1490"/>
                    <a:pt x="5216" y="0"/>
                    <a:pt x="33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9"/>
          <p:cNvSpPr/>
          <p:nvPr/>
        </p:nvSpPr>
        <p:spPr>
          <a:xfrm>
            <a:off x="6724743" y="3808595"/>
            <a:ext cx="1188870" cy="297663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9"/>
          <p:cNvGrpSpPr/>
          <p:nvPr/>
        </p:nvGrpSpPr>
        <p:grpSpPr>
          <a:xfrm>
            <a:off x="6622250" y="3733283"/>
            <a:ext cx="1087006" cy="279583"/>
            <a:chOff x="3510847" y="4630870"/>
            <a:chExt cx="874432" cy="224890"/>
          </a:xfrm>
        </p:grpSpPr>
        <p:sp>
          <p:nvSpPr>
            <p:cNvPr id="239" name="Google Shape;239;p9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9"/>
          <p:cNvSpPr/>
          <p:nvPr/>
        </p:nvSpPr>
        <p:spPr>
          <a:xfrm>
            <a:off x="1325100" y="3345021"/>
            <a:ext cx="958868" cy="958719"/>
          </a:xfrm>
          <a:custGeom>
            <a:avLst/>
            <a:gdLst/>
            <a:ahLst/>
            <a:cxnLst/>
            <a:rect l="l" t="t" r="r" b="b"/>
            <a:pathLst>
              <a:path w="6458" h="6457" extrusionOk="0">
                <a:moveTo>
                  <a:pt x="3228" y="0"/>
                </a:moveTo>
                <a:cubicBezTo>
                  <a:pt x="1446" y="0"/>
                  <a:pt x="1" y="1445"/>
                  <a:pt x="1" y="3227"/>
                </a:cubicBezTo>
                <a:cubicBezTo>
                  <a:pt x="1" y="5012"/>
                  <a:pt x="1446" y="6457"/>
                  <a:pt x="3228" y="6457"/>
                </a:cubicBezTo>
                <a:cubicBezTo>
                  <a:pt x="5012" y="6457"/>
                  <a:pt x="6457" y="5012"/>
                  <a:pt x="6457" y="3227"/>
                </a:cubicBezTo>
                <a:cubicBezTo>
                  <a:pt x="6457" y="1445"/>
                  <a:pt x="5012" y="0"/>
                  <a:pt x="3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9"/>
          <p:cNvGrpSpPr/>
          <p:nvPr/>
        </p:nvGrpSpPr>
        <p:grpSpPr>
          <a:xfrm>
            <a:off x="1499413" y="3468852"/>
            <a:ext cx="898440" cy="902004"/>
            <a:chOff x="496246" y="3392789"/>
            <a:chExt cx="956296" cy="960089"/>
          </a:xfrm>
        </p:grpSpPr>
        <p:sp>
          <p:nvSpPr>
            <p:cNvPr id="271" name="Google Shape;271;p9"/>
            <p:cNvSpPr/>
            <p:nvPr/>
          </p:nvSpPr>
          <p:spPr>
            <a:xfrm>
              <a:off x="1441637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43816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39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0" y="39"/>
                  </a:lnTo>
                  <a:cubicBezTo>
                    <a:pt x="0" y="63"/>
                    <a:pt x="22" y="63"/>
                    <a:pt x="22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373997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370204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46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4" y="64"/>
                    <a:pt x="114" y="19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373997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370204" y="4067301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lnTo>
                    <a:pt x="1" y="45"/>
                  </a:lnTo>
                  <a:cubicBezTo>
                    <a:pt x="1" y="67"/>
                    <a:pt x="24" y="67"/>
                    <a:pt x="24" y="90"/>
                  </a:cubicBezTo>
                  <a:lnTo>
                    <a:pt x="91" y="90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1238399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1234606" y="4271330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69" y="52"/>
                    <a:pt x="63" y="58"/>
                    <a:pt x="58" y="58"/>
                  </a:cubicBezTo>
                  <a:cubicBezTo>
                    <a:pt x="52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46" y="85"/>
                    <a:pt x="46" y="85"/>
                    <a:pt x="69" y="85"/>
                  </a:cubicBezTo>
                  <a:cubicBezTo>
                    <a:pt x="69" y="85"/>
                    <a:pt x="91" y="85"/>
                    <a:pt x="91" y="64"/>
                  </a:cubicBezTo>
                  <a:cubicBezTo>
                    <a:pt x="115" y="64"/>
                    <a:pt x="115" y="18"/>
                    <a:pt x="91" y="18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306040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306040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lnTo>
                    <a:pt x="45" y="68"/>
                  </a:lnTo>
                  <a:cubicBezTo>
                    <a:pt x="24" y="68"/>
                    <a:pt x="24" y="68"/>
                    <a:pt x="24" y="46"/>
                  </a:cubicBezTo>
                  <a:cubicBezTo>
                    <a:pt x="24" y="23"/>
                    <a:pt x="24" y="23"/>
                    <a:pt x="45" y="23"/>
                  </a:cubicBezTo>
                  <a:close/>
                  <a:moveTo>
                    <a:pt x="45" y="1"/>
                  </a:moveTo>
                  <a:cubicBezTo>
                    <a:pt x="24" y="1"/>
                    <a:pt x="0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0" y="91"/>
                    <a:pt x="24" y="91"/>
                    <a:pt x="45" y="91"/>
                  </a:cubicBezTo>
                  <a:cubicBezTo>
                    <a:pt x="45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102801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16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1102801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0" y="1"/>
                  </a:moveTo>
                  <a:lnTo>
                    <a:pt x="0" y="46"/>
                  </a:lnTo>
                  <a:lnTo>
                    <a:pt x="0" y="68"/>
                  </a:lnTo>
                  <a:lnTo>
                    <a:pt x="22" y="91"/>
                  </a:lnTo>
                  <a:lnTo>
                    <a:pt x="46" y="91"/>
                  </a:lnTo>
                  <a:lnTo>
                    <a:pt x="67" y="68"/>
                  </a:ln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441637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438160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441637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816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2" y="22"/>
                  </a:lnTo>
                  <a:lnTo>
                    <a:pt x="0" y="45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7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373997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370204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441637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1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43816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22" y="0"/>
                    <a:pt x="0" y="24"/>
                    <a:pt x="0" y="45"/>
                  </a:cubicBezTo>
                  <a:lnTo>
                    <a:pt x="22" y="69"/>
                  </a:lnTo>
                  <a:lnTo>
                    <a:pt x="46" y="90"/>
                  </a:lnTo>
                  <a:cubicBezTo>
                    <a:pt x="67" y="90"/>
                    <a:pt x="67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306040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302563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238399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238399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7" y="90"/>
                  </a:lnTo>
                  <a:cubicBezTo>
                    <a:pt x="91" y="67"/>
                    <a:pt x="91" y="45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306040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30604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06040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306040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238399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238399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39"/>
                    <a:pt x="67" y="18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373997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370204" y="4000293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lnTo>
                    <a:pt x="1" y="39"/>
                  </a:lnTo>
                  <a:cubicBezTo>
                    <a:pt x="1" y="63"/>
                    <a:pt x="24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39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306040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604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70442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170442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373997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70204" y="393170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4" y="22"/>
                  </a:lnTo>
                  <a:lnTo>
                    <a:pt x="1" y="45"/>
                  </a:lnTo>
                  <a:cubicBezTo>
                    <a:pt x="1" y="67"/>
                    <a:pt x="24" y="67"/>
                    <a:pt x="24" y="91"/>
                  </a:cubicBezTo>
                  <a:lnTo>
                    <a:pt x="91" y="91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0280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102801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cubicBezTo>
                    <a:pt x="22" y="17"/>
                    <a:pt x="46" y="17"/>
                    <a:pt x="46" y="17"/>
                  </a:cubicBez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170442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166965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9"/>
                  </a:moveTo>
                  <a:lnTo>
                    <a:pt x="68" y="40"/>
                  </a:ln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68" y="19"/>
                    <a:pt x="68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238399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238399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cubicBezTo>
                    <a:pt x="45" y="57"/>
                    <a:pt x="39" y="62"/>
                    <a:pt x="34" y="62"/>
                  </a:cubicBezTo>
                  <a:cubicBezTo>
                    <a:pt x="28" y="62"/>
                    <a:pt x="22" y="57"/>
                    <a:pt x="22" y="46"/>
                  </a:cubicBezTo>
                  <a:cubicBezTo>
                    <a:pt x="22" y="23"/>
                    <a:pt x="22" y="23"/>
                    <a:pt x="45" y="23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8"/>
                  </a:cubicBezTo>
                  <a:cubicBezTo>
                    <a:pt x="91" y="68"/>
                    <a:pt x="91" y="23"/>
                    <a:pt x="67" y="23"/>
                  </a:cubicBez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170442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70442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cubicBezTo>
                    <a:pt x="46" y="68"/>
                    <a:pt x="24" y="68"/>
                    <a:pt x="24" y="46"/>
                  </a:cubicBezTo>
                  <a:cubicBezTo>
                    <a:pt x="24" y="23"/>
                    <a:pt x="46" y="23"/>
                    <a:pt x="46" y="23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10280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102801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ubicBezTo>
                    <a:pt x="22" y="19"/>
                    <a:pt x="46" y="19"/>
                    <a:pt x="46" y="19"/>
                  </a:cubicBez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238399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234606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9" y="19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5" y="64"/>
                    <a:pt x="115" y="19"/>
                    <a:pt x="91" y="19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170442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170442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03484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034844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9" y="40"/>
                    <a:pt x="69" y="40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lnTo>
                    <a:pt x="46" y="19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9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06040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02563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7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03484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1" y="18"/>
                    <a:pt x="1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034844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9" y="40"/>
                    <a:pt x="69" y="40"/>
                    <a:pt x="46" y="40"/>
                  </a:cubicBezTo>
                  <a:cubicBezTo>
                    <a:pt x="46" y="52"/>
                    <a:pt x="46" y="58"/>
                    <a:pt x="43" y="58"/>
                  </a:cubicBezTo>
                  <a:cubicBezTo>
                    <a:pt x="40" y="58"/>
                    <a:pt x="35" y="52"/>
                    <a:pt x="24" y="40"/>
                  </a:cubicBezTo>
                  <a:lnTo>
                    <a:pt x="24" y="18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8"/>
                  </a:cubicBezTo>
                  <a:lnTo>
                    <a:pt x="1" y="64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034844" y="433928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34844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69" y="46"/>
                  </a:ln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5" y="57"/>
                    <a:pt x="24" y="46"/>
                  </a:cubicBez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67203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1"/>
                  </a:moveTo>
                  <a:cubicBezTo>
                    <a:pt x="40" y="1"/>
                    <a:pt x="34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67203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7"/>
                    <a:pt x="22" y="18"/>
                  </a:cubicBezTo>
                  <a:lnTo>
                    <a:pt x="46" y="18"/>
                  </a:ln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lnTo>
                    <a:pt x="22" y="40"/>
                  </a:lnTo>
                  <a:lnTo>
                    <a:pt x="22" y="18"/>
                  </a:ln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10280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02801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cubicBezTo>
                    <a:pt x="46" y="64"/>
                    <a:pt x="22" y="64"/>
                    <a:pt x="22" y="40"/>
                  </a:cubicBezTo>
                  <a:lnTo>
                    <a:pt x="22" y="18"/>
                  </a:ln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40"/>
                  </a:lnTo>
                  <a:lnTo>
                    <a:pt x="0" y="64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03484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1" y="24"/>
                    <a:pt x="1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034844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lnTo>
                    <a:pt x="24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3"/>
                  </a:cubicBez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03039" y="427133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16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99246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7" y="1"/>
                  </a:moveTo>
                  <a:cubicBezTo>
                    <a:pt x="35" y="1"/>
                    <a:pt x="24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lnTo>
                    <a:pt x="69" y="18"/>
                  </a:ln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67203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1" y="24"/>
                    <a:pt x="1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67203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lnTo>
                    <a:pt x="46" y="17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170442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0" y="18"/>
                    <a:pt x="0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66965" y="4271330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18"/>
                    <a:pt x="1" y="64"/>
                    <a:pt x="22" y="64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4"/>
                  </a:cubicBezTo>
                  <a:lnTo>
                    <a:pt x="113" y="40"/>
                  </a:lnTo>
                  <a:cubicBezTo>
                    <a:pt x="113" y="18"/>
                    <a:pt x="91" y="18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03039" y="433928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6"/>
                    <a:pt x="45" y="16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99246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46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835082" y="433928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6"/>
                    <a:pt x="45" y="16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1605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22"/>
                  </a:moveTo>
                  <a:lnTo>
                    <a:pt x="67" y="46"/>
                  </a:lnTo>
                  <a:cubicBezTo>
                    <a:pt x="57" y="57"/>
                    <a:pt x="51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67203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67203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4" y="57"/>
                    <a:pt x="22" y="46"/>
                  </a:cubicBezTo>
                  <a:lnTo>
                    <a:pt x="22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373997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370204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373997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370204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cubicBezTo>
                    <a:pt x="114" y="45"/>
                    <a:pt x="114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306040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5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302563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22" y="85"/>
                    <a:pt x="46" y="108"/>
                    <a:pt x="67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373997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39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370204" y="379958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0"/>
                    <a:pt x="1" y="24"/>
                    <a:pt x="1" y="45"/>
                  </a:cubicBezTo>
                  <a:lnTo>
                    <a:pt x="24" y="69"/>
                  </a:ln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306040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5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5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30604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0" y="69"/>
                    <a:pt x="24" y="90"/>
                    <a:pt x="45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38399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234606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cubicBezTo>
                    <a:pt x="46" y="85"/>
                    <a:pt x="46" y="108"/>
                    <a:pt x="69" y="108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373997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370204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306040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302563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441637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1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38160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46" y="108"/>
                  </a:lnTo>
                  <a:cubicBezTo>
                    <a:pt x="67" y="108"/>
                    <a:pt x="67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10280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102801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0"/>
                  </a:lnTo>
                  <a:lnTo>
                    <a:pt x="0" y="86"/>
                  </a:ln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170442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166965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238399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238399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45"/>
                    <a:pt x="67" y="2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170442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170442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10280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102801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0" y="24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238399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234606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170442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170442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03484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034844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38399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238399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69"/>
                    <a:pt x="22" y="90"/>
                    <a:pt x="45" y="90"/>
                  </a:cubicBezTo>
                  <a:lnTo>
                    <a:pt x="67" y="69"/>
                  </a:lnTo>
                  <a:cubicBezTo>
                    <a:pt x="91" y="45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7203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7203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03484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034844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cubicBezTo>
                    <a:pt x="69" y="39"/>
                    <a:pt x="69" y="39"/>
                    <a:pt x="46" y="63"/>
                  </a:cubicBez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10280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102801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03484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034844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5"/>
                  </a:lnTo>
                  <a:lnTo>
                    <a:pt x="1" y="90"/>
                  </a:ln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967203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67203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10280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102801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4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03484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034844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cubicBezTo>
                    <a:pt x="69" y="67"/>
                    <a:pt x="46" y="67"/>
                    <a:pt x="46" y="67"/>
                  </a:cubicBez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03039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99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967203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967203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62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35082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831605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67" y="40"/>
                  </a:lnTo>
                  <a:cubicBezTo>
                    <a:pt x="57" y="51"/>
                    <a:pt x="51" y="56"/>
                    <a:pt x="49" y="56"/>
                  </a:cubicBezTo>
                  <a:cubicBezTo>
                    <a:pt x="46" y="56"/>
                    <a:pt x="46" y="51"/>
                    <a:pt x="46" y="40"/>
                  </a:cubicBezTo>
                  <a:lnTo>
                    <a:pt x="46" y="17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2"/>
                  </a:cubicBez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03039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899246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47" y="1"/>
                  </a:moveTo>
                  <a:cubicBezTo>
                    <a:pt x="35" y="1"/>
                    <a:pt x="24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903039" y="4206218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99246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35082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831605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cubicBezTo>
                    <a:pt x="46" y="40"/>
                    <a:pt x="22" y="40"/>
                    <a:pt x="22" y="40"/>
                  </a:cubicBez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967203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67203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lnTo>
                    <a:pt x="46" y="19"/>
                  </a:lnTo>
                  <a:close/>
                  <a:moveTo>
                    <a:pt x="45" y="1"/>
                  </a:moveTo>
                  <a:cubicBezTo>
                    <a:pt x="33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3039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899246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6744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76364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lnTo>
                    <a:pt x="91" y="19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35082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31605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lnTo>
                    <a:pt x="22" y="40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76744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6364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4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948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69600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18"/>
                    <a:pt x="1" y="64"/>
                    <a:pt x="23" y="64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35082" y="427133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31605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8"/>
                  </a:moveTo>
                  <a:lnTo>
                    <a:pt x="67" y="40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22" y="40"/>
                  </a:lnTo>
                  <a:cubicBezTo>
                    <a:pt x="22" y="40"/>
                    <a:pt x="46" y="40"/>
                    <a:pt x="46" y="18"/>
                  </a:cubicBez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76744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76364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9" y="23"/>
                    <a:pt x="69" y="46"/>
                  </a:cubicBez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8"/>
                  </a:cubicBezTo>
                  <a:lnTo>
                    <a:pt x="91" y="23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9948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cubicBezTo>
                    <a:pt x="69" y="24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9600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8" y="23"/>
                    <a:pt x="68" y="46"/>
                  </a:cubicBezTo>
                  <a:cubicBezTo>
                    <a:pt x="68" y="68"/>
                    <a:pt x="46" y="68"/>
                    <a:pt x="46" y="68"/>
                  </a:cubicBezTo>
                  <a:lnTo>
                    <a:pt x="46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3"/>
                  </a:cubicBezTo>
                  <a:cubicBezTo>
                    <a:pt x="23" y="23"/>
                    <a:pt x="1" y="23"/>
                    <a:pt x="1" y="46"/>
                  </a:cubicBezTo>
                  <a:cubicBezTo>
                    <a:pt x="1" y="68"/>
                    <a:pt x="23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23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238399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34606" y="3528387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8" y="63"/>
                  </a:cubicBezTo>
                  <a:cubicBezTo>
                    <a:pt x="52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69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306040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302563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238399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238399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cubicBezTo>
                    <a:pt x="45" y="56"/>
                    <a:pt x="39" y="62"/>
                    <a:pt x="34" y="62"/>
                  </a:cubicBezTo>
                  <a:cubicBezTo>
                    <a:pt x="28" y="62"/>
                    <a:pt x="22" y="56"/>
                    <a:pt x="22" y="46"/>
                  </a:cubicBezTo>
                  <a:lnTo>
                    <a:pt x="22" y="22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7"/>
                  </a:cubicBezTo>
                  <a:cubicBezTo>
                    <a:pt x="91" y="67"/>
                    <a:pt x="91" y="22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170442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4"/>
                    <a:pt x="0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170442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4" y="67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69" y="67"/>
                    <a:pt x="91" y="67"/>
                    <a:pt x="91" y="46"/>
                  </a:cubicBezTo>
                  <a:cubicBezTo>
                    <a:pt x="91" y="22"/>
                    <a:pt x="69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170442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166965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8399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234606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45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170442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66965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10280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102801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238399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234606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8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7"/>
                  </a:cubicBezTo>
                  <a:cubicBezTo>
                    <a:pt x="115" y="45"/>
                    <a:pt x="115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70442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166965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306040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302563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67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967203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45" y="1"/>
                  </a:moveTo>
                  <a:cubicBezTo>
                    <a:pt x="40" y="1"/>
                    <a:pt x="34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34" y="52"/>
                    <a:pt x="40" y="58"/>
                    <a:pt x="45" y="58"/>
                  </a:cubicBezTo>
                  <a:cubicBezTo>
                    <a:pt x="51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967203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cubicBezTo>
                    <a:pt x="67" y="41"/>
                    <a:pt x="67" y="41"/>
                    <a:pt x="67" y="62"/>
                  </a:cubicBez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3484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34844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cubicBezTo>
                    <a:pt x="24" y="85"/>
                    <a:pt x="24" y="108"/>
                    <a:pt x="46" y="108"/>
                  </a:cubicBezTo>
                  <a:lnTo>
                    <a:pt x="69" y="85"/>
                  </a:ln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10280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102801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0" y="86"/>
                  </a:ln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3484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34844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46" y="24"/>
                    <a:pt x="69" y="24"/>
                    <a:pt x="69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967203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967203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10280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102801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3484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34844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24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67203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967203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10280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102801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170442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166965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46" y="85"/>
                    <a:pt x="46" y="108"/>
                    <a:pt x="68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35082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31605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cubicBezTo>
                    <a:pt x="46" y="62"/>
                    <a:pt x="22" y="62"/>
                    <a:pt x="22" y="40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91" y="86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03039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99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903039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99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35082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1605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6"/>
                  </a:moveTo>
                  <a:lnTo>
                    <a:pt x="67" y="69"/>
                  </a:lnTo>
                  <a:lnTo>
                    <a:pt x="46" y="69"/>
                  </a:lnTo>
                  <a:cubicBezTo>
                    <a:pt x="46" y="69"/>
                    <a:pt x="22" y="69"/>
                    <a:pt x="22" y="46"/>
                  </a:cubicBezTo>
                  <a:close/>
                  <a:moveTo>
                    <a:pt x="46" y="0"/>
                  </a:moveTo>
                  <a:lnTo>
                    <a:pt x="22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67" y="24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967203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967203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903039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1"/>
                  </a:moveTo>
                  <a:cubicBezTo>
                    <a:pt x="16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16" y="58"/>
                    <a:pt x="22" y="58"/>
                  </a:cubicBezTo>
                  <a:cubicBezTo>
                    <a:pt x="28" y="58"/>
                    <a:pt x="34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99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6744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6364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35082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2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2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31605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7" y="41"/>
                  </a:moveTo>
                  <a:lnTo>
                    <a:pt x="67" y="62"/>
                  </a:lnTo>
                  <a:lnTo>
                    <a:pt x="22" y="62"/>
                  </a:lnTo>
                  <a:cubicBezTo>
                    <a:pt x="22" y="41"/>
                    <a:pt x="46" y="41"/>
                    <a:pt x="46" y="41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lnTo>
                    <a:pt x="46" y="107"/>
                  </a:lnTo>
                  <a:cubicBezTo>
                    <a:pt x="67" y="107"/>
                    <a:pt x="67" y="86"/>
                    <a:pt x="91" y="86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9948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9600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6744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6364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6744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6364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91" y="90"/>
                  </a:ln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9948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9600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35082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31605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9"/>
                  </a:lnTo>
                  <a:lnTo>
                    <a:pt x="46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46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4"/>
                  </a:lnTo>
                  <a:cubicBezTo>
                    <a:pt x="67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6744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6364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91" y="91"/>
                  </a:lnTo>
                  <a:lnTo>
                    <a:pt x="91" y="22"/>
                  </a:ln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31844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628209" y="4000293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0" y="39"/>
                  </a:lnTo>
                  <a:cubicBezTo>
                    <a:pt x="0" y="63"/>
                    <a:pt x="23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39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9948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69600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31844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28209" y="4135732"/>
              <a:ext cx="18017" cy="13591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45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lnTo>
                    <a:pt x="45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0" y="19"/>
                    <a:pt x="0" y="64"/>
                    <a:pt x="23" y="85"/>
                  </a:cubicBezTo>
                  <a:lnTo>
                    <a:pt x="90" y="85"/>
                  </a:lnTo>
                  <a:cubicBezTo>
                    <a:pt x="114" y="64"/>
                    <a:pt x="114" y="19"/>
                    <a:pt x="90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631844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6" y="46"/>
                  </a:lnTo>
                  <a:cubicBezTo>
                    <a:pt x="67" y="24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28209" y="4202741"/>
              <a:ext cx="18017" cy="14540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45" y="23"/>
                  </a:moveTo>
                  <a:cubicBezTo>
                    <a:pt x="69" y="23"/>
                    <a:pt x="69" y="23"/>
                    <a:pt x="69" y="46"/>
                  </a:cubicBezTo>
                  <a:cubicBezTo>
                    <a:pt x="69" y="57"/>
                    <a:pt x="63" y="62"/>
                    <a:pt x="57" y="62"/>
                  </a:cubicBezTo>
                  <a:cubicBezTo>
                    <a:pt x="51" y="62"/>
                    <a:pt x="45" y="57"/>
                    <a:pt x="45" y="46"/>
                  </a:cubicBezTo>
                  <a:lnTo>
                    <a:pt x="45" y="23"/>
                  </a:lnTo>
                  <a:close/>
                  <a:moveTo>
                    <a:pt x="45" y="1"/>
                  </a:moveTo>
                  <a:cubicBezTo>
                    <a:pt x="45" y="1"/>
                    <a:pt x="23" y="1"/>
                    <a:pt x="23" y="23"/>
                  </a:cubicBezTo>
                  <a:cubicBezTo>
                    <a:pt x="23" y="23"/>
                    <a:pt x="0" y="23"/>
                    <a:pt x="0" y="46"/>
                  </a:cubicBezTo>
                  <a:cubicBezTo>
                    <a:pt x="0" y="68"/>
                    <a:pt x="23" y="68"/>
                    <a:pt x="23" y="68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cubicBezTo>
                    <a:pt x="114" y="68"/>
                    <a:pt x="114" y="23"/>
                    <a:pt x="90" y="23"/>
                  </a:cubicBez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63887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60410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68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9948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9600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844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8209" y="4067301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cubicBezTo>
                    <a:pt x="45" y="0"/>
                    <a:pt x="23" y="0"/>
                    <a:pt x="23" y="22"/>
                  </a:cubicBezTo>
                  <a:lnTo>
                    <a:pt x="0" y="45"/>
                  </a:lnTo>
                  <a:cubicBezTo>
                    <a:pt x="0" y="67"/>
                    <a:pt x="23" y="67"/>
                    <a:pt x="23" y="90"/>
                  </a:cubicBezTo>
                  <a:lnTo>
                    <a:pt x="90" y="90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63887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60410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10280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cubicBezTo>
                    <a:pt x="22" y="56"/>
                    <a:pt x="28" y="61"/>
                    <a:pt x="36" y="61"/>
                  </a:cubicBezTo>
                  <a:cubicBezTo>
                    <a:pt x="45" y="61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102801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ubicBezTo>
                    <a:pt x="22" y="24"/>
                    <a:pt x="46" y="24"/>
                    <a:pt x="46" y="24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4"/>
                  </a:cubicBez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170442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166965" y="3393737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18"/>
                  </a:moveTo>
                  <a:lnTo>
                    <a:pt x="68" y="40"/>
                  </a:ln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18"/>
                    <a:pt x="68" y="18"/>
                    <a:pt x="68" y="18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63"/>
                    <a:pt x="22" y="63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3"/>
                  </a:cubicBez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03484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4"/>
                    <a:pt x="1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034844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46" y="46"/>
                    <a:pt x="69" y="46"/>
                    <a:pt x="69" y="46"/>
                  </a:cubicBezTo>
                  <a:lnTo>
                    <a:pt x="46" y="46"/>
                  </a:lnTo>
                  <a:lnTo>
                    <a:pt x="46" y="67"/>
                  </a:ln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10280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102801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lnTo>
                    <a:pt x="22" y="46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03484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034844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967203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4"/>
                    <a:pt x="1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967203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lnTo>
                    <a:pt x="46" y="17"/>
                  </a:lnTo>
                  <a:lnTo>
                    <a:pt x="67" y="41"/>
                  </a:ln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10280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102801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1"/>
                  </a:lnTo>
                  <a:lnTo>
                    <a:pt x="0" y="62"/>
                  </a:ln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034844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034844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3"/>
                  </a:moveTo>
                  <a:cubicBezTo>
                    <a:pt x="46" y="23"/>
                    <a:pt x="46" y="29"/>
                    <a:pt x="46" y="40"/>
                  </a:cubicBez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5" y="29"/>
                    <a:pt x="40" y="23"/>
                    <a:pt x="43" y="23"/>
                  </a:cubicBez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903039" y="3464223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899246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lnTo>
                    <a:pt x="69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67203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cubicBezTo>
                    <a:pt x="34" y="56"/>
                    <a:pt x="40" y="61"/>
                    <a:pt x="45" y="61"/>
                  </a:cubicBezTo>
                  <a:cubicBezTo>
                    <a:pt x="51" y="61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67203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lnTo>
                    <a:pt x="22" y="46"/>
                  </a:lnTo>
                  <a:lnTo>
                    <a:pt x="46" y="24"/>
                  </a:ln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903039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1"/>
                  </a:moveTo>
                  <a:cubicBezTo>
                    <a:pt x="16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899246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03039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899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835082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1"/>
                  </a:moveTo>
                  <a:cubicBezTo>
                    <a:pt x="23" y="1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831605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lnTo>
                    <a:pt x="22" y="45"/>
                  </a:ln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67203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67203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903039" y="3529335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899246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76744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6364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35082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831605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46" y="46"/>
                    <a:pt x="46" y="69"/>
                    <a:pt x="46" y="69"/>
                  </a:cubicBezTo>
                  <a:lnTo>
                    <a:pt x="46" y="46"/>
                  </a:lnTo>
                  <a:lnTo>
                    <a:pt x="22" y="46"/>
                  </a:lnTo>
                  <a:cubicBezTo>
                    <a:pt x="22" y="46"/>
                    <a:pt x="46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67203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67203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cubicBezTo>
                    <a:pt x="46" y="69"/>
                    <a:pt x="46" y="46"/>
                    <a:pt x="22" y="46"/>
                  </a:cubicBez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03484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34844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5"/>
                  </a:cubicBez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69948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40"/>
                  </a:lnTo>
                  <a:cubicBezTo>
                    <a:pt x="12" y="52"/>
                    <a:pt x="24" y="58"/>
                    <a:pt x="32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9600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68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76744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364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44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76364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9948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9600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35082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31605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22" y="45"/>
                  </a:lnTo>
                  <a:cubicBezTo>
                    <a:pt x="22" y="22"/>
                    <a:pt x="46" y="22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lnTo>
                    <a:pt x="46" y="90"/>
                  </a:lnTo>
                  <a:cubicBezTo>
                    <a:pt x="67" y="90"/>
                    <a:pt x="67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744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6364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631844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28209" y="3729097"/>
              <a:ext cx="18017" cy="17226"/>
            </a:xfrm>
            <a:custGeom>
              <a:avLst/>
              <a:gdLst/>
              <a:ahLst/>
              <a:cxnLst/>
              <a:rect l="l" t="t" r="r" b="b"/>
              <a:pathLst>
                <a:path w="114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45" y="108"/>
                  </a:lnTo>
                  <a:cubicBezTo>
                    <a:pt x="69" y="108"/>
                    <a:pt x="69" y="85"/>
                    <a:pt x="90" y="85"/>
                  </a:cubicBez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9948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9600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35082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31605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22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903039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899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69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63887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60410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31844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28209" y="3864695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31844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28209" y="393170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lnTo>
                    <a:pt x="23" y="22"/>
                  </a:lnTo>
                  <a:lnTo>
                    <a:pt x="0" y="45"/>
                  </a:lnTo>
                  <a:cubicBezTo>
                    <a:pt x="0" y="67"/>
                    <a:pt x="23" y="67"/>
                    <a:pt x="23" y="91"/>
                  </a:cubicBezTo>
                  <a:lnTo>
                    <a:pt x="90" y="91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63887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60410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9948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9600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31844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3" y="58"/>
                    <a:pt x="31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7" y="40"/>
                    <a:pt x="67" y="19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28209" y="379958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23" y="0"/>
                    <a:pt x="0" y="24"/>
                    <a:pt x="0" y="45"/>
                  </a:cubicBezTo>
                  <a:lnTo>
                    <a:pt x="23" y="69"/>
                  </a:lnTo>
                  <a:lnTo>
                    <a:pt x="45" y="90"/>
                  </a:lnTo>
                  <a:cubicBezTo>
                    <a:pt x="69" y="90"/>
                    <a:pt x="69" y="69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63887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5" y="1"/>
                  </a:moveTo>
                  <a:cubicBezTo>
                    <a:pt x="30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30" y="58"/>
                    <a:pt x="35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60410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91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96246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96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39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63887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0410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96246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8"/>
                    <a:pt x="28" y="64"/>
                    <a:pt x="37" y="64"/>
                  </a:cubicBezTo>
                  <a:cubicBezTo>
                    <a:pt x="45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96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5"/>
                  </a:cubicBezTo>
                  <a:lnTo>
                    <a:pt x="67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835082" y="339658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23" y="61"/>
                    <a:pt x="32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9" y="22"/>
                    <a:pt x="69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31605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67" y="46"/>
                  </a:lnTo>
                  <a:lnTo>
                    <a:pt x="67" y="69"/>
                  </a:lnTo>
                  <a:lnTo>
                    <a:pt x="46" y="69"/>
                  </a:lnTo>
                  <a:cubicBezTo>
                    <a:pt x="46" y="46"/>
                    <a:pt x="22" y="46"/>
                    <a:pt x="22" y="46"/>
                  </a:cubicBezTo>
                  <a:lnTo>
                    <a:pt x="46" y="46"/>
                  </a:ln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67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03039" y="339658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6" y="61"/>
                    <a:pt x="22" y="61"/>
                  </a:cubicBezTo>
                  <a:cubicBezTo>
                    <a:pt x="28" y="61"/>
                    <a:pt x="34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99246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3"/>
                  </a:cubicBez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lnTo>
                    <a:pt x="69" y="40"/>
                  </a:lnTo>
                  <a:lnTo>
                    <a:pt x="69" y="63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6744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6364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6744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364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9948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4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9600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68" y="67"/>
                    <a:pt x="46" y="67"/>
                    <a:pt x="46" y="67"/>
                  </a:cubicBez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23" y="22"/>
                    <a:pt x="1" y="22"/>
                    <a:pt x="1" y="46"/>
                  </a:cubicBezTo>
                  <a:cubicBezTo>
                    <a:pt x="1" y="67"/>
                    <a:pt x="23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35082" y="3464223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9" y="24"/>
                    <a:pt x="69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1605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7"/>
                  </a:moveTo>
                  <a:lnTo>
                    <a:pt x="67" y="41"/>
                  </a:lnTo>
                  <a:cubicBezTo>
                    <a:pt x="57" y="51"/>
                    <a:pt x="51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2" y="41"/>
                  </a:lnTo>
                  <a:cubicBezTo>
                    <a:pt x="22" y="41"/>
                    <a:pt x="46" y="41"/>
                    <a:pt x="46" y="17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46" y="86"/>
                    <a:pt x="46" y="86"/>
                  </a:cubicBezTo>
                  <a:cubicBezTo>
                    <a:pt x="67" y="86"/>
                    <a:pt x="67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6744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2" y="61"/>
                    <a:pt x="31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63648" y="3393737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9" y="18"/>
                    <a:pt x="69" y="40"/>
                  </a:cubicBezTo>
                  <a:lnTo>
                    <a:pt x="69" y="63"/>
                  </a:ln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3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563887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560410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631844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28209" y="3596344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1" y="62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3" y="0"/>
                  </a:moveTo>
                  <a:cubicBezTo>
                    <a:pt x="0" y="22"/>
                    <a:pt x="0" y="45"/>
                    <a:pt x="23" y="67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cubicBezTo>
                    <a:pt x="114" y="45"/>
                    <a:pt x="114" y="22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631844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28209" y="3663985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45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63887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60410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69948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69600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31844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28209" y="3528387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69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69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9948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69600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69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96246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96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1" y="85"/>
                  </a:lnTo>
                  <a:cubicBezTo>
                    <a:pt x="22" y="85"/>
                    <a:pt x="22" y="108"/>
                    <a:pt x="46" y="108"/>
                  </a:cubicBezTo>
                  <a:lnTo>
                    <a:pt x="67" y="85"/>
                  </a:lnTo>
                  <a:lnTo>
                    <a:pt x="91" y="63"/>
                  </a:lnTo>
                  <a:cubicBezTo>
                    <a:pt x="91" y="40"/>
                    <a:pt x="67" y="40"/>
                    <a:pt x="67" y="18"/>
                  </a:cubicBez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96246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22" y="52"/>
                    <a:pt x="28" y="58"/>
                    <a:pt x="37" y="58"/>
                  </a:cubicBezTo>
                  <a:cubicBezTo>
                    <a:pt x="45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96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69"/>
                    <a:pt x="22" y="90"/>
                    <a:pt x="46" y="90"/>
                  </a:cubicBezTo>
                  <a:lnTo>
                    <a:pt x="67" y="69"/>
                  </a:lnTo>
                  <a:lnTo>
                    <a:pt x="91" y="45"/>
                  </a:lnTo>
                  <a:cubicBezTo>
                    <a:pt x="91" y="24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63887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5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60410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91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96246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18"/>
                    <a:pt x="1" y="39"/>
                  </a:cubicBezTo>
                  <a:lnTo>
                    <a:pt x="22" y="63"/>
                  </a:ln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96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lnTo>
                    <a:pt x="91" y="45"/>
                  </a:lnTo>
                  <a:cubicBezTo>
                    <a:pt x="91" y="24"/>
                    <a:pt x="67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96246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6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9"/>
          <p:cNvSpPr/>
          <p:nvPr/>
        </p:nvSpPr>
        <p:spPr>
          <a:xfrm>
            <a:off x="7799471" y="787006"/>
            <a:ext cx="368818" cy="368967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9"/>
          <p:cNvGrpSpPr/>
          <p:nvPr/>
        </p:nvGrpSpPr>
        <p:grpSpPr>
          <a:xfrm>
            <a:off x="7507711" y="850681"/>
            <a:ext cx="499777" cy="1069636"/>
            <a:chOff x="8141717" y="310231"/>
            <a:chExt cx="531961" cy="1138516"/>
          </a:xfrm>
        </p:grpSpPr>
        <p:sp>
          <p:nvSpPr>
            <p:cNvPr id="633" name="Google Shape;633;p9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9"/>
          <p:cNvSpPr txBox="1">
            <a:spLocks noGrp="1"/>
          </p:cNvSpPr>
          <p:nvPr>
            <p:ph type="title"/>
          </p:nvPr>
        </p:nvSpPr>
        <p:spPr>
          <a:xfrm>
            <a:off x="2036625" y="1687125"/>
            <a:ext cx="5069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9pPr>
          </a:lstStyle>
          <a:p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subTitle" idx="1"/>
          </p:nvPr>
        </p:nvSpPr>
        <p:spPr>
          <a:xfrm>
            <a:off x="2270625" y="2291829"/>
            <a:ext cx="46035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"/>
          <p:cNvSpPr txBox="1">
            <a:spLocks noGrp="1"/>
          </p:cNvSpPr>
          <p:nvPr>
            <p:ph type="title"/>
          </p:nvPr>
        </p:nvSpPr>
        <p:spPr>
          <a:xfrm>
            <a:off x="3959749" y="2529600"/>
            <a:ext cx="43881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35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Zo6flU6uU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Ny9wLZ71E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ccupcd4LH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Yrx07lgdM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38"/>
          <p:cNvGrpSpPr/>
          <p:nvPr/>
        </p:nvGrpSpPr>
        <p:grpSpPr>
          <a:xfrm>
            <a:off x="2090021" y="496160"/>
            <a:ext cx="5035030" cy="3846397"/>
            <a:chOff x="2054041" y="587009"/>
            <a:chExt cx="4982219" cy="3806053"/>
          </a:xfrm>
        </p:grpSpPr>
        <p:sp>
          <p:nvSpPr>
            <p:cNvPr id="3659" name="Google Shape;3659;p38"/>
            <p:cNvSpPr/>
            <p:nvPr/>
          </p:nvSpPr>
          <p:spPr>
            <a:xfrm rot="1395496">
              <a:off x="2344468" y="1322017"/>
              <a:ext cx="4203494" cy="2336037"/>
            </a:xfrm>
            <a:custGeom>
              <a:avLst/>
              <a:gdLst/>
              <a:ahLst/>
              <a:cxnLst/>
              <a:rect l="l" t="t" r="r" b="b"/>
              <a:pathLst>
                <a:path w="14900" h="9729" extrusionOk="0">
                  <a:moveTo>
                    <a:pt x="1" y="0"/>
                  </a:moveTo>
                  <a:lnTo>
                    <a:pt x="1" y="9729"/>
                  </a:lnTo>
                  <a:lnTo>
                    <a:pt x="14900" y="9729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0" name="Google Shape;3660;p38"/>
            <p:cNvGrpSpPr/>
            <p:nvPr/>
          </p:nvGrpSpPr>
          <p:grpSpPr>
            <a:xfrm>
              <a:off x="2752413" y="3342733"/>
              <a:ext cx="867416" cy="867416"/>
              <a:chOff x="505293" y="2378482"/>
              <a:chExt cx="680326" cy="680326"/>
            </a:xfrm>
          </p:grpSpPr>
          <p:sp>
            <p:nvSpPr>
              <p:cNvPr id="3661" name="Google Shape;3661;p38"/>
              <p:cNvSpPr/>
              <p:nvPr/>
            </p:nvSpPr>
            <p:spPr>
              <a:xfrm>
                <a:off x="621672" y="2495068"/>
                <a:ext cx="521853" cy="52639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1" extrusionOk="0">
                    <a:moveTo>
                      <a:pt x="2326" y="1"/>
                    </a:moveTo>
                    <a:lnTo>
                      <a:pt x="0" y="2349"/>
                    </a:lnTo>
                    <a:cubicBezTo>
                      <a:pt x="91" y="2415"/>
                      <a:pt x="181" y="2484"/>
                      <a:pt x="295" y="2551"/>
                    </a:cubicBezTo>
                    <a:lnTo>
                      <a:pt x="2529" y="293"/>
                    </a:lnTo>
                    <a:cubicBezTo>
                      <a:pt x="2484" y="203"/>
                      <a:pt x="2417" y="91"/>
                      <a:pt x="2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8"/>
              <p:cNvSpPr/>
              <p:nvPr/>
            </p:nvSpPr>
            <p:spPr>
              <a:xfrm>
                <a:off x="547181" y="2420577"/>
                <a:ext cx="521853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1"/>
                    </a:moveTo>
                    <a:lnTo>
                      <a:pt x="0" y="2235"/>
                    </a:lnTo>
                    <a:cubicBezTo>
                      <a:pt x="45" y="2348"/>
                      <a:pt x="114" y="2439"/>
                      <a:pt x="204" y="2529"/>
                    </a:cubicBezTo>
                    <a:lnTo>
                      <a:pt x="2529" y="203"/>
                    </a:lnTo>
                    <a:cubicBezTo>
                      <a:pt x="2438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8"/>
              <p:cNvSpPr/>
              <p:nvPr/>
            </p:nvSpPr>
            <p:spPr>
              <a:xfrm>
                <a:off x="728972" y="2602161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3" y="0"/>
                    </a:moveTo>
                    <a:lnTo>
                      <a:pt x="0" y="2122"/>
                    </a:lnTo>
                    <a:cubicBezTo>
                      <a:pt x="136" y="2167"/>
                      <a:pt x="271" y="2212"/>
                      <a:pt x="407" y="2212"/>
                    </a:cubicBezTo>
                    <a:lnTo>
                      <a:pt x="2213" y="406"/>
                    </a:lnTo>
                    <a:cubicBezTo>
                      <a:pt x="2189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8"/>
              <p:cNvSpPr/>
              <p:nvPr/>
            </p:nvSpPr>
            <p:spPr>
              <a:xfrm>
                <a:off x="505293" y="2378482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23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8" y="46"/>
                      <a:pt x="1942" y="24"/>
                      <a:pt x="1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8"/>
              <p:cNvSpPr/>
              <p:nvPr/>
            </p:nvSpPr>
            <p:spPr>
              <a:xfrm>
                <a:off x="882494" y="2756095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9" y="0"/>
                    </a:moveTo>
                    <a:lnTo>
                      <a:pt x="1" y="1466"/>
                    </a:lnTo>
                    <a:cubicBezTo>
                      <a:pt x="362" y="1445"/>
                      <a:pt x="723" y="1286"/>
                      <a:pt x="994" y="993"/>
                    </a:cubicBezTo>
                    <a:cubicBezTo>
                      <a:pt x="1265" y="722"/>
                      <a:pt x="1424" y="361"/>
                      <a:pt x="1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8"/>
              <p:cNvSpPr/>
              <p:nvPr/>
            </p:nvSpPr>
            <p:spPr>
              <a:xfrm>
                <a:off x="505293" y="2378482"/>
                <a:ext cx="302918" cy="30766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49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6" y="46"/>
                      <a:pt x="768" y="205"/>
                      <a:pt x="474" y="497"/>
                    </a:cubicBezTo>
                    <a:cubicBezTo>
                      <a:pt x="203" y="768"/>
                      <a:pt x="46" y="1129"/>
                      <a:pt x="1" y="149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7" name="Google Shape;3667;p38"/>
            <p:cNvSpPr/>
            <p:nvPr/>
          </p:nvSpPr>
          <p:spPr>
            <a:xfrm>
              <a:off x="2282153" y="1282779"/>
              <a:ext cx="4414050" cy="2453046"/>
            </a:xfrm>
            <a:custGeom>
              <a:avLst/>
              <a:gdLst/>
              <a:ahLst/>
              <a:cxnLst/>
              <a:rect l="l" t="t" r="r" b="b"/>
              <a:pathLst>
                <a:path w="14900" h="9729" extrusionOk="0">
                  <a:moveTo>
                    <a:pt x="1" y="0"/>
                  </a:moveTo>
                  <a:lnTo>
                    <a:pt x="1" y="9729"/>
                  </a:lnTo>
                  <a:lnTo>
                    <a:pt x="14900" y="9729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3480794" y="3472113"/>
              <a:ext cx="3166055" cy="516714"/>
            </a:xfrm>
            <a:custGeom>
              <a:avLst/>
              <a:gdLst/>
              <a:ahLst/>
              <a:cxnLst/>
              <a:rect l="l" t="t" r="r" b="b"/>
              <a:pathLst>
                <a:path w="12034" h="1964" extrusionOk="0">
                  <a:moveTo>
                    <a:pt x="12034" y="1964"/>
                  </a:moveTo>
                  <a:lnTo>
                    <a:pt x="1" y="1964"/>
                  </a:lnTo>
                  <a:lnTo>
                    <a:pt x="1" y="1"/>
                  </a:lnTo>
                  <a:lnTo>
                    <a:pt x="1203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8"/>
            <p:cNvSpPr/>
            <p:nvPr/>
          </p:nvSpPr>
          <p:spPr>
            <a:xfrm>
              <a:off x="5052243" y="3891834"/>
              <a:ext cx="469094" cy="469357"/>
            </a:xfrm>
            <a:custGeom>
              <a:avLst/>
              <a:gdLst/>
              <a:ahLst/>
              <a:cxnLst/>
              <a:rect l="l" t="t" r="r" b="b"/>
              <a:pathLst>
                <a:path w="1783" h="1784" extrusionOk="0">
                  <a:moveTo>
                    <a:pt x="903" y="272"/>
                  </a:moveTo>
                  <a:lnTo>
                    <a:pt x="1536" y="904"/>
                  </a:lnTo>
                  <a:lnTo>
                    <a:pt x="903" y="1536"/>
                  </a:lnTo>
                  <a:lnTo>
                    <a:pt x="271" y="904"/>
                  </a:lnTo>
                  <a:lnTo>
                    <a:pt x="903" y="272"/>
                  </a:lnTo>
                  <a:close/>
                  <a:moveTo>
                    <a:pt x="903" y="1"/>
                  </a:moveTo>
                  <a:lnTo>
                    <a:pt x="0" y="904"/>
                  </a:lnTo>
                  <a:lnTo>
                    <a:pt x="903" y="1783"/>
                  </a:lnTo>
                  <a:lnTo>
                    <a:pt x="1783" y="90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8"/>
            <p:cNvSpPr/>
            <p:nvPr/>
          </p:nvSpPr>
          <p:spPr>
            <a:xfrm>
              <a:off x="2108783" y="1960761"/>
              <a:ext cx="926875" cy="160486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1" name="Google Shape;3671;p38"/>
            <p:cNvGrpSpPr/>
            <p:nvPr/>
          </p:nvGrpSpPr>
          <p:grpSpPr>
            <a:xfrm>
              <a:off x="4853078" y="747069"/>
              <a:ext cx="867416" cy="867416"/>
              <a:chOff x="2152874" y="342667"/>
              <a:chExt cx="680326" cy="680326"/>
            </a:xfrm>
          </p:grpSpPr>
          <p:sp>
            <p:nvSpPr>
              <p:cNvPr id="3672" name="Google Shape;3672;p38"/>
              <p:cNvSpPr/>
              <p:nvPr/>
            </p:nvSpPr>
            <p:spPr>
              <a:xfrm>
                <a:off x="2530074" y="720280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8" y="0"/>
                    </a:moveTo>
                    <a:lnTo>
                      <a:pt x="0" y="1466"/>
                    </a:lnTo>
                    <a:cubicBezTo>
                      <a:pt x="361" y="1421"/>
                      <a:pt x="722" y="1264"/>
                      <a:pt x="993" y="993"/>
                    </a:cubicBezTo>
                    <a:cubicBezTo>
                      <a:pt x="1288" y="722"/>
                      <a:pt x="1445" y="361"/>
                      <a:pt x="1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8"/>
              <p:cNvSpPr/>
              <p:nvPr/>
            </p:nvSpPr>
            <p:spPr>
              <a:xfrm>
                <a:off x="2376346" y="566346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7"/>
                      <a:pt x="272" y="2191"/>
                      <a:pt x="407" y="2212"/>
                    </a:cubicBezTo>
                    <a:lnTo>
                      <a:pt x="2213" y="406"/>
                    </a:lnTo>
                    <a:cubicBezTo>
                      <a:pt x="2213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8"/>
              <p:cNvSpPr/>
              <p:nvPr/>
            </p:nvSpPr>
            <p:spPr>
              <a:xfrm>
                <a:off x="2269047" y="459253"/>
                <a:ext cx="526805" cy="522059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30" extrusionOk="0">
                    <a:moveTo>
                      <a:pt x="2349" y="1"/>
                    </a:moveTo>
                    <a:lnTo>
                      <a:pt x="1" y="2325"/>
                    </a:lnTo>
                    <a:cubicBezTo>
                      <a:pt x="91" y="2415"/>
                      <a:pt x="205" y="2484"/>
                      <a:pt x="295" y="2529"/>
                    </a:cubicBezTo>
                    <a:lnTo>
                      <a:pt x="2553" y="293"/>
                    </a:lnTo>
                    <a:cubicBezTo>
                      <a:pt x="2484" y="181"/>
                      <a:pt x="2417" y="91"/>
                      <a:pt x="23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8"/>
              <p:cNvSpPr/>
              <p:nvPr/>
            </p:nvSpPr>
            <p:spPr>
              <a:xfrm>
                <a:off x="2194556" y="384762"/>
                <a:ext cx="522059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236" y="1"/>
                    </a:moveTo>
                    <a:lnTo>
                      <a:pt x="1" y="2235"/>
                    </a:lnTo>
                    <a:cubicBezTo>
                      <a:pt x="46" y="2348"/>
                      <a:pt x="136" y="2439"/>
                      <a:pt x="205" y="2529"/>
                    </a:cubicBezTo>
                    <a:lnTo>
                      <a:pt x="2529" y="203"/>
                    </a:lnTo>
                    <a:cubicBezTo>
                      <a:pt x="2439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8"/>
              <p:cNvSpPr/>
              <p:nvPr/>
            </p:nvSpPr>
            <p:spPr>
              <a:xfrm>
                <a:off x="2152874" y="342667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24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8"/>
              <p:cNvSpPr/>
              <p:nvPr/>
            </p:nvSpPr>
            <p:spPr>
              <a:xfrm>
                <a:off x="2152874" y="342667"/>
                <a:ext cx="307664" cy="30312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69" extrusionOk="0">
                    <a:moveTo>
                      <a:pt x="1490" y="1"/>
                    </a:moveTo>
                    <a:cubicBezTo>
                      <a:pt x="1129" y="46"/>
                      <a:pt x="768" y="205"/>
                      <a:pt x="497" y="476"/>
                    </a:cubicBezTo>
                    <a:cubicBezTo>
                      <a:pt x="203" y="768"/>
                      <a:pt x="46" y="1108"/>
                      <a:pt x="0" y="1469"/>
                    </a:cubicBezTo>
                    <a:lnTo>
                      <a:pt x="14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8" name="Google Shape;3678;p38"/>
            <p:cNvSpPr/>
            <p:nvPr/>
          </p:nvSpPr>
          <p:spPr>
            <a:xfrm>
              <a:off x="6109385" y="1764628"/>
              <a:ext cx="926875" cy="160750"/>
            </a:xfrm>
            <a:custGeom>
              <a:avLst/>
              <a:gdLst/>
              <a:ahLst/>
              <a:cxnLst/>
              <a:rect l="l" t="t" r="r" b="b"/>
              <a:pathLst>
                <a:path w="3523" h="611" extrusionOk="0">
                  <a:moveTo>
                    <a:pt x="745" y="0"/>
                  </a:moveTo>
                  <a:lnTo>
                    <a:pt x="407" y="340"/>
                  </a:lnTo>
                  <a:lnTo>
                    <a:pt x="113" y="69"/>
                  </a:lnTo>
                  <a:lnTo>
                    <a:pt x="1" y="204"/>
                  </a:lnTo>
                  <a:lnTo>
                    <a:pt x="407" y="610"/>
                  </a:lnTo>
                  <a:lnTo>
                    <a:pt x="745" y="271"/>
                  </a:lnTo>
                  <a:lnTo>
                    <a:pt x="1084" y="610"/>
                  </a:lnTo>
                  <a:lnTo>
                    <a:pt x="1422" y="271"/>
                  </a:lnTo>
                  <a:lnTo>
                    <a:pt x="1762" y="610"/>
                  </a:lnTo>
                  <a:lnTo>
                    <a:pt x="2099" y="271"/>
                  </a:lnTo>
                  <a:lnTo>
                    <a:pt x="2439" y="610"/>
                  </a:lnTo>
                  <a:lnTo>
                    <a:pt x="2776" y="271"/>
                  </a:lnTo>
                  <a:lnTo>
                    <a:pt x="3116" y="610"/>
                  </a:lnTo>
                  <a:lnTo>
                    <a:pt x="3522" y="204"/>
                  </a:lnTo>
                  <a:lnTo>
                    <a:pt x="3409" y="69"/>
                  </a:lnTo>
                  <a:lnTo>
                    <a:pt x="3116" y="340"/>
                  </a:lnTo>
                  <a:lnTo>
                    <a:pt x="2776" y="0"/>
                  </a:lnTo>
                  <a:lnTo>
                    <a:pt x="2439" y="340"/>
                  </a:lnTo>
                  <a:lnTo>
                    <a:pt x="2099" y="0"/>
                  </a:lnTo>
                  <a:lnTo>
                    <a:pt x="1762" y="340"/>
                  </a:lnTo>
                  <a:lnTo>
                    <a:pt x="1422" y="0"/>
                  </a:lnTo>
                  <a:lnTo>
                    <a:pt x="1084" y="34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8"/>
            <p:cNvSpPr/>
            <p:nvPr/>
          </p:nvSpPr>
          <p:spPr>
            <a:xfrm>
              <a:off x="2054062" y="3034318"/>
              <a:ext cx="356490" cy="362805"/>
            </a:xfrm>
            <a:custGeom>
              <a:avLst/>
              <a:gdLst/>
              <a:ahLst/>
              <a:cxnLst/>
              <a:rect l="l" t="t" r="r" b="b"/>
              <a:pathLst>
                <a:path w="1355" h="1379" extrusionOk="0">
                  <a:moveTo>
                    <a:pt x="678" y="181"/>
                  </a:moveTo>
                  <a:cubicBezTo>
                    <a:pt x="949" y="181"/>
                    <a:pt x="1174" y="407"/>
                    <a:pt x="1174" y="678"/>
                  </a:cubicBezTo>
                  <a:cubicBezTo>
                    <a:pt x="1174" y="972"/>
                    <a:pt x="949" y="1174"/>
                    <a:pt x="678" y="1174"/>
                  </a:cubicBezTo>
                  <a:cubicBezTo>
                    <a:pt x="407" y="1174"/>
                    <a:pt x="181" y="972"/>
                    <a:pt x="181" y="678"/>
                  </a:cubicBezTo>
                  <a:cubicBezTo>
                    <a:pt x="181" y="407"/>
                    <a:pt x="407" y="181"/>
                    <a:pt x="678" y="181"/>
                  </a:cubicBezTo>
                  <a:close/>
                  <a:moveTo>
                    <a:pt x="678" y="0"/>
                  </a:moveTo>
                  <a:cubicBezTo>
                    <a:pt x="295" y="0"/>
                    <a:pt x="0" y="316"/>
                    <a:pt x="0" y="678"/>
                  </a:cubicBezTo>
                  <a:cubicBezTo>
                    <a:pt x="0" y="1062"/>
                    <a:pt x="295" y="1378"/>
                    <a:pt x="678" y="1378"/>
                  </a:cubicBezTo>
                  <a:cubicBezTo>
                    <a:pt x="1062" y="1378"/>
                    <a:pt x="1355" y="1062"/>
                    <a:pt x="1355" y="678"/>
                  </a:cubicBezTo>
                  <a:cubicBezTo>
                    <a:pt x="1355" y="316"/>
                    <a:pt x="1062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0" name="Google Shape;3680;p38"/>
            <p:cNvGrpSpPr/>
            <p:nvPr/>
          </p:nvGrpSpPr>
          <p:grpSpPr>
            <a:xfrm>
              <a:off x="2696097" y="1492947"/>
              <a:ext cx="285456" cy="285456"/>
              <a:chOff x="541104" y="910944"/>
              <a:chExt cx="223887" cy="223887"/>
            </a:xfrm>
          </p:grpSpPr>
          <p:sp>
            <p:nvSpPr>
              <p:cNvPr id="3681" name="Google Shape;3681;p38"/>
              <p:cNvSpPr/>
              <p:nvPr/>
            </p:nvSpPr>
            <p:spPr>
              <a:xfrm>
                <a:off x="541104" y="1004212"/>
                <a:ext cx="223887" cy="37349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81" extrusionOk="0">
                    <a:moveTo>
                      <a:pt x="0" y="0"/>
                    </a:moveTo>
                    <a:lnTo>
                      <a:pt x="0" y="181"/>
                    </a:lnTo>
                    <a:lnTo>
                      <a:pt x="1084" y="181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8"/>
              <p:cNvSpPr/>
              <p:nvPr/>
            </p:nvSpPr>
            <p:spPr>
              <a:xfrm>
                <a:off x="634166" y="910944"/>
                <a:ext cx="37555" cy="22388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85" extrusionOk="0">
                    <a:moveTo>
                      <a:pt x="1" y="1"/>
                    </a:moveTo>
                    <a:lnTo>
                      <a:pt x="1" y="1084"/>
                    </a:lnTo>
                    <a:lnTo>
                      <a:pt x="182" y="1084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3" name="Google Shape;3683;p38"/>
            <p:cNvSpPr/>
            <p:nvPr/>
          </p:nvSpPr>
          <p:spPr>
            <a:xfrm>
              <a:off x="2108780" y="661924"/>
              <a:ext cx="409898" cy="309134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4" name="Google Shape;3684;p38"/>
          <p:cNvSpPr txBox="1">
            <a:spLocks noGrp="1"/>
          </p:cNvSpPr>
          <p:nvPr>
            <p:ph type="title"/>
          </p:nvPr>
        </p:nvSpPr>
        <p:spPr>
          <a:xfrm>
            <a:off x="2318725" y="1417394"/>
            <a:ext cx="4457400" cy="16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Conceptos Básicos</a:t>
            </a:r>
            <a:endParaRPr b="1"/>
          </a:p>
        </p:txBody>
      </p:sp>
      <p:sp>
        <p:nvSpPr>
          <p:cNvPr id="3685" name="Google Shape;3685;p38"/>
          <p:cNvSpPr txBox="1">
            <a:spLocks noGrp="1"/>
          </p:cNvSpPr>
          <p:nvPr>
            <p:ph type="subTitle" idx="1"/>
          </p:nvPr>
        </p:nvSpPr>
        <p:spPr>
          <a:xfrm>
            <a:off x="3551750" y="3430001"/>
            <a:ext cx="31809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Música</a:t>
            </a:r>
            <a:endParaRPr dirty="0"/>
          </a:p>
        </p:txBody>
      </p:sp>
      <p:sp>
        <p:nvSpPr>
          <p:cNvPr id="3686" name="Google Shape;3686;p38"/>
          <p:cNvSpPr txBox="1"/>
          <p:nvPr/>
        </p:nvSpPr>
        <p:spPr>
          <a:xfrm>
            <a:off x="6732650" y="203225"/>
            <a:ext cx="2293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95959"/>
                </a:solidFill>
              </a:rPr>
              <a:t>8° Básico - Música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687" name="Google Shape;3687;p38"/>
          <p:cNvSpPr txBox="1"/>
          <p:nvPr/>
        </p:nvSpPr>
        <p:spPr>
          <a:xfrm>
            <a:off x="200250" y="4099088"/>
            <a:ext cx="2576400" cy="9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595959"/>
                </a:solidFill>
              </a:rPr>
              <a:t>Prof. Camila Barraza Rosales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95959"/>
                </a:solidFill>
              </a:rPr>
              <a:t>Clase N° 2</a:t>
            </a:r>
            <a:endParaRPr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595959"/>
                </a:solidFill>
              </a:rPr>
              <a:t>Jueves 12 marzo 2021</a:t>
            </a:r>
            <a:endParaRPr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595959"/>
                </a:solidFill>
              </a:rPr>
              <a:t>OA3</a:t>
            </a:r>
            <a:endParaRPr dirty="0">
              <a:solidFill>
                <a:srgbClr val="21212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Google Shape;3997;p47"/>
          <p:cNvSpPr txBox="1">
            <a:spLocks noGrp="1"/>
          </p:cNvSpPr>
          <p:nvPr>
            <p:ph type="title"/>
          </p:nvPr>
        </p:nvSpPr>
        <p:spPr>
          <a:xfrm>
            <a:off x="909500" y="643569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Observa los videos-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</a:rPr>
              <a:t>Responde las siguientes preguntas.</a:t>
            </a:r>
            <a:endParaRPr sz="1800"/>
          </a:p>
        </p:txBody>
      </p:sp>
      <p:sp>
        <p:nvSpPr>
          <p:cNvPr id="3998" name="Google Shape;3998;p47"/>
          <p:cNvSpPr txBox="1">
            <a:spLocks noGrp="1"/>
          </p:cNvSpPr>
          <p:nvPr>
            <p:ph type="subTitle" idx="1"/>
          </p:nvPr>
        </p:nvSpPr>
        <p:spPr>
          <a:xfrm>
            <a:off x="1091600" y="1667975"/>
            <a:ext cx="6504900" cy="21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/>
              <a:t>Preguntas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¿Qué es el ritmo y como se escribe en música?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>
                <a:solidFill>
                  <a:schemeClr val="dk1"/>
                </a:solidFill>
              </a:rPr>
              <a:t>¿Qué es la melodía?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¿Qué son las dinámicas? Menciona algunas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¿Qué son las agógicas? Menciona algunas</a:t>
            </a:r>
            <a:endParaRPr sz="1800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48"/>
          <p:cNvSpPr/>
          <p:nvPr/>
        </p:nvSpPr>
        <p:spPr>
          <a:xfrm>
            <a:off x="3221700" y="3986350"/>
            <a:ext cx="5407806" cy="78928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48"/>
          <p:cNvSpPr/>
          <p:nvPr/>
        </p:nvSpPr>
        <p:spPr>
          <a:xfrm>
            <a:off x="1761056" y="272945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59" y="271"/>
                </a:cubicBezTo>
                <a:cubicBezTo>
                  <a:pt x="91" y="271"/>
                  <a:pt x="24" y="226"/>
                  <a:pt x="24" y="158"/>
                </a:cubicBezTo>
                <a:cubicBezTo>
                  <a:pt x="24" y="67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26"/>
                  <a:pt x="69" y="317"/>
                  <a:pt x="159" y="317"/>
                </a:cubicBezTo>
                <a:cubicBezTo>
                  <a:pt x="249" y="317"/>
                  <a:pt x="316" y="226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48"/>
          <p:cNvSpPr/>
          <p:nvPr/>
        </p:nvSpPr>
        <p:spPr>
          <a:xfrm>
            <a:off x="1606920" y="272945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60" y="271"/>
                </a:cubicBezTo>
                <a:cubicBezTo>
                  <a:pt x="91" y="271"/>
                  <a:pt x="46" y="226"/>
                  <a:pt x="46" y="158"/>
                </a:cubicBezTo>
                <a:cubicBezTo>
                  <a:pt x="46" y="67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26"/>
                  <a:pt x="69" y="317"/>
                  <a:pt x="160" y="317"/>
                </a:cubicBezTo>
                <a:cubicBezTo>
                  <a:pt x="250" y="317"/>
                  <a:pt x="317" y="226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48"/>
          <p:cNvSpPr/>
          <p:nvPr/>
        </p:nvSpPr>
        <p:spPr>
          <a:xfrm>
            <a:off x="1452985" y="2729452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67"/>
                  <a:pt x="295" y="158"/>
                </a:cubicBezTo>
                <a:cubicBezTo>
                  <a:pt x="295" y="226"/>
                  <a:pt x="249" y="271"/>
                  <a:pt x="181" y="271"/>
                </a:cubicBezTo>
                <a:cubicBezTo>
                  <a:pt x="90" y="271"/>
                  <a:pt x="45" y="226"/>
                  <a:pt x="45" y="158"/>
                </a:cubicBezTo>
                <a:cubicBezTo>
                  <a:pt x="45" y="67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26"/>
                  <a:pt x="90" y="317"/>
                  <a:pt x="181" y="317"/>
                </a:cubicBezTo>
                <a:cubicBezTo>
                  <a:pt x="249" y="317"/>
                  <a:pt x="340" y="226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48"/>
          <p:cNvSpPr/>
          <p:nvPr/>
        </p:nvSpPr>
        <p:spPr>
          <a:xfrm>
            <a:off x="1303667" y="272945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67"/>
                  <a:pt x="271" y="158"/>
                </a:cubicBezTo>
                <a:cubicBezTo>
                  <a:pt x="271" y="226"/>
                  <a:pt x="226" y="271"/>
                  <a:pt x="157" y="271"/>
                </a:cubicBezTo>
                <a:cubicBezTo>
                  <a:pt x="90" y="271"/>
                  <a:pt x="22" y="226"/>
                  <a:pt x="22" y="158"/>
                </a:cubicBezTo>
                <a:cubicBezTo>
                  <a:pt x="22" y="67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7" y="317"/>
                </a:cubicBezTo>
                <a:cubicBezTo>
                  <a:pt x="247" y="317"/>
                  <a:pt x="316" y="226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8" name="Google Shape;4008;p48"/>
          <p:cNvSpPr/>
          <p:nvPr/>
        </p:nvSpPr>
        <p:spPr>
          <a:xfrm>
            <a:off x="1149531" y="272945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26"/>
                  <a:pt x="67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9" name="Google Shape;4009;p48"/>
          <p:cNvSpPr/>
          <p:nvPr/>
        </p:nvSpPr>
        <p:spPr>
          <a:xfrm>
            <a:off x="995396" y="2729452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67"/>
                  <a:pt x="294" y="158"/>
                </a:cubicBezTo>
                <a:cubicBezTo>
                  <a:pt x="294" y="226"/>
                  <a:pt x="227" y="271"/>
                  <a:pt x="158" y="271"/>
                </a:cubicBezTo>
                <a:cubicBezTo>
                  <a:pt x="91" y="271"/>
                  <a:pt x="23" y="226"/>
                  <a:pt x="23" y="158"/>
                </a:cubicBezTo>
                <a:cubicBezTo>
                  <a:pt x="23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26"/>
                  <a:pt x="68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48"/>
          <p:cNvSpPr/>
          <p:nvPr/>
        </p:nvSpPr>
        <p:spPr>
          <a:xfrm>
            <a:off x="841461" y="272945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8" y="317"/>
                </a:cubicBezTo>
                <a:cubicBezTo>
                  <a:pt x="248" y="317"/>
                  <a:pt x="316" y="226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48"/>
          <p:cNvSpPr/>
          <p:nvPr/>
        </p:nvSpPr>
        <p:spPr>
          <a:xfrm>
            <a:off x="1761056" y="257551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7"/>
                </a:cubicBezTo>
                <a:cubicBezTo>
                  <a:pt x="24" y="90"/>
                  <a:pt x="91" y="22"/>
                  <a:pt x="159" y="22"/>
                </a:cubicBezTo>
                <a:close/>
                <a:moveTo>
                  <a:pt x="159" y="0"/>
                </a:moveTo>
                <a:cubicBezTo>
                  <a:pt x="69" y="0"/>
                  <a:pt x="0" y="67"/>
                  <a:pt x="0" y="157"/>
                </a:cubicBezTo>
                <a:cubicBezTo>
                  <a:pt x="0" y="247"/>
                  <a:pt x="69" y="316"/>
                  <a:pt x="159" y="316"/>
                </a:cubicBezTo>
                <a:cubicBezTo>
                  <a:pt x="249" y="316"/>
                  <a:pt x="316" y="247"/>
                  <a:pt x="316" y="157"/>
                </a:cubicBezTo>
                <a:cubicBezTo>
                  <a:pt x="316" y="67"/>
                  <a:pt x="249" y="0"/>
                  <a:pt x="159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48"/>
          <p:cNvSpPr/>
          <p:nvPr/>
        </p:nvSpPr>
        <p:spPr>
          <a:xfrm>
            <a:off x="1606920" y="257551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7"/>
                </a:cubicBezTo>
                <a:cubicBezTo>
                  <a:pt x="46" y="90"/>
                  <a:pt x="91" y="22"/>
                  <a:pt x="160" y="22"/>
                </a:cubicBezTo>
                <a:close/>
                <a:moveTo>
                  <a:pt x="160" y="0"/>
                </a:moveTo>
                <a:cubicBezTo>
                  <a:pt x="69" y="0"/>
                  <a:pt x="1" y="67"/>
                  <a:pt x="1" y="157"/>
                </a:cubicBezTo>
                <a:cubicBezTo>
                  <a:pt x="1" y="247"/>
                  <a:pt x="69" y="316"/>
                  <a:pt x="160" y="316"/>
                </a:cubicBezTo>
                <a:cubicBezTo>
                  <a:pt x="250" y="316"/>
                  <a:pt x="317" y="247"/>
                  <a:pt x="317" y="157"/>
                </a:cubicBezTo>
                <a:cubicBezTo>
                  <a:pt x="317" y="67"/>
                  <a:pt x="250" y="0"/>
                  <a:pt x="160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3" name="Google Shape;4013;p48"/>
          <p:cNvSpPr/>
          <p:nvPr/>
        </p:nvSpPr>
        <p:spPr>
          <a:xfrm>
            <a:off x="1452985" y="2575518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0"/>
                  <a:pt x="295" y="157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7"/>
                </a:cubicBezTo>
                <a:cubicBezTo>
                  <a:pt x="45" y="90"/>
                  <a:pt x="90" y="22"/>
                  <a:pt x="181" y="22"/>
                </a:cubicBezTo>
                <a:close/>
                <a:moveTo>
                  <a:pt x="181" y="0"/>
                </a:moveTo>
                <a:cubicBezTo>
                  <a:pt x="90" y="0"/>
                  <a:pt x="0" y="67"/>
                  <a:pt x="0" y="157"/>
                </a:cubicBezTo>
                <a:cubicBezTo>
                  <a:pt x="0" y="247"/>
                  <a:pt x="90" y="316"/>
                  <a:pt x="181" y="316"/>
                </a:cubicBezTo>
                <a:cubicBezTo>
                  <a:pt x="249" y="316"/>
                  <a:pt x="340" y="247"/>
                  <a:pt x="340" y="157"/>
                </a:cubicBezTo>
                <a:cubicBezTo>
                  <a:pt x="340" y="67"/>
                  <a:pt x="249" y="0"/>
                  <a:pt x="181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48"/>
          <p:cNvSpPr/>
          <p:nvPr/>
        </p:nvSpPr>
        <p:spPr>
          <a:xfrm>
            <a:off x="1303667" y="257551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0"/>
                  <a:pt x="271" y="157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7"/>
                </a:cubicBezTo>
                <a:cubicBezTo>
                  <a:pt x="22" y="90"/>
                  <a:pt x="90" y="22"/>
                  <a:pt x="157" y="22"/>
                </a:cubicBezTo>
                <a:close/>
                <a:moveTo>
                  <a:pt x="157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7" y="316"/>
                </a:cubicBezTo>
                <a:cubicBezTo>
                  <a:pt x="247" y="316"/>
                  <a:pt x="316" y="247"/>
                  <a:pt x="316" y="157"/>
                </a:cubicBezTo>
                <a:cubicBezTo>
                  <a:pt x="316" y="67"/>
                  <a:pt x="247" y="0"/>
                  <a:pt x="157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5" name="Google Shape;4015;p48"/>
          <p:cNvSpPr/>
          <p:nvPr/>
        </p:nvSpPr>
        <p:spPr>
          <a:xfrm>
            <a:off x="1149531" y="257551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1" y="67"/>
                  <a:pt x="1" y="157"/>
                </a:cubicBezTo>
                <a:cubicBezTo>
                  <a:pt x="1" y="247"/>
                  <a:pt x="67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48"/>
          <p:cNvSpPr/>
          <p:nvPr/>
        </p:nvSpPr>
        <p:spPr>
          <a:xfrm>
            <a:off x="995396" y="2575518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0"/>
                  <a:pt x="294" y="157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7"/>
                </a:cubicBezTo>
                <a:cubicBezTo>
                  <a:pt x="23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8" y="0"/>
                  <a:pt x="1" y="67"/>
                  <a:pt x="1" y="157"/>
                </a:cubicBezTo>
                <a:cubicBezTo>
                  <a:pt x="1" y="247"/>
                  <a:pt x="68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48"/>
          <p:cNvSpPr/>
          <p:nvPr/>
        </p:nvSpPr>
        <p:spPr>
          <a:xfrm>
            <a:off x="841461" y="257551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8" y="316"/>
                </a:cubicBezTo>
                <a:cubicBezTo>
                  <a:pt x="248" y="316"/>
                  <a:pt x="316" y="247"/>
                  <a:pt x="316" y="157"/>
                </a:cubicBezTo>
                <a:cubicBezTo>
                  <a:pt x="316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8" name="Google Shape;4018;p48"/>
          <p:cNvSpPr/>
          <p:nvPr/>
        </p:nvSpPr>
        <p:spPr>
          <a:xfrm>
            <a:off x="1761056" y="242138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8"/>
                </a:cubicBezTo>
                <a:cubicBezTo>
                  <a:pt x="24" y="91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9" name="Google Shape;4019;p48"/>
          <p:cNvSpPr/>
          <p:nvPr/>
        </p:nvSpPr>
        <p:spPr>
          <a:xfrm>
            <a:off x="1606920" y="242138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8"/>
                </a:cubicBezTo>
                <a:cubicBezTo>
                  <a:pt x="46" y="91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0" name="Google Shape;4020;p48"/>
          <p:cNvSpPr/>
          <p:nvPr/>
        </p:nvSpPr>
        <p:spPr>
          <a:xfrm>
            <a:off x="1452985" y="2421382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1"/>
                  <a:pt x="295" y="158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8"/>
                </a:cubicBezTo>
                <a:cubicBezTo>
                  <a:pt x="45" y="91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1" name="Google Shape;4021;p48"/>
          <p:cNvSpPr/>
          <p:nvPr/>
        </p:nvSpPr>
        <p:spPr>
          <a:xfrm>
            <a:off x="1303667" y="242138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1"/>
                  <a:pt x="271" y="158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8"/>
                </a:cubicBezTo>
                <a:cubicBezTo>
                  <a:pt x="22" y="91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2" name="Google Shape;4022;p48"/>
          <p:cNvSpPr/>
          <p:nvPr/>
        </p:nvSpPr>
        <p:spPr>
          <a:xfrm>
            <a:off x="1149531" y="242138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3" name="Google Shape;4023;p48"/>
          <p:cNvSpPr/>
          <p:nvPr/>
        </p:nvSpPr>
        <p:spPr>
          <a:xfrm>
            <a:off x="995396" y="2421382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1"/>
                  <a:pt x="294" y="158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8"/>
                </a:cubicBezTo>
                <a:cubicBezTo>
                  <a:pt x="23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48"/>
          <p:cNvSpPr/>
          <p:nvPr/>
        </p:nvSpPr>
        <p:spPr>
          <a:xfrm>
            <a:off x="841461" y="242138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5" name="Google Shape;4025;p48"/>
          <p:cNvSpPr/>
          <p:nvPr/>
        </p:nvSpPr>
        <p:spPr>
          <a:xfrm>
            <a:off x="1761056" y="226724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59" y="294"/>
                </a:cubicBezTo>
                <a:cubicBezTo>
                  <a:pt x="91" y="294"/>
                  <a:pt x="24" y="227"/>
                  <a:pt x="24" y="158"/>
                </a:cubicBezTo>
                <a:cubicBezTo>
                  <a:pt x="24" y="91"/>
                  <a:pt x="91" y="46"/>
                  <a:pt x="159" y="46"/>
                </a:cubicBezTo>
                <a:close/>
                <a:moveTo>
                  <a:pt x="159" y="1"/>
                </a:moveTo>
                <a:cubicBezTo>
                  <a:pt x="69" y="1"/>
                  <a:pt x="0" y="68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8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48"/>
          <p:cNvSpPr/>
          <p:nvPr/>
        </p:nvSpPr>
        <p:spPr>
          <a:xfrm>
            <a:off x="1606920" y="226724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60" y="294"/>
                </a:cubicBezTo>
                <a:cubicBezTo>
                  <a:pt x="91" y="294"/>
                  <a:pt x="46" y="227"/>
                  <a:pt x="46" y="158"/>
                </a:cubicBezTo>
                <a:cubicBezTo>
                  <a:pt x="46" y="91"/>
                  <a:pt x="91" y="46"/>
                  <a:pt x="160" y="46"/>
                </a:cubicBezTo>
                <a:close/>
                <a:moveTo>
                  <a:pt x="160" y="1"/>
                </a:moveTo>
                <a:cubicBezTo>
                  <a:pt x="69" y="1"/>
                  <a:pt x="1" y="68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8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48"/>
          <p:cNvSpPr/>
          <p:nvPr/>
        </p:nvSpPr>
        <p:spPr>
          <a:xfrm>
            <a:off x="1452985" y="2267247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46"/>
                </a:moveTo>
                <a:cubicBezTo>
                  <a:pt x="249" y="46"/>
                  <a:pt x="295" y="91"/>
                  <a:pt x="295" y="158"/>
                </a:cubicBezTo>
                <a:cubicBezTo>
                  <a:pt x="295" y="227"/>
                  <a:pt x="249" y="294"/>
                  <a:pt x="181" y="294"/>
                </a:cubicBezTo>
                <a:cubicBezTo>
                  <a:pt x="90" y="294"/>
                  <a:pt x="45" y="227"/>
                  <a:pt x="45" y="158"/>
                </a:cubicBezTo>
                <a:cubicBezTo>
                  <a:pt x="45" y="91"/>
                  <a:pt x="90" y="46"/>
                  <a:pt x="181" y="46"/>
                </a:cubicBezTo>
                <a:close/>
                <a:moveTo>
                  <a:pt x="181" y="1"/>
                </a:moveTo>
                <a:cubicBezTo>
                  <a:pt x="90" y="1"/>
                  <a:pt x="0" y="68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8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48"/>
          <p:cNvSpPr/>
          <p:nvPr/>
        </p:nvSpPr>
        <p:spPr>
          <a:xfrm>
            <a:off x="1303667" y="226724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46"/>
                </a:moveTo>
                <a:cubicBezTo>
                  <a:pt x="226" y="46"/>
                  <a:pt x="271" y="91"/>
                  <a:pt x="271" y="158"/>
                </a:cubicBezTo>
                <a:cubicBezTo>
                  <a:pt x="271" y="227"/>
                  <a:pt x="226" y="294"/>
                  <a:pt x="157" y="294"/>
                </a:cubicBezTo>
                <a:cubicBezTo>
                  <a:pt x="90" y="294"/>
                  <a:pt x="22" y="227"/>
                  <a:pt x="22" y="158"/>
                </a:cubicBezTo>
                <a:cubicBezTo>
                  <a:pt x="22" y="91"/>
                  <a:pt x="90" y="46"/>
                  <a:pt x="157" y="46"/>
                </a:cubicBezTo>
                <a:close/>
                <a:moveTo>
                  <a:pt x="157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8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48"/>
          <p:cNvSpPr/>
          <p:nvPr/>
        </p:nvSpPr>
        <p:spPr>
          <a:xfrm>
            <a:off x="1149531" y="226724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1" y="68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48"/>
          <p:cNvSpPr/>
          <p:nvPr/>
        </p:nvSpPr>
        <p:spPr>
          <a:xfrm>
            <a:off x="995396" y="2267247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46"/>
                </a:moveTo>
                <a:cubicBezTo>
                  <a:pt x="227" y="46"/>
                  <a:pt x="294" y="91"/>
                  <a:pt x="294" y="158"/>
                </a:cubicBezTo>
                <a:cubicBezTo>
                  <a:pt x="294" y="227"/>
                  <a:pt x="227" y="294"/>
                  <a:pt x="158" y="294"/>
                </a:cubicBezTo>
                <a:cubicBezTo>
                  <a:pt x="91" y="294"/>
                  <a:pt x="23" y="227"/>
                  <a:pt x="23" y="158"/>
                </a:cubicBezTo>
                <a:cubicBezTo>
                  <a:pt x="23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8" y="1"/>
                  <a:pt x="1" y="68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48"/>
          <p:cNvSpPr/>
          <p:nvPr/>
        </p:nvSpPr>
        <p:spPr>
          <a:xfrm>
            <a:off x="841461" y="226724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48"/>
          <p:cNvSpPr/>
          <p:nvPr/>
        </p:nvSpPr>
        <p:spPr>
          <a:xfrm>
            <a:off x="773224" y="1469877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1"/>
                </a:lnTo>
                <a:lnTo>
                  <a:pt x="7044" y="8781"/>
                </a:lnTo>
                <a:lnTo>
                  <a:pt x="704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3" name="Google Shape;4033;p48"/>
          <p:cNvGrpSpPr/>
          <p:nvPr/>
        </p:nvGrpSpPr>
        <p:grpSpPr>
          <a:xfrm>
            <a:off x="660228" y="1352067"/>
            <a:ext cx="1413913" cy="1762515"/>
            <a:chOff x="4640100" y="1954800"/>
            <a:chExt cx="1521154" cy="1896197"/>
          </a:xfrm>
        </p:grpSpPr>
        <p:sp>
          <p:nvSpPr>
            <p:cNvPr id="4034" name="Google Shape;4034;p48"/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8"/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6" name="Google Shape;4036;p48"/>
          <p:cNvSpPr/>
          <p:nvPr/>
        </p:nvSpPr>
        <p:spPr>
          <a:xfrm>
            <a:off x="655415" y="1352067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48"/>
          <p:cNvSpPr txBox="1">
            <a:spLocks noGrp="1"/>
          </p:cNvSpPr>
          <p:nvPr>
            <p:ph type="title" idx="3"/>
          </p:nvPr>
        </p:nvSpPr>
        <p:spPr>
          <a:xfrm>
            <a:off x="660250" y="1319521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4038" name="Google Shape;4038;p48"/>
          <p:cNvSpPr txBox="1">
            <a:spLocks noGrp="1"/>
          </p:cNvSpPr>
          <p:nvPr>
            <p:ph type="subTitle" idx="1"/>
          </p:nvPr>
        </p:nvSpPr>
        <p:spPr>
          <a:xfrm>
            <a:off x="660250" y="2258930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Ritmo</a:t>
            </a:r>
            <a:endParaRPr/>
          </a:p>
        </p:txBody>
      </p:sp>
      <p:pic>
        <p:nvPicPr>
          <p:cNvPr id="4039" name="Google Shape;4039;p48" descr="En este video aprenderás qué es el ritmo musical,  además de saber cómo es que surgió la música a partir del descubrimiento de este, todo esto de una manera amena, practica e interesante.&#10;&#10;&#10;EnMus®  (Enseñanza Musical)&#10;&#10;&#10;Autor del video:&#10;Omar Guadalupe Zúñiga Leura" title="¿Qué es el ritmo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0575" y="4000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0" name="Google Shape;4040;p48"/>
          <p:cNvSpPr txBox="1">
            <a:spLocks noGrp="1"/>
          </p:cNvSpPr>
          <p:nvPr>
            <p:ph type="subTitle" idx="7"/>
          </p:nvPr>
        </p:nvSpPr>
        <p:spPr>
          <a:xfrm>
            <a:off x="3221700" y="3671375"/>
            <a:ext cx="5407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accent5"/>
              </a:solidFill>
            </a:endParaRPr>
          </a:p>
          <a:p>
            <a:pPr marL="457200" lvl="0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¿Qué es el ritmo y como se escribe en música?</a:t>
            </a: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" name="Google Shape;4045;p49"/>
          <p:cNvSpPr/>
          <p:nvPr/>
        </p:nvSpPr>
        <p:spPr>
          <a:xfrm>
            <a:off x="3221700" y="3986350"/>
            <a:ext cx="5407806" cy="78928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49"/>
          <p:cNvSpPr/>
          <p:nvPr/>
        </p:nvSpPr>
        <p:spPr>
          <a:xfrm>
            <a:off x="1755558" y="27890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59" y="271"/>
                </a:cubicBezTo>
                <a:cubicBezTo>
                  <a:pt x="91" y="271"/>
                  <a:pt x="24" y="226"/>
                  <a:pt x="24" y="158"/>
                </a:cubicBezTo>
                <a:cubicBezTo>
                  <a:pt x="24" y="67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26"/>
                  <a:pt x="69" y="317"/>
                  <a:pt x="159" y="317"/>
                </a:cubicBezTo>
                <a:cubicBezTo>
                  <a:pt x="249" y="317"/>
                  <a:pt x="316" y="226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7" name="Google Shape;4047;p49"/>
          <p:cNvSpPr/>
          <p:nvPr/>
        </p:nvSpPr>
        <p:spPr>
          <a:xfrm>
            <a:off x="1601423" y="27890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60" y="271"/>
                </a:cubicBezTo>
                <a:cubicBezTo>
                  <a:pt x="91" y="271"/>
                  <a:pt x="46" y="226"/>
                  <a:pt x="46" y="158"/>
                </a:cubicBezTo>
                <a:cubicBezTo>
                  <a:pt x="46" y="67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26"/>
                  <a:pt x="69" y="317"/>
                  <a:pt x="160" y="317"/>
                </a:cubicBezTo>
                <a:cubicBezTo>
                  <a:pt x="250" y="317"/>
                  <a:pt x="317" y="226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8" name="Google Shape;4048;p49"/>
          <p:cNvSpPr/>
          <p:nvPr/>
        </p:nvSpPr>
        <p:spPr>
          <a:xfrm>
            <a:off x="1447488" y="2789002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67"/>
                  <a:pt x="295" y="158"/>
                </a:cubicBezTo>
                <a:cubicBezTo>
                  <a:pt x="295" y="226"/>
                  <a:pt x="249" y="271"/>
                  <a:pt x="181" y="271"/>
                </a:cubicBezTo>
                <a:cubicBezTo>
                  <a:pt x="90" y="271"/>
                  <a:pt x="45" y="226"/>
                  <a:pt x="45" y="158"/>
                </a:cubicBezTo>
                <a:cubicBezTo>
                  <a:pt x="45" y="67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26"/>
                  <a:pt x="90" y="317"/>
                  <a:pt x="181" y="317"/>
                </a:cubicBezTo>
                <a:cubicBezTo>
                  <a:pt x="249" y="317"/>
                  <a:pt x="340" y="226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9" name="Google Shape;4049;p49"/>
          <p:cNvSpPr/>
          <p:nvPr/>
        </p:nvSpPr>
        <p:spPr>
          <a:xfrm>
            <a:off x="1298169" y="27890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67"/>
                  <a:pt x="271" y="158"/>
                </a:cubicBezTo>
                <a:cubicBezTo>
                  <a:pt x="271" y="226"/>
                  <a:pt x="226" y="271"/>
                  <a:pt x="157" y="271"/>
                </a:cubicBezTo>
                <a:cubicBezTo>
                  <a:pt x="90" y="271"/>
                  <a:pt x="22" y="226"/>
                  <a:pt x="22" y="158"/>
                </a:cubicBezTo>
                <a:cubicBezTo>
                  <a:pt x="22" y="67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7" y="317"/>
                </a:cubicBezTo>
                <a:cubicBezTo>
                  <a:pt x="247" y="317"/>
                  <a:pt x="316" y="226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0" name="Google Shape;4050;p49"/>
          <p:cNvSpPr/>
          <p:nvPr/>
        </p:nvSpPr>
        <p:spPr>
          <a:xfrm>
            <a:off x="1144034" y="27890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26"/>
                  <a:pt x="67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1" name="Google Shape;4051;p49"/>
          <p:cNvSpPr/>
          <p:nvPr/>
        </p:nvSpPr>
        <p:spPr>
          <a:xfrm>
            <a:off x="989898" y="2789002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67"/>
                  <a:pt x="294" y="158"/>
                </a:cubicBezTo>
                <a:cubicBezTo>
                  <a:pt x="294" y="226"/>
                  <a:pt x="227" y="271"/>
                  <a:pt x="158" y="271"/>
                </a:cubicBezTo>
                <a:cubicBezTo>
                  <a:pt x="91" y="271"/>
                  <a:pt x="23" y="226"/>
                  <a:pt x="23" y="158"/>
                </a:cubicBezTo>
                <a:cubicBezTo>
                  <a:pt x="23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26"/>
                  <a:pt x="68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2" name="Google Shape;4052;p49"/>
          <p:cNvSpPr/>
          <p:nvPr/>
        </p:nvSpPr>
        <p:spPr>
          <a:xfrm>
            <a:off x="835964" y="27890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8" y="317"/>
                </a:cubicBezTo>
                <a:cubicBezTo>
                  <a:pt x="248" y="317"/>
                  <a:pt x="316" y="226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3" name="Google Shape;4053;p49"/>
          <p:cNvSpPr/>
          <p:nvPr/>
        </p:nvSpPr>
        <p:spPr>
          <a:xfrm>
            <a:off x="681828" y="27890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7" y="22"/>
                  <a:pt x="293" y="67"/>
                  <a:pt x="293" y="158"/>
                </a:cubicBezTo>
                <a:cubicBezTo>
                  <a:pt x="293" y="226"/>
                  <a:pt x="227" y="271"/>
                  <a:pt x="158" y="271"/>
                </a:cubicBezTo>
                <a:cubicBezTo>
                  <a:pt x="91" y="271"/>
                  <a:pt x="46" y="226"/>
                  <a:pt x="46" y="158"/>
                </a:cubicBezTo>
                <a:cubicBezTo>
                  <a:pt x="46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26"/>
                  <a:pt x="68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4" name="Google Shape;4054;p49"/>
          <p:cNvSpPr/>
          <p:nvPr/>
        </p:nvSpPr>
        <p:spPr>
          <a:xfrm>
            <a:off x="1755558" y="263506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7"/>
                </a:cubicBezTo>
                <a:cubicBezTo>
                  <a:pt x="24" y="90"/>
                  <a:pt x="91" y="22"/>
                  <a:pt x="159" y="22"/>
                </a:cubicBezTo>
                <a:close/>
                <a:moveTo>
                  <a:pt x="159" y="0"/>
                </a:moveTo>
                <a:cubicBezTo>
                  <a:pt x="69" y="0"/>
                  <a:pt x="0" y="67"/>
                  <a:pt x="0" y="157"/>
                </a:cubicBezTo>
                <a:cubicBezTo>
                  <a:pt x="0" y="247"/>
                  <a:pt x="69" y="316"/>
                  <a:pt x="159" y="316"/>
                </a:cubicBezTo>
                <a:cubicBezTo>
                  <a:pt x="249" y="316"/>
                  <a:pt x="316" y="247"/>
                  <a:pt x="316" y="157"/>
                </a:cubicBezTo>
                <a:cubicBezTo>
                  <a:pt x="316" y="67"/>
                  <a:pt x="249" y="0"/>
                  <a:pt x="159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5" name="Google Shape;4055;p49"/>
          <p:cNvSpPr/>
          <p:nvPr/>
        </p:nvSpPr>
        <p:spPr>
          <a:xfrm>
            <a:off x="1601423" y="263506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7"/>
                </a:cubicBezTo>
                <a:cubicBezTo>
                  <a:pt x="46" y="90"/>
                  <a:pt x="91" y="22"/>
                  <a:pt x="160" y="22"/>
                </a:cubicBezTo>
                <a:close/>
                <a:moveTo>
                  <a:pt x="160" y="0"/>
                </a:moveTo>
                <a:cubicBezTo>
                  <a:pt x="69" y="0"/>
                  <a:pt x="1" y="67"/>
                  <a:pt x="1" y="157"/>
                </a:cubicBezTo>
                <a:cubicBezTo>
                  <a:pt x="1" y="247"/>
                  <a:pt x="69" y="316"/>
                  <a:pt x="160" y="316"/>
                </a:cubicBezTo>
                <a:cubicBezTo>
                  <a:pt x="250" y="316"/>
                  <a:pt x="317" y="247"/>
                  <a:pt x="317" y="157"/>
                </a:cubicBezTo>
                <a:cubicBezTo>
                  <a:pt x="317" y="67"/>
                  <a:pt x="250" y="0"/>
                  <a:pt x="160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6" name="Google Shape;4056;p49"/>
          <p:cNvSpPr/>
          <p:nvPr/>
        </p:nvSpPr>
        <p:spPr>
          <a:xfrm>
            <a:off x="1447488" y="2635068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0"/>
                  <a:pt x="295" y="157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7"/>
                </a:cubicBezTo>
                <a:cubicBezTo>
                  <a:pt x="45" y="90"/>
                  <a:pt x="90" y="22"/>
                  <a:pt x="181" y="22"/>
                </a:cubicBezTo>
                <a:close/>
                <a:moveTo>
                  <a:pt x="181" y="0"/>
                </a:moveTo>
                <a:cubicBezTo>
                  <a:pt x="90" y="0"/>
                  <a:pt x="0" y="67"/>
                  <a:pt x="0" y="157"/>
                </a:cubicBezTo>
                <a:cubicBezTo>
                  <a:pt x="0" y="247"/>
                  <a:pt x="90" y="316"/>
                  <a:pt x="181" y="316"/>
                </a:cubicBezTo>
                <a:cubicBezTo>
                  <a:pt x="249" y="316"/>
                  <a:pt x="340" y="247"/>
                  <a:pt x="340" y="157"/>
                </a:cubicBezTo>
                <a:cubicBezTo>
                  <a:pt x="340" y="67"/>
                  <a:pt x="249" y="0"/>
                  <a:pt x="181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7" name="Google Shape;4057;p49"/>
          <p:cNvSpPr/>
          <p:nvPr/>
        </p:nvSpPr>
        <p:spPr>
          <a:xfrm>
            <a:off x="1298169" y="263506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0"/>
                  <a:pt x="271" y="157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7"/>
                </a:cubicBezTo>
                <a:cubicBezTo>
                  <a:pt x="22" y="90"/>
                  <a:pt x="90" y="22"/>
                  <a:pt x="157" y="22"/>
                </a:cubicBezTo>
                <a:close/>
                <a:moveTo>
                  <a:pt x="157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7" y="316"/>
                </a:cubicBezTo>
                <a:cubicBezTo>
                  <a:pt x="247" y="316"/>
                  <a:pt x="316" y="247"/>
                  <a:pt x="316" y="157"/>
                </a:cubicBezTo>
                <a:cubicBezTo>
                  <a:pt x="316" y="67"/>
                  <a:pt x="247" y="0"/>
                  <a:pt x="157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8" name="Google Shape;4058;p49"/>
          <p:cNvSpPr/>
          <p:nvPr/>
        </p:nvSpPr>
        <p:spPr>
          <a:xfrm>
            <a:off x="1144034" y="263506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1" y="67"/>
                  <a:pt x="1" y="157"/>
                </a:cubicBezTo>
                <a:cubicBezTo>
                  <a:pt x="1" y="247"/>
                  <a:pt x="67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9" name="Google Shape;4059;p49"/>
          <p:cNvSpPr/>
          <p:nvPr/>
        </p:nvSpPr>
        <p:spPr>
          <a:xfrm>
            <a:off x="989898" y="2635068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0"/>
                  <a:pt x="294" y="157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7"/>
                </a:cubicBezTo>
                <a:cubicBezTo>
                  <a:pt x="23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8" y="0"/>
                  <a:pt x="1" y="67"/>
                  <a:pt x="1" y="157"/>
                </a:cubicBezTo>
                <a:cubicBezTo>
                  <a:pt x="1" y="247"/>
                  <a:pt x="68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49"/>
          <p:cNvSpPr/>
          <p:nvPr/>
        </p:nvSpPr>
        <p:spPr>
          <a:xfrm>
            <a:off x="835964" y="263506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8" y="316"/>
                </a:cubicBezTo>
                <a:cubicBezTo>
                  <a:pt x="248" y="316"/>
                  <a:pt x="316" y="247"/>
                  <a:pt x="316" y="157"/>
                </a:cubicBezTo>
                <a:cubicBezTo>
                  <a:pt x="316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49"/>
          <p:cNvSpPr/>
          <p:nvPr/>
        </p:nvSpPr>
        <p:spPr>
          <a:xfrm>
            <a:off x="681828" y="2635068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7" y="22"/>
                  <a:pt x="293" y="90"/>
                  <a:pt x="293" y="157"/>
                </a:cubicBezTo>
                <a:cubicBezTo>
                  <a:pt x="293" y="226"/>
                  <a:pt x="227" y="293"/>
                  <a:pt x="158" y="293"/>
                </a:cubicBezTo>
                <a:cubicBezTo>
                  <a:pt x="91" y="293"/>
                  <a:pt x="46" y="226"/>
                  <a:pt x="46" y="157"/>
                </a:cubicBezTo>
                <a:cubicBezTo>
                  <a:pt x="46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8" y="0"/>
                  <a:pt x="1" y="67"/>
                  <a:pt x="1" y="157"/>
                </a:cubicBezTo>
                <a:cubicBezTo>
                  <a:pt x="1" y="247"/>
                  <a:pt x="68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49"/>
          <p:cNvSpPr/>
          <p:nvPr/>
        </p:nvSpPr>
        <p:spPr>
          <a:xfrm>
            <a:off x="1755558" y="248093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8"/>
                </a:cubicBezTo>
                <a:cubicBezTo>
                  <a:pt x="24" y="91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49"/>
          <p:cNvSpPr/>
          <p:nvPr/>
        </p:nvSpPr>
        <p:spPr>
          <a:xfrm>
            <a:off x="1601423" y="248093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8"/>
                </a:cubicBezTo>
                <a:cubicBezTo>
                  <a:pt x="46" y="91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49"/>
          <p:cNvSpPr/>
          <p:nvPr/>
        </p:nvSpPr>
        <p:spPr>
          <a:xfrm>
            <a:off x="1447488" y="2480932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1"/>
                  <a:pt x="295" y="158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8"/>
                </a:cubicBezTo>
                <a:cubicBezTo>
                  <a:pt x="45" y="91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49"/>
          <p:cNvSpPr/>
          <p:nvPr/>
        </p:nvSpPr>
        <p:spPr>
          <a:xfrm>
            <a:off x="1298169" y="248093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1"/>
                  <a:pt x="271" y="158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8"/>
                </a:cubicBezTo>
                <a:cubicBezTo>
                  <a:pt x="22" y="91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49"/>
          <p:cNvSpPr/>
          <p:nvPr/>
        </p:nvSpPr>
        <p:spPr>
          <a:xfrm>
            <a:off x="1144034" y="248093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49"/>
          <p:cNvSpPr/>
          <p:nvPr/>
        </p:nvSpPr>
        <p:spPr>
          <a:xfrm>
            <a:off x="989898" y="2480932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1"/>
                  <a:pt x="294" y="158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8"/>
                </a:cubicBezTo>
                <a:cubicBezTo>
                  <a:pt x="23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49"/>
          <p:cNvSpPr/>
          <p:nvPr/>
        </p:nvSpPr>
        <p:spPr>
          <a:xfrm>
            <a:off x="835964" y="248093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49"/>
          <p:cNvSpPr/>
          <p:nvPr/>
        </p:nvSpPr>
        <p:spPr>
          <a:xfrm>
            <a:off x="681828" y="248093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7" y="22"/>
                  <a:pt x="293" y="91"/>
                  <a:pt x="293" y="158"/>
                </a:cubicBezTo>
                <a:cubicBezTo>
                  <a:pt x="293" y="226"/>
                  <a:pt x="227" y="293"/>
                  <a:pt x="158" y="293"/>
                </a:cubicBezTo>
                <a:cubicBezTo>
                  <a:pt x="91" y="293"/>
                  <a:pt x="46" y="226"/>
                  <a:pt x="46" y="158"/>
                </a:cubicBezTo>
                <a:cubicBezTo>
                  <a:pt x="46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49"/>
          <p:cNvSpPr/>
          <p:nvPr/>
        </p:nvSpPr>
        <p:spPr>
          <a:xfrm>
            <a:off x="1755558" y="232679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59" y="294"/>
                </a:cubicBezTo>
                <a:cubicBezTo>
                  <a:pt x="91" y="294"/>
                  <a:pt x="24" y="227"/>
                  <a:pt x="24" y="158"/>
                </a:cubicBezTo>
                <a:cubicBezTo>
                  <a:pt x="24" y="91"/>
                  <a:pt x="91" y="46"/>
                  <a:pt x="159" y="46"/>
                </a:cubicBezTo>
                <a:close/>
                <a:moveTo>
                  <a:pt x="159" y="1"/>
                </a:moveTo>
                <a:cubicBezTo>
                  <a:pt x="69" y="1"/>
                  <a:pt x="0" y="68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8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9"/>
          <p:cNvSpPr/>
          <p:nvPr/>
        </p:nvSpPr>
        <p:spPr>
          <a:xfrm>
            <a:off x="1601423" y="232679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60" y="294"/>
                </a:cubicBezTo>
                <a:cubicBezTo>
                  <a:pt x="91" y="294"/>
                  <a:pt x="46" y="227"/>
                  <a:pt x="46" y="158"/>
                </a:cubicBezTo>
                <a:cubicBezTo>
                  <a:pt x="46" y="91"/>
                  <a:pt x="91" y="46"/>
                  <a:pt x="160" y="46"/>
                </a:cubicBezTo>
                <a:close/>
                <a:moveTo>
                  <a:pt x="160" y="1"/>
                </a:moveTo>
                <a:cubicBezTo>
                  <a:pt x="69" y="1"/>
                  <a:pt x="1" y="68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8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9"/>
          <p:cNvSpPr/>
          <p:nvPr/>
        </p:nvSpPr>
        <p:spPr>
          <a:xfrm>
            <a:off x="1447488" y="2326797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46"/>
                </a:moveTo>
                <a:cubicBezTo>
                  <a:pt x="249" y="46"/>
                  <a:pt x="295" y="91"/>
                  <a:pt x="295" y="158"/>
                </a:cubicBezTo>
                <a:cubicBezTo>
                  <a:pt x="295" y="227"/>
                  <a:pt x="249" y="294"/>
                  <a:pt x="181" y="294"/>
                </a:cubicBezTo>
                <a:cubicBezTo>
                  <a:pt x="90" y="294"/>
                  <a:pt x="45" y="227"/>
                  <a:pt x="45" y="158"/>
                </a:cubicBezTo>
                <a:cubicBezTo>
                  <a:pt x="45" y="91"/>
                  <a:pt x="90" y="46"/>
                  <a:pt x="181" y="46"/>
                </a:cubicBezTo>
                <a:close/>
                <a:moveTo>
                  <a:pt x="181" y="1"/>
                </a:moveTo>
                <a:cubicBezTo>
                  <a:pt x="90" y="1"/>
                  <a:pt x="0" y="68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8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49"/>
          <p:cNvSpPr/>
          <p:nvPr/>
        </p:nvSpPr>
        <p:spPr>
          <a:xfrm>
            <a:off x="1298169" y="232679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46"/>
                </a:moveTo>
                <a:cubicBezTo>
                  <a:pt x="226" y="46"/>
                  <a:pt x="271" y="91"/>
                  <a:pt x="271" y="158"/>
                </a:cubicBezTo>
                <a:cubicBezTo>
                  <a:pt x="271" y="227"/>
                  <a:pt x="226" y="294"/>
                  <a:pt x="157" y="294"/>
                </a:cubicBezTo>
                <a:cubicBezTo>
                  <a:pt x="90" y="294"/>
                  <a:pt x="22" y="227"/>
                  <a:pt x="22" y="158"/>
                </a:cubicBezTo>
                <a:cubicBezTo>
                  <a:pt x="22" y="91"/>
                  <a:pt x="90" y="46"/>
                  <a:pt x="157" y="46"/>
                </a:cubicBezTo>
                <a:close/>
                <a:moveTo>
                  <a:pt x="157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8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49"/>
          <p:cNvSpPr/>
          <p:nvPr/>
        </p:nvSpPr>
        <p:spPr>
          <a:xfrm>
            <a:off x="1144034" y="232679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1" y="68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49"/>
          <p:cNvSpPr/>
          <p:nvPr/>
        </p:nvSpPr>
        <p:spPr>
          <a:xfrm>
            <a:off x="989898" y="2326797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46"/>
                </a:moveTo>
                <a:cubicBezTo>
                  <a:pt x="227" y="46"/>
                  <a:pt x="294" y="91"/>
                  <a:pt x="294" y="158"/>
                </a:cubicBezTo>
                <a:cubicBezTo>
                  <a:pt x="294" y="227"/>
                  <a:pt x="227" y="294"/>
                  <a:pt x="158" y="294"/>
                </a:cubicBezTo>
                <a:cubicBezTo>
                  <a:pt x="91" y="294"/>
                  <a:pt x="23" y="227"/>
                  <a:pt x="23" y="158"/>
                </a:cubicBezTo>
                <a:cubicBezTo>
                  <a:pt x="23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8" y="1"/>
                  <a:pt x="1" y="68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49"/>
          <p:cNvSpPr/>
          <p:nvPr/>
        </p:nvSpPr>
        <p:spPr>
          <a:xfrm>
            <a:off x="835964" y="232679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49"/>
          <p:cNvSpPr/>
          <p:nvPr/>
        </p:nvSpPr>
        <p:spPr>
          <a:xfrm>
            <a:off x="681828" y="232679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7" y="46"/>
                  <a:pt x="293" y="91"/>
                  <a:pt x="293" y="158"/>
                </a:cubicBezTo>
                <a:cubicBezTo>
                  <a:pt x="293" y="227"/>
                  <a:pt x="227" y="294"/>
                  <a:pt x="158" y="294"/>
                </a:cubicBezTo>
                <a:cubicBezTo>
                  <a:pt x="91" y="294"/>
                  <a:pt x="46" y="227"/>
                  <a:pt x="46" y="158"/>
                </a:cubicBezTo>
                <a:cubicBezTo>
                  <a:pt x="46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8" y="1"/>
                  <a:pt x="1" y="68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49"/>
          <p:cNvSpPr/>
          <p:nvPr/>
        </p:nvSpPr>
        <p:spPr>
          <a:xfrm>
            <a:off x="767727" y="1529427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1"/>
                </a:lnTo>
                <a:lnTo>
                  <a:pt x="7044" y="8781"/>
                </a:lnTo>
                <a:lnTo>
                  <a:pt x="704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9" name="Google Shape;4079;p49"/>
          <p:cNvGrpSpPr/>
          <p:nvPr/>
        </p:nvGrpSpPr>
        <p:grpSpPr>
          <a:xfrm>
            <a:off x="654731" y="1411617"/>
            <a:ext cx="1413913" cy="1762515"/>
            <a:chOff x="4640100" y="1954800"/>
            <a:chExt cx="1521154" cy="1896197"/>
          </a:xfrm>
        </p:grpSpPr>
        <p:sp>
          <p:nvSpPr>
            <p:cNvPr id="4080" name="Google Shape;4080;p49"/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9"/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2" name="Google Shape;4082;p49"/>
          <p:cNvSpPr/>
          <p:nvPr/>
        </p:nvSpPr>
        <p:spPr>
          <a:xfrm>
            <a:off x="649917" y="1411617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49"/>
          <p:cNvSpPr txBox="1">
            <a:spLocks noGrp="1"/>
          </p:cNvSpPr>
          <p:nvPr>
            <p:ph type="title" idx="4"/>
          </p:nvPr>
        </p:nvSpPr>
        <p:spPr>
          <a:xfrm>
            <a:off x="657150" y="1379071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4084" name="Google Shape;4084;p49"/>
          <p:cNvSpPr txBox="1">
            <a:spLocks noGrp="1"/>
          </p:cNvSpPr>
          <p:nvPr>
            <p:ph type="subTitle" idx="7"/>
          </p:nvPr>
        </p:nvSpPr>
        <p:spPr>
          <a:xfrm>
            <a:off x="664800" y="2304412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</a:rPr>
              <a:t>Melodía</a:t>
            </a:r>
            <a:endParaRPr/>
          </a:p>
        </p:txBody>
      </p:sp>
      <p:pic>
        <p:nvPicPr>
          <p:cNvPr id="4085" name="Google Shape;4085;p49" descr="Viajeros del Pentagrama es la estrategia de apoyo a la formación musical creada por la Fundación Batuta, la OEI y el Ministerio de Cultura de Colombia dirigido a familias, docentes y niños de nuestro país y del mundo entero. &#10;En nuestra plataforma en Internet encontrarás un espacio con todos los elementos necesarios para aprender y enseñar las bases del mundo musical: guías de estudio, videojuegos musicales, repertorios, partituras, podcast, vídeos e infografías además de recursos y composiciones nacionales y universales. &#10;&#10;Te invitamos a visitar http://www.viajerosdelpentagrama.gov.co  para  vivir con nosotros este viaje musical." title="La Melodía y la frase melódica - Año 2 Módulo 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425" y="3497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6" name="Google Shape;4086;p49"/>
          <p:cNvSpPr txBox="1">
            <a:spLocks noGrp="1"/>
          </p:cNvSpPr>
          <p:nvPr>
            <p:ph type="subTitle" idx="7"/>
          </p:nvPr>
        </p:nvSpPr>
        <p:spPr>
          <a:xfrm>
            <a:off x="2399900" y="3707800"/>
            <a:ext cx="65049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2.  ¿Qué es la melodía?</a:t>
            </a: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1" name="Google Shape;4091;p50"/>
          <p:cNvSpPr/>
          <p:nvPr/>
        </p:nvSpPr>
        <p:spPr>
          <a:xfrm>
            <a:off x="1672754" y="281026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59" y="271"/>
                </a:cubicBezTo>
                <a:cubicBezTo>
                  <a:pt x="91" y="271"/>
                  <a:pt x="24" y="226"/>
                  <a:pt x="24" y="158"/>
                </a:cubicBezTo>
                <a:cubicBezTo>
                  <a:pt x="24" y="67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26"/>
                  <a:pt x="69" y="317"/>
                  <a:pt x="159" y="317"/>
                </a:cubicBezTo>
                <a:cubicBezTo>
                  <a:pt x="249" y="317"/>
                  <a:pt x="316" y="226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50"/>
          <p:cNvSpPr/>
          <p:nvPr/>
        </p:nvSpPr>
        <p:spPr>
          <a:xfrm>
            <a:off x="1518618" y="281026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60" y="271"/>
                </a:cubicBezTo>
                <a:cubicBezTo>
                  <a:pt x="91" y="271"/>
                  <a:pt x="46" y="226"/>
                  <a:pt x="46" y="158"/>
                </a:cubicBezTo>
                <a:cubicBezTo>
                  <a:pt x="46" y="67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26"/>
                  <a:pt x="69" y="317"/>
                  <a:pt x="160" y="317"/>
                </a:cubicBezTo>
                <a:cubicBezTo>
                  <a:pt x="250" y="317"/>
                  <a:pt x="317" y="226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50"/>
          <p:cNvSpPr/>
          <p:nvPr/>
        </p:nvSpPr>
        <p:spPr>
          <a:xfrm>
            <a:off x="1364684" y="2810261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67"/>
                  <a:pt x="295" y="158"/>
                </a:cubicBezTo>
                <a:cubicBezTo>
                  <a:pt x="295" y="226"/>
                  <a:pt x="249" y="271"/>
                  <a:pt x="181" y="271"/>
                </a:cubicBezTo>
                <a:cubicBezTo>
                  <a:pt x="90" y="271"/>
                  <a:pt x="45" y="226"/>
                  <a:pt x="45" y="158"/>
                </a:cubicBezTo>
                <a:cubicBezTo>
                  <a:pt x="45" y="67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26"/>
                  <a:pt x="90" y="317"/>
                  <a:pt x="181" y="317"/>
                </a:cubicBezTo>
                <a:cubicBezTo>
                  <a:pt x="249" y="317"/>
                  <a:pt x="340" y="226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50"/>
          <p:cNvSpPr/>
          <p:nvPr/>
        </p:nvSpPr>
        <p:spPr>
          <a:xfrm>
            <a:off x="1215365" y="281026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67"/>
                  <a:pt x="271" y="158"/>
                </a:cubicBezTo>
                <a:cubicBezTo>
                  <a:pt x="271" y="226"/>
                  <a:pt x="226" y="271"/>
                  <a:pt x="157" y="271"/>
                </a:cubicBezTo>
                <a:cubicBezTo>
                  <a:pt x="90" y="271"/>
                  <a:pt x="22" y="226"/>
                  <a:pt x="22" y="158"/>
                </a:cubicBezTo>
                <a:cubicBezTo>
                  <a:pt x="22" y="67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7" y="317"/>
                </a:cubicBezTo>
                <a:cubicBezTo>
                  <a:pt x="247" y="317"/>
                  <a:pt x="316" y="226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50"/>
          <p:cNvSpPr/>
          <p:nvPr/>
        </p:nvSpPr>
        <p:spPr>
          <a:xfrm>
            <a:off x="1061229" y="281026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26"/>
                  <a:pt x="67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50"/>
          <p:cNvSpPr/>
          <p:nvPr/>
        </p:nvSpPr>
        <p:spPr>
          <a:xfrm>
            <a:off x="907094" y="2810261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67"/>
                  <a:pt x="294" y="158"/>
                </a:cubicBezTo>
                <a:cubicBezTo>
                  <a:pt x="294" y="226"/>
                  <a:pt x="227" y="271"/>
                  <a:pt x="158" y="271"/>
                </a:cubicBezTo>
                <a:cubicBezTo>
                  <a:pt x="91" y="271"/>
                  <a:pt x="23" y="226"/>
                  <a:pt x="23" y="158"/>
                </a:cubicBezTo>
                <a:cubicBezTo>
                  <a:pt x="23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26"/>
                  <a:pt x="68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50"/>
          <p:cNvSpPr/>
          <p:nvPr/>
        </p:nvSpPr>
        <p:spPr>
          <a:xfrm>
            <a:off x="753159" y="281026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8" y="317"/>
                </a:cubicBezTo>
                <a:cubicBezTo>
                  <a:pt x="248" y="317"/>
                  <a:pt x="316" y="226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50"/>
          <p:cNvSpPr/>
          <p:nvPr/>
        </p:nvSpPr>
        <p:spPr>
          <a:xfrm>
            <a:off x="1672754" y="265632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7"/>
                </a:cubicBezTo>
                <a:cubicBezTo>
                  <a:pt x="24" y="90"/>
                  <a:pt x="91" y="22"/>
                  <a:pt x="159" y="22"/>
                </a:cubicBezTo>
                <a:close/>
                <a:moveTo>
                  <a:pt x="159" y="0"/>
                </a:moveTo>
                <a:cubicBezTo>
                  <a:pt x="69" y="0"/>
                  <a:pt x="0" y="67"/>
                  <a:pt x="0" y="157"/>
                </a:cubicBezTo>
                <a:cubicBezTo>
                  <a:pt x="0" y="247"/>
                  <a:pt x="69" y="316"/>
                  <a:pt x="159" y="316"/>
                </a:cubicBezTo>
                <a:cubicBezTo>
                  <a:pt x="249" y="316"/>
                  <a:pt x="316" y="247"/>
                  <a:pt x="316" y="157"/>
                </a:cubicBezTo>
                <a:cubicBezTo>
                  <a:pt x="316" y="67"/>
                  <a:pt x="249" y="0"/>
                  <a:pt x="159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0"/>
          <p:cNvSpPr/>
          <p:nvPr/>
        </p:nvSpPr>
        <p:spPr>
          <a:xfrm>
            <a:off x="1518618" y="265632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7"/>
                </a:cubicBezTo>
                <a:cubicBezTo>
                  <a:pt x="46" y="90"/>
                  <a:pt x="91" y="22"/>
                  <a:pt x="160" y="22"/>
                </a:cubicBezTo>
                <a:close/>
                <a:moveTo>
                  <a:pt x="160" y="0"/>
                </a:moveTo>
                <a:cubicBezTo>
                  <a:pt x="69" y="0"/>
                  <a:pt x="1" y="67"/>
                  <a:pt x="1" y="157"/>
                </a:cubicBezTo>
                <a:cubicBezTo>
                  <a:pt x="1" y="247"/>
                  <a:pt x="69" y="316"/>
                  <a:pt x="160" y="316"/>
                </a:cubicBezTo>
                <a:cubicBezTo>
                  <a:pt x="250" y="316"/>
                  <a:pt x="317" y="247"/>
                  <a:pt x="317" y="157"/>
                </a:cubicBezTo>
                <a:cubicBezTo>
                  <a:pt x="317" y="67"/>
                  <a:pt x="250" y="0"/>
                  <a:pt x="160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50"/>
          <p:cNvSpPr/>
          <p:nvPr/>
        </p:nvSpPr>
        <p:spPr>
          <a:xfrm>
            <a:off x="1364684" y="2656327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0"/>
                  <a:pt x="295" y="157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7"/>
                </a:cubicBezTo>
                <a:cubicBezTo>
                  <a:pt x="45" y="90"/>
                  <a:pt x="90" y="22"/>
                  <a:pt x="181" y="22"/>
                </a:cubicBezTo>
                <a:close/>
                <a:moveTo>
                  <a:pt x="181" y="0"/>
                </a:moveTo>
                <a:cubicBezTo>
                  <a:pt x="90" y="0"/>
                  <a:pt x="0" y="67"/>
                  <a:pt x="0" y="157"/>
                </a:cubicBezTo>
                <a:cubicBezTo>
                  <a:pt x="0" y="247"/>
                  <a:pt x="90" y="316"/>
                  <a:pt x="181" y="316"/>
                </a:cubicBezTo>
                <a:cubicBezTo>
                  <a:pt x="249" y="316"/>
                  <a:pt x="340" y="247"/>
                  <a:pt x="340" y="157"/>
                </a:cubicBezTo>
                <a:cubicBezTo>
                  <a:pt x="340" y="67"/>
                  <a:pt x="249" y="0"/>
                  <a:pt x="181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50"/>
          <p:cNvSpPr/>
          <p:nvPr/>
        </p:nvSpPr>
        <p:spPr>
          <a:xfrm>
            <a:off x="1215365" y="265632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0"/>
                  <a:pt x="271" y="157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7"/>
                </a:cubicBezTo>
                <a:cubicBezTo>
                  <a:pt x="22" y="90"/>
                  <a:pt x="90" y="22"/>
                  <a:pt x="157" y="22"/>
                </a:cubicBezTo>
                <a:close/>
                <a:moveTo>
                  <a:pt x="157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7" y="316"/>
                </a:cubicBezTo>
                <a:cubicBezTo>
                  <a:pt x="247" y="316"/>
                  <a:pt x="316" y="247"/>
                  <a:pt x="316" y="157"/>
                </a:cubicBezTo>
                <a:cubicBezTo>
                  <a:pt x="316" y="67"/>
                  <a:pt x="247" y="0"/>
                  <a:pt x="157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50"/>
          <p:cNvSpPr/>
          <p:nvPr/>
        </p:nvSpPr>
        <p:spPr>
          <a:xfrm>
            <a:off x="1061229" y="265632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1" y="67"/>
                  <a:pt x="1" y="157"/>
                </a:cubicBezTo>
                <a:cubicBezTo>
                  <a:pt x="1" y="247"/>
                  <a:pt x="67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50"/>
          <p:cNvSpPr/>
          <p:nvPr/>
        </p:nvSpPr>
        <p:spPr>
          <a:xfrm>
            <a:off x="907094" y="2656327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0"/>
                  <a:pt x="294" y="157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7"/>
                </a:cubicBezTo>
                <a:cubicBezTo>
                  <a:pt x="23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8" y="0"/>
                  <a:pt x="1" y="67"/>
                  <a:pt x="1" y="157"/>
                </a:cubicBezTo>
                <a:cubicBezTo>
                  <a:pt x="1" y="247"/>
                  <a:pt x="68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50"/>
          <p:cNvSpPr/>
          <p:nvPr/>
        </p:nvSpPr>
        <p:spPr>
          <a:xfrm>
            <a:off x="753159" y="2656327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8" y="316"/>
                </a:cubicBezTo>
                <a:cubicBezTo>
                  <a:pt x="248" y="316"/>
                  <a:pt x="316" y="247"/>
                  <a:pt x="316" y="157"/>
                </a:cubicBezTo>
                <a:cubicBezTo>
                  <a:pt x="316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50"/>
          <p:cNvSpPr/>
          <p:nvPr/>
        </p:nvSpPr>
        <p:spPr>
          <a:xfrm>
            <a:off x="1672754" y="250219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8"/>
                </a:cubicBezTo>
                <a:cubicBezTo>
                  <a:pt x="24" y="91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50"/>
          <p:cNvSpPr/>
          <p:nvPr/>
        </p:nvSpPr>
        <p:spPr>
          <a:xfrm>
            <a:off x="1518618" y="250219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8"/>
                </a:cubicBezTo>
                <a:cubicBezTo>
                  <a:pt x="46" y="91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50"/>
          <p:cNvSpPr/>
          <p:nvPr/>
        </p:nvSpPr>
        <p:spPr>
          <a:xfrm>
            <a:off x="1364684" y="2502191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1"/>
                  <a:pt x="295" y="158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8"/>
                </a:cubicBezTo>
                <a:cubicBezTo>
                  <a:pt x="45" y="91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50"/>
          <p:cNvSpPr/>
          <p:nvPr/>
        </p:nvSpPr>
        <p:spPr>
          <a:xfrm>
            <a:off x="1215365" y="250219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1"/>
                  <a:pt x="271" y="158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8"/>
                </a:cubicBezTo>
                <a:cubicBezTo>
                  <a:pt x="22" y="91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50"/>
          <p:cNvSpPr/>
          <p:nvPr/>
        </p:nvSpPr>
        <p:spPr>
          <a:xfrm>
            <a:off x="1061229" y="250219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50"/>
          <p:cNvSpPr/>
          <p:nvPr/>
        </p:nvSpPr>
        <p:spPr>
          <a:xfrm>
            <a:off x="907094" y="2502191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1"/>
                  <a:pt x="294" y="158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8"/>
                </a:cubicBezTo>
                <a:cubicBezTo>
                  <a:pt x="23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50"/>
          <p:cNvSpPr/>
          <p:nvPr/>
        </p:nvSpPr>
        <p:spPr>
          <a:xfrm>
            <a:off x="753159" y="250219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50"/>
          <p:cNvSpPr/>
          <p:nvPr/>
        </p:nvSpPr>
        <p:spPr>
          <a:xfrm>
            <a:off x="1672754" y="234805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59" y="294"/>
                </a:cubicBezTo>
                <a:cubicBezTo>
                  <a:pt x="91" y="294"/>
                  <a:pt x="24" y="227"/>
                  <a:pt x="24" y="158"/>
                </a:cubicBezTo>
                <a:cubicBezTo>
                  <a:pt x="24" y="91"/>
                  <a:pt x="91" y="46"/>
                  <a:pt x="159" y="46"/>
                </a:cubicBezTo>
                <a:close/>
                <a:moveTo>
                  <a:pt x="159" y="1"/>
                </a:moveTo>
                <a:cubicBezTo>
                  <a:pt x="69" y="1"/>
                  <a:pt x="0" y="68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8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50"/>
          <p:cNvSpPr/>
          <p:nvPr/>
        </p:nvSpPr>
        <p:spPr>
          <a:xfrm>
            <a:off x="1518618" y="234805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60" y="294"/>
                </a:cubicBezTo>
                <a:cubicBezTo>
                  <a:pt x="91" y="294"/>
                  <a:pt x="46" y="227"/>
                  <a:pt x="46" y="158"/>
                </a:cubicBezTo>
                <a:cubicBezTo>
                  <a:pt x="46" y="91"/>
                  <a:pt x="91" y="46"/>
                  <a:pt x="160" y="46"/>
                </a:cubicBezTo>
                <a:close/>
                <a:moveTo>
                  <a:pt x="160" y="1"/>
                </a:moveTo>
                <a:cubicBezTo>
                  <a:pt x="69" y="1"/>
                  <a:pt x="1" y="68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8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50"/>
          <p:cNvSpPr/>
          <p:nvPr/>
        </p:nvSpPr>
        <p:spPr>
          <a:xfrm>
            <a:off x="1364684" y="2348056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46"/>
                </a:moveTo>
                <a:cubicBezTo>
                  <a:pt x="249" y="46"/>
                  <a:pt x="295" y="91"/>
                  <a:pt x="295" y="158"/>
                </a:cubicBezTo>
                <a:cubicBezTo>
                  <a:pt x="295" y="227"/>
                  <a:pt x="249" y="294"/>
                  <a:pt x="181" y="294"/>
                </a:cubicBezTo>
                <a:cubicBezTo>
                  <a:pt x="90" y="294"/>
                  <a:pt x="45" y="227"/>
                  <a:pt x="45" y="158"/>
                </a:cubicBezTo>
                <a:cubicBezTo>
                  <a:pt x="45" y="91"/>
                  <a:pt x="90" y="46"/>
                  <a:pt x="181" y="46"/>
                </a:cubicBezTo>
                <a:close/>
                <a:moveTo>
                  <a:pt x="181" y="1"/>
                </a:moveTo>
                <a:cubicBezTo>
                  <a:pt x="90" y="1"/>
                  <a:pt x="0" y="68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8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50"/>
          <p:cNvSpPr/>
          <p:nvPr/>
        </p:nvSpPr>
        <p:spPr>
          <a:xfrm>
            <a:off x="1215365" y="234805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46"/>
                </a:moveTo>
                <a:cubicBezTo>
                  <a:pt x="226" y="46"/>
                  <a:pt x="271" y="91"/>
                  <a:pt x="271" y="158"/>
                </a:cubicBezTo>
                <a:cubicBezTo>
                  <a:pt x="271" y="227"/>
                  <a:pt x="226" y="294"/>
                  <a:pt x="157" y="294"/>
                </a:cubicBezTo>
                <a:cubicBezTo>
                  <a:pt x="90" y="294"/>
                  <a:pt x="22" y="227"/>
                  <a:pt x="22" y="158"/>
                </a:cubicBezTo>
                <a:cubicBezTo>
                  <a:pt x="22" y="91"/>
                  <a:pt x="90" y="46"/>
                  <a:pt x="157" y="46"/>
                </a:cubicBezTo>
                <a:close/>
                <a:moveTo>
                  <a:pt x="157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8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50"/>
          <p:cNvSpPr/>
          <p:nvPr/>
        </p:nvSpPr>
        <p:spPr>
          <a:xfrm>
            <a:off x="1061229" y="234805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1" y="68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50"/>
          <p:cNvSpPr/>
          <p:nvPr/>
        </p:nvSpPr>
        <p:spPr>
          <a:xfrm>
            <a:off x="907094" y="2348056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46"/>
                </a:moveTo>
                <a:cubicBezTo>
                  <a:pt x="227" y="46"/>
                  <a:pt x="294" y="91"/>
                  <a:pt x="294" y="158"/>
                </a:cubicBezTo>
                <a:cubicBezTo>
                  <a:pt x="294" y="227"/>
                  <a:pt x="227" y="294"/>
                  <a:pt x="158" y="294"/>
                </a:cubicBezTo>
                <a:cubicBezTo>
                  <a:pt x="91" y="294"/>
                  <a:pt x="23" y="227"/>
                  <a:pt x="23" y="158"/>
                </a:cubicBezTo>
                <a:cubicBezTo>
                  <a:pt x="23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8" y="1"/>
                  <a:pt x="1" y="68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50"/>
          <p:cNvSpPr/>
          <p:nvPr/>
        </p:nvSpPr>
        <p:spPr>
          <a:xfrm>
            <a:off x="753159" y="234805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9" name="Google Shape;4119;p50"/>
          <p:cNvSpPr/>
          <p:nvPr/>
        </p:nvSpPr>
        <p:spPr>
          <a:xfrm>
            <a:off x="684922" y="1550686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1"/>
                </a:lnTo>
                <a:lnTo>
                  <a:pt x="7044" y="8781"/>
                </a:lnTo>
                <a:lnTo>
                  <a:pt x="704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0" name="Google Shape;4120;p50"/>
          <p:cNvGrpSpPr/>
          <p:nvPr/>
        </p:nvGrpSpPr>
        <p:grpSpPr>
          <a:xfrm>
            <a:off x="571926" y="1432877"/>
            <a:ext cx="1413913" cy="1762515"/>
            <a:chOff x="4640100" y="1954800"/>
            <a:chExt cx="1521154" cy="1896197"/>
          </a:xfrm>
        </p:grpSpPr>
        <p:sp>
          <p:nvSpPr>
            <p:cNvPr id="4121" name="Google Shape;4121;p50"/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0"/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3" name="Google Shape;4123;p50"/>
          <p:cNvSpPr/>
          <p:nvPr/>
        </p:nvSpPr>
        <p:spPr>
          <a:xfrm>
            <a:off x="567113" y="1432877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24" name="Google Shape;4124;p50" descr="🪀Lección #5 Dinámicas musicales, ¿Qué son, para qué sirven y cómo afectan a la interpretación musical?&#10;&#10;📣Comenta y comparte entre tus amistades😍&#10;&#10;                    ✨SUSCRIBETE✨&#10;&#10;👀Para ver más contenido no olvides visitar nuestro canal y suscribirte.&#10;&#10;https://www.youtube.com/channel/UCKLGKkDLYixZexXy0tKc58g/playlists?view_as=subscriber&#10;&#10;🎶Como leer música desde cero: &#10;&#10;https://www.youtube.com/watch?v=ew4BAyZspSw&amp;t=23s&#10;&#10;🥁Práctica rítmica:&#10;&#10; https://www.youtube.com/watch?v=kCZTxX99Aj0&amp;t=504s&#10;&#10;https://www.youtube.com/watch?v=VU0JP40dlqs&amp;t=6s&#10;&#10;Seguinos por:&#10;&#10;Instagram:&#10;&#10; https://www.instagram.com/tusclasesdelenguaje/&#10;&#10;&#10;&#10;📩 tusclasesdelenguajemusical@gmail.com" title="Matices y dinámicas musicales ejemplos. ¿Qué son y cómo afectan a la música? Clases online niños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700" y="3916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5" name="Google Shape;4125;p50"/>
          <p:cNvSpPr txBox="1">
            <a:spLocks noGrp="1"/>
          </p:cNvSpPr>
          <p:nvPr>
            <p:ph type="subTitle" idx="2"/>
          </p:nvPr>
        </p:nvSpPr>
        <p:spPr>
          <a:xfrm>
            <a:off x="577175" y="2430140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Dinámicas</a:t>
            </a:r>
            <a:endParaRPr/>
          </a:p>
        </p:txBody>
      </p:sp>
      <p:sp>
        <p:nvSpPr>
          <p:cNvPr id="4126" name="Google Shape;4126;p50"/>
          <p:cNvSpPr txBox="1">
            <a:spLocks noGrp="1"/>
          </p:cNvSpPr>
          <p:nvPr>
            <p:ph type="title" idx="5"/>
          </p:nvPr>
        </p:nvSpPr>
        <p:spPr>
          <a:xfrm>
            <a:off x="574338" y="1432884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4127" name="Google Shape;4127;p50"/>
          <p:cNvSpPr/>
          <p:nvPr/>
        </p:nvSpPr>
        <p:spPr>
          <a:xfrm>
            <a:off x="3221700" y="3986350"/>
            <a:ext cx="5407806" cy="78928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8" name="Google Shape;4128;p50"/>
          <p:cNvSpPr txBox="1">
            <a:spLocks noGrp="1"/>
          </p:cNvSpPr>
          <p:nvPr>
            <p:ph type="subTitle" idx="7"/>
          </p:nvPr>
        </p:nvSpPr>
        <p:spPr>
          <a:xfrm>
            <a:off x="2497200" y="4103950"/>
            <a:ext cx="6504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                          3.  ¿Qué son las dinámicas? Menciona algunas</a:t>
            </a: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Google Shape;4133;p51"/>
          <p:cNvSpPr/>
          <p:nvPr/>
        </p:nvSpPr>
        <p:spPr>
          <a:xfrm>
            <a:off x="1826676" y="275113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59" y="271"/>
                </a:cubicBezTo>
                <a:cubicBezTo>
                  <a:pt x="91" y="271"/>
                  <a:pt x="24" y="226"/>
                  <a:pt x="24" y="158"/>
                </a:cubicBezTo>
                <a:cubicBezTo>
                  <a:pt x="24" y="67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26"/>
                  <a:pt x="69" y="317"/>
                  <a:pt x="159" y="317"/>
                </a:cubicBezTo>
                <a:cubicBezTo>
                  <a:pt x="249" y="317"/>
                  <a:pt x="316" y="226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4" name="Google Shape;4134;p51"/>
          <p:cNvSpPr/>
          <p:nvPr/>
        </p:nvSpPr>
        <p:spPr>
          <a:xfrm>
            <a:off x="1672540" y="275113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67"/>
                  <a:pt x="295" y="158"/>
                </a:cubicBezTo>
                <a:cubicBezTo>
                  <a:pt x="295" y="226"/>
                  <a:pt x="226" y="271"/>
                  <a:pt x="160" y="271"/>
                </a:cubicBezTo>
                <a:cubicBezTo>
                  <a:pt x="91" y="271"/>
                  <a:pt x="46" y="226"/>
                  <a:pt x="46" y="158"/>
                </a:cubicBezTo>
                <a:cubicBezTo>
                  <a:pt x="46" y="67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26"/>
                  <a:pt x="69" y="317"/>
                  <a:pt x="160" y="317"/>
                </a:cubicBezTo>
                <a:cubicBezTo>
                  <a:pt x="250" y="317"/>
                  <a:pt x="317" y="226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5" name="Google Shape;4135;p51"/>
          <p:cNvSpPr/>
          <p:nvPr/>
        </p:nvSpPr>
        <p:spPr>
          <a:xfrm>
            <a:off x="1518606" y="2751136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67"/>
                  <a:pt x="295" y="158"/>
                </a:cubicBezTo>
                <a:cubicBezTo>
                  <a:pt x="295" y="226"/>
                  <a:pt x="249" y="271"/>
                  <a:pt x="181" y="271"/>
                </a:cubicBezTo>
                <a:cubicBezTo>
                  <a:pt x="90" y="271"/>
                  <a:pt x="45" y="226"/>
                  <a:pt x="45" y="158"/>
                </a:cubicBezTo>
                <a:cubicBezTo>
                  <a:pt x="45" y="67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26"/>
                  <a:pt x="90" y="317"/>
                  <a:pt x="181" y="317"/>
                </a:cubicBezTo>
                <a:cubicBezTo>
                  <a:pt x="249" y="317"/>
                  <a:pt x="340" y="226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6" name="Google Shape;4136;p51"/>
          <p:cNvSpPr/>
          <p:nvPr/>
        </p:nvSpPr>
        <p:spPr>
          <a:xfrm>
            <a:off x="1369287" y="275113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67"/>
                  <a:pt x="271" y="158"/>
                </a:cubicBezTo>
                <a:cubicBezTo>
                  <a:pt x="271" y="226"/>
                  <a:pt x="226" y="271"/>
                  <a:pt x="157" y="271"/>
                </a:cubicBezTo>
                <a:cubicBezTo>
                  <a:pt x="90" y="271"/>
                  <a:pt x="22" y="226"/>
                  <a:pt x="22" y="158"/>
                </a:cubicBezTo>
                <a:cubicBezTo>
                  <a:pt x="22" y="67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7" y="317"/>
                </a:cubicBezTo>
                <a:cubicBezTo>
                  <a:pt x="247" y="317"/>
                  <a:pt x="316" y="226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51"/>
          <p:cNvSpPr/>
          <p:nvPr/>
        </p:nvSpPr>
        <p:spPr>
          <a:xfrm>
            <a:off x="1215151" y="275113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26"/>
                  <a:pt x="67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51"/>
          <p:cNvSpPr/>
          <p:nvPr/>
        </p:nvSpPr>
        <p:spPr>
          <a:xfrm>
            <a:off x="1061016" y="2751136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67"/>
                  <a:pt x="294" y="158"/>
                </a:cubicBezTo>
                <a:cubicBezTo>
                  <a:pt x="294" y="226"/>
                  <a:pt x="227" y="271"/>
                  <a:pt x="158" y="271"/>
                </a:cubicBezTo>
                <a:cubicBezTo>
                  <a:pt x="91" y="271"/>
                  <a:pt x="23" y="226"/>
                  <a:pt x="23" y="158"/>
                </a:cubicBezTo>
                <a:cubicBezTo>
                  <a:pt x="23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26"/>
                  <a:pt x="68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51"/>
          <p:cNvSpPr/>
          <p:nvPr/>
        </p:nvSpPr>
        <p:spPr>
          <a:xfrm>
            <a:off x="907081" y="275113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67"/>
                  <a:pt x="293" y="158"/>
                </a:cubicBezTo>
                <a:cubicBezTo>
                  <a:pt x="293" y="226"/>
                  <a:pt x="226" y="271"/>
                  <a:pt x="158" y="271"/>
                </a:cubicBezTo>
                <a:cubicBezTo>
                  <a:pt x="91" y="271"/>
                  <a:pt x="22" y="226"/>
                  <a:pt x="22" y="158"/>
                </a:cubicBezTo>
                <a:cubicBezTo>
                  <a:pt x="22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26"/>
                  <a:pt x="67" y="317"/>
                  <a:pt x="158" y="317"/>
                </a:cubicBezTo>
                <a:cubicBezTo>
                  <a:pt x="248" y="317"/>
                  <a:pt x="316" y="226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51"/>
          <p:cNvSpPr/>
          <p:nvPr/>
        </p:nvSpPr>
        <p:spPr>
          <a:xfrm>
            <a:off x="752946" y="275113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7" y="22"/>
                  <a:pt x="293" y="67"/>
                  <a:pt x="293" y="158"/>
                </a:cubicBezTo>
                <a:cubicBezTo>
                  <a:pt x="293" y="226"/>
                  <a:pt x="227" y="271"/>
                  <a:pt x="158" y="271"/>
                </a:cubicBezTo>
                <a:cubicBezTo>
                  <a:pt x="91" y="271"/>
                  <a:pt x="46" y="226"/>
                  <a:pt x="46" y="158"/>
                </a:cubicBezTo>
                <a:cubicBezTo>
                  <a:pt x="46" y="67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26"/>
                  <a:pt x="68" y="317"/>
                  <a:pt x="158" y="317"/>
                </a:cubicBezTo>
                <a:cubicBezTo>
                  <a:pt x="248" y="317"/>
                  <a:pt x="317" y="226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51"/>
          <p:cNvSpPr/>
          <p:nvPr/>
        </p:nvSpPr>
        <p:spPr>
          <a:xfrm>
            <a:off x="1826676" y="25972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7"/>
                </a:cubicBezTo>
                <a:cubicBezTo>
                  <a:pt x="24" y="90"/>
                  <a:pt x="91" y="22"/>
                  <a:pt x="159" y="22"/>
                </a:cubicBezTo>
                <a:close/>
                <a:moveTo>
                  <a:pt x="159" y="0"/>
                </a:moveTo>
                <a:cubicBezTo>
                  <a:pt x="69" y="0"/>
                  <a:pt x="0" y="67"/>
                  <a:pt x="0" y="157"/>
                </a:cubicBezTo>
                <a:cubicBezTo>
                  <a:pt x="0" y="247"/>
                  <a:pt x="69" y="316"/>
                  <a:pt x="159" y="316"/>
                </a:cubicBezTo>
                <a:cubicBezTo>
                  <a:pt x="249" y="316"/>
                  <a:pt x="316" y="247"/>
                  <a:pt x="316" y="157"/>
                </a:cubicBezTo>
                <a:cubicBezTo>
                  <a:pt x="316" y="67"/>
                  <a:pt x="249" y="0"/>
                  <a:pt x="159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51"/>
          <p:cNvSpPr/>
          <p:nvPr/>
        </p:nvSpPr>
        <p:spPr>
          <a:xfrm>
            <a:off x="1672540" y="25972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0"/>
                  <a:pt x="295" y="157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7"/>
                </a:cubicBezTo>
                <a:cubicBezTo>
                  <a:pt x="46" y="90"/>
                  <a:pt x="91" y="22"/>
                  <a:pt x="160" y="22"/>
                </a:cubicBezTo>
                <a:close/>
                <a:moveTo>
                  <a:pt x="160" y="0"/>
                </a:moveTo>
                <a:cubicBezTo>
                  <a:pt x="69" y="0"/>
                  <a:pt x="1" y="67"/>
                  <a:pt x="1" y="157"/>
                </a:cubicBezTo>
                <a:cubicBezTo>
                  <a:pt x="1" y="247"/>
                  <a:pt x="69" y="316"/>
                  <a:pt x="160" y="316"/>
                </a:cubicBezTo>
                <a:cubicBezTo>
                  <a:pt x="250" y="316"/>
                  <a:pt x="317" y="247"/>
                  <a:pt x="317" y="157"/>
                </a:cubicBezTo>
                <a:cubicBezTo>
                  <a:pt x="317" y="67"/>
                  <a:pt x="250" y="0"/>
                  <a:pt x="160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51"/>
          <p:cNvSpPr/>
          <p:nvPr/>
        </p:nvSpPr>
        <p:spPr>
          <a:xfrm>
            <a:off x="1518606" y="2597202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0"/>
                  <a:pt x="295" y="157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7"/>
                </a:cubicBezTo>
                <a:cubicBezTo>
                  <a:pt x="45" y="90"/>
                  <a:pt x="90" y="22"/>
                  <a:pt x="181" y="22"/>
                </a:cubicBezTo>
                <a:close/>
                <a:moveTo>
                  <a:pt x="181" y="0"/>
                </a:moveTo>
                <a:cubicBezTo>
                  <a:pt x="90" y="0"/>
                  <a:pt x="0" y="67"/>
                  <a:pt x="0" y="157"/>
                </a:cubicBezTo>
                <a:cubicBezTo>
                  <a:pt x="0" y="247"/>
                  <a:pt x="90" y="316"/>
                  <a:pt x="181" y="316"/>
                </a:cubicBezTo>
                <a:cubicBezTo>
                  <a:pt x="249" y="316"/>
                  <a:pt x="340" y="247"/>
                  <a:pt x="340" y="157"/>
                </a:cubicBezTo>
                <a:cubicBezTo>
                  <a:pt x="340" y="67"/>
                  <a:pt x="249" y="0"/>
                  <a:pt x="181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51"/>
          <p:cNvSpPr/>
          <p:nvPr/>
        </p:nvSpPr>
        <p:spPr>
          <a:xfrm>
            <a:off x="1369287" y="25972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0"/>
                  <a:pt x="271" y="157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7"/>
                </a:cubicBezTo>
                <a:cubicBezTo>
                  <a:pt x="22" y="90"/>
                  <a:pt x="90" y="22"/>
                  <a:pt x="157" y="22"/>
                </a:cubicBezTo>
                <a:close/>
                <a:moveTo>
                  <a:pt x="157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7" y="316"/>
                </a:cubicBezTo>
                <a:cubicBezTo>
                  <a:pt x="247" y="316"/>
                  <a:pt x="316" y="247"/>
                  <a:pt x="316" y="157"/>
                </a:cubicBezTo>
                <a:cubicBezTo>
                  <a:pt x="316" y="67"/>
                  <a:pt x="247" y="0"/>
                  <a:pt x="157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51"/>
          <p:cNvSpPr/>
          <p:nvPr/>
        </p:nvSpPr>
        <p:spPr>
          <a:xfrm>
            <a:off x="1215151" y="25972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1" y="67"/>
                  <a:pt x="1" y="157"/>
                </a:cubicBezTo>
                <a:cubicBezTo>
                  <a:pt x="1" y="247"/>
                  <a:pt x="67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51"/>
          <p:cNvSpPr/>
          <p:nvPr/>
        </p:nvSpPr>
        <p:spPr>
          <a:xfrm>
            <a:off x="1061016" y="2597202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0"/>
                  <a:pt x="294" y="157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7"/>
                </a:cubicBezTo>
                <a:cubicBezTo>
                  <a:pt x="23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8" y="0"/>
                  <a:pt x="1" y="67"/>
                  <a:pt x="1" y="157"/>
                </a:cubicBezTo>
                <a:cubicBezTo>
                  <a:pt x="1" y="247"/>
                  <a:pt x="68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51"/>
          <p:cNvSpPr/>
          <p:nvPr/>
        </p:nvSpPr>
        <p:spPr>
          <a:xfrm>
            <a:off x="907081" y="25972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0"/>
                  <a:pt x="293" y="157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7"/>
                </a:cubicBezTo>
                <a:cubicBezTo>
                  <a:pt x="22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7" y="0"/>
                  <a:pt x="0" y="67"/>
                  <a:pt x="0" y="157"/>
                </a:cubicBezTo>
                <a:cubicBezTo>
                  <a:pt x="0" y="247"/>
                  <a:pt x="67" y="316"/>
                  <a:pt x="158" y="316"/>
                </a:cubicBezTo>
                <a:cubicBezTo>
                  <a:pt x="248" y="316"/>
                  <a:pt x="316" y="247"/>
                  <a:pt x="316" y="157"/>
                </a:cubicBezTo>
                <a:cubicBezTo>
                  <a:pt x="316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51"/>
          <p:cNvSpPr/>
          <p:nvPr/>
        </p:nvSpPr>
        <p:spPr>
          <a:xfrm>
            <a:off x="752946" y="2597202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7" y="22"/>
                  <a:pt x="293" y="90"/>
                  <a:pt x="293" y="157"/>
                </a:cubicBezTo>
                <a:cubicBezTo>
                  <a:pt x="293" y="226"/>
                  <a:pt x="227" y="293"/>
                  <a:pt x="158" y="293"/>
                </a:cubicBezTo>
                <a:cubicBezTo>
                  <a:pt x="91" y="293"/>
                  <a:pt x="46" y="226"/>
                  <a:pt x="46" y="157"/>
                </a:cubicBezTo>
                <a:cubicBezTo>
                  <a:pt x="46" y="90"/>
                  <a:pt x="91" y="22"/>
                  <a:pt x="158" y="22"/>
                </a:cubicBezTo>
                <a:close/>
                <a:moveTo>
                  <a:pt x="158" y="0"/>
                </a:moveTo>
                <a:cubicBezTo>
                  <a:pt x="68" y="0"/>
                  <a:pt x="1" y="67"/>
                  <a:pt x="1" y="157"/>
                </a:cubicBezTo>
                <a:cubicBezTo>
                  <a:pt x="1" y="247"/>
                  <a:pt x="68" y="316"/>
                  <a:pt x="158" y="316"/>
                </a:cubicBezTo>
                <a:cubicBezTo>
                  <a:pt x="248" y="316"/>
                  <a:pt x="317" y="247"/>
                  <a:pt x="317" y="157"/>
                </a:cubicBezTo>
                <a:cubicBezTo>
                  <a:pt x="317" y="67"/>
                  <a:pt x="248" y="0"/>
                  <a:pt x="158" y="0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51"/>
          <p:cNvSpPr/>
          <p:nvPr/>
        </p:nvSpPr>
        <p:spPr>
          <a:xfrm>
            <a:off x="1826676" y="244306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59" y="293"/>
                </a:cubicBezTo>
                <a:cubicBezTo>
                  <a:pt x="91" y="293"/>
                  <a:pt x="24" y="226"/>
                  <a:pt x="24" y="158"/>
                </a:cubicBezTo>
                <a:cubicBezTo>
                  <a:pt x="24" y="91"/>
                  <a:pt x="91" y="22"/>
                  <a:pt x="159" y="22"/>
                </a:cubicBezTo>
                <a:close/>
                <a:moveTo>
                  <a:pt x="159" y="1"/>
                </a:moveTo>
                <a:cubicBezTo>
                  <a:pt x="69" y="1"/>
                  <a:pt x="0" y="67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7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51"/>
          <p:cNvSpPr/>
          <p:nvPr/>
        </p:nvSpPr>
        <p:spPr>
          <a:xfrm>
            <a:off x="1672540" y="244306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22"/>
                </a:moveTo>
                <a:cubicBezTo>
                  <a:pt x="226" y="22"/>
                  <a:pt x="295" y="91"/>
                  <a:pt x="295" y="158"/>
                </a:cubicBezTo>
                <a:cubicBezTo>
                  <a:pt x="295" y="226"/>
                  <a:pt x="226" y="293"/>
                  <a:pt x="160" y="293"/>
                </a:cubicBezTo>
                <a:cubicBezTo>
                  <a:pt x="91" y="293"/>
                  <a:pt x="46" y="226"/>
                  <a:pt x="46" y="158"/>
                </a:cubicBezTo>
                <a:cubicBezTo>
                  <a:pt x="46" y="91"/>
                  <a:pt x="91" y="22"/>
                  <a:pt x="160" y="22"/>
                </a:cubicBezTo>
                <a:close/>
                <a:moveTo>
                  <a:pt x="160" y="1"/>
                </a:moveTo>
                <a:cubicBezTo>
                  <a:pt x="69" y="1"/>
                  <a:pt x="1" y="67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7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51"/>
          <p:cNvSpPr/>
          <p:nvPr/>
        </p:nvSpPr>
        <p:spPr>
          <a:xfrm>
            <a:off x="1518606" y="2443066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22"/>
                </a:moveTo>
                <a:cubicBezTo>
                  <a:pt x="249" y="22"/>
                  <a:pt x="295" y="91"/>
                  <a:pt x="295" y="158"/>
                </a:cubicBezTo>
                <a:cubicBezTo>
                  <a:pt x="295" y="226"/>
                  <a:pt x="249" y="293"/>
                  <a:pt x="181" y="293"/>
                </a:cubicBezTo>
                <a:cubicBezTo>
                  <a:pt x="90" y="293"/>
                  <a:pt x="45" y="226"/>
                  <a:pt x="45" y="158"/>
                </a:cubicBezTo>
                <a:cubicBezTo>
                  <a:pt x="45" y="91"/>
                  <a:pt x="90" y="22"/>
                  <a:pt x="181" y="22"/>
                </a:cubicBezTo>
                <a:close/>
                <a:moveTo>
                  <a:pt x="181" y="1"/>
                </a:moveTo>
                <a:cubicBezTo>
                  <a:pt x="90" y="1"/>
                  <a:pt x="0" y="67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7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51"/>
          <p:cNvSpPr/>
          <p:nvPr/>
        </p:nvSpPr>
        <p:spPr>
          <a:xfrm>
            <a:off x="1369287" y="244306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22"/>
                </a:moveTo>
                <a:cubicBezTo>
                  <a:pt x="226" y="22"/>
                  <a:pt x="271" y="91"/>
                  <a:pt x="271" y="158"/>
                </a:cubicBezTo>
                <a:cubicBezTo>
                  <a:pt x="271" y="226"/>
                  <a:pt x="226" y="293"/>
                  <a:pt x="157" y="293"/>
                </a:cubicBezTo>
                <a:cubicBezTo>
                  <a:pt x="90" y="293"/>
                  <a:pt x="22" y="226"/>
                  <a:pt x="22" y="158"/>
                </a:cubicBezTo>
                <a:cubicBezTo>
                  <a:pt x="22" y="91"/>
                  <a:pt x="90" y="22"/>
                  <a:pt x="157" y="22"/>
                </a:cubicBezTo>
                <a:close/>
                <a:moveTo>
                  <a:pt x="157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7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51"/>
          <p:cNvSpPr/>
          <p:nvPr/>
        </p:nvSpPr>
        <p:spPr>
          <a:xfrm>
            <a:off x="1215151" y="244306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1" y="67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51"/>
          <p:cNvSpPr/>
          <p:nvPr/>
        </p:nvSpPr>
        <p:spPr>
          <a:xfrm>
            <a:off x="1061016" y="2443066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22"/>
                </a:moveTo>
                <a:cubicBezTo>
                  <a:pt x="227" y="22"/>
                  <a:pt x="294" y="91"/>
                  <a:pt x="294" y="158"/>
                </a:cubicBezTo>
                <a:cubicBezTo>
                  <a:pt x="294" y="226"/>
                  <a:pt x="227" y="293"/>
                  <a:pt x="158" y="293"/>
                </a:cubicBezTo>
                <a:cubicBezTo>
                  <a:pt x="91" y="293"/>
                  <a:pt x="23" y="226"/>
                  <a:pt x="23" y="158"/>
                </a:cubicBezTo>
                <a:cubicBezTo>
                  <a:pt x="23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51"/>
          <p:cNvSpPr/>
          <p:nvPr/>
        </p:nvSpPr>
        <p:spPr>
          <a:xfrm>
            <a:off x="907081" y="244306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6" y="22"/>
                  <a:pt x="293" y="91"/>
                  <a:pt x="293" y="158"/>
                </a:cubicBezTo>
                <a:cubicBezTo>
                  <a:pt x="293" y="226"/>
                  <a:pt x="226" y="293"/>
                  <a:pt x="158" y="293"/>
                </a:cubicBezTo>
                <a:cubicBezTo>
                  <a:pt x="91" y="293"/>
                  <a:pt x="22" y="226"/>
                  <a:pt x="22" y="158"/>
                </a:cubicBezTo>
                <a:cubicBezTo>
                  <a:pt x="22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7" y="1"/>
                  <a:pt x="0" y="67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51"/>
          <p:cNvSpPr/>
          <p:nvPr/>
        </p:nvSpPr>
        <p:spPr>
          <a:xfrm>
            <a:off x="752946" y="2443066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22"/>
                </a:moveTo>
                <a:cubicBezTo>
                  <a:pt x="227" y="22"/>
                  <a:pt x="293" y="91"/>
                  <a:pt x="293" y="158"/>
                </a:cubicBezTo>
                <a:cubicBezTo>
                  <a:pt x="293" y="226"/>
                  <a:pt x="227" y="293"/>
                  <a:pt x="158" y="293"/>
                </a:cubicBezTo>
                <a:cubicBezTo>
                  <a:pt x="91" y="293"/>
                  <a:pt x="46" y="226"/>
                  <a:pt x="46" y="158"/>
                </a:cubicBezTo>
                <a:cubicBezTo>
                  <a:pt x="46" y="91"/>
                  <a:pt x="91" y="22"/>
                  <a:pt x="158" y="22"/>
                </a:cubicBezTo>
                <a:close/>
                <a:moveTo>
                  <a:pt x="158" y="1"/>
                </a:moveTo>
                <a:cubicBezTo>
                  <a:pt x="68" y="1"/>
                  <a:pt x="1" y="67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7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51"/>
          <p:cNvSpPr/>
          <p:nvPr/>
        </p:nvSpPr>
        <p:spPr>
          <a:xfrm>
            <a:off x="1826676" y="228893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9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59" y="294"/>
                </a:cubicBezTo>
                <a:cubicBezTo>
                  <a:pt x="91" y="294"/>
                  <a:pt x="24" y="227"/>
                  <a:pt x="24" y="158"/>
                </a:cubicBezTo>
                <a:cubicBezTo>
                  <a:pt x="24" y="91"/>
                  <a:pt x="91" y="46"/>
                  <a:pt x="159" y="46"/>
                </a:cubicBezTo>
                <a:close/>
                <a:moveTo>
                  <a:pt x="159" y="1"/>
                </a:moveTo>
                <a:cubicBezTo>
                  <a:pt x="69" y="1"/>
                  <a:pt x="0" y="68"/>
                  <a:pt x="0" y="158"/>
                </a:cubicBezTo>
                <a:cubicBezTo>
                  <a:pt x="0" y="248"/>
                  <a:pt x="69" y="317"/>
                  <a:pt x="159" y="317"/>
                </a:cubicBezTo>
                <a:cubicBezTo>
                  <a:pt x="249" y="317"/>
                  <a:pt x="316" y="248"/>
                  <a:pt x="316" y="158"/>
                </a:cubicBezTo>
                <a:cubicBezTo>
                  <a:pt x="316" y="68"/>
                  <a:pt x="249" y="1"/>
                  <a:pt x="159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51"/>
          <p:cNvSpPr/>
          <p:nvPr/>
        </p:nvSpPr>
        <p:spPr>
          <a:xfrm>
            <a:off x="1672540" y="228893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60" y="46"/>
                </a:moveTo>
                <a:cubicBezTo>
                  <a:pt x="226" y="46"/>
                  <a:pt x="295" y="91"/>
                  <a:pt x="295" y="158"/>
                </a:cubicBezTo>
                <a:cubicBezTo>
                  <a:pt x="295" y="227"/>
                  <a:pt x="226" y="294"/>
                  <a:pt x="160" y="294"/>
                </a:cubicBezTo>
                <a:cubicBezTo>
                  <a:pt x="91" y="294"/>
                  <a:pt x="46" y="227"/>
                  <a:pt x="46" y="158"/>
                </a:cubicBezTo>
                <a:cubicBezTo>
                  <a:pt x="46" y="91"/>
                  <a:pt x="91" y="46"/>
                  <a:pt x="160" y="46"/>
                </a:cubicBezTo>
                <a:close/>
                <a:moveTo>
                  <a:pt x="160" y="1"/>
                </a:moveTo>
                <a:cubicBezTo>
                  <a:pt x="69" y="1"/>
                  <a:pt x="1" y="68"/>
                  <a:pt x="1" y="158"/>
                </a:cubicBezTo>
                <a:cubicBezTo>
                  <a:pt x="1" y="248"/>
                  <a:pt x="69" y="317"/>
                  <a:pt x="160" y="317"/>
                </a:cubicBezTo>
                <a:cubicBezTo>
                  <a:pt x="250" y="317"/>
                  <a:pt x="317" y="248"/>
                  <a:pt x="317" y="158"/>
                </a:cubicBezTo>
                <a:cubicBezTo>
                  <a:pt x="317" y="68"/>
                  <a:pt x="250" y="1"/>
                  <a:pt x="160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51"/>
          <p:cNvSpPr/>
          <p:nvPr/>
        </p:nvSpPr>
        <p:spPr>
          <a:xfrm>
            <a:off x="1518606" y="2288931"/>
            <a:ext cx="68237" cy="63621"/>
          </a:xfrm>
          <a:custGeom>
            <a:avLst/>
            <a:gdLst/>
            <a:ahLst/>
            <a:cxnLst/>
            <a:rect l="l" t="t" r="r" b="b"/>
            <a:pathLst>
              <a:path w="340" h="317" extrusionOk="0">
                <a:moveTo>
                  <a:pt x="181" y="46"/>
                </a:moveTo>
                <a:cubicBezTo>
                  <a:pt x="249" y="46"/>
                  <a:pt x="295" y="91"/>
                  <a:pt x="295" y="158"/>
                </a:cubicBezTo>
                <a:cubicBezTo>
                  <a:pt x="295" y="227"/>
                  <a:pt x="249" y="294"/>
                  <a:pt x="181" y="294"/>
                </a:cubicBezTo>
                <a:cubicBezTo>
                  <a:pt x="90" y="294"/>
                  <a:pt x="45" y="227"/>
                  <a:pt x="45" y="158"/>
                </a:cubicBezTo>
                <a:cubicBezTo>
                  <a:pt x="45" y="91"/>
                  <a:pt x="90" y="46"/>
                  <a:pt x="181" y="46"/>
                </a:cubicBezTo>
                <a:close/>
                <a:moveTo>
                  <a:pt x="181" y="1"/>
                </a:moveTo>
                <a:cubicBezTo>
                  <a:pt x="90" y="1"/>
                  <a:pt x="0" y="68"/>
                  <a:pt x="0" y="158"/>
                </a:cubicBezTo>
                <a:cubicBezTo>
                  <a:pt x="0" y="248"/>
                  <a:pt x="90" y="317"/>
                  <a:pt x="181" y="317"/>
                </a:cubicBezTo>
                <a:cubicBezTo>
                  <a:pt x="249" y="317"/>
                  <a:pt x="340" y="248"/>
                  <a:pt x="340" y="158"/>
                </a:cubicBezTo>
                <a:cubicBezTo>
                  <a:pt x="340" y="68"/>
                  <a:pt x="249" y="1"/>
                  <a:pt x="181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51"/>
          <p:cNvSpPr/>
          <p:nvPr/>
        </p:nvSpPr>
        <p:spPr>
          <a:xfrm>
            <a:off x="1369287" y="228893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7" y="46"/>
                </a:moveTo>
                <a:cubicBezTo>
                  <a:pt x="226" y="46"/>
                  <a:pt x="271" y="91"/>
                  <a:pt x="271" y="158"/>
                </a:cubicBezTo>
                <a:cubicBezTo>
                  <a:pt x="271" y="227"/>
                  <a:pt x="226" y="294"/>
                  <a:pt x="157" y="294"/>
                </a:cubicBezTo>
                <a:cubicBezTo>
                  <a:pt x="90" y="294"/>
                  <a:pt x="22" y="227"/>
                  <a:pt x="22" y="158"/>
                </a:cubicBezTo>
                <a:cubicBezTo>
                  <a:pt x="22" y="91"/>
                  <a:pt x="90" y="46"/>
                  <a:pt x="157" y="46"/>
                </a:cubicBezTo>
                <a:close/>
                <a:moveTo>
                  <a:pt x="157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7" y="317"/>
                </a:cubicBezTo>
                <a:cubicBezTo>
                  <a:pt x="247" y="317"/>
                  <a:pt x="316" y="248"/>
                  <a:pt x="316" y="158"/>
                </a:cubicBezTo>
                <a:cubicBezTo>
                  <a:pt x="316" y="68"/>
                  <a:pt x="247" y="1"/>
                  <a:pt x="157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51"/>
          <p:cNvSpPr/>
          <p:nvPr/>
        </p:nvSpPr>
        <p:spPr>
          <a:xfrm>
            <a:off x="1215151" y="228893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1" y="68"/>
                  <a:pt x="1" y="158"/>
                </a:cubicBezTo>
                <a:cubicBezTo>
                  <a:pt x="1" y="248"/>
                  <a:pt x="67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51"/>
          <p:cNvSpPr/>
          <p:nvPr/>
        </p:nvSpPr>
        <p:spPr>
          <a:xfrm>
            <a:off x="1061016" y="2288931"/>
            <a:ext cx="63822" cy="63621"/>
          </a:xfrm>
          <a:custGeom>
            <a:avLst/>
            <a:gdLst/>
            <a:ahLst/>
            <a:cxnLst/>
            <a:rect l="l" t="t" r="r" b="b"/>
            <a:pathLst>
              <a:path w="318" h="317" extrusionOk="0">
                <a:moveTo>
                  <a:pt x="158" y="46"/>
                </a:moveTo>
                <a:cubicBezTo>
                  <a:pt x="227" y="46"/>
                  <a:pt x="294" y="91"/>
                  <a:pt x="294" y="158"/>
                </a:cubicBezTo>
                <a:cubicBezTo>
                  <a:pt x="294" y="227"/>
                  <a:pt x="227" y="294"/>
                  <a:pt x="158" y="294"/>
                </a:cubicBezTo>
                <a:cubicBezTo>
                  <a:pt x="91" y="294"/>
                  <a:pt x="23" y="227"/>
                  <a:pt x="23" y="158"/>
                </a:cubicBezTo>
                <a:cubicBezTo>
                  <a:pt x="23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8" y="1"/>
                  <a:pt x="1" y="68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51"/>
          <p:cNvSpPr/>
          <p:nvPr/>
        </p:nvSpPr>
        <p:spPr>
          <a:xfrm>
            <a:off x="907081" y="228893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6" y="46"/>
                  <a:pt x="293" y="91"/>
                  <a:pt x="293" y="158"/>
                </a:cubicBezTo>
                <a:cubicBezTo>
                  <a:pt x="293" y="227"/>
                  <a:pt x="226" y="294"/>
                  <a:pt x="158" y="294"/>
                </a:cubicBezTo>
                <a:cubicBezTo>
                  <a:pt x="91" y="294"/>
                  <a:pt x="22" y="227"/>
                  <a:pt x="22" y="158"/>
                </a:cubicBezTo>
                <a:cubicBezTo>
                  <a:pt x="22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7" y="1"/>
                  <a:pt x="0" y="68"/>
                  <a:pt x="0" y="158"/>
                </a:cubicBezTo>
                <a:cubicBezTo>
                  <a:pt x="0" y="248"/>
                  <a:pt x="67" y="317"/>
                  <a:pt x="158" y="317"/>
                </a:cubicBezTo>
                <a:cubicBezTo>
                  <a:pt x="248" y="317"/>
                  <a:pt x="316" y="248"/>
                  <a:pt x="316" y="158"/>
                </a:cubicBezTo>
                <a:cubicBezTo>
                  <a:pt x="316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51"/>
          <p:cNvSpPr/>
          <p:nvPr/>
        </p:nvSpPr>
        <p:spPr>
          <a:xfrm>
            <a:off x="752946" y="2288931"/>
            <a:ext cx="63621" cy="63621"/>
          </a:xfrm>
          <a:custGeom>
            <a:avLst/>
            <a:gdLst/>
            <a:ahLst/>
            <a:cxnLst/>
            <a:rect l="l" t="t" r="r" b="b"/>
            <a:pathLst>
              <a:path w="317" h="317" extrusionOk="0">
                <a:moveTo>
                  <a:pt x="158" y="46"/>
                </a:moveTo>
                <a:cubicBezTo>
                  <a:pt x="227" y="46"/>
                  <a:pt x="293" y="91"/>
                  <a:pt x="293" y="158"/>
                </a:cubicBezTo>
                <a:cubicBezTo>
                  <a:pt x="293" y="227"/>
                  <a:pt x="227" y="294"/>
                  <a:pt x="158" y="294"/>
                </a:cubicBezTo>
                <a:cubicBezTo>
                  <a:pt x="91" y="294"/>
                  <a:pt x="46" y="227"/>
                  <a:pt x="46" y="158"/>
                </a:cubicBezTo>
                <a:cubicBezTo>
                  <a:pt x="46" y="91"/>
                  <a:pt x="91" y="46"/>
                  <a:pt x="158" y="46"/>
                </a:cubicBezTo>
                <a:close/>
                <a:moveTo>
                  <a:pt x="158" y="1"/>
                </a:moveTo>
                <a:cubicBezTo>
                  <a:pt x="68" y="1"/>
                  <a:pt x="1" y="68"/>
                  <a:pt x="1" y="158"/>
                </a:cubicBezTo>
                <a:cubicBezTo>
                  <a:pt x="1" y="248"/>
                  <a:pt x="68" y="317"/>
                  <a:pt x="158" y="317"/>
                </a:cubicBezTo>
                <a:cubicBezTo>
                  <a:pt x="248" y="317"/>
                  <a:pt x="317" y="248"/>
                  <a:pt x="317" y="158"/>
                </a:cubicBezTo>
                <a:cubicBezTo>
                  <a:pt x="317" y="68"/>
                  <a:pt x="248" y="1"/>
                  <a:pt x="158" y="1"/>
                </a:cubicBezTo>
                <a:close/>
              </a:path>
            </a:pathLst>
          </a:custGeom>
          <a:solidFill>
            <a:srgbClr val="85C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51"/>
          <p:cNvSpPr/>
          <p:nvPr/>
        </p:nvSpPr>
        <p:spPr>
          <a:xfrm>
            <a:off x="838844" y="1491561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1"/>
                </a:lnTo>
                <a:lnTo>
                  <a:pt x="7044" y="8781"/>
                </a:lnTo>
                <a:lnTo>
                  <a:pt x="704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6" name="Google Shape;4166;p51"/>
          <p:cNvGrpSpPr/>
          <p:nvPr/>
        </p:nvGrpSpPr>
        <p:grpSpPr>
          <a:xfrm>
            <a:off x="725848" y="1373752"/>
            <a:ext cx="1413913" cy="1762515"/>
            <a:chOff x="4640100" y="1954800"/>
            <a:chExt cx="1521154" cy="1896197"/>
          </a:xfrm>
        </p:grpSpPr>
        <p:sp>
          <p:nvSpPr>
            <p:cNvPr id="4167" name="Google Shape;4167;p51"/>
            <p:cNvSpPr/>
            <p:nvPr/>
          </p:nvSpPr>
          <p:spPr>
            <a:xfrm>
              <a:off x="4640101" y="1954800"/>
              <a:ext cx="1521153" cy="848348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51"/>
            <p:cNvSpPr/>
            <p:nvPr/>
          </p:nvSpPr>
          <p:spPr>
            <a:xfrm>
              <a:off x="4640100" y="2803150"/>
              <a:ext cx="1521153" cy="1047847"/>
            </a:xfrm>
            <a:custGeom>
              <a:avLst/>
              <a:gdLst/>
              <a:ahLst/>
              <a:cxnLst/>
              <a:rect l="l" t="t" r="r" b="b"/>
              <a:pathLst>
                <a:path w="6954" h="3883" extrusionOk="0">
                  <a:moveTo>
                    <a:pt x="0" y="0"/>
                  </a:moveTo>
                  <a:lnTo>
                    <a:pt x="0" y="3883"/>
                  </a:lnTo>
                  <a:lnTo>
                    <a:pt x="6953" y="388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9" name="Google Shape;4169;p51"/>
          <p:cNvSpPr/>
          <p:nvPr/>
        </p:nvSpPr>
        <p:spPr>
          <a:xfrm>
            <a:off x="721035" y="1373752"/>
            <a:ext cx="1413914" cy="1762525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0" name="Google Shape;4170;p51" descr="Hola a todos/as, en la siguiente lección vamos a conocer parte de la simbología y terminología más utilizada de la agógica y la dinámica musical. Esta lección pertenece al nivel 1 de nuestras enseñanzas del apartado teórico. Puedes visualizar toda la lista de reproducción del Nivel 1 teórico o, si lo prefieres, navegar y ver el resto de niveles.&#10;&#10;Para seguir aprendiendo música con Lenguaje Musical, paso a paso , suscríbete a nuestro canal y da like al vídeo para recibir todos los contenidos que actualicemos. &#10;&#10;Síguenos en nuestra página de Facebook: https://www.facebook.com/Lenguaje-Musical-paso-a-paso-104852257816882/&#10;&#10;Visita nuestra web donde encontrarás varios ejercicios para practicar sobre estos contenidos, además de multitud de ejercicios totalmente gratuitos: https://lenguajemusicalpasoapaso.com/&#10;&#10;Música: https://www.bensound.com/royalty-free-music" title="Agógica y dinámica musical. Nivel 1. Unidad 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9600" y="3665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1" name="Google Shape;4171;p51"/>
          <p:cNvSpPr txBox="1">
            <a:spLocks noGrp="1"/>
          </p:cNvSpPr>
          <p:nvPr>
            <p:ph type="subTitle" idx="8"/>
          </p:nvPr>
        </p:nvSpPr>
        <p:spPr>
          <a:xfrm>
            <a:off x="735900" y="2448746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Agógica</a:t>
            </a:r>
            <a:endParaRPr/>
          </a:p>
        </p:txBody>
      </p:sp>
      <p:sp>
        <p:nvSpPr>
          <p:cNvPr id="4172" name="Google Shape;4172;p51"/>
          <p:cNvSpPr txBox="1">
            <a:spLocks noGrp="1"/>
          </p:cNvSpPr>
          <p:nvPr>
            <p:ph type="title" idx="6"/>
          </p:nvPr>
        </p:nvSpPr>
        <p:spPr>
          <a:xfrm>
            <a:off x="723438" y="13737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4173" name="Google Shape;4173;p51"/>
          <p:cNvSpPr/>
          <p:nvPr/>
        </p:nvSpPr>
        <p:spPr>
          <a:xfrm>
            <a:off x="3221700" y="3986350"/>
            <a:ext cx="5407806" cy="78928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51"/>
          <p:cNvSpPr txBox="1">
            <a:spLocks noGrp="1"/>
          </p:cNvSpPr>
          <p:nvPr>
            <p:ph type="subTitle" idx="7"/>
          </p:nvPr>
        </p:nvSpPr>
        <p:spPr>
          <a:xfrm>
            <a:off x="2433900" y="3694000"/>
            <a:ext cx="65049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4.  ¿Qué son las agógicas? Menciona algunas</a:t>
            </a:r>
            <a:endParaRPr sz="1800">
              <a:solidFill>
                <a:schemeClr val="accent5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9" name="Google Shape;4179;p52"/>
          <p:cNvGrpSpPr/>
          <p:nvPr/>
        </p:nvGrpSpPr>
        <p:grpSpPr>
          <a:xfrm>
            <a:off x="2546000" y="1025967"/>
            <a:ext cx="3992739" cy="3034339"/>
            <a:chOff x="2563173" y="1054574"/>
            <a:chExt cx="3992739" cy="3034339"/>
          </a:xfrm>
        </p:grpSpPr>
        <p:sp>
          <p:nvSpPr>
            <p:cNvPr id="4180" name="Google Shape;4180;p52"/>
            <p:cNvSpPr/>
            <p:nvPr/>
          </p:nvSpPr>
          <p:spPr>
            <a:xfrm>
              <a:off x="3490555" y="3383114"/>
              <a:ext cx="581274" cy="586558"/>
            </a:xfrm>
            <a:custGeom>
              <a:avLst/>
              <a:gdLst/>
              <a:ahLst/>
              <a:cxnLst/>
              <a:rect l="l" t="t" r="r" b="b"/>
              <a:pathLst>
                <a:path w="2530" h="2553" extrusionOk="0">
                  <a:moveTo>
                    <a:pt x="2325" y="1"/>
                  </a:moveTo>
                  <a:lnTo>
                    <a:pt x="1" y="2349"/>
                  </a:lnTo>
                  <a:cubicBezTo>
                    <a:pt x="91" y="2417"/>
                    <a:pt x="182" y="2484"/>
                    <a:pt x="293" y="2553"/>
                  </a:cubicBezTo>
                  <a:lnTo>
                    <a:pt x="2529" y="317"/>
                  </a:lnTo>
                  <a:cubicBezTo>
                    <a:pt x="2484" y="205"/>
                    <a:pt x="2416" y="115"/>
                    <a:pt x="2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52"/>
            <p:cNvSpPr/>
            <p:nvPr/>
          </p:nvSpPr>
          <p:spPr>
            <a:xfrm>
              <a:off x="3407615" y="3300173"/>
              <a:ext cx="581274" cy="586558"/>
            </a:xfrm>
            <a:custGeom>
              <a:avLst/>
              <a:gdLst/>
              <a:ahLst/>
              <a:cxnLst/>
              <a:rect l="l" t="t" r="r" b="b"/>
              <a:pathLst>
                <a:path w="2530" h="2553" extrusionOk="0">
                  <a:moveTo>
                    <a:pt x="2235" y="1"/>
                  </a:moveTo>
                  <a:lnTo>
                    <a:pt x="1" y="2258"/>
                  </a:lnTo>
                  <a:cubicBezTo>
                    <a:pt x="46" y="2349"/>
                    <a:pt x="113" y="2462"/>
                    <a:pt x="203" y="2553"/>
                  </a:cubicBezTo>
                  <a:lnTo>
                    <a:pt x="2529" y="205"/>
                  </a:lnTo>
                  <a:cubicBezTo>
                    <a:pt x="2439" y="136"/>
                    <a:pt x="2349" y="69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52"/>
            <p:cNvSpPr/>
            <p:nvPr/>
          </p:nvSpPr>
          <p:spPr>
            <a:xfrm>
              <a:off x="3609797" y="3507639"/>
              <a:ext cx="508442" cy="508672"/>
            </a:xfrm>
            <a:custGeom>
              <a:avLst/>
              <a:gdLst/>
              <a:ahLst/>
              <a:cxnLst/>
              <a:rect l="l" t="t" r="r" b="b"/>
              <a:pathLst>
                <a:path w="2213" h="2214" extrusionOk="0">
                  <a:moveTo>
                    <a:pt x="2122" y="1"/>
                  </a:moveTo>
                  <a:lnTo>
                    <a:pt x="0" y="2101"/>
                  </a:lnTo>
                  <a:cubicBezTo>
                    <a:pt x="136" y="2168"/>
                    <a:pt x="271" y="2191"/>
                    <a:pt x="407" y="2213"/>
                  </a:cubicBezTo>
                  <a:lnTo>
                    <a:pt x="2213" y="407"/>
                  </a:lnTo>
                  <a:cubicBezTo>
                    <a:pt x="2191" y="272"/>
                    <a:pt x="2167" y="115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52"/>
            <p:cNvSpPr/>
            <p:nvPr/>
          </p:nvSpPr>
          <p:spPr>
            <a:xfrm>
              <a:off x="3360745" y="3258818"/>
              <a:ext cx="508442" cy="508442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7" y="0"/>
                  </a:moveTo>
                  <a:lnTo>
                    <a:pt x="1" y="1784"/>
                  </a:lnTo>
                  <a:cubicBezTo>
                    <a:pt x="24" y="1942"/>
                    <a:pt x="46" y="2077"/>
                    <a:pt x="91" y="2212"/>
                  </a:cubicBezTo>
                  <a:lnTo>
                    <a:pt x="2213" y="90"/>
                  </a:lnTo>
                  <a:cubicBezTo>
                    <a:pt x="2078" y="45"/>
                    <a:pt x="1942" y="0"/>
                    <a:pt x="1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52"/>
            <p:cNvSpPr/>
            <p:nvPr/>
          </p:nvSpPr>
          <p:spPr>
            <a:xfrm>
              <a:off x="3781192" y="3673750"/>
              <a:ext cx="337047" cy="337506"/>
            </a:xfrm>
            <a:custGeom>
              <a:avLst/>
              <a:gdLst/>
              <a:ahLst/>
              <a:cxnLst/>
              <a:rect l="l" t="t" r="r" b="b"/>
              <a:pathLst>
                <a:path w="1467" h="1469" extrusionOk="0">
                  <a:moveTo>
                    <a:pt x="1467" y="0"/>
                  </a:moveTo>
                  <a:lnTo>
                    <a:pt x="0" y="1468"/>
                  </a:lnTo>
                  <a:cubicBezTo>
                    <a:pt x="361" y="1445"/>
                    <a:pt x="723" y="1288"/>
                    <a:pt x="993" y="993"/>
                  </a:cubicBezTo>
                  <a:cubicBezTo>
                    <a:pt x="1264" y="723"/>
                    <a:pt x="1421" y="361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2"/>
            <p:cNvSpPr/>
            <p:nvPr/>
          </p:nvSpPr>
          <p:spPr>
            <a:xfrm>
              <a:off x="3360745" y="3258818"/>
              <a:ext cx="337506" cy="337506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1469" y="0"/>
                  </a:moveTo>
                  <a:lnTo>
                    <a:pt x="1469" y="0"/>
                  </a:lnTo>
                  <a:cubicBezTo>
                    <a:pt x="1108" y="24"/>
                    <a:pt x="768" y="181"/>
                    <a:pt x="476" y="475"/>
                  </a:cubicBezTo>
                  <a:cubicBezTo>
                    <a:pt x="205" y="746"/>
                    <a:pt x="46" y="1107"/>
                    <a:pt x="1" y="1468"/>
                  </a:cubicBezTo>
                  <a:lnTo>
                    <a:pt x="1469" y="0"/>
                  </a:lnTo>
                  <a:close/>
                </a:path>
              </a:pathLst>
            </a:custGeom>
            <a:solidFill>
              <a:srgbClr val="CC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2"/>
            <p:cNvSpPr/>
            <p:nvPr/>
          </p:nvSpPr>
          <p:spPr>
            <a:xfrm>
              <a:off x="2779932" y="1061466"/>
              <a:ext cx="3402635" cy="2818374"/>
            </a:xfrm>
            <a:custGeom>
              <a:avLst/>
              <a:gdLst/>
              <a:ahLst/>
              <a:cxnLst/>
              <a:rect l="l" t="t" r="r" b="b"/>
              <a:pathLst>
                <a:path w="14810" h="12267" extrusionOk="0">
                  <a:moveTo>
                    <a:pt x="4894" y="0"/>
                  </a:moveTo>
                  <a:cubicBezTo>
                    <a:pt x="3628" y="0"/>
                    <a:pt x="2520" y="410"/>
                    <a:pt x="1785" y="1257"/>
                  </a:cubicBezTo>
                  <a:cubicBezTo>
                    <a:pt x="0" y="3312"/>
                    <a:pt x="1084" y="7171"/>
                    <a:pt x="4178" y="9859"/>
                  </a:cubicBezTo>
                  <a:cubicBezTo>
                    <a:pt x="6008" y="11436"/>
                    <a:pt x="8126" y="12266"/>
                    <a:pt x="9923" y="12266"/>
                  </a:cubicBezTo>
                  <a:cubicBezTo>
                    <a:pt x="11186" y="12266"/>
                    <a:pt x="12291" y="11857"/>
                    <a:pt x="13027" y="11009"/>
                  </a:cubicBezTo>
                  <a:cubicBezTo>
                    <a:pt x="14809" y="8956"/>
                    <a:pt x="13749" y="5094"/>
                    <a:pt x="10634" y="2409"/>
                  </a:cubicBezTo>
                  <a:cubicBezTo>
                    <a:pt x="8817" y="830"/>
                    <a:pt x="6696" y="0"/>
                    <a:pt x="4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2"/>
            <p:cNvSpPr/>
            <p:nvPr/>
          </p:nvSpPr>
          <p:spPr>
            <a:xfrm>
              <a:off x="2847479" y="1396905"/>
              <a:ext cx="3423542" cy="2261684"/>
            </a:xfrm>
            <a:custGeom>
              <a:avLst/>
              <a:gdLst/>
              <a:ahLst/>
              <a:cxnLst/>
              <a:rect l="l" t="t" r="r" b="b"/>
              <a:pathLst>
                <a:path w="14901" h="9844" extrusionOk="0">
                  <a:moveTo>
                    <a:pt x="7450" y="1"/>
                  </a:moveTo>
                  <a:cubicBezTo>
                    <a:pt x="3342" y="1"/>
                    <a:pt x="1" y="2190"/>
                    <a:pt x="1" y="4922"/>
                  </a:cubicBezTo>
                  <a:cubicBezTo>
                    <a:pt x="1" y="7653"/>
                    <a:pt x="3342" y="9843"/>
                    <a:pt x="7450" y="9843"/>
                  </a:cubicBezTo>
                  <a:cubicBezTo>
                    <a:pt x="11559" y="9843"/>
                    <a:pt x="14900" y="7653"/>
                    <a:pt x="14900" y="4922"/>
                  </a:cubicBezTo>
                  <a:cubicBezTo>
                    <a:pt x="14900" y="2190"/>
                    <a:pt x="11559" y="1"/>
                    <a:pt x="7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2"/>
            <p:cNvSpPr/>
            <p:nvPr/>
          </p:nvSpPr>
          <p:spPr>
            <a:xfrm>
              <a:off x="5390619" y="1396894"/>
              <a:ext cx="311315" cy="316829"/>
            </a:xfrm>
            <a:custGeom>
              <a:avLst/>
              <a:gdLst/>
              <a:ahLst/>
              <a:cxnLst/>
              <a:rect l="l" t="t" r="r" b="b"/>
              <a:pathLst>
                <a:path w="1355" h="1379" extrusionOk="0">
                  <a:moveTo>
                    <a:pt x="677" y="181"/>
                  </a:moveTo>
                  <a:cubicBezTo>
                    <a:pt x="948" y="181"/>
                    <a:pt x="1174" y="407"/>
                    <a:pt x="1174" y="677"/>
                  </a:cubicBezTo>
                  <a:cubicBezTo>
                    <a:pt x="1174" y="948"/>
                    <a:pt x="948" y="1174"/>
                    <a:pt x="677" y="1174"/>
                  </a:cubicBezTo>
                  <a:cubicBezTo>
                    <a:pt x="407" y="1174"/>
                    <a:pt x="181" y="948"/>
                    <a:pt x="181" y="677"/>
                  </a:cubicBezTo>
                  <a:cubicBezTo>
                    <a:pt x="181" y="407"/>
                    <a:pt x="407" y="181"/>
                    <a:pt x="677" y="181"/>
                  </a:cubicBezTo>
                  <a:close/>
                  <a:moveTo>
                    <a:pt x="677" y="0"/>
                  </a:moveTo>
                  <a:cubicBezTo>
                    <a:pt x="295" y="0"/>
                    <a:pt x="0" y="316"/>
                    <a:pt x="0" y="677"/>
                  </a:cubicBezTo>
                  <a:cubicBezTo>
                    <a:pt x="0" y="1062"/>
                    <a:pt x="295" y="1378"/>
                    <a:pt x="677" y="1378"/>
                  </a:cubicBezTo>
                  <a:cubicBezTo>
                    <a:pt x="1039" y="1378"/>
                    <a:pt x="1355" y="1062"/>
                    <a:pt x="1355" y="677"/>
                  </a:cubicBezTo>
                  <a:cubicBezTo>
                    <a:pt x="1355" y="316"/>
                    <a:pt x="1039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2"/>
            <p:cNvSpPr/>
            <p:nvPr/>
          </p:nvSpPr>
          <p:spPr>
            <a:xfrm>
              <a:off x="2563173" y="3217232"/>
              <a:ext cx="2940020" cy="451698"/>
            </a:xfrm>
            <a:custGeom>
              <a:avLst/>
              <a:gdLst/>
              <a:ahLst/>
              <a:cxnLst/>
              <a:rect l="l" t="t" r="r" b="b"/>
              <a:pathLst>
                <a:path w="12372" h="1966" extrusionOk="0">
                  <a:moveTo>
                    <a:pt x="994" y="1"/>
                  </a:moveTo>
                  <a:cubicBezTo>
                    <a:pt x="452" y="1"/>
                    <a:pt x="1" y="430"/>
                    <a:pt x="1" y="972"/>
                  </a:cubicBezTo>
                  <a:cubicBezTo>
                    <a:pt x="1" y="1514"/>
                    <a:pt x="452" y="1965"/>
                    <a:pt x="994" y="1965"/>
                  </a:cubicBezTo>
                  <a:lnTo>
                    <a:pt x="11379" y="1965"/>
                  </a:lnTo>
                  <a:cubicBezTo>
                    <a:pt x="11920" y="1965"/>
                    <a:pt x="12372" y="1514"/>
                    <a:pt x="12372" y="972"/>
                  </a:cubicBezTo>
                  <a:cubicBezTo>
                    <a:pt x="12372" y="430"/>
                    <a:pt x="11920" y="1"/>
                    <a:pt x="1137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2"/>
            <p:cNvSpPr/>
            <p:nvPr/>
          </p:nvSpPr>
          <p:spPr>
            <a:xfrm>
              <a:off x="4859879" y="3679035"/>
              <a:ext cx="409878" cy="409878"/>
            </a:xfrm>
            <a:custGeom>
              <a:avLst/>
              <a:gdLst/>
              <a:ahLst/>
              <a:cxnLst/>
              <a:rect l="l" t="t" r="r" b="b"/>
              <a:pathLst>
                <a:path w="1784" h="1784" extrusionOk="0">
                  <a:moveTo>
                    <a:pt x="904" y="272"/>
                  </a:moveTo>
                  <a:lnTo>
                    <a:pt x="1536" y="904"/>
                  </a:lnTo>
                  <a:lnTo>
                    <a:pt x="904" y="1512"/>
                  </a:lnTo>
                  <a:lnTo>
                    <a:pt x="272" y="904"/>
                  </a:lnTo>
                  <a:lnTo>
                    <a:pt x="904" y="272"/>
                  </a:lnTo>
                  <a:close/>
                  <a:moveTo>
                    <a:pt x="904" y="1"/>
                  </a:moveTo>
                  <a:lnTo>
                    <a:pt x="1" y="904"/>
                  </a:lnTo>
                  <a:lnTo>
                    <a:pt x="904" y="1783"/>
                  </a:lnTo>
                  <a:lnTo>
                    <a:pt x="1783" y="904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2"/>
            <p:cNvSpPr/>
            <p:nvPr/>
          </p:nvSpPr>
          <p:spPr>
            <a:xfrm>
              <a:off x="2868156" y="1360374"/>
              <a:ext cx="357954" cy="269959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68" y="340"/>
                  </a:moveTo>
                  <a:lnTo>
                    <a:pt x="1197" y="994"/>
                  </a:lnTo>
                  <a:lnTo>
                    <a:pt x="339" y="994"/>
                  </a:lnTo>
                  <a:lnTo>
                    <a:pt x="768" y="340"/>
                  </a:lnTo>
                  <a:close/>
                  <a:moveTo>
                    <a:pt x="768" y="1"/>
                  </a:moveTo>
                  <a:lnTo>
                    <a:pt x="1" y="1175"/>
                  </a:lnTo>
                  <a:lnTo>
                    <a:pt x="1558" y="117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2" name="Google Shape;4192;p52"/>
            <p:cNvGrpSpPr/>
            <p:nvPr/>
          </p:nvGrpSpPr>
          <p:grpSpPr>
            <a:xfrm>
              <a:off x="5974868" y="3264102"/>
              <a:ext cx="249053" cy="243769"/>
              <a:chOff x="-2969401" y="4369556"/>
              <a:chExt cx="115495" cy="113044"/>
            </a:xfrm>
          </p:grpSpPr>
          <p:sp>
            <p:nvSpPr>
              <p:cNvPr id="4193" name="Google Shape;4193;p52"/>
              <p:cNvSpPr/>
              <p:nvPr/>
            </p:nvSpPr>
            <p:spPr>
              <a:xfrm>
                <a:off x="-2921349" y="4369556"/>
                <a:ext cx="19391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1" extrusionOk="0">
                    <a:moveTo>
                      <a:pt x="1" y="1"/>
                    </a:moveTo>
                    <a:lnTo>
                      <a:pt x="1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>
                <a:off x="-2969401" y="4415157"/>
                <a:ext cx="115495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5" extrusionOk="0">
                    <a:moveTo>
                      <a:pt x="0" y="1"/>
                    </a:moveTo>
                    <a:lnTo>
                      <a:pt x="0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5" name="Google Shape;4195;p52"/>
            <p:cNvGrpSpPr/>
            <p:nvPr/>
          </p:nvGrpSpPr>
          <p:grpSpPr>
            <a:xfrm>
              <a:off x="3656666" y="1054574"/>
              <a:ext cx="757494" cy="757494"/>
              <a:chOff x="3656666" y="1054574"/>
              <a:chExt cx="757494" cy="757494"/>
            </a:xfrm>
          </p:grpSpPr>
          <p:sp>
            <p:nvSpPr>
              <p:cNvPr id="4196" name="Google Shape;4196;p52"/>
              <p:cNvSpPr/>
              <p:nvPr/>
            </p:nvSpPr>
            <p:spPr>
              <a:xfrm>
                <a:off x="3786017" y="1184154"/>
                <a:ext cx="586558" cy="58655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3" extrusionOk="0">
                    <a:moveTo>
                      <a:pt x="2327" y="0"/>
                    </a:moveTo>
                    <a:lnTo>
                      <a:pt x="1" y="2348"/>
                    </a:lnTo>
                    <a:cubicBezTo>
                      <a:pt x="91" y="2417"/>
                      <a:pt x="205" y="2483"/>
                      <a:pt x="295" y="2552"/>
                    </a:cubicBezTo>
                    <a:lnTo>
                      <a:pt x="2553" y="295"/>
                    </a:lnTo>
                    <a:cubicBezTo>
                      <a:pt x="2484" y="204"/>
                      <a:pt x="2417" y="91"/>
                      <a:pt x="2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52"/>
              <p:cNvSpPr/>
              <p:nvPr/>
            </p:nvSpPr>
            <p:spPr>
              <a:xfrm>
                <a:off x="3703076" y="1101213"/>
                <a:ext cx="581044" cy="581044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0"/>
                    </a:moveTo>
                    <a:lnTo>
                      <a:pt x="1" y="2236"/>
                    </a:lnTo>
                    <a:cubicBezTo>
                      <a:pt x="46" y="2348"/>
                      <a:pt x="114" y="2438"/>
                      <a:pt x="205" y="2528"/>
                    </a:cubicBezTo>
                    <a:lnTo>
                      <a:pt x="2529" y="204"/>
                    </a:lnTo>
                    <a:cubicBezTo>
                      <a:pt x="2439" y="114"/>
                      <a:pt x="2348" y="45"/>
                      <a:pt x="2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>
                <a:off x="3905488" y="1303625"/>
                <a:ext cx="508672" cy="508442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8"/>
                      <a:pt x="272" y="2213"/>
                      <a:pt x="407" y="2213"/>
                    </a:cubicBezTo>
                    <a:lnTo>
                      <a:pt x="2213" y="407"/>
                    </a:lnTo>
                    <a:cubicBezTo>
                      <a:pt x="2213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>
                <a:off x="3656666" y="1054574"/>
                <a:ext cx="508442" cy="508672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5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22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>
                <a:off x="4076424" y="1474561"/>
                <a:ext cx="337736" cy="337506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69" extrusionOk="0">
                    <a:moveTo>
                      <a:pt x="1469" y="0"/>
                    </a:moveTo>
                    <a:lnTo>
                      <a:pt x="1" y="1469"/>
                    </a:lnTo>
                    <a:cubicBezTo>
                      <a:pt x="362" y="1424"/>
                      <a:pt x="723" y="1265"/>
                      <a:pt x="994" y="994"/>
                    </a:cubicBezTo>
                    <a:cubicBezTo>
                      <a:pt x="1265" y="723"/>
                      <a:pt x="1424" y="362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>
                <a:off x="3656666" y="1054574"/>
                <a:ext cx="337047" cy="342561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91" extrusionOk="0">
                    <a:moveTo>
                      <a:pt x="1467" y="1"/>
                    </a:moveTo>
                    <a:cubicBezTo>
                      <a:pt x="1106" y="46"/>
                      <a:pt x="768" y="203"/>
                      <a:pt x="473" y="474"/>
                    </a:cubicBezTo>
                    <a:cubicBezTo>
                      <a:pt x="203" y="768"/>
                      <a:pt x="45" y="1106"/>
                      <a:pt x="0" y="1491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2" name="Google Shape;4202;p52"/>
            <p:cNvSpPr/>
            <p:nvPr/>
          </p:nvSpPr>
          <p:spPr>
            <a:xfrm>
              <a:off x="2588088" y="2641703"/>
              <a:ext cx="809418" cy="135094"/>
            </a:xfrm>
            <a:custGeom>
              <a:avLst/>
              <a:gdLst/>
              <a:ahLst/>
              <a:cxnLst/>
              <a:rect l="l" t="t" r="r" b="b"/>
              <a:pathLst>
                <a:path w="3523" h="588" extrusionOk="0">
                  <a:moveTo>
                    <a:pt x="745" y="1"/>
                  </a:moveTo>
                  <a:lnTo>
                    <a:pt x="407" y="338"/>
                  </a:lnTo>
                  <a:lnTo>
                    <a:pt x="113" y="67"/>
                  </a:lnTo>
                  <a:lnTo>
                    <a:pt x="1" y="203"/>
                  </a:lnTo>
                  <a:lnTo>
                    <a:pt x="407" y="588"/>
                  </a:lnTo>
                  <a:lnTo>
                    <a:pt x="745" y="248"/>
                  </a:lnTo>
                  <a:lnTo>
                    <a:pt x="1084" y="588"/>
                  </a:lnTo>
                  <a:lnTo>
                    <a:pt x="1422" y="248"/>
                  </a:lnTo>
                  <a:lnTo>
                    <a:pt x="1762" y="588"/>
                  </a:lnTo>
                  <a:lnTo>
                    <a:pt x="2099" y="248"/>
                  </a:lnTo>
                  <a:lnTo>
                    <a:pt x="2439" y="588"/>
                  </a:lnTo>
                  <a:lnTo>
                    <a:pt x="2777" y="248"/>
                  </a:lnTo>
                  <a:lnTo>
                    <a:pt x="3116" y="588"/>
                  </a:lnTo>
                  <a:lnTo>
                    <a:pt x="3523" y="203"/>
                  </a:lnTo>
                  <a:lnTo>
                    <a:pt x="3409" y="67"/>
                  </a:lnTo>
                  <a:lnTo>
                    <a:pt x="3116" y="338"/>
                  </a:lnTo>
                  <a:lnTo>
                    <a:pt x="2777" y="1"/>
                  </a:lnTo>
                  <a:lnTo>
                    <a:pt x="2439" y="338"/>
                  </a:lnTo>
                  <a:lnTo>
                    <a:pt x="2099" y="1"/>
                  </a:lnTo>
                  <a:lnTo>
                    <a:pt x="1762" y="338"/>
                  </a:lnTo>
                  <a:lnTo>
                    <a:pt x="1422" y="1"/>
                  </a:lnTo>
                  <a:lnTo>
                    <a:pt x="1084" y="3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2"/>
            <p:cNvSpPr/>
            <p:nvPr/>
          </p:nvSpPr>
          <p:spPr>
            <a:xfrm>
              <a:off x="5746723" y="2294087"/>
              <a:ext cx="809188" cy="140379"/>
            </a:xfrm>
            <a:custGeom>
              <a:avLst/>
              <a:gdLst/>
              <a:ahLst/>
              <a:cxnLst/>
              <a:rect l="l" t="t" r="r" b="b"/>
              <a:pathLst>
                <a:path w="3522" h="611" extrusionOk="0">
                  <a:moveTo>
                    <a:pt x="746" y="0"/>
                  </a:moveTo>
                  <a:lnTo>
                    <a:pt x="406" y="340"/>
                  </a:lnTo>
                  <a:lnTo>
                    <a:pt x="136" y="69"/>
                  </a:lnTo>
                  <a:lnTo>
                    <a:pt x="0" y="204"/>
                  </a:lnTo>
                  <a:lnTo>
                    <a:pt x="406" y="611"/>
                  </a:lnTo>
                  <a:lnTo>
                    <a:pt x="746" y="271"/>
                  </a:lnTo>
                  <a:lnTo>
                    <a:pt x="1084" y="611"/>
                  </a:lnTo>
                  <a:lnTo>
                    <a:pt x="1423" y="271"/>
                  </a:lnTo>
                  <a:lnTo>
                    <a:pt x="1761" y="611"/>
                  </a:lnTo>
                  <a:lnTo>
                    <a:pt x="2100" y="271"/>
                  </a:lnTo>
                  <a:lnTo>
                    <a:pt x="2438" y="611"/>
                  </a:lnTo>
                  <a:lnTo>
                    <a:pt x="2778" y="271"/>
                  </a:lnTo>
                  <a:lnTo>
                    <a:pt x="3115" y="611"/>
                  </a:lnTo>
                  <a:lnTo>
                    <a:pt x="3522" y="204"/>
                  </a:lnTo>
                  <a:lnTo>
                    <a:pt x="3410" y="69"/>
                  </a:lnTo>
                  <a:lnTo>
                    <a:pt x="3115" y="340"/>
                  </a:lnTo>
                  <a:lnTo>
                    <a:pt x="2778" y="0"/>
                  </a:lnTo>
                  <a:lnTo>
                    <a:pt x="2438" y="340"/>
                  </a:lnTo>
                  <a:lnTo>
                    <a:pt x="2122" y="0"/>
                  </a:lnTo>
                  <a:lnTo>
                    <a:pt x="1761" y="340"/>
                  </a:lnTo>
                  <a:lnTo>
                    <a:pt x="1445" y="0"/>
                  </a:lnTo>
                  <a:lnTo>
                    <a:pt x="1084" y="34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4" name="Google Shape;4204;p52"/>
          <p:cNvSpPr txBox="1">
            <a:spLocks noGrp="1"/>
          </p:cNvSpPr>
          <p:nvPr>
            <p:ph type="title" idx="2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4205" name="Google Shape;4205;p52"/>
          <p:cNvSpPr txBox="1">
            <a:spLocks noGrp="1"/>
          </p:cNvSpPr>
          <p:nvPr>
            <p:ph type="title"/>
          </p:nvPr>
        </p:nvSpPr>
        <p:spPr>
          <a:xfrm>
            <a:off x="2546000" y="3178290"/>
            <a:ext cx="2952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Actividad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53"/>
          <p:cNvSpPr txBox="1">
            <a:spLocks noGrp="1"/>
          </p:cNvSpPr>
          <p:nvPr>
            <p:ph type="title"/>
          </p:nvPr>
        </p:nvSpPr>
        <p:spPr>
          <a:xfrm>
            <a:off x="720000" y="338525"/>
            <a:ext cx="77040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ejercitar</a:t>
            </a:r>
            <a:endParaRPr sz="3600"/>
          </a:p>
        </p:txBody>
      </p:sp>
      <p:sp>
        <p:nvSpPr>
          <p:cNvPr id="4211" name="Google Shape;4211;p53"/>
          <p:cNvSpPr txBox="1">
            <a:spLocks noGrp="1"/>
          </p:cNvSpPr>
          <p:nvPr>
            <p:ph type="subTitle" idx="3"/>
          </p:nvPr>
        </p:nvSpPr>
        <p:spPr>
          <a:xfrm>
            <a:off x="5033988" y="2911760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Luego revisaremos melodía</a:t>
            </a:r>
            <a:endParaRPr/>
          </a:p>
        </p:txBody>
      </p:sp>
      <p:sp>
        <p:nvSpPr>
          <p:cNvPr id="4212" name="Google Shape;4212;p53"/>
          <p:cNvSpPr txBox="1">
            <a:spLocks noGrp="1"/>
          </p:cNvSpPr>
          <p:nvPr>
            <p:ph type="subTitle" idx="4"/>
          </p:nvPr>
        </p:nvSpPr>
        <p:spPr>
          <a:xfrm>
            <a:off x="5033988" y="1269485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Revisaremos el ritmo</a:t>
            </a:r>
            <a:endParaRPr/>
          </a:p>
        </p:txBody>
      </p:sp>
      <p:sp>
        <p:nvSpPr>
          <p:cNvPr id="4213" name="Google Shape;4213;p53"/>
          <p:cNvSpPr txBox="1">
            <a:spLocks noGrp="1"/>
          </p:cNvSpPr>
          <p:nvPr>
            <p:ph type="subTitle" idx="1"/>
          </p:nvPr>
        </p:nvSpPr>
        <p:spPr>
          <a:xfrm>
            <a:off x="5033988" y="3613054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Sonidos Graves y Agudos</a:t>
            </a:r>
            <a:endParaRPr/>
          </a:p>
        </p:txBody>
      </p:sp>
      <p:sp>
        <p:nvSpPr>
          <p:cNvPr id="4214" name="Google Shape;4214;p53"/>
          <p:cNvSpPr txBox="1">
            <a:spLocks noGrp="1"/>
          </p:cNvSpPr>
          <p:nvPr>
            <p:ph type="subTitle" idx="2"/>
          </p:nvPr>
        </p:nvSpPr>
        <p:spPr>
          <a:xfrm>
            <a:off x="5033988" y="2367761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Aplicaremos dinámicas y agógicas</a:t>
            </a:r>
            <a:endParaRPr/>
          </a:p>
        </p:txBody>
      </p:sp>
      <p:sp>
        <p:nvSpPr>
          <p:cNvPr id="4215" name="Google Shape;4215;p53"/>
          <p:cNvSpPr txBox="1">
            <a:spLocks noGrp="1"/>
          </p:cNvSpPr>
          <p:nvPr>
            <p:ph type="subTitle" idx="5"/>
          </p:nvPr>
        </p:nvSpPr>
        <p:spPr>
          <a:xfrm>
            <a:off x="5033988" y="1813484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Percutiremos </a:t>
            </a:r>
            <a:endParaRPr/>
          </a:p>
        </p:txBody>
      </p:sp>
      <p:pic>
        <p:nvPicPr>
          <p:cNvPr id="4216" name="Google Shape;4216;p53"/>
          <p:cNvPicPr preferRelativeResize="0"/>
          <p:nvPr/>
        </p:nvPicPr>
        <p:blipFill rotWithShape="1">
          <a:blip r:embed="rId3">
            <a:alphaModFix/>
          </a:blip>
          <a:srcRect t="16946" b="15885"/>
          <a:stretch/>
        </p:blipFill>
        <p:spPr>
          <a:xfrm>
            <a:off x="839781" y="1294375"/>
            <a:ext cx="3522675" cy="33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7" name="Google Shape;4217;p53"/>
          <p:cNvSpPr txBox="1">
            <a:spLocks noGrp="1"/>
          </p:cNvSpPr>
          <p:nvPr>
            <p:ph type="subTitle" idx="6"/>
          </p:nvPr>
        </p:nvSpPr>
        <p:spPr>
          <a:xfrm>
            <a:off x="5033988" y="4010057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Finalmente cantaremos</a:t>
            </a:r>
            <a:endParaRPr/>
          </a:p>
        </p:txBody>
      </p:sp>
      <p:sp>
        <p:nvSpPr>
          <p:cNvPr id="4218" name="Google Shape;4218;p53"/>
          <p:cNvSpPr/>
          <p:nvPr/>
        </p:nvSpPr>
        <p:spPr>
          <a:xfrm>
            <a:off x="4806688" y="1403162"/>
            <a:ext cx="198503" cy="187367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53"/>
          <p:cNvSpPr/>
          <p:nvPr/>
        </p:nvSpPr>
        <p:spPr>
          <a:xfrm>
            <a:off x="4806688" y="1941174"/>
            <a:ext cx="198503" cy="187367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53"/>
          <p:cNvSpPr/>
          <p:nvPr/>
        </p:nvSpPr>
        <p:spPr>
          <a:xfrm>
            <a:off x="4806688" y="2489686"/>
            <a:ext cx="198503" cy="187367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53"/>
          <p:cNvSpPr/>
          <p:nvPr/>
        </p:nvSpPr>
        <p:spPr>
          <a:xfrm>
            <a:off x="4806688" y="3038186"/>
            <a:ext cx="198503" cy="187367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53"/>
          <p:cNvSpPr/>
          <p:nvPr/>
        </p:nvSpPr>
        <p:spPr>
          <a:xfrm>
            <a:off x="4806688" y="3739086"/>
            <a:ext cx="198503" cy="187367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53"/>
          <p:cNvSpPr/>
          <p:nvPr/>
        </p:nvSpPr>
        <p:spPr>
          <a:xfrm>
            <a:off x="4806688" y="4135186"/>
            <a:ext cx="198503" cy="187367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54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54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54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54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54"/>
          <p:cNvSpPr/>
          <p:nvPr/>
        </p:nvSpPr>
        <p:spPr>
          <a:xfrm>
            <a:off x="631782" y="3064824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3" name="Google Shape;4233;p54"/>
          <p:cNvGrpSpPr/>
          <p:nvPr/>
        </p:nvGrpSpPr>
        <p:grpSpPr>
          <a:xfrm>
            <a:off x="2407991" y="3419407"/>
            <a:ext cx="238487" cy="238490"/>
            <a:chOff x="-397290" y="3459667"/>
            <a:chExt cx="198806" cy="198808"/>
          </a:xfrm>
        </p:grpSpPr>
        <p:sp>
          <p:nvSpPr>
            <p:cNvPr id="4234" name="Google Shape;4234;p54"/>
            <p:cNvSpPr/>
            <p:nvPr/>
          </p:nvSpPr>
          <p:spPr>
            <a:xfrm>
              <a:off x="-314334" y="3459667"/>
              <a:ext cx="32692" cy="198808"/>
            </a:xfrm>
            <a:custGeom>
              <a:avLst/>
              <a:gdLst/>
              <a:ahLst/>
              <a:cxnLst/>
              <a:rect l="l" t="t" r="r" b="b"/>
              <a:pathLst>
                <a:path w="160" h="973" extrusionOk="0">
                  <a:moveTo>
                    <a:pt x="1" y="0"/>
                  </a:moveTo>
                  <a:lnTo>
                    <a:pt x="1" y="972"/>
                  </a:lnTo>
                  <a:lnTo>
                    <a:pt x="160" y="97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4"/>
            <p:cNvSpPr/>
            <p:nvPr/>
          </p:nvSpPr>
          <p:spPr>
            <a:xfrm>
              <a:off x="-397290" y="3542623"/>
              <a:ext cx="198806" cy="32692"/>
            </a:xfrm>
            <a:custGeom>
              <a:avLst/>
              <a:gdLst/>
              <a:ahLst/>
              <a:cxnLst/>
              <a:rect l="l" t="t" r="r" b="b"/>
              <a:pathLst>
                <a:path w="973" h="160" extrusionOk="0">
                  <a:moveTo>
                    <a:pt x="1" y="1"/>
                  </a:moveTo>
                  <a:lnTo>
                    <a:pt x="1" y="160"/>
                  </a:lnTo>
                  <a:lnTo>
                    <a:pt x="972" y="160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6" name="Google Shape;4236;p54"/>
          <p:cNvSpPr txBox="1">
            <a:spLocks noGrp="1"/>
          </p:cNvSpPr>
          <p:nvPr>
            <p:ph type="title"/>
          </p:nvPr>
        </p:nvSpPr>
        <p:spPr>
          <a:xfrm>
            <a:off x="723900" y="3402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Rondó Alla Turca - </a:t>
            </a:r>
            <a:r>
              <a:rPr lang="es" sz="3300">
                <a:latin typeface="Amatic SC"/>
                <a:ea typeface="Amatic SC"/>
                <a:cs typeface="Amatic SC"/>
                <a:sym typeface="Amatic SC"/>
              </a:rPr>
              <a:t>Mozart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4237" name="Google Shape;4237;p54"/>
          <p:cNvPicPr preferRelativeResize="0"/>
          <p:nvPr/>
        </p:nvPicPr>
        <p:blipFill rotWithShape="1">
          <a:blip r:embed="rId3">
            <a:alphaModFix/>
          </a:blip>
          <a:srcRect l="2545" t="7766" r="3195"/>
          <a:stretch/>
        </p:blipFill>
        <p:spPr>
          <a:xfrm>
            <a:off x="1041000" y="984750"/>
            <a:ext cx="7146400" cy="39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8" name="Google Shape;4238;p54"/>
          <p:cNvSpPr/>
          <p:nvPr/>
        </p:nvSpPr>
        <p:spPr>
          <a:xfrm>
            <a:off x="7380565" y="135978"/>
            <a:ext cx="1582708" cy="1582724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9" name="Google Shape;4239;p54"/>
          <p:cNvGrpSpPr/>
          <p:nvPr/>
        </p:nvGrpSpPr>
        <p:grpSpPr>
          <a:xfrm>
            <a:off x="7579587" y="340216"/>
            <a:ext cx="1488788" cy="1390825"/>
            <a:chOff x="2158204" y="1844001"/>
            <a:chExt cx="1241071" cy="1159408"/>
          </a:xfrm>
        </p:grpSpPr>
        <p:sp>
          <p:nvSpPr>
            <p:cNvPr id="4240" name="Google Shape;4240;p54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4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4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4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4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4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4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4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4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4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4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4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4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4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4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4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4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4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4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4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4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4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4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4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4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4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4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4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4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4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4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4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4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4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4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4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4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4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4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4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4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4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4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4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4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4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4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4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4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4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4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4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4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4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4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4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4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4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4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4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4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4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4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4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4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4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4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4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4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4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4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4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4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4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4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4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4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4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4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4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4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4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4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4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4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4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4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4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4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4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4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4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54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4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4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4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4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4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54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54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54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54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54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54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54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54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54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54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54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54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54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54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54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54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54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54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54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54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54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54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54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54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54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4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4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4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54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54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54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4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4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54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54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54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54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54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54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54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54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54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54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54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54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54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54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54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54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54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54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54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54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54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54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54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54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54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54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54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54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4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54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54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54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54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4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54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54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4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54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54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54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54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54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54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54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54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54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54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54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54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54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54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54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54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4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4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4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4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4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4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4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4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4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4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4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4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4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4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4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4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4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4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4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4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4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4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4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4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4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4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4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4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4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4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4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4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4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4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4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4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4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4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4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4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4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4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4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4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4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4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4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4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4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4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4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4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4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4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4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54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54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4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4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4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4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4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4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4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4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4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4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4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4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4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4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54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54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4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4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4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4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54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4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54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54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4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4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4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4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4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4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4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4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4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4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4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4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4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4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4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4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4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4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4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4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4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4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4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4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4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4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4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4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4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4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4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4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4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4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4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4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4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4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4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4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4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4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4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4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4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4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4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4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4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4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4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4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4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4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4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4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4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4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4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4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4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4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4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4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4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4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4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4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4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4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4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4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4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4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4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4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4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4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4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4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4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4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4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4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4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4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4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4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4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4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4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4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4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4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4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0" name="Google Shape;4600;p54"/>
          <p:cNvSpPr/>
          <p:nvPr/>
        </p:nvSpPr>
        <p:spPr>
          <a:xfrm>
            <a:off x="292850" y="1997955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54"/>
          <p:cNvSpPr/>
          <p:nvPr/>
        </p:nvSpPr>
        <p:spPr>
          <a:xfrm>
            <a:off x="264451" y="1718705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54"/>
          <p:cNvSpPr/>
          <p:nvPr/>
        </p:nvSpPr>
        <p:spPr>
          <a:xfrm>
            <a:off x="8010942" y="3376267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7" name="Google Shape;4607;p55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55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55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55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55"/>
          <p:cNvSpPr/>
          <p:nvPr/>
        </p:nvSpPr>
        <p:spPr>
          <a:xfrm>
            <a:off x="631782" y="3064824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2" name="Google Shape;4612;p55"/>
          <p:cNvGrpSpPr/>
          <p:nvPr/>
        </p:nvGrpSpPr>
        <p:grpSpPr>
          <a:xfrm>
            <a:off x="897829" y="4488557"/>
            <a:ext cx="238487" cy="238490"/>
            <a:chOff x="-397290" y="3459667"/>
            <a:chExt cx="198806" cy="198808"/>
          </a:xfrm>
        </p:grpSpPr>
        <p:sp>
          <p:nvSpPr>
            <p:cNvPr id="4613" name="Google Shape;4613;p55"/>
            <p:cNvSpPr/>
            <p:nvPr/>
          </p:nvSpPr>
          <p:spPr>
            <a:xfrm>
              <a:off x="-314334" y="3459667"/>
              <a:ext cx="32692" cy="198808"/>
            </a:xfrm>
            <a:custGeom>
              <a:avLst/>
              <a:gdLst/>
              <a:ahLst/>
              <a:cxnLst/>
              <a:rect l="l" t="t" r="r" b="b"/>
              <a:pathLst>
                <a:path w="160" h="973" extrusionOk="0">
                  <a:moveTo>
                    <a:pt x="1" y="0"/>
                  </a:moveTo>
                  <a:lnTo>
                    <a:pt x="1" y="972"/>
                  </a:lnTo>
                  <a:lnTo>
                    <a:pt x="160" y="97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5"/>
            <p:cNvSpPr/>
            <p:nvPr/>
          </p:nvSpPr>
          <p:spPr>
            <a:xfrm>
              <a:off x="-397290" y="3542623"/>
              <a:ext cx="198806" cy="32692"/>
            </a:xfrm>
            <a:custGeom>
              <a:avLst/>
              <a:gdLst/>
              <a:ahLst/>
              <a:cxnLst/>
              <a:rect l="l" t="t" r="r" b="b"/>
              <a:pathLst>
                <a:path w="973" h="160" extrusionOk="0">
                  <a:moveTo>
                    <a:pt x="1" y="1"/>
                  </a:moveTo>
                  <a:lnTo>
                    <a:pt x="1" y="160"/>
                  </a:lnTo>
                  <a:lnTo>
                    <a:pt x="972" y="160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5" name="Google Shape;4615;p55"/>
          <p:cNvSpPr txBox="1">
            <a:spLocks noGrp="1"/>
          </p:cNvSpPr>
          <p:nvPr>
            <p:ph type="title"/>
          </p:nvPr>
        </p:nvSpPr>
        <p:spPr>
          <a:xfrm>
            <a:off x="723900" y="3402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Método Kodaly- </a:t>
            </a:r>
            <a:r>
              <a:rPr lang="es" sz="3300">
                <a:latin typeface="Amatic SC"/>
                <a:ea typeface="Amatic SC"/>
                <a:cs typeface="Amatic SC"/>
                <a:sym typeface="Amatic SC"/>
              </a:rPr>
              <a:t>Notas Musicales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616" name="Google Shape;4616;p55"/>
          <p:cNvSpPr/>
          <p:nvPr/>
        </p:nvSpPr>
        <p:spPr>
          <a:xfrm>
            <a:off x="7380565" y="135978"/>
            <a:ext cx="1582708" cy="1582724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7" name="Google Shape;4617;p55"/>
          <p:cNvGrpSpPr/>
          <p:nvPr/>
        </p:nvGrpSpPr>
        <p:grpSpPr>
          <a:xfrm>
            <a:off x="7579587" y="340216"/>
            <a:ext cx="1488788" cy="1390825"/>
            <a:chOff x="2158204" y="1844001"/>
            <a:chExt cx="1241071" cy="1159408"/>
          </a:xfrm>
        </p:grpSpPr>
        <p:sp>
          <p:nvSpPr>
            <p:cNvPr id="4618" name="Google Shape;4618;p55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5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5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5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5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5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5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5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5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5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5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5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5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5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5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5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5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5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5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5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5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5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5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5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5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5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5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5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5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5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5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5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5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5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5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5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5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5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5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5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5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5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5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5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5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5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5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5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5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5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5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5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5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5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5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5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5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5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5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5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5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5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5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5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5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5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5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5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5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5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5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5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5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5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5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5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5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5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5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5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5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5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5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5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5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5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5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5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5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5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5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5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5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5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5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5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5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5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5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5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5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5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5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5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5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5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5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5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5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5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5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5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5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5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5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5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5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5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5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5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5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5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5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5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5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5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5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5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5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5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5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5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5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5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5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5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5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5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5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5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5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5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5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5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5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5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5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5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5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5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5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5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5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5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5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5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5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5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5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5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5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5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5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5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5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5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5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55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55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5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55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55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55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55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55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55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55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5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55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55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55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5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5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55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55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5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5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5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5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5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5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5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55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55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55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5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5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55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55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55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55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5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5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5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5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5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5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5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5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5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5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5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5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5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5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5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5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5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5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5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55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5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5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5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55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5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5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5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55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55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55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55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55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55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5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5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5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5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5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5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5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5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5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5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5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5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5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5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5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5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5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5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5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5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5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5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5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5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5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5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5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5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5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5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5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5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5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5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5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5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5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5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5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5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5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55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55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55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55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55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55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5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5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5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5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5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5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5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5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5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5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5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5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5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5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5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5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5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5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5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5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5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55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55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5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5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5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5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5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5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5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5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5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5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5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5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5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5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5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5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5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5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5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5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5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5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5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5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5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5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5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5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5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5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5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5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5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5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5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5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5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5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5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5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5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5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5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5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5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5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5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5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5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5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5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5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8" name="Google Shape;4978;p55"/>
          <p:cNvSpPr/>
          <p:nvPr/>
        </p:nvSpPr>
        <p:spPr>
          <a:xfrm>
            <a:off x="292850" y="1997955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9" name="Google Shape;4979;p55"/>
          <p:cNvSpPr/>
          <p:nvPr/>
        </p:nvSpPr>
        <p:spPr>
          <a:xfrm>
            <a:off x="264451" y="1718705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0" name="Google Shape;4980;p55"/>
          <p:cNvSpPr/>
          <p:nvPr/>
        </p:nvSpPr>
        <p:spPr>
          <a:xfrm>
            <a:off x="8010942" y="3376267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81" name="Google Shape;49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88" y="1192000"/>
            <a:ext cx="259080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2" name="Google Shape;498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475" y="1420609"/>
            <a:ext cx="3531287" cy="264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56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8" name="Google Shape;4988;p56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9" name="Google Shape;4989;p56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0" name="Google Shape;4990;p56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1" name="Google Shape;4991;p56"/>
          <p:cNvSpPr/>
          <p:nvPr/>
        </p:nvSpPr>
        <p:spPr>
          <a:xfrm>
            <a:off x="631782" y="3064824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2" name="Google Shape;4992;p56"/>
          <p:cNvGrpSpPr/>
          <p:nvPr/>
        </p:nvGrpSpPr>
        <p:grpSpPr>
          <a:xfrm>
            <a:off x="2407991" y="3419407"/>
            <a:ext cx="238487" cy="238490"/>
            <a:chOff x="-397290" y="3459667"/>
            <a:chExt cx="198806" cy="198808"/>
          </a:xfrm>
        </p:grpSpPr>
        <p:sp>
          <p:nvSpPr>
            <p:cNvPr id="4993" name="Google Shape;4993;p56"/>
            <p:cNvSpPr/>
            <p:nvPr/>
          </p:nvSpPr>
          <p:spPr>
            <a:xfrm>
              <a:off x="-314334" y="3459667"/>
              <a:ext cx="32692" cy="198808"/>
            </a:xfrm>
            <a:custGeom>
              <a:avLst/>
              <a:gdLst/>
              <a:ahLst/>
              <a:cxnLst/>
              <a:rect l="l" t="t" r="r" b="b"/>
              <a:pathLst>
                <a:path w="160" h="973" extrusionOk="0">
                  <a:moveTo>
                    <a:pt x="1" y="0"/>
                  </a:moveTo>
                  <a:lnTo>
                    <a:pt x="1" y="972"/>
                  </a:lnTo>
                  <a:lnTo>
                    <a:pt x="160" y="97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-397290" y="3542623"/>
              <a:ext cx="198806" cy="32692"/>
            </a:xfrm>
            <a:custGeom>
              <a:avLst/>
              <a:gdLst/>
              <a:ahLst/>
              <a:cxnLst/>
              <a:rect l="l" t="t" r="r" b="b"/>
              <a:pathLst>
                <a:path w="973" h="160" extrusionOk="0">
                  <a:moveTo>
                    <a:pt x="1" y="1"/>
                  </a:moveTo>
                  <a:lnTo>
                    <a:pt x="1" y="160"/>
                  </a:lnTo>
                  <a:lnTo>
                    <a:pt x="972" y="160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5" name="Google Shape;4995;p56"/>
          <p:cNvSpPr txBox="1">
            <a:spLocks noGrp="1"/>
          </p:cNvSpPr>
          <p:nvPr>
            <p:ph type="title"/>
          </p:nvPr>
        </p:nvSpPr>
        <p:spPr>
          <a:xfrm>
            <a:off x="723900" y="3402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Método Kodaly- </a:t>
            </a:r>
            <a:r>
              <a:rPr lang="es" sz="3300">
                <a:latin typeface="Amatic SC"/>
                <a:ea typeface="Amatic SC"/>
                <a:cs typeface="Amatic SC"/>
                <a:sym typeface="Amatic SC"/>
              </a:rPr>
              <a:t>Notas Musicales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996" name="Google Shape;4996;p56"/>
          <p:cNvSpPr/>
          <p:nvPr/>
        </p:nvSpPr>
        <p:spPr>
          <a:xfrm>
            <a:off x="7380565" y="135978"/>
            <a:ext cx="1582708" cy="1582724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7" name="Google Shape;4997;p56"/>
          <p:cNvGrpSpPr/>
          <p:nvPr/>
        </p:nvGrpSpPr>
        <p:grpSpPr>
          <a:xfrm>
            <a:off x="7579587" y="340216"/>
            <a:ext cx="1488788" cy="1390825"/>
            <a:chOff x="2158204" y="1844001"/>
            <a:chExt cx="1241071" cy="1159408"/>
          </a:xfrm>
        </p:grpSpPr>
        <p:sp>
          <p:nvSpPr>
            <p:cNvPr id="4998" name="Google Shape;4998;p56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6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6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6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6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6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6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6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56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56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56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56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56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6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6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6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6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6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6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6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6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6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6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6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6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6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56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56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6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6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6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56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56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6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6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6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6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6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6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56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56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56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56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56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56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56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56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56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56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56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56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6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6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6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6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6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6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6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6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6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6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6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6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6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56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56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56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56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6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6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6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6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6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6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6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6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6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6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6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6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6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6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6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6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6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6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6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6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6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6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6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56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56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56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56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56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6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6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6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6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6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56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56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6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6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6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6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6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6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6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6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6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6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6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6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6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6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6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6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6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6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6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6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6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6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6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6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6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56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56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56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56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56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56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56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56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6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6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6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56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56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56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56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56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56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56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56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56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56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56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56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56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56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56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56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56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56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56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56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56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56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56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56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56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56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56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56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56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56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56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56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56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56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56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56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56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56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56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56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56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56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56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56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56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56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56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56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56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56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56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56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56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56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56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56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56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56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56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56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56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56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56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56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6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6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6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6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6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6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6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6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6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6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6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6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6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6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6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6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56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56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6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6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6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6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6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6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6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6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6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6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56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56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56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56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56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56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56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56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56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56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56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56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56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56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56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56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56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56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6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56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56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56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56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6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56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56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56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56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56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56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56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56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56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56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56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56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56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56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56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56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56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56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56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56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56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56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56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56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56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8" name="Google Shape;5358;p56"/>
          <p:cNvSpPr/>
          <p:nvPr/>
        </p:nvSpPr>
        <p:spPr>
          <a:xfrm>
            <a:off x="292850" y="1997955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56"/>
          <p:cNvSpPr/>
          <p:nvPr/>
        </p:nvSpPr>
        <p:spPr>
          <a:xfrm>
            <a:off x="264451" y="1718705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56"/>
          <p:cNvSpPr/>
          <p:nvPr/>
        </p:nvSpPr>
        <p:spPr>
          <a:xfrm>
            <a:off x="8010942" y="3376267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1" name="Google Shape;5361;p56"/>
          <p:cNvPicPr preferRelativeResize="0"/>
          <p:nvPr/>
        </p:nvPicPr>
        <p:blipFill rotWithShape="1">
          <a:blip r:embed="rId3">
            <a:alphaModFix/>
          </a:blip>
          <a:srcRect r="1019"/>
          <a:stretch/>
        </p:blipFill>
        <p:spPr>
          <a:xfrm>
            <a:off x="942875" y="1011925"/>
            <a:ext cx="7370625" cy="38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p39"/>
          <p:cNvSpPr txBox="1">
            <a:spLocks noGrp="1"/>
          </p:cNvSpPr>
          <p:nvPr>
            <p:ph type="title"/>
          </p:nvPr>
        </p:nvSpPr>
        <p:spPr>
          <a:xfrm>
            <a:off x="909500" y="643569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Objetivo: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</a:rPr>
              <a:t>Conocer conceptos técnicos presentes en la música, tales como, ritmo, melodía, dinámicas y agógicas.</a:t>
            </a:r>
            <a:endParaRPr sz="1800"/>
          </a:p>
        </p:txBody>
      </p:sp>
      <p:sp>
        <p:nvSpPr>
          <p:cNvPr id="3693" name="Google Shape;3693;p39"/>
          <p:cNvSpPr txBox="1">
            <a:spLocks noGrp="1"/>
          </p:cNvSpPr>
          <p:nvPr>
            <p:ph type="subTitle" idx="1"/>
          </p:nvPr>
        </p:nvSpPr>
        <p:spPr>
          <a:xfrm>
            <a:off x="1091600" y="1667975"/>
            <a:ext cx="4950900" cy="21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/>
              <a:t>Menú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Repaso contenido clase anterior.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>
                <a:solidFill>
                  <a:schemeClr val="dk1"/>
                </a:solidFill>
              </a:rPr>
              <a:t>Conceptos Básicos presentes en la música.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Actividad 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ivvic"/>
              <a:buAutoNum type="arabicPeriod"/>
            </a:pPr>
            <a:r>
              <a:rPr lang="es" sz="1800"/>
              <a:t>Retroalimentación y recapitulación.</a:t>
            </a:r>
            <a:endParaRPr sz="180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ource Sans Pro"/>
              <a:buAutoNum type="arabicPeriod"/>
            </a:pPr>
            <a:r>
              <a:rPr lang="es" sz="1800"/>
              <a:t>Ticket de salida</a:t>
            </a:r>
            <a:endParaRPr sz="18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6" name="Google Shape;5366;p57"/>
          <p:cNvGrpSpPr/>
          <p:nvPr/>
        </p:nvGrpSpPr>
        <p:grpSpPr>
          <a:xfrm rot="10800000" flipH="1">
            <a:off x="2806646" y="1892013"/>
            <a:ext cx="6226963" cy="2559235"/>
            <a:chOff x="2763690" y="2386177"/>
            <a:chExt cx="6238192" cy="2559235"/>
          </a:xfrm>
        </p:grpSpPr>
        <p:grpSp>
          <p:nvGrpSpPr>
            <p:cNvPr id="5367" name="Google Shape;5367;p57"/>
            <p:cNvGrpSpPr/>
            <p:nvPr/>
          </p:nvGrpSpPr>
          <p:grpSpPr>
            <a:xfrm flipH="1">
              <a:off x="6376484" y="4270250"/>
              <a:ext cx="2379528" cy="675152"/>
              <a:chOff x="-2317243" y="2633326"/>
              <a:chExt cx="1878822" cy="532245"/>
            </a:xfrm>
          </p:grpSpPr>
          <p:sp>
            <p:nvSpPr>
              <p:cNvPr id="5368" name="Google Shape;5368;p57"/>
              <p:cNvSpPr/>
              <p:nvPr/>
            </p:nvSpPr>
            <p:spPr>
              <a:xfrm>
                <a:off x="-1729758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6" y="91"/>
                    </a:cubicBezTo>
                    <a:cubicBezTo>
                      <a:pt x="91" y="91"/>
                      <a:pt x="91" y="69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57"/>
              <p:cNvSpPr/>
              <p:nvPr/>
            </p:nvSpPr>
            <p:spPr>
              <a:xfrm>
                <a:off x="-1729758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6" y="90"/>
                    </a:cubicBezTo>
                    <a:cubicBezTo>
                      <a:pt x="91" y="90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57"/>
              <p:cNvSpPr/>
              <p:nvPr/>
            </p:nvSpPr>
            <p:spPr>
              <a:xfrm>
                <a:off x="-1729758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70"/>
                      <a:pt x="22" y="91"/>
                      <a:pt x="46" y="91"/>
                    </a:cubicBezTo>
                    <a:cubicBezTo>
                      <a:pt x="91" y="91"/>
                      <a:pt x="91" y="70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57"/>
              <p:cNvSpPr/>
              <p:nvPr/>
            </p:nvSpPr>
            <p:spPr>
              <a:xfrm>
                <a:off x="-1729758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0" y="0"/>
                      <a:pt x="0" y="45"/>
                    </a:cubicBezTo>
                    <a:cubicBezTo>
                      <a:pt x="0" y="69"/>
                      <a:pt x="22" y="90"/>
                      <a:pt x="46" y="90"/>
                    </a:cubicBezTo>
                    <a:cubicBezTo>
                      <a:pt x="91" y="90"/>
                      <a:pt x="91" y="69"/>
                      <a:pt x="91" y="45"/>
                    </a:cubicBezTo>
                    <a:cubicBezTo>
                      <a:pt x="91" y="0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57"/>
              <p:cNvSpPr/>
              <p:nvPr/>
            </p:nvSpPr>
            <p:spPr>
              <a:xfrm>
                <a:off x="-1729758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6" y="91"/>
                    </a:cubicBezTo>
                    <a:cubicBezTo>
                      <a:pt x="91" y="91"/>
                      <a:pt x="91" y="67"/>
                      <a:pt x="91" y="46"/>
                    </a:cubicBezTo>
                    <a:cubicBezTo>
                      <a:pt x="91" y="2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57"/>
              <p:cNvSpPr/>
              <p:nvPr/>
            </p:nvSpPr>
            <p:spPr>
              <a:xfrm>
                <a:off x="-1641132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67" y="91"/>
                      <a:pt x="91" y="69"/>
                      <a:pt x="91" y="46"/>
                    </a:cubicBezTo>
                    <a:cubicBezTo>
                      <a:pt x="91" y="24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57"/>
              <p:cNvSpPr/>
              <p:nvPr/>
            </p:nvSpPr>
            <p:spPr>
              <a:xfrm>
                <a:off x="-1641132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0"/>
                      <a:pt x="46" y="90"/>
                    </a:cubicBezTo>
                    <a:cubicBezTo>
                      <a:pt x="67" y="90"/>
                      <a:pt x="91" y="67"/>
                      <a:pt x="91" y="45"/>
                    </a:cubicBezTo>
                    <a:cubicBezTo>
                      <a:pt x="91" y="22"/>
                      <a:pt x="67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57"/>
              <p:cNvSpPr/>
              <p:nvPr/>
            </p:nvSpPr>
            <p:spPr>
              <a:xfrm>
                <a:off x="-1641132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70"/>
                      <a:pt x="22" y="91"/>
                      <a:pt x="46" y="91"/>
                    </a:cubicBezTo>
                    <a:cubicBezTo>
                      <a:pt x="67" y="91"/>
                      <a:pt x="91" y="70"/>
                      <a:pt x="91" y="46"/>
                    </a:cubicBezTo>
                    <a:cubicBezTo>
                      <a:pt x="91" y="24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57"/>
              <p:cNvSpPr/>
              <p:nvPr/>
            </p:nvSpPr>
            <p:spPr>
              <a:xfrm>
                <a:off x="-1641132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0"/>
                      <a:pt x="1" y="45"/>
                    </a:cubicBezTo>
                    <a:cubicBezTo>
                      <a:pt x="1" y="69"/>
                      <a:pt x="22" y="90"/>
                      <a:pt x="46" y="90"/>
                    </a:cubicBezTo>
                    <a:cubicBezTo>
                      <a:pt x="67" y="90"/>
                      <a:pt x="91" y="69"/>
                      <a:pt x="91" y="45"/>
                    </a:cubicBezTo>
                    <a:cubicBezTo>
                      <a:pt x="91" y="0"/>
                      <a:pt x="67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57"/>
              <p:cNvSpPr/>
              <p:nvPr/>
            </p:nvSpPr>
            <p:spPr>
              <a:xfrm>
                <a:off x="-1641132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67" y="91"/>
                      <a:pt x="91" y="67"/>
                      <a:pt x="91" y="46"/>
                    </a:cubicBezTo>
                    <a:cubicBezTo>
                      <a:pt x="91" y="22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57"/>
              <p:cNvSpPr/>
              <p:nvPr/>
            </p:nvSpPr>
            <p:spPr>
              <a:xfrm>
                <a:off x="-1558152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69"/>
                      <a:pt x="24" y="91"/>
                      <a:pt x="45" y="91"/>
                    </a:cubicBezTo>
                    <a:cubicBezTo>
                      <a:pt x="69" y="91"/>
                      <a:pt x="91" y="69"/>
                      <a:pt x="91" y="46"/>
                    </a:cubicBezTo>
                    <a:cubicBezTo>
                      <a:pt x="91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57"/>
              <p:cNvSpPr/>
              <p:nvPr/>
            </p:nvSpPr>
            <p:spPr>
              <a:xfrm>
                <a:off x="-1558152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22"/>
                      <a:pt x="0" y="45"/>
                    </a:cubicBezTo>
                    <a:cubicBezTo>
                      <a:pt x="0" y="67"/>
                      <a:pt x="24" y="90"/>
                      <a:pt x="45" y="90"/>
                    </a:cubicBezTo>
                    <a:cubicBezTo>
                      <a:pt x="69" y="90"/>
                      <a:pt x="91" y="67"/>
                      <a:pt x="91" y="45"/>
                    </a:cubicBezTo>
                    <a:cubicBezTo>
                      <a:pt x="91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57"/>
              <p:cNvSpPr/>
              <p:nvPr/>
            </p:nvSpPr>
            <p:spPr>
              <a:xfrm>
                <a:off x="-1558152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70"/>
                      <a:pt x="24" y="91"/>
                      <a:pt x="45" y="91"/>
                    </a:cubicBezTo>
                    <a:cubicBezTo>
                      <a:pt x="69" y="91"/>
                      <a:pt x="91" y="70"/>
                      <a:pt x="91" y="46"/>
                    </a:cubicBezTo>
                    <a:cubicBezTo>
                      <a:pt x="91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57"/>
              <p:cNvSpPr/>
              <p:nvPr/>
            </p:nvSpPr>
            <p:spPr>
              <a:xfrm>
                <a:off x="-1558152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0"/>
                      <a:pt x="0" y="45"/>
                    </a:cubicBezTo>
                    <a:cubicBezTo>
                      <a:pt x="0" y="69"/>
                      <a:pt x="24" y="90"/>
                      <a:pt x="45" y="90"/>
                    </a:cubicBezTo>
                    <a:cubicBezTo>
                      <a:pt x="69" y="90"/>
                      <a:pt x="91" y="69"/>
                      <a:pt x="91" y="45"/>
                    </a:cubicBezTo>
                    <a:cubicBezTo>
                      <a:pt x="91" y="0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57"/>
              <p:cNvSpPr/>
              <p:nvPr/>
            </p:nvSpPr>
            <p:spPr>
              <a:xfrm>
                <a:off x="-1558152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5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57"/>
              <p:cNvSpPr/>
              <p:nvPr/>
            </p:nvSpPr>
            <p:spPr>
              <a:xfrm>
                <a:off x="-1474927" y="280493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68" y="91"/>
                      <a:pt x="91" y="69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57"/>
              <p:cNvSpPr/>
              <p:nvPr/>
            </p:nvSpPr>
            <p:spPr>
              <a:xfrm>
                <a:off x="-1474927" y="288840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0"/>
                      <a:pt x="46" y="90"/>
                    </a:cubicBezTo>
                    <a:cubicBezTo>
                      <a:pt x="68" y="90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57"/>
              <p:cNvSpPr/>
              <p:nvPr/>
            </p:nvSpPr>
            <p:spPr>
              <a:xfrm>
                <a:off x="-1474927" y="2971134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70"/>
                      <a:pt x="22" y="91"/>
                      <a:pt x="46" y="91"/>
                    </a:cubicBezTo>
                    <a:cubicBezTo>
                      <a:pt x="68" y="91"/>
                      <a:pt x="91" y="70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57"/>
              <p:cNvSpPr/>
              <p:nvPr/>
            </p:nvSpPr>
            <p:spPr>
              <a:xfrm>
                <a:off x="-1474927" y="3060005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2" y="0"/>
                      <a:pt x="1" y="0"/>
                      <a:pt x="1" y="45"/>
                    </a:cubicBezTo>
                    <a:cubicBezTo>
                      <a:pt x="1" y="69"/>
                      <a:pt x="22" y="90"/>
                      <a:pt x="46" y="90"/>
                    </a:cubicBezTo>
                    <a:cubicBezTo>
                      <a:pt x="68" y="90"/>
                      <a:pt x="91" y="69"/>
                      <a:pt x="91" y="45"/>
                    </a:cubicBezTo>
                    <a:cubicBezTo>
                      <a:pt x="91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57"/>
              <p:cNvSpPr/>
              <p:nvPr/>
            </p:nvSpPr>
            <p:spPr>
              <a:xfrm>
                <a:off x="-1474927" y="314323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68" y="91"/>
                      <a:pt x="91" y="67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57"/>
              <p:cNvSpPr/>
              <p:nvPr/>
            </p:nvSpPr>
            <p:spPr>
              <a:xfrm>
                <a:off x="-1391948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91"/>
                      <a:pt x="46" y="91"/>
                    </a:cubicBezTo>
                    <a:cubicBezTo>
                      <a:pt x="91" y="91"/>
                      <a:pt x="91" y="69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57"/>
              <p:cNvSpPr/>
              <p:nvPr/>
            </p:nvSpPr>
            <p:spPr>
              <a:xfrm>
                <a:off x="-1391948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91" y="90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57"/>
              <p:cNvSpPr/>
              <p:nvPr/>
            </p:nvSpPr>
            <p:spPr>
              <a:xfrm>
                <a:off x="-1391948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70"/>
                      <a:pt x="24" y="91"/>
                      <a:pt x="46" y="91"/>
                    </a:cubicBezTo>
                    <a:cubicBezTo>
                      <a:pt x="91" y="91"/>
                      <a:pt x="91" y="70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57"/>
              <p:cNvSpPr/>
              <p:nvPr/>
            </p:nvSpPr>
            <p:spPr>
              <a:xfrm>
                <a:off x="-1391948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1" y="0"/>
                      <a:pt x="1" y="45"/>
                    </a:cubicBezTo>
                    <a:cubicBezTo>
                      <a:pt x="1" y="69"/>
                      <a:pt x="24" y="90"/>
                      <a:pt x="46" y="90"/>
                    </a:cubicBezTo>
                    <a:cubicBezTo>
                      <a:pt x="91" y="90"/>
                      <a:pt x="91" y="69"/>
                      <a:pt x="91" y="45"/>
                    </a:cubicBezTo>
                    <a:cubicBezTo>
                      <a:pt x="91" y="0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57"/>
              <p:cNvSpPr/>
              <p:nvPr/>
            </p:nvSpPr>
            <p:spPr>
              <a:xfrm>
                <a:off x="-1391948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91" y="91"/>
                      <a:pt x="91" y="67"/>
                      <a:pt x="91" y="46"/>
                    </a:cubicBezTo>
                    <a:cubicBezTo>
                      <a:pt x="91" y="2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57"/>
              <p:cNvSpPr/>
              <p:nvPr/>
            </p:nvSpPr>
            <p:spPr>
              <a:xfrm>
                <a:off x="-1303322" y="280493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91"/>
                      <a:pt x="46" y="91"/>
                    </a:cubicBezTo>
                    <a:cubicBezTo>
                      <a:pt x="69" y="91"/>
                      <a:pt x="91" y="69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57"/>
              <p:cNvSpPr/>
              <p:nvPr/>
            </p:nvSpPr>
            <p:spPr>
              <a:xfrm>
                <a:off x="-1303322" y="288840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69" y="90"/>
                      <a:pt x="91" y="67"/>
                      <a:pt x="91" y="45"/>
                    </a:cubicBezTo>
                    <a:cubicBezTo>
                      <a:pt x="91" y="22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57"/>
              <p:cNvSpPr/>
              <p:nvPr/>
            </p:nvSpPr>
            <p:spPr>
              <a:xfrm>
                <a:off x="-1303322" y="2971134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70"/>
                      <a:pt x="24" y="91"/>
                      <a:pt x="46" y="91"/>
                    </a:cubicBezTo>
                    <a:cubicBezTo>
                      <a:pt x="69" y="91"/>
                      <a:pt x="91" y="70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57"/>
              <p:cNvSpPr/>
              <p:nvPr/>
            </p:nvSpPr>
            <p:spPr>
              <a:xfrm>
                <a:off x="-1303322" y="3060005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0"/>
                      <a:pt x="1" y="45"/>
                    </a:cubicBezTo>
                    <a:cubicBezTo>
                      <a:pt x="1" y="69"/>
                      <a:pt x="24" y="90"/>
                      <a:pt x="46" y="90"/>
                    </a:cubicBezTo>
                    <a:cubicBezTo>
                      <a:pt x="69" y="90"/>
                      <a:pt x="91" y="69"/>
                      <a:pt x="91" y="45"/>
                    </a:cubicBezTo>
                    <a:cubicBezTo>
                      <a:pt x="91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57"/>
              <p:cNvSpPr/>
              <p:nvPr/>
            </p:nvSpPr>
            <p:spPr>
              <a:xfrm>
                <a:off x="-1303322" y="314323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57"/>
              <p:cNvSpPr/>
              <p:nvPr/>
            </p:nvSpPr>
            <p:spPr>
              <a:xfrm>
                <a:off x="-1219852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5" y="91"/>
                    </a:cubicBezTo>
                    <a:cubicBezTo>
                      <a:pt x="67" y="91"/>
                      <a:pt x="91" y="69"/>
                      <a:pt x="91" y="46"/>
                    </a:cubicBezTo>
                    <a:cubicBezTo>
                      <a:pt x="91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57"/>
              <p:cNvSpPr/>
              <p:nvPr/>
            </p:nvSpPr>
            <p:spPr>
              <a:xfrm>
                <a:off x="-1219852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5" y="90"/>
                    </a:cubicBezTo>
                    <a:cubicBezTo>
                      <a:pt x="67" y="90"/>
                      <a:pt x="91" y="67"/>
                      <a:pt x="91" y="45"/>
                    </a:cubicBezTo>
                    <a:cubicBezTo>
                      <a:pt x="91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57"/>
              <p:cNvSpPr/>
              <p:nvPr/>
            </p:nvSpPr>
            <p:spPr>
              <a:xfrm>
                <a:off x="-1219852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70"/>
                      <a:pt x="22" y="91"/>
                      <a:pt x="45" y="91"/>
                    </a:cubicBezTo>
                    <a:cubicBezTo>
                      <a:pt x="67" y="91"/>
                      <a:pt x="91" y="70"/>
                      <a:pt x="91" y="46"/>
                    </a:cubicBezTo>
                    <a:cubicBezTo>
                      <a:pt x="91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57"/>
              <p:cNvSpPr/>
              <p:nvPr/>
            </p:nvSpPr>
            <p:spPr>
              <a:xfrm>
                <a:off x="-1219852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0"/>
                      <a:pt x="0" y="45"/>
                    </a:cubicBezTo>
                    <a:cubicBezTo>
                      <a:pt x="0" y="69"/>
                      <a:pt x="22" y="90"/>
                      <a:pt x="45" y="90"/>
                    </a:cubicBezTo>
                    <a:cubicBezTo>
                      <a:pt x="67" y="90"/>
                      <a:pt x="91" y="69"/>
                      <a:pt x="91" y="45"/>
                    </a:cubicBezTo>
                    <a:cubicBezTo>
                      <a:pt x="91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57"/>
              <p:cNvSpPr/>
              <p:nvPr/>
            </p:nvSpPr>
            <p:spPr>
              <a:xfrm>
                <a:off x="-1219852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5" y="91"/>
                    </a:cubicBezTo>
                    <a:cubicBezTo>
                      <a:pt x="67" y="91"/>
                      <a:pt x="91" y="67"/>
                      <a:pt x="91" y="46"/>
                    </a:cubicBezTo>
                    <a:cubicBezTo>
                      <a:pt x="91" y="22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57"/>
              <p:cNvSpPr/>
              <p:nvPr/>
            </p:nvSpPr>
            <p:spPr>
              <a:xfrm>
                <a:off x="-1137118" y="280493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91"/>
                      <a:pt x="46" y="91"/>
                    </a:cubicBezTo>
                    <a:cubicBezTo>
                      <a:pt x="70" y="91"/>
                      <a:pt x="91" y="69"/>
                      <a:pt x="91" y="46"/>
                    </a:cubicBezTo>
                    <a:cubicBezTo>
                      <a:pt x="91" y="24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57"/>
              <p:cNvSpPr/>
              <p:nvPr/>
            </p:nvSpPr>
            <p:spPr>
              <a:xfrm>
                <a:off x="-1137118" y="288840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70" y="90"/>
                      <a:pt x="91" y="67"/>
                      <a:pt x="91" y="45"/>
                    </a:cubicBezTo>
                    <a:cubicBezTo>
                      <a:pt x="91" y="22"/>
                      <a:pt x="70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57"/>
              <p:cNvSpPr/>
              <p:nvPr/>
            </p:nvSpPr>
            <p:spPr>
              <a:xfrm>
                <a:off x="-1137118" y="2971134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70"/>
                      <a:pt x="24" y="91"/>
                      <a:pt x="46" y="91"/>
                    </a:cubicBezTo>
                    <a:cubicBezTo>
                      <a:pt x="70" y="91"/>
                      <a:pt x="91" y="70"/>
                      <a:pt x="91" y="46"/>
                    </a:cubicBezTo>
                    <a:cubicBezTo>
                      <a:pt x="91" y="24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57"/>
              <p:cNvSpPr/>
              <p:nvPr/>
            </p:nvSpPr>
            <p:spPr>
              <a:xfrm>
                <a:off x="-1137118" y="3060005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0"/>
                      <a:pt x="1" y="45"/>
                    </a:cubicBezTo>
                    <a:cubicBezTo>
                      <a:pt x="1" y="69"/>
                      <a:pt x="24" y="90"/>
                      <a:pt x="46" y="90"/>
                    </a:cubicBezTo>
                    <a:cubicBezTo>
                      <a:pt x="70" y="90"/>
                      <a:pt x="91" y="69"/>
                      <a:pt x="91" y="45"/>
                    </a:cubicBezTo>
                    <a:cubicBezTo>
                      <a:pt x="91" y="0"/>
                      <a:pt x="70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57"/>
              <p:cNvSpPr/>
              <p:nvPr/>
            </p:nvSpPr>
            <p:spPr>
              <a:xfrm>
                <a:off x="-1137118" y="314323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70" y="91"/>
                      <a:pt x="91" y="67"/>
                      <a:pt x="91" y="46"/>
                    </a:cubicBezTo>
                    <a:cubicBezTo>
                      <a:pt x="91" y="22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57"/>
              <p:cNvSpPr/>
              <p:nvPr/>
            </p:nvSpPr>
            <p:spPr>
              <a:xfrm>
                <a:off x="-1048246" y="2804931"/>
                <a:ext cx="1694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9" h="91" extrusionOk="0">
                    <a:moveTo>
                      <a:pt x="24" y="1"/>
                    </a:moveTo>
                    <a:cubicBezTo>
                      <a:pt x="0" y="1"/>
                      <a:pt x="0" y="24"/>
                      <a:pt x="0" y="46"/>
                    </a:cubicBezTo>
                    <a:cubicBezTo>
                      <a:pt x="0" y="69"/>
                      <a:pt x="0" y="91"/>
                      <a:pt x="24" y="91"/>
                    </a:cubicBezTo>
                    <a:cubicBezTo>
                      <a:pt x="69" y="91"/>
                      <a:pt x="69" y="69"/>
                      <a:pt x="69" y="46"/>
                    </a:cubicBezTo>
                    <a:cubicBezTo>
                      <a:pt x="69" y="24"/>
                      <a:pt x="69" y="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57"/>
              <p:cNvSpPr/>
              <p:nvPr/>
            </p:nvSpPr>
            <p:spPr>
              <a:xfrm>
                <a:off x="-1048246" y="2888401"/>
                <a:ext cx="1694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9" h="91" extrusionOk="0">
                    <a:moveTo>
                      <a:pt x="24" y="0"/>
                    </a:moveTo>
                    <a:cubicBezTo>
                      <a:pt x="0" y="0"/>
                      <a:pt x="0" y="22"/>
                      <a:pt x="0" y="45"/>
                    </a:cubicBezTo>
                    <a:cubicBezTo>
                      <a:pt x="0" y="67"/>
                      <a:pt x="0" y="90"/>
                      <a:pt x="24" y="90"/>
                    </a:cubicBezTo>
                    <a:cubicBezTo>
                      <a:pt x="69" y="90"/>
                      <a:pt x="69" y="67"/>
                      <a:pt x="69" y="45"/>
                    </a:cubicBezTo>
                    <a:cubicBezTo>
                      <a:pt x="69" y="22"/>
                      <a:pt x="69" y="0"/>
                      <a:pt x="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57"/>
              <p:cNvSpPr/>
              <p:nvPr/>
            </p:nvSpPr>
            <p:spPr>
              <a:xfrm>
                <a:off x="-1048246" y="2971134"/>
                <a:ext cx="16940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24" y="1"/>
                    </a:moveTo>
                    <a:cubicBezTo>
                      <a:pt x="0" y="1"/>
                      <a:pt x="0" y="24"/>
                      <a:pt x="0" y="46"/>
                    </a:cubicBezTo>
                    <a:cubicBezTo>
                      <a:pt x="0" y="70"/>
                      <a:pt x="0" y="91"/>
                      <a:pt x="24" y="91"/>
                    </a:cubicBezTo>
                    <a:cubicBezTo>
                      <a:pt x="69" y="91"/>
                      <a:pt x="69" y="70"/>
                      <a:pt x="69" y="46"/>
                    </a:cubicBezTo>
                    <a:cubicBezTo>
                      <a:pt x="69" y="24"/>
                      <a:pt x="69" y="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57"/>
              <p:cNvSpPr/>
              <p:nvPr/>
            </p:nvSpPr>
            <p:spPr>
              <a:xfrm>
                <a:off x="-1048246" y="3060005"/>
                <a:ext cx="1694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9" h="91" extrusionOk="0">
                    <a:moveTo>
                      <a:pt x="24" y="0"/>
                    </a:moveTo>
                    <a:cubicBezTo>
                      <a:pt x="0" y="0"/>
                      <a:pt x="0" y="0"/>
                      <a:pt x="0" y="45"/>
                    </a:cubicBezTo>
                    <a:cubicBezTo>
                      <a:pt x="0" y="69"/>
                      <a:pt x="0" y="90"/>
                      <a:pt x="24" y="90"/>
                    </a:cubicBezTo>
                    <a:cubicBezTo>
                      <a:pt x="69" y="90"/>
                      <a:pt x="69" y="69"/>
                      <a:pt x="69" y="45"/>
                    </a:cubicBezTo>
                    <a:cubicBezTo>
                      <a:pt x="69" y="0"/>
                      <a:pt x="69" y="0"/>
                      <a:pt x="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57"/>
              <p:cNvSpPr/>
              <p:nvPr/>
            </p:nvSpPr>
            <p:spPr>
              <a:xfrm>
                <a:off x="-1048246" y="3143230"/>
                <a:ext cx="1694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9" h="91" extrusionOk="0">
                    <a:moveTo>
                      <a:pt x="24" y="1"/>
                    </a:moveTo>
                    <a:cubicBezTo>
                      <a:pt x="0" y="1"/>
                      <a:pt x="0" y="22"/>
                      <a:pt x="0" y="46"/>
                    </a:cubicBezTo>
                    <a:cubicBezTo>
                      <a:pt x="0" y="67"/>
                      <a:pt x="0" y="91"/>
                      <a:pt x="24" y="91"/>
                    </a:cubicBezTo>
                    <a:cubicBezTo>
                      <a:pt x="69" y="91"/>
                      <a:pt x="69" y="67"/>
                      <a:pt x="69" y="46"/>
                    </a:cubicBezTo>
                    <a:cubicBezTo>
                      <a:pt x="69" y="22"/>
                      <a:pt x="69" y="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57"/>
              <p:cNvSpPr/>
              <p:nvPr/>
            </p:nvSpPr>
            <p:spPr>
              <a:xfrm>
                <a:off x="-965021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68" y="91"/>
                      <a:pt x="91" y="69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57"/>
              <p:cNvSpPr/>
              <p:nvPr/>
            </p:nvSpPr>
            <p:spPr>
              <a:xfrm>
                <a:off x="-965021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0"/>
                      <a:pt x="46" y="90"/>
                    </a:cubicBezTo>
                    <a:cubicBezTo>
                      <a:pt x="68" y="90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57"/>
              <p:cNvSpPr/>
              <p:nvPr/>
            </p:nvSpPr>
            <p:spPr>
              <a:xfrm>
                <a:off x="-965021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70"/>
                      <a:pt x="22" y="91"/>
                      <a:pt x="46" y="91"/>
                    </a:cubicBezTo>
                    <a:cubicBezTo>
                      <a:pt x="68" y="91"/>
                      <a:pt x="91" y="70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57"/>
              <p:cNvSpPr/>
              <p:nvPr/>
            </p:nvSpPr>
            <p:spPr>
              <a:xfrm>
                <a:off x="-965021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0"/>
                      <a:pt x="1" y="45"/>
                    </a:cubicBezTo>
                    <a:cubicBezTo>
                      <a:pt x="1" y="69"/>
                      <a:pt x="22" y="90"/>
                      <a:pt x="46" y="90"/>
                    </a:cubicBezTo>
                    <a:cubicBezTo>
                      <a:pt x="68" y="90"/>
                      <a:pt x="91" y="69"/>
                      <a:pt x="91" y="45"/>
                    </a:cubicBezTo>
                    <a:cubicBezTo>
                      <a:pt x="91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57"/>
              <p:cNvSpPr/>
              <p:nvPr/>
            </p:nvSpPr>
            <p:spPr>
              <a:xfrm>
                <a:off x="-965021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68" y="91"/>
                      <a:pt x="91" y="67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57"/>
              <p:cNvSpPr/>
              <p:nvPr/>
            </p:nvSpPr>
            <p:spPr>
              <a:xfrm>
                <a:off x="-882042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69"/>
                      <a:pt x="24" y="91"/>
                      <a:pt x="46" y="91"/>
                    </a:cubicBezTo>
                    <a:cubicBezTo>
                      <a:pt x="69" y="91"/>
                      <a:pt x="91" y="69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57"/>
              <p:cNvSpPr/>
              <p:nvPr/>
            </p:nvSpPr>
            <p:spPr>
              <a:xfrm>
                <a:off x="-882042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0" y="22"/>
                      <a:pt x="0" y="45"/>
                    </a:cubicBezTo>
                    <a:cubicBezTo>
                      <a:pt x="0" y="67"/>
                      <a:pt x="24" y="90"/>
                      <a:pt x="46" y="90"/>
                    </a:cubicBezTo>
                    <a:cubicBezTo>
                      <a:pt x="69" y="90"/>
                      <a:pt x="91" y="67"/>
                      <a:pt x="91" y="45"/>
                    </a:cubicBezTo>
                    <a:cubicBezTo>
                      <a:pt x="91" y="22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57"/>
              <p:cNvSpPr/>
              <p:nvPr/>
            </p:nvSpPr>
            <p:spPr>
              <a:xfrm>
                <a:off x="-882042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70"/>
                      <a:pt x="24" y="91"/>
                      <a:pt x="46" y="91"/>
                    </a:cubicBezTo>
                    <a:cubicBezTo>
                      <a:pt x="69" y="91"/>
                      <a:pt x="91" y="70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57"/>
              <p:cNvSpPr/>
              <p:nvPr/>
            </p:nvSpPr>
            <p:spPr>
              <a:xfrm>
                <a:off x="-882042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0" y="0"/>
                      <a:pt x="0" y="45"/>
                    </a:cubicBezTo>
                    <a:cubicBezTo>
                      <a:pt x="0" y="69"/>
                      <a:pt x="24" y="90"/>
                      <a:pt x="46" y="90"/>
                    </a:cubicBezTo>
                    <a:cubicBezTo>
                      <a:pt x="69" y="90"/>
                      <a:pt x="91" y="69"/>
                      <a:pt x="91" y="45"/>
                    </a:cubicBezTo>
                    <a:cubicBezTo>
                      <a:pt x="91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57"/>
              <p:cNvSpPr/>
              <p:nvPr/>
            </p:nvSpPr>
            <p:spPr>
              <a:xfrm>
                <a:off x="-882042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6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57"/>
              <p:cNvSpPr/>
              <p:nvPr/>
            </p:nvSpPr>
            <p:spPr>
              <a:xfrm>
                <a:off x="-798817" y="280493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3" y="1"/>
                      <a:pt x="1" y="24"/>
                      <a:pt x="1" y="46"/>
                    </a:cubicBezTo>
                    <a:cubicBezTo>
                      <a:pt x="1" y="69"/>
                      <a:pt x="23" y="91"/>
                      <a:pt x="46" y="91"/>
                    </a:cubicBezTo>
                    <a:cubicBezTo>
                      <a:pt x="68" y="91"/>
                      <a:pt x="91" y="69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57"/>
              <p:cNvSpPr/>
              <p:nvPr/>
            </p:nvSpPr>
            <p:spPr>
              <a:xfrm>
                <a:off x="-798817" y="288840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5"/>
                    </a:cubicBezTo>
                    <a:cubicBezTo>
                      <a:pt x="1" y="67"/>
                      <a:pt x="23" y="90"/>
                      <a:pt x="46" y="90"/>
                    </a:cubicBezTo>
                    <a:cubicBezTo>
                      <a:pt x="68" y="90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57"/>
              <p:cNvSpPr/>
              <p:nvPr/>
            </p:nvSpPr>
            <p:spPr>
              <a:xfrm>
                <a:off x="-798817" y="2971134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3" y="1"/>
                      <a:pt x="1" y="24"/>
                      <a:pt x="1" y="46"/>
                    </a:cubicBezTo>
                    <a:cubicBezTo>
                      <a:pt x="1" y="70"/>
                      <a:pt x="23" y="91"/>
                      <a:pt x="46" y="91"/>
                    </a:cubicBezTo>
                    <a:cubicBezTo>
                      <a:pt x="68" y="91"/>
                      <a:pt x="91" y="70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57"/>
              <p:cNvSpPr/>
              <p:nvPr/>
            </p:nvSpPr>
            <p:spPr>
              <a:xfrm>
                <a:off x="-798817" y="3060005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0"/>
                      <a:pt x="1" y="45"/>
                    </a:cubicBezTo>
                    <a:cubicBezTo>
                      <a:pt x="1" y="69"/>
                      <a:pt x="23" y="90"/>
                      <a:pt x="46" y="90"/>
                    </a:cubicBezTo>
                    <a:cubicBezTo>
                      <a:pt x="68" y="90"/>
                      <a:pt x="91" y="69"/>
                      <a:pt x="91" y="45"/>
                    </a:cubicBezTo>
                    <a:cubicBezTo>
                      <a:pt x="91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57"/>
              <p:cNvSpPr/>
              <p:nvPr/>
            </p:nvSpPr>
            <p:spPr>
              <a:xfrm>
                <a:off x="-798817" y="314323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3" y="1"/>
                      <a:pt x="1" y="22"/>
                      <a:pt x="1" y="46"/>
                    </a:cubicBezTo>
                    <a:cubicBezTo>
                      <a:pt x="1" y="67"/>
                      <a:pt x="23" y="91"/>
                      <a:pt x="46" y="91"/>
                    </a:cubicBezTo>
                    <a:cubicBezTo>
                      <a:pt x="68" y="91"/>
                      <a:pt x="91" y="67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57"/>
              <p:cNvSpPr/>
              <p:nvPr/>
            </p:nvSpPr>
            <p:spPr>
              <a:xfrm>
                <a:off x="-709945" y="2804931"/>
                <a:ext cx="16449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7" h="91" extrusionOk="0">
                    <a:moveTo>
                      <a:pt x="45" y="1"/>
                    </a:moveTo>
                    <a:cubicBezTo>
                      <a:pt x="0" y="1"/>
                      <a:pt x="0" y="24"/>
                      <a:pt x="0" y="46"/>
                    </a:cubicBezTo>
                    <a:cubicBezTo>
                      <a:pt x="0" y="69"/>
                      <a:pt x="0" y="91"/>
                      <a:pt x="45" y="91"/>
                    </a:cubicBezTo>
                    <a:cubicBezTo>
                      <a:pt x="67" y="91"/>
                      <a:pt x="67" y="69"/>
                      <a:pt x="67" y="46"/>
                    </a:cubicBezTo>
                    <a:cubicBezTo>
                      <a:pt x="67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57"/>
              <p:cNvSpPr/>
              <p:nvPr/>
            </p:nvSpPr>
            <p:spPr>
              <a:xfrm>
                <a:off x="-709945" y="2888401"/>
                <a:ext cx="16449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7" h="91" extrusionOk="0">
                    <a:moveTo>
                      <a:pt x="45" y="0"/>
                    </a:moveTo>
                    <a:cubicBezTo>
                      <a:pt x="0" y="0"/>
                      <a:pt x="0" y="22"/>
                      <a:pt x="0" y="45"/>
                    </a:cubicBezTo>
                    <a:cubicBezTo>
                      <a:pt x="0" y="67"/>
                      <a:pt x="0" y="90"/>
                      <a:pt x="45" y="90"/>
                    </a:cubicBezTo>
                    <a:cubicBezTo>
                      <a:pt x="67" y="90"/>
                      <a:pt x="67" y="67"/>
                      <a:pt x="67" y="45"/>
                    </a:cubicBezTo>
                    <a:cubicBezTo>
                      <a:pt x="67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57"/>
              <p:cNvSpPr/>
              <p:nvPr/>
            </p:nvSpPr>
            <p:spPr>
              <a:xfrm>
                <a:off x="-709945" y="2971134"/>
                <a:ext cx="16449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67" h="92" extrusionOk="0">
                    <a:moveTo>
                      <a:pt x="45" y="1"/>
                    </a:moveTo>
                    <a:cubicBezTo>
                      <a:pt x="0" y="1"/>
                      <a:pt x="0" y="24"/>
                      <a:pt x="0" y="46"/>
                    </a:cubicBezTo>
                    <a:cubicBezTo>
                      <a:pt x="0" y="70"/>
                      <a:pt x="0" y="91"/>
                      <a:pt x="45" y="91"/>
                    </a:cubicBezTo>
                    <a:cubicBezTo>
                      <a:pt x="67" y="91"/>
                      <a:pt x="67" y="70"/>
                      <a:pt x="67" y="46"/>
                    </a:cubicBezTo>
                    <a:cubicBezTo>
                      <a:pt x="67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57"/>
              <p:cNvSpPr/>
              <p:nvPr/>
            </p:nvSpPr>
            <p:spPr>
              <a:xfrm>
                <a:off x="-709945" y="3060005"/>
                <a:ext cx="16449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7" h="91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45"/>
                    </a:cubicBezTo>
                    <a:cubicBezTo>
                      <a:pt x="0" y="69"/>
                      <a:pt x="0" y="90"/>
                      <a:pt x="45" y="90"/>
                    </a:cubicBezTo>
                    <a:cubicBezTo>
                      <a:pt x="67" y="90"/>
                      <a:pt x="67" y="69"/>
                      <a:pt x="67" y="45"/>
                    </a:cubicBezTo>
                    <a:cubicBezTo>
                      <a:pt x="67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57"/>
              <p:cNvSpPr/>
              <p:nvPr/>
            </p:nvSpPr>
            <p:spPr>
              <a:xfrm>
                <a:off x="-709945" y="3143230"/>
                <a:ext cx="16449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67" h="91" extrusionOk="0">
                    <a:moveTo>
                      <a:pt x="45" y="1"/>
                    </a:moveTo>
                    <a:cubicBezTo>
                      <a:pt x="0" y="1"/>
                      <a:pt x="0" y="22"/>
                      <a:pt x="0" y="46"/>
                    </a:cubicBezTo>
                    <a:cubicBezTo>
                      <a:pt x="0" y="67"/>
                      <a:pt x="0" y="91"/>
                      <a:pt x="45" y="91"/>
                    </a:cubicBezTo>
                    <a:cubicBezTo>
                      <a:pt x="67" y="91"/>
                      <a:pt x="67" y="67"/>
                      <a:pt x="67" y="46"/>
                    </a:cubicBezTo>
                    <a:cubicBezTo>
                      <a:pt x="67" y="22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57"/>
              <p:cNvSpPr/>
              <p:nvPr/>
            </p:nvSpPr>
            <p:spPr>
              <a:xfrm>
                <a:off x="-627211" y="280493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91"/>
                      <a:pt x="46" y="91"/>
                    </a:cubicBezTo>
                    <a:cubicBezTo>
                      <a:pt x="69" y="91"/>
                      <a:pt x="91" y="69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57"/>
              <p:cNvSpPr/>
              <p:nvPr/>
            </p:nvSpPr>
            <p:spPr>
              <a:xfrm>
                <a:off x="-627211" y="288840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69" y="90"/>
                      <a:pt x="91" y="67"/>
                      <a:pt x="91" y="45"/>
                    </a:cubicBezTo>
                    <a:cubicBezTo>
                      <a:pt x="91" y="22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57"/>
              <p:cNvSpPr/>
              <p:nvPr/>
            </p:nvSpPr>
            <p:spPr>
              <a:xfrm>
                <a:off x="-627211" y="2971134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70"/>
                      <a:pt x="24" y="91"/>
                      <a:pt x="46" y="91"/>
                    </a:cubicBezTo>
                    <a:cubicBezTo>
                      <a:pt x="69" y="91"/>
                      <a:pt x="91" y="70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57"/>
              <p:cNvSpPr/>
              <p:nvPr/>
            </p:nvSpPr>
            <p:spPr>
              <a:xfrm>
                <a:off x="-627211" y="3060005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0"/>
                      <a:pt x="1" y="45"/>
                    </a:cubicBezTo>
                    <a:cubicBezTo>
                      <a:pt x="1" y="69"/>
                      <a:pt x="24" y="90"/>
                      <a:pt x="46" y="90"/>
                    </a:cubicBezTo>
                    <a:cubicBezTo>
                      <a:pt x="69" y="90"/>
                      <a:pt x="91" y="69"/>
                      <a:pt x="91" y="45"/>
                    </a:cubicBezTo>
                    <a:cubicBezTo>
                      <a:pt x="91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57"/>
              <p:cNvSpPr/>
              <p:nvPr/>
            </p:nvSpPr>
            <p:spPr>
              <a:xfrm>
                <a:off x="-627211" y="314323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57"/>
              <p:cNvSpPr/>
              <p:nvPr/>
            </p:nvSpPr>
            <p:spPr>
              <a:xfrm>
                <a:off x="-543741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6" y="91"/>
                    </a:cubicBezTo>
                    <a:cubicBezTo>
                      <a:pt x="67" y="91"/>
                      <a:pt x="91" y="69"/>
                      <a:pt x="91" y="46"/>
                    </a:cubicBezTo>
                    <a:cubicBezTo>
                      <a:pt x="91" y="24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57"/>
              <p:cNvSpPr/>
              <p:nvPr/>
            </p:nvSpPr>
            <p:spPr>
              <a:xfrm>
                <a:off x="-543741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6" y="90"/>
                    </a:cubicBezTo>
                    <a:cubicBezTo>
                      <a:pt x="67" y="90"/>
                      <a:pt x="91" y="67"/>
                      <a:pt x="91" y="45"/>
                    </a:cubicBezTo>
                    <a:cubicBezTo>
                      <a:pt x="91" y="22"/>
                      <a:pt x="67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57"/>
              <p:cNvSpPr/>
              <p:nvPr/>
            </p:nvSpPr>
            <p:spPr>
              <a:xfrm>
                <a:off x="-543741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70"/>
                      <a:pt x="22" y="91"/>
                      <a:pt x="46" y="91"/>
                    </a:cubicBezTo>
                    <a:cubicBezTo>
                      <a:pt x="67" y="91"/>
                      <a:pt x="91" y="70"/>
                      <a:pt x="91" y="46"/>
                    </a:cubicBezTo>
                    <a:cubicBezTo>
                      <a:pt x="91" y="24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57"/>
              <p:cNvSpPr/>
              <p:nvPr/>
            </p:nvSpPr>
            <p:spPr>
              <a:xfrm>
                <a:off x="-543741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0" y="0"/>
                      <a:pt x="0" y="45"/>
                    </a:cubicBezTo>
                    <a:cubicBezTo>
                      <a:pt x="0" y="69"/>
                      <a:pt x="22" y="90"/>
                      <a:pt x="46" y="90"/>
                    </a:cubicBezTo>
                    <a:cubicBezTo>
                      <a:pt x="67" y="90"/>
                      <a:pt x="91" y="69"/>
                      <a:pt x="91" y="45"/>
                    </a:cubicBezTo>
                    <a:cubicBezTo>
                      <a:pt x="91" y="0"/>
                      <a:pt x="67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57"/>
              <p:cNvSpPr/>
              <p:nvPr/>
            </p:nvSpPr>
            <p:spPr>
              <a:xfrm>
                <a:off x="-543741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6" y="91"/>
                    </a:cubicBezTo>
                    <a:cubicBezTo>
                      <a:pt x="67" y="91"/>
                      <a:pt x="91" y="67"/>
                      <a:pt x="91" y="46"/>
                    </a:cubicBezTo>
                    <a:cubicBezTo>
                      <a:pt x="91" y="22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57"/>
              <p:cNvSpPr/>
              <p:nvPr/>
            </p:nvSpPr>
            <p:spPr>
              <a:xfrm>
                <a:off x="-460761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69"/>
                      <a:pt x="24" y="91"/>
                      <a:pt x="45" y="91"/>
                    </a:cubicBezTo>
                    <a:cubicBezTo>
                      <a:pt x="69" y="91"/>
                      <a:pt x="90" y="69"/>
                      <a:pt x="90" y="46"/>
                    </a:cubicBezTo>
                    <a:cubicBezTo>
                      <a:pt x="90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57"/>
              <p:cNvSpPr/>
              <p:nvPr/>
            </p:nvSpPr>
            <p:spPr>
              <a:xfrm>
                <a:off x="-460761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22"/>
                      <a:pt x="0" y="45"/>
                    </a:cubicBezTo>
                    <a:cubicBezTo>
                      <a:pt x="0" y="67"/>
                      <a:pt x="24" y="90"/>
                      <a:pt x="45" y="90"/>
                    </a:cubicBezTo>
                    <a:cubicBezTo>
                      <a:pt x="69" y="90"/>
                      <a:pt x="90" y="67"/>
                      <a:pt x="90" y="45"/>
                    </a:cubicBezTo>
                    <a:cubicBezTo>
                      <a:pt x="90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57"/>
              <p:cNvSpPr/>
              <p:nvPr/>
            </p:nvSpPr>
            <p:spPr>
              <a:xfrm>
                <a:off x="-460761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70"/>
                      <a:pt x="24" y="91"/>
                      <a:pt x="45" y="91"/>
                    </a:cubicBezTo>
                    <a:cubicBezTo>
                      <a:pt x="69" y="91"/>
                      <a:pt x="90" y="70"/>
                      <a:pt x="90" y="46"/>
                    </a:cubicBezTo>
                    <a:cubicBezTo>
                      <a:pt x="90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57"/>
              <p:cNvSpPr/>
              <p:nvPr/>
            </p:nvSpPr>
            <p:spPr>
              <a:xfrm>
                <a:off x="-460761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0"/>
                      <a:pt x="0" y="45"/>
                    </a:cubicBezTo>
                    <a:cubicBezTo>
                      <a:pt x="0" y="69"/>
                      <a:pt x="24" y="90"/>
                      <a:pt x="45" y="90"/>
                    </a:cubicBezTo>
                    <a:cubicBezTo>
                      <a:pt x="69" y="90"/>
                      <a:pt x="90" y="69"/>
                      <a:pt x="90" y="45"/>
                    </a:cubicBezTo>
                    <a:cubicBezTo>
                      <a:pt x="90" y="0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57"/>
              <p:cNvSpPr/>
              <p:nvPr/>
            </p:nvSpPr>
            <p:spPr>
              <a:xfrm>
                <a:off x="-460761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5" y="91"/>
                    </a:cubicBezTo>
                    <a:cubicBezTo>
                      <a:pt x="69" y="91"/>
                      <a:pt x="90" y="67"/>
                      <a:pt x="90" y="46"/>
                    </a:cubicBezTo>
                    <a:cubicBezTo>
                      <a:pt x="90" y="22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57"/>
              <p:cNvSpPr/>
              <p:nvPr/>
            </p:nvSpPr>
            <p:spPr>
              <a:xfrm>
                <a:off x="-1729758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8"/>
                      <a:pt x="22" y="91"/>
                      <a:pt x="46" y="91"/>
                    </a:cubicBezTo>
                    <a:cubicBezTo>
                      <a:pt x="91" y="91"/>
                      <a:pt x="91" y="68"/>
                      <a:pt x="91" y="46"/>
                    </a:cubicBezTo>
                    <a:cubicBezTo>
                      <a:pt x="91" y="2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57"/>
              <p:cNvSpPr/>
              <p:nvPr/>
            </p:nvSpPr>
            <p:spPr>
              <a:xfrm>
                <a:off x="-1729758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1"/>
                      <a:pt x="0" y="46"/>
                    </a:cubicBezTo>
                    <a:cubicBezTo>
                      <a:pt x="0" y="68"/>
                      <a:pt x="22" y="91"/>
                      <a:pt x="46" y="91"/>
                    </a:cubicBezTo>
                    <a:cubicBezTo>
                      <a:pt x="91" y="91"/>
                      <a:pt x="91" y="68"/>
                      <a:pt x="91" y="46"/>
                    </a:cubicBezTo>
                    <a:cubicBezTo>
                      <a:pt x="91" y="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57"/>
              <p:cNvSpPr/>
              <p:nvPr/>
            </p:nvSpPr>
            <p:spPr>
              <a:xfrm>
                <a:off x="-1641132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22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57"/>
              <p:cNvSpPr/>
              <p:nvPr/>
            </p:nvSpPr>
            <p:spPr>
              <a:xfrm>
                <a:off x="-1641132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1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1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57"/>
              <p:cNvSpPr/>
              <p:nvPr/>
            </p:nvSpPr>
            <p:spPr>
              <a:xfrm>
                <a:off x="-1558152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8"/>
                      <a:pt x="24" y="91"/>
                      <a:pt x="45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22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57"/>
              <p:cNvSpPr/>
              <p:nvPr/>
            </p:nvSpPr>
            <p:spPr>
              <a:xfrm>
                <a:off x="-1558152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1"/>
                      <a:pt x="0" y="46"/>
                    </a:cubicBezTo>
                    <a:cubicBezTo>
                      <a:pt x="0" y="68"/>
                      <a:pt x="24" y="91"/>
                      <a:pt x="45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57"/>
              <p:cNvSpPr/>
              <p:nvPr/>
            </p:nvSpPr>
            <p:spPr>
              <a:xfrm>
                <a:off x="-1474927" y="2633326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57"/>
              <p:cNvSpPr/>
              <p:nvPr/>
            </p:nvSpPr>
            <p:spPr>
              <a:xfrm>
                <a:off x="-1474927" y="2721952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2" y="1"/>
                      <a:pt x="1" y="1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57"/>
              <p:cNvSpPr/>
              <p:nvPr/>
            </p:nvSpPr>
            <p:spPr>
              <a:xfrm>
                <a:off x="-1391948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91" y="91"/>
                      <a:pt x="91" y="68"/>
                      <a:pt x="91" y="46"/>
                    </a:cubicBezTo>
                    <a:cubicBezTo>
                      <a:pt x="91" y="2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57"/>
              <p:cNvSpPr/>
              <p:nvPr/>
            </p:nvSpPr>
            <p:spPr>
              <a:xfrm>
                <a:off x="-1391948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91" y="91"/>
                      <a:pt x="91" y="68"/>
                      <a:pt x="91" y="46"/>
                    </a:cubicBezTo>
                    <a:cubicBezTo>
                      <a:pt x="91" y="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57"/>
              <p:cNvSpPr/>
              <p:nvPr/>
            </p:nvSpPr>
            <p:spPr>
              <a:xfrm>
                <a:off x="-1303322" y="2633326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57"/>
              <p:cNvSpPr/>
              <p:nvPr/>
            </p:nvSpPr>
            <p:spPr>
              <a:xfrm>
                <a:off x="-1303322" y="2721952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57"/>
              <p:cNvSpPr/>
              <p:nvPr/>
            </p:nvSpPr>
            <p:spPr>
              <a:xfrm>
                <a:off x="-1219852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8"/>
                      <a:pt x="22" y="91"/>
                      <a:pt x="45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22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57"/>
              <p:cNvSpPr/>
              <p:nvPr/>
            </p:nvSpPr>
            <p:spPr>
              <a:xfrm>
                <a:off x="-1219852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2" y="1"/>
                      <a:pt x="0" y="1"/>
                      <a:pt x="0" y="46"/>
                    </a:cubicBezTo>
                    <a:cubicBezTo>
                      <a:pt x="0" y="68"/>
                      <a:pt x="22" y="91"/>
                      <a:pt x="45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57"/>
              <p:cNvSpPr/>
              <p:nvPr/>
            </p:nvSpPr>
            <p:spPr>
              <a:xfrm>
                <a:off x="-1137118" y="2633326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70" y="91"/>
                      <a:pt x="91" y="68"/>
                      <a:pt x="91" y="46"/>
                    </a:cubicBezTo>
                    <a:cubicBezTo>
                      <a:pt x="91" y="22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57"/>
              <p:cNvSpPr/>
              <p:nvPr/>
            </p:nvSpPr>
            <p:spPr>
              <a:xfrm>
                <a:off x="-1137118" y="2721952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70" y="91"/>
                      <a:pt x="91" y="68"/>
                      <a:pt x="91" y="46"/>
                    </a:cubicBezTo>
                    <a:cubicBezTo>
                      <a:pt x="91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57"/>
              <p:cNvSpPr/>
              <p:nvPr/>
            </p:nvSpPr>
            <p:spPr>
              <a:xfrm>
                <a:off x="-2317243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6" y="91"/>
                    </a:cubicBezTo>
                    <a:cubicBezTo>
                      <a:pt x="67" y="91"/>
                      <a:pt x="91" y="69"/>
                      <a:pt x="91" y="46"/>
                    </a:cubicBezTo>
                    <a:cubicBezTo>
                      <a:pt x="91" y="24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57"/>
              <p:cNvSpPr/>
              <p:nvPr/>
            </p:nvSpPr>
            <p:spPr>
              <a:xfrm>
                <a:off x="-2317243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6" y="90"/>
                    </a:cubicBezTo>
                    <a:cubicBezTo>
                      <a:pt x="67" y="90"/>
                      <a:pt x="91" y="67"/>
                      <a:pt x="91" y="45"/>
                    </a:cubicBezTo>
                    <a:cubicBezTo>
                      <a:pt x="91" y="22"/>
                      <a:pt x="67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57"/>
              <p:cNvSpPr/>
              <p:nvPr/>
            </p:nvSpPr>
            <p:spPr>
              <a:xfrm>
                <a:off x="-2317243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70"/>
                      <a:pt x="22" y="91"/>
                      <a:pt x="46" y="91"/>
                    </a:cubicBezTo>
                    <a:cubicBezTo>
                      <a:pt x="67" y="91"/>
                      <a:pt x="91" y="70"/>
                      <a:pt x="91" y="46"/>
                    </a:cubicBezTo>
                    <a:cubicBezTo>
                      <a:pt x="91" y="24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57"/>
              <p:cNvSpPr/>
              <p:nvPr/>
            </p:nvSpPr>
            <p:spPr>
              <a:xfrm>
                <a:off x="-2317243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0" y="0"/>
                      <a:pt x="0" y="45"/>
                    </a:cubicBezTo>
                    <a:cubicBezTo>
                      <a:pt x="0" y="69"/>
                      <a:pt x="22" y="90"/>
                      <a:pt x="46" y="90"/>
                    </a:cubicBezTo>
                    <a:cubicBezTo>
                      <a:pt x="67" y="90"/>
                      <a:pt x="91" y="69"/>
                      <a:pt x="91" y="45"/>
                    </a:cubicBezTo>
                    <a:cubicBezTo>
                      <a:pt x="91" y="0"/>
                      <a:pt x="67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57"/>
              <p:cNvSpPr/>
              <p:nvPr/>
            </p:nvSpPr>
            <p:spPr>
              <a:xfrm>
                <a:off x="-2317243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6" y="91"/>
                    </a:cubicBezTo>
                    <a:cubicBezTo>
                      <a:pt x="67" y="91"/>
                      <a:pt x="91" y="67"/>
                      <a:pt x="91" y="46"/>
                    </a:cubicBezTo>
                    <a:cubicBezTo>
                      <a:pt x="91" y="22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57"/>
              <p:cNvSpPr/>
              <p:nvPr/>
            </p:nvSpPr>
            <p:spPr>
              <a:xfrm>
                <a:off x="-2234263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69"/>
                      <a:pt x="24" y="91"/>
                      <a:pt x="45" y="91"/>
                    </a:cubicBezTo>
                    <a:cubicBezTo>
                      <a:pt x="69" y="91"/>
                      <a:pt x="90" y="69"/>
                      <a:pt x="90" y="46"/>
                    </a:cubicBezTo>
                    <a:cubicBezTo>
                      <a:pt x="90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57"/>
              <p:cNvSpPr/>
              <p:nvPr/>
            </p:nvSpPr>
            <p:spPr>
              <a:xfrm>
                <a:off x="-2234263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22"/>
                      <a:pt x="0" y="45"/>
                    </a:cubicBezTo>
                    <a:cubicBezTo>
                      <a:pt x="0" y="67"/>
                      <a:pt x="24" y="90"/>
                      <a:pt x="45" y="90"/>
                    </a:cubicBezTo>
                    <a:cubicBezTo>
                      <a:pt x="69" y="90"/>
                      <a:pt x="90" y="67"/>
                      <a:pt x="90" y="45"/>
                    </a:cubicBezTo>
                    <a:cubicBezTo>
                      <a:pt x="90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57"/>
              <p:cNvSpPr/>
              <p:nvPr/>
            </p:nvSpPr>
            <p:spPr>
              <a:xfrm>
                <a:off x="-2234263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70"/>
                      <a:pt x="24" y="91"/>
                      <a:pt x="45" y="91"/>
                    </a:cubicBezTo>
                    <a:cubicBezTo>
                      <a:pt x="69" y="91"/>
                      <a:pt x="90" y="70"/>
                      <a:pt x="90" y="46"/>
                    </a:cubicBezTo>
                    <a:cubicBezTo>
                      <a:pt x="90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57"/>
              <p:cNvSpPr/>
              <p:nvPr/>
            </p:nvSpPr>
            <p:spPr>
              <a:xfrm>
                <a:off x="-2234263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0"/>
                      <a:pt x="0" y="45"/>
                    </a:cubicBezTo>
                    <a:cubicBezTo>
                      <a:pt x="0" y="69"/>
                      <a:pt x="24" y="90"/>
                      <a:pt x="45" y="90"/>
                    </a:cubicBezTo>
                    <a:cubicBezTo>
                      <a:pt x="69" y="90"/>
                      <a:pt x="90" y="69"/>
                      <a:pt x="90" y="45"/>
                    </a:cubicBezTo>
                    <a:cubicBezTo>
                      <a:pt x="90" y="0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57"/>
              <p:cNvSpPr/>
              <p:nvPr/>
            </p:nvSpPr>
            <p:spPr>
              <a:xfrm>
                <a:off x="-2234263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5" y="91"/>
                    </a:cubicBezTo>
                    <a:cubicBezTo>
                      <a:pt x="69" y="91"/>
                      <a:pt x="90" y="67"/>
                      <a:pt x="90" y="46"/>
                    </a:cubicBezTo>
                    <a:cubicBezTo>
                      <a:pt x="90" y="22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57"/>
              <p:cNvSpPr/>
              <p:nvPr/>
            </p:nvSpPr>
            <p:spPr>
              <a:xfrm>
                <a:off x="-2151038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68" y="91"/>
                      <a:pt x="91" y="69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57"/>
              <p:cNvSpPr/>
              <p:nvPr/>
            </p:nvSpPr>
            <p:spPr>
              <a:xfrm>
                <a:off x="-2151038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0"/>
                      <a:pt x="46" y="90"/>
                    </a:cubicBezTo>
                    <a:cubicBezTo>
                      <a:pt x="68" y="90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57"/>
              <p:cNvSpPr/>
              <p:nvPr/>
            </p:nvSpPr>
            <p:spPr>
              <a:xfrm>
                <a:off x="-2151038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70"/>
                      <a:pt x="22" y="91"/>
                      <a:pt x="46" y="91"/>
                    </a:cubicBezTo>
                    <a:cubicBezTo>
                      <a:pt x="68" y="91"/>
                      <a:pt x="91" y="70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57"/>
              <p:cNvSpPr/>
              <p:nvPr/>
            </p:nvSpPr>
            <p:spPr>
              <a:xfrm>
                <a:off x="-2151038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0"/>
                      <a:pt x="1" y="45"/>
                    </a:cubicBezTo>
                    <a:cubicBezTo>
                      <a:pt x="1" y="69"/>
                      <a:pt x="22" y="90"/>
                      <a:pt x="46" y="90"/>
                    </a:cubicBezTo>
                    <a:cubicBezTo>
                      <a:pt x="68" y="90"/>
                      <a:pt x="91" y="69"/>
                      <a:pt x="91" y="45"/>
                    </a:cubicBezTo>
                    <a:cubicBezTo>
                      <a:pt x="91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57"/>
              <p:cNvSpPr/>
              <p:nvPr/>
            </p:nvSpPr>
            <p:spPr>
              <a:xfrm>
                <a:off x="-2151038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68" y="91"/>
                      <a:pt x="91" y="67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57"/>
              <p:cNvSpPr/>
              <p:nvPr/>
            </p:nvSpPr>
            <p:spPr>
              <a:xfrm>
                <a:off x="-2068059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69"/>
                      <a:pt x="24" y="91"/>
                      <a:pt x="46" y="91"/>
                    </a:cubicBezTo>
                    <a:cubicBezTo>
                      <a:pt x="91" y="91"/>
                      <a:pt x="91" y="69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57"/>
              <p:cNvSpPr/>
              <p:nvPr/>
            </p:nvSpPr>
            <p:spPr>
              <a:xfrm>
                <a:off x="-2068059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0" y="22"/>
                      <a:pt x="0" y="45"/>
                    </a:cubicBezTo>
                    <a:cubicBezTo>
                      <a:pt x="0" y="67"/>
                      <a:pt x="24" y="90"/>
                      <a:pt x="46" y="90"/>
                    </a:cubicBezTo>
                    <a:cubicBezTo>
                      <a:pt x="91" y="90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57"/>
              <p:cNvSpPr/>
              <p:nvPr/>
            </p:nvSpPr>
            <p:spPr>
              <a:xfrm>
                <a:off x="-2068059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0" y="24"/>
                      <a:pt x="0" y="46"/>
                    </a:cubicBezTo>
                    <a:cubicBezTo>
                      <a:pt x="0" y="70"/>
                      <a:pt x="24" y="91"/>
                      <a:pt x="46" y="91"/>
                    </a:cubicBezTo>
                    <a:cubicBezTo>
                      <a:pt x="91" y="91"/>
                      <a:pt x="91" y="70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57"/>
              <p:cNvSpPr/>
              <p:nvPr/>
            </p:nvSpPr>
            <p:spPr>
              <a:xfrm>
                <a:off x="-2068059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0" y="0"/>
                      <a:pt x="0" y="45"/>
                    </a:cubicBezTo>
                    <a:cubicBezTo>
                      <a:pt x="0" y="69"/>
                      <a:pt x="24" y="90"/>
                      <a:pt x="46" y="90"/>
                    </a:cubicBezTo>
                    <a:cubicBezTo>
                      <a:pt x="91" y="90"/>
                      <a:pt x="91" y="69"/>
                      <a:pt x="91" y="45"/>
                    </a:cubicBezTo>
                    <a:cubicBezTo>
                      <a:pt x="91" y="0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57"/>
              <p:cNvSpPr/>
              <p:nvPr/>
            </p:nvSpPr>
            <p:spPr>
              <a:xfrm>
                <a:off x="-2068059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6" y="91"/>
                    </a:cubicBezTo>
                    <a:cubicBezTo>
                      <a:pt x="91" y="91"/>
                      <a:pt x="91" y="67"/>
                      <a:pt x="91" y="46"/>
                    </a:cubicBezTo>
                    <a:cubicBezTo>
                      <a:pt x="91" y="2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57"/>
              <p:cNvSpPr/>
              <p:nvPr/>
            </p:nvSpPr>
            <p:spPr>
              <a:xfrm>
                <a:off x="-1979433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91"/>
                      <a:pt x="46" y="91"/>
                    </a:cubicBezTo>
                    <a:cubicBezTo>
                      <a:pt x="69" y="91"/>
                      <a:pt x="91" y="69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57"/>
              <p:cNvSpPr/>
              <p:nvPr/>
            </p:nvSpPr>
            <p:spPr>
              <a:xfrm>
                <a:off x="-1979433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69" y="90"/>
                      <a:pt x="91" y="67"/>
                      <a:pt x="91" y="45"/>
                    </a:cubicBezTo>
                    <a:cubicBezTo>
                      <a:pt x="91" y="22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57"/>
              <p:cNvSpPr/>
              <p:nvPr/>
            </p:nvSpPr>
            <p:spPr>
              <a:xfrm>
                <a:off x="-1979433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70"/>
                      <a:pt x="24" y="91"/>
                      <a:pt x="46" y="91"/>
                    </a:cubicBezTo>
                    <a:cubicBezTo>
                      <a:pt x="69" y="91"/>
                      <a:pt x="91" y="70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57"/>
              <p:cNvSpPr/>
              <p:nvPr/>
            </p:nvSpPr>
            <p:spPr>
              <a:xfrm>
                <a:off x="-1979433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4" y="0"/>
                      <a:pt x="1" y="0"/>
                      <a:pt x="1" y="45"/>
                    </a:cubicBezTo>
                    <a:cubicBezTo>
                      <a:pt x="1" y="69"/>
                      <a:pt x="24" y="90"/>
                      <a:pt x="46" y="90"/>
                    </a:cubicBezTo>
                    <a:cubicBezTo>
                      <a:pt x="69" y="90"/>
                      <a:pt x="91" y="69"/>
                      <a:pt x="91" y="45"/>
                    </a:cubicBezTo>
                    <a:cubicBezTo>
                      <a:pt x="91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57"/>
              <p:cNvSpPr/>
              <p:nvPr/>
            </p:nvSpPr>
            <p:spPr>
              <a:xfrm>
                <a:off x="-1979433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57"/>
              <p:cNvSpPr/>
              <p:nvPr/>
            </p:nvSpPr>
            <p:spPr>
              <a:xfrm>
                <a:off x="-1895962" y="280493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5" y="91"/>
                    </a:cubicBezTo>
                    <a:cubicBezTo>
                      <a:pt x="67" y="91"/>
                      <a:pt x="90" y="69"/>
                      <a:pt x="90" y="46"/>
                    </a:cubicBezTo>
                    <a:cubicBezTo>
                      <a:pt x="90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57"/>
              <p:cNvSpPr/>
              <p:nvPr/>
            </p:nvSpPr>
            <p:spPr>
              <a:xfrm>
                <a:off x="-1895962" y="2888401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5" y="90"/>
                    </a:cubicBezTo>
                    <a:cubicBezTo>
                      <a:pt x="67" y="90"/>
                      <a:pt x="90" y="67"/>
                      <a:pt x="90" y="45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57"/>
              <p:cNvSpPr/>
              <p:nvPr/>
            </p:nvSpPr>
            <p:spPr>
              <a:xfrm>
                <a:off x="-1895962" y="2971134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70"/>
                      <a:pt x="22" y="91"/>
                      <a:pt x="45" y="91"/>
                    </a:cubicBezTo>
                    <a:cubicBezTo>
                      <a:pt x="67" y="91"/>
                      <a:pt x="90" y="70"/>
                      <a:pt x="90" y="46"/>
                    </a:cubicBezTo>
                    <a:cubicBezTo>
                      <a:pt x="90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57"/>
              <p:cNvSpPr/>
              <p:nvPr/>
            </p:nvSpPr>
            <p:spPr>
              <a:xfrm>
                <a:off x="-1895962" y="3060005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0"/>
                      <a:pt x="0" y="45"/>
                    </a:cubicBezTo>
                    <a:cubicBezTo>
                      <a:pt x="0" y="69"/>
                      <a:pt x="22" y="90"/>
                      <a:pt x="45" y="90"/>
                    </a:cubicBezTo>
                    <a:cubicBezTo>
                      <a:pt x="67" y="90"/>
                      <a:pt x="90" y="69"/>
                      <a:pt x="90" y="45"/>
                    </a:cubicBezTo>
                    <a:cubicBezTo>
                      <a:pt x="90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57"/>
              <p:cNvSpPr/>
              <p:nvPr/>
            </p:nvSpPr>
            <p:spPr>
              <a:xfrm>
                <a:off x="-1895962" y="314323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5" y="91"/>
                    </a:cubicBezTo>
                    <a:cubicBezTo>
                      <a:pt x="67" y="91"/>
                      <a:pt x="90" y="67"/>
                      <a:pt x="90" y="46"/>
                    </a:cubicBezTo>
                    <a:cubicBezTo>
                      <a:pt x="90" y="22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57"/>
              <p:cNvSpPr/>
              <p:nvPr/>
            </p:nvSpPr>
            <p:spPr>
              <a:xfrm>
                <a:off x="-1813228" y="280493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91"/>
                      <a:pt x="46" y="91"/>
                    </a:cubicBezTo>
                    <a:cubicBezTo>
                      <a:pt x="69" y="91"/>
                      <a:pt x="91" y="69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57"/>
              <p:cNvSpPr/>
              <p:nvPr/>
            </p:nvSpPr>
            <p:spPr>
              <a:xfrm>
                <a:off x="-1813228" y="2888401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69" y="90"/>
                      <a:pt x="91" y="67"/>
                      <a:pt x="91" y="45"/>
                    </a:cubicBezTo>
                    <a:cubicBezTo>
                      <a:pt x="91" y="22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57"/>
              <p:cNvSpPr/>
              <p:nvPr/>
            </p:nvSpPr>
            <p:spPr>
              <a:xfrm>
                <a:off x="-1813228" y="2971134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70"/>
                      <a:pt x="24" y="91"/>
                      <a:pt x="46" y="91"/>
                    </a:cubicBezTo>
                    <a:cubicBezTo>
                      <a:pt x="69" y="91"/>
                      <a:pt x="91" y="70"/>
                      <a:pt x="91" y="46"/>
                    </a:cubicBezTo>
                    <a:cubicBezTo>
                      <a:pt x="91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57"/>
              <p:cNvSpPr/>
              <p:nvPr/>
            </p:nvSpPr>
            <p:spPr>
              <a:xfrm>
                <a:off x="-1813228" y="3060005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4" y="0"/>
                      <a:pt x="1" y="0"/>
                      <a:pt x="1" y="45"/>
                    </a:cubicBezTo>
                    <a:cubicBezTo>
                      <a:pt x="1" y="69"/>
                      <a:pt x="24" y="90"/>
                      <a:pt x="46" y="90"/>
                    </a:cubicBezTo>
                    <a:cubicBezTo>
                      <a:pt x="69" y="90"/>
                      <a:pt x="91" y="69"/>
                      <a:pt x="91" y="45"/>
                    </a:cubicBezTo>
                    <a:cubicBezTo>
                      <a:pt x="91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57"/>
              <p:cNvSpPr/>
              <p:nvPr/>
            </p:nvSpPr>
            <p:spPr>
              <a:xfrm>
                <a:off x="-1813228" y="314323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57"/>
              <p:cNvSpPr/>
              <p:nvPr/>
            </p:nvSpPr>
            <p:spPr>
              <a:xfrm>
                <a:off x="-2317243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8"/>
                      <a:pt x="22" y="91"/>
                      <a:pt x="46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22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57"/>
              <p:cNvSpPr/>
              <p:nvPr/>
            </p:nvSpPr>
            <p:spPr>
              <a:xfrm>
                <a:off x="-2317243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1"/>
                      <a:pt x="0" y="46"/>
                    </a:cubicBezTo>
                    <a:cubicBezTo>
                      <a:pt x="0" y="68"/>
                      <a:pt x="22" y="91"/>
                      <a:pt x="46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1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57"/>
              <p:cNvSpPr/>
              <p:nvPr/>
            </p:nvSpPr>
            <p:spPr>
              <a:xfrm>
                <a:off x="-2234263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8"/>
                      <a:pt x="24" y="91"/>
                      <a:pt x="45" y="91"/>
                    </a:cubicBezTo>
                    <a:cubicBezTo>
                      <a:pt x="69" y="91"/>
                      <a:pt x="90" y="68"/>
                      <a:pt x="90" y="46"/>
                    </a:cubicBezTo>
                    <a:cubicBezTo>
                      <a:pt x="90" y="22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57"/>
              <p:cNvSpPr/>
              <p:nvPr/>
            </p:nvSpPr>
            <p:spPr>
              <a:xfrm>
                <a:off x="-2234263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1"/>
                      <a:pt x="0" y="46"/>
                    </a:cubicBezTo>
                    <a:cubicBezTo>
                      <a:pt x="0" y="68"/>
                      <a:pt x="24" y="91"/>
                      <a:pt x="45" y="91"/>
                    </a:cubicBezTo>
                    <a:cubicBezTo>
                      <a:pt x="69" y="91"/>
                      <a:pt x="90" y="68"/>
                      <a:pt x="90" y="46"/>
                    </a:cubicBezTo>
                    <a:cubicBezTo>
                      <a:pt x="90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57"/>
              <p:cNvSpPr/>
              <p:nvPr/>
            </p:nvSpPr>
            <p:spPr>
              <a:xfrm>
                <a:off x="-2151038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57"/>
              <p:cNvSpPr/>
              <p:nvPr/>
            </p:nvSpPr>
            <p:spPr>
              <a:xfrm>
                <a:off x="-2151038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1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57"/>
              <p:cNvSpPr/>
              <p:nvPr/>
            </p:nvSpPr>
            <p:spPr>
              <a:xfrm>
                <a:off x="-2068059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8"/>
                      <a:pt x="24" y="91"/>
                      <a:pt x="46" y="91"/>
                    </a:cubicBezTo>
                    <a:cubicBezTo>
                      <a:pt x="91" y="91"/>
                      <a:pt x="91" y="68"/>
                      <a:pt x="91" y="46"/>
                    </a:cubicBezTo>
                    <a:cubicBezTo>
                      <a:pt x="91" y="2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57"/>
              <p:cNvSpPr/>
              <p:nvPr/>
            </p:nvSpPr>
            <p:spPr>
              <a:xfrm>
                <a:off x="-2068059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0" y="1"/>
                      <a:pt x="0" y="46"/>
                    </a:cubicBezTo>
                    <a:cubicBezTo>
                      <a:pt x="0" y="68"/>
                      <a:pt x="24" y="91"/>
                      <a:pt x="46" y="91"/>
                    </a:cubicBezTo>
                    <a:cubicBezTo>
                      <a:pt x="91" y="91"/>
                      <a:pt x="91" y="68"/>
                      <a:pt x="91" y="46"/>
                    </a:cubicBezTo>
                    <a:cubicBezTo>
                      <a:pt x="91" y="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57"/>
              <p:cNvSpPr/>
              <p:nvPr/>
            </p:nvSpPr>
            <p:spPr>
              <a:xfrm>
                <a:off x="-1979433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57"/>
              <p:cNvSpPr/>
              <p:nvPr/>
            </p:nvSpPr>
            <p:spPr>
              <a:xfrm>
                <a:off x="-1979433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57"/>
              <p:cNvSpPr/>
              <p:nvPr/>
            </p:nvSpPr>
            <p:spPr>
              <a:xfrm>
                <a:off x="-1895962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8"/>
                      <a:pt x="22" y="91"/>
                      <a:pt x="45" y="91"/>
                    </a:cubicBezTo>
                    <a:cubicBezTo>
                      <a:pt x="67" y="91"/>
                      <a:pt x="90" y="68"/>
                      <a:pt x="90" y="46"/>
                    </a:cubicBezTo>
                    <a:cubicBezTo>
                      <a:pt x="90" y="22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57"/>
              <p:cNvSpPr/>
              <p:nvPr/>
            </p:nvSpPr>
            <p:spPr>
              <a:xfrm>
                <a:off x="-1895962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2" y="1"/>
                      <a:pt x="0" y="1"/>
                      <a:pt x="0" y="46"/>
                    </a:cubicBezTo>
                    <a:cubicBezTo>
                      <a:pt x="0" y="68"/>
                      <a:pt x="22" y="91"/>
                      <a:pt x="45" y="91"/>
                    </a:cubicBezTo>
                    <a:cubicBezTo>
                      <a:pt x="67" y="91"/>
                      <a:pt x="90" y="68"/>
                      <a:pt x="90" y="46"/>
                    </a:cubicBezTo>
                    <a:cubicBezTo>
                      <a:pt x="90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57"/>
              <p:cNvSpPr/>
              <p:nvPr/>
            </p:nvSpPr>
            <p:spPr>
              <a:xfrm>
                <a:off x="-1813228" y="2633326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57"/>
              <p:cNvSpPr/>
              <p:nvPr/>
            </p:nvSpPr>
            <p:spPr>
              <a:xfrm>
                <a:off x="-1813228" y="2721952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57"/>
              <p:cNvSpPr/>
              <p:nvPr/>
            </p:nvSpPr>
            <p:spPr>
              <a:xfrm>
                <a:off x="-1048246" y="2633326"/>
                <a:ext cx="16940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24" y="1"/>
                    </a:moveTo>
                    <a:cubicBezTo>
                      <a:pt x="0" y="1"/>
                      <a:pt x="0" y="22"/>
                      <a:pt x="0" y="46"/>
                    </a:cubicBezTo>
                    <a:cubicBezTo>
                      <a:pt x="0" y="68"/>
                      <a:pt x="0" y="91"/>
                      <a:pt x="24" y="91"/>
                    </a:cubicBezTo>
                    <a:cubicBezTo>
                      <a:pt x="69" y="91"/>
                      <a:pt x="69" y="68"/>
                      <a:pt x="69" y="46"/>
                    </a:cubicBezTo>
                    <a:cubicBezTo>
                      <a:pt x="69" y="22"/>
                      <a:pt x="69" y="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57"/>
              <p:cNvSpPr/>
              <p:nvPr/>
            </p:nvSpPr>
            <p:spPr>
              <a:xfrm>
                <a:off x="-1048246" y="2721952"/>
                <a:ext cx="16940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24" y="1"/>
                    </a:moveTo>
                    <a:cubicBezTo>
                      <a:pt x="0" y="1"/>
                      <a:pt x="0" y="1"/>
                      <a:pt x="0" y="46"/>
                    </a:cubicBezTo>
                    <a:cubicBezTo>
                      <a:pt x="0" y="68"/>
                      <a:pt x="0" y="91"/>
                      <a:pt x="24" y="91"/>
                    </a:cubicBezTo>
                    <a:cubicBezTo>
                      <a:pt x="69" y="91"/>
                      <a:pt x="69" y="68"/>
                      <a:pt x="69" y="46"/>
                    </a:cubicBezTo>
                    <a:cubicBezTo>
                      <a:pt x="69" y="1"/>
                      <a:pt x="69" y="1"/>
                      <a:pt x="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57"/>
              <p:cNvSpPr/>
              <p:nvPr/>
            </p:nvSpPr>
            <p:spPr>
              <a:xfrm>
                <a:off x="-965021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22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57"/>
              <p:cNvSpPr/>
              <p:nvPr/>
            </p:nvSpPr>
            <p:spPr>
              <a:xfrm>
                <a:off x="-965021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1" y="1"/>
                      <a:pt x="1" y="46"/>
                    </a:cubicBezTo>
                    <a:cubicBezTo>
                      <a:pt x="1" y="68"/>
                      <a:pt x="22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57"/>
              <p:cNvSpPr/>
              <p:nvPr/>
            </p:nvSpPr>
            <p:spPr>
              <a:xfrm>
                <a:off x="-882042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57"/>
              <p:cNvSpPr/>
              <p:nvPr/>
            </p:nvSpPr>
            <p:spPr>
              <a:xfrm>
                <a:off x="-882042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4" y="1"/>
                      <a:pt x="0" y="1"/>
                      <a:pt x="0" y="46"/>
                    </a:cubicBezTo>
                    <a:cubicBezTo>
                      <a:pt x="0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57"/>
              <p:cNvSpPr/>
              <p:nvPr/>
            </p:nvSpPr>
            <p:spPr>
              <a:xfrm>
                <a:off x="-798817" y="2633326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3" y="1"/>
                      <a:pt x="1" y="22"/>
                      <a:pt x="1" y="46"/>
                    </a:cubicBezTo>
                    <a:cubicBezTo>
                      <a:pt x="1" y="68"/>
                      <a:pt x="23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2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57"/>
              <p:cNvSpPr/>
              <p:nvPr/>
            </p:nvSpPr>
            <p:spPr>
              <a:xfrm>
                <a:off x="-798817" y="2721952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3" y="1"/>
                      <a:pt x="1" y="1"/>
                      <a:pt x="1" y="46"/>
                    </a:cubicBezTo>
                    <a:cubicBezTo>
                      <a:pt x="1" y="68"/>
                      <a:pt x="23" y="91"/>
                      <a:pt x="46" y="91"/>
                    </a:cubicBezTo>
                    <a:cubicBezTo>
                      <a:pt x="68" y="91"/>
                      <a:pt x="91" y="68"/>
                      <a:pt x="91" y="46"/>
                    </a:cubicBezTo>
                    <a:cubicBezTo>
                      <a:pt x="91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57"/>
              <p:cNvSpPr/>
              <p:nvPr/>
            </p:nvSpPr>
            <p:spPr>
              <a:xfrm>
                <a:off x="-709945" y="2633326"/>
                <a:ext cx="16449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67" h="92" extrusionOk="0">
                    <a:moveTo>
                      <a:pt x="45" y="1"/>
                    </a:moveTo>
                    <a:cubicBezTo>
                      <a:pt x="0" y="1"/>
                      <a:pt x="0" y="22"/>
                      <a:pt x="0" y="46"/>
                    </a:cubicBezTo>
                    <a:cubicBezTo>
                      <a:pt x="0" y="68"/>
                      <a:pt x="0" y="91"/>
                      <a:pt x="45" y="91"/>
                    </a:cubicBezTo>
                    <a:cubicBezTo>
                      <a:pt x="67" y="91"/>
                      <a:pt x="67" y="68"/>
                      <a:pt x="67" y="46"/>
                    </a:cubicBezTo>
                    <a:cubicBezTo>
                      <a:pt x="67" y="22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57"/>
              <p:cNvSpPr/>
              <p:nvPr/>
            </p:nvSpPr>
            <p:spPr>
              <a:xfrm>
                <a:off x="-709945" y="2721952"/>
                <a:ext cx="16449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67" h="92" extrusionOk="0">
                    <a:moveTo>
                      <a:pt x="45" y="1"/>
                    </a:moveTo>
                    <a:cubicBezTo>
                      <a:pt x="0" y="1"/>
                      <a:pt x="0" y="1"/>
                      <a:pt x="0" y="46"/>
                    </a:cubicBezTo>
                    <a:cubicBezTo>
                      <a:pt x="0" y="68"/>
                      <a:pt x="0" y="91"/>
                      <a:pt x="45" y="91"/>
                    </a:cubicBezTo>
                    <a:cubicBezTo>
                      <a:pt x="67" y="91"/>
                      <a:pt x="67" y="68"/>
                      <a:pt x="67" y="46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57"/>
              <p:cNvSpPr/>
              <p:nvPr/>
            </p:nvSpPr>
            <p:spPr>
              <a:xfrm>
                <a:off x="-627211" y="2633326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22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22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57"/>
              <p:cNvSpPr/>
              <p:nvPr/>
            </p:nvSpPr>
            <p:spPr>
              <a:xfrm>
                <a:off x="-627211" y="2721952"/>
                <a:ext cx="22586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46"/>
                    </a:cubicBezTo>
                    <a:cubicBezTo>
                      <a:pt x="1" y="68"/>
                      <a:pt x="24" y="91"/>
                      <a:pt x="46" y="91"/>
                    </a:cubicBezTo>
                    <a:cubicBezTo>
                      <a:pt x="69" y="91"/>
                      <a:pt x="91" y="68"/>
                      <a:pt x="91" y="46"/>
                    </a:cubicBezTo>
                    <a:cubicBezTo>
                      <a:pt x="91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57"/>
              <p:cNvSpPr/>
              <p:nvPr/>
            </p:nvSpPr>
            <p:spPr>
              <a:xfrm>
                <a:off x="-543741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22"/>
                      <a:pt x="0" y="46"/>
                    </a:cubicBezTo>
                    <a:cubicBezTo>
                      <a:pt x="0" y="68"/>
                      <a:pt x="22" y="91"/>
                      <a:pt x="46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22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57"/>
              <p:cNvSpPr/>
              <p:nvPr/>
            </p:nvSpPr>
            <p:spPr>
              <a:xfrm>
                <a:off x="-543741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1"/>
                    </a:moveTo>
                    <a:cubicBezTo>
                      <a:pt x="22" y="1"/>
                      <a:pt x="0" y="1"/>
                      <a:pt x="0" y="46"/>
                    </a:cubicBezTo>
                    <a:cubicBezTo>
                      <a:pt x="0" y="68"/>
                      <a:pt x="22" y="91"/>
                      <a:pt x="46" y="91"/>
                    </a:cubicBezTo>
                    <a:cubicBezTo>
                      <a:pt x="67" y="91"/>
                      <a:pt x="91" y="68"/>
                      <a:pt x="91" y="46"/>
                    </a:cubicBezTo>
                    <a:cubicBezTo>
                      <a:pt x="91" y="1"/>
                      <a:pt x="67" y="1"/>
                      <a:pt x="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57"/>
              <p:cNvSpPr/>
              <p:nvPr/>
            </p:nvSpPr>
            <p:spPr>
              <a:xfrm>
                <a:off x="-460761" y="2633326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22"/>
                      <a:pt x="0" y="46"/>
                    </a:cubicBezTo>
                    <a:cubicBezTo>
                      <a:pt x="0" y="68"/>
                      <a:pt x="24" y="91"/>
                      <a:pt x="45" y="91"/>
                    </a:cubicBezTo>
                    <a:cubicBezTo>
                      <a:pt x="69" y="91"/>
                      <a:pt x="90" y="68"/>
                      <a:pt x="90" y="46"/>
                    </a:cubicBezTo>
                    <a:cubicBezTo>
                      <a:pt x="90" y="22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57"/>
              <p:cNvSpPr/>
              <p:nvPr/>
            </p:nvSpPr>
            <p:spPr>
              <a:xfrm>
                <a:off x="-460761" y="2721952"/>
                <a:ext cx="22341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1"/>
                    </a:moveTo>
                    <a:cubicBezTo>
                      <a:pt x="24" y="1"/>
                      <a:pt x="0" y="1"/>
                      <a:pt x="0" y="46"/>
                    </a:cubicBezTo>
                    <a:cubicBezTo>
                      <a:pt x="0" y="68"/>
                      <a:pt x="24" y="91"/>
                      <a:pt x="45" y="91"/>
                    </a:cubicBezTo>
                    <a:cubicBezTo>
                      <a:pt x="69" y="91"/>
                      <a:pt x="90" y="68"/>
                      <a:pt x="90" y="46"/>
                    </a:cubicBezTo>
                    <a:cubicBezTo>
                      <a:pt x="90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9" name="Google Shape;5529;p57"/>
            <p:cNvGrpSpPr/>
            <p:nvPr/>
          </p:nvGrpSpPr>
          <p:grpSpPr>
            <a:xfrm flipH="1">
              <a:off x="2763690" y="3025828"/>
              <a:ext cx="694923" cy="696329"/>
              <a:chOff x="1850389" y="1652307"/>
              <a:chExt cx="548696" cy="548939"/>
            </a:xfrm>
          </p:grpSpPr>
          <p:sp>
            <p:nvSpPr>
              <p:cNvPr id="5530" name="Google Shape;5530;p57"/>
              <p:cNvSpPr/>
              <p:nvPr/>
            </p:nvSpPr>
            <p:spPr>
              <a:xfrm>
                <a:off x="1850389" y="1652307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4"/>
                      <a:pt x="1" y="45"/>
                    </a:cubicBezTo>
                    <a:cubicBezTo>
                      <a:pt x="1" y="69"/>
                      <a:pt x="22" y="90"/>
                      <a:pt x="46" y="90"/>
                    </a:cubicBezTo>
                    <a:cubicBezTo>
                      <a:pt x="91" y="90"/>
                      <a:pt x="91" y="69"/>
                      <a:pt x="91" y="45"/>
                    </a:cubicBezTo>
                    <a:cubicBezTo>
                      <a:pt x="91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57"/>
              <p:cNvSpPr/>
              <p:nvPr/>
            </p:nvSpPr>
            <p:spPr>
              <a:xfrm>
                <a:off x="1939015" y="1740933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4"/>
                      <a:pt x="1" y="45"/>
                    </a:cubicBezTo>
                    <a:cubicBezTo>
                      <a:pt x="1" y="69"/>
                      <a:pt x="23" y="91"/>
                      <a:pt x="46" y="91"/>
                    </a:cubicBezTo>
                    <a:cubicBezTo>
                      <a:pt x="68" y="91"/>
                      <a:pt x="91" y="69"/>
                      <a:pt x="91" y="45"/>
                    </a:cubicBezTo>
                    <a:cubicBezTo>
                      <a:pt x="91" y="24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57"/>
              <p:cNvSpPr/>
              <p:nvPr/>
            </p:nvSpPr>
            <p:spPr>
              <a:xfrm>
                <a:off x="1850389" y="1740933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4"/>
                      <a:pt x="1" y="45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91" y="91"/>
                      <a:pt x="91" y="69"/>
                      <a:pt x="91" y="45"/>
                    </a:cubicBezTo>
                    <a:cubicBezTo>
                      <a:pt x="91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57"/>
              <p:cNvSpPr/>
              <p:nvPr/>
            </p:nvSpPr>
            <p:spPr>
              <a:xfrm>
                <a:off x="2027886" y="182955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1"/>
                    </a:moveTo>
                    <a:cubicBezTo>
                      <a:pt x="22" y="1"/>
                      <a:pt x="0" y="24"/>
                      <a:pt x="0" y="46"/>
                    </a:cubicBezTo>
                    <a:cubicBezTo>
                      <a:pt x="0" y="69"/>
                      <a:pt x="22" y="91"/>
                      <a:pt x="45" y="91"/>
                    </a:cubicBezTo>
                    <a:cubicBezTo>
                      <a:pt x="67" y="91"/>
                      <a:pt x="90" y="69"/>
                      <a:pt x="90" y="46"/>
                    </a:cubicBezTo>
                    <a:cubicBezTo>
                      <a:pt x="90" y="24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57"/>
              <p:cNvSpPr/>
              <p:nvPr/>
            </p:nvSpPr>
            <p:spPr>
              <a:xfrm>
                <a:off x="1939015" y="1829559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3" y="1"/>
                      <a:pt x="1" y="24"/>
                      <a:pt x="1" y="46"/>
                    </a:cubicBezTo>
                    <a:cubicBezTo>
                      <a:pt x="1" y="69"/>
                      <a:pt x="23" y="91"/>
                      <a:pt x="46" y="91"/>
                    </a:cubicBezTo>
                    <a:cubicBezTo>
                      <a:pt x="68" y="91"/>
                      <a:pt x="91" y="69"/>
                      <a:pt x="91" y="46"/>
                    </a:cubicBezTo>
                    <a:cubicBezTo>
                      <a:pt x="91" y="24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57"/>
              <p:cNvSpPr/>
              <p:nvPr/>
            </p:nvSpPr>
            <p:spPr>
              <a:xfrm>
                <a:off x="1850389" y="182955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1"/>
                    </a:moveTo>
                    <a:cubicBezTo>
                      <a:pt x="22" y="1"/>
                      <a:pt x="1" y="24"/>
                      <a:pt x="1" y="46"/>
                    </a:cubicBezTo>
                    <a:cubicBezTo>
                      <a:pt x="1" y="69"/>
                      <a:pt x="22" y="91"/>
                      <a:pt x="46" y="91"/>
                    </a:cubicBezTo>
                    <a:cubicBezTo>
                      <a:pt x="91" y="91"/>
                      <a:pt x="91" y="69"/>
                      <a:pt x="91" y="46"/>
                    </a:cubicBezTo>
                    <a:cubicBezTo>
                      <a:pt x="91" y="24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57"/>
              <p:cNvSpPr/>
              <p:nvPr/>
            </p:nvSpPr>
            <p:spPr>
              <a:xfrm>
                <a:off x="2110620" y="1913029"/>
                <a:ext cx="28233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0"/>
                      <a:pt x="46" y="90"/>
                    </a:cubicBezTo>
                    <a:cubicBezTo>
                      <a:pt x="91" y="90"/>
                      <a:pt x="115" y="67"/>
                      <a:pt x="115" y="45"/>
                    </a:cubicBezTo>
                    <a:cubicBezTo>
                      <a:pt x="115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57"/>
              <p:cNvSpPr/>
              <p:nvPr/>
            </p:nvSpPr>
            <p:spPr>
              <a:xfrm>
                <a:off x="2027886" y="191302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0"/>
                      <a:pt x="45" y="90"/>
                    </a:cubicBezTo>
                    <a:cubicBezTo>
                      <a:pt x="67" y="90"/>
                      <a:pt x="90" y="67"/>
                      <a:pt x="90" y="45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57"/>
              <p:cNvSpPr/>
              <p:nvPr/>
            </p:nvSpPr>
            <p:spPr>
              <a:xfrm>
                <a:off x="1939015" y="1913029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5"/>
                    </a:cubicBezTo>
                    <a:cubicBezTo>
                      <a:pt x="1" y="67"/>
                      <a:pt x="23" y="90"/>
                      <a:pt x="46" y="90"/>
                    </a:cubicBezTo>
                    <a:cubicBezTo>
                      <a:pt x="68" y="90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57"/>
              <p:cNvSpPr/>
              <p:nvPr/>
            </p:nvSpPr>
            <p:spPr>
              <a:xfrm>
                <a:off x="1850389" y="1913029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0"/>
                      <a:pt x="46" y="90"/>
                    </a:cubicBezTo>
                    <a:cubicBezTo>
                      <a:pt x="91" y="90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57"/>
              <p:cNvSpPr/>
              <p:nvPr/>
            </p:nvSpPr>
            <p:spPr>
              <a:xfrm>
                <a:off x="2199492" y="2001654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3" y="0"/>
                      <a:pt x="0" y="22"/>
                      <a:pt x="0" y="45"/>
                    </a:cubicBezTo>
                    <a:cubicBezTo>
                      <a:pt x="0" y="67"/>
                      <a:pt x="23" y="91"/>
                      <a:pt x="45" y="91"/>
                    </a:cubicBezTo>
                    <a:cubicBezTo>
                      <a:pt x="69" y="91"/>
                      <a:pt x="90" y="67"/>
                      <a:pt x="90" y="45"/>
                    </a:cubicBezTo>
                    <a:cubicBezTo>
                      <a:pt x="90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57"/>
              <p:cNvSpPr/>
              <p:nvPr/>
            </p:nvSpPr>
            <p:spPr>
              <a:xfrm>
                <a:off x="2110620" y="2001654"/>
                <a:ext cx="28233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5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91" y="91"/>
                      <a:pt x="115" y="67"/>
                      <a:pt x="115" y="45"/>
                    </a:cubicBezTo>
                    <a:cubicBezTo>
                      <a:pt x="115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57"/>
              <p:cNvSpPr/>
              <p:nvPr/>
            </p:nvSpPr>
            <p:spPr>
              <a:xfrm>
                <a:off x="2027886" y="2001654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5"/>
                    </a:cubicBezTo>
                    <a:cubicBezTo>
                      <a:pt x="0" y="67"/>
                      <a:pt x="22" y="91"/>
                      <a:pt x="45" y="91"/>
                    </a:cubicBezTo>
                    <a:cubicBezTo>
                      <a:pt x="67" y="91"/>
                      <a:pt x="90" y="67"/>
                      <a:pt x="90" y="45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57"/>
              <p:cNvSpPr/>
              <p:nvPr/>
            </p:nvSpPr>
            <p:spPr>
              <a:xfrm>
                <a:off x="1939015" y="2001654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5"/>
                    </a:cubicBezTo>
                    <a:cubicBezTo>
                      <a:pt x="1" y="67"/>
                      <a:pt x="23" y="91"/>
                      <a:pt x="46" y="91"/>
                    </a:cubicBezTo>
                    <a:cubicBezTo>
                      <a:pt x="68" y="91"/>
                      <a:pt x="91" y="67"/>
                      <a:pt x="91" y="45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57"/>
              <p:cNvSpPr/>
              <p:nvPr/>
            </p:nvSpPr>
            <p:spPr>
              <a:xfrm>
                <a:off x="1850389" y="2001654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5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91" y="91"/>
                      <a:pt x="91" y="67"/>
                      <a:pt x="91" y="45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57"/>
              <p:cNvSpPr/>
              <p:nvPr/>
            </p:nvSpPr>
            <p:spPr>
              <a:xfrm>
                <a:off x="2199492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3" y="0"/>
                      <a:pt x="0" y="22"/>
                      <a:pt x="0" y="46"/>
                    </a:cubicBezTo>
                    <a:cubicBezTo>
                      <a:pt x="0" y="67"/>
                      <a:pt x="23" y="91"/>
                      <a:pt x="45" y="91"/>
                    </a:cubicBezTo>
                    <a:cubicBezTo>
                      <a:pt x="69" y="91"/>
                      <a:pt x="90" y="67"/>
                      <a:pt x="90" y="46"/>
                    </a:cubicBezTo>
                    <a:cubicBezTo>
                      <a:pt x="90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57"/>
              <p:cNvSpPr/>
              <p:nvPr/>
            </p:nvSpPr>
            <p:spPr>
              <a:xfrm>
                <a:off x="2110620" y="2090280"/>
                <a:ext cx="28233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46" y="0"/>
                    </a:moveTo>
                    <a:cubicBezTo>
                      <a:pt x="24" y="0"/>
                      <a:pt x="1" y="22"/>
                      <a:pt x="1" y="46"/>
                    </a:cubicBezTo>
                    <a:cubicBezTo>
                      <a:pt x="1" y="67"/>
                      <a:pt x="24" y="91"/>
                      <a:pt x="46" y="91"/>
                    </a:cubicBezTo>
                    <a:cubicBezTo>
                      <a:pt x="91" y="91"/>
                      <a:pt x="115" y="67"/>
                      <a:pt x="115" y="46"/>
                    </a:cubicBezTo>
                    <a:cubicBezTo>
                      <a:pt x="115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57"/>
              <p:cNvSpPr/>
              <p:nvPr/>
            </p:nvSpPr>
            <p:spPr>
              <a:xfrm>
                <a:off x="2027886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2" y="0"/>
                      <a:pt x="0" y="22"/>
                      <a:pt x="0" y="46"/>
                    </a:cubicBezTo>
                    <a:cubicBezTo>
                      <a:pt x="0" y="67"/>
                      <a:pt x="22" y="91"/>
                      <a:pt x="45" y="91"/>
                    </a:cubicBezTo>
                    <a:cubicBezTo>
                      <a:pt x="67" y="91"/>
                      <a:pt x="90" y="67"/>
                      <a:pt x="90" y="46"/>
                    </a:cubicBezTo>
                    <a:cubicBezTo>
                      <a:pt x="90" y="22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57"/>
              <p:cNvSpPr/>
              <p:nvPr/>
            </p:nvSpPr>
            <p:spPr>
              <a:xfrm>
                <a:off x="1939015" y="2090280"/>
                <a:ext cx="22586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23" y="0"/>
                      <a:pt x="1" y="22"/>
                      <a:pt x="1" y="46"/>
                    </a:cubicBezTo>
                    <a:cubicBezTo>
                      <a:pt x="1" y="67"/>
                      <a:pt x="23" y="91"/>
                      <a:pt x="46" y="91"/>
                    </a:cubicBezTo>
                    <a:cubicBezTo>
                      <a:pt x="68" y="91"/>
                      <a:pt x="91" y="67"/>
                      <a:pt x="91" y="46"/>
                    </a:cubicBezTo>
                    <a:cubicBezTo>
                      <a:pt x="91" y="22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57"/>
              <p:cNvSpPr/>
              <p:nvPr/>
            </p:nvSpPr>
            <p:spPr>
              <a:xfrm>
                <a:off x="1850389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0"/>
                    </a:moveTo>
                    <a:cubicBezTo>
                      <a:pt x="22" y="0"/>
                      <a:pt x="1" y="22"/>
                      <a:pt x="1" y="46"/>
                    </a:cubicBezTo>
                    <a:cubicBezTo>
                      <a:pt x="1" y="67"/>
                      <a:pt x="22" y="91"/>
                      <a:pt x="46" y="91"/>
                    </a:cubicBezTo>
                    <a:cubicBezTo>
                      <a:pt x="91" y="91"/>
                      <a:pt x="91" y="67"/>
                      <a:pt x="91" y="46"/>
                    </a:cubicBezTo>
                    <a:cubicBezTo>
                      <a:pt x="91" y="22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57"/>
              <p:cNvSpPr/>
              <p:nvPr/>
            </p:nvSpPr>
            <p:spPr>
              <a:xfrm>
                <a:off x="2199492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5" y="0"/>
                    </a:moveTo>
                    <a:cubicBezTo>
                      <a:pt x="23" y="0"/>
                      <a:pt x="0" y="24"/>
                      <a:pt x="0" y="45"/>
                    </a:cubicBezTo>
                    <a:cubicBezTo>
                      <a:pt x="0" y="90"/>
                      <a:pt x="23" y="114"/>
                      <a:pt x="45" y="114"/>
                    </a:cubicBezTo>
                    <a:cubicBezTo>
                      <a:pt x="69" y="114"/>
                      <a:pt x="90" y="90"/>
                      <a:pt x="90" y="45"/>
                    </a:cubicBezTo>
                    <a:cubicBezTo>
                      <a:pt x="90" y="24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57"/>
              <p:cNvSpPr/>
              <p:nvPr/>
            </p:nvSpPr>
            <p:spPr>
              <a:xfrm>
                <a:off x="2110620" y="2173259"/>
                <a:ext cx="28233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4" extrusionOk="0">
                    <a:moveTo>
                      <a:pt x="46" y="0"/>
                    </a:moveTo>
                    <a:cubicBezTo>
                      <a:pt x="24" y="0"/>
                      <a:pt x="1" y="24"/>
                      <a:pt x="1" y="45"/>
                    </a:cubicBezTo>
                    <a:cubicBezTo>
                      <a:pt x="1" y="90"/>
                      <a:pt x="24" y="114"/>
                      <a:pt x="46" y="114"/>
                    </a:cubicBezTo>
                    <a:cubicBezTo>
                      <a:pt x="91" y="114"/>
                      <a:pt x="115" y="90"/>
                      <a:pt x="115" y="45"/>
                    </a:cubicBezTo>
                    <a:cubicBezTo>
                      <a:pt x="115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57"/>
              <p:cNvSpPr/>
              <p:nvPr/>
            </p:nvSpPr>
            <p:spPr>
              <a:xfrm>
                <a:off x="2027886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5" y="0"/>
                    </a:moveTo>
                    <a:cubicBezTo>
                      <a:pt x="22" y="0"/>
                      <a:pt x="0" y="24"/>
                      <a:pt x="0" y="45"/>
                    </a:cubicBezTo>
                    <a:cubicBezTo>
                      <a:pt x="0" y="90"/>
                      <a:pt x="22" y="114"/>
                      <a:pt x="45" y="114"/>
                    </a:cubicBezTo>
                    <a:cubicBezTo>
                      <a:pt x="67" y="114"/>
                      <a:pt x="90" y="90"/>
                      <a:pt x="90" y="45"/>
                    </a:cubicBezTo>
                    <a:cubicBezTo>
                      <a:pt x="90" y="24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57"/>
              <p:cNvSpPr/>
              <p:nvPr/>
            </p:nvSpPr>
            <p:spPr>
              <a:xfrm>
                <a:off x="2288118" y="2090280"/>
                <a:ext cx="22341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0"/>
                    </a:moveTo>
                    <a:cubicBezTo>
                      <a:pt x="24" y="0"/>
                      <a:pt x="0" y="22"/>
                      <a:pt x="0" y="46"/>
                    </a:cubicBezTo>
                    <a:cubicBezTo>
                      <a:pt x="0" y="67"/>
                      <a:pt x="24" y="91"/>
                      <a:pt x="45" y="91"/>
                    </a:cubicBezTo>
                    <a:cubicBezTo>
                      <a:pt x="69" y="91"/>
                      <a:pt x="91" y="67"/>
                      <a:pt x="91" y="46"/>
                    </a:cubicBezTo>
                    <a:cubicBezTo>
                      <a:pt x="91" y="22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57"/>
              <p:cNvSpPr/>
              <p:nvPr/>
            </p:nvSpPr>
            <p:spPr>
              <a:xfrm>
                <a:off x="2376744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6" y="0"/>
                    </a:moveTo>
                    <a:cubicBezTo>
                      <a:pt x="0" y="0"/>
                      <a:pt x="0" y="24"/>
                      <a:pt x="0" y="45"/>
                    </a:cubicBezTo>
                    <a:cubicBezTo>
                      <a:pt x="0" y="90"/>
                      <a:pt x="0" y="114"/>
                      <a:pt x="46" y="114"/>
                    </a:cubicBezTo>
                    <a:cubicBezTo>
                      <a:pt x="69" y="114"/>
                      <a:pt x="91" y="90"/>
                      <a:pt x="91" y="45"/>
                    </a:cubicBezTo>
                    <a:cubicBezTo>
                      <a:pt x="91" y="24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57"/>
              <p:cNvSpPr/>
              <p:nvPr/>
            </p:nvSpPr>
            <p:spPr>
              <a:xfrm>
                <a:off x="2288118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5" y="0"/>
                    </a:moveTo>
                    <a:cubicBezTo>
                      <a:pt x="24" y="0"/>
                      <a:pt x="0" y="24"/>
                      <a:pt x="0" y="45"/>
                    </a:cubicBezTo>
                    <a:cubicBezTo>
                      <a:pt x="0" y="90"/>
                      <a:pt x="24" y="114"/>
                      <a:pt x="45" y="114"/>
                    </a:cubicBezTo>
                    <a:cubicBezTo>
                      <a:pt x="69" y="114"/>
                      <a:pt x="91" y="90"/>
                      <a:pt x="91" y="45"/>
                    </a:cubicBezTo>
                    <a:cubicBezTo>
                      <a:pt x="91" y="24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57"/>
              <p:cNvSpPr/>
              <p:nvPr/>
            </p:nvSpPr>
            <p:spPr>
              <a:xfrm>
                <a:off x="1939015" y="2173259"/>
                <a:ext cx="22586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14" extrusionOk="0">
                    <a:moveTo>
                      <a:pt x="46" y="0"/>
                    </a:moveTo>
                    <a:cubicBezTo>
                      <a:pt x="23" y="0"/>
                      <a:pt x="1" y="24"/>
                      <a:pt x="1" y="45"/>
                    </a:cubicBezTo>
                    <a:cubicBezTo>
                      <a:pt x="1" y="90"/>
                      <a:pt x="23" y="114"/>
                      <a:pt x="46" y="114"/>
                    </a:cubicBezTo>
                    <a:cubicBezTo>
                      <a:pt x="68" y="114"/>
                      <a:pt x="91" y="90"/>
                      <a:pt x="91" y="45"/>
                    </a:cubicBezTo>
                    <a:cubicBezTo>
                      <a:pt x="91" y="24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57"/>
              <p:cNvSpPr/>
              <p:nvPr/>
            </p:nvSpPr>
            <p:spPr>
              <a:xfrm>
                <a:off x="1850389" y="2173259"/>
                <a:ext cx="22341" cy="2798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4" extrusionOk="0">
                    <a:moveTo>
                      <a:pt x="46" y="0"/>
                    </a:moveTo>
                    <a:cubicBezTo>
                      <a:pt x="22" y="0"/>
                      <a:pt x="1" y="24"/>
                      <a:pt x="1" y="45"/>
                    </a:cubicBezTo>
                    <a:cubicBezTo>
                      <a:pt x="1" y="90"/>
                      <a:pt x="22" y="114"/>
                      <a:pt x="46" y="114"/>
                    </a:cubicBezTo>
                    <a:cubicBezTo>
                      <a:pt x="91" y="114"/>
                      <a:pt x="91" y="90"/>
                      <a:pt x="91" y="45"/>
                    </a:cubicBezTo>
                    <a:cubicBezTo>
                      <a:pt x="91" y="24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8" name="Google Shape;5558;p57"/>
            <p:cNvSpPr/>
            <p:nvPr/>
          </p:nvSpPr>
          <p:spPr>
            <a:xfrm flipH="1">
              <a:off x="3023067" y="2857040"/>
              <a:ext cx="168831" cy="154776"/>
            </a:xfrm>
            <a:custGeom>
              <a:avLst/>
              <a:gdLst/>
              <a:ahLst/>
              <a:cxnLst/>
              <a:rect l="l" t="t" r="r" b="b"/>
              <a:pathLst>
                <a:path w="543" h="497" extrusionOk="0">
                  <a:moveTo>
                    <a:pt x="1" y="0"/>
                  </a:moveTo>
                  <a:lnTo>
                    <a:pt x="271" y="497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57"/>
            <p:cNvSpPr/>
            <p:nvPr/>
          </p:nvSpPr>
          <p:spPr>
            <a:xfrm flipH="1">
              <a:off x="7906502" y="2386177"/>
              <a:ext cx="1095380" cy="1097133"/>
            </a:xfrm>
            <a:custGeom>
              <a:avLst/>
              <a:gdLst/>
              <a:ahLst/>
              <a:cxnLst/>
              <a:rect l="l" t="t" r="r" b="b"/>
              <a:pathLst>
                <a:path w="3523" h="3523" extrusionOk="0">
                  <a:moveTo>
                    <a:pt x="1761" y="1"/>
                  </a:moveTo>
                  <a:cubicBezTo>
                    <a:pt x="768" y="1"/>
                    <a:pt x="0" y="790"/>
                    <a:pt x="0" y="1762"/>
                  </a:cubicBezTo>
                  <a:cubicBezTo>
                    <a:pt x="0" y="2731"/>
                    <a:pt x="768" y="3522"/>
                    <a:pt x="1761" y="3522"/>
                  </a:cubicBezTo>
                  <a:cubicBezTo>
                    <a:pt x="2733" y="3522"/>
                    <a:pt x="3522" y="2731"/>
                    <a:pt x="3522" y="1762"/>
                  </a:cubicBezTo>
                  <a:cubicBezTo>
                    <a:pt x="3522" y="790"/>
                    <a:pt x="2733" y="1"/>
                    <a:pt x="1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57"/>
            <p:cNvSpPr/>
            <p:nvPr/>
          </p:nvSpPr>
          <p:spPr>
            <a:xfrm flipH="1">
              <a:off x="3695371" y="2871053"/>
              <a:ext cx="4850080" cy="1975960"/>
            </a:xfrm>
            <a:custGeom>
              <a:avLst/>
              <a:gdLst/>
              <a:ahLst/>
              <a:cxnLst/>
              <a:rect l="l" t="t" r="r" b="b"/>
              <a:pathLst>
                <a:path w="15599" h="6345" extrusionOk="0">
                  <a:moveTo>
                    <a:pt x="1" y="0"/>
                  </a:moveTo>
                  <a:lnTo>
                    <a:pt x="1" y="5238"/>
                  </a:lnTo>
                  <a:lnTo>
                    <a:pt x="12303" y="5238"/>
                  </a:lnTo>
                  <a:lnTo>
                    <a:pt x="13612" y="6345"/>
                  </a:lnTo>
                  <a:lnTo>
                    <a:pt x="13612" y="5238"/>
                  </a:lnTo>
                  <a:lnTo>
                    <a:pt x="15599" y="5238"/>
                  </a:lnTo>
                  <a:lnTo>
                    <a:pt x="15599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57"/>
            <p:cNvSpPr/>
            <p:nvPr/>
          </p:nvSpPr>
          <p:spPr>
            <a:xfrm flipH="1">
              <a:off x="3598568" y="2435070"/>
              <a:ext cx="1930829" cy="232631"/>
            </a:xfrm>
            <a:custGeom>
              <a:avLst/>
              <a:gdLst/>
              <a:ahLst/>
              <a:cxnLst/>
              <a:rect l="l" t="t" r="r" b="b"/>
              <a:pathLst>
                <a:path w="6210" h="747" extrusionOk="0">
                  <a:moveTo>
                    <a:pt x="656" y="1"/>
                  </a:moveTo>
                  <a:lnTo>
                    <a:pt x="0" y="588"/>
                  </a:lnTo>
                  <a:lnTo>
                    <a:pt x="91" y="702"/>
                  </a:lnTo>
                  <a:lnTo>
                    <a:pt x="656" y="205"/>
                  </a:lnTo>
                  <a:lnTo>
                    <a:pt x="1264" y="747"/>
                  </a:lnTo>
                  <a:lnTo>
                    <a:pt x="1875" y="205"/>
                  </a:lnTo>
                  <a:lnTo>
                    <a:pt x="2483" y="747"/>
                  </a:lnTo>
                  <a:lnTo>
                    <a:pt x="3094" y="205"/>
                  </a:lnTo>
                  <a:lnTo>
                    <a:pt x="3702" y="747"/>
                  </a:lnTo>
                  <a:lnTo>
                    <a:pt x="4313" y="205"/>
                  </a:lnTo>
                  <a:lnTo>
                    <a:pt x="4922" y="747"/>
                  </a:lnTo>
                  <a:lnTo>
                    <a:pt x="5554" y="205"/>
                  </a:lnTo>
                  <a:lnTo>
                    <a:pt x="6095" y="702"/>
                  </a:lnTo>
                  <a:lnTo>
                    <a:pt x="6209" y="588"/>
                  </a:lnTo>
                  <a:lnTo>
                    <a:pt x="5554" y="1"/>
                  </a:lnTo>
                  <a:lnTo>
                    <a:pt x="4922" y="543"/>
                  </a:lnTo>
                  <a:lnTo>
                    <a:pt x="4313" y="1"/>
                  </a:lnTo>
                  <a:lnTo>
                    <a:pt x="3702" y="543"/>
                  </a:lnTo>
                  <a:lnTo>
                    <a:pt x="3094" y="1"/>
                  </a:lnTo>
                  <a:lnTo>
                    <a:pt x="2483" y="543"/>
                  </a:lnTo>
                  <a:lnTo>
                    <a:pt x="1875" y="1"/>
                  </a:lnTo>
                  <a:lnTo>
                    <a:pt x="1264" y="543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57"/>
            <p:cNvSpPr/>
            <p:nvPr/>
          </p:nvSpPr>
          <p:spPr>
            <a:xfrm flipH="1">
              <a:off x="5570866" y="4670740"/>
              <a:ext cx="274234" cy="274672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60"/>
                  </a:moveTo>
                  <a:cubicBezTo>
                    <a:pt x="611" y="160"/>
                    <a:pt x="723" y="295"/>
                    <a:pt x="723" y="430"/>
                  </a:cubicBezTo>
                  <a:cubicBezTo>
                    <a:pt x="723" y="588"/>
                    <a:pt x="611" y="701"/>
                    <a:pt x="452" y="701"/>
                  </a:cubicBezTo>
                  <a:cubicBezTo>
                    <a:pt x="295" y="701"/>
                    <a:pt x="181" y="588"/>
                    <a:pt x="181" y="430"/>
                  </a:cubicBezTo>
                  <a:cubicBezTo>
                    <a:pt x="181" y="295"/>
                    <a:pt x="295" y="160"/>
                    <a:pt x="452" y="160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5"/>
                    <a:pt x="1" y="430"/>
                  </a:cubicBezTo>
                  <a:cubicBezTo>
                    <a:pt x="1" y="678"/>
                    <a:pt x="205" y="882"/>
                    <a:pt x="452" y="882"/>
                  </a:cubicBezTo>
                  <a:cubicBezTo>
                    <a:pt x="701" y="882"/>
                    <a:pt x="882" y="678"/>
                    <a:pt x="882" y="430"/>
                  </a:cubicBezTo>
                  <a:cubicBezTo>
                    <a:pt x="882" y="205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3" name="Google Shape;5563;p57"/>
            <p:cNvGrpSpPr/>
            <p:nvPr/>
          </p:nvGrpSpPr>
          <p:grpSpPr>
            <a:xfrm flipH="1">
              <a:off x="3154341" y="3989040"/>
              <a:ext cx="295072" cy="302389"/>
              <a:chOff x="1872729" y="2411639"/>
              <a:chExt cx="232982" cy="238383"/>
            </a:xfrm>
          </p:grpSpPr>
          <p:sp>
            <p:nvSpPr>
              <p:cNvPr id="5564" name="Google Shape;5564;p57"/>
              <p:cNvSpPr/>
              <p:nvPr/>
            </p:nvSpPr>
            <p:spPr>
              <a:xfrm>
                <a:off x="1966511" y="2411639"/>
                <a:ext cx="44681" cy="23838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971" extrusionOk="0">
                    <a:moveTo>
                      <a:pt x="1" y="1"/>
                    </a:moveTo>
                    <a:lnTo>
                      <a:pt x="1" y="971"/>
                    </a:lnTo>
                    <a:lnTo>
                      <a:pt x="181" y="97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57"/>
              <p:cNvSpPr/>
              <p:nvPr/>
            </p:nvSpPr>
            <p:spPr>
              <a:xfrm>
                <a:off x="1872729" y="2511558"/>
                <a:ext cx="232982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48" y="157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66" name="Google Shape;5566;p57"/>
          <p:cNvSpPr txBox="1">
            <a:spLocks noGrp="1"/>
          </p:cNvSpPr>
          <p:nvPr>
            <p:ph type="title"/>
          </p:nvPr>
        </p:nvSpPr>
        <p:spPr>
          <a:xfrm>
            <a:off x="3959749" y="2529600"/>
            <a:ext cx="43881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Sigamos Recordando que ya estamos casi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1" name="Google Shape;5571;p58"/>
          <p:cNvGrpSpPr/>
          <p:nvPr/>
        </p:nvGrpSpPr>
        <p:grpSpPr>
          <a:xfrm>
            <a:off x="1894428" y="994280"/>
            <a:ext cx="4598504" cy="3104163"/>
            <a:chOff x="-1767744" y="665171"/>
            <a:chExt cx="2160545" cy="1458380"/>
          </a:xfrm>
        </p:grpSpPr>
        <p:grpSp>
          <p:nvGrpSpPr>
            <p:cNvPr id="5572" name="Google Shape;5572;p58"/>
            <p:cNvGrpSpPr/>
            <p:nvPr/>
          </p:nvGrpSpPr>
          <p:grpSpPr>
            <a:xfrm>
              <a:off x="-1175534" y="1724115"/>
              <a:ext cx="351278" cy="351278"/>
              <a:chOff x="-1175534" y="1724115"/>
              <a:chExt cx="351278" cy="351278"/>
            </a:xfrm>
          </p:grpSpPr>
          <p:sp>
            <p:nvSpPr>
              <p:cNvPr id="5573" name="Google Shape;5573;p58"/>
              <p:cNvSpPr/>
              <p:nvPr/>
            </p:nvSpPr>
            <p:spPr>
              <a:xfrm>
                <a:off x="-1115336" y="1784313"/>
                <a:ext cx="269559" cy="269559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30" extrusionOk="0">
                    <a:moveTo>
                      <a:pt x="2325" y="1"/>
                    </a:moveTo>
                    <a:lnTo>
                      <a:pt x="1" y="2325"/>
                    </a:lnTo>
                    <a:cubicBezTo>
                      <a:pt x="91" y="2416"/>
                      <a:pt x="181" y="2484"/>
                      <a:pt x="293" y="2529"/>
                    </a:cubicBezTo>
                    <a:lnTo>
                      <a:pt x="2529" y="294"/>
                    </a:lnTo>
                    <a:cubicBezTo>
                      <a:pt x="2484" y="182"/>
                      <a:pt x="2415" y="91"/>
                      <a:pt x="2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58"/>
              <p:cNvSpPr/>
              <p:nvPr/>
            </p:nvSpPr>
            <p:spPr>
              <a:xfrm>
                <a:off x="-1156249" y="1743400"/>
                <a:ext cx="271903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553" extrusionOk="0">
                    <a:moveTo>
                      <a:pt x="2258" y="0"/>
                    </a:moveTo>
                    <a:lnTo>
                      <a:pt x="0" y="2258"/>
                    </a:lnTo>
                    <a:cubicBezTo>
                      <a:pt x="69" y="2348"/>
                      <a:pt x="136" y="2462"/>
                      <a:pt x="204" y="2552"/>
                    </a:cubicBezTo>
                    <a:lnTo>
                      <a:pt x="2552" y="204"/>
                    </a:lnTo>
                    <a:cubicBezTo>
                      <a:pt x="2462" y="136"/>
                      <a:pt x="2348" y="69"/>
                      <a:pt x="2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58"/>
              <p:cNvSpPr/>
              <p:nvPr/>
            </p:nvSpPr>
            <p:spPr>
              <a:xfrm>
                <a:off x="-1060039" y="1839609"/>
                <a:ext cx="235784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2" y="0"/>
                    </a:moveTo>
                    <a:lnTo>
                      <a:pt x="0" y="2122"/>
                    </a:lnTo>
                    <a:cubicBezTo>
                      <a:pt x="136" y="2167"/>
                      <a:pt x="271" y="2191"/>
                      <a:pt x="406" y="2213"/>
                    </a:cubicBezTo>
                    <a:lnTo>
                      <a:pt x="2212" y="407"/>
                    </a:lnTo>
                    <a:cubicBezTo>
                      <a:pt x="2191" y="271"/>
                      <a:pt x="2167" y="136"/>
                      <a:pt x="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58"/>
              <p:cNvSpPr/>
              <p:nvPr/>
            </p:nvSpPr>
            <p:spPr>
              <a:xfrm>
                <a:off x="-1175534" y="1724115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1" y="1942"/>
                      <a:pt x="46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58"/>
              <p:cNvSpPr/>
              <p:nvPr/>
            </p:nvSpPr>
            <p:spPr>
              <a:xfrm>
                <a:off x="-983114" y="1916535"/>
                <a:ext cx="158859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91" extrusionOk="0">
                    <a:moveTo>
                      <a:pt x="1490" y="1"/>
                    </a:moveTo>
                    <a:lnTo>
                      <a:pt x="1" y="1491"/>
                    </a:lnTo>
                    <a:cubicBezTo>
                      <a:pt x="362" y="1445"/>
                      <a:pt x="723" y="1288"/>
                      <a:pt x="994" y="1017"/>
                    </a:cubicBezTo>
                    <a:cubicBezTo>
                      <a:pt x="1288" y="723"/>
                      <a:pt x="1445" y="385"/>
                      <a:pt x="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58"/>
              <p:cNvSpPr/>
              <p:nvPr/>
            </p:nvSpPr>
            <p:spPr>
              <a:xfrm>
                <a:off x="-1175534" y="1724115"/>
                <a:ext cx="156515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9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108" y="46"/>
                      <a:pt x="746" y="205"/>
                      <a:pt x="475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9" name="Google Shape;5579;p58"/>
            <p:cNvSpPr/>
            <p:nvPr/>
          </p:nvSpPr>
          <p:spPr>
            <a:xfrm>
              <a:off x="-1461605" y="665171"/>
              <a:ext cx="1787079" cy="1454233"/>
            </a:xfrm>
            <a:custGeom>
              <a:avLst/>
              <a:gdLst/>
              <a:ahLst/>
              <a:cxnLst/>
              <a:rect l="l" t="t" r="r" b="b"/>
              <a:pathLst>
                <a:path w="16773" h="13649" extrusionOk="0">
                  <a:moveTo>
                    <a:pt x="5410" y="1"/>
                  </a:moveTo>
                  <a:cubicBezTo>
                    <a:pt x="3900" y="1"/>
                    <a:pt x="2411" y="714"/>
                    <a:pt x="1490" y="2039"/>
                  </a:cubicBezTo>
                  <a:cubicBezTo>
                    <a:pt x="0" y="4206"/>
                    <a:pt x="542" y="7164"/>
                    <a:pt x="2686" y="8676"/>
                  </a:cubicBezTo>
                  <a:lnTo>
                    <a:pt x="8645" y="12808"/>
                  </a:lnTo>
                  <a:cubicBezTo>
                    <a:pt x="9471" y="13376"/>
                    <a:pt x="10412" y="13648"/>
                    <a:pt x="11345" y="13648"/>
                  </a:cubicBezTo>
                  <a:cubicBezTo>
                    <a:pt x="12858" y="13648"/>
                    <a:pt x="14347" y="12930"/>
                    <a:pt x="15282" y="11589"/>
                  </a:cubicBezTo>
                  <a:cubicBezTo>
                    <a:pt x="16772" y="9443"/>
                    <a:pt x="16230" y="6463"/>
                    <a:pt x="14063" y="4973"/>
                  </a:cubicBezTo>
                  <a:lnTo>
                    <a:pt x="8103" y="843"/>
                  </a:lnTo>
                  <a:cubicBezTo>
                    <a:pt x="7284" y="274"/>
                    <a:pt x="6343" y="1"/>
                    <a:pt x="5410" y="1"/>
                  </a:cubicBez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58"/>
            <p:cNvSpPr/>
            <p:nvPr/>
          </p:nvSpPr>
          <p:spPr>
            <a:xfrm>
              <a:off x="-1461605" y="884865"/>
              <a:ext cx="1787079" cy="1015054"/>
            </a:xfrm>
            <a:custGeom>
              <a:avLst/>
              <a:gdLst/>
              <a:ahLst/>
              <a:cxnLst/>
              <a:rect l="l" t="t" r="r" b="b"/>
              <a:pathLst>
                <a:path w="16773" h="9527" extrusionOk="0">
                  <a:moveTo>
                    <a:pt x="4762" y="0"/>
                  </a:moveTo>
                  <a:cubicBezTo>
                    <a:pt x="2122" y="0"/>
                    <a:pt x="0" y="2144"/>
                    <a:pt x="0" y="4762"/>
                  </a:cubicBezTo>
                  <a:cubicBezTo>
                    <a:pt x="0" y="7381"/>
                    <a:pt x="2122" y="9527"/>
                    <a:pt x="4762" y="9527"/>
                  </a:cubicBezTo>
                  <a:lnTo>
                    <a:pt x="12010" y="9527"/>
                  </a:lnTo>
                  <a:cubicBezTo>
                    <a:pt x="14628" y="9527"/>
                    <a:pt x="16772" y="7381"/>
                    <a:pt x="16772" y="4762"/>
                  </a:cubicBezTo>
                  <a:cubicBezTo>
                    <a:pt x="16772" y="2144"/>
                    <a:pt x="14628" y="0"/>
                    <a:pt x="1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58"/>
            <p:cNvSpPr/>
            <p:nvPr/>
          </p:nvSpPr>
          <p:spPr>
            <a:xfrm>
              <a:off x="87337" y="730908"/>
              <a:ext cx="146712" cy="144368"/>
            </a:xfrm>
            <a:custGeom>
              <a:avLst/>
              <a:gdLst/>
              <a:ahLst/>
              <a:cxnLst/>
              <a:rect l="l" t="t" r="r" b="b"/>
              <a:pathLst>
                <a:path w="1377" h="1355" extrusionOk="0">
                  <a:moveTo>
                    <a:pt x="699" y="181"/>
                  </a:moveTo>
                  <a:cubicBezTo>
                    <a:pt x="970" y="181"/>
                    <a:pt x="1196" y="407"/>
                    <a:pt x="1196" y="677"/>
                  </a:cubicBezTo>
                  <a:cubicBezTo>
                    <a:pt x="1196" y="948"/>
                    <a:pt x="970" y="1174"/>
                    <a:pt x="699" y="1174"/>
                  </a:cubicBezTo>
                  <a:cubicBezTo>
                    <a:pt x="407" y="1174"/>
                    <a:pt x="202" y="948"/>
                    <a:pt x="202" y="677"/>
                  </a:cubicBezTo>
                  <a:cubicBezTo>
                    <a:pt x="202" y="407"/>
                    <a:pt x="407" y="181"/>
                    <a:pt x="699" y="181"/>
                  </a:cubicBezTo>
                  <a:close/>
                  <a:moveTo>
                    <a:pt x="699" y="0"/>
                  </a:moveTo>
                  <a:cubicBezTo>
                    <a:pt x="316" y="0"/>
                    <a:pt x="0" y="293"/>
                    <a:pt x="0" y="677"/>
                  </a:cubicBezTo>
                  <a:cubicBezTo>
                    <a:pt x="0" y="1039"/>
                    <a:pt x="316" y="1355"/>
                    <a:pt x="699" y="1355"/>
                  </a:cubicBezTo>
                  <a:cubicBezTo>
                    <a:pt x="1060" y="1355"/>
                    <a:pt x="1376" y="1039"/>
                    <a:pt x="1376" y="677"/>
                  </a:cubicBezTo>
                  <a:cubicBezTo>
                    <a:pt x="1376" y="293"/>
                    <a:pt x="106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58"/>
            <p:cNvSpPr/>
            <p:nvPr/>
          </p:nvSpPr>
          <p:spPr>
            <a:xfrm>
              <a:off x="-1767744" y="1684742"/>
              <a:ext cx="1695675" cy="269450"/>
            </a:xfrm>
            <a:custGeom>
              <a:avLst/>
              <a:gdLst/>
              <a:ahLst/>
              <a:cxnLst/>
              <a:rect l="l" t="t" r="r" b="b"/>
              <a:pathLst>
                <a:path w="12372" h="1966" extrusionOk="0">
                  <a:moveTo>
                    <a:pt x="994" y="0"/>
                  </a:moveTo>
                  <a:cubicBezTo>
                    <a:pt x="452" y="0"/>
                    <a:pt x="1" y="452"/>
                    <a:pt x="1" y="994"/>
                  </a:cubicBezTo>
                  <a:cubicBezTo>
                    <a:pt x="1" y="1535"/>
                    <a:pt x="452" y="1965"/>
                    <a:pt x="994" y="1965"/>
                  </a:cubicBezTo>
                  <a:lnTo>
                    <a:pt x="11379" y="1965"/>
                  </a:lnTo>
                  <a:cubicBezTo>
                    <a:pt x="11920" y="1965"/>
                    <a:pt x="12372" y="1535"/>
                    <a:pt x="12372" y="994"/>
                  </a:cubicBezTo>
                  <a:cubicBezTo>
                    <a:pt x="12372" y="452"/>
                    <a:pt x="11920" y="0"/>
                    <a:pt x="113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58"/>
            <p:cNvSpPr/>
            <p:nvPr/>
          </p:nvSpPr>
          <p:spPr>
            <a:xfrm>
              <a:off x="-829158" y="774165"/>
              <a:ext cx="190183" cy="187732"/>
            </a:xfrm>
            <a:custGeom>
              <a:avLst/>
              <a:gdLst/>
              <a:ahLst/>
              <a:cxnLst/>
              <a:rect l="l" t="t" r="r" b="b"/>
              <a:pathLst>
                <a:path w="1785" h="1762" extrusionOk="0">
                  <a:moveTo>
                    <a:pt x="903" y="248"/>
                  </a:moveTo>
                  <a:lnTo>
                    <a:pt x="1535" y="880"/>
                  </a:lnTo>
                  <a:lnTo>
                    <a:pt x="903" y="1512"/>
                  </a:lnTo>
                  <a:lnTo>
                    <a:pt x="271" y="880"/>
                  </a:lnTo>
                  <a:lnTo>
                    <a:pt x="903" y="248"/>
                  </a:lnTo>
                  <a:close/>
                  <a:moveTo>
                    <a:pt x="903" y="1"/>
                  </a:moveTo>
                  <a:lnTo>
                    <a:pt x="0" y="880"/>
                  </a:lnTo>
                  <a:lnTo>
                    <a:pt x="903" y="1761"/>
                  </a:lnTo>
                  <a:lnTo>
                    <a:pt x="1785" y="88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58"/>
            <p:cNvSpPr/>
            <p:nvPr/>
          </p:nvSpPr>
          <p:spPr>
            <a:xfrm>
              <a:off x="-494715" y="1998361"/>
              <a:ext cx="165891" cy="125190"/>
            </a:xfrm>
            <a:custGeom>
              <a:avLst/>
              <a:gdLst/>
              <a:ahLst/>
              <a:cxnLst/>
              <a:rect l="l" t="t" r="r" b="b"/>
              <a:pathLst>
                <a:path w="1557" h="1175" extrusionOk="0">
                  <a:moveTo>
                    <a:pt x="768" y="340"/>
                  </a:moveTo>
                  <a:lnTo>
                    <a:pt x="1196" y="994"/>
                  </a:lnTo>
                  <a:lnTo>
                    <a:pt x="338" y="994"/>
                  </a:lnTo>
                  <a:lnTo>
                    <a:pt x="768" y="340"/>
                  </a:lnTo>
                  <a:close/>
                  <a:moveTo>
                    <a:pt x="768" y="0"/>
                  </a:moveTo>
                  <a:lnTo>
                    <a:pt x="0" y="1174"/>
                  </a:lnTo>
                  <a:lnTo>
                    <a:pt x="1557" y="117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5" name="Google Shape;5585;p58"/>
            <p:cNvGrpSpPr/>
            <p:nvPr/>
          </p:nvGrpSpPr>
          <p:grpSpPr>
            <a:xfrm>
              <a:off x="277199" y="1260008"/>
              <a:ext cx="115601" cy="113044"/>
              <a:chOff x="277199" y="1260008"/>
              <a:chExt cx="115601" cy="113044"/>
            </a:xfrm>
          </p:grpSpPr>
          <p:sp>
            <p:nvSpPr>
              <p:cNvPr id="5586" name="Google Shape;5586;p58"/>
              <p:cNvSpPr/>
              <p:nvPr/>
            </p:nvSpPr>
            <p:spPr>
              <a:xfrm>
                <a:off x="325357" y="1260008"/>
                <a:ext cx="19285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58"/>
              <p:cNvSpPr/>
              <p:nvPr/>
            </p:nvSpPr>
            <p:spPr>
              <a:xfrm>
                <a:off x="277199" y="1305609"/>
                <a:ext cx="115601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05" extrusionOk="0">
                    <a:moveTo>
                      <a:pt x="1" y="1"/>
                    </a:moveTo>
                    <a:lnTo>
                      <a:pt x="1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8" name="Google Shape;5588;p58"/>
            <p:cNvGrpSpPr/>
            <p:nvPr/>
          </p:nvGrpSpPr>
          <p:grpSpPr>
            <a:xfrm>
              <a:off x="-1553020" y="824561"/>
              <a:ext cx="351278" cy="351278"/>
              <a:chOff x="-1553020" y="824561"/>
              <a:chExt cx="351278" cy="351278"/>
            </a:xfrm>
          </p:grpSpPr>
          <p:sp>
            <p:nvSpPr>
              <p:cNvPr id="5589" name="Google Shape;5589;p58"/>
              <p:cNvSpPr/>
              <p:nvPr/>
            </p:nvSpPr>
            <p:spPr>
              <a:xfrm>
                <a:off x="-1493036" y="884865"/>
                <a:ext cx="269559" cy="269452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327" y="0"/>
                    </a:moveTo>
                    <a:lnTo>
                      <a:pt x="1" y="2324"/>
                    </a:lnTo>
                    <a:cubicBezTo>
                      <a:pt x="91" y="2415"/>
                      <a:pt x="181" y="2483"/>
                      <a:pt x="295" y="2528"/>
                    </a:cubicBezTo>
                    <a:lnTo>
                      <a:pt x="2529" y="293"/>
                    </a:lnTo>
                    <a:cubicBezTo>
                      <a:pt x="2484" y="181"/>
                      <a:pt x="2417" y="90"/>
                      <a:pt x="2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58"/>
              <p:cNvSpPr/>
              <p:nvPr/>
            </p:nvSpPr>
            <p:spPr>
              <a:xfrm>
                <a:off x="-1531498" y="843845"/>
                <a:ext cx="269452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3" extrusionOk="0">
                    <a:moveTo>
                      <a:pt x="2236" y="0"/>
                    </a:moveTo>
                    <a:lnTo>
                      <a:pt x="0" y="2258"/>
                    </a:lnTo>
                    <a:cubicBezTo>
                      <a:pt x="46" y="2348"/>
                      <a:pt x="114" y="2462"/>
                      <a:pt x="205" y="2552"/>
                    </a:cubicBezTo>
                    <a:lnTo>
                      <a:pt x="2529" y="204"/>
                    </a:lnTo>
                    <a:cubicBezTo>
                      <a:pt x="2439" y="136"/>
                      <a:pt x="2348" y="69"/>
                      <a:pt x="2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58"/>
              <p:cNvSpPr/>
              <p:nvPr/>
            </p:nvSpPr>
            <p:spPr>
              <a:xfrm>
                <a:off x="-1437633" y="940055"/>
                <a:ext cx="235891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8"/>
                      <a:pt x="272" y="2191"/>
                      <a:pt x="407" y="2213"/>
                    </a:cubicBezTo>
                    <a:lnTo>
                      <a:pt x="2213" y="407"/>
                    </a:lnTo>
                    <a:cubicBezTo>
                      <a:pt x="2190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58"/>
              <p:cNvSpPr/>
              <p:nvPr/>
            </p:nvSpPr>
            <p:spPr>
              <a:xfrm>
                <a:off x="-1553020" y="824561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5" y="2078"/>
                      <a:pt x="90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58"/>
              <p:cNvSpPr/>
              <p:nvPr/>
            </p:nvSpPr>
            <p:spPr>
              <a:xfrm>
                <a:off x="-1358364" y="1016980"/>
                <a:ext cx="156621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91" extrusionOk="0">
                    <a:moveTo>
                      <a:pt x="1469" y="1"/>
                    </a:moveTo>
                    <a:lnTo>
                      <a:pt x="1" y="1491"/>
                    </a:lnTo>
                    <a:cubicBezTo>
                      <a:pt x="362" y="1446"/>
                      <a:pt x="702" y="1288"/>
                      <a:pt x="994" y="1017"/>
                    </a:cubicBezTo>
                    <a:cubicBezTo>
                      <a:pt x="1265" y="723"/>
                      <a:pt x="1424" y="385"/>
                      <a:pt x="1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58"/>
              <p:cNvSpPr/>
              <p:nvPr/>
            </p:nvSpPr>
            <p:spPr>
              <a:xfrm>
                <a:off x="-1553020" y="824561"/>
                <a:ext cx="156302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69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5" y="46"/>
                      <a:pt x="768" y="205"/>
                      <a:pt x="473" y="476"/>
                    </a:cubicBezTo>
                    <a:cubicBezTo>
                      <a:pt x="202" y="747"/>
                      <a:pt x="45" y="1108"/>
                      <a:pt x="0" y="1469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5" name="Google Shape;5595;p58"/>
            <p:cNvSpPr/>
            <p:nvPr/>
          </p:nvSpPr>
          <p:spPr>
            <a:xfrm>
              <a:off x="-1622913" y="1539914"/>
              <a:ext cx="375358" cy="65206"/>
            </a:xfrm>
            <a:custGeom>
              <a:avLst/>
              <a:gdLst/>
              <a:ahLst/>
              <a:cxnLst/>
              <a:rect l="l" t="t" r="r" b="b"/>
              <a:pathLst>
                <a:path w="3523" h="612" extrusionOk="0">
                  <a:moveTo>
                    <a:pt x="746" y="1"/>
                  </a:moveTo>
                  <a:lnTo>
                    <a:pt x="407" y="341"/>
                  </a:lnTo>
                  <a:lnTo>
                    <a:pt x="114" y="70"/>
                  </a:lnTo>
                  <a:lnTo>
                    <a:pt x="1" y="205"/>
                  </a:lnTo>
                  <a:lnTo>
                    <a:pt x="407" y="611"/>
                  </a:lnTo>
                  <a:lnTo>
                    <a:pt x="746" y="272"/>
                  </a:lnTo>
                  <a:lnTo>
                    <a:pt x="1084" y="611"/>
                  </a:lnTo>
                  <a:lnTo>
                    <a:pt x="1424" y="272"/>
                  </a:lnTo>
                  <a:lnTo>
                    <a:pt x="1761" y="611"/>
                  </a:lnTo>
                  <a:lnTo>
                    <a:pt x="2101" y="272"/>
                  </a:lnTo>
                  <a:lnTo>
                    <a:pt x="2439" y="611"/>
                  </a:lnTo>
                  <a:lnTo>
                    <a:pt x="2778" y="272"/>
                  </a:lnTo>
                  <a:lnTo>
                    <a:pt x="3116" y="611"/>
                  </a:lnTo>
                  <a:lnTo>
                    <a:pt x="3522" y="205"/>
                  </a:lnTo>
                  <a:lnTo>
                    <a:pt x="3410" y="70"/>
                  </a:lnTo>
                  <a:lnTo>
                    <a:pt x="3116" y="341"/>
                  </a:lnTo>
                  <a:lnTo>
                    <a:pt x="2778" y="1"/>
                  </a:lnTo>
                  <a:lnTo>
                    <a:pt x="2439" y="341"/>
                  </a:lnTo>
                  <a:lnTo>
                    <a:pt x="2101" y="1"/>
                  </a:lnTo>
                  <a:lnTo>
                    <a:pt x="1761" y="341"/>
                  </a:lnTo>
                  <a:lnTo>
                    <a:pt x="1424" y="1"/>
                  </a:lnTo>
                  <a:lnTo>
                    <a:pt x="1084" y="341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58"/>
            <p:cNvSpPr/>
            <p:nvPr/>
          </p:nvSpPr>
          <p:spPr>
            <a:xfrm>
              <a:off x="-26927" y="1733130"/>
              <a:ext cx="375251" cy="64992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44" y="1"/>
                  </a:moveTo>
                  <a:lnTo>
                    <a:pt x="406" y="338"/>
                  </a:lnTo>
                  <a:lnTo>
                    <a:pt x="112" y="67"/>
                  </a:lnTo>
                  <a:lnTo>
                    <a:pt x="0" y="203"/>
                  </a:lnTo>
                  <a:lnTo>
                    <a:pt x="406" y="609"/>
                  </a:lnTo>
                  <a:lnTo>
                    <a:pt x="744" y="271"/>
                  </a:lnTo>
                  <a:lnTo>
                    <a:pt x="1084" y="609"/>
                  </a:lnTo>
                  <a:lnTo>
                    <a:pt x="1421" y="271"/>
                  </a:lnTo>
                  <a:lnTo>
                    <a:pt x="1761" y="609"/>
                  </a:lnTo>
                  <a:lnTo>
                    <a:pt x="2099" y="271"/>
                  </a:lnTo>
                  <a:lnTo>
                    <a:pt x="2438" y="609"/>
                  </a:lnTo>
                  <a:lnTo>
                    <a:pt x="2776" y="271"/>
                  </a:lnTo>
                  <a:lnTo>
                    <a:pt x="3115" y="609"/>
                  </a:lnTo>
                  <a:lnTo>
                    <a:pt x="3522" y="203"/>
                  </a:lnTo>
                  <a:lnTo>
                    <a:pt x="3386" y="67"/>
                  </a:lnTo>
                  <a:lnTo>
                    <a:pt x="3115" y="338"/>
                  </a:lnTo>
                  <a:lnTo>
                    <a:pt x="2776" y="1"/>
                  </a:lnTo>
                  <a:lnTo>
                    <a:pt x="2438" y="338"/>
                  </a:lnTo>
                  <a:lnTo>
                    <a:pt x="2099" y="1"/>
                  </a:lnTo>
                  <a:lnTo>
                    <a:pt x="1761" y="338"/>
                  </a:lnTo>
                  <a:lnTo>
                    <a:pt x="1421" y="1"/>
                  </a:lnTo>
                  <a:lnTo>
                    <a:pt x="1084" y="338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7" name="Google Shape;5597;p58"/>
          <p:cNvSpPr txBox="1">
            <a:spLocks noGrp="1"/>
          </p:cNvSpPr>
          <p:nvPr>
            <p:ph type="title"/>
          </p:nvPr>
        </p:nvSpPr>
        <p:spPr>
          <a:xfrm>
            <a:off x="1936775" y="3216633"/>
            <a:ext cx="35208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Recapitulación</a:t>
            </a:r>
            <a:endParaRPr/>
          </a:p>
        </p:txBody>
      </p:sp>
      <p:sp>
        <p:nvSpPr>
          <p:cNvPr id="5598" name="Google Shape;5598;p58"/>
          <p:cNvSpPr txBox="1">
            <a:spLocks noGrp="1"/>
          </p:cNvSpPr>
          <p:nvPr>
            <p:ph type="title" idx="2"/>
          </p:nvPr>
        </p:nvSpPr>
        <p:spPr>
          <a:xfrm>
            <a:off x="3409850" y="1778407"/>
            <a:ext cx="2052300" cy="17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3" name="Google Shape;5603;p59"/>
          <p:cNvSpPr txBox="1">
            <a:spLocks noGrp="1"/>
          </p:cNvSpPr>
          <p:nvPr>
            <p:ph type="title"/>
          </p:nvPr>
        </p:nvSpPr>
        <p:spPr>
          <a:xfrm>
            <a:off x="603750" y="339725"/>
            <a:ext cx="57690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Recordemos.</a:t>
            </a:r>
            <a:endParaRPr/>
          </a:p>
        </p:txBody>
      </p:sp>
      <p:sp>
        <p:nvSpPr>
          <p:cNvPr id="5604" name="Google Shape;5604;p59"/>
          <p:cNvSpPr txBox="1">
            <a:spLocks noGrp="1"/>
          </p:cNvSpPr>
          <p:nvPr>
            <p:ph type="subTitle" idx="1"/>
          </p:nvPr>
        </p:nvSpPr>
        <p:spPr>
          <a:xfrm>
            <a:off x="609475" y="1602025"/>
            <a:ext cx="4133400" cy="23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En la música existen diferentes conceptos qué permiten darle variedad a lo qué escuchamos y hoy hemos conocido algunos de ellos.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Entonces recordemos 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>
                <a:solidFill>
                  <a:schemeClr val="dk1"/>
                </a:solidFill>
              </a:rPr>
              <a:t>El ritmo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>
                <a:solidFill>
                  <a:schemeClr val="dk1"/>
                </a:solidFill>
              </a:rPr>
              <a:t>La melodía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>
                <a:solidFill>
                  <a:schemeClr val="dk1"/>
                </a:solidFill>
              </a:rPr>
              <a:t>Las dinámicas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>
                <a:solidFill>
                  <a:schemeClr val="dk1"/>
                </a:solidFill>
              </a:rPr>
              <a:t>La Agógica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59"/>
          <p:cNvSpPr/>
          <p:nvPr/>
        </p:nvSpPr>
        <p:spPr>
          <a:xfrm>
            <a:off x="5326649" y="1623091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59"/>
          <p:cNvSpPr/>
          <p:nvPr/>
        </p:nvSpPr>
        <p:spPr>
          <a:xfrm>
            <a:off x="5326649" y="2089912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59"/>
          <p:cNvSpPr/>
          <p:nvPr/>
        </p:nvSpPr>
        <p:spPr>
          <a:xfrm>
            <a:off x="5326649" y="2482354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59"/>
          <p:cNvSpPr/>
          <p:nvPr/>
        </p:nvSpPr>
        <p:spPr>
          <a:xfrm>
            <a:off x="5326649" y="2874797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59"/>
          <p:cNvSpPr/>
          <p:nvPr/>
        </p:nvSpPr>
        <p:spPr>
          <a:xfrm>
            <a:off x="5326649" y="3272961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0" name="Google Shape;5610;p59"/>
          <p:cNvGrpSpPr/>
          <p:nvPr/>
        </p:nvGrpSpPr>
        <p:grpSpPr>
          <a:xfrm>
            <a:off x="567600" y="3899967"/>
            <a:ext cx="2739241" cy="665968"/>
            <a:chOff x="5600275" y="3991509"/>
            <a:chExt cx="2739241" cy="665968"/>
          </a:xfrm>
        </p:grpSpPr>
        <p:sp>
          <p:nvSpPr>
            <p:cNvPr id="5611" name="Google Shape;5611;p59"/>
            <p:cNvSpPr/>
            <p:nvPr/>
          </p:nvSpPr>
          <p:spPr>
            <a:xfrm>
              <a:off x="7853050" y="4313164"/>
              <a:ext cx="359251" cy="344313"/>
            </a:xfrm>
            <a:custGeom>
              <a:avLst/>
              <a:gdLst/>
              <a:ahLst/>
              <a:cxnLst/>
              <a:rect l="l" t="t" r="r" b="b"/>
              <a:pathLst>
                <a:path w="1536" h="1513" extrusionOk="0">
                  <a:moveTo>
                    <a:pt x="768" y="91"/>
                  </a:moveTo>
                  <a:cubicBezTo>
                    <a:pt x="1129" y="91"/>
                    <a:pt x="1445" y="383"/>
                    <a:pt x="1445" y="745"/>
                  </a:cubicBezTo>
                  <a:cubicBezTo>
                    <a:pt x="1445" y="1129"/>
                    <a:pt x="1129" y="1422"/>
                    <a:pt x="768" y="1422"/>
                  </a:cubicBezTo>
                  <a:cubicBezTo>
                    <a:pt x="406" y="1422"/>
                    <a:pt x="90" y="1129"/>
                    <a:pt x="90" y="745"/>
                  </a:cubicBezTo>
                  <a:cubicBezTo>
                    <a:pt x="90" y="383"/>
                    <a:pt x="406" y="91"/>
                    <a:pt x="768" y="91"/>
                  </a:cubicBezTo>
                  <a:close/>
                  <a:moveTo>
                    <a:pt x="768" y="1"/>
                  </a:moveTo>
                  <a:cubicBezTo>
                    <a:pt x="340" y="1"/>
                    <a:pt x="0" y="338"/>
                    <a:pt x="0" y="745"/>
                  </a:cubicBezTo>
                  <a:cubicBezTo>
                    <a:pt x="0" y="1174"/>
                    <a:pt x="340" y="1512"/>
                    <a:pt x="768" y="1512"/>
                  </a:cubicBezTo>
                  <a:cubicBezTo>
                    <a:pt x="1174" y="1512"/>
                    <a:pt x="1535" y="1174"/>
                    <a:pt x="1535" y="745"/>
                  </a:cubicBezTo>
                  <a:cubicBezTo>
                    <a:pt x="1535" y="338"/>
                    <a:pt x="117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59"/>
            <p:cNvSpPr/>
            <p:nvPr/>
          </p:nvSpPr>
          <p:spPr>
            <a:xfrm>
              <a:off x="5600275" y="4174710"/>
              <a:ext cx="100943" cy="100716"/>
            </a:xfrm>
            <a:custGeom>
              <a:avLst/>
              <a:gdLst/>
              <a:ahLst/>
              <a:cxnLst/>
              <a:rect l="l" t="t" r="r" b="b"/>
              <a:pathLst>
                <a:path w="882" h="880" extrusionOk="0">
                  <a:moveTo>
                    <a:pt x="452" y="181"/>
                  </a:moveTo>
                  <a:cubicBezTo>
                    <a:pt x="587" y="181"/>
                    <a:pt x="723" y="293"/>
                    <a:pt x="723" y="452"/>
                  </a:cubicBezTo>
                  <a:cubicBezTo>
                    <a:pt x="723" y="609"/>
                    <a:pt x="587" y="723"/>
                    <a:pt x="452" y="723"/>
                  </a:cubicBezTo>
                  <a:cubicBezTo>
                    <a:pt x="295" y="723"/>
                    <a:pt x="181" y="609"/>
                    <a:pt x="181" y="452"/>
                  </a:cubicBezTo>
                  <a:cubicBezTo>
                    <a:pt x="181" y="293"/>
                    <a:pt x="295" y="181"/>
                    <a:pt x="452" y="181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3"/>
                    <a:pt x="0" y="452"/>
                  </a:cubicBezTo>
                  <a:cubicBezTo>
                    <a:pt x="0" y="699"/>
                    <a:pt x="204" y="880"/>
                    <a:pt x="452" y="880"/>
                  </a:cubicBezTo>
                  <a:cubicBezTo>
                    <a:pt x="677" y="880"/>
                    <a:pt x="881" y="699"/>
                    <a:pt x="881" y="452"/>
                  </a:cubicBezTo>
                  <a:cubicBezTo>
                    <a:pt x="881" y="203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3" name="Google Shape;5613;p59"/>
            <p:cNvGrpSpPr/>
            <p:nvPr/>
          </p:nvGrpSpPr>
          <p:grpSpPr>
            <a:xfrm>
              <a:off x="7808489" y="4241280"/>
              <a:ext cx="531027" cy="180749"/>
              <a:chOff x="7997567" y="3411765"/>
              <a:chExt cx="364516" cy="124064"/>
            </a:xfrm>
          </p:grpSpPr>
          <p:sp>
            <p:nvSpPr>
              <p:cNvPr id="5614" name="Google Shape;5614;p59"/>
              <p:cNvSpPr/>
              <p:nvPr/>
            </p:nvSpPr>
            <p:spPr>
              <a:xfrm>
                <a:off x="7997567" y="3411765"/>
                <a:ext cx="106093" cy="1240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084" extrusionOk="0">
                    <a:moveTo>
                      <a:pt x="0" y="0"/>
                    </a:moveTo>
                    <a:lnTo>
                      <a:pt x="0" y="542"/>
                    </a:lnTo>
                    <a:lnTo>
                      <a:pt x="0" y="1084"/>
                    </a:lnTo>
                    <a:lnTo>
                      <a:pt x="452" y="813"/>
                    </a:lnTo>
                    <a:lnTo>
                      <a:pt x="927" y="542"/>
                    </a:lnTo>
                    <a:lnTo>
                      <a:pt x="452" y="2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457C">
                  <a:alpha val="5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9"/>
              <p:cNvSpPr/>
              <p:nvPr/>
            </p:nvSpPr>
            <p:spPr>
              <a:xfrm>
                <a:off x="8124260" y="3411765"/>
                <a:ext cx="108611" cy="12406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084" extrusionOk="0">
                    <a:moveTo>
                      <a:pt x="0" y="0"/>
                    </a:moveTo>
                    <a:lnTo>
                      <a:pt x="0" y="542"/>
                    </a:lnTo>
                    <a:lnTo>
                      <a:pt x="0" y="1084"/>
                    </a:lnTo>
                    <a:lnTo>
                      <a:pt x="473" y="813"/>
                    </a:lnTo>
                    <a:lnTo>
                      <a:pt x="948" y="542"/>
                    </a:lnTo>
                    <a:lnTo>
                      <a:pt x="473" y="2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9"/>
              <p:cNvSpPr/>
              <p:nvPr/>
            </p:nvSpPr>
            <p:spPr>
              <a:xfrm>
                <a:off x="8253358" y="3411765"/>
                <a:ext cx="108725" cy="124064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084" extrusionOk="0">
                    <a:moveTo>
                      <a:pt x="1" y="0"/>
                    </a:moveTo>
                    <a:lnTo>
                      <a:pt x="1" y="542"/>
                    </a:lnTo>
                    <a:lnTo>
                      <a:pt x="1" y="1084"/>
                    </a:lnTo>
                    <a:lnTo>
                      <a:pt x="474" y="813"/>
                    </a:lnTo>
                    <a:lnTo>
                      <a:pt x="949" y="542"/>
                    </a:lnTo>
                    <a:lnTo>
                      <a:pt x="474" y="2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457C">
                  <a:alpha val="5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7" name="Google Shape;5617;p59"/>
            <p:cNvGrpSpPr/>
            <p:nvPr/>
          </p:nvGrpSpPr>
          <p:grpSpPr>
            <a:xfrm>
              <a:off x="5639580" y="3991509"/>
              <a:ext cx="127077" cy="124197"/>
              <a:chOff x="5387475" y="3939240"/>
              <a:chExt cx="185595" cy="181389"/>
            </a:xfrm>
          </p:grpSpPr>
          <p:sp>
            <p:nvSpPr>
              <p:cNvPr id="5618" name="Google Shape;5618;p59"/>
              <p:cNvSpPr/>
              <p:nvPr/>
            </p:nvSpPr>
            <p:spPr>
              <a:xfrm>
                <a:off x="5465076" y="3939240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9"/>
              <p:cNvSpPr/>
              <p:nvPr/>
            </p:nvSpPr>
            <p:spPr>
              <a:xfrm>
                <a:off x="5387475" y="4012828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20" name="Google Shape;5620;p59"/>
          <p:cNvPicPr preferRelativeResize="0"/>
          <p:nvPr/>
        </p:nvPicPr>
        <p:blipFill rotWithShape="1">
          <a:blip r:embed="rId3">
            <a:alphaModFix/>
          </a:blip>
          <a:srcRect l="37366" t="52932" r="32692"/>
          <a:stretch/>
        </p:blipFill>
        <p:spPr>
          <a:xfrm>
            <a:off x="3512950" y="329556"/>
            <a:ext cx="753101" cy="6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1" name="Google Shape;5621;p59"/>
          <p:cNvSpPr txBox="1">
            <a:spLocks noGrp="1"/>
          </p:cNvSpPr>
          <p:nvPr>
            <p:ph type="subTitle" idx="1"/>
          </p:nvPr>
        </p:nvSpPr>
        <p:spPr>
          <a:xfrm>
            <a:off x="5801625" y="1442725"/>
            <a:ext cx="2952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Es un conjunto de sonidos de diferente duración, cortos y largos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59"/>
          <p:cNvSpPr txBox="1">
            <a:spLocks noGrp="1"/>
          </p:cNvSpPr>
          <p:nvPr>
            <p:ph type="subTitle" idx="1"/>
          </p:nvPr>
        </p:nvSpPr>
        <p:spPr>
          <a:xfrm>
            <a:off x="5793425" y="2089900"/>
            <a:ext cx="2952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Son la graduación de intensidad con la cual tocar un determinado sonido, es decir, con qué volumen tocar la música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59"/>
          <p:cNvSpPr txBox="1">
            <a:spLocks noGrp="1"/>
          </p:cNvSpPr>
          <p:nvPr>
            <p:ph type="subTitle" idx="1"/>
          </p:nvPr>
        </p:nvSpPr>
        <p:spPr>
          <a:xfrm>
            <a:off x="5801625" y="3761259"/>
            <a:ext cx="2952000" cy="8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Se encarga de expresar los cambios de velocidad presentes en la música.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59"/>
          <p:cNvSpPr/>
          <p:nvPr/>
        </p:nvSpPr>
        <p:spPr>
          <a:xfrm>
            <a:off x="5326649" y="3653961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59"/>
          <p:cNvSpPr/>
          <p:nvPr/>
        </p:nvSpPr>
        <p:spPr>
          <a:xfrm>
            <a:off x="5326649" y="4017797"/>
            <a:ext cx="234482" cy="221343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59"/>
          <p:cNvSpPr txBox="1">
            <a:spLocks noGrp="1"/>
          </p:cNvSpPr>
          <p:nvPr>
            <p:ph type="subTitle" idx="1"/>
          </p:nvPr>
        </p:nvSpPr>
        <p:spPr>
          <a:xfrm>
            <a:off x="5781725" y="3272950"/>
            <a:ext cx="2952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Es una sucesión de sonidos.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59"/>
          <p:cNvSpPr/>
          <p:nvPr/>
        </p:nvSpPr>
        <p:spPr>
          <a:xfrm>
            <a:off x="2748377" y="3029013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59"/>
          <p:cNvSpPr/>
          <p:nvPr/>
        </p:nvSpPr>
        <p:spPr>
          <a:xfrm>
            <a:off x="2748377" y="3257613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59"/>
          <p:cNvSpPr/>
          <p:nvPr/>
        </p:nvSpPr>
        <p:spPr>
          <a:xfrm>
            <a:off x="2748377" y="3486213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59"/>
          <p:cNvSpPr/>
          <p:nvPr/>
        </p:nvSpPr>
        <p:spPr>
          <a:xfrm>
            <a:off x="2748377" y="3714813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59"/>
          <p:cNvSpPr/>
          <p:nvPr/>
        </p:nvSpPr>
        <p:spPr>
          <a:xfrm>
            <a:off x="5619227" y="1643850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59"/>
          <p:cNvSpPr/>
          <p:nvPr/>
        </p:nvSpPr>
        <p:spPr>
          <a:xfrm>
            <a:off x="5619227" y="334578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59"/>
          <p:cNvSpPr/>
          <p:nvPr/>
        </p:nvSpPr>
        <p:spPr>
          <a:xfrm>
            <a:off x="5619227" y="22076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59"/>
          <p:cNvSpPr/>
          <p:nvPr/>
        </p:nvSpPr>
        <p:spPr>
          <a:xfrm>
            <a:off x="5643977" y="3867213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p60"/>
          <p:cNvSpPr txBox="1">
            <a:spLocks noGrp="1"/>
          </p:cNvSpPr>
          <p:nvPr>
            <p:ph type="title"/>
          </p:nvPr>
        </p:nvSpPr>
        <p:spPr>
          <a:xfrm>
            <a:off x="1006500" y="567125"/>
            <a:ext cx="7131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Dudas o consulta es tu momento</a:t>
            </a:r>
            <a:endParaRPr/>
          </a:p>
        </p:txBody>
      </p:sp>
      <p:grpSp>
        <p:nvGrpSpPr>
          <p:cNvPr id="5640" name="Google Shape;5640;p60"/>
          <p:cNvGrpSpPr/>
          <p:nvPr/>
        </p:nvGrpSpPr>
        <p:grpSpPr>
          <a:xfrm>
            <a:off x="4765236" y="1390678"/>
            <a:ext cx="2553849" cy="1190744"/>
            <a:chOff x="4112853" y="2019000"/>
            <a:chExt cx="1482297" cy="691128"/>
          </a:xfrm>
        </p:grpSpPr>
        <p:sp>
          <p:nvSpPr>
            <p:cNvPr id="5641" name="Google Shape;5641;p60"/>
            <p:cNvSpPr/>
            <p:nvPr/>
          </p:nvSpPr>
          <p:spPr>
            <a:xfrm>
              <a:off x="4896491" y="2019000"/>
              <a:ext cx="25870" cy="29636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0"/>
            <p:cNvSpPr/>
            <p:nvPr/>
          </p:nvSpPr>
          <p:spPr>
            <a:xfrm>
              <a:off x="5007340" y="2129849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0"/>
            <p:cNvSpPr/>
            <p:nvPr/>
          </p:nvSpPr>
          <p:spPr>
            <a:xfrm>
              <a:off x="4896491" y="2129849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0"/>
            <p:cNvSpPr/>
            <p:nvPr/>
          </p:nvSpPr>
          <p:spPr>
            <a:xfrm>
              <a:off x="5114423" y="2240698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0"/>
            <p:cNvSpPr/>
            <p:nvPr/>
          </p:nvSpPr>
          <p:spPr>
            <a:xfrm>
              <a:off x="5007340" y="2240698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0"/>
            <p:cNvSpPr/>
            <p:nvPr/>
          </p:nvSpPr>
          <p:spPr>
            <a:xfrm>
              <a:off x="4896491" y="2240698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0"/>
            <p:cNvSpPr/>
            <p:nvPr/>
          </p:nvSpPr>
          <p:spPr>
            <a:xfrm>
              <a:off x="5225272" y="2351547"/>
              <a:ext cx="29800" cy="26034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0"/>
            <p:cNvSpPr/>
            <p:nvPr/>
          </p:nvSpPr>
          <p:spPr>
            <a:xfrm>
              <a:off x="5114423" y="2351547"/>
              <a:ext cx="29800" cy="26034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0"/>
            <p:cNvSpPr/>
            <p:nvPr/>
          </p:nvSpPr>
          <p:spPr>
            <a:xfrm>
              <a:off x="5007340" y="2351547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0"/>
            <p:cNvSpPr/>
            <p:nvPr/>
          </p:nvSpPr>
          <p:spPr>
            <a:xfrm>
              <a:off x="4896491" y="2351547"/>
              <a:ext cx="25870" cy="26034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0"/>
            <p:cNvSpPr/>
            <p:nvPr/>
          </p:nvSpPr>
          <p:spPr>
            <a:xfrm>
              <a:off x="5336284" y="2462560"/>
              <a:ext cx="29636" cy="25870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0"/>
            <p:cNvSpPr/>
            <p:nvPr/>
          </p:nvSpPr>
          <p:spPr>
            <a:xfrm>
              <a:off x="5225272" y="2462560"/>
              <a:ext cx="29800" cy="25870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60"/>
            <p:cNvSpPr/>
            <p:nvPr/>
          </p:nvSpPr>
          <p:spPr>
            <a:xfrm>
              <a:off x="5114423" y="2462560"/>
              <a:ext cx="29800" cy="25870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60"/>
            <p:cNvSpPr/>
            <p:nvPr/>
          </p:nvSpPr>
          <p:spPr>
            <a:xfrm>
              <a:off x="5007340" y="2462560"/>
              <a:ext cx="26034" cy="25870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0"/>
            <p:cNvSpPr/>
            <p:nvPr/>
          </p:nvSpPr>
          <p:spPr>
            <a:xfrm>
              <a:off x="4896491" y="2462560"/>
              <a:ext cx="25870" cy="2587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0"/>
            <p:cNvSpPr/>
            <p:nvPr/>
          </p:nvSpPr>
          <p:spPr>
            <a:xfrm>
              <a:off x="5336284" y="2569479"/>
              <a:ext cx="29636" cy="29800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0"/>
            <p:cNvSpPr/>
            <p:nvPr/>
          </p:nvSpPr>
          <p:spPr>
            <a:xfrm>
              <a:off x="5225272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60"/>
            <p:cNvSpPr/>
            <p:nvPr/>
          </p:nvSpPr>
          <p:spPr>
            <a:xfrm>
              <a:off x="5114423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60"/>
            <p:cNvSpPr/>
            <p:nvPr/>
          </p:nvSpPr>
          <p:spPr>
            <a:xfrm>
              <a:off x="5007340" y="2569479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0"/>
            <p:cNvSpPr/>
            <p:nvPr/>
          </p:nvSpPr>
          <p:spPr>
            <a:xfrm>
              <a:off x="4896491" y="2569479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0"/>
            <p:cNvSpPr/>
            <p:nvPr/>
          </p:nvSpPr>
          <p:spPr>
            <a:xfrm>
              <a:off x="5336284" y="2680492"/>
              <a:ext cx="29636" cy="29636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0"/>
            <p:cNvSpPr/>
            <p:nvPr/>
          </p:nvSpPr>
          <p:spPr>
            <a:xfrm>
              <a:off x="5225272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0"/>
            <p:cNvSpPr/>
            <p:nvPr/>
          </p:nvSpPr>
          <p:spPr>
            <a:xfrm>
              <a:off x="5114423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0"/>
            <p:cNvSpPr/>
            <p:nvPr/>
          </p:nvSpPr>
          <p:spPr>
            <a:xfrm>
              <a:off x="5447133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0"/>
            <p:cNvSpPr/>
            <p:nvPr/>
          </p:nvSpPr>
          <p:spPr>
            <a:xfrm>
              <a:off x="5557982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0"/>
            <p:cNvSpPr/>
            <p:nvPr/>
          </p:nvSpPr>
          <p:spPr>
            <a:xfrm>
              <a:off x="5447133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0"/>
            <p:cNvSpPr/>
            <p:nvPr/>
          </p:nvSpPr>
          <p:spPr>
            <a:xfrm>
              <a:off x="5007340" y="2680492"/>
              <a:ext cx="26034" cy="29636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0"/>
            <p:cNvSpPr/>
            <p:nvPr/>
          </p:nvSpPr>
          <p:spPr>
            <a:xfrm>
              <a:off x="4896491" y="2680492"/>
              <a:ext cx="25870" cy="29636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0"/>
            <p:cNvSpPr/>
            <p:nvPr/>
          </p:nvSpPr>
          <p:spPr>
            <a:xfrm>
              <a:off x="4112853" y="2240698"/>
              <a:ext cx="1020397" cy="125912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00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00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2"/>
                  </a:lnTo>
                  <a:lnTo>
                    <a:pt x="4335" y="1"/>
                  </a:lnTo>
                  <a:lnTo>
                    <a:pt x="3725" y="542"/>
                  </a:lnTo>
                  <a:lnTo>
                    <a:pt x="3116" y="1"/>
                  </a:lnTo>
                  <a:lnTo>
                    <a:pt x="2506" y="542"/>
                  </a:lnTo>
                  <a:lnTo>
                    <a:pt x="1897" y="1"/>
                  </a:lnTo>
                  <a:lnTo>
                    <a:pt x="1287" y="542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60"/>
            <p:cNvSpPr/>
            <p:nvPr/>
          </p:nvSpPr>
          <p:spPr>
            <a:xfrm>
              <a:off x="5450899" y="2318145"/>
              <a:ext cx="144251" cy="144578"/>
            </a:xfrm>
            <a:custGeom>
              <a:avLst/>
              <a:gdLst/>
              <a:ahLst/>
              <a:cxnLst/>
              <a:rect l="l" t="t" r="r" b="b"/>
              <a:pathLst>
                <a:path w="881" h="883" extrusionOk="0">
                  <a:moveTo>
                    <a:pt x="429" y="160"/>
                  </a:moveTo>
                  <a:cubicBezTo>
                    <a:pt x="588" y="160"/>
                    <a:pt x="723" y="295"/>
                    <a:pt x="723" y="431"/>
                  </a:cubicBezTo>
                  <a:cubicBezTo>
                    <a:pt x="723" y="588"/>
                    <a:pt x="588" y="723"/>
                    <a:pt x="429" y="723"/>
                  </a:cubicBezTo>
                  <a:cubicBezTo>
                    <a:pt x="294" y="723"/>
                    <a:pt x="158" y="588"/>
                    <a:pt x="158" y="431"/>
                  </a:cubicBezTo>
                  <a:cubicBezTo>
                    <a:pt x="158" y="295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205"/>
                    <a:pt x="1" y="431"/>
                  </a:cubicBezTo>
                  <a:cubicBezTo>
                    <a:pt x="1" y="678"/>
                    <a:pt x="203" y="882"/>
                    <a:pt x="429" y="882"/>
                  </a:cubicBezTo>
                  <a:cubicBezTo>
                    <a:pt x="678" y="882"/>
                    <a:pt x="880" y="678"/>
                    <a:pt x="880" y="431"/>
                  </a:cubicBezTo>
                  <a:cubicBezTo>
                    <a:pt x="880" y="205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60"/>
            <p:cNvSpPr/>
            <p:nvPr/>
          </p:nvSpPr>
          <p:spPr>
            <a:xfrm>
              <a:off x="4197832" y="2577011"/>
              <a:ext cx="129678" cy="133117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5E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60"/>
            <p:cNvSpPr/>
            <p:nvPr/>
          </p:nvSpPr>
          <p:spPr>
            <a:xfrm>
              <a:off x="4197832" y="2577011"/>
              <a:ext cx="129678" cy="133117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3" name="Google Shape;5673;p60"/>
          <p:cNvGrpSpPr/>
          <p:nvPr/>
        </p:nvGrpSpPr>
        <p:grpSpPr>
          <a:xfrm>
            <a:off x="1780409" y="1429147"/>
            <a:ext cx="2487769" cy="1489741"/>
            <a:chOff x="2560000" y="2041328"/>
            <a:chExt cx="1443943" cy="864670"/>
          </a:xfrm>
        </p:grpSpPr>
        <p:sp>
          <p:nvSpPr>
            <p:cNvPr id="5674" name="Google Shape;5674;p60"/>
            <p:cNvSpPr/>
            <p:nvPr/>
          </p:nvSpPr>
          <p:spPr>
            <a:xfrm>
              <a:off x="2674911" y="2041328"/>
              <a:ext cx="250204" cy="253972"/>
            </a:xfrm>
            <a:custGeom>
              <a:avLst/>
              <a:gdLst/>
              <a:ahLst/>
              <a:cxnLst/>
              <a:rect l="l" t="t" r="r" b="b"/>
              <a:pathLst>
                <a:path w="1424" h="1446" extrusionOk="0">
                  <a:moveTo>
                    <a:pt x="722" y="1"/>
                  </a:moveTo>
                  <a:cubicBezTo>
                    <a:pt x="316" y="1"/>
                    <a:pt x="0" y="317"/>
                    <a:pt x="0" y="723"/>
                  </a:cubicBezTo>
                  <a:cubicBezTo>
                    <a:pt x="0" y="1106"/>
                    <a:pt x="316" y="1446"/>
                    <a:pt x="722" y="1446"/>
                  </a:cubicBezTo>
                  <a:cubicBezTo>
                    <a:pt x="1107" y="1446"/>
                    <a:pt x="1423" y="1106"/>
                    <a:pt x="1423" y="723"/>
                  </a:cubicBezTo>
                  <a:cubicBezTo>
                    <a:pt x="1423" y="317"/>
                    <a:pt x="1107" y="1"/>
                    <a:pt x="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60"/>
            <p:cNvSpPr/>
            <p:nvPr/>
          </p:nvSpPr>
          <p:spPr>
            <a:xfrm>
              <a:off x="3793446" y="2283183"/>
              <a:ext cx="154972" cy="154912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0"/>
            <p:cNvSpPr/>
            <p:nvPr/>
          </p:nvSpPr>
          <p:spPr>
            <a:xfrm>
              <a:off x="2908949" y="2770933"/>
              <a:ext cx="1094994" cy="135065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23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23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3"/>
                  </a:lnTo>
                  <a:lnTo>
                    <a:pt x="4335" y="1"/>
                  </a:lnTo>
                  <a:lnTo>
                    <a:pt x="3725" y="543"/>
                  </a:lnTo>
                  <a:lnTo>
                    <a:pt x="3116" y="1"/>
                  </a:lnTo>
                  <a:lnTo>
                    <a:pt x="2506" y="543"/>
                  </a:lnTo>
                  <a:lnTo>
                    <a:pt x="1897" y="1"/>
                  </a:lnTo>
                  <a:lnTo>
                    <a:pt x="1287" y="543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7" name="Google Shape;5677;p60"/>
            <p:cNvGrpSpPr/>
            <p:nvPr/>
          </p:nvGrpSpPr>
          <p:grpSpPr>
            <a:xfrm>
              <a:off x="2560000" y="2671697"/>
              <a:ext cx="170610" cy="166680"/>
              <a:chOff x="2560000" y="2671697"/>
              <a:chExt cx="170610" cy="166680"/>
            </a:xfrm>
          </p:grpSpPr>
          <p:sp>
            <p:nvSpPr>
              <p:cNvPr id="5678" name="Google Shape;5678;p60"/>
              <p:cNvSpPr/>
              <p:nvPr/>
            </p:nvSpPr>
            <p:spPr>
              <a:xfrm>
                <a:off x="2631336" y="2671697"/>
                <a:ext cx="27761" cy="1666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60"/>
              <p:cNvSpPr/>
              <p:nvPr/>
            </p:nvSpPr>
            <p:spPr>
              <a:xfrm>
                <a:off x="2560000" y="2739318"/>
                <a:ext cx="170610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80" name="Google Shape;5680;p60"/>
            <p:cNvSpPr/>
            <p:nvPr/>
          </p:nvSpPr>
          <p:spPr>
            <a:xfrm>
              <a:off x="2829707" y="2731239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0"/>
            <p:cNvSpPr/>
            <p:nvPr/>
          </p:nvSpPr>
          <p:spPr>
            <a:xfrm>
              <a:off x="2829707" y="2731239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0"/>
            <p:cNvSpPr/>
            <p:nvPr/>
          </p:nvSpPr>
          <p:spPr>
            <a:xfrm>
              <a:off x="2936711" y="2652026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60"/>
            <p:cNvSpPr/>
            <p:nvPr/>
          </p:nvSpPr>
          <p:spPr>
            <a:xfrm>
              <a:off x="2936711" y="2652026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4" name="Google Shape;5684;p60"/>
          <p:cNvGrpSpPr/>
          <p:nvPr/>
        </p:nvGrpSpPr>
        <p:grpSpPr>
          <a:xfrm rot="10800000">
            <a:off x="1539036" y="3217128"/>
            <a:ext cx="2553849" cy="1190744"/>
            <a:chOff x="4112853" y="2019000"/>
            <a:chExt cx="1482297" cy="691128"/>
          </a:xfrm>
        </p:grpSpPr>
        <p:sp>
          <p:nvSpPr>
            <p:cNvPr id="5685" name="Google Shape;5685;p60"/>
            <p:cNvSpPr/>
            <p:nvPr/>
          </p:nvSpPr>
          <p:spPr>
            <a:xfrm>
              <a:off x="4896491" y="2019000"/>
              <a:ext cx="25870" cy="29636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0"/>
            <p:cNvSpPr/>
            <p:nvPr/>
          </p:nvSpPr>
          <p:spPr>
            <a:xfrm>
              <a:off x="5007340" y="2129849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60"/>
            <p:cNvSpPr/>
            <p:nvPr/>
          </p:nvSpPr>
          <p:spPr>
            <a:xfrm>
              <a:off x="4896491" y="2129849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60"/>
            <p:cNvSpPr/>
            <p:nvPr/>
          </p:nvSpPr>
          <p:spPr>
            <a:xfrm>
              <a:off x="5114423" y="2240698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60"/>
            <p:cNvSpPr/>
            <p:nvPr/>
          </p:nvSpPr>
          <p:spPr>
            <a:xfrm>
              <a:off x="5007340" y="2240698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60"/>
            <p:cNvSpPr/>
            <p:nvPr/>
          </p:nvSpPr>
          <p:spPr>
            <a:xfrm>
              <a:off x="4896491" y="2240698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60"/>
            <p:cNvSpPr/>
            <p:nvPr/>
          </p:nvSpPr>
          <p:spPr>
            <a:xfrm>
              <a:off x="5225272" y="2351547"/>
              <a:ext cx="29800" cy="26034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60"/>
            <p:cNvSpPr/>
            <p:nvPr/>
          </p:nvSpPr>
          <p:spPr>
            <a:xfrm>
              <a:off x="5114423" y="2351547"/>
              <a:ext cx="29800" cy="26034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60"/>
            <p:cNvSpPr/>
            <p:nvPr/>
          </p:nvSpPr>
          <p:spPr>
            <a:xfrm>
              <a:off x="5007340" y="2351547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60"/>
            <p:cNvSpPr/>
            <p:nvPr/>
          </p:nvSpPr>
          <p:spPr>
            <a:xfrm>
              <a:off x="4896491" y="2351547"/>
              <a:ext cx="25870" cy="26034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60"/>
            <p:cNvSpPr/>
            <p:nvPr/>
          </p:nvSpPr>
          <p:spPr>
            <a:xfrm>
              <a:off x="5336284" y="2462560"/>
              <a:ext cx="29636" cy="25870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60"/>
            <p:cNvSpPr/>
            <p:nvPr/>
          </p:nvSpPr>
          <p:spPr>
            <a:xfrm>
              <a:off x="5225272" y="2462560"/>
              <a:ext cx="29800" cy="25870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60"/>
            <p:cNvSpPr/>
            <p:nvPr/>
          </p:nvSpPr>
          <p:spPr>
            <a:xfrm>
              <a:off x="5114423" y="2462560"/>
              <a:ext cx="29800" cy="25870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60"/>
            <p:cNvSpPr/>
            <p:nvPr/>
          </p:nvSpPr>
          <p:spPr>
            <a:xfrm>
              <a:off x="5007340" y="2462560"/>
              <a:ext cx="26034" cy="25870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60"/>
            <p:cNvSpPr/>
            <p:nvPr/>
          </p:nvSpPr>
          <p:spPr>
            <a:xfrm>
              <a:off x="4896491" y="2462560"/>
              <a:ext cx="25870" cy="2587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60"/>
            <p:cNvSpPr/>
            <p:nvPr/>
          </p:nvSpPr>
          <p:spPr>
            <a:xfrm>
              <a:off x="5336284" y="2569479"/>
              <a:ext cx="29636" cy="29800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60"/>
            <p:cNvSpPr/>
            <p:nvPr/>
          </p:nvSpPr>
          <p:spPr>
            <a:xfrm>
              <a:off x="5225272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60"/>
            <p:cNvSpPr/>
            <p:nvPr/>
          </p:nvSpPr>
          <p:spPr>
            <a:xfrm>
              <a:off x="5114423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60"/>
            <p:cNvSpPr/>
            <p:nvPr/>
          </p:nvSpPr>
          <p:spPr>
            <a:xfrm>
              <a:off x="5007340" y="2569479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60"/>
            <p:cNvSpPr/>
            <p:nvPr/>
          </p:nvSpPr>
          <p:spPr>
            <a:xfrm>
              <a:off x="4896491" y="2569479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60"/>
            <p:cNvSpPr/>
            <p:nvPr/>
          </p:nvSpPr>
          <p:spPr>
            <a:xfrm>
              <a:off x="5336284" y="2680492"/>
              <a:ext cx="29636" cy="29636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60"/>
            <p:cNvSpPr/>
            <p:nvPr/>
          </p:nvSpPr>
          <p:spPr>
            <a:xfrm>
              <a:off x="5225272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0"/>
            <p:cNvSpPr/>
            <p:nvPr/>
          </p:nvSpPr>
          <p:spPr>
            <a:xfrm>
              <a:off x="5114423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0"/>
            <p:cNvSpPr/>
            <p:nvPr/>
          </p:nvSpPr>
          <p:spPr>
            <a:xfrm>
              <a:off x="5447133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0"/>
            <p:cNvSpPr/>
            <p:nvPr/>
          </p:nvSpPr>
          <p:spPr>
            <a:xfrm>
              <a:off x="5557982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0"/>
            <p:cNvSpPr/>
            <p:nvPr/>
          </p:nvSpPr>
          <p:spPr>
            <a:xfrm>
              <a:off x="5447133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0"/>
            <p:cNvSpPr/>
            <p:nvPr/>
          </p:nvSpPr>
          <p:spPr>
            <a:xfrm>
              <a:off x="5007340" y="2680492"/>
              <a:ext cx="26034" cy="29636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0"/>
            <p:cNvSpPr/>
            <p:nvPr/>
          </p:nvSpPr>
          <p:spPr>
            <a:xfrm>
              <a:off x="4896491" y="2680492"/>
              <a:ext cx="25870" cy="29636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60"/>
            <p:cNvSpPr/>
            <p:nvPr/>
          </p:nvSpPr>
          <p:spPr>
            <a:xfrm>
              <a:off x="4112853" y="2240698"/>
              <a:ext cx="1020397" cy="125912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00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00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2"/>
                  </a:lnTo>
                  <a:lnTo>
                    <a:pt x="4335" y="1"/>
                  </a:lnTo>
                  <a:lnTo>
                    <a:pt x="3725" y="542"/>
                  </a:lnTo>
                  <a:lnTo>
                    <a:pt x="3116" y="1"/>
                  </a:lnTo>
                  <a:lnTo>
                    <a:pt x="2506" y="542"/>
                  </a:lnTo>
                  <a:lnTo>
                    <a:pt x="1897" y="1"/>
                  </a:lnTo>
                  <a:lnTo>
                    <a:pt x="1287" y="542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60"/>
            <p:cNvSpPr/>
            <p:nvPr/>
          </p:nvSpPr>
          <p:spPr>
            <a:xfrm>
              <a:off x="5450899" y="2318145"/>
              <a:ext cx="144251" cy="144578"/>
            </a:xfrm>
            <a:custGeom>
              <a:avLst/>
              <a:gdLst/>
              <a:ahLst/>
              <a:cxnLst/>
              <a:rect l="l" t="t" r="r" b="b"/>
              <a:pathLst>
                <a:path w="881" h="883" extrusionOk="0">
                  <a:moveTo>
                    <a:pt x="429" y="160"/>
                  </a:moveTo>
                  <a:cubicBezTo>
                    <a:pt x="588" y="160"/>
                    <a:pt x="723" y="295"/>
                    <a:pt x="723" y="431"/>
                  </a:cubicBezTo>
                  <a:cubicBezTo>
                    <a:pt x="723" y="588"/>
                    <a:pt x="588" y="723"/>
                    <a:pt x="429" y="723"/>
                  </a:cubicBezTo>
                  <a:cubicBezTo>
                    <a:pt x="294" y="723"/>
                    <a:pt x="158" y="588"/>
                    <a:pt x="158" y="431"/>
                  </a:cubicBezTo>
                  <a:cubicBezTo>
                    <a:pt x="158" y="295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205"/>
                    <a:pt x="1" y="431"/>
                  </a:cubicBezTo>
                  <a:cubicBezTo>
                    <a:pt x="1" y="678"/>
                    <a:pt x="203" y="882"/>
                    <a:pt x="429" y="882"/>
                  </a:cubicBezTo>
                  <a:cubicBezTo>
                    <a:pt x="678" y="882"/>
                    <a:pt x="880" y="678"/>
                    <a:pt x="880" y="431"/>
                  </a:cubicBezTo>
                  <a:cubicBezTo>
                    <a:pt x="880" y="205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0"/>
            <p:cNvSpPr/>
            <p:nvPr/>
          </p:nvSpPr>
          <p:spPr>
            <a:xfrm>
              <a:off x="4197832" y="2577011"/>
              <a:ext cx="129678" cy="133117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5E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60"/>
            <p:cNvSpPr/>
            <p:nvPr/>
          </p:nvSpPr>
          <p:spPr>
            <a:xfrm>
              <a:off x="4197832" y="2577011"/>
              <a:ext cx="129678" cy="133117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7" name="Google Shape;5717;p60"/>
          <p:cNvGrpSpPr/>
          <p:nvPr/>
        </p:nvGrpSpPr>
        <p:grpSpPr>
          <a:xfrm rot="10800000">
            <a:off x="4831309" y="2918897"/>
            <a:ext cx="2487769" cy="1489741"/>
            <a:chOff x="2560000" y="2041328"/>
            <a:chExt cx="1443943" cy="864670"/>
          </a:xfrm>
        </p:grpSpPr>
        <p:sp>
          <p:nvSpPr>
            <p:cNvPr id="5718" name="Google Shape;5718;p60"/>
            <p:cNvSpPr/>
            <p:nvPr/>
          </p:nvSpPr>
          <p:spPr>
            <a:xfrm>
              <a:off x="2674911" y="2041328"/>
              <a:ext cx="250204" cy="253972"/>
            </a:xfrm>
            <a:custGeom>
              <a:avLst/>
              <a:gdLst/>
              <a:ahLst/>
              <a:cxnLst/>
              <a:rect l="l" t="t" r="r" b="b"/>
              <a:pathLst>
                <a:path w="1424" h="1446" extrusionOk="0">
                  <a:moveTo>
                    <a:pt x="722" y="1"/>
                  </a:moveTo>
                  <a:cubicBezTo>
                    <a:pt x="316" y="1"/>
                    <a:pt x="0" y="317"/>
                    <a:pt x="0" y="723"/>
                  </a:cubicBezTo>
                  <a:cubicBezTo>
                    <a:pt x="0" y="1106"/>
                    <a:pt x="316" y="1446"/>
                    <a:pt x="722" y="1446"/>
                  </a:cubicBezTo>
                  <a:cubicBezTo>
                    <a:pt x="1107" y="1446"/>
                    <a:pt x="1423" y="1106"/>
                    <a:pt x="1423" y="723"/>
                  </a:cubicBezTo>
                  <a:cubicBezTo>
                    <a:pt x="1423" y="317"/>
                    <a:pt x="1107" y="1"/>
                    <a:pt x="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60"/>
            <p:cNvSpPr/>
            <p:nvPr/>
          </p:nvSpPr>
          <p:spPr>
            <a:xfrm>
              <a:off x="3793446" y="2283183"/>
              <a:ext cx="154972" cy="154912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60"/>
            <p:cNvSpPr/>
            <p:nvPr/>
          </p:nvSpPr>
          <p:spPr>
            <a:xfrm>
              <a:off x="2908949" y="2770933"/>
              <a:ext cx="1094994" cy="135065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23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23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3"/>
                  </a:lnTo>
                  <a:lnTo>
                    <a:pt x="4335" y="1"/>
                  </a:lnTo>
                  <a:lnTo>
                    <a:pt x="3725" y="543"/>
                  </a:lnTo>
                  <a:lnTo>
                    <a:pt x="3116" y="1"/>
                  </a:lnTo>
                  <a:lnTo>
                    <a:pt x="2506" y="543"/>
                  </a:lnTo>
                  <a:lnTo>
                    <a:pt x="1897" y="1"/>
                  </a:lnTo>
                  <a:lnTo>
                    <a:pt x="1287" y="543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1" name="Google Shape;5721;p60"/>
            <p:cNvGrpSpPr/>
            <p:nvPr/>
          </p:nvGrpSpPr>
          <p:grpSpPr>
            <a:xfrm>
              <a:off x="2560000" y="2671697"/>
              <a:ext cx="170610" cy="166680"/>
              <a:chOff x="2560000" y="2671697"/>
              <a:chExt cx="170610" cy="166680"/>
            </a:xfrm>
          </p:grpSpPr>
          <p:sp>
            <p:nvSpPr>
              <p:cNvPr id="5722" name="Google Shape;5722;p60"/>
              <p:cNvSpPr/>
              <p:nvPr/>
            </p:nvSpPr>
            <p:spPr>
              <a:xfrm>
                <a:off x="2631336" y="2671697"/>
                <a:ext cx="27761" cy="1666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60"/>
              <p:cNvSpPr/>
              <p:nvPr/>
            </p:nvSpPr>
            <p:spPr>
              <a:xfrm>
                <a:off x="2560000" y="2739318"/>
                <a:ext cx="170610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24" name="Google Shape;5724;p60"/>
            <p:cNvSpPr/>
            <p:nvPr/>
          </p:nvSpPr>
          <p:spPr>
            <a:xfrm>
              <a:off x="2829707" y="2731239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60"/>
            <p:cNvSpPr/>
            <p:nvPr/>
          </p:nvSpPr>
          <p:spPr>
            <a:xfrm>
              <a:off x="2829707" y="2731239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60"/>
            <p:cNvSpPr/>
            <p:nvPr/>
          </p:nvSpPr>
          <p:spPr>
            <a:xfrm>
              <a:off x="2936711" y="2652026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60"/>
            <p:cNvSpPr/>
            <p:nvPr/>
          </p:nvSpPr>
          <p:spPr>
            <a:xfrm>
              <a:off x="2936711" y="2652026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2" name="Google Shape;5732;p61"/>
          <p:cNvSpPr/>
          <p:nvPr/>
        </p:nvSpPr>
        <p:spPr>
          <a:xfrm>
            <a:off x="6944465" y="1133378"/>
            <a:ext cx="1582708" cy="1582724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3" name="Google Shape;5733;p61"/>
          <p:cNvSpPr/>
          <p:nvPr/>
        </p:nvSpPr>
        <p:spPr>
          <a:xfrm>
            <a:off x="7934742" y="3147667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4" name="Google Shape;5734;p61"/>
          <p:cNvSpPr/>
          <p:nvPr/>
        </p:nvSpPr>
        <p:spPr>
          <a:xfrm>
            <a:off x="750050" y="1997955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5" name="Google Shape;5735;p61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6" name="Google Shape;5736;p61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7" name="Google Shape;5737;p61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8" name="Google Shape;5738;p61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9" name="Google Shape;5739;p61"/>
          <p:cNvSpPr/>
          <p:nvPr/>
        </p:nvSpPr>
        <p:spPr>
          <a:xfrm>
            <a:off x="631782" y="3064824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0" name="Google Shape;5740;p61"/>
          <p:cNvGrpSpPr/>
          <p:nvPr/>
        </p:nvGrpSpPr>
        <p:grpSpPr>
          <a:xfrm>
            <a:off x="2407991" y="3419407"/>
            <a:ext cx="238487" cy="238490"/>
            <a:chOff x="-397290" y="3459667"/>
            <a:chExt cx="198806" cy="198808"/>
          </a:xfrm>
        </p:grpSpPr>
        <p:sp>
          <p:nvSpPr>
            <p:cNvPr id="5741" name="Google Shape;5741;p61"/>
            <p:cNvSpPr/>
            <p:nvPr/>
          </p:nvSpPr>
          <p:spPr>
            <a:xfrm>
              <a:off x="-314334" y="3459667"/>
              <a:ext cx="32692" cy="198808"/>
            </a:xfrm>
            <a:custGeom>
              <a:avLst/>
              <a:gdLst/>
              <a:ahLst/>
              <a:cxnLst/>
              <a:rect l="l" t="t" r="r" b="b"/>
              <a:pathLst>
                <a:path w="160" h="973" extrusionOk="0">
                  <a:moveTo>
                    <a:pt x="1" y="0"/>
                  </a:moveTo>
                  <a:lnTo>
                    <a:pt x="1" y="972"/>
                  </a:lnTo>
                  <a:lnTo>
                    <a:pt x="160" y="97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61"/>
            <p:cNvSpPr/>
            <p:nvPr/>
          </p:nvSpPr>
          <p:spPr>
            <a:xfrm>
              <a:off x="-397290" y="3542623"/>
              <a:ext cx="198806" cy="32692"/>
            </a:xfrm>
            <a:custGeom>
              <a:avLst/>
              <a:gdLst/>
              <a:ahLst/>
              <a:cxnLst/>
              <a:rect l="l" t="t" r="r" b="b"/>
              <a:pathLst>
                <a:path w="973" h="160" extrusionOk="0">
                  <a:moveTo>
                    <a:pt x="1" y="1"/>
                  </a:moveTo>
                  <a:lnTo>
                    <a:pt x="1" y="160"/>
                  </a:lnTo>
                  <a:lnTo>
                    <a:pt x="972" y="160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3" name="Google Shape;5743;p61"/>
          <p:cNvGrpSpPr/>
          <p:nvPr/>
        </p:nvGrpSpPr>
        <p:grpSpPr>
          <a:xfrm>
            <a:off x="7298237" y="1437766"/>
            <a:ext cx="1488788" cy="1390825"/>
            <a:chOff x="2158204" y="1844001"/>
            <a:chExt cx="1241071" cy="1159408"/>
          </a:xfrm>
        </p:grpSpPr>
        <p:sp>
          <p:nvSpPr>
            <p:cNvPr id="5744" name="Google Shape;5744;p61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61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61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61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61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61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61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61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1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1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1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61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61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1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1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61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61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61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61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61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61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61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61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61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61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61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61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61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61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61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61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61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61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61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61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61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61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61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61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61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61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61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1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1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1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1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1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1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61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61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61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61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1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61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61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1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1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1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1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1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1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1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1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1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1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1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1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1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1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1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1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1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1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1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1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1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1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1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1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1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1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1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1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1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1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1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1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1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1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1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1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1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1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1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1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1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1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1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1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1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1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1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61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61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61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61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61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61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61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61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61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61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61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61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61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61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61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61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61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61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61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61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61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61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61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61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61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61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61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61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61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61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61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61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61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61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61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61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61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61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61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61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61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61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61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61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61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61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61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61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61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61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61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61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61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61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61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1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61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61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61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1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61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61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1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61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61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1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61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61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1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61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61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1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1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1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61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61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1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61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61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1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61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61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1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1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1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1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61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61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1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1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1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1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1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1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1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61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61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1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1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61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61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1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1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1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61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61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61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61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61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61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61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61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61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61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61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61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61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61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61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61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61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61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61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61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61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61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61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61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61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61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61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61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61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61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61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61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61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61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61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61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61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61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61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61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61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61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61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61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61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61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61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61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61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61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61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61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61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61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61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61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61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61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61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61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61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61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61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61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61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61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61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61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61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61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61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61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61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61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61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61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61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61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61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61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61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61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61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61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61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61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61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61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61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61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61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61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61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61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61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61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61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61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61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61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61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61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61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61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61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61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61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61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61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61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61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61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61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61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61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61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61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61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61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61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61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61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61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61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61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61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61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61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61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61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61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61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61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61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61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61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61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61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61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61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61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61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61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61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61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61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61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61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61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61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61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61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61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61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4" name="Google Shape;6104;p61"/>
          <p:cNvSpPr/>
          <p:nvPr/>
        </p:nvSpPr>
        <p:spPr>
          <a:xfrm>
            <a:off x="416851" y="1718705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61"/>
          <p:cNvSpPr txBox="1">
            <a:spLocks noGrp="1"/>
          </p:cNvSpPr>
          <p:nvPr>
            <p:ph type="title"/>
          </p:nvPr>
        </p:nvSpPr>
        <p:spPr>
          <a:xfrm>
            <a:off x="723900" y="3402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Ticket de salida</a:t>
            </a:r>
            <a:endParaRPr sz="3300"/>
          </a:p>
        </p:txBody>
      </p:sp>
      <p:sp>
        <p:nvSpPr>
          <p:cNvPr id="6106" name="Google Shape;6106;p61"/>
          <p:cNvSpPr/>
          <p:nvPr/>
        </p:nvSpPr>
        <p:spPr>
          <a:xfrm>
            <a:off x="1215002" y="38449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61"/>
          <p:cNvSpPr/>
          <p:nvPr/>
        </p:nvSpPr>
        <p:spPr>
          <a:xfrm>
            <a:off x="4015757" y="38449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61"/>
          <p:cNvSpPr/>
          <p:nvPr/>
        </p:nvSpPr>
        <p:spPr>
          <a:xfrm>
            <a:off x="6502712" y="38449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9" name="Google Shape;6109;p61"/>
          <p:cNvPicPr preferRelativeResize="0"/>
          <p:nvPr/>
        </p:nvPicPr>
        <p:blipFill rotWithShape="1">
          <a:blip r:embed="rId3">
            <a:alphaModFix/>
          </a:blip>
          <a:srcRect r="1019"/>
          <a:stretch/>
        </p:blipFill>
        <p:spPr>
          <a:xfrm>
            <a:off x="1713315" y="1437775"/>
            <a:ext cx="5721272" cy="3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4" name="Google Shape;611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3300"/>
            <a:ext cx="8839201" cy="4709056"/>
          </a:xfrm>
          <a:prstGeom prst="rect">
            <a:avLst/>
          </a:prstGeom>
          <a:noFill/>
          <a:ln>
            <a:noFill/>
          </a:ln>
        </p:spPr>
      </p:pic>
      <p:sp>
        <p:nvSpPr>
          <p:cNvPr id="6115" name="Google Shape;6115;p62"/>
          <p:cNvSpPr/>
          <p:nvPr/>
        </p:nvSpPr>
        <p:spPr>
          <a:xfrm>
            <a:off x="7503671" y="4217458"/>
            <a:ext cx="234000" cy="234531"/>
          </a:xfrm>
          <a:custGeom>
            <a:avLst/>
            <a:gdLst/>
            <a:ahLst/>
            <a:cxnLst/>
            <a:rect l="l" t="t" r="r" b="b"/>
            <a:pathLst>
              <a:path w="881" h="883" extrusionOk="0">
                <a:moveTo>
                  <a:pt x="429" y="160"/>
                </a:moveTo>
                <a:cubicBezTo>
                  <a:pt x="588" y="160"/>
                  <a:pt x="723" y="295"/>
                  <a:pt x="723" y="431"/>
                </a:cubicBezTo>
                <a:cubicBezTo>
                  <a:pt x="723" y="588"/>
                  <a:pt x="588" y="723"/>
                  <a:pt x="429" y="723"/>
                </a:cubicBezTo>
                <a:cubicBezTo>
                  <a:pt x="294" y="723"/>
                  <a:pt x="158" y="588"/>
                  <a:pt x="158" y="431"/>
                </a:cubicBezTo>
                <a:cubicBezTo>
                  <a:pt x="158" y="295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205"/>
                  <a:pt x="1" y="431"/>
                </a:cubicBezTo>
                <a:cubicBezTo>
                  <a:pt x="1" y="678"/>
                  <a:pt x="203" y="882"/>
                  <a:pt x="429" y="882"/>
                </a:cubicBezTo>
                <a:cubicBezTo>
                  <a:pt x="678" y="882"/>
                  <a:pt x="880" y="678"/>
                  <a:pt x="880" y="431"/>
                </a:cubicBezTo>
                <a:cubicBezTo>
                  <a:pt x="880" y="205"/>
                  <a:pt x="678" y="1"/>
                  <a:pt x="4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6" name="Google Shape;6116;p62"/>
          <p:cNvGrpSpPr/>
          <p:nvPr/>
        </p:nvGrpSpPr>
        <p:grpSpPr>
          <a:xfrm rot="-2700000">
            <a:off x="138403" y="838286"/>
            <a:ext cx="210344" cy="215921"/>
            <a:chOff x="800525" y="2705314"/>
            <a:chExt cx="194400" cy="199555"/>
          </a:xfrm>
        </p:grpSpPr>
        <p:sp>
          <p:nvSpPr>
            <p:cNvPr id="6117" name="Google Shape;6117;p62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9" name="Google Shape;6119;p62"/>
          <p:cNvSpPr/>
          <p:nvPr/>
        </p:nvSpPr>
        <p:spPr>
          <a:xfrm>
            <a:off x="5490541" y="46806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0" name="Google Shape;6120;p62"/>
          <p:cNvGrpSpPr/>
          <p:nvPr/>
        </p:nvGrpSpPr>
        <p:grpSpPr>
          <a:xfrm rot="-2700000">
            <a:off x="2569907" y="403749"/>
            <a:ext cx="243782" cy="238259"/>
            <a:chOff x="5387475" y="3939240"/>
            <a:chExt cx="185595" cy="181389"/>
          </a:xfrm>
        </p:grpSpPr>
        <p:sp>
          <p:nvSpPr>
            <p:cNvPr id="6121" name="Google Shape;6121;p62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3" name="Google Shape;6123;p62"/>
          <p:cNvGrpSpPr/>
          <p:nvPr/>
        </p:nvGrpSpPr>
        <p:grpSpPr>
          <a:xfrm rot="10800000">
            <a:off x="1571353" y="74319"/>
            <a:ext cx="228156" cy="228156"/>
            <a:chOff x="6339041" y="3044617"/>
            <a:chExt cx="210846" cy="210846"/>
          </a:xfrm>
        </p:grpSpPr>
        <p:sp>
          <p:nvSpPr>
            <p:cNvPr id="6124" name="Google Shape;6124;p62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7" name="Google Shape;6127;p62"/>
          <p:cNvSpPr/>
          <p:nvPr/>
        </p:nvSpPr>
        <p:spPr>
          <a:xfrm rot="-1929275">
            <a:off x="3405369" y="379831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8" name="Google Shape;6128;p62"/>
          <p:cNvGrpSpPr/>
          <p:nvPr/>
        </p:nvGrpSpPr>
        <p:grpSpPr>
          <a:xfrm>
            <a:off x="6453635" y="1295566"/>
            <a:ext cx="243778" cy="238255"/>
            <a:chOff x="5225094" y="4199975"/>
            <a:chExt cx="185595" cy="181389"/>
          </a:xfrm>
        </p:grpSpPr>
        <p:sp>
          <p:nvSpPr>
            <p:cNvPr id="6129" name="Google Shape;6129;p62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 rot="2700000">
            <a:off x="4526311" y="2948536"/>
            <a:ext cx="243782" cy="238259"/>
            <a:chOff x="5225094" y="4199975"/>
            <a:chExt cx="185595" cy="181389"/>
          </a:xfrm>
        </p:grpSpPr>
        <p:sp>
          <p:nvSpPr>
            <p:cNvPr id="6132" name="Google Shape;6132;p62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4" name="Google Shape;6134;p62"/>
          <p:cNvSpPr/>
          <p:nvPr/>
        </p:nvSpPr>
        <p:spPr>
          <a:xfrm rot="5400000">
            <a:off x="308153" y="289653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5" name="Google Shape;6135;p62"/>
          <p:cNvSpPr/>
          <p:nvPr/>
        </p:nvSpPr>
        <p:spPr>
          <a:xfrm rot="10800000">
            <a:off x="3439631" y="841035"/>
            <a:ext cx="777705" cy="191631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6" name="Google Shape;6136;p62"/>
          <p:cNvGrpSpPr/>
          <p:nvPr/>
        </p:nvGrpSpPr>
        <p:grpSpPr>
          <a:xfrm rot="10800000">
            <a:off x="3571901" y="856284"/>
            <a:ext cx="713952" cy="179934"/>
            <a:chOff x="8002498" y="1073094"/>
            <a:chExt cx="880118" cy="221812"/>
          </a:xfrm>
        </p:grpSpPr>
        <p:sp>
          <p:nvSpPr>
            <p:cNvPr id="6137" name="Google Shape;6137;p62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2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2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7" name="Google Shape;6167;p62"/>
          <p:cNvGrpSpPr/>
          <p:nvPr/>
        </p:nvGrpSpPr>
        <p:grpSpPr>
          <a:xfrm rot="10800000">
            <a:off x="8164187" y="1008947"/>
            <a:ext cx="564608" cy="564858"/>
            <a:chOff x="1850389" y="1652307"/>
            <a:chExt cx="548696" cy="548939"/>
          </a:xfrm>
        </p:grpSpPr>
        <p:sp>
          <p:nvSpPr>
            <p:cNvPr id="6168" name="Google Shape;6168;p62"/>
            <p:cNvSpPr/>
            <p:nvPr/>
          </p:nvSpPr>
          <p:spPr>
            <a:xfrm>
              <a:off x="1850389" y="1652307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1939015" y="1740933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1850389" y="1740933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2027886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2"/>
            <p:cNvSpPr/>
            <p:nvPr/>
          </p:nvSpPr>
          <p:spPr>
            <a:xfrm>
              <a:off x="1939015" y="182955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62"/>
            <p:cNvSpPr/>
            <p:nvPr/>
          </p:nvSpPr>
          <p:spPr>
            <a:xfrm>
              <a:off x="1850389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2110620" y="1913029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2027886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1939015" y="191302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1850389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2199492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5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2110620" y="2001654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2027886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1939015" y="2001654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1850389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2199492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6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2110620" y="2090280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6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2027886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1939015" y="209028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1850389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2199492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3" y="0"/>
                    <a:pt x="0" y="24"/>
                    <a:pt x="0" y="45"/>
                  </a:cubicBezTo>
                  <a:cubicBezTo>
                    <a:pt x="0" y="90"/>
                    <a:pt x="23" y="114"/>
                    <a:pt x="45" y="114"/>
                  </a:cubicBezTo>
                  <a:cubicBezTo>
                    <a:pt x="69" y="114"/>
                    <a:pt x="90" y="90"/>
                    <a:pt x="90" y="45"/>
                  </a:cubicBezTo>
                  <a:cubicBezTo>
                    <a:pt x="90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2110620" y="2173259"/>
              <a:ext cx="28233" cy="27987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46" y="0"/>
                  </a:moveTo>
                  <a:cubicBezTo>
                    <a:pt x="24" y="0"/>
                    <a:pt x="1" y="24"/>
                    <a:pt x="1" y="45"/>
                  </a:cubicBezTo>
                  <a:cubicBezTo>
                    <a:pt x="1" y="90"/>
                    <a:pt x="24" y="114"/>
                    <a:pt x="46" y="114"/>
                  </a:cubicBezTo>
                  <a:cubicBezTo>
                    <a:pt x="91" y="114"/>
                    <a:pt x="115" y="90"/>
                    <a:pt x="115" y="45"/>
                  </a:cubicBezTo>
                  <a:cubicBezTo>
                    <a:pt x="115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2027886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2" y="0"/>
                    <a:pt x="0" y="24"/>
                    <a:pt x="0" y="45"/>
                  </a:cubicBezTo>
                  <a:cubicBezTo>
                    <a:pt x="0" y="90"/>
                    <a:pt x="22" y="114"/>
                    <a:pt x="45" y="114"/>
                  </a:cubicBezTo>
                  <a:cubicBezTo>
                    <a:pt x="67" y="114"/>
                    <a:pt x="90" y="90"/>
                    <a:pt x="90" y="45"/>
                  </a:cubicBezTo>
                  <a:cubicBezTo>
                    <a:pt x="90" y="24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2288118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2376744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0" y="0"/>
                    <a:pt x="0" y="24"/>
                    <a:pt x="0" y="45"/>
                  </a:cubicBezTo>
                  <a:cubicBezTo>
                    <a:pt x="0" y="90"/>
                    <a:pt x="0" y="114"/>
                    <a:pt x="46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2"/>
            <p:cNvSpPr/>
            <p:nvPr/>
          </p:nvSpPr>
          <p:spPr>
            <a:xfrm>
              <a:off x="2288118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4" y="0"/>
                    <a:pt x="0" y="24"/>
                    <a:pt x="0" y="45"/>
                  </a:cubicBezTo>
                  <a:cubicBezTo>
                    <a:pt x="0" y="90"/>
                    <a:pt x="24" y="114"/>
                    <a:pt x="45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2"/>
            <p:cNvSpPr/>
            <p:nvPr/>
          </p:nvSpPr>
          <p:spPr>
            <a:xfrm>
              <a:off x="1939015" y="2173259"/>
              <a:ext cx="22586" cy="27987"/>
            </a:xfrm>
            <a:custGeom>
              <a:avLst/>
              <a:gdLst/>
              <a:ahLst/>
              <a:cxnLst/>
              <a:rect l="l" t="t" r="r" b="b"/>
              <a:pathLst>
                <a:path w="92" h="114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90"/>
                    <a:pt x="23" y="114"/>
                    <a:pt x="46" y="114"/>
                  </a:cubicBezTo>
                  <a:cubicBezTo>
                    <a:pt x="68" y="114"/>
                    <a:pt x="91" y="90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1850389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90"/>
                    <a:pt x="22" y="114"/>
                    <a:pt x="46" y="114"/>
                  </a:cubicBezTo>
                  <a:cubicBezTo>
                    <a:pt x="91" y="114"/>
                    <a:pt x="91" y="90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6" name="Google Shape;6196;p62"/>
          <p:cNvSpPr/>
          <p:nvPr/>
        </p:nvSpPr>
        <p:spPr>
          <a:xfrm rot="10800000">
            <a:off x="5297782" y="1876163"/>
            <a:ext cx="137177" cy="125553"/>
          </a:xfrm>
          <a:custGeom>
            <a:avLst/>
            <a:gdLst/>
            <a:ahLst/>
            <a:cxnLst/>
            <a:rect l="l" t="t" r="r" b="b"/>
            <a:pathLst>
              <a:path w="543" h="497" extrusionOk="0">
                <a:moveTo>
                  <a:pt x="1" y="0"/>
                </a:moveTo>
                <a:lnTo>
                  <a:pt x="271" y="497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7" name="Google Shape;6197;p62"/>
          <p:cNvGrpSpPr/>
          <p:nvPr/>
        </p:nvGrpSpPr>
        <p:grpSpPr>
          <a:xfrm>
            <a:off x="2072295" y="4502329"/>
            <a:ext cx="629961" cy="630036"/>
            <a:chOff x="-309341" y="2935180"/>
            <a:chExt cx="742179" cy="742179"/>
          </a:xfrm>
        </p:grpSpPr>
        <p:sp>
          <p:nvSpPr>
            <p:cNvPr id="6198" name="Google Shape;6198;p62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4" name="Google Shape;6204;p62"/>
          <p:cNvSpPr/>
          <p:nvPr/>
        </p:nvSpPr>
        <p:spPr>
          <a:xfrm>
            <a:off x="1571349" y="4851556"/>
            <a:ext cx="1130925" cy="187484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5" name="Google Shape;6205;p62"/>
          <p:cNvSpPr/>
          <p:nvPr/>
        </p:nvSpPr>
        <p:spPr>
          <a:xfrm rot="-5400000">
            <a:off x="8157697" y="4037247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6" name="Google Shape;6206;p62"/>
          <p:cNvGrpSpPr/>
          <p:nvPr/>
        </p:nvGrpSpPr>
        <p:grpSpPr>
          <a:xfrm>
            <a:off x="92880" y="3972274"/>
            <a:ext cx="703920" cy="1139658"/>
            <a:chOff x="722630" y="3510899"/>
            <a:chExt cx="703920" cy="1139658"/>
          </a:xfrm>
        </p:grpSpPr>
        <p:sp>
          <p:nvSpPr>
            <p:cNvPr id="6207" name="Google Shape;6207;p62"/>
            <p:cNvSpPr/>
            <p:nvPr/>
          </p:nvSpPr>
          <p:spPr>
            <a:xfrm>
              <a:off x="722630" y="4064668"/>
              <a:ext cx="393018" cy="396341"/>
            </a:xfrm>
            <a:custGeom>
              <a:avLst/>
              <a:gdLst/>
              <a:ahLst/>
              <a:cxnLst/>
              <a:rect l="l" t="t" r="r" b="b"/>
              <a:pathLst>
                <a:path w="2484" h="2505" extrusionOk="0">
                  <a:moveTo>
                    <a:pt x="1243" y="0"/>
                  </a:moveTo>
                  <a:cubicBezTo>
                    <a:pt x="542" y="0"/>
                    <a:pt x="1" y="564"/>
                    <a:pt x="1" y="1241"/>
                  </a:cubicBezTo>
                  <a:cubicBezTo>
                    <a:pt x="1" y="1942"/>
                    <a:pt x="542" y="2505"/>
                    <a:pt x="1243" y="2505"/>
                  </a:cubicBezTo>
                  <a:cubicBezTo>
                    <a:pt x="1920" y="2505"/>
                    <a:pt x="2484" y="1942"/>
                    <a:pt x="2484" y="1241"/>
                  </a:cubicBezTo>
                  <a:cubicBezTo>
                    <a:pt x="2484" y="564"/>
                    <a:pt x="192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1376394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7" y="45"/>
                    <a:pt x="272" y="90"/>
                    <a:pt x="272" y="159"/>
                  </a:cubicBezTo>
                  <a:cubicBezTo>
                    <a:pt x="272" y="249"/>
                    <a:pt x="227" y="294"/>
                    <a:pt x="158" y="294"/>
                  </a:cubicBezTo>
                  <a:cubicBezTo>
                    <a:pt x="68" y="294"/>
                    <a:pt x="22" y="249"/>
                    <a:pt x="22" y="159"/>
                  </a:cubicBezTo>
                  <a:cubicBezTo>
                    <a:pt x="22" y="90"/>
                    <a:pt x="68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12550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7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67" y="0"/>
                    <a:pt x="0" y="90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1133527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8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1012172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48" y="45"/>
                    <a:pt x="293" y="90"/>
                    <a:pt x="293" y="159"/>
                  </a:cubicBezTo>
                  <a:cubicBezTo>
                    <a:pt x="293" y="249"/>
                    <a:pt x="248" y="294"/>
                    <a:pt x="157" y="294"/>
                  </a:cubicBezTo>
                  <a:cubicBezTo>
                    <a:pt x="90" y="294"/>
                    <a:pt x="45" y="249"/>
                    <a:pt x="45" y="159"/>
                  </a:cubicBezTo>
                  <a:cubicBezTo>
                    <a:pt x="45" y="90"/>
                    <a:pt x="90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90" y="0"/>
                    <a:pt x="0" y="90"/>
                    <a:pt x="0" y="159"/>
                  </a:cubicBezTo>
                  <a:cubicBezTo>
                    <a:pt x="0" y="249"/>
                    <a:pt x="90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8941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5"/>
                  </a:moveTo>
                  <a:cubicBezTo>
                    <a:pt x="226" y="45"/>
                    <a:pt x="271" y="90"/>
                    <a:pt x="271" y="159"/>
                  </a:cubicBezTo>
                  <a:cubicBezTo>
                    <a:pt x="271" y="249"/>
                    <a:pt x="226" y="294"/>
                    <a:pt x="159" y="294"/>
                  </a:cubicBezTo>
                  <a:cubicBezTo>
                    <a:pt x="91" y="294"/>
                    <a:pt x="24" y="249"/>
                    <a:pt x="24" y="159"/>
                  </a:cubicBezTo>
                  <a:cubicBezTo>
                    <a:pt x="24" y="90"/>
                    <a:pt x="91" y="45"/>
                    <a:pt x="159" y="45"/>
                  </a:cubicBezTo>
                  <a:close/>
                  <a:moveTo>
                    <a:pt x="159" y="0"/>
                  </a:moveTo>
                  <a:cubicBezTo>
                    <a:pt x="69" y="0"/>
                    <a:pt x="0" y="90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90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6213" name="Google Shape;6213;p62"/>
            <p:cNvGrpSpPr/>
            <p:nvPr/>
          </p:nvGrpSpPr>
          <p:grpSpPr>
            <a:xfrm>
              <a:off x="894140" y="3632253"/>
              <a:ext cx="532410" cy="1018303"/>
              <a:chOff x="894140" y="3632253"/>
              <a:chExt cx="532410" cy="1018303"/>
            </a:xfrm>
          </p:grpSpPr>
          <p:sp>
            <p:nvSpPr>
              <p:cNvPr id="6214" name="Google Shape;6214;p62"/>
              <p:cNvSpPr/>
              <p:nvPr/>
            </p:nvSpPr>
            <p:spPr>
              <a:xfrm>
                <a:off x="1376394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15" name="Google Shape;6215;p62"/>
              <p:cNvSpPr/>
              <p:nvPr/>
            </p:nvSpPr>
            <p:spPr>
              <a:xfrm>
                <a:off x="1376394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0"/>
                      <a:pt x="272" y="159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59"/>
                    </a:cubicBezTo>
                    <a:cubicBezTo>
                      <a:pt x="22" y="90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16" name="Google Shape;6216;p62"/>
              <p:cNvSpPr/>
              <p:nvPr/>
            </p:nvSpPr>
            <p:spPr>
              <a:xfrm>
                <a:off x="1376394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17" name="Google Shape;6217;p62"/>
              <p:cNvSpPr/>
              <p:nvPr/>
            </p:nvSpPr>
            <p:spPr>
              <a:xfrm>
                <a:off x="1376394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59"/>
                    </a:cubicBezTo>
                    <a:cubicBezTo>
                      <a:pt x="272" y="226"/>
                      <a:pt x="227" y="271"/>
                      <a:pt x="158" y="271"/>
                    </a:cubicBezTo>
                    <a:cubicBezTo>
                      <a:pt x="68" y="271"/>
                      <a:pt x="22" y="226"/>
                      <a:pt x="22" y="159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18" name="Google Shape;6218;p62"/>
              <p:cNvSpPr/>
              <p:nvPr/>
            </p:nvSpPr>
            <p:spPr>
              <a:xfrm>
                <a:off x="1376394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69"/>
                      <a:pt x="272" y="160"/>
                    </a:cubicBezTo>
                    <a:cubicBezTo>
                      <a:pt x="272" y="227"/>
                      <a:pt x="227" y="272"/>
                      <a:pt x="158" y="272"/>
                    </a:cubicBezTo>
                    <a:cubicBezTo>
                      <a:pt x="68" y="272"/>
                      <a:pt x="22" y="227"/>
                      <a:pt x="22" y="160"/>
                    </a:cubicBezTo>
                    <a:cubicBezTo>
                      <a:pt x="22" y="69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19" name="Google Shape;6219;p62"/>
              <p:cNvSpPr/>
              <p:nvPr/>
            </p:nvSpPr>
            <p:spPr>
              <a:xfrm>
                <a:off x="1376394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58"/>
                    </a:cubicBezTo>
                    <a:cubicBezTo>
                      <a:pt x="272" y="248"/>
                      <a:pt x="227" y="293"/>
                      <a:pt x="158" y="293"/>
                    </a:cubicBezTo>
                    <a:cubicBezTo>
                      <a:pt x="68" y="293"/>
                      <a:pt x="22" y="248"/>
                      <a:pt x="22" y="158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0" name="Google Shape;6220;p62"/>
              <p:cNvSpPr/>
              <p:nvPr/>
            </p:nvSpPr>
            <p:spPr>
              <a:xfrm>
                <a:off x="1376394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7" y="45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1" name="Google Shape;6221;p62"/>
              <p:cNvSpPr/>
              <p:nvPr/>
            </p:nvSpPr>
            <p:spPr>
              <a:xfrm>
                <a:off x="1376394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8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8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2" name="Google Shape;6222;p62"/>
              <p:cNvSpPr/>
              <p:nvPr/>
            </p:nvSpPr>
            <p:spPr>
              <a:xfrm>
                <a:off x="1376394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3" name="Google Shape;6223;p62"/>
              <p:cNvSpPr/>
              <p:nvPr/>
            </p:nvSpPr>
            <p:spPr>
              <a:xfrm>
                <a:off x="12550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4" name="Google Shape;6224;p62"/>
              <p:cNvSpPr/>
              <p:nvPr/>
            </p:nvSpPr>
            <p:spPr>
              <a:xfrm>
                <a:off x="12550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5" name="Google Shape;6225;p62"/>
              <p:cNvSpPr/>
              <p:nvPr/>
            </p:nvSpPr>
            <p:spPr>
              <a:xfrm>
                <a:off x="12550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6" name="Google Shape;6226;p62"/>
              <p:cNvSpPr/>
              <p:nvPr/>
            </p:nvSpPr>
            <p:spPr>
              <a:xfrm>
                <a:off x="12550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7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7" name="Google Shape;6227;p62"/>
              <p:cNvSpPr/>
              <p:nvPr/>
            </p:nvSpPr>
            <p:spPr>
              <a:xfrm>
                <a:off x="12550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7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27"/>
                      <a:pt x="67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8" name="Google Shape;6228;p62"/>
              <p:cNvSpPr/>
              <p:nvPr/>
            </p:nvSpPr>
            <p:spPr>
              <a:xfrm>
                <a:off x="12550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7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91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29" name="Google Shape;6229;p62"/>
              <p:cNvSpPr/>
              <p:nvPr/>
            </p:nvSpPr>
            <p:spPr>
              <a:xfrm>
                <a:off x="12550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0" name="Google Shape;6230;p62"/>
              <p:cNvSpPr/>
              <p:nvPr/>
            </p:nvSpPr>
            <p:spPr>
              <a:xfrm>
                <a:off x="12550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8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1" name="Google Shape;6231;p62"/>
              <p:cNvSpPr/>
              <p:nvPr/>
            </p:nvSpPr>
            <p:spPr>
              <a:xfrm>
                <a:off x="12550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2" name="Google Shape;6232;p62"/>
              <p:cNvSpPr/>
              <p:nvPr/>
            </p:nvSpPr>
            <p:spPr>
              <a:xfrm>
                <a:off x="1133527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3" name="Google Shape;6233;p62"/>
              <p:cNvSpPr/>
              <p:nvPr/>
            </p:nvSpPr>
            <p:spPr>
              <a:xfrm>
                <a:off x="1133527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4" name="Google Shape;6234;p62"/>
              <p:cNvSpPr/>
              <p:nvPr/>
            </p:nvSpPr>
            <p:spPr>
              <a:xfrm>
                <a:off x="1133527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5" name="Google Shape;6235;p62"/>
              <p:cNvSpPr/>
              <p:nvPr/>
            </p:nvSpPr>
            <p:spPr>
              <a:xfrm>
                <a:off x="1133527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8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6" name="Google Shape;6236;p62"/>
              <p:cNvSpPr/>
              <p:nvPr/>
            </p:nvSpPr>
            <p:spPr>
              <a:xfrm>
                <a:off x="1133527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8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7" name="Google Shape;6237;p62"/>
              <p:cNvSpPr/>
              <p:nvPr/>
            </p:nvSpPr>
            <p:spPr>
              <a:xfrm>
                <a:off x="1133527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8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8" name="Google Shape;6238;p62"/>
              <p:cNvSpPr/>
              <p:nvPr/>
            </p:nvSpPr>
            <p:spPr>
              <a:xfrm>
                <a:off x="1133527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39" name="Google Shape;6239;p62"/>
              <p:cNvSpPr/>
              <p:nvPr/>
            </p:nvSpPr>
            <p:spPr>
              <a:xfrm>
                <a:off x="1133527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0" name="Google Shape;6240;p62"/>
              <p:cNvSpPr/>
              <p:nvPr/>
            </p:nvSpPr>
            <p:spPr>
              <a:xfrm>
                <a:off x="1133527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1" name="Google Shape;6241;p62"/>
              <p:cNvSpPr/>
              <p:nvPr/>
            </p:nvSpPr>
            <p:spPr>
              <a:xfrm>
                <a:off x="1012172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2" name="Google Shape;6242;p62"/>
              <p:cNvSpPr/>
              <p:nvPr/>
            </p:nvSpPr>
            <p:spPr>
              <a:xfrm>
                <a:off x="1012172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0"/>
                      <a:pt x="293" y="159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59"/>
                    </a:cubicBezTo>
                    <a:cubicBezTo>
                      <a:pt x="45" y="90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3" name="Google Shape;6243;p62"/>
              <p:cNvSpPr/>
              <p:nvPr/>
            </p:nvSpPr>
            <p:spPr>
              <a:xfrm>
                <a:off x="1012172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4" name="Google Shape;6244;p62"/>
              <p:cNvSpPr/>
              <p:nvPr/>
            </p:nvSpPr>
            <p:spPr>
              <a:xfrm>
                <a:off x="1012172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59"/>
                    </a:cubicBezTo>
                    <a:cubicBezTo>
                      <a:pt x="293" y="226"/>
                      <a:pt x="248" y="271"/>
                      <a:pt x="157" y="271"/>
                    </a:cubicBezTo>
                    <a:cubicBezTo>
                      <a:pt x="90" y="271"/>
                      <a:pt x="45" y="226"/>
                      <a:pt x="45" y="159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5" name="Google Shape;6245;p62"/>
              <p:cNvSpPr/>
              <p:nvPr/>
            </p:nvSpPr>
            <p:spPr>
              <a:xfrm>
                <a:off x="1012172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69"/>
                      <a:pt x="293" y="160"/>
                    </a:cubicBezTo>
                    <a:cubicBezTo>
                      <a:pt x="293" y="227"/>
                      <a:pt x="248" y="272"/>
                      <a:pt x="157" y="272"/>
                    </a:cubicBezTo>
                    <a:cubicBezTo>
                      <a:pt x="90" y="272"/>
                      <a:pt x="45" y="227"/>
                      <a:pt x="45" y="160"/>
                    </a:cubicBezTo>
                    <a:cubicBezTo>
                      <a:pt x="45" y="69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27"/>
                      <a:pt x="90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6" name="Google Shape;6246;p62"/>
              <p:cNvSpPr/>
              <p:nvPr/>
            </p:nvSpPr>
            <p:spPr>
              <a:xfrm>
                <a:off x="1012172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58"/>
                    </a:cubicBezTo>
                    <a:cubicBezTo>
                      <a:pt x="293" y="248"/>
                      <a:pt x="248" y="293"/>
                      <a:pt x="157" y="293"/>
                    </a:cubicBezTo>
                    <a:cubicBezTo>
                      <a:pt x="90" y="293"/>
                      <a:pt x="45" y="248"/>
                      <a:pt x="45" y="158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91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7" name="Google Shape;6247;p62"/>
              <p:cNvSpPr/>
              <p:nvPr/>
            </p:nvSpPr>
            <p:spPr>
              <a:xfrm>
                <a:off x="1012172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48" y="45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8" name="Google Shape;6248;p62"/>
              <p:cNvSpPr/>
              <p:nvPr/>
            </p:nvSpPr>
            <p:spPr>
              <a:xfrm>
                <a:off x="1012172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8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8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8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49" name="Google Shape;6249;p62"/>
              <p:cNvSpPr/>
              <p:nvPr/>
            </p:nvSpPr>
            <p:spPr>
              <a:xfrm>
                <a:off x="1012172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0" name="Google Shape;6250;p62"/>
              <p:cNvSpPr/>
              <p:nvPr/>
            </p:nvSpPr>
            <p:spPr>
              <a:xfrm>
                <a:off x="8941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1" name="Google Shape;6251;p62"/>
              <p:cNvSpPr/>
              <p:nvPr/>
            </p:nvSpPr>
            <p:spPr>
              <a:xfrm>
                <a:off x="8941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0"/>
                      <a:pt x="271" y="159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59"/>
                    </a:cubicBezTo>
                    <a:cubicBezTo>
                      <a:pt x="24" y="90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2" name="Google Shape;6252;p62"/>
              <p:cNvSpPr/>
              <p:nvPr/>
            </p:nvSpPr>
            <p:spPr>
              <a:xfrm>
                <a:off x="8941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3" name="Google Shape;6253;p62"/>
              <p:cNvSpPr/>
              <p:nvPr/>
            </p:nvSpPr>
            <p:spPr>
              <a:xfrm>
                <a:off x="8941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59"/>
                    </a:cubicBezTo>
                    <a:cubicBezTo>
                      <a:pt x="271" y="226"/>
                      <a:pt x="226" y="271"/>
                      <a:pt x="159" y="271"/>
                    </a:cubicBezTo>
                    <a:cubicBezTo>
                      <a:pt x="91" y="271"/>
                      <a:pt x="24" y="226"/>
                      <a:pt x="24" y="159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4" name="Google Shape;6254;p62"/>
              <p:cNvSpPr/>
              <p:nvPr/>
            </p:nvSpPr>
            <p:spPr>
              <a:xfrm>
                <a:off x="8941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69"/>
                      <a:pt x="271" y="160"/>
                    </a:cubicBezTo>
                    <a:cubicBezTo>
                      <a:pt x="271" y="227"/>
                      <a:pt x="226" y="272"/>
                      <a:pt x="159" y="272"/>
                    </a:cubicBezTo>
                    <a:cubicBezTo>
                      <a:pt x="91" y="272"/>
                      <a:pt x="24" y="227"/>
                      <a:pt x="24" y="160"/>
                    </a:cubicBezTo>
                    <a:cubicBezTo>
                      <a:pt x="24" y="69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27"/>
                      <a:pt x="69" y="317"/>
                      <a:pt x="159" y="317"/>
                    </a:cubicBezTo>
                    <a:cubicBezTo>
                      <a:pt x="249" y="317"/>
                      <a:pt x="316" y="227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5" name="Google Shape;6255;p62"/>
              <p:cNvSpPr/>
              <p:nvPr/>
            </p:nvSpPr>
            <p:spPr>
              <a:xfrm>
                <a:off x="8941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58"/>
                    </a:cubicBezTo>
                    <a:cubicBezTo>
                      <a:pt x="271" y="248"/>
                      <a:pt x="226" y="293"/>
                      <a:pt x="159" y="293"/>
                    </a:cubicBezTo>
                    <a:cubicBezTo>
                      <a:pt x="91" y="293"/>
                      <a:pt x="24" y="248"/>
                      <a:pt x="24" y="158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91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91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6" name="Google Shape;6256;p62"/>
              <p:cNvSpPr/>
              <p:nvPr/>
            </p:nvSpPr>
            <p:spPr>
              <a:xfrm>
                <a:off x="8941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5"/>
                    </a:moveTo>
                    <a:cubicBezTo>
                      <a:pt x="226" y="45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45"/>
                      <a:pt x="159" y="45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7" name="Google Shape;6257;p62"/>
              <p:cNvSpPr/>
              <p:nvPr/>
            </p:nvSpPr>
            <p:spPr>
              <a:xfrm>
                <a:off x="8941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8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8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8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68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58" name="Google Shape;6258;p62"/>
              <p:cNvSpPr/>
              <p:nvPr/>
            </p:nvSpPr>
            <p:spPr>
              <a:xfrm>
                <a:off x="8941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259" name="Google Shape;6259;p62"/>
          <p:cNvGrpSpPr/>
          <p:nvPr/>
        </p:nvGrpSpPr>
        <p:grpSpPr>
          <a:xfrm>
            <a:off x="7859363" y="39121"/>
            <a:ext cx="1246615" cy="1240127"/>
            <a:chOff x="6187076" y="2621771"/>
            <a:chExt cx="1246615" cy="1240127"/>
          </a:xfrm>
        </p:grpSpPr>
        <p:sp>
          <p:nvSpPr>
            <p:cNvPr id="6260" name="Google Shape;6260;p62"/>
            <p:cNvSpPr/>
            <p:nvPr/>
          </p:nvSpPr>
          <p:spPr>
            <a:xfrm>
              <a:off x="6347669" y="2621771"/>
              <a:ext cx="1086022" cy="1022892"/>
            </a:xfrm>
            <a:custGeom>
              <a:avLst/>
              <a:gdLst/>
              <a:ahLst/>
              <a:cxnLst/>
              <a:rect l="l" t="t" r="r" b="b"/>
              <a:pathLst>
                <a:path w="6864" h="6465" extrusionOk="0">
                  <a:moveTo>
                    <a:pt x="3425" y="0"/>
                  </a:moveTo>
                  <a:cubicBezTo>
                    <a:pt x="1830" y="0"/>
                    <a:pt x="434" y="1183"/>
                    <a:pt x="226" y="2804"/>
                  </a:cubicBezTo>
                  <a:cubicBezTo>
                    <a:pt x="1" y="4587"/>
                    <a:pt x="1243" y="6212"/>
                    <a:pt x="3004" y="6438"/>
                  </a:cubicBezTo>
                  <a:cubicBezTo>
                    <a:pt x="3145" y="6456"/>
                    <a:pt x="3284" y="6465"/>
                    <a:pt x="3422" y="6465"/>
                  </a:cubicBezTo>
                  <a:cubicBezTo>
                    <a:pt x="5031" y="6465"/>
                    <a:pt x="6410" y="5284"/>
                    <a:pt x="6638" y="3662"/>
                  </a:cubicBezTo>
                  <a:cubicBezTo>
                    <a:pt x="6863" y="1878"/>
                    <a:pt x="5623" y="276"/>
                    <a:pt x="3838" y="27"/>
                  </a:cubicBezTo>
                  <a:cubicBezTo>
                    <a:pt x="3699" y="9"/>
                    <a:pt x="3561" y="0"/>
                    <a:pt x="34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62"/>
            <p:cNvSpPr/>
            <p:nvPr/>
          </p:nvSpPr>
          <p:spPr>
            <a:xfrm>
              <a:off x="6258591" y="2718285"/>
              <a:ext cx="1085864" cy="1022892"/>
            </a:xfrm>
            <a:custGeom>
              <a:avLst/>
              <a:gdLst/>
              <a:ahLst/>
              <a:cxnLst/>
              <a:rect l="l" t="t" r="r" b="b"/>
              <a:pathLst>
                <a:path w="6863" h="6465" extrusionOk="0">
                  <a:moveTo>
                    <a:pt x="3441" y="1"/>
                  </a:moveTo>
                  <a:cubicBezTo>
                    <a:pt x="1832" y="1"/>
                    <a:pt x="454" y="1181"/>
                    <a:pt x="226" y="2803"/>
                  </a:cubicBezTo>
                  <a:cubicBezTo>
                    <a:pt x="0" y="4587"/>
                    <a:pt x="1241" y="6189"/>
                    <a:pt x="3025" y="6439"/>
                  </a:cubicBezTo>
                  <a:cubicBezTo>
                    <a:pt x="3164" y="6456"/>
                    <a:pt x="3302" y="6465"/>
                    <a:pt x="3439" y="6465"/>
                  </a:cubicBezTo>
                  <a:cubicBezTo>
                    <a:pt x="5034" y="6465"/>
                    <a:pt x="6429" y="5283"/>
                    <a:pt x="6637" y="3661"/>
                  </a:cubicBezTo>
                  <a:cubicBezTo>
                    <a:pt x="6863" y="1878"/>
                    <a:pt x="5620" y="275"/>
                    <a:pt x="3859" y="27"/>
                  </a:cubicBezTo>
                  <a:cubicBezTo>
                    <a:pt x="3719" y="9"/>
                    <a:pt x="3579" y="1"/>
                    <a:pt x="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62"/>
            <p:cNvSpPr/>
            <p:nvPr/>
          </p:nvSpPr>
          <p:spPr>
            <a:xfrm>
              <a:off x="6479940" y="3815540"/>
              <a:ext cx="10759" cy="10601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45"/>
                  </a:lnTo>
                  <a:cubicBezTo>
                    <a:pt x="22" y="67"/>
                    <a:pt x="22" y="67"/>
                    <a:pt x="46" y="67"/>
                  </a:cubicBezTo>
                  <a:cubicBezTo>
                    <a:pt x="68" y="45"/>
                    <a:pt x="68" y="22"/>
                    <a:pt x="46" y="22"/>
                  </a:cubicBezTo>
                  <a:cubicBezTo>
                    <a:pt x="46" y="0"/>
                    <a:pt x="2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2"/>
            <p:cNvSpPr/>
            <p:nvPr/>
          </p:nvSpPr>
          <p:spPr>
            <a:xfrm>
              <a:off x="6476301" y="3813800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69" y="33"/>
                  </a:moveTo>
                  <a:lnTo>
                    <a:pt x="69" y="56"/>
                  </a:lnTo>
                  <a:lnTo>
                    <a:pt x="45" y="56"/>
                  </a:lnTo>
                  <a:cubicBezTo>
                    <a:pt x="24" y="56"/>
                    <a:pt x="24" y="33"/>
                    <a:pt x="45" y="33"/>
                  </a:cubicBezTo>
                  <a:close/>
                  <a:moveTo>
                    <a:pt x="40" y="1"/>
                  </a:moveTo>
                  <a:cubicBezTo>
                    <a:pt x="33" y="1"/>
                    <a:pt x="24" y="11"/>
                    <a:pt x="24" y="11"/>
                  </a:cubicBezTo>
                  <a:cubicBezTo>
                    <a:pt x="0" y="33"/>
                    <a:pt x="0" y="56"/>
                    <a:pt x="24" y="78"/>
                  </a:cubicBezTo>
                  <a:lnTo>
                    <a:pt x="45" y="101"/>
                  </a:lnTo>
                  <a:cubicBezTo>
                    <a:pt x="69" y="101"/>
                    <a:pt x="69" y="78"/>
                    <a:pt x="69" y="78"/>
                  </a:cubicBezTo>
                  <a:cubicBezTo>
                    <a:pt x="91" y="56"/>
                    <a:pt x="91" y="33"/>
                    <a:pt x="91" y="11"/>
                  </a:cubicBezTo>
                  <a:lnTo>
                    <a:pt x="45" y="11"/>
                  </a:lnTo>
                  <a:cubicBezTo>
                    <a:pt x="45" y="3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62"/>
            <p:cNvSpPr/>
            <p:nvPr/>
          </p:nvSpPr>
          <p:spPr>
            <a:xfrm>
              <a:off x="6354789" y="3730576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62"/>
            <p:cNvSpPr/>
            <p:nvPr/>
          </p:nvSpPr>
          <p:spPr>
            <a:xfrm>
              <a:off x="6351466" y="3729785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56" y="56"/>
                    <a:pt x="51" y="62"/>
                    <a:pt x="48" y="62"/>
                  </a:cubicBezTo>
                  <a:cubicBezTo>
                    <a:pt x="45" y="62"/>
                    <a:pt x="45" y="56"/>
                    <a:pt x="45" y="46"/>
                  </a:cubicBezTo>
                  <a:lnTo>
                    <a:pt x="22" y="46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0" y="22"/>
                    <a:pt x="0" y="22"/>
                    <a:pt x="0" y="46"/>
                  </a:cubicBezTo>
                  <a:cubicBezTo>
                    <a:pt x="0" y="46"/>
                    <a:pt x="0" y="67"/>
                    <a:pt x="22" y="67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67" y="67"/>
                  </a:cubicBezTo>
                  <a:cubicBezTo>
                    <a:pt x="90" y="67"/>
                    <a:pt x="90" y="46"/>
                    <a:pt x="90" y="22"/>
                  </a:cubicBezTo>
                  <a:cubicBezTo>
                    <a:pt x="67" y="0"/>
                    <a:pt x="45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62"/>
            <p:cNvSpPr/>
            <p:nvPr/>
          </p:nvSpPr>
          <p:spPr>
            <a:xfrm>
              <a:off x="6419184" y="3740386"/>
              <a:ext cx="10917" cy="9968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62"/>
            <p:cNvSpPr/>
            <p:nvPr/>
          </p:nvSpPr>
          <p:spPr>
            <a:xfrm>
              <a:off x="6419184" y="3737696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1"/>
                  </a:moveTo>
                  <a:cubicBezTo>
                    <a:pt x="69" y="41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1"/>
                  </a:lnTo>
                  <a:close/>
                  <a:moveTo>
                    <a:pt x="54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0" y="17"/>
                    <a:pt x="0" y="41"/>
                    <a:pt x="0" y="41"/>
                  </a:cubicBezTo>
                  <a:lnTo>
                    <a:pt x="0" y="86"/>
                  </a:lnTo>
                  <a:lnTo>
                    <a:pt x="69" y="86"/>
                  </a:lnTo>
                  <a:cubicBezTo>
                    <a:pt x="90" y="62"/>
                    <a:pt x="90" y="41"/>
                    <a:pt x="69" y="17"/>
                  </a:cubicBezTo>
                  <a:cubicBezTo>
                    <a:pt x="69" y="6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2"/>
            <p:cNvSpPr/>
            <p:nvPr/>
          </p:nvSpPr>
          <p:spPr>
            <a:xfrm>
              <a:off x="6237073" y="3579793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1" y="45"/>
                  </a:cubicBez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67" y="22"/>
                  </a:cubicBezTo>
                  <a:cubicBezTo>
                    <a:pt x="46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2"/>
            <p:cNvSpPr/>
            <p:nvPr/>
          </p:nvSpPr>
          <p:spPr>
            <a:xfrm>
              <a:off x="6233434" y="3576945"/>
              <a:ext cx="18037" cy="13607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8"/>
                  </a:cubicBezTo>
                  <a:lnTo>
                    <a:pt x="24" y="40"/>
                  </a:lnTo>
                  <a:cubicBezTo>
                    <a:pt x="0" y="63"/>
                    <a:pt x="24" y="63"/>
                    <a:pt x="24" y="85"/>
                  </a:cubicBezTo>
                  <a:lnTo>
                    <a:pt x="90" y="85"/>
                  </a:lnTo>
                  <a:cubicBezTo>
                    <a:pt x="90" y="85"/>
                    <a:pt x="90" y="63"/>
                    <a:pt x="114" y="63"/>
                  </a:cubicBezTo>
                  <a:cubicBezTo>
                    <a:pt x="114" y="40"/>
                    <a:pt x="90" y="40"/>
                    <a:pt x="90" y="18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62"/>
            <p:cNvSpPr/>
            <p:nvPr/>
          </p:nvSpPr>
          <p:spPr>
            <a:xfrm>
              <a:off x="6294190" y="3655580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6" y="0"/>
                  </a:moveTo>
                  <a:cubicBezTo>
                    <a:pt x="40" y="0"/>
                    <a:pt x="34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63"/>
                    <a:pt x="46" y="63"/>
                    <a:pt x="68" y="63"/>
                  </a:cubicBezTo>
                  <a:lnTo>
                    <a:pt x="68" y="18"/>
                  </a:lnTo>
                  <a:cubicBezTo>
                    <a:pt x="57" y="6"/>
                    <a:pt x="51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62"/>
            <p:cNvSpPr/>
            <p:nvPr/>
          </p:nvSpPr>
          <p:spPr>
            <a:xfrm>
              <a:off x="6294190" y="3653048"/>
              <a:ext cx="14556" cy="15980"/>
            </a:xfrm>
            <a:custGeom>
              <a:avLst/>
              <a:gdLst/>
              <a:ahLst/>
              <a:cxnLst/>
              <a:rect l="l" t="t" r="r" b="b"/>
              <a:pathLst>
                <a:path w="92" h="101" extrusionOk="0">
                  <a:moveTo>
                    <a:pt x="46" y="34"/>
                  </a:moveTo>
                  <a:cubicBezTo>
                    <a:pt x="68" y="56"/>
                    <a:pt x="68" y="56"/>
                    <a:pt x="46" y="56"/>
                  </a:cubicBezTo>
                  <a:lnTo>
                    <a:pt x="23" y="56"/>
                  </a:lnTo>
                  <a:lnTo>
                    <a:pt x="23" y="34"/>
                  </a:lnTo>
                  <a:close/>
                  <a:moveTo>
                    <a:pt x="34" y="1"/>
                  </a:moveTo>
                  <a:cubicBezTo>
                    <a:pt x="28" y="1"/>
                    <a:pt x="23" y="3"/>
                    <a:pt x="23" y="10"/>
                  </a:cubicBezTo>
                  <a:cubicBezTo>
                    <a:pt x="1" y="34"/>
                    <a:pt x="1" y="56"/>
                    <a:pt x="1" y="79"/>
                  </a:cubicBezTo>
                  <a:cubicBezTo>
                    <a:pt x="23" y="79"/>
                    <a:pt x="23" y="101"/>
                    <a:pt x="46" y="101"/>
                  </a:cubicBezTo>
                  <a:cubicBezTo>
                    <a:pt x="46" y="101"/>
                    <a:pt x="68" y="101"/>
                    <a:pt x="68" y="79"/>
                  </a:cubicBezTo>
                  <a:cubicBezTo>
                    <a:pt x="91" y="79"/>
                    <a:pt x="91" y="34"/>
                    <a:pt x="68" y="10"/>
                  </a:cubicBezTo>
                  <a:cubicBezTo>
                    <a:pt x="68" y="1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2"/>
            <p:cNvSpPr/>
            <p:nvPr/>
          </p:nvSpPr>
          <p:spPr>
            <a:xfrm>
              <a:off x="6187076" y="3436920"/>
              <a:ext cx="10759" cy="10759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22" y="0"/>
                  </a:moveTo>
                  <a:cubicBezTo>
                    <a:pt x="22" y="22"/>
                    <a:pt x="22" y="22"/>
                    <a:pt x="1" y="22"/>
                  </a:cubicBezTo>
                  <a:lnTo>
                    <a:pt x="22" y="45"/>
                  </a:lnTo>
                  <a:cubicBezTo>
                    <a:pt x="22" y="67"/>
                    <a:pt x="46" y="67"/>
                    <a:pt x="46" y="67"/>
                  </a:cubicBezTo>
                  <a:cubicBezTo>
                    <a:pt x="67" y="45"/>
                    <a:pt x="67" y="22"/>
                    <a:pt x="67" y="22"/>
                  </a:cubicBezTo>
                  <a:cubicBezTo>
                    <a:pt x="46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2"/>
            <p:cNvSpPr/>
            <p:nvPr/>
          </p:nvSpPr>
          <p:spPr>
            <a:xfrm>
              <a:off x="6187076" y="3434072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7" y="85"/>
                  </a:lnTo>
                  <a:lnTo>
                    <a:pt x="91" y="63"/>
                  </a:lnTo>
                  <a:cubicBezTo>
                    <a:pt x="91" y="40"/>
                    <a:pt x="91" y="40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2"/>
            <p:cNvSpPr/>
            <p:nvPr/>
          </p:nvSpPr>
          <p:spPr>
            <a:xfrm>
              <a:off x="6612054" y="3833261"/>
              <a:ext cx="10917" cy="9968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9" y="45"/>
                    <a:pt x="69" y="24"/>
                    <a:pt x="69" y="24"/>
                  </a:cubicBezTo>
                  <a:cubicBezTo>
                    <a:pt x="45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2"/>
            <p:cNvSpPr/>
            <p:nvPr/>
          </p:nvSpPr>
          <p:spPr>
            <a:xfrm>
              <a:off x="6608573" y="3829780"/>
              <a:ext cx="17879" cy="14398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46"/>
                  </a:moveTo>
                  <a:lnTo>
                    <a:pt x="67" y="67"/>
                  </a:lnTo>
                  <a:lnTo>
                    <a:pt x="46" y="67"/>
                  </a:lnTo>
                  <a:lnTo>
                    <a:pt x="46" y="46"/>
                  </a:lnTo>
                  <a:close/>
                  <a:moveTo>
                    <a:pt x="67" y="0"/>
                  </a:moveTo>
                  <a:cubicBezTo>
                    <a:pt x="46" y="0"/>
                    <a:pt x="46" y="22"/>
                    <a:pt x="22" y="22"/>
                  </a:cubicBezTo>
                  <a:cubicBezTo>
                    <a:pt x="22" y="46"/>
                    <a:pt x="0" y="67"/>
                    <a:pt x="22" y="91"/>
                  </a:cubicBezTo>
                  <a:lnTo>
                    <a:pt x="91" y="91"/>
                  </a:lnTo>
                  <a:lnTo>
                    <a:pt x="112" y="67"/>
                  </a:lnTo>
                  <a:cubicBezTo>
                    <a:pt x="112" y="46"/>
                    <a:pt x="112" y="46"/>
                    <a:pt x="91" y="22"/>
                  </a:cubicBezTo>
                  <a:cubicBezTo>
                    <a:pt x="91" y="22"/>
                    <a:pt x="67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62"/>
            <p:cNvSpPr/>
            <p:nvPr/>
          </p:nvSpPr>
          <p:spPr>
            <a:xfrm>
              <a:off x="6544336" y="3824559"/>
              <a:ext cx="10601" cy="8860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44" y="0"/>
                  </a:moveTo>
                  <a:cubicBezTo>
                    <a:pt x="37" y="0"/>
                    <a:pt x="30" y="3"/>
                    <a:pt x="22" y="10"/>
                  </a:cubicBezTo>
                  <a:cubicBezTo>
                    <a:pt x="22" y="10"/>
                    <a:pt x="0" y="33"/>
                    <a:pt x="22" y="55"/>
                  </a:cubicBezTo>
                  <a:lnTo>
                    <a:pt x="67" y="55"/>
                  </a:lnTo>
                  <a:lnTo>
                    <a:pt x="67" y="10"/>
                  </a:lnTo>
                  <a:cubicBezTo>
                    <a:pt x="67" y="10"/>
                    <a:pt x="57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62"/>
            <p:cNvSpPr/>
            <p:nvPr/>
          </p:nvSpPr>
          <p:spPr>
            <a:xfrm>
              <a:off x="6544336" y="3822660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5"/>
                  </a:lnTo>
                  <a:cubicBezTo>
                    <a:pt x="67" y="45"/>
                    <a:pt x="67" y="45"/>
                    <a:pt x="45" y="67"/>
                  </a:cubicBezTo>
                  <a:cubicBezTo>
                    <a:pt x="45" y="67"/>
                    <a:pt x="22" y="67"/>
                    <a:pt x="22" y="45"/>
                  </a:cubicBez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0" y="22"/>
                    <a:pt x="0" y="45"/>
                    <a:pt x="0" y="67"/>
                  </a:cubicBezTo>
                  <a:cubicBezTo>
                    <a:pt x="22" y="91"/>
                    <a:pt x="22" y="91"/>
                    <a:pt x="45" y="91"/>
                  </a:cubicBezTo>
                  <a:lnTo>
                    <a:pt x="67" y="91"/>
                  </a:lnTo>
                  <a:cubicBezTo>
                    <a:pt x="90" y="67"/>
                    <a:pt x="90" y="45"/>
                    <a:pt x="90" y="22"/>
                  </a:cubicBezTo>
                  <a:cubicBezTo>
                    <a:pt x="67" y="0"/>
                    <a:pt x="45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62"/>
            <p:cNvSpPr/>
            <p:nvPr/>
          </p:nvSpPr>
          <p:spPr>
            <a:xfrm>
              <a:off x="6622813" y="3766334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2" y="6"/>
                    <a:pt x="1" y="17"/>
                  </a:cubicBezTo>
                  <a:lnTo>
                    <a:pt x="1" y="40"/>
                  </a:lnTo>
                  <a:cubicBezTo>
                    <a:pt x="22" y="62"/>
                    <a:pt x="22" y="62"/>
                    <a:pt x="46" y="62"/>
                  </a:cubicBez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62"/>
            <p:cNvSpPr/>
            <p:nvPr/>
          </p:nvSpPr>
          <p:spPr>
            <a:xfrm>
              <a:off x="6619174" y="3763802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69" y="33"/>
                  </a:moveTo>
                  <a:lnTo>
                    <a:pt x="69" y="56"/>
                  </a:lnTo>
                  <a:lnTo>
                    <a:pt x="45" y="56"/>
                  </a:lnTo>
                  <a:cubicBezTo>
                    <a:pt x="24" y="56"/>
                    <a:pt x="24" y="33"/>
                    <a:pt x="45" y="33"/>
                  </a:cubicBezTo>
                  <a:close/>
                  <a:moveTo>
                    <a:pt x="46" y="1"/>
                  </a:moveTo>
                  <a:cubicBezTo>
                    <a:pt x="38" y="1"/>
                    <a:pt x="31" y="3"/>
                    <a:pt x="24" y="11"/>
                  </a:cubicBezTo>
                  <a:cubicBezTo>
                    <a:pt x="0" y="33"/>
                    <a:pt x="0" y="56"/>
                    <a:pt x="24" y="78"/>
                  </a:cubicBezTo>
                  <a:lnTo>
                    <a:pt x="45" y="101"/>
                  </a:lnTo>
                  <a:cubicBezTo>
                    <a:pt x="69" y="101"/>
                    <a:pt x="69" y="101"/>
                    <a:pt x="69" y="78"/>
                  </a:cubicBezTo>
                  <a:cubicBezTo>
                    <a:pt x="91" y="78"/>
                    <a:pt x="91" y="33"/>
                    <a:pt x="91" y="11"/>
                  </a:cubicBezTo>
                  <a:cubicBezTo>
                    <a:pt x="76" y="11"/>
                    <a:pt x="61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62"/>
            <p:cNvSpPr/>
            <p:nvPr/>
          </p:nvSpPr>
          <p:spPr>
            <a:xfrm>
              <a:off x="6679930" y="3841330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39"/>
                    <a:pt x="1" y="63"/>
                  </a:cubicBezTo>
                  <a:lnTo>
                    <a:pt x="46" y="63"/>
                  </a:lnTo>
                  <a:cubicBezTo>
                    <a:pt x="68" y="39"/>
                    <a:pt x="68" y="39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62"/>
            <p:cNvSpPr/>
            <p:nvPr/>
          </p:nvSpPr>
          <p:spPr>
            <a:xfrm>
              <a:off x="6676291" y="3840381"/>
              <a:ext cx="18195" cy="14398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cubicBezTo>
                    <a:pt x="69" y="69"/>
                    <a:pt x="46" y="69"/>
                    <a:pt x="46" y="69"/>
                  </a:cubicBez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24"/>
                    <a:pt x="24" y="24"/>
                    <a:pt x="0" y="45"/>
                  </a:cubicBezTo>
                  <a:lnTo>
                    <a:pt x="24" y="69"/>
                  </a:ln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cubicBezTo>
                    <a:pt x="114" y="69"/>
                    <a:pt x="114" y="45"/>
                    <a:pt x="91" y="24"/>
                  </a:cubicBezTo>
                  <a:cubicBezTo>
                    <a:pt x="69" y="0"/>
                    <a:pt x="4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2"/>
            <p:cNvSpPr/>
            <p:nvPr/>
          </p:nvSpPr>
          <p:spPr>
            <a:xfrm>
              <a:off x="6629933" y="3699565"/>
              <a:ext cx="10759" cy="886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29" y="0"/>
                  </a:moveTo>
                  <a:cubicBezTo>
                    <a:pt x="25" y="0"/>
                    <a:pt x="23" y="3"/>
                    <a:pt x="23" y="11"/>
                  </a:cubicBezTo>
                  <a:cubicBezTo>
                    <a:pt x="1" y="11"/>
                    <a:pt x="1" y="32"/>
                    <a:pt x="23" y="56"/>
                  </a:cubicBezTo>
                  <a:lnTo>
                    <a:pt x="46" y="56"/>
                  </a:lnTo>
                  <a:cubicBezTo>
                    <a:pt x="68" y="56"/>
                    <a:pt x="68" y="32"/>
                    <a:pt x="68" y="11"/>
                  </a:cubicBezTo>
                  <a:cubicBezTo>
                    <a:pt x="53" y="11"/>
                    <a:pt x="38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2"/>
            <p:cNvSpPr/>
            <p:nvPr/>
          </p:nvSpPr>
          <p:spPr>
            <a:xfrm>
              <a:off x="6629933" y="3697508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46" y="45"/>
                  </a:lnTo>
                  <a:cubicBezTo>
                    <a:pt x="46" y="69"/>
                    <a:pt x="46" y="69"/>
                    <a:pt x="23" y="69"/>
                  </a:cubicBezTo>
                  <a:lnTo>
                    <a:pt x="23" y="45"/>
                  </a:lnTo>
                  <a:lnTo>
                    <a:pt x="23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1" y="91"/>
                    <a:pt x="23" y="91"/>
                    <a:pt x="23" y="91"/>
                  </a:cubicBezTo>
                  <a:lnTo>
                    <a:pt x="68" y="91"/>
                  </a:lnTo>
                  <a:cubicBezTo>
                    <a:pt x="91" y="69"/>
                    <a:pt x="91" y="45"/>
                    <a:pt x="68" y="24"/>
                  </a:cubicBezTo>
                  <a:cubicBezTo>
                    <a:pt x="46" y="0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2"/>
            <p:cNvSpPr/>
            <p:nvPr/>
          </p:nvSpPr>
          <p:spPr>
            <a:xfrm>
              <a:off x="6437063" y="3605582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6" y="0"/>
                  </a:moveTo>
                  <a:cubicBezTo>
                    <a:pt x="40" y="0"/>
                    <a:pt x="34" y="6"/>
                    <a:pt x="23" y="18"/>
                  </a:cubicBezTo>
                  <a:cubicBezTo>
                    <a:pt x="1" y="18"/>
                    <a:pt x="1" y="39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51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2"/>
            <p:cNvSpPr/>
            <p:nvPr/>
          </p:nvSpPr>
          <p:spPr>
            <a:xfrm>
              <a:off x="6437063" y="3604633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8" y="45"/>
                    <a:pt x="46" y="45"/>
                    <a:pt x="46" y="45"/>
                  </a:cubicBezTo>
                  <a:lnTo>
                    <a:pt x="23" y="45"/>
                  </a:lnTo>
                  <a:lnTo>
                    <a:pt x="23" y="24"/>
                  </a:lnTo>
                  <a:close/>
                  <a:moveTo>
                    <a:pt x="23" y="0"/>
                  </a:moveTo>
                  <a:cubicBezTo>
                    <a:pt x="1" y="24"/>
                    <a:pt x="1" y="24"/>
                    <a:pt x="1" y="45"/>
                  </a:cubicBezTo>
                  <a:lnTo>
                    <a:pt x="1" y="69"/>
                  </a:lnTo>
                  <a:cubicBezTo>
                    <a:pt x="23" y="69"/>
                    <a:pt x="23" y="91"/>
                    <a:pt x="46" y="91"/>
                  </a:cubicBezTo>
                  <a:cubicBezTo>
                    <a:pt x="46" y="91"/>
                    <a:pt x="68" y="91"/>
                    <a:pt x="68" y="69"/>
                  </a:cubicBezTo>
                  <a:cubicBezTo>
                    <a:pt x="91" y="69"/>
                    <a:pt x="91" y="24"/>
                    <a:pt x="68" y="24"/>
                  </a:cubicBezTo>
                  <a:cubicBezTo>
                    <a:pt x="68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2"/>
            <p:cNvSpPr/>
            <p:nvPr/>
          </p:nvSpPr>
          <p:spPr>
            <a:xfrm>
              <a:off x="6497661" y="3683110"/>
              <a:ext cx="11075" cy="9019"/>
            </a:xfrm>
            <a:custGeom>
              <a:avLst/>
              <a:gdLst/>
              <a:ahLst/>
              <a:cxnLst/>
              <a:rect l="l" t="t" r="r" b="b"/>
              <a:pathLst>
                <a:path w="70" h="57" extrusionOk="0">
                  <a:moveTo>
                    <a:pt x="1" y="1"/>
                  </a:moveTo>
                  <a:lnTo>
                    <a:pt x="1" y="46"/>
                  </a:lnTo>
                  <a:cubicBezTo>
                    <a:pt x="1" y="46"/>
                    <a:pt x="11" y="57"/>
                    <a:pt x="25" y="57"/>
                  </a:cubicBezTo>
                  <a:cubicBezTo>
                    <a:pt x="31" y="57"/>
                    <a:pt x="39" y="54"/>
                    <a:pt x="46" y="46"/>
                  </a:cubicBezTo>
                  <a:cubicBezTo>
                    <a:pt x="46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2"/>
            <p:cNvSpPr/>
            <p:nvPr/>
          </p:nvSpPr>
          <p:spPr>
            <a:xfrm>
              <a:off x="6494338" y="3679787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67" y="45"/>
                  </a:lnTo>
                  <a:lnTo>
                    <a:pt x="45" y="67"/>
                  </a:lnTo>
                  <a:lnTo>
                    <a:pt x="45" y="45"/>
                  </a:lnTo>
                  <a:cubicBezTo>
                    <a:pt x="22" y="45"/>
                    <a:pt x="22" y="45"/>
                    <a:pt x="45" y="22"/>
                  </a:cubicBezTo>
                  <a:close/>
                  <a:moveTo>
                    <a:pt x="22" y="0"/>
                  </a:moveTo>
                  <a:cubicBezTo>
                    <a:pt x="0" y="22"/>
                    <a:pt x="0" y="45"/>
                    <a:pt x="0" y="67"/>
                  </a:cubicBezTo>
                  <a:cubicBezTo>
                    <a:pt x="22" y="91"/>
                    <a:pt x="22" y="91"/>
                    <a:pt x="45" y="91"/>
                  </a:cubicBezTo>
                  <a:lnTo>
                    <a:pt x="67" y="91"/>
                  </a:lnTo>
                  <a:cubicBezTo>
                    <a:pt x="90" y="67"/>
                    <a:pt x="90" y="67"/>
                    <a:pt x="90" y="45"/>
                  </a:cubicBezTo>
                  <a:lnTo>
                    <a:pt x="90" y="22"/>
                  </a:ln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2"/>
            <p:cNvSpPr/>
            <p:nvPr/>
          </p:nvSpPr>
          <p:spPr>
            <a:xfrm>
              <a:off x="6429943" y="3672668"/>
              <a:ext cx="10759" cy="10601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22" y="0"/>
                  </a:moveTo>
                  <a:cubicBezTo>
                    <a:pt x="1" y="22"/>
                    <a:pt x="1" y="45"/>
                    <a:pt x="1" y="45"/>
                  </a:cubicBezTo>
                  <a:cubicBezTo>
                    <a:pt x="22" y="67"/>
                    <a:pt x="46" y="67"/>
                    <a:pt x="46" y="67"/>
                  </a:cubicBezTo>
                  <a:cubicBezTo>
                    <a:pt x="68" y="45"/>
                    <a:pt x="68" y="22"/>
                    <a:pt x="46" y="22"/>
                  </a:cubicBezTo>
                  <a:cubicBezTo>
                    <a:pt x="46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2"/>
            <p:cNvSpPr/>
            <p:nvPr/>
          </p:nvSpPr>
          <p:spPr>
            <a:xfrm>
              <a:off x="6426304" y="3669820"/>
              <a:ext cx="18037" cy="17246"/>
            </a:xfrm>
            <a:custGeom>
              <a:avLst/>
              <a:gdLst/>
              <a:ahLst/>
              <a:cxnLst/>
              <a:rect l="l" t="t" r="r" b="b"/>
              <a:pathLst>
                <a:path w="114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cubicBezTo>
                    <a:pt x="24" y="85"/>
                    <a:pt x="45" y="85"/>
                    <a:pt x="45" y="108"/>
                  </a:cubicBezTo>
                  <a:cubicBezTo>
                    <a:pt x="69" y="108"/>
                    <a:pt x="69" y="85"/>
                    <a:pt x="91" y="85"/>
                  </a:cubicBezTo>
                  <a:cubicBezTo>
                    <a:pt x="91" y="63"/>
                    <a:pt x="114" y="40"/>
                    <a:pt x="91" y="18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2"/>
            <p:cNvSpPr/>
            <p:nvPr/>
          </p:nvSpPr>
          <p:spPr>
            <a:xfrm>
              <a:off x="6504781" y="3615392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23"/>
                    <a:pt x="1" y="46"/>
                  </a:cubicBezTo>
                  <a:cubicBezTo>
                    <a:pt x="13" y="57"/>
                    <a:pt x="24" y="62"/>
                    <a:pt x="32" y="62"/>
                  </a:cubicBezTo>
                  <a:cubicBezTo>
                    <a:pt x="41" y="62"/>
                    <a:pt x="46" y="57"/>
                    <a:pt x="46" y="46"/>
                  </a:cubicBezTo>
                  <a:cubicBezTo>
                    <a:pt x="69" y="46"/>
                    <a:pt x="69" y="23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2"/>
            <p:cNvSpPr/>
            <p:nvPr/>
          </p:nvSpPr>
          <p:spPr>
            <a:xfrm>
              <a:off x="6501458" y="3612702"/>
              <a:ext cx="17879" cy="13449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18"/>
                    <a:pt x="0" y="63"/>
                    <a:pt x="22" y="63"/>
                  </a:cubicBezTo>
                  <a:cubicBezTo>
                    <a:pt x="22" y="85"/>
                    <a:pt x="45" y="85"/>
                    <a:pt x="67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2"/>
            <p:cNvSpPr/>
            <p:nvPr/>
          </p:nvSpPr>
          <p:spPr>
            <a:xfrm>
              <a:off x="6487060" y="3748455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39"/>
                    <a:pt x="23" y="63"/>
                  </a:cubicBezTo>
                  <a:lnTo>
                    <a:pt x="46" y="63"/>
                  </a:lnTo>
                  <a:cubicBezTo>
                    <a:pt x="68" y="39"/>
                    <a:pt x="68" y="39"/>
                    <a:pt x="68" y="18"/>
                  </a:cubicBez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2"/>
            <p:cNvSpPr/>
            <p:nvPr/>
          </p:nvSpPr>
          <p:spPr>
            <a:xfrm>
              <a:off x="6483421" y="3747506"/>
              <a:ext cx="18195" cy="14398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cubicBezTo>
                    <a:pt x="69" y="53"/>
                    <a:pt x="66" y="56"/>
                    <a:pt x="63" y="56"/>
                  </a:cubicBezTo>
                  <a:cubicBezTo>
                    <a:pt x="56" y="56"/>
                    <a:pt x="46" y="45"/>
                    <a:pt x="46" y="45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24"/>
                    <a:pt x="0" y="45"/>
                    <a:pt x="24" y="69"/>
                  </a:cubicBezTo>
                  <a:cubicBezTo>
                    <a:pt x="24" y="91"/>
                    <a:pt x="46" y="91"/>
                    <a:pt x="69" y="91"/>
                  </a:cubicBezTo>
                  <a:lnTo>
                    <a:pt x="91" y="69"/>
                  </a:lnTo>
                  <a:cubicBezTo>
                    <a:pt x="91" y="69"/>
                    <a:pt x="114" y="69"/>
                    <a:pt x="114" y="45"/>
                  </a:cubicBezTo>
                  <a:cubicBezTo>
                    <a:pt x="114" y="24"/>
                    <a:pt x="114" y="24"/>
                    <a:pt x="91" y="24"/>
                  </a:cubicBezTo>
                  <a:cubicBezTo>
                    <a:pt x="91" y="0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2"/>
            <p:cNvSpPr/>
            <p:nvPr/>
          </p:nvSpPr>
          <p:spPr>
            <a:xfrm>
              <a:off x="6562057" y="3690388"/>
              <a:ext cx="10917" cy="1091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69"/>
                    <a:pt x="45" y="69"/>
                    <a:pt x="69" y="69"/>
                  </a:cubicBezTo>
                  <a:lnTo>
                    <a:pt x="69" y="24"/>
                  </a:lnTo>
                  <a:cubicBezTo>
                    <a:pt x="45" y="0"/>
                    <a:pt x="45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2"/>
            <p:cNvSpPr/>
            <p:nvPr/>
          </p:nvSpPr>
          <p:spPr>
            <a:xfrm>
              <a:off x="6562057" y="3687698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1"/>
                  </a:moveTo>
                  <a:cubicBezTo>
                    <a:pt x="69" y="41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1"/>
                  </a:lnTo>
                  <a:close/>
                  <a:moveTo>
                    <a:pt x="46" y="1"/>
                  </a:moveTo>
                  <a:cubicBezTo>
                    <a:pt x="35" y="1"/>
                    <a:pt x="24" y="6"/>
                    <a:pt x="24" y="17"/>
                  </a:cubicBezTo>
                  <a:cubicBezTo>
                    <a:pt x="0" y="17"/>
                    <a:pt x="0" y="41"/>
                    <a:pt x="0" y="41"/>
                  </a:cubicBezTo>
                  <a:lnTo>
                    <a:pt x="0" y="86"/>
                  </a:lnTo>
                  <a:lnTo>
                    <a:pt x="69" y="86"/>
                  </a:lnTo>
                  <a:cubicBezTo>
                    <a:pt x="90" y="62"/>
                    <a:pt x="90" y="41"/>
                    <a:pt x="69" y="17"/>
                  </a:cubicBezTo>
                  <a:cubicBezTo>
                    <a:pt x="69" y="6"/>
                    <a:pt x="57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2"/>
            <p:cNvSpPr/>
            <p:nvPr/>
          </p:nvSpPr>
          <p:spPr>
            <a:xfrm>
              <a:off x="6512059" y="3547516"/>
              <a:ext cx="10917" cy="1091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23" y="0"/>
                  </a:moveTo>
                  <a:cubicBezTo>
                    <a:pt x="23" y="24"/>
                    <a:pt x="0" y="45"/>
                    <a:pt x="23" y="45"/>
                  </a:cubicBezTo>
                  <a:cubicBezTo>
                    <a:pt x="23" y="69"/>
                    <a:pt x="45" y="69"/>
                    <a:pt x="69" y="69"/>
                  </a:cubicBezTo>
                  <a:lnTo>
                    <a:pt x="69" y="24"/>
                  </a:lnTo>
                  <a:cubicBezTo>
                    <a:pt x="69" y="0"/>
                    <a:pt x="45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2"/>
            <p:cNvSpPr/>
            <p:nvPr/>
          </p:nvSpPr>
          <p:spPr>
            <a:xfrm>
              <a:off x="6512059" y="3544826"/>
              <a:ext cx="14398" cy="1708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1"/>
                  </a:moveTo>
                  <a:lnTo>
                    <a:pt x="69" y="62"/>
                  </a:lnTo>
                  <a:lnTo>
                    <a:pt x="23" y="62"/>
                  </a:lnTo>
                  <a:cubicBezTo>
                    <a:pt x="23" y="62"/>
                    <a:pt x="23" y="41"/>
                    <a:pt x="45" y="41"/>
                  </a:cubicBez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0" y="41"/>
                    <a:pt x="0" y="62"/>
                    <a:pt x="0" y="86"/>
                  </a:cubicBezTo>
                  <a:cubicBezTo>
                    <a:pt x="23" y="86"/>
                    <a:pt x="23" y="107"/>
                    <a:pt x="45" y="107"/>
                  </a:cubicBezTo>
                  <a:lnTo>
                    <a:pt x="69" y="86"/>
                  </a:lnTo>
                  <a:cubicBezTo>
                    <a:pt x="90" y="86"/>
                    <a:pt x="90" y="62"/>
                    <a:pt x="90" y="62"/>
                  </a:cubicBezTo>
                  <a:lnTo>
                    <a:pt x="90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2"/>
            <p:cNvSpPr/>
            <p:nvPr/>
          </p:nvSpPr>
          <p:spPr>
            <a:xfrm>
              <a:off x="6554778" y="3758265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23"/>
                    <a:pt x="1" y="46"/>
                  </a:cubicBezTo>
                  <a:cubicBezTo>
                    <a:pt x="13" y="57"/>
                    <a:pt x="24" y="62"/>
                    <a:pt x="32" y="62"/>
                  </a:cubicBezTo>
                  <a:cubicBezTo>
                    <a:pt x="41" y="62"/>
                    <a:pt x="46" y="57"/>
                    <a:pt x="46" y="46"/>
                  </a:cubicBezTo>
                  <a:cubicBezTo>
                    <a:pt x="70" y="46"/>
                    <a:pt x="70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2"/>
            <p:cNvSpPr/>
            <p:nvPr/>
          </p:nvSpPr>
          <p:spPr>
            <a:xfrm>
              <a:off x="6551456" y="3755575"/>
              <a:ext cx="17879" cy="13449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1" y="30"/>
                  </a:moveTo>
                  <a:cubicBezTo>
                    <a:pt x="57" y="30"/>
                    <a:pt x="67" y="40"/>
                    <a:pt x="67" y="40"/>
                  </a:cubicBez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ubicBezTo>
                    <a:pt x="45" y="32"/>
                    <a:pt x="48" y="30"/>
                    <a:pt x="51" y="30"/>
                  </a:cubicBez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18"/>
                    <a:pt x="0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lnTo>
                    <a:pt x="91" y="85"/>
                  </a:lnTo>
                  <a:cubicBezTo>
                    <a:pt x="91" y="63"/>
                    <a:pt x="112" y="40"/>
                    <a:pt x="91" y="18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2"/>
            <p:cNvSpPr/>
            <p:nvPr/>
          </p:nvSpPr>
          <p:spPr>
            <a:xfrm>
              <a:off x="6322828" y="3454641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6" y="45"/>
                  </a:cubicBezTo>
                  <a:cubicBezTo>
                    <a:pt x="67" y="45"/>
                    <a:pt x="67" y="24"/>
                    <a:pt x="46" y="24"/>
                  </a:cubicBezTo>
                  <a:cubicBezTo>
                    <a:pt x="46" y="0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62"/>
            <p:cNvSpPr/>
            <p:nvPr/>
          </p:nvSpPr>
          <p:spPr>
            <a:xfrm>
              <a:off x="6319031" y="3451951"/>
              <a:ext cx="14556" cy="13607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1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41"/>
                    <a:pt x="46" y="41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lnTo>
                    <a:pt x="1" y="41"/>
                  </a:lnTo>
                  <a:cubicBezTo>
                    <a:pt x="1" y="62"/>
                    <a:pt x="1" y="62"/>
                    <a:pt x="24" y="86"/>
                  </a:cubicBezTo>
                  <a:lnTo>
                    <a:pt x="70" y="86"/>
                  </a:lnTo>
                  <a:cubicBezTo>
                    <a:pt x="91" y="62"/>
                    <a:pt x="91" y="41"/>
                    <a:pt x="91" y="17"/>
                  </a:cubicBez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62"/>
            <p:cNvSpPr/>
            <p:nvPr/>
          </p:nvSpPr>
          <p:spPr>
            <a:xfrm>
              <a:off x="6379946" y="3530586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22" y="62"/>
                    <a:pt x="46" y="62"/>
                    <a:pt x="46" y="62"/>
                  </a:cubicBezTo>
                  <a:cubicBezTo>
                    <a:pt x="67" y="40"/>
                    <a:pt x="67" y="17"/>
                    <a:pt x="67" y="17"/>
                  </a:cubicBez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2"/>
            <p:cNvSpPr/>
            <p:nvPr/>
          </p:nvSpPr>
          <p:spPr>
            <a:xfrm>
              <a:off x="6376306" y="3529795"/>
              <a:ext cx="18037" cy="14398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0" y="22"/>
                    <a:pt x="0" y="45"/>
                    <a:pt x="24" y="67"/>
                  </a:cubicBez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cubicBezTo>
                    <a:pt x="114" y="22"/>
                    <a:pt x="90" y="22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2"/>
            <p:cNvSpPr/>
            <p:nvPr/>
          </p:nvSpPr>
          <p:spPr>
            <a:xfrm>
              <a:off x="6304791" y="3587704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62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2"/>
            <p:cNvSpPr/>
            <p:nvPr/>
          </p:nvSpPr>
          <p:spPr>
            <a:xfrm>
              <a:off x="6301468" y="3586912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67"/>
                    <a:pt x="45" y="67"/>
                    <a:pt x="45" y="67"/>
                  </a:cubicBez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0" y="22"/>
                    <a:pt x="0" y="46"/>
                    <a:pt x="22" y="67"/>
                  </a:cubicBezTo>
                  <a:cubicBezTo>
                    <a:pt x="22" y="91"/>
                    <a:pt x="22" y="91"/>
                    <a:pt x="45" y="91"/>
                  </a:cubicBezTo>
                  <a:cubicBezTo>
                    <a:pt x="67" y="91"/>
                    <a:pt x="67" y="91"/>
                    <a:pt x="67" y="67"/>
                  </a:cubicBezTo>
                  <a:cubicBezTo>
                    <a:pt x="90" y="67"/>
                    <a:pt x="90" y="67"/>
                    <a:pt x="90" y="46"/>
                  </a:cubicBezTo>
                  <a:lnTo>
                    <a:pt x="90" y="22"/>
                  </a:lnTo>
                  <a:cubicBezTo>
                    <a:pt x="67" y="0"/>
                    <a:pt x="45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2"/>
            <p:cNvSpPr/>
            <p:nvPr/>
          </p:nvSpPr>
          <p:spPr>
            <a:xfrm>
              <a:off x="6311911" y="3522675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30" y="61"/>
                    <a:pt x="38" y="61"/>
                  </a:cubicBezTo>
                  <a:cubicBezTo>
                    <a:pt x="46" y="61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2"/>
            <p:cNvSpPr/>
            <p:nvPr/>
          </p:nvSpPr>
          <p:spPr>
            <a:xfrm>
              <a:off x="6311911" y="3519827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lnTo>
                    <a:pt x="46" y="63"/>
                  </a:lnTo>
                  <a:lnTo>
                    <a:pt x="24" y="63"/>
                  </a:lnTo>
                  <a:lnTo>
                    <a:pt x="24" y="40"/>
                  </a:lnTo>
                  <a:lnTo>
                    <a:pt x="46" y="18"/>
                  </a:ln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8"/>
                  </a:cubicBezTo>
                  <a:cubicBezTo>
                    <a:pt x="1" y="18"/>
                    <a:pt x="1" y="18"/>
                    <a:pt x="1" y="40"/>
                  </a:cubicBezTo>
                  <a:lnTo>
                    <a:pt x="1" y="63"/>
                  </a:lnTo>
                  <a:cubicBezTo>
                    <a:pt x="1" y="85"/>
                    <a:pt x="24" y="85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2"/>
            <p:cNvSpPr/>
            <p:nvPr/>
          </p:nvSpPr>
          <p:spPr>
            <a:xfrm>
              <a:off x="6387065" y="3462710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54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22" y="18"/>
                    <a:pt x="1" y="39"/>
                    <a:pt x="22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68" y="6"/>
                    <a:pt x="6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2"/>
            <p:cNvSpPr/>
            <p:nvPr/>
          </p:nvSpPr>
          <p:spPr>
            <a:xfrm>
              <a:off x="6387065" y="3461761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5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1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9"/>
                  </a:cubicBezTo>
                  <a:cubicBezTo>
                    <a:pt x="91" y="69"/>
                    <a:pt x="91" y="69"/>
                    <a:pt x="91" y="45"/>
                  </a:cubicBezTo>
                  <a:lnTo>
                    <a:pt x="91" y="24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2"/>
            <p:cNvSpPr/>
            <p:nvPr/>
          </p:nvSpPr>
          <p:spPr>
            <a:xfrm>
              <a:off x="6372826" y="3597513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0"/>
                  </a:moveTo>
                  <a:lnTo>
                    <a:pt x="0" y="45"/>
                  </a:lnTo>
                  <a:cubicBezTo>
                    <a:pt x="0" y="57"/>
                    <a:pt x="6" y="63"/>
                    <a:pt x="14" y="63"/>
                  </a:cubicBezTo>
                  <a:cubicBezTo>
                    <a:pt x="23" y="63"/>
                    <a:pt x="34" y="57"/>
                    <a:pt x="46" y="45"/>
                  </a:cubicBezTo>
                  <a:cubicBezTo>
                    <a:pt x="46" y="45"/>
                    <a:pt x="67" y="24"/>
                    <a:pt x="46" y="24"/>
                  </a:cubicBezTo>
                  <a:cubicBezTo>
                    <a:pt x="46" y="0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2"/>
            <p:cNvSpPr/>
            <p:nvPr/>
          </p:nvSpPr>
          <p:spPr>
            <a:xfrm>
              <a:off x="6369187" y="3594823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1"/>
                  </a:moveTo>
                  <a:cubicBezTo>
                    <a:pt x="69" y="62"/>
                    <a:pt x="69" y="62"/>
                    <a:pt x="45" y="62"/>
                  </a:cubicBezTo>
                  <a:lnTo>
                    <a:pt x="23" y="62"/>
                  </a:lnTo>
                  <a:cubicBezTo>
                    <a:pt x="23" y="41"/>
                    <a:pt x="23" y="41"/>
                    <a:pt x="45" y="41"/>
                  </a:cubicBez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0" y="17"/>
                    <a:pt x="0" y="62"/>
                    <a:pt x="0" y="86"/>
                  </a:cubicBezTo>
                  <a:lnTo>
                    <a:pt x="69" y="86"/>
                  </a:lnTo>
                  <a:cubicBezTo>
                    <a:pt x="90" y="86"/>
                    <a:pt x="90" y="62"/>
                    <a:pt x="90" y="62"/>
                  </a:cubicBezTo>
                  <a:lnTo>
                    <a:pt x="90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2"/>
            <p:cNvSpPr/>
            <p:nvPr/>
          </p:nvSpPr>
          <p:spPr>
            <a:xfrm>
              <a:off x="6447664" y="3540238"/>
              <a:ext cx="11075" cy="9019"/>
            </a:xfrm>
            <a:custGeom>
              <a:avLst/>
              <a:gdLst/>
              <a:ahLst/>
              <a:cxnLst/>
              <a:rect l="l" t="t" r="r" b="b"/>
              <a:pathLst>
                <a:path w="70" h="57" extrusionOk="0">
                  <a:moveTo>
                    <a:pt x="1" y="1"/>
                  </a:moveTo>
                  <a:lnTo>
                    <a:pt x="1" y="46"/>
                  </a:lnTo>
                  <a:cubicBezTo>
                    <a:pt x="16" y="46"/>
                    <a:pt x="22" y="57"/>
                    <a:pt x="30" y="57"/>
                  </a:cubicBezTo>
                  <a:cubicBezTo>
                    <a:pt x="34" y="57"/>
                    <a:pt x="39" y="54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2"/>
            <p:cNvSpPr/>
            <p:nvPr/>
          </p:nvSpPr>
          <p:spPr>
            <a:xfrm>
              <a:off x="6444183" y="3536915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68" y="22"/>
                    <a:pt x="68" y="45"/>
                  </a:cubicBez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23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23" y="91"/>
                    <a:pt x="46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5"/>
                  </a:cubicBezTo>
                  <a:lnTo>
                    <a:pt x="91" y="22"/>
                  </a:lnTo>
                  <a:cubicBezTo>
                    <a:pt x="68" y="0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62"/>
            <p:cNvSpPr/>
            <p:nvPr/>
          </p:nvSpPr>
          <p:spPr>
            <a:xfrm>
              <a:off x="6397666" y="3397523"/>
              <a:ext cx="11075" cy="8860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" y="0"/>
                    <a:pt x="1" y="23"/>
                    <a:pt x="1" y="45"/>
                  </a:cubicBezTo>
                  <a:cubicBezTo>
                    <a:pt x="16" y="45"/>
                    <a:pt x="31" y="56"/>
                    <a:pt x="39" y="56"/>
                  </a:cubicBezTo>
                  <a:cubicBezTo>
                    <a:pt x="43" y="56"/>
                    <a:pt x="46" y="53"/>
                    <a:pt x="46" y="45"/>
                  </a:cubicBezTo>
                  <a:cubicBezTo>
                    <a:pt x="69" y="45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62"/>
            <p:cNvSpPr/>
            <p:nvPr/>
          </p:nvSpPr>
          <p:spPr>
            <a:xfrm>
              <a:off x="6394185" y="3394042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8" y="22"/>
                    <a:pt x="68" y="45"/>
                    <a:pt x="68" y="45"/>
                  </a:cubicBez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68" y="0"/>
                  </a:moveTo>
                  <a:cubicBezTo>
                    <a:pt x="46" y="0"/>
                    <a:pt x="46" y="0"/>
                    <a:pt x="23" y="22"/>
                  </a:cubicBez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2"/>
            <p:cNvSpPr/>
            <p:nvPr/>
          </p:nvSpPr>
          <p:spPr>
            <a:xfrm>
              <a:off x="6361908" y="3665548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0"/>
                    <a:pt x="1" y="22"/>
                    <a:pt x="24" y="45"/>
                  </a:cubicBezTo>
                  <a:cubicBezTo>
                    <a:pt x="24" y="56"/>
                    <a:pt x="30" y="61"/>
                    <a:pt x="35" y="61"/>
                  </a:cubicBezTo>
                  <a:cubicBezTo>
                    <a:pt x="41" y="61"/>
                    <a:pt x="46" y="56"/>
                    <a:pt x="46" y="45"/>
                  </a:cubicBezTo>
                  <a:cubicBezTo>
                    <a:pt x="69" y="45"/>
                    <a:pt x="69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2"/>
            <p:cNvSpPr/>
            <p:nvPr/>
          </p:nvSpPr>
          <p:spPr>
            <a:xfrm>
              <a:off x="6361908" y="3662700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lnTo>
                    <a:pt x="46" y="63"/>
                  </a:lnTo>
                  <a:lnTo>
                    <a:pt x="24" y="63"/>
                  </a:lnTo>
                  <a:lnTo>
                    <a:pt x="24" y="40"/>
                  </a:ln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0"/>
                  </a:moveTo>
                  <a:cubicBezTo>
                    <a:pt x="24" y="0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4" y="85"/>
                    <a:pt x="46" y="85"/>
                  </a:cubicBezTo>
                  <a:lnTo>
                    <a:pt x="69" y="85"/>
                  </a:lnTo>
                  <a:cubicBezTo>
                    <a:pt x="69" y="63"/>
                    <a:pt x="69" y="63"/>
                    <a:pt x="91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2"/>
            <p:cNvSpPr/>
            <p:nvPr/>
          </p:nvSpPr>
          <p:spPr>
            <a:xfrm>
              <a:off x="6261914" y="3379803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30" y="61"/>
                    <a:pt x="38" y="61"/>
                  </a:cubicBezTo>
                  <a:cubicBezTo>
                    <a:pt x="46" y="61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2"/>
            <p:cNvSpPr/>
            <p:nvPr/>
          </p:nvSpPr>
          <p:spPr>
            <a:xfrm>
              <a:off x="6261914" y="3376005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6"/>
                  </a:moveTo>
                  <a:lnTo>
                    <a:pt x="46" y="69"/>
                  </a:lnTo>
                  <a:lnTo>
                    <a:pt x="24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69"/>
                    <a:pt x="1" y="69"/>
                  </a:cubicBezTo>
                  <a:cubicBezTo>
                    <a:pt x="24" y="91"/>
                    <a:pt x="24" y="91"/>
                    <a:pt x="46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2"/>
            <p:cNvSpPr/>
            <p:nvPr/>
          </p:nvSpPr>
          <p:spPr>
            <a:xfrm>
              <a:off x="6197676" y="3369835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2"/>
            <p:cNvSpPr/>
            <p:nvPr/>
          </p:nvSpPr>
          <p:spPr>
            <a:xfrm>
              <a:off x="6194195" y="3367461"/>
              <a:ext cx="14556" cy="15822"/>
            </a:xfrm>
            <a:custGeom>
              <a:avLst/>
              <a:gdLst/>
              <a:ahLst/>
              <a:cxnLst/>
              <a:rect l="l" t="t" r="r" b="b"/>
              <a:pathLst>
                <a:path w="92" h="100" extrusionOk="0">
                  <a:moveTo>
                    <a:pt x="68" y="33"/>
                  </a:moveTo>
                  <a:lnTo>
                    <a:pt x="68" y="55"/>
                  </a:lnTo>
                  <a:lnTo>
                    <a:pt x="46" y="55"/>
                  </a:lnTo>
                  <a:cubicBezTo>
                    <a:pt x="22" y="55"/>
                    <a:pt x="22" y="33"/>
                    <a:pt x="46" y="33"/>
                  </a:cubicBezTo>
                  <a:close/>
                  <a:moveTo>
                    <a:pt x="43" y="0"/>
                  </a:moveTo>
                  <a:cubicBezTo>
                    <a:pt x="36" y="0"/>
                    <a:pt x="29" y="3"/>
                    <a:pt x="22" y="9"/>
                  </a:cubicBezTo>
                  <a:cubicBezTo>
                    <a:pt x="1" y="33"/>
                    <a:pt x="1" y="55"/>
                    <a:pt x="22" y="78"/>
                  </a:cubicBezTo>
                  <a:cubicBezTo>
                    <a:pt x="22" y="78"/>
                    <a:pt x="22" y="100"/>
                    <a:pt x="46" y="100"/>
                  </a:cubicBezTo>
                  <a:cubicBezTo>
                    <a:pt x="68" y="100"/>
                    <a:pt x="68" y="100"/>
                    <a:pt x="68" y="78"/>
                  </a:cubicBezTo>
                  <a:cubicBezTo>
                    <a:pt x="91" y="78"/>
                    <a:pt x="91" y="33"/>
                    <a:pt x="91" y="33"/>
                  </a:cubicBezTo>
                  <a:cubicBezTo>
                    <a:pt x="74" y="16"/>
                    <a:pt x="59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2"/>
            <p:cNvSpPr/>
            <p:nvPr/>
          </p:nvSpPr>
          <p:spPr>
            <a:xfrm>
              <a:off x="6272831" y="3311768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0"/>
                  </a:moveTo>
                  <a:cubicBezTo>
                    <a:pt x="0" y="24"/>
                    <a:pt x="0" y="45"/>
                    <a:pt x="0" y="45"/>
                  </a:cubicBez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24"/>
                  </a:cubicBezTo>
                  <a:cubicBezTo>
                    <a:pt x="46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2"/>
            <p:cNvSpPr/>
            <p:nvPr/>
          </p:nvSpPr>
          <p:spPr>
            <a:xfrm>
              <a:off x="6269033" y="3308287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46"/>
                  </a:moveTo>
                  <a:lnTo>
                    <a:pt x="70" y="67"/>
                  </a:lnTo>
                  <a:lnTo>
                    <a:pt x="46" y="67"/>
                  </a:lnTo>
                  <a:lnTo>
                    <a:pt x="46" y="46"/>
                  </a:lnTo>
                  <a:close/>
                  <a:moveTo>
                    <a:pt x="70" y="1"/>
                  </a:moveTo>
                  <a:cubicBezTo>
                    <a:pt x="46" y="1"/>
                    <a:pt x="46" y="22"/>
                    <a:pt x="24" y="22"/>
                  </a:cubicBezTo>
                  <a:cubicBezTo>
                    <a:pt x="1" y="46"/>
                    <a:pt x="1" y="67"/>
                    <a:pt x="24" y="91"/>
                  </a:cubicBezTo>
                  <a:lnTo>
                    <a:pt x="91" y="91"/>
                  </a:lnTo>
                  <a:lnTo>
                    <a:pt x="91" y="67"/>
                  </a:lnTo>
                  <a:lnTo>
                    <a:pt x="91" y="22"/>
                  </a:lnTo>
                  <a:cubicBezTo>
                    <a:pt x="91" y="22"/>
                    <a:pt x="70" y="22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2"/>
            <p:cNvSpPr/>
            <p:nvPr/>
          </p:nvSpPr>
          <p:spPr>
            <a:xfrm>
              <a:off x="6254794" y="3445939"/>
              <a:ext cx="11075" cy="8860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0" y="0"/>
                  </a:moveTo>
                  <a:cubicBezTo>
                    <a:pt x="27" y="0"/>
                    <a:pt x="24" y="3"/>
                    <a:pt x="24" y="10"/>
                  </a:cubicBezTo>
                  <a:cubicBezTo>
                    <a:pt x="1" y="10"/>
                    <a:pt x="1" y="34"/>
                    <a:pt x="1" y="55"/>
                  </a:cubicBezTo>
                  <a:lnTo>
                    <a:pt x="46" y="55"/>
                  </a:lnTo>
                  <a:cubicBezTo>
                    <a:pt x="69" y="55"/>
                    <a:pt x="69" y="34"/>
                    <a:pt x="46" y="10"/>
                  </a:cubicBezTo>
                  <a:cubicBezTo>
                    <a:pt x="46" y="10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2"/>
            <p:cNvSpPr/>
            <p:nvPr/>
          </p:nvSpPr>
          <p:spPr>
            <a:xfrm>
              <a:off x="6251313" y="3444040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2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6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91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2"/>
            <p:cNvSpPr/>
            <p:nvPr/>
          </p:nvSpPr>
          <p:spPr>
            <a:xfrm>
              <a:off x="6329948" y="3387714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40"/>
                  </a:cubicBezTo>
                  <a:cubicBezTo>
                    <a:pt x="22" y="62"/>
                    <a:pt x="46" y="62"/>
                    <a:pt x="46" y="62"/>
                  </a:cubicBezTo>
                  <a:cubicBezTo>
                    <a:pt x="67" y="40"/>
                    <a:pt x="67" y="17"/>
                    <a:pt x="67" y="17"/>
                  </a:cubicBez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2"/>
            <p:cNvSpPr/>
            <p:nvPr/>
          </p:nvSpPr>
          <p:spPr>
            <a:xfrm>
              <a:off x="6329948" y="3385182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46" y="33"/>
                  </a:moveTo>
                  <a:lnTo>
                    <a:pt x="46" y="56"/>
                  </a:lnTo>
                  <a:lnTo>
                    <a:pt x="22" y="56"/>
                  </a:lnTo>
                  <a:lnTo>
                    <a:pt x="22" y="33"/>
                  </a:lnTo>
                  <a:close/>
                  <a:moveTo>
                    <a:pt x="28" y="1"/>
                  </a:moveTo>
                  <a:cubicBezTo>
                    <a:pt x="18" y="1"/>
                    <a:pt x="8" y="3"/>
                    <a:pt x="1" y="11"/>
                  </a:cubicBezTo>
                  <a:lnTo>
                    <a:pt x="1" y="33"/>
                  </a:lnTo>
                  <a:lnTo>
                    <a:pt x="1" y="78"/>
                  </a:lnTo>
                  <a:cubicBezTo>
                    <a:pt x="1" y="78"/>
                    <a:pt x="22" y="101"/>
                    <a:pt x="46" y="101"/>
                  </a:cubicBezTo>
                  <a:lnTo>
                    <a:pt x="67" y="78"/>
                  </a:lnTo>
                  <a:cubicBezTo>
                    <a:pt x="91" y="78"/>
                    <a:pt x="91" y="33"/>
                    <a:pt x="67" y="11"/>
                  </a:cubicBezTo>
                  <a:cubicBezTo>
                    <a:pt x="67" y="11"/>
                    <a:pt x="47" y="1"/>
                    <a:pt x="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2"/>
            <p:cNvSpPr/>
            <p:nvPr/>
          </p:nvSpPr>
          <p:spPr>
            <a:xfrm>
              <a:off x="6279951" y="3244841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40"/>
                  </a:cubicBezTo>
                  <a:cubicBezTo>
                    <a:pt x="22" y="62"/>
                    <a:pt x="46" y="62"/>
                    <a:pt x="67" y="62"/>
                  </a:cubicBez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2"/>
            <p:cNvSpPr/>
            <p:nvPr/>
          </p:nvSpPr>
          <p:spPr>
            <a:xfrm>
              <a:off x="6279951" y="3242310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46" y="33"/>
                  </a:moveTo>
                  <a:cubicBezTo>
                    <a:pt x="67" y="56"/>
                    <a:pt x="67" y="56"/>
                    <a:pt x="46" y="56"/>
                  </a:cubicBezTo>
                  <a:lnTo>
                    <a:pt x="22" y="56"/>
                  </a:lnTo>
                  <a:lnTo>
                    <a:pt x="22" y="33"/>
                  </a:lnTo>
                  <a:close/>
                  <a:moveTo>
                    <a:pt x="34" y="1"/>
                  </a:moveTo>
                  <a:cubicBezTo>
                    <a:pt x="27" y="1"/>
                    <a:pt x="22" y="3"/>
                    <a:pt x="22" y="11"/>
                  </a:cubicBezTo>
                  <a:cubicBezTo>
                    <a:pt x="1" y="33"/>
                    <a:pt x="1" y="56"/>
                    <a:pt x="1" y="78"/>
                  </a:cubicBezTo>
                  <a:cubicBezTo>
                    <a:pt x="22" y="78"/>
                    <a:pt x="22" y="101"/>
                    <a:pt x="46" y="101"/>
                  </a:cubicBezTo>
                  <a:cubicBezTo>
                    <a:pt x="46" y="101"/>
                    <a:pt x="67" y="101"/>
                    <a:pt x="67" y="78"/>
                  </a:cubicBezTo>
                  <a:cubicBezTo>
                    <a:pt x="91" y="78"/>
                    <a:pt x="91" y="33"/>
                    <a:pt x="67" y="11"/>
                  </a:cubicBezTo>
                  <a:cubicBezTo>
                    <a:pt x="67" y="11"/>
                    <a:pt x="47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2"/>
            <p:cNvSpPr/>
            <p:nvPr/>
          </p:nvSpPr>
          <p:spPr>
            <a:xfrm>
              <a:off x="6340549" y="3319837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46" y="40"/>
                    <a:pt x="69" y="40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2"/>
            <p:cNvSpPr/>
            <p:nvPr/>
          </p:nvSpPr>
          <p:spPr>
            <a:xfrm>
              <a:off x="6337068" y="3318888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2" y="46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24"/>
                  </a:cubicBezTo>
                  <a:cubicBezTo>
                    <a:pt x="68" y="0"/>
                    <a:pt x="46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2"/>
            <p:cNvSpPr/>
            <p:nvPr/>
          </p:nvSpPr>
          <p:spPr>
            <a:xfrm>
              <a:off x="6244193" y="3512707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54" y="0"/>
                  </a:moveTo>
                  <a:cubicBezTo>
                    <a:pt x="46" y="0"/>
                    <a:pt x="34" y="6"/>
                    <a:pt x="22" y="18"/>
                  </a:cubicBezTo>
                  <a:cubicBezTo>
                    <a:pt x="22" y="18"/>
                    <a:pt x="1" y="40"/>
                    <a:pt x="22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68" y="6"/>
                    <a:pt x="6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2"/>
            <p:cNvSpPr/>
            <p:nvPr/>
          </p:nvSpPr>
          <p:spPr>
            <a:xfrm>
              <a:off x="6244193" y="3510176"/>
              <a:ext cx="14556" cy="15980"/>
            </a:xfrm>
            <a:custGeom>
              <a:avLst/>
              <a:gdLst/>
              <a:ahLst/>
              <a:cxnLst/>
              <a:rect l="l" t="t" r="r" b="b"/>
              <a:pathLst>
                <a:path w="92" h="101" extrusionOk="0">
                  <a:moveTo>
                    <a:pt x="68" y="34"/>
                  </a:moveTo>
                  <a:lnTo>
                    <a:pt x="68" y="56"/>
                  </a:lnTo>
                  <a:lnTo>
                    <a:pt x="22" y="56"/>
                  </a:lnTo>
                  <a:cubicBezTo>
                    <a:pt x="22" y="34"/>
                    <a:pt x="22" y="34"/>
                    <a:pt x="46" y="34"/>
                  </a:cubicBezTo>
                  <a:close/>
                  <a:moveTo>
                    <a:pt x="45" y="1"/>
                  </a:moveTo>
                  <a:cubicBezTo>
                    <a:pt x="38" y="1"/>
                    <a:pt x="30" y="3"/>
                    <a:pt x="22" y="10"/>
                  </a:cubicBezTo>
                  <a:cubicBezTo>
                    <a:pt x="1" y="10"/>
                    <a:pt x="1" y="34"/>
                    <a:pt x="1" y="34"/>
                  </a:cubicBezTo>
                  <a:lnTo>
                    <a:pt x="1" y="79"/>
                  </a:lnTo>
                  <a:cubicBezTo>
                    <a:pt x="22" y="79"/>
                    <a:pt x="22" y="101"/>
                    <a:pt x="46" y="101"/>
                  </a:cubicBezTo>
                  <a:cubicBezTo>
                    <a:pt x="46" y="101"/>
                    <a:pt x="68" y="101"/>
                    <a:pt x="68" y="79"/>
                  </a:cubicBezTo>
                  <a:cubicBezTo>
                    <a:pt x="91" y="79"/>
                    <a:pt x="91" y="56"/>
                    <a:pt x="91" y="56"/>
                  </a:cubicBezTo>
                  <a:lnTo>
                    <a:pt x="91" y="10"/>
                  </a:lnTo>
                  <a:cubicBezTo>
                    <a:pt x="75" y="10"/>
                    <a:pt x="6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2"/>
            <p:cNvSpPr/>
            <p:nvPr/>
          </p:nvSpPr>
          <p:spPr>
            <a:xfrm>
              <a:off x="6215713" y="3236930"/>
              <a:ext cx="10601" cy="9810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0" y="56"/>
                    <a:pt x="6" y="61"/>
                    <a:pt x="14" y="61"/>
                  </a:cubicBezTo>
                  <a:cubicBezTo>
                    <a:pt x="22" y="61"/>
                    <a:pt x="34" y="56"/>
                    <a:pt x="45" y="45"/>
                  </a:cubicBezTo>
                  <a:cubicBezTo>
                    <a:pt x="45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2"/>
            <p:cNvSpPr/>
            <p:nvPr/>
          </p:nvSpPr>
          <p:spPr>
            <a:xfrm>
              <a:off x="6211916" y="3234082"/>
              <a:ext cx="14398" cy="13449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18"/>
                    <a:pt x="1" y="40"/>
                  </a:cubicBez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lnTo>
                    <a:pt x="69" y="85"/>
                  </a:lnTo>
                  <a:cubicBezTo>
                    <a:pt x="91" y="63"/>
                    <a:pt x="91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2"/>
            <p:cNvSpPr/>
            <p:nvPr/>
          </p:nvSpPr>
          <p:spPr>
            <a:xfrm>
              <a:off x="6222833" y="3168896"/>
              <a:ext cx="10759" cy="10917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22" y="0"/>
                  </a:moveTo>
                  <a:cubicBezTo>
                    <a:pt x="0" y="24"/>
                    <a:pt x="0" y="45"/>
                    <a:pt x="0" y="45"/>
                  </a:cubicBezTo>
                  <a:cubicBezTo>
                    <a:pt x="22" y="69"/>
                    <a:pt x="46" y="69"/>
                    <a:pt x="46" y="69"/>
                  </a:cubicBezTo>
                  <a:cubicBezTo>
                    <a:pt x="67" y="45"/>
                    <a:pt x="67" y="24"/>
                    <a:pt x="67" y="24"/>
                  </a:cubicBezTo>
                  <a:cubicBezTo>
                    <a:pt x="46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62"/>
            <p:cNvSpPr/>
            <p:nvPr/>
          </p:nvSpPr>
          <p:spPr>
            <a:xfrm>
              <a:off x="6219036" y="3166206"/>
              <a:ext cx="18195" cy="13607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70" y="41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46" y="41"/>
                  </a:lnTo>
                  <a:close/>
                  <a:moveTo>
                    <a:pt x="58" y="1"/>
                  </a:moveTo>
                  <a:cubicBezTo>
                    <a:pt x="46" y="1"/>
                    <a:pt x="35" y="6"/>
                    <a:pt x="24" y="17"/>
                  </a:cubicBezTo>
                  <a:lnTo>
                    <a:pt x="24" y="41"/>
                  </a:lnTo>
                  <a:cubicBezTo>
                    <a:pt x="1" y="62"/>
                    <a:pt x="24" y="62"/>
                    <a:pt x="24" y="86"/>
                  </a:cubicBezTo>
                  <a:lnTo>
                    <a:pt x="91" y="86"/>
                  </a:lnTo>
                  <a:cubicBezTo>
                    <a:pt x="115" y="62"/>
                    <a:pt x="115" y="41"/>
                    <a:pt x="91" y="17"/>
                  </a:cubicBez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62"/>
            <p:cNvSpPr/>
            <p:nvPr/>
          </p:nvSpPr>
          <p:spPr>
            <a:xfrm>
              <a:off x="6204796" y="3303066"/>
              <a:ext cx="11075" cy="8860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1" y="0"/>
                  </a:moveTo>
                  <a:cubicBezTo>
                    <a:pt x="26" y="0"/>
                    <a:pt x="24" y="3"/>
                    <a:pt x="24" y="10"/>
                  </a:cubicBezTo>
                  <a:cubicBezTo>
                    <a:pt x="1" y="10"/>
                    <a:pt x="1" y="34"/>
                    <a:pt x="24" y="55"/>
                  </a:cubicBezTo>
                  <a:lnTo>
                    <a:pt x="46" y="55"/>
                  </a:lnTo>
                  <a:cubicBezTo>
                    <a:pt x="69" y="55"/>
                    <a:pt x="69" y="34"/>
                    <a:pt x="69" y="10"/>
                  </a:cubicBezTo>
                  <a:cubicBezTo>
                    <a:pt x="54" y="10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62"/>
            <p:cNvSpPr/>
            <p:nvPr/>
          </p:nvSpPr>
          <p:spPr>
            <a:xfrm>
              <a:off x="6201315" y="3301167"/>
              <a:ext cx="17879" cy="14398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6" y="22"/>
                  </a:moveTo>
                  <a:cubicBezTo>
                    <a:pt x="46" y="22"/>
                    <a:pt x="68" y="22"/>
                    <a:pt x="68" y="46"/>
                  </a:cubicBezTo>
                  <a:lnTo>
                    <a:pt x="68" y="67"/>
                  </a:lnTo>
                  <a:cubicBezTo>
                    <a:pt x="46" y="67"/>
                    <a:pt x="46" y="67"/>
                    <a:pt x="46" y="46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6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lnTo>
                    <a:pt x="91" y="91"/>
                  </a:lnTo>
                  <a:cubicBezTo>
                    <a:pt x="113" y="67"/>
                    <a:pt x="113" y="46"/>
                    <a:pt x="91" y="22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62"/>
            <p:cNvSpPr/>
            <p:nvPr/>
          </p:nvSpPr>
          <p:spPr>
            <a:xfrm>
              <a:off x="6822803" y="3794022"/>
              <a:ext cx="10759" cy="886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23" y="1"/>
                  </a:moveTo>
                  <a:cubicBezTo>
                    <a:pt x="1" y="1"/>
                    <a:pt x="1" y="22"/>
                    <a:pt x="1" y="46"/>
                  </a:cubicBezTo>
                  <a:cubicBezTo>
                    <a:pt x="15" y="46"/>
                    <a:pt x="31" y="55"/>
                    <a:pt x="39" y="55"/>
                  </a:cubicBezTo>
                  <a:cubicBezTo>
                    <a:pt x="43" y="55"/>
                    <a:pt x="46" y="53"/>
                    <a:pt x="46" y="46"/>
                  </a:cubicBezTo>
                  <a:cubicBezTo>
                    <a:pt x="68" y="46"/>
                    <a:pt x="68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2"/>
            <p:cNvSpPr/>
            <p:nvPr/>
          </p:nvSpPr>
          <p:spPr>
            <a:xfrm>
              <a:off x="6819164" y="3790383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24"/>
                    <a:pt x="69" y="24"/>
                    <a:pt x="69" y="45"/>
                  </a:cubicBezTo>
                  <a:lnTo>
                    <a:pt x="69" y="69"/>
                  </a:lnTo>
                  <a:cubicBezTo>
                    <a:pt x="46" y="69"/>
                    <a:pt x="46" y="69"/>
                    <a:pt x="46" y="45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5"/>
                  </a:cubicBezTo>
                  <a:cubicBezTo>
                    <a:pt x="0" y="45"/>
                    <a:pt x="0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4"/>
                  </a:lnTo>
                  <a:cubicBezTo>
                    <a:pt x="69" y="0"/>
                    <a:pt x="4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2"/>
            <p:cNvSpPr/>
            <p:nvPr/>
          </p:nvSpPr>
          <p:spPr>
            <a:xfrm>
              <a:off x="6765686" y="3716336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46" y="40"/>
                    <a:pt x="68" y="40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2"/>
            <p:cNvSpPr/>
            <p:nvPr/>
          </p:nvSpPr>
          <p:spPr>
            <a:xfrm>
              <a:off x="6762046" y="3715545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cubicBezTo>
                    <a:pt x="69" y="45"/>
                    <a:pt x="69" y="45"/>
                    <a:pt x="45" y="45"/>
                  </a:cubicBezTo>
                  <a:cubicBezTo>
                    <a:pt x="24" y="45"/>
                    <a:pt x="24" y="45"/>
                    <a:pt x="45" y="22"/>
                  </a:cubicBezTo>
                  <a:close/>
                  <a:moveTo>
                    <a:pt x="24" y="0"/>
                  </a:moveTo>
                  <a:cubicBezTo>
                    <a:pt x="0" y="22"/>
                    <a:pt x="0" y="45"/>
                    <a:pt x="0" y="67"/>
                  </a:cubicBezTo>
                  <a:cubicBezTo>
                    <a:pt x="24" y="67"/>
                    <a:pt x="24" y="90"/>
                    <a:pt x="45" y="90"/>
                  </a:cubicBezTo>
                  <a:cubicBezTo>
                    <a:pt x="69" y="90"/>
                    <a:pt x="69" y="90"/>
                    <a:pt x="69" y="67"/>
                  </a:cubicBezTo>
                  <a:cubicBezTo>
                    <a:pt x="91" y="67"/>
                    <a:pt x="91" y="22"/>
                    <a:pt x="91" y="22"/>
                  </a:cubicBezTo>
                  <a:cubicBezTo>
                    <a:pt x="69" y="0"/>
                    <a:pt x="45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2"/>
            <p:cNvSpPr/>
            <p:nvPr/>
          </p:nvSpPr>
          <p:spPr>
            <a:xfrm>
              <a:off x="6687208" y="3775985"/>
              <a:ext cx="10601" cy="10126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2"/>
            <p:cNvSpPr/>
            <p:nvPr/>
          </p:nvSpPr>
          <p:spPr>
            <a:xfrm>
              <a:off x="6687208" y="3773454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7"/>
                  </a:moveTo>
                  <a:lnTo>
                    <a:pt x="45" y="40"/>
                  </a:lnTo>
                  <a:lnTo>
                    <a:pt x="67" y="40"/>
                  </a:lnTo>
                  <a:lnTo>
                    <a:pt x="45" y="62"/>
                  </a:lnTo>
                  <a:lnTo>
                    <a:pt x="22" y="62"/>
                  </a:lnTo>
                  <a:lnTo>
                    <a:pt x="22" y="40"/>
                  </a:lnTo>
                  <a:cubicBezTo>
                    <a:pt x="45" y="40"/>
                    <a:pt x="45" y="17"/>
                    <a:pt x="45" y="17"/>
                  </a:cubicBezTo>
                  <a:close/>
                  <a:moveTo>
                    <a:pt x="53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17"/>
                    <a:pt x="0" y="17"/>
                    <a:pt x="0" y="40"/>
                  </a:cubicBezTo>
                  <a:lnTo>
                    <a:pt x="0" y="62"/>
                  </a:lnTo>
                  <a:cubicBezTo>
                    <a:pt x="22" y="86"/>
                    <a:pt x="22" y="86"/>
                    <a:pt x="45" y="86"/>
                  </a:cubicBezTo>
                  <a:lnTo>
                    <a:pt x="67" y="86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7" y="17"/>
                  </a:cubicBezTo>
                  <a:cubicBezTo>
                    <a:pt x="67" y="6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2"/>
            <p:cNvSpPr/>
            <p:nvPr/>
          </p:nvSpPr>
          <p:spPr>
            <a:xfrm>
              <a:off x="6697651" y="3708267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1" y="46"/>
                  </a:cubicBezTo>
                  <a:cubicBezTo>
                    <a:pt x="13" y="57"/>
                    <a:pt x="24" y="62"/>
                    <a:pt x="32" y="62"/>
                  </a:cubicBezTo>
                  <a:cubicBezTo>
                    <a:pt x="41" y="62"/>
                    <a:pt x="46" y="57"/>
                    <a:pt x="46" y="46"/>
                  </a:cubicBezTo>
                  <a:cubicBezTo>
                    <a:pt x="70" y="46"/>
                    <a:pt x="70" y="23"/>
                    <a:pt x="46" y="23"/>
                  </a:cubicBezTo>
                  <a:cubicBezTo>
                    <a:pt x="46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2"/>
            <p:cNvSpPr/>
            <p:nvPr/>
          </p:nvSpPr>
          <p:spPr>
            <a:xfrm>
              <a:off x="6694328" y="3705577"/>
              <a:ext cx="17879" cy="13449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0" y="40"/>
                  </a:lnTo>
                  <a:cubicBezTo>
                    <a:pt x="0" y="63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2" y="40"/>
                    <a:pt x="91" y="18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2"/>
            <p:cNvSpPr/>
            <p:nvPr/>
          </p:nvSpPr>
          <p:spPr>
            <a:xfrm>
              <a:off x="6772805" y="3651150"/>
              <a:ext cx="10759" cy="886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23" y="1"/>
                  </a:moveTo>
                  <a:cubicBezTo>
                    <a:pt x="1" y="1"/>
                    <a:pt x="1" y="22"/>
                    <a:pt x="1" y="46"/>
                  </a:cubicBezTo>
                  <a:cubicBezTo>
                    <a:pt x="15" y="46"/>
                    <a:pt x="31" y="55"/>
                    <a:pt x="39" y="55"/>
                  </a:cubicBezTo>
                  <a:cubicBezTo>
                    <a:pt x="43" y="55"/>
                    <a:pt x="46" y="53"/>
                    <a:pt x="46" y="46"/>
                  </a:cubicBezTo>
                  <a:cubicBezTo>
                    <a:pt x="68" y="46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2"/>
            <p:cNvSpPr/>
            <p:nvPr/>
          </p:nvSpPr>
          <p:spPr>
            <a:xfrm>
              <a:off x="6769166" y="3647511"/>
              <a:ext cx="18195" cy="14398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57" y="29"/>
                  </a:moveTo>
                  <a:cubicBezTo>
                    <a:pt x="63" y="29"/>
                    <a:pt x="69" y="35"/>
                    <a:pt x="69" y="45"/>
                  </a:cubicBezTo>
                  <a:lnTo>
                    <a:pt x="69" y="69"/>
                  </a:lnTo>
                  <a:lnTo>
                    <a:pt x="46" y="69"/>
                  </a:lnTo>
                  <a:lnTo>
                    <a:pt x="46" y="45"/>
                  </a:lnTo>
                  <a:cubicBezTo>
                    <a:pt x="46" y="35"/>
                    <a:pt x="51" y="29"/>
                    <a:pt x="57" y="29"/>
                  </a:cubicBezTo>
                  <a:close/>
                  <a:moveTo>
                    <a:pt x="24" y="0"/>
                  </a:moveTo>
                  <a:lnTo>
                    <a:pt x="24" y="45"/>
                  </a:lnTo>
                  <a:cubicBezTo>
                    <a:pt x="0" y="45"/>
                    <a:pt x="24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lnTo>
                    <a:pt x="91" y="91"/>
                  </a:lnTo>
                  <a:cubicBezTo>
                    <a:pt x="91" y="69"/>
                    <a:pt x="91" y="69"/>
                    <a:pt x="114" y="45"/>
                  </a:cubicBezTo>
                  <a:lnTo>
                    <a:pt x="91" y="24"/>
                  </a:lnTo>
                  <a:cubicBezTo>
                    <a:pt x="69" y="0"/>
                    <a:pt x="4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2"/>
            <p:cNvSpPr/>
            <p:nvPr/>
          </p:nvSpPr>
          <p:spPr>
            <a:xfrm>
              <a:off x="6754927" y="3784054"/>
              <a:ext cx="10917" cy="10126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7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64"/>
                    <a:pt x="45" y="64"/>
                    <a:pt x="45" y="64"/>
                  </a:cubicBezTo>
                  <a:cubicBezTo>
                    <a:pt x="69" y="40"/>
                    <a:pt x="69" y="19"/>
                    <a:pt x="69" y="19"/>
                  </a:cubicBezTo>
                  <a:cubicBezTo>
                    <a:pt x="57" y="7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2"/>
            <p:cNvSpPr/>
            <p:nvPr/>
          </p:nvSpPr>
          <p:spPr>
            <a:xfrm>
              <a:off x="6751446" y="3780574"/>
              <a:ext cx="17879" cy="17088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1"/>
                  </a:moveTo>
                  <a:lnTo>
                    <a:pt x="67" y="62"/>
                  </a:lnTo>
                  <a:lnTo>
                    <a:pt x="46" y="62"/>
                  </a:lnTo>
                  <a:lnTo>
                    <a:pt x="46" y="41"/>
                  </a:lnTo>
                  <a:close/>
                  <a:moveTo>
                    <a:pt x="65" y="1"/>
                  </a:moveTo>
                  <a:cubicBezTo>
                    <a:pt x="51" y="1"/>
                    <a:pt x="34" y="6"/>
                    <a:pt x="22" y="17"/>
                  </a:cubicBezTo>
                  <a:cubicBezTo>
                    <a:pt x="22" y="41"/>
                    <a:pt x="0" y="62"/>
                    <a:pt x="22" y="86"/>
                  </a:cubicBezTo>
                  <a:lnTo>
                    <a:pt x="46" y="107"/>
                  </a:lnTo>
                  <a:lnTo>
                    <a:pt x="67" y="107"/>
                  </a:lnTo>
                  <a:cubicBezTo>
                    <a:pt x="67" y="107"/>
                    <a:pt x="67" y="86"/>
                    <a:pt x="91" y="86"/>
                  </a:cubicBezTo>
                  <a:lnTo>
                    <a:pt x="112" y="62"/>
                  </a:lnTo>
                  <a:cubicBezTo>
                    <a:pt x="112" y="41"/>
                    <a:pt x="112" y="41"/>
                    <a:pt x="91" y="17"/>
                  </a:cubicBezTo>
                  <a:cubicBezTo>
                    <a:pt x="91" y="6"/>
                    <a:pt x="79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2"/>
            <p:cNvSpPr/>
            <p:nvPr/>
          </p:nvSpPr>
          <p:spPr>
            <a:xfrm>
              <a:off x="6830081" y="3725988"/>
              <a:ext cx="10601" cy="10126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2"/>
            <p:cNvSpPr/>
            <p:nvPr/>
          </p:nvSpPr>
          <p:spPr>
            <a:xfrm>
              <a:off x="6830081" y="3722665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0" y="22"/>
                    <a:pt x="0" y="67"/>
                    <a:pt x="0" y="91"/>
                  </a:cubicBezTo>
                  <a:lnTo>
                    <a:pt x="67" y="91"/>
                  </a:lnTo>
                  <a:lnTo>
                    <a:pt x="90" y="67"/>
                  </a:lnTo>
                  <a:cubicBezTo>
                    <a:pt x="90" y="45"/>
                    <a:pt x="90" y="22"/>
                    <a:pt x="67" y="22"/>
                  </a:cubicBezTo>
                  <a:cubicBezTo>
                    <a:pt x="67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2"/>
            <p:cNvSpPr/>
            <p:nvPr/>
          </p:nvSpPr>
          <p:spPr>
            <a:xfrm>
              <a:off x="6747648" y="3851140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3" y="57"/>
                    <a:pt x="19" y="62"/>
                    <a:pt x="24" y="62"/>
                  </a:cubicBezTo>
                  <a:cubicBezTo>
                    <a:pt x="30" y="62"/>
                    <a:pt x="35" y="57"/>
                    <a:pt x="46" y="46"/>
                  </a:cubicBezTo>
                  <a:cubicBezTo>
                    <a:pt x="70" y="46"/>
                    <a:pt x="70" y="23"/>
                    <a:pt x="46" y="23"/>
                  </a:cubicBezTo>
                  <a:cubicBezTo>
                    <a:pt x="46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2"/>
            <p:cNvSpPr/>
            <p:nvPr/>
          </p:nvSpPr>
          <p:spPr>
            <a:xfrm>
              <a:off x="6744326" y="3848450"/>
              <a:ext cx="14398" cy="13449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cubicBezTo>
                    <a:pt x="22" y="40"/>
                    <a:pt x="22" y="40"/>
                    <a:pt x="45" y="40"/>
                  </a:cubicBez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18"/>
                    <a:pt x="0" y="63"/>
                    <a:pt x="22" y="85"/>
                  </a:cubicBezTo>
                  <a:lnTo>
                    <a:pt x="67" y="85"/>
                  </a:lnTo>
                  <a:cubicBezTo>
                    <a:pt x="91" y="63"/>
                    <a:pt x="91" y="40"/>
                    <a:pt x="91" y="18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2"/>
            <p:cNvSpPr/>
            <p:nvPr/>
          </p:nvSpPr>
          <p:spPr>
            <a:xfrm>
              <a:off x="6590536" y="3490240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18" y="64"/>
                    <a:pt x="24" y="64"/>
                  </a:cubicBezTo>
                  <a:cubicBezTo>
                    <a:pt x="30" y="64"/>
                    <a:pt x="35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2"/>
            <p:cNvSpPr/>
            <p:nvPr/>
          </p:nvSpPr>
          <p:spPr>
            <a:xfrm>
              <a:off x="6587055" y="3487709"/>
              <a:ext cx="14556" cy="13607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23" y="17"/>
                    <a:pt x="1" y="17"/>
                    <a:pt x="1" y="40"/>
                  </a:cubicBezTo>
                  <a:cubicBezTo>
                    <a:pt x="1" y="40"/>
                    <a:pt x="1" y="62"/>
                    <a:pt x="23" y="62"/>
                  </a:cubicBezTo>
                  <a:cubicBezTo>
                    <a:pt x="23" y="86"/>
                    <a:pt x="23" y="86"/>
                    <a:pt x="46" y="86"/>
                  </a:cubicBezTo>
                  <a:lnTo>
                    <a:pt x="68" y="86"/>
                  </a:lnTo>
                  <a:cubicBezTo>
                    <a:pt x="91" y="62"/>
                    <a:pt x="91" y="62"/>
                    <a:pt x="91" y="40"/>
                  </a:cubicBezTo>
                  <a:lnTo>
                    <a:pt x="91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2"/>
            <p:cNvSpPr/>
            <p:nvPr/>
          </p:nvSpPr>
          <p:spPr>
            <a:xfrm>
              <a:off x="6647654" y="3565395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1" y="46"/>
                  </a:cubicBezTo>
                  <a:cubicBezTo>
                    <a:pt x="13" y="57"/>
                    <a:pt x="24" y="62"/>
                    <a:pt x="32" y="62"/>
                  </a:cubicBezTo>
                  <a:cubicBezTo>
                    <a:pt x="41" y="62"/>
                    <a:pt x="46" y="57"/>
                    <a:pt x="46" y="46"/>
                  </a:cubicBezTo>
                  <a:cubicBezTo>
                    <a:pt x="69" y="46"/>
                    <a:pt x="69" y="23"/>
                    <a:pt x="69" y="23"/>
                  </a:cubicBezTo>
                  <a:cubicBezTo>
                    <a:pt x="46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2"/>
            <p:cNvSpPr/>
            <p:nvPr/>
          </p:nvSpPr>
          <p:spPr>
            <a:xfrm>
              <a:off x="6644331" y="3562705"/>
              <a:ext cx="17879" cy="13449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22" y="40"/>
                  </a:lnTo>
                  <a:cubicBezTo>
                    <a:pt x="0" y="63"/>
                    <a:pt x="22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2"/>
            <p:cNvSpPr/>
            <p:nvPr/>
          </p:nvSpPr>
          <p:spPr>
            <a:xfrm>
              <a:off x="6572816" y="3623461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2"/>
            <p:cNvSpPr/>
            <p:nvPr/>
          </p:nvSpPr>
          <p:spPr>
            <a:xfrm>
              <a:off x="6569176" y="3620930"/>
              <a:ext cx="18037" cy="16138"/>
            </a:xfrm>
            <a:custGeom>
              <a:avLst/>
              <a:gdLst/>
              <a:ahLst/>
              <a:cxnLst/>
              <a:rect l="l" t="t" r="r" b="b"/>
              <a:pathLst>
                <a:path w="114" h="102" extrusionOk="0">
                  <a:moveTo>
                    <a:pt x="69" y="33"/>
                  </a:moveTo>
                  <a:lnTo>
                    <a:pt x="69" y="56"/>
                  </a:lnTo>
                  <a:lnTo>
                    <a:pt x="45" y="56"/>
                  </a:lnTo>
                  <a:lnTo>
                    <a:pt x="45" y="33"/>
                  </a:lnTo>
                  <a:close/>
                  <a:moveTo>
                    <a:pt x="46" y="1"/>
                  </a:moveTo>
                  <a:cubicBezTo>
                    <a:pt x="38" y="1"/>
                    <a:pt x="31" y="3"/>
                    <a:pt x="24" y="11"/>
                  </a:cubicBezTo>
                  <a:lnTo>
                    <a:pt x="0" y="33"/>
                  </a:lnTo>
                  <a:cubicBezTo>
                    <a:pt x="0" y="56"/>
                    <a:pt x="0" y="78"/>
                    <a:pt x="24" y="78"/>
                  </a:cubicBezTo>
                  <a:lnTo>
                    <a:pt x="45" y="101"/>
                  </a:lnTo>
                  <a:cubicBezTo>
                    <a:pt x="69" y="101"/>
                    <a:pt x="69" y="101"/>
                    <a:pt x="91" y="78"/>
                  </a:cubicBezTo>
                  <a:cubicBezTo>
                    <a:pt x="91" y="78"/>
                    <a:pt x="114" y="33"/>
                    <a:pt x="91" y="11"/>
                  </a:cubicBezTo>
                  <a:cubicBezTo>
                    <a:pt x="76" y="11"/>
                    <a:pt x="61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62"/>
            <p:cNvSpPr/>
            <p:nvPr/>
          </p:nvSpPr>
          <p:spPr>
            <a:xfrm>
              <a:off x="6579935" y="3556692"/>
              <a:ext cx="10759" cy="886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40" y="0"/>
                  </a:moveTo>
                  <a:cubicBezTo>
                    <a:pt x="36" y="0"/>
                    <a:pt x="30" y="3"/>
                    <a:pt x="23" y="11"/>
                  </a:cubicBezTo>
                  <a:cubicBezTo>
                    <a:pt x="1" y="11"/>
                    <a:pt x="1" y="32"/>
                    <a:pt x="23" y="56"/>
                  </a:cubicBezTo>
                  <a:lnTo>
                    <a:pt x="68" y="56"/>
                  </a:lnTo>
                  <a:lnTo>
                    <a:pt x="68" y="11"/>
                  </a:lnTo>
                  <a:cubicBezTo>
                    <a:pt x="53" y="11"/>
                    <a:pt x="48" y="0"/>
                    <a:pt x="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62"/>
            <p:cNvSpPr/>
            <p:nvPr/>
          </p:nvSpPr>
          <p:spPr>
            <a:xfrm>
              <a:off x="6579935" y="3554636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46" y="69"/>
                  </a:lnTo>
                  <a:cubicBezTo>
                    <a:pt x="23" y="69"/>
                    <a:pt x="23" y="69"/>
                    <a:pt x="23" y="45"/>
                  </a:cubicBezTo>
                  <a:lnTo>
                    <a:pt x="23" y="24"/>
                  </a:lnTo>
                  <a:close/>
                  <a:moveTo>
                    <a:pt x="23" y="0"/>
                  </a:moveTo>
                  <a:cubicBezTo>
                    <a:pt x="1" y="24"/>
                    <a:pt x="1" y="24"/>
                    <a:pt x="1" y="45"/>
                  </a:cubicBezTo>
                  <a:lnTo>
                    <a:pt x="1" y="69"/>
                  </a:lnTo>
                  <a:cubicBezTo>
                    <a:pt x="1" y="91"/>
                    <a:pt x="23" y="91"/>
                    <a:pt x="23" y="91"/>
                  </a:cubicBezTo>
                  <a:lnTo>
                    <a:pt x="68" y="91"/>
                  </a:lnTo>
                  <a:cubicBezTo>
                    <a:pt x="91" y="69"/>
                    <a:pt x="91" y="45"/>
                    <a:pt x="68" y="24"/>
                  </a:cubicBezTo>
                  <a:cubicBezTo>
                    <a:pt x="68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62"/>
            <p:cNvSpPr/>
            <p:nvPr/>
          </p:nvSpPr>
          <p:spPr>
            <a:xfrm>
              <a:off x="6654932" y="3498309"/>
              <a:ext cx="10917" cy="10126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54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23" y="19"/>
                    <a:pt x="0" y="40"/>
                    <a:pt x="23" y="40"/>
                  </a:cubicBezTo>
                  <a:cubicBezTo>
                    <a:pt x="23" y="64"/>
                    <a:pt x="45" y="64"/>
                    <a:pt x="69" y="64"/>
                  </a:cubicBezTo>
                  <a:lnTo>
                    <a:pt x="69" y="19"/>
                  </a:lnTo>
                  <a:cubicBezTo>
                    <a:pt x="69" y="7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62"/>
            <p:cNvSpPr/>
            <p:nvPr/>
          </p:nvSpPr>
          <p:spPr>
            <a:xfrm>
              <a:off x="6654932" y="3495936"/>
              <a:ext cx="14398" cy="15980"/>
            </a:xfrm>
            <a:custGeom>
              <a:avLst/>
              <a:gdLst/>
              <a:ahLst/>
              <a:cxnLst/>
              <a:rect l="l" t="t" r="r" b="b"/>
              <a:pathLst>
                <a:path w="91" h="101" extrusionOk="0">
                  <a:moveTo>
                    <a:pt x="45" y="34"/>
                  </a:moveTo>
                  <a:cubicBezTo>
                    <a:pt x="69" y="34"/>
                    <a:pt x="69" y="55"/>
                    <a:pt x="69" y="55"/>
                  </a:cubicBezTo>
                  <a:lnTo>
                    <a:pt x="23" y="55"/>
                  </a:lnTo>
                  <a:cubicBezTo>
                    <a:pt x="23" y="55"/>
                    <a:pt x="23" y="34"/>
                    <a:pt x="45" y="34"/>
                  </a:cubicBezTo>
                  <a:close/>
                  <a:moveTo>
                    <a:pt x="46" y="0"/>
                  </a:moveTo>
                  <a:cubicBezTo>
                    <a:pt x="38" y="0"/>
                    <a:pt x="31" y="3"/>
                    <a:pt x="23" y="10"/>
                  </a:cubicBezTo>
                  <a:cubicBezTo>
                    <a:pt x="0" y="34"/>
                    <a:pt x="0" y="55"/>
                    <a:pt x="0" y="79"/>
                  </a:cubicBezTo>
                  <a:cubicBezTo>
                    <a:pt x="23" y="79"/>
                    <a:pt x="23" y="100"/>
                    <a:pt x="45" y="100"/>
                  </a:cubicBezTo>
                  <a:cubicBezTo>
                    <a:pt x="45" y="100"/>
                    <a:pt x="69" y="100"/>
                    <a:pt x="69" y="79"/>
                  </a:cubicBezTo>
                  <a:cubicBezTo>
                    <a:pt x="90" y="79"/>
                    <a:pt x="90" y="55"/>
                    <a:pt x="90" y="55"/>
                  </a:cubicBezTo>
                  <a:lnTo>
                    <a:pt x="90" y="10"/>
                  </a:lnTo>
                  <a:cubicBezTo>
                    <a:pt x="76" y="10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62"/>
            <p:cNvSpPr/>
            <p:nvPr/>
          </p:nvSpPr>
          <p:spPr>
            <a:xfrm>
              <a:off x="6640534" y="3633113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" y="58"/>
                    <a:pt x="7" y="64"/>
                    <a:pt x="15" y="64"/>
                  </a:cubicBezTo>
                  <a:cubicBezTo>
                    <a:pt x="24" y="64"/>
                    <a:pt x="35" y="58"/>
                    <a:pt x="46" y="46"/>
                  </a:cubicBezTo>
                  <a:cubicBezTo>
                    <a:pt x="46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62"/>
            <p:cNvSpPr/>
            <p:nvPr/>
          </p:nvSpPr>
          <p:spPr>
            <a:xfrm>
              <a:off x="6637211" y="3630581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45" y="62"/>
                  </a:lnTo>
                  <a:lnTo>
                    <a:pt x="22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17"/>
                    <a:pt x="0" y="17"/>
                    <a:pt x="0" y="40"/>
                  </a:cubicBezTo>
                  <a:lnTo>
                    <a:pt x="0" y="62"/>
                  </a:lnTo>
                  <a:cubicBezTo>
                    <a:pt x="22" y="86"/>
                    <a:pt x="22" y="86"/>
                    <a:pt x="45" y="86"/>
                  </a:cubicBezTo>
                  <a:lnTo>
                    <a:pt x="67" y="86"/>
                  </a:lnTo>
                  <a:cubicBezTo>
                    <a:pt x="90" y="62"/>
                    <a:pt x="90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62"/>
            <p:cNvSpPr/>
            <p:nvPr/>
          </p:nvSpPr>
          <p:spPr>
            <a:xfrm>
              <a:off x="6715688" y="3573464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8" y="40"/>
                    <a:pt x="68" y="40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62"/>
            <p:cNvSpPr/>
            <p:nvPr/>
          </p:nvSpPr>
          <p:spPr>
            <a:xfrm>
              <a:off x="6712049" y="3572673"/>
              <a:ext cx="18037" cy="14398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7" y="56"/>
                    <a:pt x="51" y="61"/>
                    <a:pt x="48" y="61"/>
                  </a:cubicBezTo>
                  <a:cubicBezTo>
                    <a:pt x="45" y="61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cubicBezTo>
                    <a:pt x="0" y="45"/>
                    <a:pt x="0" y="67"/>
                    <a:pt x="24" y="67"/>
                  </a:cubicBezTo>
                  <a:cubicBezTo>
                    <a:pt x="24" y="90"/>
                    <a:pt x="45" y="90"/>
                    <a:pt x="45" y="90"/>
                  </a:cubicBezTo>
                  <a:cubicBezTo>
                    <a:pt x="69" y="90"/>
                    <a:pt x="69" y="90"/>
                    <a:pt x="69" y="67"/>
                  </a:cubicBezTo>
                  <a:cubicBezTo>
                    <a:pt x="91" y="67"/>
                    <a:pt x="114" y="45"/>
                    <a:pt x="91" y="22"/>
                  </a:cubicBezTo>
                  <a:cubicBezTo>
                    <a:pt x="91" y="0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62"/>
            <p:cNvSpPr/>
            <p:nvPr/>
          </p:nvSpPr>
          <p:spPr>
            <a:xfrm>
              <a:off x="6665691" y="3431699"/>
              <a:ext cx="10759" cy="8702"/>
            </a:xfrm>
            <a:custGeom>
              <a:avLst/>
              <a:gdLst/>
              <a:ahLst/>
              <a:cxnLst/>
              <a:rect l="l" t="t" r="r" b="b"/>
              <a:pathLst>
                <a:path w="68" h="55" extrusionOk="0">
                  <a:moveTo>
                    <a:pt x="28" y="0"/>
                  </a:moveTo>
                  <a:cubicBezTo>
                    <a:pt x="25" y="0"/>
                    <a:pt x="22" y="3"/>
                    <a:pt x="22" y="10"/>
                  </a:cubicBezTo>
                  <a:cubicBezTo>
                    <a:pt x="1" y="10"/>
                    <a:pt x="1" y="33"/>
                    <a:pt x="1" y="55"/>
                  </a:cubicBezTo>
                  <a:lnTo>
                    <a:pt x="46" y="55"/>
                  </a:lnTo>
                  <a:cubicBezTo>
                    <a:pt x="67" y="55"/>
                    <a:pt x="67" y="33"/>
                    <a:pt x="46" y="10"/>
                  </a:cubicBezTo>
                  <a:cubicBezTo>
                    <a:pt x="46" y="10"/>
                    <a:pt x="35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62"/>
            <p:cNvSpPr/>
            <p:nvPr/>
          </p:nvSpPr>
          <p:spPr>
            <a:xfrm>
              <a:off x="6662052" y="3429800"/>
              <a:ext cx="18037" cy="14398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45" y="22"/>
                  </a:moveTo>
                  <a:cubicBezTo>
                    <a:pt x="69" y="22"/>
                    <a:pt x="69" y="22"/>
                    <a:pt x="69" y="45"/>
                  </a:cubicBezTo>
                  <a:cubicBezTo>
                    <a:pt x="69" y="67"/>
                    <a:pt x="45" y="67"/>
                    <a:pt x="45" y="67"/>
                  </a:cubicBez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cubicBezTo>
                    <a:pt x="0" y="45"/>
                    <a:pt x="0" y="67"/>
                    <a:pt x="24" y="67"/>
                  </a:cubicBezTo>
                  <a:cubicBezTo>
                    <a:pt x="24" y="90"/>
                    <a:pt x="45" y="90"/>
                    <a:pt x="45" y="90"/>
                  </a:cubicBezTo>
                  <a:lnTo>
                    <a:pt x="90" y="90"/>
                  </a:lnTo>
                  <a:cubicBezTo>
                    <a:pt x="90" y="67"/>
                    <a:pt x="114" y="45"/>
                    <a:pt x="90" y="22"/>
                  </a:cubicBezTo>
                  <a:cubicBezTo>
                    <a:pt x="69" y="0"/>
                    <a:pt x="45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62"/>
            <p:cNvSpPr/>
            <p:nvPr/>
          </p:nvSpPr>
          <p:spPr>
            <a:xfrm>
              <a:off x="6704929" y="3641182"/>
              <a:ext cx="10917" cy="10126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45" y="1"/>
                  </a:moveTo>
                  <a:cubicBezTo>
                    <a:pt x="40" y="1"/>
                    <a:pt x="3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64"/>
                    <a:pt x="45" y="64"/>
                    <a:pt x="69" y="64"/>
                  </a:cubicBezTo>
                  <a:lnTo>
                    <a:pt x="69" y="19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62"/>
            <p:cNvSpPr/>
            <p:nvPr/>
          </p:nvSpPr>
          <p:spPr>
            <a:xfrm>
              <a:off x="6704929" y="3638809"/>
              <a:ext cx="14398" cy="15980"/>
            </a:xfrm>
            <a:custGeom>
              <a:avLst/>
              <a:gdLst/>
              <a:ahLst/>
              <a:cxnLst/>
              <a:rect l="l" t="t" r="r" b="b"/>
              <a:pathLst>
                <a:path w="91" h="101" extrusionOk="0">
                  <a:moveTo>
                    <a:pt x="45" y="34"/>
                  </a:moveTo>
                  <a:cubicBezTo>
                    <a:pt x="69" y="55"/>
                    <a:pt x="45" y="55"/>
                    <a:pt x="45" y="55"/>
                  </a:cubicBezTo>
                  <a:lnTo>
                    <a:pt x="24" y="55"/>
                  </a:lnTo>
                  <a:lnTo>
                    <a:pt x="24" y="34"/>
                  </a:lnTo>
                  <a:close/>
                  <a:moveTo>
                    <a:pt x="35" y="0"/>
                  </a:moveTo>
                  <a:cubicBezTo>
                    <a:pt x="29" y="0"/>
                    <a:pt x="24" y="3"/>
                    <a:pt x="24" y="10"/>
                  </a:cubicBezTo>
                  <a:cubicBezTo>
                    <a:pt x="0" y="10"/>
                    <a:pt x="0" y="34"/>
                    <a:pt x="0" y="34"/>
                  </a:cubicBezTo>
                  <a:lnTo>
                    <a:pt x="0" y="79"/>
                  </a:lnTo>
                  <a:cubicBezTo>
                    <a:pt x="24" y="79"/>
                    <a:pt x="24" y="100"/>
                    <a:pt x="45" y="100"/>
                  </a:cubicBezTo>
                  <a:lnTo>
                    <a:pt x="69" y="79"/>
                  </a:lnTo>
                  <a:cubicBezTo>
                    <a:pt x="90" y="79"/>
                    <a:pt x="90" y="34"/>
                    <a:pt x="69" y="10"/>
                  </a:cubicBezTo>
                  <a:cubicBezTo>
                    <a:pt x="69" y="10"/>
                    <a:pt x="49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62"/>
            <p:cNvSpPr/>
            <p:nvPr/>
          </p:nvSpPr>
          <p:spPr>
            <a:xfrm>
              <a:off x="6472821" y="3337716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7" y="40"/>
                    <a:pt x="67" y="40"/>
                    <a:pt x="67" y="17"/>
                  </a:cubicBez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62"/>
            <p:cNvSpPr/>
            <p:nvPr/>
          </p:nvSpPr>
          <p:spPr>
            <a:xfrm>
              <a:off x="6472821" y="3336925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cubicBezTo>
                    <a:pt x="46" y="53"/>
                    <a:pt x="43" y="55"/>
                    <a:pt x="40" y="55"/>
                  </a:cubicBezTo>
                  <a:cubicBezTo>
                    <a:pt x="33" y="55"/>
                    <a:pt x="22" y="45"/>
                    <a:pt x="22" y="45"/>
                  </a:cubicBez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0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67" y="67"/>
                    <a:pt x="91" y="67"/>
                    <a:pt x="91" y="45"/>
                  </a:cubicBezTo>
                  <a:cubicBezTo>
                    <a:pt x="91" y="45"/>
                    <a:pt x="91" y="22"/>
                    <a:pt x="67" y="22"/>
                  </a:cubicBezTo>
                  <a:cubicBezTo>
                    <a:pt x="67" y="0"/>
                    <a:pt x="2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62"/>
            <p:cNvSpPr/>
            <p:nvPr/>
          </p:nvSpPr>
          <p:spPr>
            <a:xfrm>
              <a:off x="6529938" y="3413820"/>
              <a:ext cx="10759" cy="10443"/>
            </a:xfrm>
            <a:custGeom>
              <a:avLst/>
              <a:gdLst/>
              <a:ahLst/>
              <a:cxnLst/>
              <a:rect l="l" t="t" r="r" b="b"/>
              <a:pathLst>
                <a:path w="68" h="66" extrusionOk="0">
                  <a:moveTo>
                    <a:pt x="45" y="0"/>
                  </a:moveTo>
                  <a:cubicBezTo>
                    <a:pt x="38" y="0"/>
                    <a:pt x="30" y="3"/>
                    <a:pt x="22" y="11"/>
                  </a:cubicBezTo>
                  <a:cubicBezTo>
                    <a:pt x="1" y="11"/>
                    <a:pt x="1" y="32"/>
                    <a:pt x="22" y="56"/>
                  </a:cubicBezTo>
                  <a:cubicBezTo>
                    <a:pt x="22" y="56"/>
                    <a:pt x="33" y="66"/>
                    <a:pt x="46" y="66"/>
                  </a:cubicBezTo>
                  <a:cubicBezTo>
                    <a:pt x="53" y="66"/>
                    <a:pt x="60" y="63"/>
                    <a:pt x="68" y="56"/>
                  </a:cubicBezTo>
                  <a:lnTo>
                    <a:pt x="68" y="11"/>
                  </a:lnTo>
                  <a:cubicBezTo>
                    <a:pt x="68" y="11"/>
                    <a:pt x="58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62"/>
            <p:cNvSpPr/>
            <p:nvPr/>
          </p:nvSpPr>
          <p:spPr>
            <a:xfrm>
              <a:off x="6529938" y="3411763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68" y="45"/>
                  </a:lnTo>
                  <a:cubicBezTo>
                    <a:pt x="68" y="45"/>
                    <a:pt x="46" y="45"/>
                    <a:pt x="46" y="69"/>
                  </a:cubicBezTo>
                  <a:cubicBezTo>
                    <a:pt x="46" y="69"/>
                    <a:pt x="22" y="69"/>
                    <a:pt x="22" y="45"/>
                  </a:cubicBez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lnTo>
                    <a:pt x="68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8" y="24"/>
                  </a:cubicBezTo>
                  <a:cubicBezTo>
                    <a:pt x="68" y="0"/>
                    <a:pt x="46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62"/>
            <p:cNvSpPr/>
            <p:nvPr/>
          </p:nvSpPr>
          <p:spPr>
            <a:xfrm>
              <a:off x="6454784" y="3472519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8" y="62"/>
                  </a:cubicBezTo>
                  <a:cubicBezTo>
                    <a:pt x="46" y="62"/>
                    <a:pt x="58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62"/>
            <p:cNvSpPr/>
            <p:nvPr/>
          </p:nvSpPr>
          <p:spPr>
            <a:xfrm>
              <a:off x="6454784" y="3469830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30" y="0"/>
                    <a:pt x="13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62"/>
            <p:cNvSpPr/>
            <p:nvPr/>
          </p:nvSpPr>
          <p:spPr>
            <a:xfrm>
              <a:off x="6465701" y="3404643"/>
              <a:ext cx="10759" cy="10917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0" y="0"/>
                  </a:moveTo>
                  <a:lnTo>
                    <a:pt x="0" y="45"/>
                  </a:lnTo>
                  <a:cubicBezTo>
                    <a:pt x="22" y="69"/>
                    <a:pt x="22" y="69"/>
                    <a:pt x="46" y="69"/>
                  </a:cubicBezTo>
                  <a:cubicBezTo>
                    <a:pt x="67" y="45"/>
                    <a:pt x="67" y="24"/>
                    <a:pt x="46" y="24"/>
                  </a:cubicBezTo>
                  <a:cubicBezTo>
                    <a:pt x="46" y="0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62"/>
            <p:cNvSpPr/>
            <p:nvPr/>
          </p:nvSpPr>
          <p:spPr>
            <a:xfrm>
              <a:off x="6461903" y="3401953"/>
              <a:ext cx="14556" cy="17088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1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1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41"/>
                    <a:pt x="1" y="41"/>
                  </a:cubicBezTo>
                  <a:cubicBezTo>
                    <a:pt x="1" y="62"/>
                    <a:pt x="1" y="62"/>
                    <a:pt x="24" y="86"/>
                  </a:cubicBezTo>
                  <a:lnTo>
                    <a:pt x="46" y="107"/>
                  </a:lnTo>
                  <a:cubicBezTo>
                    <a:pt x="70" y="107"/>
                    <a:pt x="70" y="86"/>
                    <a:pt x="70" y="86"/>
                  </a:cubicBezTo>
                  <a:cubicBezTo>
                    <a:pt x="91" y="86"/>
                    <a:pt x="91" y="62"/>
                    <a:pt x="91" y="62"/>
                  </a:cubicBez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62"/>
            <p:cNvSpPr/>
            <p:nvPr/>
          </p:nvSpPr>
          <p:spPr>
            <a:xfrm>
              <a:off x="6540539" y="3347368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62"/>
            <p:cNvSpPr/>
            <p:nvPr/>
          </p:nvSpPr>
          <p:spPr>
            <a:xfrm>
              <a:off x="6537058" y="3344836"/>
              <a:ext cx="17879" cy="13607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17"/>
                    <a:pt x="1" y="62"/>
                    <a:pt x="23" y="62"/>
                  </a:cubicBezTo>
                  <a:cubicBezTo>
                    <a:pt x="23" y="86"/>
                    <a:pt x="46" y="86"/>
                    <a:pt x="46" y="86"/>
                  </a:cubicBezTo>
                  <a:lnTo>
                    <a:pt x="91" y="86"/>
                  </a:lnTo>
                  <a:cubicBezTo>
                    <a:pt x="91" y="62"/>
                    <a:pt x="113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62"/>
            <p:cNvSpPr/>
            <p:nvPr/>
          </p:nvSpPr>
          <p:spPr>
            <a:xfrm>
              <a:off x="6522818" y="3480589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1" y="62"/>
                  </a:cubicBezTo>
                  <a:lnTo>
                    <a:pt x="46" y="62"/>
                  </a:lnTo>
                  <a:cubicBezTo>
                    <a:pt x="67" y="40"/>
                    <a:pt x="67" y="40"/>
                    <a:pt x="67" y="17"/>
                  </a:cubicBez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62"/>
            <p:cNvSpPr/>
            <p:nvPr/>
          </p:nvSpPr>
          <p:spPr>
            <a:xfrm>
              <a:off x="6519179" y="3478215"/>
              <a:ext cx="18037" cy="15980"/>
            </a:xfrm>
            <a:custGeom>
              <a:avLst/>
              <a:gdLst/>
              <a:ahLst/>
              <a:cxnLst/>
              <a:rect l="l" t="t" r="r" b="b"/>
              <a:pathLst>
                <a:path w="114" h="101" extrusionOk="0">
                  <a:moveTo>
                    <a:pt x="69" y="32"/>
                  </a:moveTo>
                  <a:lnTo>
                    <a:pt x="69" y="55"/>
                  </a:lnTo>
                  <a:lnTo>
                    <a:pt x="45" y="55"/>
                  </a:lnTo>
                  <a:lnTo>
                    <a:pt x="45" y="32"/>
                  </a:lnTo>
                  <a:close/>
                  <a:moveTo>
                    <a:pt x="43" y="0"/>
                  </a:moveTo>
                  <a:cubicBezTo>
                    <a:pt x="37" y="0"/>
                    <a:pt x="30" y="3"/>
                    <a:pt x="24" y="10"/>
                  </a:cubicBezTo>
                  <a:cubicBezTo>
                    <a:pt x="0" y="32"/>
                    <a:pt x="0" y="55"/>
                    <a:pt x="24" y="77"/>
                  </a:cubicBezTo>
                  <a:lnTo>
                    <a:pt x="45" y="100"/>
                  </a:lnTo>
                  <a:cubicBezTo>
                    <a:pt x="69" y="100"/>
                    <a:pt x="69" y="100"/>
                    <a:pt x="90" y="77"/>
                  </a:cubicBezTo>
                  <a:cubicBezTo>
                    <a:pt x="114" y="77"/>
                    <a:pt x="114" y="32"/>
                    <a:pt x="90" y="32"/>
                  </a:cubicBezTo>
                  <a:cubicBezTo>
                    <a:pt x="75" y="17"/>
                    <a:pt x="59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62"/>
            <p:cNvSpPr/>
            <p:nvPr/>
          </p:nvSpPr>
          <p:spPr>
            <a:xfrm>
              <a:off x="6597656" y="3422522"/>
              <a:ext cx="11075" cy="10759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68"/>
                    <a:pt x="46" y="68"/>
                    <a:pt x="46" y="68"/>
                  </a:cubicBezTo>
                  <a:cubicBezTo>
                    <a:pt x="69" y="46"/>
                    <a:pt x="69" y="23"/>
                    <a:pt x="69" y="23"/>
                  </a:cubicBezTo>
                  <a:cubicBezTo>
                    <a:pt x="46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62"/>
            <p:cNvSpPr/>
            <p:nvPr/>
          </p:nvSpPr>
          <p:spPr>
            <a:xfrm>
              <a:off x="6597656" y="3419832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30" y="0"/>
                    <a:pt x="13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9" y="85"/>
                  </a:lnTo>
                  <a:lnTo>
                    <a:pt x="91" y="63"/>
                  </a:ln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62"/>
            <p:cNvSpPr/>
            <p:nvPr/>
          </p:nvSpPr>
          <p:spPr>
            <a:xfrm>
              <a:off x="6547659" y="3279649"/>
              <a:ext cx="11075" cy="10759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68"/>
                    <a:pt x="46" y="68"/>
                    <a:pt x="69" y="68"/>
                  </a:cubicBezTo>
                  <a:lnTo>
                    <a:pt x="69" y="23"/>
                  </a:lnTo>
                  <a:cubicBezTo>
                    <a:pt x="46" y="1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62"/>
            <p:cNvSpPr/>
            <p:nvPr/>
          </p:nvSpPr>
          <p:spPr>
            <a:xfrm>
              <a:off x="6547659" y="3276960"/>
              <a:ext cx="14556" cy="1724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8"/>
                  </a:cubicBezTo>
                  <a:cubicBezTo>
                    <a:pt x="1" y="18"/>
                    <a:pt x="1" y="40"/>
                    <a:pt x="1" y="40"/>
                  </a:cubicBezTo>
                  <a:lnTo>
                    <a:pt x="1" y="85"/>
                  </a:lnTo>
                  <a:lnTo>
                    <a:pt x="46" y="85"/>
                  </a:lnTo>
                  <a:lnTo>
                    <a:pt x="46" y="108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62"/>
            <p:cNvSpPr/>
            <p:nvPr/>
          </p:nvSpPr>
          <p:spPr>
            <a:xfrm>
              <a:off x="6608573" y="3355437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9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62"/>
            <p:cNvSpPr/>
            <p:nvPr/>
          </p:nvSpPr>
          <p:spPr>
            <a:xfrm>
              <a:off x="6604776" y="3354646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lnTo>
                    <a:pt x="46" y="90"/>
                  </a:lnTo>
                  <a:cubicBezTo>
                    <a:pt x="70" y="90"/>
                    <a:pt x="70" y="90"/>
                    <a:pt x="70" y="69"/>
                  </a:cubicBezTo>
                  <a:cubicBezTo>
                    <a:pt x="91" y="69"/>
                    <a:pt x="91" y="69"/>
                    <a:pt x="91" y="45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62"/>
            <p:cNvSpPr/>
            <p:nvPr/>
          </p:nvSpPr>
          <p:spPr>
            <a:xfrm>
              <a:off x="6354789" y="3186774"/>
              <a:ext cx="14398" cy="9968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24" y="1"/>
                  </a:moveTo>
                  <a:cubicBezTo>
                    <a:pt x="24" y="23"/>
                    <a:pt x="1" y="46"/>
                    <a:pt x="24" y="46"/>
                  </a:cubicBezTo>
                  <a:cubicBezTo>
                    <a:pt x="24" y="57"/>
                    <a:pt x="30" y="62"/>
                    <a:pt x="38" y="62"/>
                  </a:cubicBezTo>
                  <a:cubicBezTo>
                    <a:pt x="46" y="62"/>
                    <a:pt x="58" y="57"/>
                    <a:pt x="69" y="46"/>
                  </a:cubicBezTo>
                  <a:cubicBezTo>
                    <a:pt x="69" y="46"/>
                    <a:pt x="91" y="23"/>
                    <a:pt x="69" y="23"/>
                  </a:cubicBezTo>
                  <a:cubicBezTo>
                    <a:pt x="69" y="1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62"/>
            <p:cNvSpPr/>
            <p:nvPr/>
          </p:nvSpPr>
          <p:spPr>
            <a:xfrm>
              <a:off x="6354789" y="3184085"/>
              <a:ext cx="14398" cy="13449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cubicBezTo>
                    <a:pt x="69" y="63"/>
                    <a:pt x="69" y="63"/>
                    <a:pt x="46" y="63"/>
                  </a:cubicBezTo>
                  <a:lnTo>
                    <a:pt x="24" y="63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63"/>
                    <a:pt x="1" y="85"/>
                  </a:cubicBezTo>
                  <a:lnTo>
                    <a:pt x="69" y="85"/>
                  </a:lnTo>
                  <a:cubicBezTo>
                    <a:pt x="91" y="85"/>
                    <a:pt x="91" y="63"/>
                    <a:pt x="91" y="63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62"/>
            <p:cNvSpPr/>
            <p:nvPr/>
          </p:nvSpPr>
          <p:spPr>
            <a:xfrm>
              <a:off x="6415703" y="3262720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39"/>
                  </a:lnTo>
                  <a:cubicBezTo>
                    <a:pt x="22" y="63"/>
                    <a:pt x="46" y="63"/>
                    <a:pt x="46" y="63"/>
                  </a:cubicBez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62"/>
            <p:cNvSpPr/>
            <p:nvPr/>
          </p:nvSpPr>
          <p:spPr>
            <a:xfrm>
              <a:off x="6411906" y="3259081"/>
              <a:ext cx="14556" cy="17088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1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46" y="41"/>
                  </a:ln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1"/>
                    <a:pt x="1" y="62"/>
                    <a:pt x="24" y="86"/>
                  </a:cubicBezTo>
                  <a:lnTo>
                    <a:pt x="46" y="107"/>
                  </a:lnTo>
                  <a:cubicBezTo>
                    <a:pt x="70" y="107"/>
                    <a:pt x="70" y="86"/>
                    <a:pt x="91" y="86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62"/>
            <p:cNvSpPr/>
            <p:nvPr/>
          </p:nvSpPr>
          <p:spPr>
            <a:xfrm>
              <a:off x="6347669" y="3254651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" y="23"/>
                    <a:pt x="1" y="23"/>
                    <a:pt x="1" y="45"/>
                  </a:cubicBez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62"/>
            <p:cNvSpPr/>
            <p:nvPr/>
          </p:nvSpPr>
          <p:spPr>
            <a:xfrm>
              <a:off x="6344188" y="3251961"/>
              <a:ext cx="17879" cy="13607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7"/>
                  </a:moveTo>
                  <a:lnTo>
                    <a:pt x="68" y="40"/>
                  </a:ln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ubicBezTo>
                    <a:pt x="46" y="40"/>
                    <a:pt x="46" y="17"/>
                    <a:pt x="68" y="17"/>
                  </a:cubicBez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lnTo>
                    <a:pt x="23" y="40"/>
                  </a:lnTo>
                  <a:cubicBezTo>
                    <a:pt x="1" y="40"/>
                    <a:pt x="23" y="62"/>
                    <a:pt x="23" y="62"/>
                  </a:cubicBezTo>
                  <a:cubicBezTo>
                    <a:pt x="23" y="86"/>
                    <a:pt x="46" y="86"/>
                    <a:pt x="46" y="86"/>
                  </a:cubicBezTo>
                  <a:lnTo>
                    <a:pt x="91" y="86"/>
                  </a:lnTo>
                  <a:cubicBezTo>
                    <a:pt x="91" y="62"/>
                    <a:pt x="91" y="62"/>
                    <a:pt x="113" y="40"/>
                  </a:cubicBez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62"/>
            <p:cNvSpPr/>
            <p:nvPr/>
          </p:nvSpPr>
          <p:spPr>
            <a:xfrm>
              <a:off x="6422823" y="3194844"/>
              <a:ext cx="10759" cy="9810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62"/>
            <p:cNvSpPr/>
            <p:nvPr/>
          </p:nvSpPr>
          <p:spPr>
            <a:xfrm>
              <a:off x="6422823" y="3194053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46" y="67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lnTo>
                    <a:pt x="1" y="67"/>
                  </a:lnTo>
                  <a:cubicBezTo>
                    <a:pt x="1" y="67"/>
                    <a:pt x="22" y="90"/>
                    <a:pt x="46" y="90"/>
                  </a:cubicBezTo>
                  <a:cubicBezTo>
                    <a:pt x="46" y="90"/>
                    <a:pt x="67" y="90"/>
                    <a:pt x="67" y="67"/>
                  </a:cubicBezTo>
                  <a:cubicBezTo>
                    <a:pt x="67" y="67"/>
                    <a:pt x="91" y="67"/>
                    <a:pt x="91" y="45"/>
                  </a:cubicBezTo>
                  <a:cubicBezTo>
                    <a:pt x="91" y="45"/>
                    <a:pt x="91" y="22"/>
                    <a:pt x="67" y="22"/>
                  </a:cubicBezTo>
                  <a:cubicBezTo>
                    <a:pt x="67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62"/>
            <p:cNvSpPr/>
            <p:nvPr/>
          </p:nvSpPr>
          <p:spPr>
            <a:xfrm>
              <a:off x="6404786" y="3329647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8" y="62"/>
                  </a:cubicBezTo>
                  <a:cubicBezTo>
                    <a:pt x="46" y="62"/>
                    <a:pt x="58" y="57"/>
                    <a:pt x="69" y="46"/>
                  </a:cubicBezTo>
                  <a:lnTo>
                    <a:pt x="69" y="23"/>
                  </a:lnTo>
                  <a:cubicBezTo>
                    <a:pt x="46" y="1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62"/>
            <p:cNvSpPr/>
            <p:nvPr/>
          </p:nvSpPr>
          <p:spPr>
            <a:xfrm>
              <a:off x="6404786" y="3326957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55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40"/>
                    <a:pt x="1" y="40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69" y="6"/>
                    <a:pt x="64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62"/>
            <p:cNvSpPr/>
            <p:nvPr/>
          </p:nvSpPr>
          <p:spPr>
            <a:xfrm>
              <a:off x="6483421" y="3272530"/>
              <a:ext cx="11075" cy="8860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46"/>
                    <a:pt x="11" y="56"/>
                    <a:pt x="24" y="56"/>
                  </a:cubicBezTo>
                  <a:cubicBezTo>
                    <a:pt x="31" y="56"/>
                    <a:pt x="38" y="53"/>
                    <a:pt x="46" y="46"/>
                  </a:cubicBezTo>
                  <a:cubicBezTo>
                    <a:pt x="46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62"/>
            <p:cNvSpPr/>
            <p:nvPr/>
          </p:nvSpPr>
          <p:spPr>
            <a:xfrm>
              <a:off x="6479940" y="3268891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68" y="45"/>
                  </a:lnTo>
                  <a:lnTo>
                    <a:pt x="46" y="69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lnTo>
                    <a:pt x="68" y="91"/>
                  </a:lnTo>
                  <a:cubicBezTo>
                    <a:pt x="91" y="69"/>
                    <a:pt x="91" y="69"/>
                    <a:pt x="91" y="45"/>
                  </a:cubicBezTo>
                  <a:lnTo>
                    <a:pt x="91" y="24"/>
                  </a:lnTo>
                  <a:cubicBezTo>
                    <a:pt x="68" y="0"/>
                    <a:pt x="46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62"/>
            <p:cNvSpPr/>
            <p:nvPr/>
          </p:nvSpPr>
          <p:spPr>
            <a:xfrm>
              <a:off x="6433424" y="3129657"/>
              <a:ext cx="10917" cy="8860"/>
            </a:xfrm>
            <a:custGeom>
              <a:avLst/>
              <a:gdLst/>
              <a:ahLst/>
              <a:cxnLst/>
              <a:rect l="l" t="t" r="r" b="b"/>
              <a:pathLst>
                <a:path w="69" h="56" extrusionOk="0">
                  <a:moveTo>
                    <a:pt x="0" y="1"/>
                  </a:moveTo>
                  <a:lnTo>
                    <a:pt x="0" y="46"/>
                  </a:lnTo>
                  <a:cubicBezTo>
                    <a:pt x="16" y="46"/>
                    <a:pt x="21" y="56"/>
                    <a:pt x="29" y="56"/>
                  </a:cubicBezTo>
                  <a:cubicBezTo>
                    <a:pt x="33" y="56"/>
                    <a:pt x="38" y="53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62"/>
            <p:cNvSpPr/>
            <p:nvPr/>
          </p:nvSpPr>
          <p:spPr>
            <a:xfrm>
              <a:off x="6429943" y="3126018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68" y="45"/>
                  </a:lnTo>
                  <a:lnTo>
                    <a:pt x="68" y="69"/>
                  </a:lnTo>
                  <a:lnTo>
                    <a:pt x="46" y="69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lnTo>
                    <a:pt x="68" y="91"/>
                  </a:lnTo>
                  <a:cubicBezTo>
                    <a:pt x="91" y="69"/>
                    <a:pt x="91" y="45"/>
                    <a:pt x="91" y="24"/>
                  </a:cubicBezTo>
                  <a:cubicBezTo>
                    <a:pt x="68" y="0"/>
                    <a:pt x="46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62"/>
            <p:cNvSpPr/>
            <p:nvPr/>
          </p:nvSpPr>
          <p:spPr>
            <a:xfrm>
              <a:off x="6490541" y="3204495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1" y="46"/>
                  </a:cubicBez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62"/>
            <p:cNvSpPr/>
            <p:nvPr/>
          </p:nvSpPr>
          <p:spPr>
            <a:xfrm>
              <a:off x="6487060" y="3201172"/>
              <a:ext cx="17879" cy="14398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68" y="0"/>
                  </a:moveTo>
                  <a:cubicBezTo>
                    <a:pt x="46" y="0"/>
                    <a:pt x="46" y="0"/>
                    <a:pt x="23" y="22"/>
                  </a:cubicBezTo>
                  <a:cubicBezTo>
                    <a:pt x="1" y="22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67"/>
                  </a:lnTo>
                  <a:cubicBezTo>
                    <a:pt x="113" y="45"/>
                    <a:pt x="91" y="22"/>
                    <a:pt x="91" y="22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62"/>
            <p:cNvSpPr/>
            <p:nvPr/>
          </p:nvSpPr>
          <p:spPr>
            <a:xfrm>
              <a:off x="6297671" y="3111778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" y="24"/>
                    <a:pt x="1" y="24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62"/>
            <p:cNvSpPr/>
            <p:nvPr/>
          </p:nvSpPr>
          <p:spPr>
            <a:xfrm>
              <a:off x="6294190" y="3109088"/>
              <a:ext cx="17879" cy="13607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1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1"/>
                  </a:lnTo>
                  <a:close/>
                  <a:moveTo>
                    <a:pt x="66" y="1"/>
                  </a:moveTo>
                  <a:cubicBezTo>
                    <a:pt x="51" y="1"/>
                    <a:pt x="34" y="6"/>
                    <a:pt x="23" y="17"/>
                  </a:cubicBezTo>
                  <a:cubicBezTo>
                    <a:pt x="23" y="17"/>
                    <a:pt x="1" y="62"/>
                    <a:pt x="23" y="62"/>
                  </a:cubicBezTo>
                  <a:cubicBezTo>
                    <a:pt x="23" y="86"/>
                    <a:pt x="46" y="86"/>
                    <a:pt x="46" y="86"/>
                  </a:cubicBezTo>
                  <a:lnTo>
                    <a:pt x="91" y="86"/>
                  </a:lnTo>
                  <a:cubicBezTo>
                    <a:pt x="113" y="62"/>
                    <a:pt x="113" y="41"/>
                    <a:pt x="91" y="17"/>
                  </a:cubicBezTo>
                  <a:cubicBezTo>
                    <a:pt x="91" y="6"/>
                    <a:pt x="8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62"/>
            <p:cNvSpPr/>
            <p:nvPr/>
          </p:nvSpPr>
          <p:spPr>
            <a:xfrm>
              <a:off x="6290551" y="3178072"/>
              <a:ext cx="10917" cy="8860"/>
            </a:xfrm>
            <a:custGeom>
              <a:avLst/>
              <a:gdLst/>
              <a:ahLst/>
              <a:cxnLst/>
              <a:rect l="l" t="t" r="r" b="b"/>
              <a:pathLst>
                <a:path w="69" h="56" extrusionOk="0">
                  <a:moveTo>
                    <a:pt x="23" y="0"/>
                  </a:moveTo>
                  <a:cubicBezTo>
                    <a:pt x="16" y="0"/>
                    <a:pt x="8" y="3"/>
                    <a:pt x="0" y="11"/>
                  </a:cubicBezTo>
                  <a:lnTo>
                    <a:pt x="0" y="56"/>
                  </a:lnTo>
                  <a:lnTo>
                    <a:pt x="46" y="56"/>
                  </a:lnTo>
                  <a:cubicBezTo>
                    <a:pt x="69" y="56"/>
                    <a:pt x="69" y="33"/>
                    <a:pt x="46" y="11"/>
                  </a:cubicBezTo>
                  <a:cubicBezTo>
                    <a:pt x="46" y="11"/>
                    <a:pt x="3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62"/>
            <p:cNvSpPr/>
            <p:nvPr/>
          </p:nvSpPr>
          <p:spPr>
            <a:xfrm>
              <a:off x="6287070" y="3176015"/>
              <a:ext cx="14398" cy="1439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46" y="24"/>
                    <a:pt x="68" y="24"/>
                    <a:pt x="68" y="46"/>
                  </a:cubicBezTo>
                  <a:cubicBezTo>
                    <a:pt x="68" y="69"/>
                    <a:pt x="46" y="69"/>
                    <a:pt x="46" y="69"/>
                  </a:cubicBezTo>
                  <a:lnTo>
                    <a:pt x="46" y="46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22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lnTo>
                    <a:pt x="68" y="91"/>
                  </a:lnTo>
                  <a:cubicBezTo>
                    <a:pt x="91" y="69"/>
                    <a:pt x="91" y="69"/>
                    <a:pt x="91" y="46"/>
                  </a:cubicBezTo>
                  <a:lnTo>
                    <a:pt x="91" y="24"/>
                  </a:lnTo>
                  <a:cubicBezTo>
                    <a:pt x="68" y="0"/>
                    <a:pt x="46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62"/>
            <p:cNvSpPr/>
            <p:nvPr/>
          </p:nvSpPr>
          <p:spPr>
            <a:xfrm>
              <a:off x="6365706" y="3119847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0" y="39"/>
                  </a:cubicBezTo>
                  <a:cubicBezTo>
                    <a:pt x="22" y="63"/>
                    <a:pt x="45" y="63"/>
                    <a:pt x="45" y="63"/>
                  </a:cubicBezTo>
                  <a:cubicBezTo>
                    <a:pt x="67" y="39"/>
                    <a:pt x="67" y="18"/>
                    <a:pt x="67" y="18"/>
                  </a:cubicBez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62"/>
            <p:cNvSpPr/>
            <p:nvPr/>
          </p:nvSpPr>
          <p:spPr>
            <a:xfrm>
              <a:off x="6361908" y="3118898"/>
              <a:ext cx="18195" cy="14398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cubicBezTo>
                    <a:pt x="115" y="69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62"/>
            <p:cNvSpPr/>
            <p:nvPr/>
          </p:nvSpPr>
          <p:spPr>
            <a:xfrm>
              <a:off x="6840524" y="3658270"/>
              <a:ext cx="11075" cy="10759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1" y="1"/>
                  </a:moveTo>
                  <a:lnTo>
                    <a:pt x="1" y="46"/>
                  </a:lnTo>
                  <a:cubicBezTo>
                    <a:pt x="24" y="68"/>
                    <a:pt x="46" y="68"/>
                    <a:pt x="46" y="68"/>
                  </a:cubicBezTo>
                  <a:cubicBezTo>
                    <a:pt x="70" y="46"/>
                    <a:pt x="70" y="23"/>
                    <a:pt x="46" y="23"/>
                  </a:cubicBezTo>
                  <a:cubicBezTo>
                    <a:pt x="46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62"/>
            <p:cNvSpPr/>
            <p:nvPr/>
          </p:nvSpPr>
          <p:spPr>
            <a:xfrm>
              <a:off x="6837201" y="3656687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67" y="33"/>
                  </a:moveTo>
                  <a:lnTo>
                    <a:pt x="67" y="56"/>
                  </a:lnTo>
                  <a:lnTo>
                    <a:pt x="45" y="56"/>
                  </a:lnTo>
                  <a:lnTo>
                    <a:pt x="45" y="33"/>
                  </a:lnTo>
                  <a:close/>
                  <a:moveTo>
                    <a:pt x="46" y="0"/>
                  </a:moveTo>
                  <a:cubicBezTo>
                    <a:pt x="32" y="0"/>
                    <a:pt x="22" y="11"/>
                    <a:pt x="22" y="11"/>
                  </a:cubicBezTo>
                  <a:cubicBezTo>
                    <a:pt x="0" y="33"/>
                    <a:pt x="0" y="56"/>
                    <a:pt x="22" y="78"/>
                  </a:cubicBezTo>
                  <a:lnTo>
                    <a:pt x="45" y="101"/>
                  </a:lnTo>
                  <a:cubicBezTo>
                    <a:pt x="67" y="101"/>
                    <a:pt x="67" y="78"/>
                    <a:pt x="91" y="78"/>
                  </a:cubicBezTo>
                  <a:lnTo>
                    <a:pt x="91" y="56"/>
                  </a:lnTo>
                  <a:lnTo>
                    <a:pt x="91" y="11"/>
                  </a:lnTo>
                  <a:lnTo>
                    <a:pt x="67" y="11"/>
                  </a:lnTo>
                  <a:cubicBezTo>
                    <a:pt x="60" y="3"/>
                    <a:pt x="52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62"/>
            <p:cNvSpPr/>
            <p:nvPr/>
          </p:nvSpPr>
          <p:spPr>
            <a:xfrm>
              <a:off x="6844321" y="3590393"/>
              <a:ext cx="17879" cy="14398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5"/>
                  </a:lnTo>
                  <a:cubicBezTo>
                    <a:pt x="67" y="53"/>
                    <a:pt x="65" y="56"/>
                    <a:pt x="62" y="56"/>
                  </a:cubicBezTo>
                  <a:cubicBezTo>
                    <a:pt x="55" y="56"/>
                    <a:pt x="46" y="45"/>
                    <a:pt x="46" y="45"/>
                  </a:cubicBezTo>
                  <a:lnTo>
                    <a:pt x="46" y="24"/>
                  </a:lnTo>
                  <a:close/>
                  <a:moveTo>
                    <a:pt x="46" y="0"/>
                  </a:moveTo>
                  <a:cubicBezTo>
                    <a:pt x="22" y="24"/>
                    <a:pt x="0" y="45"/>
                    <a:pt x="22" y="69"/>
                  </a:cubicBezTo>
                  <a:cubicBezTo>
                    <a:pt x="46" y="90"/>
                    <a:pt x="46" y="90"/>
                    <a:pt x="67" y="90"/>
                  </a:cubicBezTo>
                  <a:cubicBezTo>
                    <a:pt x="67" y="90"/>
                    <a:pt x="91" y="90"/>
                    <a:pt x="91" y="69"/>
                  </a:cubicBezTo>
                  <a:cubicBezTo>
                    <a:pt x="91" y="69"/>
                    <a:pt x="112" y="69"/>
                    <a:pt x="112" y="45"/>
                  </a:cubicBezTo>
                  <a:cubicBezTo>
                    <a:pt x="112" y="45"/>
                    <a:pt x="112" y="24"/>
                    <a:pt x="91" y="24"/>
                  </a:cubicBezTo>
                  <a:cubicBezTo>
                    <a:pt x="91" y="0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62"/>
            <p:cNvSpPr/>
            <p:nvPr/>
          </p:nvSpPr>
          <p:spPr>
            <a:xfrm>
              <a:off x="6740529" y="3373474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40"/>
                  </a:cubicBezTo>
                  <a:cubicBezTo>
                    <a:pt x="24" y="62"/>
                    <a:pt x="46" y="62"/>
                    <a:pt x="46" y="62"/>
                  </a:cubicBezTo>
                  <a:cubicBezTo>
                    <a:pt x="69" y="40"/>
                    <a:pt x="69" y="17"/>
                    <a:pt x="69" y="17"/>
                  </a:cubicBez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62"/>
            <p:cNvSpPr/>
            <p:nvPr/>
          </p:nvSpPr>
          <p:spPr>
            <a:xfrm>
              <a:off x="6737206" y="3372525"/>
              <a:ext cx="17879" cy="14556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3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3"/>
                  </a:lnTo>
                  <a:close/>
                  <a:moveTo>
                    <a:pt x="22" y="1"/>
                  </a:moveTo>
                  <a:cubicBezTo>
                    <a:pt x="22" y="23"/>
                    <a:pt x="0" y="46"/>
                    <a:pt x="22" y="68"/>
                  </a:cubicBezTo>
                  <a:cubicBezTo>
                    <a:pt x="22" y="68"/>
                    <a:pt x="45" y="91"/>
                    <a:pt x="67" y="91"/>
                  </a:cubicBezTo>
                  <a:cubicBezTo>
                    <a:pt x="67" y="91"/>
                    <a:pt x="67" y="68"/>
                    <a:pt x="90" y="68"/>
                  </a:cubicBezTo>
                  <a:lnTo>
                    <a:pt x="112" y="46"/>
                  </a:lnTo>
                  <a:cubicBezTo>
                    <a:pt x="112" y="23"/>
                    <a:pt x="112" y="23"/>
                    <a:pt x="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62"/>
            <p:cNvSpPr/>
            <p:nvPr/>
          </p:nvSpPr>
          <p:spPr>
            <a:xfrm>
              <a:off x="6797646" y="3448312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1"/>
                  </a:moveTo>
                  <a:cubicBezTo>
                    <a:pt x="47" y="1"/>
                    <a:pt x="35" y="7"/>
                    <a:pt x="24" y="19"/>
                  </a:cubicBezTo>
                  <a:cubicBezTo>
                    <a:pt x="24" y="19"/>
                    <a:pt x="1" y="40"/>
                    <a:pt x="24" y="64"/>
                  </a:cubicBezTo>
                  <a:lnTo>
                    <a:pt x="70" y="64"/>
                  </a:lnTo>
                  <a:lnTo>
                    <a:pt x="70" y="19"/>
                  </a:lnTo>
                  <a:cubicBezTo>
                    <a:pt x="70" y="7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62"/>
            <p:cNvSpPr/>
            <p:nvPr/>
          </p:nvSpPr>
          <p:spPr>
            <a:xfrm>
              <a:off x="6797646" y="3447521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70" y="45"/>
                    <a:pt x="70" y="45"/>
                    <a:pt x="46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5"/>
                  </a:cubicBezTo>
                  <a:lnTo>
                    <a:pt x="1" y="69"/>
                  </a:lnTo>
                  <a:cubicBezTo>
                    <a:pt x="24" y="90"/>
                    <a:pt x="24" y="90"/>
                    <a:pt x="46" y="90"/>
                  </a:cubicBezTo>
                  <a:cubicBezTo>
                    <a:pt x="46" y="90"/>
                    <a:pt x="70" y="90"/>
                    <a:pt x="70" y="69"/>
                  </a:cubicBezTo>
                  <a:cubicBezTo>
                    <a:pt x="91" y="69"/>
                    <a:pt x="91" y="24"/>
                    <a:pt x="70" y="24"/>
                  </a:cubicBezTo>
                  <a:cubicBezTo>
                    <a:pt x="70" y="0"/>
                    <a:pt x="4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62"/>
            <p:cNvSpPr/>
            <p:nvPr/>
          </p:nvSpPr>
          <p:spPr>
            <a:xfrm>
              <a:off x="6722808" y="3508277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3" y="1"/>
                  </a:moveTo>
                  <a:cubicBezTo>
                    <a:pt x="1" y="22"/>
                    <a:pt x="1" y="22"/>
                    <a:pt x="23" y="46"/>
                  </a:cubicBezTo>
                  <a:cubicBezTo>
                    <a:pt x="23" y="57"/>
                    <a:pt x="28" y="62"/>
                    <a:pt x="37" y="62"/>
                  </a:cubicBezTo>
                  <a:cubicBezTo>
                    <a:pt x="46" y="62"/>
                    <a:pt x="57" y="57"/>
                    <a:pt x="68" y="46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62"/>
            <p:cNvSpPr/>
            <p:nvPr/>
          </p:nvSpPr>
          <p:spPr>
            <a:xfrm>
              <a:off x="6722808" y="3504638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46" y="69"/>
                  </a:lnTo>
                  <a:lnTo>
                    <a:pt x="23" y="69"/>
                  </a:lnTo>
                  <a:lnTo>
                    <a:pt x="23" y="45"/>
                  </a:lnTo>
                  <a:lnTo>
                    <a:pt x="46" y="24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4"/>
                  </a:cubicBezTo>
                  <a:lnTo>
                    <a:pt x="1" y="45"/>
                  </a:lnTo>
                  <a:lnTo>
                    <a:pt x="1" y="69"/>
                  </a:lnTo>
                  <a:cubicBezTo>
                    <a:pt x="23" y="91"/>
                    <a:pt x="23" y="91"/>
                    <a:pt x="46" y="91"/>
                  </a:cubicBezTo>
                  <a:lnTo>
                    <a:pt x="68" y="91"/>
                  </a:lnTo>
                  <a:cubicBezTo>
                    <a:pt x="68" y="69"/>
                    <a:pt x="91" y="69"/>
                    <a:pt x="91" y="45"/>
                  </a:cubicBezTo>
                  <a:cubicBezTo>
                    <a:pt x="91" y="45"/>
                    <a:pt x="91" y="24"/>
                    <a:pt x="68" y="24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62"/>
            <p:cNvSpPr/>
            <p:nvPr/>
          </p:nvSpPr>
          <p:spPr>
            <a:xfrm>
              <a:off x="6733409" y="3440243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18" y="64"/>
                    <a:pt x="24" y="64"/>
                  </a:cubicBezTo>
                  <a:cubicBezTo>
                    <a:pt x="30" y="64"/>
                    <a:pt x="35" y="58"/>
                    <a:pt x="46" y="46"/>
                  </a:cubicBezTo>
                  <a:cubicBezTo>
                    <a:pt x="69" y="46"/>
                    <a:pt x="69" y="24"/>
                    <a:pt x="46" y="24"/>
                  </a:cubicBezTo>
                  <a:cubicBezTo>
                    <a:pt x="46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62"/>
            <p:cNvSpPr/>
            <p:nvPr/>
          </p:nvSpPr>
          <p:spPr>
            <a:xfrm>
              <a:off x="6729928" y="3436920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cubicBezTo>
                    <a:pt x="23" y="45"/>
                    <a:pt x="23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67"/>
                    <a:pt x="23" y="91"/>
                  </a:cubicBezTo>
                  <a:lnTo>
                    <a:pt x="68" y="91"/>
                  </a:lnTo>
                  <a:cubicBezTo>
                    <a:pt x="91" y="91"/>
                    <a:pt x="91" y="67"/>
                    <a:pt x="91" y="67"/>
                  </a:cubicBezTo>
                  <a:lnTo>
                    <a:pt x="91" y="22"/>
                  </a:lnTo>
                  <a:cubicBezTo>
                    <a:pt x="68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62"/>
            <p:cNvSpPr/>
            <p:nvPr/>
          </p:nvSpPr>
          <p:spPr>
            <a:xfrm>
              <a:off x="6808563" y="3383125"/>
              <a:ext cx="10759" cy="9019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22" y="1"/>
                  </a:moveTo>
                  <a:cubicBezTo>
                    <a:pt x="1" y="1"/>
                    <a:pt x="1" y="24"/>
                    <a:pt x="1" y="46"/>
                  </a:cubicBezTo>
                  <a:cubicBezTo>
                    <a:pt x="15" y="46"/>
                    <a:pt x="30" y="56"/>
                    <a:pt x="39" y="56"/>
                  </a:cubicBezTo>
                  <a:cubicBezTo>
                    <a:pt x="43" y="56"/>
                    <a:pt x="46" y="54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62"/>
            <p:cNvSpPr/>
            <p:nvPr/>
          </p:nvSpPr>
          <p:spPr>
            <a:xfrm>
              <a:off x="6804924" y="3379803"/>
              <a:ext cx="18037" cy="14398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45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cubicBezTo>
                    <a:pt x="0" y="45"/>
                    <a:pt x="0" y="67"/>
                    <a:pt x="24" y="67"/>
                  </a:cubicBezTo>
                  <a:cubicBezTo>
                    <a:pt x="24" y="90"/>
                    <a:pt x="45" y="90"/>
                    <a:pt x="45" y="90"/>
                  </a:cubicBezTo>
                  <a:lnTo>
                    <a:pt x="90" y="90"/>
                  </a:lnTo>
                  <a:cubicBezTo>
                    <a:pt x="90" y="67"/>
                    <a:pt x="114" y="45"/>
                    <a:pt x="90" y="22"/>
                  </a:cubicBezTo>
                  <a:cubicBezTo>
                    <a:pt x="69" y="0"/>
                    <a:pt x="45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62"/>
            <p:cNvSpPr/>
            <p:nvPr/>
          </p:nvSpPr>
          <p:spPr>
            <a:xfrm>
              <a:off x="6790526" y="3516346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24" y="62"/>
                    <a:pt x="46" y="62"/>
                    <a:pt x="46" y="62"/>
                  </a:cubicBezTo>
                  <a:cubicBezTo>
                    <a:pt x="69" y="40"/>
                    <a:pt x="69" y="17"/>
                    <a:pt x="69" y="17"/>
                  </a:cubicBez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62"/>
            <p:cNvSpPr/>
            <p:nvPr/>
          </p:nvSpPr>
          <p:spPr>
            <a:xfrm>
              <a:off x="6787203" y="3512707"/>
              <a:ext cx="17879" cy="1724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22" y="18"/>
                    <a:pt x="22" y="40"/>
                    <a:pt x="0" y="40"/>
                  </a:cubicBezTo>
                  <a:cubicBezTo>
                    <a:pt x="0" y="63"/>
                    <a:pt x="22" y="63"/>
                    <a:pt x="22" y="85"/>
                  </a:cubicBezTo>
                  <a:cubicBezTo>
                    <a:pt x="22" y="85"/>
                    <a:pt x="45" y="85"/>
                    <a:pt x="45" y="108"/>
                  </a:cubicBezTo>
                  <a:cubicBezTo>
                    <a:pt x="67" y="108"/>
                    <a:pt x="67" y="85"/>
                    <a:pt x="90" y="85"/>
                  </a:cubicBezTo>
                  <a:cubicBezTo>
                    <a:pt x="112" y="63"/>
                    <a:pt x="112" y="40"/>
                    <a:pt x="90" y="18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62"/>
            <p:cNvSpPr/>
            <p:nvPr/>
          </p:nvSpPr>
          <p:spPr>
            <a:xfrm>
              <a:off x="6780084" y="3583115"/>
              <a:ext cx="14398" cy="10126"/>
            </a:xfrm>
            <a:custGeom>
              <a:avLst/>
              <a:gdLst/>
              <a:ahLst/>
              <a:cxnLst/>
              <a:rect l="l" t="t" r="r" b="b"/>
              <a:pathLst>
                <a:path w="91" h="64" extrusionOk="0">
                  <a:moveTo>
                    <a:pt x="22" y="1"/>
                  </a:moveTo>
                  <a:cubicBezTo>
                    <a:pt x="22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cubicBezTo>
                    <a:pt x="67" y="46"/>
                    <a:pt x="90" y="24"/>
                    <a:pt x="67" y="24"/>
                  </a:cubicBezTo>
                  <a:cubicBezTo>
                    <a:pt x="67" y="1"/>
                    <a:pt x="45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62"/>
            <p:cNvSpPr/>
            <p:nvPr/>
          </p:nvSpPr>
          <p:spPr>
            <a:xfrm>
              <a:off x="6780084" y="3580584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40"/>
                    <a:pt x="67" y="62"/>
                    <a:pt x="45" y="62"/>
                  </a:cubicBezTo>
                  <a:lnTo>
                    <a:pt x="22" y="62"/>
                  </a:lnTo>
                  <a:cubicBezTo>
                    <a:pt x="22" y="40"/>
                    <a:pt x="22" y="40"/>
                    <a:pt x="45" y="40"/>
                  </a:cubicBez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17"/>
                    <a:pt x="0" y="62"/>
                    <a:pt x="0" y="86"/>
                  </a:cubicBezTo>
                  <a:lnTo>
                    <a:pt x="67" y="86"/>
                  </a:lnTo>
                  <a:cubicBezTo>
                    <a:pt x="90" y="62"/>
                    <a:pt x="90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62"/>
            <p:cNvSpPr/>
            <p:nvPr/>
          </p:nvSpPr>
          <p:spPr>
            <a:xfrm>
              <a:off x="6626294" y="3222532"/>
              <a:ext cx="11075" cy="9968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57"/>
                    <a:pt x="6" y="62"/>
                    <a:pt x="15" y="62"/>
                  </a:cubicBezTo>
                  <a:cubicBezTo>
                    <a:pt x="23" y="62"/>
                    <a:pt x="35" y="57"/>
                    <a:pt x="46" y="46"/>
                  </a:cubicBezTo>
                  <a:cubicBezTo>
                    <a:pt x="46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62"/>
            <p:cNvSpPr/>
            <p:nvPr/>
          </p:nvSpPr>
          <p:spPr>
            <a:xfrm>
              <a:off x="6622813" y="3218893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cubicBezTo>
                    <a:pt x="68" y="45"/>
                    <a:pt x="68" y="69"/>
                    <a:pt x="46" y="69"/>
                  </a:cubicBezTo>
                  <a:lnTo>
                    <a:pt x="22" y="69"/>
                  </a:lnTo>
                  <a:cubicBezTo>
                    <a:pt x="22" y="45"/>
                    <a:pt x="22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2" y="0"/>
                    <a:pt x="22" y="24"/>
                  </a:cubicBezTo>
                  <a:cubicBezTo>
                    <a:pt x="1" y="24"/>
                    <a:pt x="1" y="69"/>
                    <a:pt x="1" y="69"/>
                  </a:cubicBezTo>
                  <a:cubicBezTo>
                    <a:pt x="22" y="91"/>
                    <a:pt x="22" y="91"/>
                    <a:pt x="46" y="91"/>
                  </a:cubicBezTo>
                  <a:lnTo>
                    <a:pt x="68" y="91"/>
                  </a:lnTo>
                  <a:cubicBezTo>
                    <a:pt x="91" y="69"/>
                    <a:pt x="91" y="69"/>
                    <a:pt x="91" y="45"/>
                  </a:cubicBezTo>
                  <a:lnTo>
                    <a:pt x="91" y="24"/>
                  </a:lnTo>
                  <a:cubicBezTo>
                    <a:pt x="68" y="24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62"/>
            <p:cNvSpPr/>
            <p:nvPr/>
          </p:nvSpPr>
          <p:spPr>
            <a:xfrm>
              <a:off x="6683411" y="3297370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24"/>
                  </a:cubicBezTo>
                  <a:cubicBezTo>
                    <a:pt x="46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62"/>
            <p:cNvSpPr/>
            <p:nvPr/>
          </p:nvSpPr>
          <p:spPr>
            <a:xfrm>
              <a:off x="6679930" y="3294839"/>
              <a:ext cx="17879" cy="13607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lnTo>
                    <a:pt x="1" y="40"/>
                  </a:lnTo>
                  <a:cubicBezTo>
                    <a:pt x="1" y="62"/>
                    <a:pt x="1" y="62"/>
                    <a:pt x="23" y="86"/>
                  </a:cubicBezTo>
                  <a:lnTo>
                    <a:pt x="91" y="86"/>
                  </a:lnTo>
                  <a:cubicBezTo>
                    <a:pt x="91" y="62"/>
                    <a:pt x="113" y="40"/>
                    <a:pt x="91" y="17"/>
                  </a:cubicBez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62"/>
            <p:cNvSpPr/>
            <p:nvPr/>
          </p:nvSpPr>
          <p:spPr>
            <a:xfrm>
              <a:off x="6615693" y="3288826"/>
              <a:ext cx="10759" cy="8702"/>
            </a:xfrm>
            <a:custGeom>
              <a:avLst/>
              <a:gdLst/>
              <a:ahLst/>
              <a:cxnLst/>
              <a:rect l="l" t="t" r="r" b="b"/>
              <a:pathLst>
                <a:path w="68" h="55" extrusionOk="0">
                  <a:moveTo>
                    <a:pt x="29" y="0"/>
                  </a:moveTo>
                  <a:cubicBezTo>
                    <a:pt x="25" y="0"/>
                    <a:pt x="22" y="3"/>
                    <a:pt x="22" y="10"/>
                  </a:cubicBezTo>
                  <a:cubicBezTo>
                    <a:pt x="1" y="10"/>
                    <a:pt x="1" y="33"/>
                    <a:pt x="1" y="55"/>
                  </a:cubicBezTo>
                  <a:lnTo>
                    <a:pt x="46" y="55"/>
                  </a:lnTo>
                  <a:cubicBezTo>
                    <a:pt x="67" y="55"/>
                    <a:pt x="67" y="33"/>
                    <a:pt x="67" y="10"/>
                  </a:cubicBezTo>
                  <a:cubicBezTo>
                    <a:pt x="53" y="10"/>
                    <a:pt x="38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62"/>
            <p:cNvSpPr/>
            <p:nvPr/>
          </p:nvSpPr>
          <p:spPr>
            <a:xfrm>
              <a:off x="6612054" y="3286928"/>
              <a:ext cx="18037" cy="14398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1"/>
                    <a:pt x="57" y="61"/>
                  </a:cubicBezTo>
                  <a:cubicBezTo>
                    <a:pt x="51" y="61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0" y="22"/>
                    <a:pt x="0" y="45"/>
                    <a:pt x="24" y="67"/>
                  </a:cubicBezTo>
                  <a:cubicBezTo>
                    <a:pt x="24" y="90"/>
                    <a:pt x="45" y="90"/>
                    <a:pt x="69" y="90"/>
                  </a:cubicBezTo>
                  <a:lnTo>
                    <a:pt x="90" y="90"/>
                  </a:lnTo>
                  <a:cubicBezTo>
                    <a:pt x="90" y="67"/>
                    <a:pt x="90" y="67"/>
                    <a:pt x="114" y="45"/>
                  </a:cubicBezTo>
                  <a:lnTo>
                    <a:pt x="90" y="22"/>
                  </a:lnTo>
                  <a:cubicBezTo>
                    <a:pt x="90" y="0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62"/>
            <p:cNvSpPr/>
            <p:nvPr/>
          </p:nvSpPr>
          <p:spPr>
            <a:xfrm>
              <a:off x="6690531" y="3230601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46" y="0"/>
                  </a:moveTo>
                  <a:cubicBezTo>
                    <a:pt x="40" y="0"/>
                    <a:pt x="35" y="6"/>
                    <a:pt x="24" y="17"/>
                  </a:cubicBezTo>
                  <a:cubicBezTo>
                    <a:pt x="1" y="17"/>
                    <a:pt x="1" y="40"/>
                    <a:pt x="24" y="40"/>
                  </a:cubicBezTo>
                  <a:cubicBezTo>
                    <a:pt x="24" y="62"/>
                    <a:pt x="46" y="62"/>
                    <a:pt x="69" y="62"/>
                  </a:cubicBezTo>
                  <a:lnTo>
                    <a:pt x="69" y="17"/>
                  </a:lnTo>
                  <a:cubicBezTo>
                    <a:pt x="58" y="6"/>
                    <a:pt x="52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62"/>
            <p:cNvSpPr/>
            <p:nvPr/>
          </p:nvSpPr>
          <p:spPr>
            <a:xfrm>
              <a:off x="6690531" y="3228070"/>
              <a:ext cx="14556" cy="16138"/>
            </a:xfrm>
            <a:custGeom>
              <a:avLst/>
              <a:gdLst/>
              <a:ahLst/>
              <a:cxnLst/>
              <a:rect l="l" t="t" r="r" b="b"/>
              <a:pathLst>
                <a:path w="92" h="102" extrusionOk="0">
                  <a:moveTo>
                    <a:pt x="46" y="33"/>
                  </a:moveTo>
                  <a:cubicBezTo>
                    <a:pt x="69" y="56"/>
                    <a:pt x="46" y="56"/>
                    <a:pt x="46" y="56"/>
                  </a:cubicBezTo>
                  <a:lnTo>
                    <a:pt x="24" y="56"/>
                  </a:lnTo>
                  <a:lnTo>
                    <a:pt x="24" y="33"/>
                  </a:lnTo>
                  <a:close/>
                  <a:moveTo>
                    <a:pt x="36" y="0"/>
                  </a:moveTo>
                  <a:cubicBezTo>
                    <a:pt x="29" y="0"/>
                    <a:pt x="24" y="3"/>
                    <a:pt x="24" y="11"/>
                  </a:cubicBezTo>
                  <a:cubicBezTo>
                    <a:pt x="1" y="11"/>
                    <a:pt x="1" y="33"/>
                    <a:pt x="1" y="33"/>
                  </a:cubicBezTo>
                  <a:lnTo>
                    <a:pt x="1" y="78"/>
                  </a:lnTo>
                  <a:cubicBezTo>
                    <a:pt x="24" y="78"/>
                    <a:pt x="24" y="101"/>
                    <a:pt x="46" y="101"/>
                  </a:cubicBezTo>
                  <a:cubicBezTo>
                    <a:pt x="46" y="101"/>
                    <a:pt x="69" y="101"/>
                    <a:pt x="69" y="78"/>
                  </a:cubicBezTo>
                  <a:cubicBezTo>
                    <a:pt x="91" y="78"/>
                    <a:pt x="91" y="33"/>
                    <a:pt x="69" y="11"/>
                  </a:cubicBezTo>
                  <a:cubicBezTo>
                    <a:pt x="69" y="11"/>
                    <a:pt x="49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62"/>
            <p:cNvSpPr/>
            <p:nvPr/>
          </p:nvSpPr>
          <p:spPr>
            <a:xfrm>
              <a:off x="6672810" y="3365405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22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8" y="46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62"/>
            <p:cNvSpPr/>
            <p:nvPr/>
          </p:nvSpPr>
          <p:spPr>
            <a:xfrm>
              <a:off x="6672810" y="3362715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39"/>
                  </a:lnTo>
                  <a:lnTo>
                    <a:pt x="68" y="39"/>
                  </a:lnTo>
                  <a:cubicBezTo>
                    <a:pt x="46" y="39"/>
                    <a:pt x="46" y="63"/>
                    <a:pt x="46" y="63"/>
                  </a:cubicBezTo>
                  <a:lnTo>
                    <a:pt x="22" y="63"/>
                  </a:lnTo>
                  <a:lnTo>
                    <a:pt x="22" y="39"/>
                  </a:lnTo>
                  <a:cubicBezTo>
                    <a:pt x="46" y="39"/>
                    <a:pt x="46" y="18"/>
                    <a:pt x="46" y="18"/>
                  </a:cubicBezTo>
                  <a:close/>
                  <a:moveTo>
                    <a:pt x="54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18"/>
                    <a:pt x="1" y="39"/>
                  </a:cubicBez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8" y="18"/>
                  </a:cubicBezTo>
                  <a:cubicBezTo>
                    <a:pt x="68" y="6"/>
                    <a:pt x="6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62"/>
            <p:cNvSpPr/>
            <p:nvPr/>
          </p:nvSpPr>
          <p:spPr>
            <a:xfrm>
              <a:off x="6751446" y="3305439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46" y="40"/>
                    <a:pt x="67" y="40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62"/>
            <p:cNvSpPr/>
            <p:nvPr/>
          </p:nvSpPr>
          <p:spPr>
            <a:xfrm>
              <a:off x="6747648" y="3304648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5"/>
                  </a:lnTo>
                  <a:lnTo>
                    <a:pt x="46" y="45"/>
                  </a:lnTo>
                  <a:cubicBezTo>
                    <a:pt x="24" y="45"/>
                    <a:pt x="24" y="45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1" y="69"/>
                  </a:cubicBezTo>
                  <a:cubicBezTo>
                    <a:pt x="24" y="90"/>
                    <a:pt x="24" y="90"/>
                    <a:pt x="46" y="90"/>
                  </a:cubicBezTo>
                  <a:cubicBezTo>
                    <a:pt x="46" y="90"/>
                    <a:pt x="70" y="90"/>
                    <a:pt x="70" y="69"/>
                  </a:cubicBezTo>
                  <a:cubicBezTo>
                    <a:pt x="91" y="69"/>
                    <a:pt x="91" y="69"/>
                    <a:pt x="91" y="45"/>
                  </a:cubicBezTo>
                  <a:lnTo>
                    <a:pt x="91" y="24"/>
                  </a:lnTo>
                  <a:cubicBezTo>
                    <a:pt x="70" y="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62"/>
            <p:cNvSpPr/>
            <p:nvPr/>
          </p:nvSpPr>
          <p:spPr>
            <a:xfrm>
              <a:off x="6701448" y="3163833"/>
              <a:ext cx="10759" cy="886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22" y="0"/>
                  </a:moveTo>
                  <a:cubicBezTo>
                    <a:pt x="15" y="0"/>
                    <a:pt x="8" y="3"/>
                    <a:pt x="0" y="11"/>
                  </a:cubicBezTo>
                  <a:lnTo>
                    <a:pt x="0" y="56"/>
                  </a:lnTo>
                  <a:lnTo>
                    <a:pt x="46" y="56"/>
                  </a:lnTo>
                  <a:cubicBezTo>
                    <a:pt x="67" y="56"/>
                    <a:pt x="67" y="32"/>
                    <a:pt x="46" y="11"/>
                  </a:cubicBezTo>
                  <a:cubicBezTo>
                    <a:pt x="46" y="11"/>
                    <a:pt x="35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62"/>
            <p:cNvSpPr/>
            <p:nvPr/>
          </p:nvSpPr>
          <p:spPr>
            <a:xfrm>
              <a:off x="6697651" y="3161776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5"/>
                  </a:cubicBez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5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24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cubicBezTo>
                    <a:pt x="24" y="90"/>
                    <a:pt x="46" y="90"/>
                    <a:pt x="46" y="90"/>
                  </a:cubicBezTo>
                  <a:cubicBezTo>
                    <a:pt x="70" y="90"/>
                    <a:pt x="70" y="90"/>
                    <a:pt x="70" y="69"/>
                  </a:cubicBezTo>
                  <a:cubicBezTo>
                    <a:pt x="91" y="69"/>
                    <a:pt x="91" y="45"/>
                    <a:pt x="91" y="24"/>
                  </a:cubicBezTo>
                  <a:cubicBezTo>
                    <a:pt x="70" y="0"/>
                    <a:pt x="4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62"/>
            <p:cNvSpPr/>
            <p:nvPr/>
          </p:nvSpPr>
          <p:spPr>
            <a:xfrm>
              <a:off x="6758566" y="3240253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1" y="58"/>
                    <a:pt x="23" y="63"/>
                    <a:pt x="31" y="63"/>
                  </a:cubicBezTo>
                  <a:cubicBezTo>
                    <a:pt x="40" y="63"/>
                    <a:pt x="46" y="58"/>
                    <a:pt x="46" y="46"/>
                  </a:cubicBezTo>
                  <a:cubicBezTo>
                    <a:pt x="67" y="46"/>
                    <a:pt x="67" y="24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62"/>
            <p:cNvSpPr/>
            <p:nvPr/>
          </p:nvSpPr>
          <p:spPr>
            <a:xfrm>
              <a:off x="6754927" y="3237721"/>
              <a:ext cx="18037" cy="13607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69" y="17"/>
                  </a:moveTo>
                  <a:lnTo>
                    <a:pt x="69" y="40"/>
                  </a:ln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ubicBezTo>
                    <a:pt x="45" y="17"/>
                    <a:pt x="45" y="17"/>
                    <a:pt x="69" y="17"/>
                  </a:cubicBez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24" y="40"/>
                  </a:lnTo>
                  <a:cubicBezTo>
                    <a:pt x="0" y="40"/>
                    <a:pt x="24" y="62"/>
                    <a:pt x="24" y="62"/>
                  </a:cubicBezTo>
                  <a:cubicBezTo>
                    <a:pt x="24" y="85"/>
                    <a:pt x="45" y="85"/>
                    <a:pt x="45" y="85"/>
                  </a:cubicBezTo>
                  <a:lnTo>
                    <a:pt x="90" y="85"/>
                  </a:lnTo>
                  <a:cubicBezTo>
                    <a:pt x="114" y="62"/>
                    <a:pt x="114" y="40"/>
                    <a:pt x="90" y="17"/>
                  </a:cubicBez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62"/>
            <p:cNvSpPr/>
            <p:nvPr/>
          </p:nvSpPr>
          <p:spPr>
            <a:xfrm>
              <a:off x="6508578" y="3069692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0" y="64"/>
                  </a:cubicBezTo>
                  <a:lnTo>
                    <a:pt x="45" y="64"/>
                  </a:lnTo>
                  <a:cubicBezTo>
                    <a:pt x="67" y="40"/>
                    <a:pt x="67" y="40"/>
                    <a:pt x="45" y="19"/>
                  </a:cubicBezTo>
                  <a:cubicBezTo>
                    <a:pt x="45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62"/>
            <p:cNvSpPr/>
            <p:nvPr/>
          </p:nvSpPr>
          <p:spPr>
            <a:xfrm>
              <a:off x="6504781" y="3068901"/>
              <a:ext cx="18195" cy="14398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cubicBezTo>
                    <a:pt x="69" y="53"/>
                    <a:pt x="67" y="56"/>
                    <a:pt x="63" y="56"/>
                  </a:cubicBezTo>
                  <a:cubicBezTo>
                    <a:pt x="56" y="56"/>
                    <a:pt x="46" y="45"/>
                    <a:pt x="46" y="45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0"/>
                    <a:pt x="46" y="90"/>
                    <a:pt x="46" y="90"/>
                  </a:cubicBezTo>
                  <a:cubicBezTo>
                    <a:pt x="69" y="90"/>
                    <a:pt x="69" y="90"/>
                    <a:pt x="91" y="69"/>
                  </a:cubicBezTo>
                  <a:cubicBezTo>
                    <a:pt x="115" y="69"/>
                    <a:pt x="115" y="24"/>
                    <a:pt x="91" y="24"/>
                  </a:cubicBezTo>
                  <a:cubicBezTo>
                    <a:pt x="69" y="0"/>
                    <a:pt x="4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62"/>
            <p:cNvSpPr/>
            <p:nvPr/>
          </p:nvSpPr>
          <p:spPr>
            <a:xfrm>
              <a:off x="6565696" y="3145954"/>
              <a:ext cx="10759" cy="10443"/>
            </a:xfrm>
            <a:custGeom>
              <a:avLst/>
              <a:gdLst/>
              <a:ahLst/>
              <a:cxnLst/>
              <a:rect l="l" t="t" r="r" b="b"/>
              <a:pathLst>
                <a:path w="68" h="66" extrusionOk="0">
                  <a:moveTo>
                    <a:pt x="29" y="0"/>
                  </a:moveTo>
                  <a:cubicBezTo>
                    <a:pt x="25" y="0"/>
                    <a:pt x="22" y="3"/>
                    <a:pt x="22" y="10"/>
                  </a:cubicBezTo>
                  <a:cubicBezTo>
                    <a:pt x="1" y="10"/>
                    <a:pt x="1" y="33"/>
                    <a:pt x="22" y="55"/>
                  </a:cubicBezTo>
                  <a:cubicBezTo>
                    <a:pt x="22" y="55"/>
                    <a:pt x="33" y="65"/>
                    <a:pt x="46" y="65"/>
                  </a:cubicBezTo>
                  <a:cubicBezTo>
                    <a:pt x="53" y="65"/>
                    <a:pt x="60" y="63"/>
                    <a:pt x="67" y="55"/>
                  </a:cubicBezTo>
                  <a:lnTo>
                    <a:pt x="67" y="10"/>
                  </a:lnTo>
                  <a:cubicBezTo>
                    <a:pt x="53" y="10"/>
                    <a:pt x="38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62"/>
            <p:cNvSpPr/>
            <p:nvPr/>
          </p:nvSpPr>
          <p:spPr>
            <a:xfrm>
              <a:off x="6562057" y="3144055"/>
              <a:ext cx="18037" cy="14398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69" y="67"/>
                  </a:lnTo>
                  <a:cubicBezTo>
                    <a:pt x="45" y="67"/>
                    <a:pt x="45" y="67"/>
                    <a:pt x="45" y="45"/>
                  </a:cubicBez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45"/>
                    <a:pt x="24" y="67"/>
                  </a:cubicBezTo>
                  <a:cubicBezTo>
                    <a:pt x="24" y="90"/>
                    <a:pt x="45" y="90"/>
                    <a:pt x="45" y="90"/>
                  </a:cubicBezTo>
                  <a:lnTo>
                    <a:pt x="90" y="90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90" y="0"/>
                    <a:pt x="45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62"/>
            <p:cNvSpPr/>
            <p:nvPr/>
          </p:nvSpPr>
          <p:spPr>
            <a:xfrm>
              <a:off x="6497661" y="3136777"/>
              <a:ext cx="11075" cy="10759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24" y="1"/>
                  </a:moveTo>
                  <a:cubicBezTo>
                    <a:pt x="24" y="23"/>
                    <a:pt x="1" y="46"/>
                    <a:pt x="24" y="46"/>
                  </a:cubicBezTo>
                  <a:cubicBezTo>
                    <a:pt x="24" y="68"/>
                    <a:pt x="46" y="68"/>
                    <a:pt x="69" y="68"/>
                  </a:cubicBezTo>
                  <a:lnTo>
                    <a:pt x="69" y="23"/>
                  </a:lnTo>
                  <a:cubicBezTo>
                    <a:pt x="69" y="1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62"/>
            <p:cNvSpPr/>
            <p:nvPr/>
          </p:nvSpPr>
          <p:spPr>
            <a:xfrm>
              <a:off x="6497661" y="3135195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46" y="33"/>
                  </a:moveTo>
                  <a:cubicBezTo>
                    <a:pt x="69" y="33"/>
                    <a:pt x="69" y="33"/>
                    <a:pt x="69" y="56"/>
                  </a:cubicBezTo>
                  <a:lnTo>
                    <a:pt x="24" y="56"/>
                  </a:lnTo>
                  <a:cubicBezTo>
                    <a:pt x="24" y="56"/>
                    <a:pt x="24" y="33"/>
                    <a:pt x="46" y="33"/>
                  </a:cubicBezTo>
                  <a:close/>
                  <a:moveTo>
                    <a:pt x="40" y="1"/>
                  </a:moveTo>
                  <a:cubicBezTo>
                    <a:pt x="34" y="1"/>
                    <a:pt x="24" y="11"/>
                    <a:pt x="24" y="11"/>
                  </a:cubicBezTo>
                  <a:cubicBezTo>
                    <a:pt x="1" y="33"/>
                    <a:pt x="1" y="56"/>
                    <a:pt x="1" y="78"/>
                  </a:cubicBezTo>
                  <a:cubicBezTo>
                    <a:pt x="24" y="78"/>
                    <a:pt x="24" y="101"/>
                    <a:pt x="46" y="101"/>
                  </a:cubicBezTo>
                  <a:lnTo>
                    <a:pt x="69" y="78"/>
                  </a:lnTo>
                  <a:cubicBezTo>
                    <a:pt x="91" y="78"/>
                    <a:pt x="91" y="56"/>
                    <a:pt x="91" y="56"/>
                  </a:cubicBezTo>
                  <a:lnTo>
                    <a:pt x="91" y="11"/>
                  </a:lnTo>
                  <a:lnTo>
                    <a:pt x="46" y="11"/>
                  </a:lnTo>
                  <a:cubicBezTo>
                    <a:pt x="46" y="3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62"/>
            <p:cNvSpPr/>
            <p:nvPr/>
          </p:nvSpPr>
          <p:spPr>
            <a:xfrm>
              <a:off x="6576296" y="3079660"/>
              <a:ext cx="10917" cy="9968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18" y="62"/>
                    <a:pt x="24" y="62"/>
                  </a:cubicBezTo>
                  <a:cubicBezTo>
                    <a:pt x="29" y="62"/>
                    <a:pt x="35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62"/>
            <p:cNvSpPr/>
            <p:nvPr/>
          </p:nvSpPr>
          <p:spPr>
            <a:xfrm>
              <a:off x="6572816" y="3076970"/>
              <a:ext cx="14398" cy="13449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46" y="63"/>
                    <a:pt x="22" y="39"/>
                    <a:pt x="46" y="39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22" y="18"/>
                    <a:pt x="1" y="18"/>
                    <a:pt x="1" y="39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22" y="85"/>
                    <a:pt x="46" y="85"/>
                  </a:cubicBezTo>
                  <a:lnTo>
                    <a:pt x="68" y="85"/>
                  </a:lnTo>
                  <a:cubicBezTo>
                    <a:pt x="91" y="63"/>
                    <a:pt x="91" y="39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62"/>
            <p:cNvSpPr/>
            <p:nvPr/>
          </p:nvSpPr>
          <p:spPr>
            <a:xfrm>
              <a:off x="6558576" y="3212564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40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62"/>
            <p:cNvSpPr/>
            <p:nvPr/>
          </p:nvSpPr>
          <p:spPr>
            <a:xfrm>
              <a:off x="6554778" y="3210349"/>
              <a:ext cx="18195" cy="15822"/>
            </a:xfrm>
            <a:custGeom>
              <a:avLst/>
              <a:gdLst/>
              <a:ahLst/>
              <a:cxnLst/>
              <a:rect l="l" t="t" r="r" b="b"/>
              <a:pathLst>
                <a:path w="115" h="100" extrusionOk="0">
                  <a:moveTo>
                    <a:pt x="70" y="33"/>
                  </a:moveTo>
                  <a:lnTo>
                    <a:pt x="70" y="54"/>
                  </a:lnTo>
                  <a:lnTo>
                    <a:pt x="46" y="54"/>
                  </a:lnTo>
                  <a:lnTo>
                    <a:pt x="46" y="33"/>
                  </a:lnTo>
                  <a:close/>
                  <a:moveTo>
                    <a:pt x="44" y="0"/>
                  </a:moveTo>
                  <a:cubicBezTo>
                    <a:pt x="37" y="0"/>
                    <a:pt x="31" y="3"/>
                    <a:pt x="24" y="9"/>
                  </a:cubicBezTo>
                  <a:lnTo>
                    <a:pt x="1" y="33"/>
                  </a:lnTo>
                  <a:cubicBezTo>
                    <a:pt x="1" y="54"/>
                    <a:pt x="1" y="78"/>
                    <a:pt x="24" y="78"/>
                  </a:cubicBezTo>
                  <a:cubicBezTo>
                    <a:pt x="24" y="78"/>
                    <a:pt x="24" y="99"/>
                    <a:pt x="46" y="99"/>
                  </a:cubicBezTo>
                  <a:cubicBezTo>
                    <a:pt x="70" y="99"/>
                    <a:pt x="70" y="99"/>
                    <a:pt x="70" y="78"/>
                  </a:cubicBezTo>
                  <a:cubicBezTo>
                    <a:pt x="91" y="78"/>
                    <a:pt x="115" y="33"/>
                    <a:pt x="91" y="33"/>
                  </a:cubicBezTo>
                  <a:cubicBezTo>
                    <a:pt x="76" y="16"/>
                    <a:pt x="60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62"/>
            <p:cNvSpPr/>
            <p:nvPr/>
          </p:nvSpPr>
          <p:spPr>
            <a:xfrm>
              <a:off x="6633414" y="3154498"/>
              <a:ext cx="11075" cy="11075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24" y="1"/>
                  </a:moveTo>
                  <a:cubicBezTo>
                    <a:pt x="1" y="24"/>
                    <a:pt x="1" y="46"/>
                    <a:pt x="1" y="46"/>
                  </a:cubicBezTo>
                  <a:cubicBezTo>
                    <a:pt x="24" y="70"/>
                    <a:pt x="46" y="70"/>
                    <a:pt x="46" y="70"/>
                  </a:cubicBezTo>
                  <a:cubicBezTo>
                    <a:pt x="69" y="46"/>
                    <a:pt x="69" y="24"/>
                    <a:pt x="69" y="24"/>
                  </a:cubicBezTo>
                  <a:cubicBezTo>
                    <a:pt x="46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62"/>
            <p:cNvSpPr/>
            <p:nvPr/>
          </p:nvSpPr>
          <p:spPr>
            <a:xfrm>
              <a:off x="6629933" y="3151966"/>
              <a:ext cx="17879" cy="13607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6"/>
                  </a:cubicBezTo>
                  <a:lnTo>
                    <a:pt x="91" y="86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62"/>
            <p:cNvSpPr/>
            <p:nvPr/>
          </p:nvSpPr>
          <p:spPr>
            <a:xfrm>
              <a:off x="6640534" y="3087729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5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24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69" y="6"/>
                    <a:pt x="6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62"/>
            <p:cNvSpPr/>
            <p:nvPr/>
          </p:nvSpPr>
          <p:spPr>
            <a:xfrm>
              <a:off x="6640534" y="3085197"/>
              <a:ext cx="14398" cy="16138"/>
            </a:xfrm>
            <a:custGeom>
              <a:avLst/>
              <a:gdLst/>
              <a:ahLst/>
              <a:cxnLst/>
              <a:rect l="l" t="t" r="r" b="b"/>
              <a:pathLst>
                <a:path w="91" h="102" extrusionOk="0">
                  <a:moveTo>
                    <a:pt x="46" y="33"/>
                  </a:moveTo>
                  <a:cubicBezTo>
                    <a:pt x="69" y="33"/>
                    <a:pt x="69" y="56"/>
                    <a:pt x="69" y="56"/>
                  </a:cubicBezTo>
                  <a:lnTo>
                    <a:pt x="24" y="56"/>
                  </a:lnTo>
                  <a:cubicBezTo>
                    <a:pt x="24" y="56"/>
                    <a:pt x="24" y="33"/>
                    <a:pt x="46" y="33"/>
                  </a:cubicBezTo>
                  <a:close/>
                  <a:moveTo>
                    <a:pt x="46" y="0"/>
                  </a:moveTo>
                  <a:cubicBezTo>
                    <a:pt x="39" y="0"/>
                    <a:pt x="31" y="3"/>
                    <a:pt x="24" y="11"/>
                  </a:cubicBezTo>
                  <a:cubicBezTo>
                    <a:pt x="1" y="33"/>
                    <a:pt x="1" y="56"/>
                    <a:pt x="1" y="78"/>
                  </a:cubicBezTo>
                  <a:cubicBezTo>
                    <a:pt x="24" y="78"/>
                    <a:pt x="24" y="101"/>
                    <a:pt x="46" y="101"/>
                  </a:cubicBezTo>
                  <a:cubicBezTo>
                    <a:pt x="46" y="101"/>
                    <a:pt x="69" y="101"/>
                    <a:pt x="69" y="78"/>
                  </a:cubicBezTo>
                  <a:cubicBezTo>
                    <a:pt x="91" y="78"/>
                    <a:pt x="91" y="56"/>
                    <a:pt x="91" y="56"/>
                  </a:cubicBezTo>
                  <a:lnTo>
                    <a:pt x="91" y="11"/>
                  </a:lnTo>
                  <a:cubicBezTo>
                    <a:pt x="77" y="11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62"/>
            <p:cNvSpPr/>
            <p:nvPr/>
          </p:nvSpPr>
          <p:spPr>
            <a:xfrm>
              <a:off x="6440544" y="3061623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69" y="24"/>
                  </a:cubicBezTo>
                  <a:cubicBezTo>
                    <a:pt x="46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62"/>
            <p:cNvSpPr/>
            <p:nvPr/>
          </p:nvSpPr>
          <p:spPr>
            <a:xfrm>
              <a:off x="6437063" y="3059091"/>
              <a:ext cx="17879" cy="13607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66" y="1"/>
                  </a:moveTo>
                  <a:cubicBezTo>
                    <a:pt x="51" y="1"/>
                    <a:pt x="34" y="6"/>
                    <a:pt x="23" y="17"/>
                  </a:cubicBezTo>
                  <a:cubicBezTo>
                    <a:pt x="23" y="17"/>
                    <a:pt x="1" y="62"/>
                    <a:pt x="23" y="86"/>
                  </a:cubicBezTo>
                  <a:lnTo>
                    <a:pt x="91" y="86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91" y="6"/>
                    <a:pt x="8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62"/>
            <p:cNvSpPr/>
            <p:nvPr/>
          </p:nvSpPr>
          <p:spPr>
            <a:xfrm>
              <a:off x="6776286" y="3105449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5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1" y="18"/>
                    <a:pt x="1" y="40"/>
                    <a:pt x="1" y="40"/>
                  </a:cubicBezTo>
                  <a:cubicBezTo>
                    <a:pt x="24" y="64"/>
                    <a:pt x="46" y="64"/>
                    <a:pt x="46" y="64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62"/>
            <p:cNvSpPr/>
            <p:nvPr/>
          </p:nvSpPr>
          <p:spPr>
            <a:xfrm>
              <a:off x="6772805" y="3103076"/>
              <a:ext cx="17879" cy="15980"/>
            </a:xfrm>
            <a:custGeom>
              <a:avLst/>
              <a:gdLst/>
              <a:ahLst/>
              <a:cxnLst/>
              <a:rect l="l" t="t" r="r" b="b"/>
              <a:pathLst>
                <a:path w="113" h="101" extrusionOk="0">
                  <a:moveTo>
                    <a:pt x="68" y="33"/>
                  </a:moveTo>
                  <a:lnTo>
                    <a:pt x="68" y="55"/>
                  </a:lnTo>
                  <a:lnTo>
                    <a:pt x="46" y="55"/>
                  </a:lnTo>
                  <a:lnTo>
                    <a:pt x="46" y="33"/>
                  </a:lnTo>
                  <a:close/>
                  <a:moveTo>
                    <a:pt x="46" y="0"/>
                  </a:moveTo>
                  <a:cubicBezTo>
                    <a:pt x="38" y="0"/>
                    <a:pt x="30" y="3"/>
                    <a:pt x="23" y="10"/>
                  </a:cubicBezTo>
                  <a:cubicBezTo>
                    <a:pt x="23" y="10"/>
                    <a:pt x="23" y="33"/>
                    <a:pt x="1" y="33"/>
                  </a:cubicBezTo>
                  <a:cubicBezTo>
                    <a:pt x="1" y="55"/>
                    <a:pt x="23" y="55"/>
                    <a:pt x="23" y="79"/>
                  </a:cubicBezTo>
                  <a:lnTo>
                    <a:pt x="46" y="100"/>
                  </a:lnTo>
                  <a:cubicBezTo>
                    <a:pt x="68" y="100"/>
                    <a:pt x="68" y="79"/>
                    <a:pt x="91" y="79"/>
                  </a:cubicBezTo>
                  <a:cubicBezTo>
                    <a:pt x="113" y="79"/>
                    <a:pt x="113" y="33"/>
                    <a:pt x="91" y="10"/>
                  </a:cubicBezTo>
                  <a:cubicBezTo>
                    <a:pt x="76" y="10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62"/>
            <p:cNvSpPr/>
            <p:nvPr/>
          </p:nvSpPr>
          <p:spPr>
            <a:xfrm>
              <a:off x="6833404" y="3180604"/>
              <a:ext cx="11075" cy="9810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62"/>
            <p:cNvSpPr/>
            <p:nvPr/>
          </p:nvSpPr>
          <p:spPr>
            <a:xfrm>
              <a:off x="6833404" y="3179655"/>
              <a:ext cx="14556" cy="1455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lnTo>
                    <a:pt x="46" y="46"/>
                  </a:lnTo>
                  <a:cubicBezTo>
                    <a:pt x="46" y="57"/>
                    <a:pt x="40" y="62"/>
                    <a:pt x="35" y="62"/>
                  </a:cubicBezTo>
                  <a:cubicBezTo>
                    <a:pt x="30" y="62"/>
                    <a:pt x="24" y="57"/>
                    <a:pt x="24" y="46"/>
                  </a:cubicBezTo>
                  <a:lnTo>
                    <a:pt x="24" y="23"/>
                  </a:lnTo>
                  <a:close/>
                  <a:moveTo>
                    <a:pt x="24" y="1"/>
                  </a:moveTo>
                  <a:cubicBezTo>
                    <a:pt x="1" y="23"/>
                    <a:pt x="1" y="23"/>
                    <a:pt x="1" y="46"/>
                  </a:cubicBez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46"/>
                    <a:pt x="91" y="23"/>
                    <a:pt x="69" y="23"/>
                  </a:cubicBezTo>
                  <a:cubicBezTo>
                    <a:pt x="69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62"/>
            <p:cNvSpPr/>
            <p:nvPr/>
          </p:nvSpPr>
          <p:spPr>
            <a:xfrm>
              <a:off x="6765686" y="3172535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22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8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62"/>
            <p:cNvSpPr/>
            <p:nvPr/>
          </p:nvSpPr>
          <p:spPr>
            <a:xfrm>
              <a:off x="6765686" y="3169845"/>
              <a:ext cx="14398" cy="13449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8" y="39"/>
                  </a:moveTo>
                  <a:cubicBezTo>
                    <a:pt x="68" y="39"/>
                    <a:pt x="68" y="63"/>
                    <a:pt x="46" y="63"/>
                  </a:cubicBezTo>
                  <a:lnTo>
                    <a:pt x="22" y="63"/>
                  </a:lnTo>
                  <a:cubicBezTo>
                    <a:pt x="22" y="39"/>
                    <a:pt x="22" y="39"/>
                    <a:pt x="46" y="39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63"/>
                    <a:pt x="1" y="85"/>
                  </a:cubicBezTo>
                  <a:lnTo>
                    <a:pt x="68" y="85"/>
                  </a:lnTo>
                  <a:cubicBezTo>
                    <a:pt x="91" y="63"/>
                    <a:pt x="91" y="39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62"/>
            <p:cNvSpPr/>
            <p:nvPr/>
          </p:nvSpPr>
          <p:spPr>
            <a:xfrm>
              <a:off x="6844321" y="3115417"/>
              <a:ext cx="10759" cy="886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0" y="1"/>
                  </a:moveTo>
                  <a:lnTo>
                    <a:pt x="0" y="46"/>
                  </a:lnTo>
                  <a:cubicBezTo>
                    <a:pt x="15" y="46"/>
                    <a:pt x="20" y="55"/>
                    <a:pt x="28" y="55"/>
                  </a:cubicBezTo>
                  <a:cubicBezTo>
                    <a:pt x="32" y="55"/>
                    <a:pt x="38" y="53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62"/>
            <p:cNvSpPr/>
            <p:nvPr/>
          </p:nvSpPr>
          <p:spPr>
            <a:xfrm>
              <a:off x="6840524" y="3111778"/>
              <a:ext cx="14556" cy="14398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lnTo>
                    <a:pt x="70" y="45"/>
                  </a:lnTo>
                  <a:lnTo>
                    <a:pt x="70" y="69"/>
                  </a:lnTo>
                  <a:cubicBezTo>
                    <a:pt x="46" y="69"/>
                    <a:pt x="46" y="69"/>
                    <a:pt x="46" y="45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0"/>
                    <a:pt x="46" y="90"/>
                    <a:pt x="46" y="90"/>
                  </a:cubicBezTo>
                  <a:lnTo>
                    <a:pt x="70" y="90"/>
                  </a:lnTo>
                  <a:cubicBezTo>
                    <a:pt x="91" y="69"/>
                    <a:pt x="91" y="69"/>
                    <a:pt x="91" y="45"/>
                  </a:cubicBezTo>
                  <a:lnTo>
                    <a:pt x="91" y="24"/>
                  </a:lnTo>
                  <a:cubicBezTo>
                    <a:pt x="70" y="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62"/>
            <p:cNvSpPr/>
            <p:nvPr/>
          </p:nvSpPr>
          <p:spPr>
            <a:xfrm>
              <a:off x="6826284" y="3248322"/>
              <a:ext cx="11075" cy="10126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40"/>
                  </a:lnTo>
                  <a:cubicBezTo>
                    <a:pt x="24" y="63"/>
                    <a:pt x="46" y="63"/>
                    <a:pt x="46" y="63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62"/>
            <p:cNvSpPr/>
            <p:nvPr/>
          </p:nvSpPr>
          <p:spPr>
            <a:xfrm>
              <a:off x="6822803" y="3244841"/>
              <a:ext cx="14556" cy="17088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lnTo>
                    <a:pt x="1" y="40"/>
                  </a:lnTo>
                  <a:cubicBezTo>
                    <a:pt x="1" y="62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62"/>
            <p:cNvSpPr/>
            <p:nvPr/>
          </p:nvSpPr>
          <p:spPr>
            <a:xfrm>
              <a:off x="6815683" y="3315407"/>
              <a:ext cx="10759" cy="9968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8" y="46"/>
                  </a:cubicBezTo>
                  <a:lnTo>
                    <a:pt x="68" y="22"/>
                  </a:lnTo>
                  <a:cubicBezTo>
                    <a:pt x="46" y="1"/>
                    <a:pt x="4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62"/>
            <p:cNvSpPr/>
            <p:nvPr/>
          </p:nvSpPr>
          <p:spPr>
            <a:xfrm>
              <a:off x="6815683" y="3312717"/>
              <a:ext cx="14556" cy="13449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8"/>
                  </a:cubicBezTo>
                  <a:cubicBezTo>
                    <a:pt x="1" y="18"/>
                    <a:pt x="1" y="39"/>
                    <a:pt x="1" y="39"/>
                  </a:cubicBezTo>
                  <a:lnTo>
                    <a:pt x="1" y="85"/>
                  </a:lnTo>
                  <a:lnTo>
                    <a:pt x="68" y="85"/>
                  </a:lnTo>
                  <a:lnTo>
                    <a:pt x="91" y="63"/>
                  </a:lnTo>
                  <a:cubicBezTo>
                    <a:pt x="91" y="39"/>
                    <a:pt x="91" y="39"/>
                    <a:pt x="68" y="18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62"/>
            <p:cNvSpPr/>
            <p:nvPr/>
          </p:nvSpPr>
          <p:spPr>
            <a:xfrm>
              <a:off x="6708568" y="3097380"/>
              <a:ext cx="10759" cy="10126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24"/>
                    <a:pt x="22" y="46"/>
                  </a:cubicBezTo>
                  <a:cubicBezTo>
                    <a:pt x="22" y="58"/>
                    <a:pt x="28" y="63"/>
                    <a:pt x="34" y="63"/>
                  </a:cubicBezTo>
                  <a:cubicBezTo>
                    <a:pt x="40" y="63"/>
                    <a:pt x="46" y="58"/>
                    <a:pt x="46" y="46"/>
                  </a:cubicBezTo>
                  <a:cubicBezTo>
                    <a:pt x="67" y="46"/>
                    <a:pt x="67" y="24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62"/>
            <p:cNvSpPr/>
            <p:nvPr/>
          </p:nvSpPr>
          <p:spPr>
            <a:xfrm>
              <a:off x="6708568" y="3094849"/>
              <a:ext cx="14398" cy="13607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lnTo>
                    <a:pt x="46" y="17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40"/>
                  </a:lnTo>
                  <a:lnTo>
                    <a:pt x="1" y="62"/>
                  </a:lnTo>
                  <a:cubicBezTo>
                    <a:pt x="1" y="85"/>
                    <a:pt x="22" y="85"/>
                    <a:pt x="46" y="85"/>
                  </a:cubicBezTo>
                  <a:lnTo>
                    <a:pt x="67" y="85"/>
                  </a:lnTo>
                  <a:cubicBezTo>
                    <a:pt x="67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7" name="Google Shape;6477;p62"/>
          <p:cNvGrpSpPr/>
          <p:nvPr/>
        </p:nvGrpSpPr>
        <p:grpSpPr>
          <a:xfrm rot="5400000">
            <a:off x="6103538" y="3994431"/>
            <a:ext cx="458924" cy="456220"/>
            <a:chOff x="283483" y="4015472"/>
            <a:chExt cx="424105" cy="421606"/>
          </a:xfrm>
        </p:grpSpPr>
        <p:sp>
          <p:nvSpPr>
            <p:cNvPr id="6478" name="Google Shape;6478;p62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62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62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62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62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62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62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62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62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62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62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62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62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62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62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62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62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62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62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62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62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62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62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62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62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3" name="Google Shape;6503;p62"/>
          <p:cNvGrpSpPr/>
          <p:nvPr/>
        </p:nvGrpSpPr>
        <p:grpSpPr>
          <a:xfrm rot="-5400000">
            <a:off x="4338040" y="238667"/>
            <a:ext cx="688604" cy="220681"/>
            <a:chOff x="8002498" y="1073094"/>
            <a:chExt cx="880118" cy="221812"/>
          </a:xfrm>
        </p:grpSpPr>
        <p:sp>
          <p:nvSpPr>
            <p:cNvPr id="6504" name="Google Shape;6504;p62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62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62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62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62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62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62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62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62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62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62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62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62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62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62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62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62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62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62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62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62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62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62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62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62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62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62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62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62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62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4" name="Google Shape;6534;p62"/>
          <p:cNvGrpSpPr/>
          <p:nvPr/>
        </p:nvGrpSpPr>
        <p:grpSpPr>
          <a:xfrm rot="-2692048">
            <a:off x="8587897" y="2461807"/>
            <a:ext cx="486890" cy="489164"/>
            <a:chOff x="80265" y="2653706"/>
            <a:chExt cx="936950" cy="941325"/>
          </a:xfrm>
        </p:grpSpPr>
        <p:sp>
          <p:nvSpPr>
            <p:cNvPr id="6535" name="Google Shape;6535;p62"/>
            <p:cNvSpPr/>
            <p:nvPr/>
          </p:nvSpPr>
          <p:spPr>
            <a:xfrm>
              <a:off x="80265" y="2653706"/>
              <a:ext cx="784482" cy="784293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0" y="0"/>
                  </a:moveTo>
                  <a:lnTo>
                    <a:pt x="0" y="3950"/>
                  </a:lnTo>
                  <a:lnTo>
                    <a:pt x="3952" y="395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6" name="Google Shape;6536;p62"/>
            <p:cNvGrpSpPr/>
            <p:nvPr/>
          </p:nvGrpSpPr>
          <p:grpSpPr>
            <a:xfrm>
              <a:off x="273014" y="2855192"/>
              <a:ext cx="744200" cy="739839"/>
              <a:chOff x="273014" y="2855192"/>
              <a:chExt cx="744200" cy="739839"/>
            </a:xfrm>
          </p:grpSpPr>
          <p:sp>
            <p:nvSpPr>
              <p:cNvPr id="6537" name="Google Shape;6537;p62"/>
              <p:cNvSpPr/>
              <p:nvPr/>
            </p:nvSpPr>
            <p:spPr>
              <a:xfrm>
                <a:off x="273014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81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62"/>
              <p:cNvSpPr/>
              <p:nvPr/>
            </p:nvSpPr>
            <p:spPr>
              <a:xfrm>
                <a:off x="443333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62"/>
              <p:cNvSpPr/>
              <p:nvPr/>
            </p:nvSpPr>
            <p:spPr>
              <a:xfrm>
                <a:off x="613652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62"/>
              <p:cNvSpPr/>
              <p:nvPr/>
            </p:nvSpPr>
            <p:spPr>
              <a:xfrm>
                <a:off x="783970" y="2855192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62"/>
              <p:cNvSpPr/>
              <p:nvPr/>
            </p:nvSpPr>
            <p:spPr>
              <a:xfrm>
                <a:off x="954289" y="2855192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62"/>
              <p:cNvSpPr/>
              <p:nvPr/>
            </p:nvSpPr>
            <p:spPr>
              <a:xfrm>
                <a:off x="273014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81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62"/>
              <p:cNvSpPr/>
              <p:nvPr/>
            </p:nvSpPr>
            <p:spPr>
              <a:xfrm>
                <a:off x="443333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62"/>
              <p:cNvSpPr/>
              <p:nvPr/>
            </p:nvSpPr>
            <p:spPr>
              <a:xfrm>
                <a:off x="613652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62"/>
              <p:cNvSpPr/>
              <p:nvPr/>
            </p:nvSpPr>
            <p:spPr>
              <a:xfrm>
                <a:off x="783970" y="302114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62"/>
              <p:cNvSpPr/>
              <p:nvPr/>
            </p:nvSpPr>
            <p:spPr>
              <a:xfrm>
                <a:off x="954289" y="302114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62"/>
              <p:cNvSpPr/>
              <p:nvPr/>
            </p:nvSpPr>
            <p:spPr>
              <a:xfrm>
                <a:off x="273014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81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62"/>
              <p:cNvSpPr/>
              <p:nvPr/>
            </p:nvSpPr>
            <p:spPr>
              <a:xfrm>
                <a:off x="443333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62"/>
              <p:cNvSpPr/>
              <p:nvPr/>
            </p:nvSpPr>
            <p:spPr>
              <a:xfrm>
                <a:off x="613652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62"/>
              <p:cNvSpPr/>
              <p:nvPr/>
            </p:nvSpPr>
            <p:spPr>
              <a:xfrm>
                <a:off x="783970" y="319146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62"/>
              <p:cNvSpPr/>
              <p:nvPr/>
            </p:nvSpPr>
            <p:spPr>
              <a:xfrm>
                <a:off x="954289" y="319146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62"/>
              <p:cNvSpPr/>
              <p:nvPr/>
            </p:nvSpPr>
            <p:spPr>
              <a:xfrm>
                <a:off x="273014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62"/>
              <p:cNvSpPr/>
              <p:nvPr/>
            </p:nvSpPr>
            <p:spPr>
              <a:xfrm>
                <a:off x="443333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62"/>
              <p:cNvSpPr/>
              <p:nvPr/>
            </p:nvSpPr>
            <p:spPr>
              <a:xfrm>
                <a:off x="613652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62"/>
              <p:cNvSpPr/>
              <p:nvPr/>
            </p:nvSpPr>
            <p:spPr>
              <a:xfrm>
                <a:off x="783970" y="336178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62"/>
              <p:cNvSpPr/>
              <p:nvPr/>
            </p:nvSpPr>
            <p:spPr>
              <a:xfrm>
                <a:off x="954289" y="336178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62"/>
              <p:cNvSpPr/>
              <p:nvPr/>
            </p:nvSpPr>
            <p:spPr>
              <a:xfrm>
                <a:off x="273014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62"/>
              <p:cNvSpPr/>
              <p:nvPr/>
            </p:nvSpPr>
            <p:spPr>
              <a:xfrm>
                <a:off x="443333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62"/>
              <p:cNvSpPr/>
              <p:nvPr/>
            </p:nvSpPr>
            <p:spPr>
              <a:xfrm>
                <a:off x="613652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62"/>
              <p:cNvSpPr/>
              <p:nvPr/>
            </p:nvSpPr>
            <p:spPr>
              <a:xfrm>
                <a:off x="783970" y="353210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62"/>
              <p:cNvSpPr/>
              <p:nvPr/>
            </p:nvSpPr>
            <p:spPr>
              <a:xfrm>
                <a:off x="954289" y="353210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62" name="Google Shape;6562;p62"/>
          <p:cNvGrpSpPr/>
          <p:nvPr/>
        </p:nvGrpSpPr>
        <p:grpSpPr>
          <a:xfrm rot="-5400000">
            <a:off x="3156702" y="3769268"/>
            <a:ext cx="1544377" cy="1130916"/>
            <a:chOff x="424970" y="410270"/>
            <a:chExt cx="1801653" cy="1319314"/>
          </a:xfrm>
        </p:grpSpPr>
        <p:sp>
          <p:nvSpPr>
            <p:cNvPr id="6563" name="Google Shape;6563;p62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62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62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62"/>
            <p:cNvSpPr/>
            <p:nvPr/>
          </p:nvSpPr>
          <p:spPr>
            <a:xfrm>
              <a:off x="1163330" y="602920"/>
              <a:ext cx="1063293" cy="1063293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365" y="45"/>
                  </a:moveTo>
                  <a:cubicBezTo>
                    <a:pt x="5171" y="45"/>
                    <a:pt x="6661" y="1535"/>
                    <a:pt x="6661" y="3365"/>
                  </a:cubicBezTo>
                  <a:cubicBezTo>
                    <a:pt x="6661" y="5171"/>
                    <a:pt x="5171" y="6661"/>
                    <a:pt x="3365" y="6661"/>
                  </a:cubicBezTo>
                  <a:cubicBezTo>
                    <a:pt x="1535" y="6661"/>
                    <a:pt x="45" y="5171"/>
                    <a:pt x="45" y="3365"/>
                  </a:cubicBezTo>
                  <a:cubicBezTo>
                    <a:pt x="45" y="1535"/>
                    <a:pt x="1535" y="45"/>
                    <a:pt x="3365" y="45"/>
                  </a:cubicBezTo>
                  <a:close/>
                  <a:moveTo>
                    <a:pt x="3365" y="0"/>
                  </a:moveTo>
                  <a:cubicBezTo>
                    <a:pt x="1490" y="0"/>
                    <a:pt x="0" y="1490"/>
                    <a:pt x="0" y="3365"/>
                  </a:cubicBezTo>
                  <a:cubicBezTo>
                    <a:pt x="0" y="5216"/>
                    <a:pt x="1490" y="6727"/>
                    <a:pt x="3365" y="6727"/>
                  </a:cubicBezTo>
                  <a:cubicBezTo>
                    <a:pt x="5216" y="6727"/>
                    <a:pt x="6728" y="5216"/>
                    <a:pt x="6728" y="3365"/>
                  </a:cubicBezTo>
                  <a:cubicBezTo>
                    <a:pt x="6728" y="1490"/>
                    <a:pt x="5216" y="0"/>
                    <a:pt x="33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62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62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9" name="Google Shape;6569;p62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6570" name="Google Shape;6570;p62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62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2" name="Google Shape;6572;p62"/>
          <p:cNvSpPr/>
          <p:nvPr/>
        </p:nvSpPr>
        <p:spPr>
          <a:xfrm>
            <a:off x="7292227" y="3362670"/>
            <a:ext cx="298588" cy="29829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8" name="Google Shape;3698;p40"/>
          <p:cNvGrpSpPr/>
          <p:nvPr/>
        </p:nvGrpSpPr>
        <p:grpSpPr>
          <a:xfrm>
            <a:off x="1882804" y="994280"/>
            <a:ext cx="4598504" cy="3104163"/>
            <a:chOff x="-1767744" y="665171"/>
            <a:chExt cx="2160545" cy="1458380"/>
          </a:xfrm>
        </p:grpSpPr>
        <p:grpSp>
          <p:nvGrpSpPr>
            <p:cNvPr id="3699" name="Google Shape;3699;p40"/>
            <p:cNvGrpSpPr/>
            <p:nvPr/>
          </p:nvGrpSpPr>
          <p:grpSpPr>
            <a:xfrm>
              <a:off x="-1175534" y="1724115"/>
              <a:ext cx="351278" cy="351278"/>
              <a:chOff x="-1175534" y="1724115"/>
              <a:chExt cx="351278" cy="351278"/>
            </a:xfrm>
          </p:grpSpPr>
          <p:sp>
            <p:nvSpPr>
              <p:cNvPr id="3700" name="Google Shape;3700;p40"/>
              <p:cNvSpPr/>
              <p:nvPr/>
            </p:nvSpPr>
            <p:spPr>
              <a:xfrm>
                <a:off x="-1115336" y="1784313"/>
                <a:ext cx="269559" cy="269559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30" extrusionOk="0">
                    <a:moveTo>
                      <a:pt x="2325" y="1"/>
                    </a:moveTo>
                    <a:lnTo>
                      <a:pt x="1" y="2325"/>
                    </a:lnTo>
                    <a:cubicBezTo>
                      <a:pt x="91" y="2416"/>
                      <a:pt x="181" y="2484"/>
                      <a:pt x="293" y="2529"/>
                    </a:cubicBezTo>
                    <a:lnTo>
                      <a:pt x="2529" y="294"/>
                    </a:lnTo>
                    <a:cubicBezTo>
                      <a:pt x="2484" y="182"/>
                      <a:pt x="2415" y="91"/>
                      <a:pt x="2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0"/>
              <p:cNvSpPr/>
              <p:nvPr/>
            </p:nvSpPr>
            <p:spPr>
              <a:xfrm>
                <a:off x="-1156249" y="1743400"/>
                <a:ext cx="271903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553" extrusionOk="0">
                    <a:moveTo>
                      <a:pt x="2258" y="0"/>
                    </a:moveTo>
                    <a:lnTo>
                      <a:pt x="0" y="2258"/>
                    </a:lnTo>
                    <a:cubicBezTo>
                      <a:pt x="69" y="2348"/>
                      <a:pt x="136" y="2462"/>
                      <a:pt x="204" y="2552"/>
                    </a:cubicBezTo>
                    <a:lnTo>
                      <a:pt x="2552" y="204"/>
                    </a:lnTo>
                    <a:cubicBezTo>
                      <a:pt x="2462" y="136"/>
                      <a:pt x="2348" y="69"/>
                      <a:pt x="2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0"/>
              <p:cNvSpPr/>
              <p:nvPr/>
            </p:nvSpPr>
            <p:spPr>
              <a:xfrm>
                <a:off x="-1060039" y="1839609"/>
                <a:ext cx="235784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2" y="0"/>
                    </a:moveTo>
                    <a:lnTo>
                      <a:pt x="0" y="2122"/>
                    </a:lnTo>
                    <a:cubicBezTo>
                      <a:pt x="136" y="2167"/>
                      <a:pt x="271" y="2191"/>
                      <a:pt x="406" y="2213"/>
                    </a:cubicBezTo>
                    <a:lnTo>
                      <a:pt x="2212" y="407"/>
                    </a:lnTo>
                    <a:cubicBezTo>
                      <a:pt x="2191" y="271"/>
                      <a:pt x="2167" y="136"/>
                      <a:pt x="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0"/>
              <p:cNvSpPr/>
              <p:nvPr/>
            </p:nvSpPr>
            <p:spPr>
              <a:xfrm>
                <a:off x="-1175534" y="1724115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1" y="1942"/>
                      <a:pt x="46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0"/>
              <p:cNvSpPr/>
              <p:nvPr/>
            </p:nvSpPr>
            <p:spPr>
              <a:xfrm>
                <a:off x="-983114" y="1916535"/>
                <a:ext cx="158859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91" extrusionOk="0">
                    <a:moveTo>
                      <a:pt x="1490" y="1"/>
                    </a:moveTo>
                    <a:lnTo>
                      <a:pt x="1" y="1491"/>
                    </a:lnTo>
                    <a:cubicBezTo>
                      <a:pt x="362" y="1445"/>
                      <a:pt x="723" y="1288"/>
                      <a:pt x="994" y="1017"/>
                    </a:cubicBezTo>
                    <a:cubicBezTo>
                      <a:pt x="1288" y="723"/>
                      <a:pt x="1445" y="385"/>
                      <a:pt x="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0"/>
              <p:cNvSpPr/>
              <p:nvPr/>
            </p:nvSpPr>
            <p:spPr>
              <a:xfrm>
                <a:off x="-1175534" y="1724115"/>
                <a:ext cx="156515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9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108" y="46"/>
                      <a:pt x="746" y="205"/>
                      <a:pt x="475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6" name="Google Shape;3706;p40"/>
            <p:cNvSpPr/>
            <p:nvPr/>
          </p:nvSpPr>
          <p:spPr>
            <a:xfrm>
              <a:off x="-1461605" y="665171"/>
              <a:ext cx="1787079" cy="1454233"/>
            </a:xfrm>
            <a:custGeom>
              <a:avLst/>
              <a:gdLst/>
              <a:ahLst/>
              <a:cxnLst/>
              <a:rect l="l" t="t" r="r" b="b"/>
              <a:pathLst>
                <a:path w="16773" h="13649" extrusionOk="0">
                  <a:moveTo>
                    <a:pt x="5410" y="1"/>
                  </a:moveTo>
                  <a:cubicBezTo>
                    <a:pt x="3900" y="1"/>
                    <a:pt x="2411" y="714"/>
                    <a:pt x="1490" y="2039"/>
                  </a:cubicBezTo>
                  <a:cubicBezTo>
                    <a:pt x="0" y="4206"/>
                    <a:pt x="542" y="7164"/>
                    <a:pt x="2686" y="8676"/>
                  </a:cubicBezTo>
                  <a:lnTo>
                    <a:pt x="8645" y="12808"/>
                  </a:lnTo>
                  <a:cubicBezTo>
                    <a:pt x="9471" y="13376"/>
                    <a:pt x="10412" y="13648"/>
                    <a:pt x="11345" y="13648"/>
                  </a:cubicBezTo>
                  <a:cubicBezTo>
                    <a:pt x="12858" y="13648"/>
                    <a:pt x="14347" y="12930"/>
                    <a:pt x="15282" y="11589"/>
                  </a:cubicBezTo>
                  <a:cubicBezTo>
                    <a:pt x="16772" y="9443"/>
                    <a:pt x="16230" y="6463"/>
                    <a:pt x="14063" y="4973"/>
                  </a:cubicBezTo>
                  <a:lnTo>
                    <a:pt x="8103" y="843"/>
                  </a:lnTo>
                  <a:cubicBezTo>
                    <a:pt x="7284" y="274"/>
                    <a:pt x="6343" y="1"/>
                    <a:pt x="5410" y="1"/>
                  </a:cubicBez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0"/>
            <p:cNvSpPr/>
            <p:nvPr/>
          </p:nvSpPr>
          <p:spPr>
            <a:xfrm>
              <a:off x="-1461605" y="884865"/>
              <a:ext cx="1787079" cy="1015054"/>
            </a:xfrm>
            <a:custGeom>
              <a:avLst/>
              <a:gdLst/>
              <a:ahLst/>
              <a:cxnLst/>
              <a:rect l="l" t="t" r="r" b="b"/>
              <a:pathLst>
                <a:path w="16773" h="9527" extrusionOk="0">
                  <a:moveTo>
                    <a:pt x="4762" y="0"/>
                  </a:moveTo>
                  <a:cubicBezTo>
                    <a:pt x="2122" y="0"/>
                    <a:pt x="0" y="2144"/>
                    <a:pt x="0" y="4762"/>
                  </a:cubicBezTo>
                  <a:cubicBezTo>
                    <a:pt x="0" y="7381"/>
                    <a:pt x="2122" y="9527"/>
                    <a:pt x="4762" y="9527"/>
                  </a:cubicBezTo>
                  <a:lnTo>
                    <a:pt x="12010" y="9527"/>
                  </a:lnTo>
                  <a:cubicBezTo>
                    <a:pt x="14628" y="9527"/>
                    <a:pt x="16772" y="7381"/>
                    <a:pt x="16772" y="4762"/>
                  </a:cubicBezTo>
                  <a:cubicBezTo>
                    <a:pt x="16772" y="2144"/>
                    <a:pt x="14628" y="0"/>
                    <a:pt x="1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0"/>
            <p:cNvSpPr/>
            <p:nvPr/>
          </p:nvSpPr>
          <p:spPr>
            <a:xfrm>
              <a:off x="87337" y="730908"/>
              <a:ext cx="146712" cy="144368"/>
            </a:xfrm>
            <a:custGeom>
              <a:avLst/>
              <a:gdLst/>
              <a:ahLst/>
              <a:cxnLst/>
              <a:rect l="l" t="t" r="r" b="b"/>
              <a:pathLst>
                <a:path w="1377" h="1355" extrusionOk="0">
                  <a:moveTo>
                    <a:pt x="699" y="181"/>
                  </a:moveTo>
                  <a:cubicBezTo>
                    <a:pt x="970" y="181"/>
                    <a:pt x="1196" y="407"/>
                    <a:pt x="1196" y="677"/>
                  </a:cubicBezTo>
                  <a:cubicBezTo>
                    <a:pt x="1196" y="948"/>
                    <a:pt x="970" y="1174"/>
                    <a:pt x="699" y="1174"/>
                  </a:cubicBezTo>
                  <a:cubicBezTo>
                    <a:pt x="407" y="1174"/>
                    <a:pt x="202" y="948"/>
                    <a:pt x="202" y="677"/>
                  </a:cubicBezTo>
                  <a:cubicBezTo>
                    <a:pt x="202" y="407"/>
                    <a:pt x="407" y="181"/>
                    <a:pt x="699" y="181"/>
                  </a:cubicBezTo>
                  <a:close/>
                  <a:moveTo>
                    <a:pt x="699" y="0"/>
                  </a:moveTo>
                  <a:cubicBezTo>
                    <a:pt x="316" y="0"/>
                    <a:pt x="0" y="293"/>
                    <a:pt x="0" y="677"/>
                  </a:cubicBezTo>
                  <a:cubicBezTo>
                    <a:pt x="0" y="1039"/>
                    <a:pt x="316" y="1355"/>
                    <a:pt x="699" y="1355"/>
                  </a:cubicBezTo>
                  <a:cubicBezTo>
                    <a:pt x="1060" y="1355"/>
                    <a:pt x="1376" y="1039"/>
                    <a:pt x="1376" y="677"/>
                  </a:cubicBezTo>
                  <a:cubicBezTo>
                    <a:pt x="1376" y="293"/>
                    <a:pt x="106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0"/>
            <p:cNvSpPr/>
            <p:nvPr/>
          </p:nvSpPr>
          <p:spPr>
            <a:xfrm>
              <a:off x="-1767744" y="1684742"/>
              <a:ext cx="1695675" cy="269450"/>
            </a:xfrm>
            <a:custGeom>
              <a:avLst/>
              <a:gdLst/>
              <a:ahLst/>
              <a:cxnLst/>
              <a:rect l="l" t="t" r="r" b="b"/>
              <a:pathLst>
                <a:path w="12372" h="1966" extrusionOk="0">
                  <a:moveTo>
                    <a:pt x="994" y="0"/>
                  </a:moveTo>
                  <a:cubicBezTo>
                    <a:pt x="452" y="0"/>
                    <a:pt x="1" y="452"/>
                    <a:pt x="1" y="994"/>
                  </a:cubicBezTo>
                  <a:cubicBezTo>
                    <a:pt x="1" y="1535"/>
                    <a:pt x="452" y="1965"/>
                    <a:pt x="994" y="1965"/>
                  </a:cubicBezTo>
                  <a:lnTo>
                    <a:pt x="11379" y="1965"/>
                  </a:lnTo>
                  <a:cubicBezTo>
                    <a:pt x="11920" y="1965"/>
                    <a:pt x="12372" y="1535"/>
                    <a:pt x="12372" y="994"/>
                  </a:cubicBezTo>
                  <a:cubicBezTo>
                    <a:pt x="12372" y="452"/>
                    <a:pt x="11920" y="0"/>
                    <a:pt x="113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0"/>
            <p:cNvSpPr/>
            <p:nvPr/>
          </p:nvSpPr>
          <p:spPr>
            <a:xfrm>
              <a:off x="-829158" y="774165"/>
              <a:ext cx="190183" cy="187732"/>
            </a:xfrm>
            <a:custGeom>
              <a:avLst/>
              <a:gdLst/>
              <a:ahLst/>
              <a:cxnLst/>
              <a:rect l="l" t="t" r="r" b="b"/>
              <a:pathLst>
                <a:path w="1785" h="1762" extrusionOk="0">
                  <a:moveTo>
                    <a:pt x="903" y="248"/>
                  </a:moveTo>
                  <a:lnTo>
                    <a:pt x="1535" y="880"/>
                  </a:lnTo>
                  <a:lnTo>
                    <a:pt x="903" y="1512"/>
                  </a:lnTo>
                  <a:lnTo>
                    <a:pt x="271" y="880"/>
                  </a:lnTo>
                  <a:lnTo>
                    <a:pt x="903" y="248"/>
                  </a:lnTo>
                  <a:close/>
                  <a:moveTo>
                    <a:pt x="903" y="1"/>
                  </a:moveTo>
                  <a:lnTo>
                    <a:pt x="0" y="880"/>
                  </a:lnTo>
                  <a:lnTo>
                    <a:pt x="903" y="1761"/>
                  </a:lnTo>
                  <a:lnTo>
                    <a:pt x="1785" y="88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0"/>
            <p:cNvSpPr/>
            <p:nvPr/>
          </p:nvSpPr>
          <p:spPr>
            <a:xfrm>
              <a:off x="-494715" y="1998361"/>
              <a:ext cx="165891" cy="125190"/>
            </a:xfrm>
            <a:custGeom>
              <a:avLst/>
              <a:gdLst/>
              <a:ahLst/>
              <a:cxnLst/>
              <a:rect l="l" t="t" r="r" b="b"/>
              <a:pathLst>
                <a:path w="1557" h="1175" extrusionOk="0">
                  <a:moveTo>
                    <a:pt x="768" y="340"/>
                  </a:moveTo>
                  <a:lnTo>
                    <a:pt x="1196" y="994"/>
                  </a:lnTo>
                  <a:lnTo>
                    <a:pt x="338" y="994"/>
                  </a:lnTo>
                  <a:lnTo>
                    <a:pt x="768" y="340"/>
                  </a:lnTo>
                  <a:close/>
                  <a:moveTo>
                    <a:pt x="768" y="0"/>
                  </a:moveTo>
                  <a:lnTo>
                    <a:pt x="0" y="1174"/>
                  </a:lnTo>
                  <a:lnTo>
                    <a:pt x="1557" y="117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2" name="Google Shape;3712;p40"/>
            <p:cNvGrpSpPr/>
            <p:nvPr/>
          </p:nvGrpSpPr>
          <p:grpSpPr>
            <a:xfrm>
              <a:off x="277199" y="1260008"/>
              <a:ext cx="115601" cy="113044"/>
              <a:chOff x="277199" y="1260008"/>
              <a:chExt cx="115601" cy="113044"/>
            </a:xfrm>
          </p:grpSpPr>
          <p:sp>
            <p:nvSpPr>
              <p:cNvPr id="3713" name="Google Shape;3713;p40"/>
              <p:cNvSpPr/>
              <p:nvPr/>
            </p:nvSpPr>
            <p:spPr>
              <a:xfrm>
                <a:off x="325357" y="1260008"/>
                <a:ext cx="19285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0"/>
              <p:cNvSpPr/>
              <p:nvPr/>
            </p:nvSpPr>
            <p:spPr>
              <a:xfrm>
                <a:off x="277199" y="1305609"/>
                <a:ext cx="115601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05" extrusionOk="0">
                    <a:moveTo>
                      <a:pt x="1" y="1"/>
                    </a:moveTo>
                    <a:lnTo>
                      <a:pt x="1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40"/>
            <p:cNvGrpSpPr/>
            <p:nvPr/>
          </p:nvGrpSpPr>
          <p:grpSpPr>
            <a:xfrm>
              <a:off x="-1553020" y="824561"/>
              <a:ext cx="351278" cy="351278"/>
              <a:chOff x="-1553020" y="824561"/>
              <a:chExt cx="351278" cy="351278"/>
            </a:xfrm>
          </p:grpSpPr>
          <p:sp>
            <p:nvSpPr>
              <p:cNvPr id="3716" name="Google Shape;3716;p40"/>
              <p:cNvSpPr/>
              <p:nvPr/>
            </p:nvSpPr>
            <p:spPr>
              <a:xfrm>
                <a:off x="-1493036" y="884865"/>
                <a:ext cx="269559" cy="269452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327" y="0"/>
                    </a:moveTo>
                    <a:lnTo>
                      <a:pt x="1" y="2324"/>
                    </a:lnTo>
                    <a:cubicBezTo>
                      <a:pt x="91" y="2415"/>
                      <a:pt x="181" y="2483"/>
                      <a:pt x="295" y="2528"/>
                    </a:cubicBezTo>
                    <a:lnTo>
                      <a:pt x="2529" y="293"/>
                    </a:lnTo>
                    <a:cubicBezTo>
                      <a:pt x="2484" y="181"/>
                      <a:pt x="2417" y="90"/>
                      <a:pt x="2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0"/>
              <p:cNvSpPr/>
              <p:nvPr/>
            </p:nvSpPr>
            <p:spPr>
              <a:xfrm>
                <a:off x="-1531498" y="843845"/>
                <a:ext cx="269452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3" extrusionOk="0">
                    <a:moveTo>
                      <a:pt x="2236" y="0"/>
                    </a:moveTo>
                    <a:lnTo>
                      <a:pt x="0" y="2258"/>
                    </a:lnTo>
                    <a:cubicBezTo>
                      <a:pt x="46" y="2348"/>
                      <a:pt x="114" y="2462"/>
                      <a:pt x="205" y="2552"/>
                    </a:cubicBezTo>
                    <a:lnTo>
                      <a:pt x="2529" y="204"/>
                    </a:lnTo>
                    <a:cubicBezTo>
                      <a:pt x="2439" y="136"/>
                      <a:pt x="2348" y="69"/>
                      <a:pt x="2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0"/>
              <p:cNvSpPr/>
              <p:nvPr/>
            </p:nvSpPr>
            <p:spPr>
              <a:xfrm>
                <a:off x="-1437633" y="940055"/>
                <a:ext cx="235891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8"/>
                      <a:pt x="272" y="2191"/>
                      <a:pt x="407" y="2213"/>
                    </a:cubicBezTo>
                    <a:lnTo>
                      <a:pt x="2213" y="407"/>
                    </a:lnTo>
                    <a:cubicBezTo>
                      <a:pt x="2190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0"/>
              <p:cNvSpPr/>
              <p:nvPr/>
            </p:nvSpPr>
            <p:spPr>
              <a:xfrm>
                <a:off x="-1553020" y="824561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5" y="2078"/>
                      <a:pt x="90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0"/>
              <p:cNvSpPr/>
              <p:nvPr/>
            </p:nvSpPr>
            <p:spPr>
              <a:xfrm>
                <a:off x="-1358364" y="1016980"/>
                <a:ext cx="156621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91" extrusionOk="0">
                    <a:moveTo>
                      <a:pt x="1469" y="1"/>
                    </a:moveTo>
                    <a:lnTo>
                      <a:pt x="1" y="1491"/>
                    </a:lnTo>
                    <a:cubicBezTo>
                      <a:pt x="362" y="1446"/>
                      <a:pt x="702" y="1288"/>
                      <a:pt x="994" y="1017"/>
                    </a:cubicBezTo>
                    <a:cubicBezTo>
                      <a:pt x="1265" y="723"/>
                      <a:pt x="1424" y="385"/>
                      <a:pt x="1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0"/>
              <p:cNvSpPr/>
              <p:nvPr/>
            </p:nvSpPr>
            <p:spPr>
              <a:xfrm>
                <a:off x="-1553020" y="824561"/>
                <a:ext cx="156302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69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5" y="46"/>
                      <a:pt x="768" y="205"/>
                      <a:pt x="473" y="476"/>
                    </a:cubicBezTo>
                    <a:cubicBezTo>
                      <a:pt x="202" y="747"/>
                      <a:pt x="45" y="1108"/>
                      <a:pt x="0" y="1469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2" name="Google Shape;3722;p40"/>
            <p:cNvSpPr/>
            <p:nvPr/>
          </p:nvSpPr>
          <p:spPr>
            <a:xfrm>
              <a:off x="-1622913" y="1539914"/>
              <a:ext cx="375358" cy="65206"/>
            </a:xfrm>
            <a:custGeom>
              <a:avLst/>
              <a:gdLst/>
              <a:ahLst/>
              <a:cxnLst/>
              <a:rect l="l" t="t" r="r" b="b"/>
              <a:pathLst>
                <a:path w="3523" h="612" extrusionOk="0">
                  <a:moveTo>
                    <a:pt x="746" y="1"/>
                  </a:moveTo>
                  <a:lnTo>
                    <a:pt x="407" y="341"/>
                  </a:lnTo>
                  <a:lnTo>
                    <a:pt x="114" y="70"/>
                  </a:lnTo>
                  <a:lnTo>
                    <a:pt x="1" y="205"/>
                  </a:lnTo>
                  <a:lnTo>
                    <a:pt x="407" y="611"/>
                  </a:lnTo>
                  <a:lnTo>
                    <a:pt x="746" y="272"/>
                  </a:lnTo>
                  <a:lnTo>
                    <a:pt x="1084" y="611"/>
                  </a:lnTo>
                  <a:lnTo>
                    <a:pt x="1424" y="272"/>
                  </a:lnTo>
                  <a:lnTo>
                    <a:pt x="1761" y="611"/>
                  </a:lnTo>
                  <a:lnTo>
                    <a:pt x="2101" y="272"/>
                  </a:lnTo>
                  <a:lnTo>
                    <a:pt x="2439" y="611"/>
                  </a:lnTo>
                  <a:lnTo>
                    <a:pt x="2778" y="272"/>
                  </a:lnTo>
                  <a:lnTo>
                    <a:pt x="3116" y="611"/>
                  </a:lnTo>
                  <a:lnTo>
                    <a:pt x="3522" y="205"/>
                  </a:lnTo>
                  <a:lnTo>
                    <a:pt x="3410" y="70"/>
                  </a:lnTo>
                  <a:lnTo>
                    <a:pt x="3116" y="341"/>
                  </a:lnTo>
                  <a:lnTo>
                    <a:pt x="2778" y="1"/>
                  </a:lnTo>
                  <a:lnTo>
                    <a:pt x="2439" y="341"/>
                  </a:lnTo>
                  <a:lnTo>
                    <a:pt x="2101" y="1"/>
                  </a:lnTo>
                  <a:lnTo>
                    <a:pt x="1761" y="341"/>
                  </a:lnTo>
                  <a:lnTo>
                    <a:pt x="1424" y="1"/>
                  </a:lnTo>
                  <a:lnTo>
                    <a:pt x="1084" y="341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0"/>
            <p:cNvSpPr/>
            <p:nvPr/>
          </p:nvSpPr>
          <p:spPr>
            <a:xfrm>
              <a:off x="-26927" y="1733130"/>
              <a:ext cx="375251" cy="64992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44" y="1"/>
                  </a:moveTo>
                  <a:lnTo>
                    <a:pt x="406" y="338"/>
                  </a:lnTo>
                  <a:lnTo>
                    <a:pt x="112" y="67"/>
                  </a:lnTo>
                  <a:lnTo>
                    <a:pt x="0" y="203"/>
                  </a:lnTo>
                  <a:lnTo>
                    <a:pt x="406" y="609"/>
                  </a:lnTo>
                  <a:lnTo>
                    <a:pt x="744" y="271"/>
                  </a:lnTo>
                  <a:lnTo>
                    <a:pt x="1084" y="609"/>
                  </a:lnTo>
                  <a:lnTo>
                    <a:pt x="1421" y="271"/>
                  </a:lnTo>
                  <a:lnTo>
                    <a:pt x="1761" y="609"/>
                  </a:lnTo>
                  <a:lnTo>
                    <a:pt x="2099" y="271"/>
                  </a:lnTo>
                  <a:lnTo>
                    <a:pt x="2438" y="609"/>
                  </a:lnTo>
                  <a:lnTo>
                    <a:pt x="2776" y="271"/>
                  </a:lnTo>
                  <a:lnTo>
                    <a:pt x="3115" y="609"/>
                  </a:lnTo>
                  <a:lnTo>
                    <a:pt x="3522" y="203"/>
                  </a:lnTo>
                  <a:lnTo>
                    <a:pt x="3386" y="67"/>
                  </a:lnTo>
                  <a:lnTo>
                    <a:pt x="3115" y="338"/>
                  </a:lnTo>
                  <a:lnTo>
                    <a:pt x="2776" y="1"/>
                  </a:lnTo>
                  <a:lnTo>
                    <a:pt x="2438" y="338"/>
                  </a:lnTo>
                  <a:lnTo>
                    <a:pt x="2099" y="1"/>
                  </a:lnTo>
                  <a:lnTo>
                    <a:pt x="1761" y="338"/>
                  </a:lnTo>
                  <a:lnTo>
                    <a:pt x="1421" y="1"/>
                  </a:lnTo>
                  <a:lnTo>
                    <a:pt x="1084" y="338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4" name="Google Shape;3724;p40"/>
          <p:cNvSpPr txBox="1">
            <a:spLocks noGrp="1"/>
          </p:cNvSpPr>
          <p:nvPr>
            <p:ph type="title"/>
          </p:nvPr>
        </p:nvSpPr>
        <p:spPr>
          <a:xfrm>
            <a:off x="1936775" y="3216633"/>
            <a:ext cx="35208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Recordemos</a:t>
            </a:r>
            <a:endParaRPr/>
          </a:p>
        </p:txBody>
      </p:sp>
      <p:sp>
        <p:nvSpPr>
          <p:cNvPr id="3725" name="Google Shape;3725;p40"/>
          <p:cNvSpPr txBox="1">
            <a:spLocks noGrp="1"/>
          </p:cNvSpPr>
          <p:nvPr>
            <p:ph type="title" idx="2"/>
          </p:nvPr>
        </p:nvSpPr>
        <p:spPr>
          <a:xfrm>
            <a:off x="3409850" y="1778407"/>
            <a:ext cx="2052300" cy="17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0" name="Google Shape;3730;p41"/>
          <p:cNvGrpSpPr/>
          <p:nvPr/>
        </p:nvGrpSpPr>
        <p:grpSpPr>
          <a:xfrm>
            <a:off x="1100946" y="1726045"/>
            <a:ext cx="6941444" cy="2305478"/>
            <a:chOff x="1100946" y="1726045"/>
            <a:chExt cx="6941444" cy="2305478"/>
          </a:xfrm>
        </p:grpSpPr>
        <p:sp>
          <p:nvSpPr>
            <p:cNvPr id="3731" name="Google Shape;3731;p41"/>
            <p:cNvSpPr/>
            <p:nvPr/>
          </p:nvSpPr>
          <p:spPr>
            <a:xfrm>
              <a:off x="1245392" y="1870491"/>
              <a:ext cx="1733598" cy="2161031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2" name="Google Shape;3732;p41"/>
            <p:cNvGrpSpPr/>
            <p:nvPr/>
          </p:nvGrpSpPr>
          <p:grpSpPr>
            <a:xfrm>
              <a:off x="1107033" y="1726123"/>
              <a:ext cx="1733659" cy="2161096"/>
              <a:chOff x="4640100" y="1954800"/>
              <a:chExt cx="1521154" cy="1896197"/>
            </a:xfrm>
          </p:grpSpPr>
          <p:sp>
            <p:nvSpPr>
              <p:cNvPr id="3733" name="Google Shape;3733;p41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5" name="Google Shape;3735;p41"/>
            <p:cNvSpPr/>
            <p:nvPr/>
          </p:nvSpPr>
          <p:spPr>
            <a:xfrm>
              <a:off x="1100946" y="1726045"/>
              <a:ext cx="1733598" cy="2161031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6" name="Google Shape;3736;p41"/>
            <p:cNvGrpSpPr/>
            <p:nvPr/>
          </p:nvGrpSpPr>
          <p:grpSpPr>
            <a:xfrm>
              <a:off x="3632641" y="1726045"/>
              <a:ext cx="1878046" cy="2305478"/>
              <a:chOff x="3633590" y="1705867"/>
              <a:chExt cx="1531723" cy="1880335"/>
            </a:xfrm>
          </p:grpSpPr>
          <p:sp>
            <p:nvSpPr>
              <p:cNvPr id="3737" name="Google Shape;3737;p41"/>
              <p:cNvSpPr/>
              <p:nvPr/>
            </p:nvSpPr>
            <p:spPr>
              <a:xfrm>
                <a:off x="3751399" y="1823677"/>
                <a:ext cx="1413914" cy="1762525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8782" extrusionOk="0">
                    <a:moveTo>
                      <a:pt x="1" y="1"/>
                    </a:moveTo>
                    <a:lnTo>
                      <a:pt x="1" y="8781"/>
                    </a:lnTo>
                    <a:lnTo>
                      <a:pt x="7044" y="8781"/>
                    </a:lnTo>
                    <a:lnTo>
                      <a:pt x="7044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accent2"/>
                </a:solidFill>
                <a:prstDash val="solid"/>
                <a:miter lim="18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38" name="Google Shape;3738;p41"/>
              <p:cNvGrpSpPr/>
              <p:nvPr/>
            </p:nvGrpSpPr>
            <p:grpSpPr>
              <a:xfrm>
                <a:off x="3638403" y="1705867"/>
                <a:ext cx="1413913" cy="1762515"/>
                <a:chOff x="4640100" y="1954800"/>
                <a:chExt cx="1521154" cy="1896197"/>
              </a:xfrm>
            </p:grpSpPr>
            <p:sp>
              <p:nvSpPr>
                <p:cNvPr id="3739" name="Google Shape;3739;p41"/>
                <p:cNvSpPr/>
                <p:nvPr/>
              </p:nvSpPr>
              <p:spPr>
                <a:xfrm>
                  <a:off x="4640101" y="1954800"/>
                  <a:ext cx="1521153" cy="84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3883" extrusionOk="0">
                      <a:moveTo>
                        <a:pt x="0" y="0"/>
                      </a:moveTo>
                      <a:lnTo>
                        <a:pt x="0" y="3883"/>
                      </a:lnTo>
                      <a:lnTo>
                        <a:pt x="6953" y="3883"/>
                      </a:lnTo>
                      <a:lnTo>
                        <a:pt x="69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41"/>
                <p:cNvSpPr/>
                <p:nvPr/>
              </p:nvSpPr>
              <p:spPr>
                <a:xfrm>
                  <a:off x="4640100" y="2803150"/>
                  <a:ext cx="1521153" cy="104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3883" extrusionOk="0">
                      <a:moveTo>
                        <a:pt x="0" y="0"/>
                      </a:moveTo>
                      <a:lnTo>
                        <a:pt x="0" y="3883"/>
                      </a:lnTo>
                      <a:lnTo>
                        <a:pt x="6953" y="3883"/>
                      </a:lnTo>
                      <a:lnTo>
                        <a:pt x="695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41" name="Google Shape;3741;p41"/>
              <p:cNvSpPr/>
              <p:nvPr/>
            </p:nvSpPr>
            <p:spPr>
              <a:xfrm>
                <a:off x="3633590" y="1705867"/>
                <a:ext cx="1413914" cy="1762525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8782" extrusionOk="0">
                    <a:moveTo>
                      <a:pt x="1" y="1"/>
                    </a:moveTo>
                    <a:lnTo>
                      <a:pt x="1" y="8782"/>
                    </a:lnTo>
                    <a:lnTo>
                      <a:pt x="7044" y="8782"/>
                    </a:lnTo>
                    <a:lnTo>
                      <a:pt x="7044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2" name="Google Shape;3742;p41"/>
            <p:cNvGrpSpPr/>
            <p:nvPr/>
          </p:nvGrpSpPr>
          <p:grpSpPr>
            <a:xfrm>
              <a:off x="6164344" y="1726045"/>
              <a:ext cx="1878046" cy="2305478"/>
              <a:chOff x="6143265" y="1705867"/>
              <a:chExt cx="1531723" cy="1880335"/>
            </a:xfrm>
          </p:grpSpPr>
          <p:sp>
            <p:nvSpPr>
              <p:cNvPr id="3743" name="Google Shape;3743;p41"/>
              <p:cNvSpPr/>
              <p:nvPr/>
            </p:nvSpPr>
            <p:spPr>
              <a:xfrm>
                <a:off x="6261074" y="1823677"/>
                <a:ext cx="1413914" cy="1762525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8782" extrusionOk="0">
                    <a:moveTo>
                      <a:pt x="1" y="1"/>
                    </a:moveTo>
                    <a:lnTo>
                      <a:pt x="1" y="8781"/>
                    </a:lnTo>
                    <a:lnTo>
                      <a:pt x="7044" y="8781"/>
                    </a:lnTo>
                    <a:lnTo>
                      <a:pt x="7044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accent3"/>
                </a:solidFill>
                <a:prstDash val="solid"/>
                <a:miter lim="18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44" name="Google Shape;3744;p41"/>
              <p:cNvGrpSpPr/>
              <p:nvPr/>
            </p:nvGrpSpPr>
            <p:grpSpPr>
              <a:xfrm>
                <a:off x="6148078" y="1705867"/>
                <a:ext cx="1413913" cy="1762515"/>
                <a:chOff x="4640100" y="1954800"/>
                <a:chExt cx="1521154" cy="1896197"/>
              </a:xfrm>
            </p:grpSpPr>
            <p:sp>
              <p:nvSpPr>
                <p:cNvPr id="3745" name="Google Shape;3745;p41"/>
                <p:cNvSpPr/>
                <p:nvPr/>
              </p:nvSpPr>
              <p:spPr>
                <a:xfrm>
                  <a:off x="4640101" y="1954800"/>
                  <a:ext cx="1521153" cy="84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3883" extrusionOk="0">
                      <a:moveTo>
                        <a:pt x="0" y="0"/>
                      </a:moveTo>
                      <a:lnTo>
                        <a:pt x="0" y="3883"/>
                      </a:lnTo>
                      <a:lnTo>
                        <a:pt x="6953" y="3883"/>
                      </a:lnTo>
                      <a:lnTo>
                        <a:pt x="69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41"/>
                <p:cNvSpPr/>
                <p:nvPr/>
              </p:nvSpPr>
              <p:spPr>
                <a:xfrm>
                  <a:off x="4640100" y="2803150"/>
                  <a:ext cx="1521153" cy="104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3883" extrusionOk="0">
                      <a:moveTo>
                        <a:pt x="0" y="0"/>
                      </a:moveTo>
                      <a:lnTo>
                        <a:pt x="0" y="3883"/>
                      </a:lnTo>
                      <a:lnTo>
                        <a:pt x="6953" y="3883"/>
                      </a:lnTo>
                      <a:lnTo>
                        <a:pt x="695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47" name="Google Shape;3747;p41"/>
              <p:cNvSpPr/>
              <p:nvPr/>
            </p:nvSpPr>
            <p:spPr>
              <a:xfrm>
                <a:off x="6143265" y="1705867"/>
                <a:ext cx="1413914" cy="1762525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8782" extrusionOk="0">
                    <a:moveTo>
                      <a:pt x="1" y="1"/>
                    </a:moveTo>
                    <a:lnTo>
                      <a:pt x="1" y="8782"/>
                    </a:lnTo>
                    <a:lnTo>
                      <a:pt x="7044" y="8782"/>
                    </a:lnTo>
                    <a:lnTo>
                      <a:pt x="7044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8" name="Google Shape;3748;p41"/>
          <p:cNvSpPr txBox="1">
            <a:spLocks noGrp="1"/>
          </p:cNvSpPr>
          <p:nvPr>
            <p:ph type="title" idx="9"/>
          </p:nvPr>
        </p:nvSpPr>
        <p:spPr>
          <a:xfrm>
            <a:off x="720000" y="338775"/>
            <a:ext cx="7704000" cy="1129500"/>
          </a:xfrm>
          <a:prstGeom prst="rect">
            <a:avLst/>
          </a:prstGeom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¿Cuáles fueron los conceptos vistos en la clase anterior?</a:t>
            </a:r>
            <a:endParaRPr/>
          </a:p>
        </p:txBody>
      </p:sp>
      <p:sp>
        <p:nvSpPr>
          <p:cNvPr id="3749" name="Google Shape;3749;p41"/>
          <p:cNvSpPr txBox="1">
            <a:spLocks noGrp="1"/>
          </p:cNvSpPr>
          <p:nvPr>
            <p:ph type="title"/>
          </p:nvPr>
        </p:nvSpPr>
        <p:spPr>
          <a:xfrm>
            <a:off x="1100981" y="1825725"/>
            <a:ext cx="1716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Sonido</a:t>
            </a:r>
            <a:endParaRPr sz="3300"/>
          </a:p>
        </p:txBody>
      </p:sp>
      <p:sp>
        <p:nvSpPr>
          <p:cNvPr id="3750" name="Google Shape;3750;p41"/>
          <p:cNvSpPr txBox="1">
            <a:spLocks noGrp="1"/>
          </p:cNvSpPr>
          <p:nvPr>
            <p:ph type="title" idx="2"/>
          </p:nvPr>
        </p:nvSpPr>
        <p:spPr>
          <a:xfrm>
            <a:off x="3632803" y="1825725"/>
            <a:ext cx="1716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Silencio</a:t>
            </a:r>
            <a:endParaRPr/>
          </a:p>
        </p:txBody>
      </p:sp>
      <p:sp>
        <p:nvSpPr>
          <p:cNvPr id="3751" name="Google Shape;3751;p41"/>
          <p:cNvSpPr txBox="1">
            <a:spLocks noGrp="1"/>
          </p:cNvSpPr>
          <p:nvPr>
            <p:ph type="title" idx="4"/>
          </p:nvPr>
        </p:nvSpPr>
        <p:spPr>
          <a:xfrm>
            <a:off x="6191441" y="1825725"/>
            <a:ext cx="16890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/>
              <a:t>Ruido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2"/>
          <p:cNvSpPr txBox="1">
            <a:spLocks noGrp="1"/>
          </p:cNvSpPr>
          <p:nvPr>
            <p:ph type="title"/>
          </p:nvPr>
        </p:nvSpPr>
        <p:spPr>
          <a:xfrm>
            <a:off x="3207997" y="1079700"/>
            <a:ext cx="5216100" cy="13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tipos de sonidos tenemos?</a:t>
            </a:r>
            <a:endParaRPr/>
          </a:p>
        </p:txBody>
      </p:sp>
      <p:grpSp>
        <p:nvGrpSpPr>
          <p:cNvPr id="3757" name="Google Shape;3757;p42"/>
          <p:cNvGrpSpPr/>
          <p:nvPr/>
        </p:nvGrpSpPr>
        <p:grpSpPr>
          <a:xfrm rot="-2700000">
            <a:off x="-1490298" y="2995436"/>
            <a:ext cx="210344" cy="215921"/>
            <a:chOff x="800525" y="2705314"/>
            <a:chExt cx="194400" cy="199555"/>
          </a:xfrm>
        </p:grpSpPr>
        <p:sp>
          <p:nvSpPr>
            <p:cNvPr id="3758" name="Google Shape;3758;p42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2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0" name="Google Shape;3760;p42"/>
          <p:cNvSpPr/>
          <p:nvPr/>
        </p:nvSpPr>
        <p:spPr>
          <a:xfrm>
            <a:off x="1192367" y="1803641"/>
            <a:ext cx="1733598" cy="2161031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1"/>
                </a:lnTo>
                <a:lnTo>
                  <a:pt x="7044" y="8781"/>
                </a:lnTo>
                <a:lnTo>
                  <a:pt x="704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C9457C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42"/>
          <p:cNvSpPr/>
          <p:nvPr/>
        </p:nvSpPr>
        <p:spPr>
          <a:xfrm>
            <a:off x="1047921" y="1659195"/>
            <a:ext cx="1733598" cy="2161031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42"/>
          <p:cNvSpPr txBox="1">
            <a:spLocks noGrp="1"/>
          </p:cNvSpPr>
          <p:nvPr>
            <p:ph type="title" idx="4294967295"/>
          </p:nvPr>
        </p:nvSpPr>
        <p:spPr>
          <a:xfrm>
            <a:off x="1200731" y="2110250"/>
            <a:ext cx="17169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Sonido</a:t>
            </a:r>
            <a:endParaRPr sz="3300"/>
          </a:p>
        </p:txBody>
      </p:sp>
      <p:sp>
        <p:nvSpPr>
          <p:cNvPr id="3763" name="Google Shape;3763;p42"/>
          <p:cNvSpPr/>
          <p:nvPr/>
        </p:nvSpPr>
        <p:spPr>
          <a:xfrm>
            <a:off x="1192367" y="1803641"/>
            <a:ext cx="1733598" cy="2161031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1"/>
                </a:lnTo>
                <a:lnTo>
                  <a:pt x="7044" y="8781"/>
                </a:lnTo>
                <a:lnTo>
                  <a:pt x="704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42"/>
          <p:cNvSpPr/>
          <p:nvPr/>
        </p:nvSpPr>
        <p:spPr>
          <a:xfrm>
            <a:off x="1054009" y="1659273"/>
            <a:ext cx="1733650" cy="966867"/>
          </a:xfrm>
          <a:custGeom>
            <a:avLst/>
            <a:gdLst/>
            <a:ahLst/>
            <a:cxnLst/>
            <a:rect l="l" t="t" r="r" b="b"/>
            <a:pathLst>
              <a:path w="6954" h="3883" extrusionOk="0">
                <a:moveTo>
                  <a:pt x="0" y="0"/>
                </a:moveTo>
                <a:lnTo>
                  <a:pt x="0" y="3883"/>
                </a:lnTo>
                <a:lnTo>
                  <a:pt x="6953" y="3883"/>
                </a:lnTo>
                <a:lnTo>
                  <a:pt x="6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42"/>
          <p:cNvSpPr/>
          <p:nvPr/>
        </p:nvSpPr>
        <p:spPr>
          <a:xfrm>
            <a:off x="1054008" y="2626138"/>
            <a:ext cx="1733650" cy="1194226"/>
          </a:xfrm>
          <a:custGeom>
            <a:avLst/>
            <a:gdLst/>
            <a:ahLst/>
            <a:cxnLst/>
            <a:rect l="l" t="t" r="r" b="b"/>
            <a:pathLst>
              <a:path w="6954" h="3883" extrusionOk="0">
                <a:moveTo>
                  <a:pt x="0" y="0"/>
                </a:moveTo>
                <a:lnTo>
                  <a:pt x="0" y="3883"/>
                </a:lnTo>
                <a:lnTo>
                  <a:pt x="6953" y="3883"/>
                </a:lnTo>
                <a:lnTo>
                  <a:pt x="69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42"/>
          <p:cNvSpPr/>
          <p:nvPr/>
        </p:nvSpPr>
        <p:spPr>
          <a:xfrm>
            <a:off x="1047921" y="1659195"/>
            <a:ext cx="1733598" cy="2161031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42"/>
          <p:cNvSpPr txBox="1">
            <a:spLocks noGrp="1"/>
          </p:cNvSpPr>
          <p:nvPr>
            <p:ph type="title" idx="4294967295"/>
          </p:nvPr>
        </p:nvSpPr>
        <p:spPr>
          <a:xfrm>
            <a:off x="1214776" y="1803650"/>
            <a:ext cx="14034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Sonido</a:t>
            </a:r>
            <a:endParaRPr sz="3300"/>
          </a:p>
        </p:txBody>
      </p:sp>
      <p:sp>
        <p:nvSpPr>
          <p:cNvPr id="3768" name="Google Shape;3768;p42"/>
          <p:cNvSpPr txBox="1">
            <a:spLocks noGrp="1"/>
          </p:cNvSpPr>
          <p:nvPr>
            <p:ph type="subTitle" idx="4294967295"/>
          </p:nvPr>
        </p:nvSpPr>
        <p:spPr>
          <a:xfrm>
            <a:off x="3331950" y="2374940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 b="1">
                <a:latin typeface="Roboto Condensed"/>
                <a:ea typeface="Roboto Condensed"/>
                <a:cs typeface="Roboto Condensed"/>
                <a:sym typeface="Roboto Condensed"/>
              </a:rPr>
              <a:t>Naturales</a:t>
            </a:r>
            <a:endParaRPr sz="17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69" name="Google Shape;3769;p42"/>
          <p:cNvSpPr/>
          <p:nvPr/>
        </p:nvSpPr>
        <p:spPr>
          <a:xfrm>
            <a:off x="3866277" y="24818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42"/>
          <p:cNvSpPr txBox="1">
            <a:spLocks noGrp="1"/>
          </p:cNvSpPr>
          <p:nvPr>
            <p:ph type="subTitle" idx="4294967295"/>
          </p:nvPr>
        </p:nvSpPr>
        <p:spPr>
          <a:xfrm>
            <a:off x="3408150" y="2755940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 b="1">
                <a:latin typeface="Roboto Condensed"/>
                <a:ea typeface="Roboto Condensed"/>
                <a:cs typeface="Roboto Condensed"/>
                <a:sym typeface="Roboto Condensed"/>
              </a:rPr>
              <a:t>Artificiales</a:t>
            </a:r>
            <a:endParaRPr sz="17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71" name="Google Shape;3771;p42"/>
          <p:cNvSpPr/>
          <p:nvPr/>
        </p:nvSpPr>
        <p:spPr>
          <a:xfrm>
            <a:off x="3866277" y="28628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42"/>
          <p:cNvSpPr txBox="1">
            <a:spLocks noGrp="1"/>
          </p:cNvSpPr>
          <p:nvPr>
            <p:ph type="subTitle" idx="4294967295"/>
          </p:nvPr>
        </p:nvSpPr>
        <p:spPr>
          <a:xfrm>
            <a:off x="3255750" y="3136940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 b="1">
                <a:latin typeface="Roboto Condensed"/>
                <a:ea typeface="Roboto Condensed"/>
                <a:cs typeface="Roboto Condensed"/>
                <a:sym typeface="Roboto Condensed"/>
              </a:rPr>
              <a:t>Agudos</a:t>
            </a:r>
            <a:endParaRPr sz="17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73" name="Google Shape;3773;p42"/>
          <p:cNvSpPr/>
          <p:nvPr/>
        </p:nvSpPr>
        <p:spPr>
          <a:xfrm>
            <a:off x="3866277" y="32438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42"/>
          <p:cNvSpPr txBox="1">
            <a:spLocks noGrp="1"/>
          </p:cNvSpPr>
          <p:nvPr>
            <p:ph type="subTitle" idx="4294967295"/>
          </p:nvPr>
        </p:nvSpPr>
        <p:spPr>
          <a:xfrm>
            <a:off x="3255750" y="3517940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 b="1">
                <a:latin typeface="Roboto Condensed"/>
                <a:ea typeface="Roboto Condensed"/>
                <a:cs typeface="Roboto Condensed"/>
                <a:sym typeface="Roboto Condensed"/>
              </a:rPr>
              <a:t>Graves</a:t>
            </a:r>
            <a:endParaRPr sz="17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75" name="Google Shape;3775;p42"/>
          <p:cNvSpPr/>
          <p:nvPr/>
        </p:nvSpPr>
        <p:spPr>
          <a:xfrm>
            <a:off x="3866277" y="36248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p43"/>
          <p:cNvSpPr txBox="1">
            <a:spLocks noGrp="1"/>
          </p:cNvSpPr>
          <p:nvPr>
            <p:ph type="title"/>
          </p:nvPr>
        </p:nvSpPr>
        <p:spPr>
          <a:xfrm>
            <a:off x="3207997" y="1079700"/>
            <a:ext cx="5216100" cy="13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definimos el Silencio?</a:t>
            </a:r>
            <a:endParaRPr/>
          </a:p>
        </p:txBody>
      </p:sp>
      <p:grpSp>
        <p:nvGrpSpPr>
          <p:cNvPr id="3781" name="Google Shape;3781;p43"/>
          <p:cNvGrpSpPr/>
          <p:nvPr/>
        </p:nvGrpSpPr>
        <p:grpSpPr>
          <a:xfrm rot="-2700000">
            <a:off x="-1490298" y="2995436"/>
            <a:ext cx="210344" cy="215921"/>
            <a:chOff x="800525" y="2705314"/>
            <a:chExt cx="194400" cy="199555"/>
          </a:xfrm>
        </p:grpSpPr>
        <p:sp>
          <p:nvSpPr>
            <p:cNvPr id="3782" name="Google Shape;3782;p43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3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4" name="Google Shape;3784;p43"/>
          <p:cNvSpPr txBox="1">
            <a:spLocks noGrp="1"/>
          </p:cNvSpPr>
          <p:nvPr>
            <p:ph type="subTitle" idx="4294967295"/>
          </p:nvPr>
        </p:nvSpPr>
        <p:spPr>
          <a:xfrm>
            <a:off x="3712950" y="2755950"/>
            <a:ext cx="3697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 b="1">
                <a:latin typeface="Roboto Condensed"/>
                <a:ea typeface="Roboto Condensed"/>
                <a:cs typeface="Roboto Condensed"/>
                <a:sym typeface="Roboto Condensed"/>
              </a:rPr>
              <a:t>Ausencia de todo tipo de sonidos</a:t>
            </a:r>
            <a:endParaRPr sz="17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85" name="Google Shape;3785;p43"/>
          <p:cNvSpPr/>
          <p:nvPr/>
        </p:nvSpPr>
        <p:spPr>
          <a:xfrm>
            <a:off x="3866277" y="28628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6" name="Google Shape;3786;p43"/>
          <p:cNvGrpSpPr/>
          <p:nvPr/>
        </p:nvGrpSpPr>
        <p:grpSpPr>
          <a:xfrm>
            <a:off x="1057941" y="1651570"/>
            <a:ext cx="1878046" cy="2305478"/>
            <a:chOff x="3633590" y="1705867"/>
            <a:chExt cx="1531723" cy="1880335"/>
          </a:xfrm>
        </p:grpSpPr>
        <p:sp>
          <p:nvSpPr>
            <p:cNvPr id="3787" name="Google Shape;3787;p43"/>
            <p:cNvSpPr/>
            <p:nvPr/>
          </p:nvSpPr>
          <p:spPr>
            <a:xfrm>
              <a:off x="3751399" y="1823677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8" name="Google Shape;3788;p43"/>
            <p:cNvGrpSpPr/>
            <p:nvPr/>
          </p:nvGrpSpPr>
          <p:grpSpPr>
            <a:xfrm>
              <a:off x="3638403" y="1705867"/>
              <a:ext cx="1413913" cy="1762515"/>
              <a:chOff x="4640100" y="1954800"/>
              <a:chExt cx="1521154" cy="1896197"/>
            </a:xfrm>
          </p:grpSpPr>
          <p:sp>
            <p:nvSpPr>
              <p:cNvPr id="3789" name="Google Shape;3789;p43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3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1" name="Google Shape;3791;p43"/>
            <p:cNvSpPr/>
            <p:nvPr/>
          </p:nvSpPr>
          <p:spPr>
            <a:xfrm>
              <a:off x="3633590" y="1705867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2" name="Google Shape;3792;p43"/>
          <p:cNvSpPr txBox="1">
            <a:spLocks noGrp="1"/>
          </p:cNvSpPr>
          <p:nvPr>
            <p:ph type="title"/>
          </p:nvPr>
        </p:nvSpPr>
        <p:spPr>
          <a:xfrm>
            <a:off x="1134153" y="1782450"/>
            <a:ext cx="17166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Silencio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44"/>
          <p:cNvSpPr txBox="1">
            <a:spLocks noGrp="1"/>
          </p:cNvSpPr>
          <p:nvPr>
            <p:ph type="title"/>
          </p:nvPr>
        </p:nvSpPr>
        <p:spPr>
          <a:xfrm>
            <a:off x="3864750" y="1556925"/>
            <a:ext cx="33936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el ruido?</a:t>
            </a:r>
            <a:endParaRPr/>
          </a:p>
        </p:txBody>
      </p:sp>
      <p:grpSp>
        <p:nvGrpSpPr>
          <p:cNvPr id="3798" name="Google Shape;3798;p44"/>
          <p:cNvGrpSpPr/>
          <p:nvPr/>
        </p:nvGrpSpPr>
        <p:grpSpPr>
          <a:xfrm rot="-2700000">
            <a:off x="-1490298" y="2995436"/>
            <a:ext cx="210344" cy="215921"/>
            <a:chOff x="800525" y="2705314"/>
            <a:chExt cx="194400" cy="199555"/>
          </a:xfrm>
        </p:grpSpPr>
        <p:sp>
          <p:nvSpPr>
            <p:cNvPr id="3799" name="Google Shape;3799;p4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1" name="Google Shape;3801;p44"/>
          <p:cNvSpPr txBox="1">
            <a:spLocks noGrp="1"/>
          </p:cNvSpPr>
          <p:nvPr>
            <p:ph type="subTitle" idx="4294967295"/>
          </p:nvPr>
        </p:nvSpPr>
        <p:spPr>
          <a:xfrm>
            <a:off x="3712950" y="2755950"/>
            <a:ext cx="3697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 b="1">
                <a:latin typeface="Roboto Condensed"/>
                <a:ea typeface="Roboto Condensed"/>
                <a:cs typeface="Roboto Condensed"/>
                <a:sym typeface="Roboto Condensed"/>
              </a:rPr>
              <a:t>Es un tipo de sonido de carácter desordenado, sin ritmo y molesto para el oyente.</a:t>
            </a:r>
            <a:endParaRPr sz="17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02" name="Google Shape;3802;p44"/>
          <p:cNvSpPr/>
          <p:nvPr/>
        </p:nvSpPr>
        <p:spPr>
          <a:xfrm>
            <a:off x="3866277" y="28628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3" name="Google Shape;3803;p44"/>
          <p:cNvGrpSpPr/>
          <p:nvPr/>
        </p:nvGrpSpPr>
        <p:grpSpPr>
          <a:xfrm>
            <a:off x="1100394" y="1474170"/>
            <a:ext cx="1878046" cy="2305478"/>
            <a:chOff x="6143265" y="1705867"/>
            <a:chExt cx="1531723" cy="1880335"/>
          </a:xfrm>
        </p:grpSpPr>
        <p:sp>
          <p:nvSpPr>
            <p:cNvPr id="3804" name="Google Shape;3804;p44"/>
            <p:cNvSpPr/>
            <p:nvPr/>
          </p:nvSpPr>
          <p:spPr>
            <a:xfrm>
              <a:off x="6261074" y="1823677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5" name="Google Shape;3805;p44"/>
            <p:cNvGrpSpPr/>
            <p:nvPr/>
          </p:nvGrpSpPr>
          <p:grpSpPr>
            <a:xfrm>
              <a:off x="6148078" y="1705867"/>
              <a:ext cx="1413913" cy="1762515"/>
              <a:chOff x="4640100" y="1954800"/>
              <a:chExt cx="1521154" cy="1896197"/>
            </a:xfrm>
          </p:grpSpPr>
          <p:sp>
            <p:nvSpPr>
              <p:cNvPr id="3806" name="Google Shape;3806;p44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4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8" name="Google Shape;3808;p44"/>
            <p:cNvSpPr/>
            <p:nvPr/>
          </p:nvSpPr>
          <p:spPr>
            <a:xfrm>
              <a:off x="6143265" y="1705867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9" name="Google Shape;3809;p44"/>
          <p:cNvSpPr txBox="1">
            <a:spLocks noGrp="1"/>
          </p:cNvSpPr>
          <p:nvPr>
            <p:ph type="title" idx="4294967295"/>
          </p:nvPr>
        </p:nvSpPr>
        <p:spPr>
          <a:xfrm>
            <a:off x="1393772" y="1603425"/>
            <a:ext cx="11781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/>
              <a:t>Ruido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45"/>
          <p:cNvGrpSpPr/>
          <p:nvPr/>
        </p:nvGrpSpPr>
        <p:grpSpPr>
          <a:xfrm>
            <a:off x="2584866" y="909166"/>
            <a:ext cx="3974269" cy="3191570"/>
            <a:chOff x="2359402" y="1023104"/>
            <a:chExt cx="1881043" cy="1510588"/>
          </a:xfrm>
        </p:grpSpPr>
        <p:sp>
          <p:nvSpPr>
            <p:cNvPr id="3815" name="Google Shape;3815;p45"/>
            <p:cNvSpPr/>
            <p:nvPr/>
          </p:nvSpPr>
          <p:spPr>
            <a:xfrm>
              <a:off x="2467545" y="1023104"/>
              <a:ext cx="1621189" cy="1491310"/>
            </a:xfrm>
            <a:custGeom>
              <a:avLst/>
              <a:gdLst/>
              <a:ahLst/>
              <a:cxnLst/>
              <a:rect l="l" t="t" r="r" b="b"/>
              <a:pathLst>
                <a:path w="15216" h="13997" extrusionOk="0">
                  <a:moveTo>
                    <a:pt x="4855" y="0"/>
                  </a:moveTo>
                  <a:lnTo>
                    <a:pt x="0" y="2935"/>
                  </a:lnTo>
                  <a:lnTo>
                    <a:pt x="271" y="8600"/>
                  </a:lnTo>
                  <a:lnTo>
                    <a:pt x="10363" y="13997"/>
                  </a:lnTo>
                  <a:lnTo>
                    <a:pt x="15216" y="11084"/>
                  </a:lnTo>
                  <a:lnTo>
                    <a:pt x="14945" y="5418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5"/>
            <p:cNvSpPr/>
            <p:nvPr/>
          </p:nvSpPr>
          <p:spPr>
            <a:xfrm>
              <a:off x="2760968" y="2242398"/>
              <a:ext cx="272009" cy="27200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5"/>
            <p:cNvSpPr/>
            <p:nvPr/>
          </p:nvSpPr>
          <p:spPr>
            <a:xfrm>
              <a:off x="2722505" y="2203936"/>
              <a:ext cx="272009" cy="269452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5"/>
            <p:cNvSpPr/>
            <p:nvPr/>
          </p:nvSpPr>
          <p:spPr>
            <a:xfrm>
              <a:off x="2816371" y="2297801"/>
              <a:ext cx="235891" cy="235891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5"/>
            <p:cNvSpPr/>
            <p:nvPr/>
          </p:nvSpPr>
          <p:spPr>
            <a:xfrm>
              <a:off x="2700983" y="2182414"/>
              <a:ext cx="235784" cy="235784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5"/>
            <p:cNvSpPr/>
            <p:nvPr/>
          </p:nvSpPr>
          <p:spPr>
            <a:xfrm>
              <a:off x="2895640" y="2377070"/>
              <a:ext cx="156621" cy="156621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5"/>
            <p:cNvSpPr/>
            <p:nvPr/>
          </p:nvSpPr>
          <p:spPr>
            <a:xfrm>
              <a:off x="2703221" y="2184651"/>
              <a:ext cx="156621" cy="156621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5"/>
            <p:cNvSpPr/>
            <p:nvPr/>
          </p:nvSpPr>
          <p:spPr>
            <a:xfrm>
              <a:off x="2390620" y="1251429"/>
              <a:ext cx="1775146" cy="1036896"/>
            </a:xfrm>
            <a:custGeom>
              <a:avLst/>
              <a:gdLst/>
              <a:ahLst/>
              <a:cxnLst/>
              <a:rect l="l" t="t" r="r" b="b"/>
              <a:pathLst>
                <a:path w="16661" h="9732" extrusionOk="0">
                  <a:moveTo>
                    <a:pt x="2823" y="1"/>
                  </a:moveTo>
                  <a:lnTo>
                    <a:pt x="0" y="4855"/>
                  </a:lnTo>
                  <a:lnTo>
                    <a:pt x="2823" y="9732"/>
                  </a:lnTo>
                  <a:lnTo>
                    <a:pt x="13839" y="9732"/>
                  </a:lnTo>
                  <a:lnTo>
                    <a:pt x="16660" y="4855"/>
                  </a:lnTo>
                  <a:lnTo>
                    <a:pt x="13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5"/>
            <p:cNvSpPr/>
            <p:nvPr/>
          </p:nvSpPr>
          <p:spPr>
            <a:xfrm>
              <a:off x="3886609" y="1140836"/>
              <a:ext cx="146926" cy="144368"/>
            </a:xfrm>
            <a:custGeom>
              <a:avLst/>
              <a:gdLst/>
              <a:ahLst/>
              <a:cxnLst/>
              <a:rect l="l" t="t" r="r" b="b"/>
              <a:pathLst>
                <a:path w="1379" h="1355" extrusionOk="0">
                  <a:moveTo>
                    <a:pt x="678" y="181"/>
                  </a:moveTo>
                  <a:cubicBezTo>
                    <a:pt x="972" y="181"/>
                    <a:pt x="1175" y="407"/>
                    <a:pt x="1175" y="678"/>
                  </a:cubicBezTo>
                  <a:cubicBezTo>
                    <a:pt x="1175" y="949"/>
                    <a:pt x="972" y="1174"/>
                    <a:pt x="678" y="1174"/>
                  </a:cubicBezTo>
                  <a:cubicBezTo>
                    <a:pt x="407" y="1174"/>
                    <a:pt x="181" y="949"/>
                    <a:pt x="181" y="678"/>
                  </a:cubicBezTo>
                  <a:cubicBezTo>
                    <a:pt x="181" y="407"/>
                    <a:pt x="407" y="181"/>
                    <a:pt x="678" y="181"/>
                  </a:cubicBezTo>
                  <a:close/>
                  <a:moveTo>
                    <a:pt x="678" y="0"/>
                  </a:moveTo>
                  <a:cubicBezTo>
                    <a:pt x="317" y="0"/>
                    <a:pt x="1" y="295"/>
                    <a:pt x="1" y="678"/>
                  </a:cubicBezTo>
                  <a:cubicBezTo>
                    <a:pt x="1" y="1062"/>
                    <a:pt x="317" y="1355"/>
                    <a:pt x="678" y="1355"/>
                  </a:cubicBezTo>
                  <a:cubicBezTo>
                    <a:pt x="1063" y="1355"/>
                    <a:pt x="1379" y="1062"/>
                    <a:pt x="1379" y="678"/>
                  </a:cubicBezTo>
                  <a:cubicBezTo>
                    <a:pt x="1379" y="295"/>
                    <a:pt x="1063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5"/>
            <p:cNvSpPr/>
            <p:nvPr/>
          </p:nvSpPr>
          <p:spPr>
            <a:xfrm>
              <a:off x="2359402" y="2115078"/>
              <a:ext cx="1320519" cy="209254"/>
            </a:xfrm>
            <a:custGeom>
              <a:avLst/>
              <a:gdLst/>
              <a:ahLst/>
              <a:cxnLst/>
              <a:rect l="l" t="t" r="r" b="b"/>
              <a:pathLst>
                <a:path w="12394" h="1964" extrusionOk="0">
                  <a:moveTo>
                    <a:pt x="564" y="0"/>
                  </a:moveTo>
                  <a:lnTo>
                    <a:pt x="1" y="970"/>
                  </a:lnTo>
                  <a:lnTo>
                    <a:pt x="564" y="1963"/>
                  </a:lnTo>
                  <a:lnTo>
                    <a:pt x="11830" y="1963"/>
                  </a:lnTo>
                  <a:lnTo>
                    <a:pt x="12393" y="970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5"/>
            <p:cNvSpPr/>
            <p:nvPr/>
          </p:nvSpPr>
          <p:spPr>
            <a:xfrm>
              <a:off x="3059186" y="1124108"/>
              <a:ext cx="272009" cy="269452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349" y="0"/>
                  </a:moveTo>
                  <a:lnTo>
                    <a:pt x="1" y="2325"/>
                  </a:lnTo>
                  <a:cubicBezTo>
                    <a:pt x="91" y="2415"/>
                    <a:pt x="205" y="2484"/>
                    <a:pt x="295" y="2529"/>
                  </a:cubicBezTo>
                  <a:lnTo>
                    <a:pt x="2553" y="293"/>
                  </a:lnTo>
                  <a:cubicBezTo>
                    <a:pt x="2484" y="181"/>
                    <a:pt x="2417" y="91"/>
                    <a:pt x="2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5"/>
            <p:cNvSpPr/>
            <p:nvPr/>
          </p:nvSpPr>
          <p:spPr>
            <a:xfrm>
              <a:off x="3020723" y="1085646"/>
              <a:ext cx="272009" cy="269452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7" y="0"/>
                  </a:moveTo>
                  <a:lnTo>
                    <a:pt x="1" y="2234"/>
                  </a:lnTo>
                  <a:cubicBezTo>
                    <a:pt x="69" y="2348"/>
                    <a:pt x="136" y="2438"/>
                    <a:pt x="205" y="2529"/>
                  </a:cubicBezTo>
                  <a:lnTo>
                    <a:pt x="2553" y="202"/>
                  </a:lnTo>
                  <a:cubicBezTo>
                    <a:pt x="2439" y="112"/>
                    <a:pt x="2348" y="45"/>
                    <a:pt x="2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5"/>
            <p:cNvSpPr/>
            <p:nvPr/>
          </p:nvSpPr>
          <p:spPr>
            <a:xfrm>
              <a:off x="3114695" y="1179298"/>
              <a:ext cx="235784" cy="235891"/>
            </a:xfrm>
            <a:custGeom>
              <a:avLst/>
              <a:gdLst/>
              <a:ahLst/>
              <a:cxnLst/>
              <a:rect l="l" t="t" r="r" b="b"/>
              <a:pathLst>
                <a:path w="2213" h="2214" extrusionOk="0">
                  <a:moveTo>
                    <a:pt x="2122" y="1"/>
                  </a:moveTo>
                  <a:lnTo>
                    <a:pt x="0" y="2123"/>
                  </a:lnTo>
                  <a:cubicBezTo>
                    <a:pt x="135" y="2168"/>
                    <a:pt x="271" y="2191"/>
                    <a:pt x="428" y="2213"/>
                  </a:cubicBezTo>
                  <a:lnTo>
                    <a:pt x="2212" y="407"/>
                  </a:lnTo>
                  <a:cubicBezTo>
                    <a:pt x="2212" y="272"/>
                    <a:pt x="2167" y="136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5"/>
            <p:cNvSpPr/>
            <p:nvPr/>
          </p:nvSpPr>
          <p:spPr>
            <a:xfrm>
              <a:off x="2999201" y="1063911"/>
              <a:ext cx="235784" cy="235784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6" y="2077"/>
                    <a:pt x="112" y="2212"/>
                  </a:cubicBezTo>
                  <a:lnTo>
                    <a:pt x="2213" y="90"/>
                  </a:lnTo>
                  <a:cubicBezTo>
                    <a:pt x="2099" y="45"/>
                    <a:pt x="1942" y="24"/>
                    <a:pt x="1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5"/>
            <p:cNvSpPr/>
            <p:nvPr/>
          </p:nvSpPr>
          <p:spPr>
            <a:xfrm>
              <a:off x="3193964" y="1258780"/>
              <a:ext cx="156515" cy="156408"/>
            </a:xfrm>
            <a:custGeom>
              <a:avLst/>
              <a:gdLst/>
              <a:ahLst/>
              <a:cxnLst/>
              <a:rect l="l" t="t" r="r" b="b"/>
              <a:pathLst>
                <a:path w="1469" h="1468" extrusionOk="0">
                  <a:moveTo>
                    <a:pt x="1468" y="1"/>
                  </a:moveTo>
                  <a:lnTo>
                    <a:pt x="0" y="1467"/>
                  </a:lnTo>
                  <a:cubicBezTo>
                    <a:pt x="361" y="1422"/>
                    <a:pt x="722" y="1265"/>
                    <a:pt x="993" y="994"/>
                  </a:cubicBezTo>
                  <a:cubicBezTo>
                    <a:pt x="1288" y="699"/>
                    <a:pt x="1445" y="362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5"/>
            <p:cNvSpPr/>
            <p:nvPr/>
          </p:nvSpPr>
          <p:spPr>
            <a:xfrm>
              <a:off x="3001545" y="1063911"/>
              <a:ext cx="156515" cy="156515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107" y="45"/>
                    <a:pt x="746" y="204"/>
                    <a:pt x="475" y="475"/>
                  </a:cubicBezTo>
                  <a:cubicBezTo>
                    <a:pt x="181" y="746"/>
                    <a:pt x="24" y="1107"/>
                    <a:pt x="0" y="1468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5"/>
            <p:cNvSpPr/>
            <p:nvPr/>
          </p:nvSpPr>
          <p:spPr>
            <a:xfrm>
              <a:off x="2390620" y="1912963"/>
              <a:ext cx="375251" cy="64992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68" y="1"/>
                  </a:moveTo>
                  <a:lnTo>
                    <a:pt x="406" y="339"/>
                  </a:lnTo>
                  <a:lnTo>
                    <a:pt x="136" y="68"/>
                  </a:lnTo>
                  <a:lnTo>
                    <a:pt x="0" y="203"/>
                  </a:lnTo>
                  <a:lnTo>
                    <a:pt x="406" y="610"/>
                  </a:lnTo>
                  <a:lnTo>
                    <a:pt x="746" y="272"/>
                  </a:lnTo>
                  <a:lnTo>
                    <a:pt x="1084" y="610"/>
                  </a:lnTo>
                  <a:lnTo>
                    <a:pt x="1423" y="272"/>
                  </a:lnTo>
                  <a:lnTo>
                    <a:pt x="1761" y="610"/>
                  </a:lnTo>
                  <a:lnTo>
                    <a:pt x="2100" y="272"/>
                  </a:lnTo>
                  <a:lnTo>
                    <a:pt x="2438" y="610"/>
                  </a:lnTo>
                  <a:lnTo>
                    <a:pt x="2778" y="272"/>
                  </a:lnTo>
                  <a:lnTo>
                    <a:pt x="3115" y="610"/>
                  </a:lnTo>
                  <a:lnTo>
                    <a:pt x="3522" y="203"/>
                  </a:lnTo>
                  <a:lnTo>
                    <a:pt x="3410" y="68"/>
                  </a:lnTo>
                  <a:lnTo>
                    <a:pt x="3115" y="339"/>
                  </a:lnTo>
                  <a:lnTo>
                    <a:pt x="2778" y="1"/>
                  </a:lnTo>
                  <a:lnTo>
                    <a:pt x="2438" y="339"/>
                  </a:lnTo>
                  <a:lnTo>
                    <a:pt x="2122" y="1"/>
                  </a:lnTo>
                  <a:lnTo>
                    <a:pt x="1761" y="339"/>
                  </a:lnTo>
                  <a:lnTo>
                    <a:pt x="1445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5"/>
            <p:cNvSpPr/>
            <p:nvPr/>
          </p:nvSpPr>
          <p:spPr>
            <a:xfrm>
              <a:off x="3862530" y="1624334"/>
              <a:ext cx="377915" cy="62648"/>
            </a:xfrm>
            <a:custGeom>
              <a:avLst/>
              <a:gdLst/>
              <a:ahLst/>
              <a:cxnLst/>
              <a:rect l="l" t="t" r="r" b="b"/>
              <a:pathLst>
                <a:path w="3547" h="588" extrusionOk="0">
                  <a:moveTo>
                    <a:pt x="768" y="1"/>
                  </a:moveTo>
                  <a:lnTo>
                    <a:pt x="407" y="339"/>
                  </a:lnTo>
                  <a:lnTo>
                    <a:pt x="136" y="68"/>
                  </a:lnTo>
                  <a:lnTo>
                    <a:pt x="1" y="182"/>
                  </a:lnTo>
                  <a:lnTo>
                    <a:pt x="407" y="588"/>
                  </a:lnTo>
                  <a:lnTo>
                    <a:pt x="768" y="248"/>
                  </a:lnTo>
                  <a:lnTo>
                    <a:pt x="1084" y="588"/>
                  </a:lnTo>
                  <a:lnTo>
                    <a:pt x="1446" y="248"/>
                  </a:lnTo>
                  <a:lnTo>
                    <a:pt x="1762" y="588"/>
                  </a:lnTo>
                  <a:lnTo>
                    <a:pt x="2123" y="248"/>
                  </a:lnTo>
                  <a:lnTo>
                    <a:pt x="2439" y="588"/>
                  </a:lnTo>
                  <a:lnTo>
                    <a:pt x="2778" y="248"/>
                  </a:lnTo>
                  <a:lnTo>
                    <a:pt x="3116" y="588"/>
                  </a:lnTo>
                  <a:lnTo>
                    <a:pt x="3546" y="182"/>
                  </a:lnTo>
                  <a:lnTo>
                    <a:pt x="3411" y="68"/>
                  </a:lnTo>
                  <a:lnTo>
                    <a:pt x="3116" y="339"/>
                  </a:lnTo>
                  <a:lnTo>
                    <a:pt x="2778" y="1"/>
                  </a:lnTo>
                  <a:lnTo>
                    <a:pt x="2439" y="339"/>
                  </a:lnTo>
                  <a:lnTo>
                    <a:pt x="2123" y="1"/>
                  </a:lnTo>
                  <a:lnTo>
                    <a:pt x="1762" y="339"/>
                  </a:lnTo>
                  <a:lnTo>
                    <a:pt x="1446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5"/>
            <p:cNvSpPr/>
            <p:nvPr/>
          </p:nvSpPr>
          <p:spPr>
            <a:xfrm>
              <a:off x="2505029" y="1302037"/>
              <a:ext cx="189970" cy="190076"/>
            </a:xfrm>
            <a:custGeom>
              <a:avLst/>
              <a:gdLst/>
              <a:ahLst/>
              <a:cxnLst/>
              <a:rect l="l" t="t" r="r" b="b"/>
              <a:pathLst>
                <a:path w="1783" h="1784" extrusionOk="0">
                  <a:moveTo>
                    <a:pt x="880" y="272"/>
                  </a:moveTo>
                  <a:lnTo>
                    <a:pt x="1512" y="904"/>
                  </a:lnTo>
                  <a:lnTo>
                    <a:pt x="880" y="1513"/>
                  </a:lnTo>
                  <a:lnTo>
                    <a:pt x="248" y="904"/>
                  </a:lnTo>
                  <a:lnTo>
                    <a:pt x="880" y="272"/>
                  </a:lnTo>
                  <a:close/>
                  <a:moveTo>
                    <a:pt x="880" y="1"/>
                  </a:moveTo>
                  <a:lnTo>
                    <a:pt x="0" y="904"/>
                  </a:lnTo>
                  <a:lnTo>
                    <a:pt x="880" y="1783"/>
                  </a:lnTo>
                  <a:lnTo>
                    <a:pt x="1783" y="904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5"/>
            <p:cNvSpPr/>
            <p:nvPr/>
          </p:nvSpPr>
          <p:spPr>
            <a:xfrm>
              <a:off x="3732653" y="1989994"/>
              <a:ext cx="166210" cy="125190"/>
            </a:xfrm>
            <a:custGeom>
              <a:avLst/>
              <a:gdLst/>
              <a:ahLst/>
              <a:cxnLst/>
              <a:rect l="l" t="t" r="r" b="b"/>
              <a:pathLst>
                <a:path w="1560" h="1175" extrusionOk="0">
                  <a:moveTo>
                    <a:pt x="792" y="338"/>
                  </a:moveTo>
                  <a:lnTo>
                    <a:pt x="1220" y="994"/>
                  </a:lnTo>
                  <a:lnTo>
                    <a:pt x="362" y="994"/>
                  </a:lnTo>
                  <a:lnTo>
                    <a:pt x="792" y="338"/>
                  </a:lnTo>
                  <a:close/>
                  <a:moveTo>
                    <a:pt x="792" y="0"/>
                  </a:moveTo>
                  <a:lnTo>
                    <a:pt x="1" y="1174"/>
                  </a:lnTo>
                  <a:lnTo>
                    <a:pt x="1559" y="1174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5"/>
            <p:cNvSpPr/>
            <p:nvPr/>
          </p:nvSpPr>
          <p:spPr>
            <a:xfrm>
              <a:off x="3472898" y="2372276"/>
              <a:ext cx="19391" cy="113257"/>
            </a:xfrm>
            <a:custGeom>
              <a:avLst/>
              <a:gdLst/>
              <a:ahLst/>
              <a:cxnLst/>
              <a:rect l="l" t="t" r="r" b="b"/>
              <a:pathLst>
                <a:path w="182" h="1063" extrusionOk="0">
                  <a:moveTo>
                    <a:pt x="1" y="1"/>
                  </a:moveTo>
                  <a:lnTo>
                    <a:pt x="1" y="1063"/>
                  </a:lnTo>
                  <a:lnTo>
                    <a:pt x="181" y="1063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5"/>
            <p:cNvSpPr/>
            <p:nvPr/>
          </p:nvSpPr>
          <p:spPr>
            <a:xfrm>
              <a:off x="3427297" y="2418090"/>
              <a:ext cx="113044" cy="21629"/>
            </a:xfrm>
            <a:custGeom>
              <a:avLst/>
              <a:gdLst/>
              <a:ahLst/>
              <a:cxnLst/>
              <a:rect l="l" t="t" r="r" b="b"/>
              <a:pathLst>
                <a:path w="1061" h="203" extrusionOk="0">
                  <a:moveTo>
                    <a:pt x="1" y="1"/>
                  </a:moveTo>
                  <a:lnTo>
                    <a:pt x="1" y="203"/>
                  </a:lnTo>
                  <a:lnTo>
                    <a:pt x="1061" y="203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7" name="Google Shape;3837;p45"/>
          <p:cNvSpPr txBox="1">
            <a:spLocks noGrp="1"/>
          </p:cNvSpPr>
          <p:nvPr>
            <p:ph type="subTitle" idx="1"/>
          </p:nvPr>
        </p:nvSpPr>
        <p:spPr>
          <a:xfrm>
            <a:off x="2745125" y="3200475"/>
            <a:ext cx="2454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Conceptos Musicales</a:t>
            </a:r>
            <a:endParaRPr/>
          </a:p>
        </p:txBody>
      </p:sp>
      <p:sp>
        <p:nvSpPr>
          <p:cNvPr id="3838" name="Google Shape;3838;p45"/>
          <p:cNvSpPr txBox="1">
            <a:spLocks noGrp="1"/>
          </p:cNvSpPr>
          <p:nvPr>
            <p:ph type="title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3" name="Google Shape;3843;p46"/>
          <p:cNvGrpSpPr/>
          <p:nvPr/>
        </p:nvGrpSpPr>
        <p:grpSpPr>
          <a:xfrm>
            <a:off x="4062215" y="540092"/>
            <a:ext cx="3957543" cy="4064494"/>
            <a:chOff x="4062215" y="540092"/>
            <a:chExt cx="3957543" cy="4064494"/>
          </a:xfrm>
        </p:grpSpPr>
        <p:sp>
          <p:nvSpPr>
            <p:cNvPr id="3844" name="Google Shape;3844;p46"/>
            <p:cNvSpPr/>
            <p:nvPr/>
          </p:nvSpPr>
          <p:spPr>
            <a:xfrm>
              <a:off x="5167856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5013720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4859785" y="191747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6"/>
            <p:cNvSpPr/>
            <p:nvPr/>
          </p:nvSpPr>
          <p:spPr>
            <a:xfrm>
              <a:off x="4710467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6"/>
            <p:cNvSpPr/>
            <p:nvPr/>
          </p:nvSpPr>
          <p:spPr>
            <a:xfrm>
              <a:off x="4556331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4402196" y="191747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6"/>
            <p:cNvSpPr/>
            <p:nvPr/>
          </p:nvSpPr>
          <p:spPr>
            <a:xfrm>
              <a:off x="4248261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6"/>
            <p:cNvSpPr/>
            <p:nvPr/>
          </p:nvSpPr>
          <p:spPr>
            <a:xfrm>
              <a:off x="5167856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6"/>
            <p:cNvSpPr/>
            <p:nvPr/>
          </p:nvSpPr>
          <p:spPr>
            <a:xfrm>
              <a:off x="5013720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6"/>
            <p:cNvSpPr/>
            <p:nvPr/>
          </p:nvSpPr>
          <p:spPr>
            <a:xfrm>
              <a:off x="4859785" y="1763543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4710467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6"/>
            <p:cNvSpPr/>
            <p:nvPr/>
          </p:nvSpPr>
          <p:spPr>
            <a:xfrm>
              <a:off x="4556331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6"/>
            <p:cNvSpPr/>
            <p:nvPr/>
          </p:nvSpPr>
          <p:spPr>
            <a:xfrm>
              <a:off x="4402196" y="1763543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6"/>
            <p:cNvSpPr/>
            <p:nvPr/>
          </p:nvSpPr>
          <p:spPr>
            <a:xfrm>
              <a:off x="4248261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6"/>
            <p:cNvSpPr/>
            <p:nvPr/>
          </p:nvSpPr>
          <p:spPr>
            <a:xfrm>
              <a:off x="5167856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6"/>
            <p:cNvSpPr/>
            <p:nvPr/>
          </p:nvSpPr>
          <p:spPr>
            <a:xfrm>
              <a:off x="5013720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6"/>
            <p:cNvSpPr/>
            <p:nvPr/>
          </p:nvSpPr>
          <p:spPr>
            <a:xfrm>
              <a:off x="4859785" y="160940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6"/>
            <p:cNvSpPr/>
            <p:nvPr/>
          </p:nvSpPr>
          <p:spPr>
            <a:xfrm>
              <a:off x="4710467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6"/>
            <p:cNvSpPr/>
            <p:nvPr/>
          </p:nvSpPr>
          <p:spPr>
            <a:xfrm>
              <a:off x="4556331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6"/>
            <p:cNvSpPr/>
            <p:nvPr/>
          </p:nvSpPr>
          <p:spPr>
            <a:xfrm>
              <a:off x="4402196" y="160940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6"/>
            <p:cNvSpPr/>
            <p:nvPr/>
          </p:nvSpPr>
          <p:spPr>
            <a:xfrm>
              <a:off x="4248261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6"/>
            <p:cNvSpPr/>
            <p:nvPr/>
          </p:nvSpPr>
          <p:spPr>
            <a:xfrm>
              <a:off x="5167856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6"/>
            <p:cNvSpPr/>
            <p:nvPr/>
          </p:nvSpPr>
          <p:spPr>
            <a:xfrm>
              <a:off x="5013720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6"/>
            <p:cNvSpPr/>
            <p:nvPr/>
          </p:nvSpPr>
          <p:spPr>
            <a:xfrm>
              <a:off x="4859785" y="145527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6"/>
            <p:cNvSpPr/>
            <p:nvPr/>
          </p:nvSpPr>
          <p:spPr>
            <a:xfrm>
              <a:off x="4710467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6"/>
            <p:cNvSpPr/>
            <p:nvPr/>
          </p:nvSpPr>
          <p:spPr>
            <a:xfrm>
              <a:off x="4556331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6"/>
            <p:cNvSpPr/>
            <p:nvPr/>
          </p:nvSpPr>
          <p:spPr>
            <a:xfrm>
              <a:off x="4402196" y="145527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6"/>
            <p:cNvSpPr/>
            <p:nvPr/>
          </p:nvSpPr>
          <p:spPr>
            <a:xfrm>
              <a:off x="4248261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6"/>
            <p:cNvSpPr/>
            <p:nvPr/>
          </p:nvSpPr>
          <p:spPr>
            <a:xfrm>
              <a:off x="4180024" y="65790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3" name="Google Shape;3873;p46"/>
            <p:cNvGrpSpPr/>
            <p:nvPr/>
          </p:nvGrpSpPr>
          <p:grpSpPr>
            <a:xfrm>
              <a:off x="4067028" y="540092"/>
              <a:ext cx="1413913" cy="1762515"/>
              <a:chOff x="4640100" y="1954800"/>
              <a:chExt cx="1521154" cy="1896197"/>
            </a:xfrm>
          </p:grpSpPr>
          <p:sp>
            <p:nvSpPr>
              <p:cNvPr id="3874" name="Google Shape;3874;p46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46"/>
            <p:cNvSpPr/>
            <p:nvPr/>
          </p:nvSpPr>
          <p:spPr>
            <a:xfrm>
              <a:off x="4062215" y="54009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6"/>
            <p:cNvSpPr/>
            <p:nvPr/>
          </p:nvSpPr>
          <p:spPr>
            <a:xfrm>
              <a:off x="7593658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6"/>
            <p:cNvSpPr/>
            <p:nvPr/>
          </p:nvSpPr>
          <p:spPr>
            <a:xfrm>
              <a:off x="7439523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6"/>
            <p:cNvSpPr/>
            <p:nvPr/>
          </p:nvSpPr>
          <p:spPr>
            <a:xfrm>
              <a:off x="7285588" y="191747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6"/>
            <p:cNvSpPr/>
            <p:nvPr/>
          </p:nvSpPr>
          <p:spPr>
            <a:xfrm>
              <a:off x="7136269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6"/>
            <p:cNvSpPr/>
            <p:nvPr/>
          </p:nvSpPr>
          <p:spPr>
            <a:xfrm>
              <a:off x="6982134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6"/>
            <p:cNvSpPr/>
            <p:nvPr/>
          </p:nvSpPr>
          <p:spPr>
            <a:xfrm>
              <a:off x="6827998" y="191747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6"/>
            <p:cNvSpPr/>
            <p:nvPr/>
          </p:nvSpPr>
          <p:spPr>
            <a:xfrm>
              <a:off x="6674064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6"/>
            <p:cNvSpPr/>
            <p:nvPr/>
          </p:nvSpPr>
          <p:spPr>
            <a:xfrm>
              <a:off x="6519928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67"/>
                    <a:pt x="293" y="158"/>
                  </a:cubicBezTo>
                  <a:cubicBezTo>
                    <a:pt x="293" y="226"/>
                    <a:pt x="227" y="271"/>
                    <a:pt x="158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6"/>
            <p:cNvSpPr/>
            <p:nvPr/>
          </p:nvSpPr>
          <p:spPr>
            <a:xfrm>
              <a:off x="7593658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6"/>
            <p:cNvSpPr/>
            <p:nvPr/>
          </p:nvSpPr>
          <p:spPr>
            <a:xfrm>
              <a:off x="7439523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6"/>
            <p:cNvSpPr/>
            <p:nvPr/>
          </p:nvSpPr>
          <p:spPr>
            <a:xfrm>
              <a:off x="7285588" y="1763543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6"/>
            <p:cNvSpPr/>
            <p:nvPr/>
          </p:nvSpPr>
          <p:spPr>
            <a:xfrm>
              <a:off x="7136269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6"/>
            <p:cNvSpPr/>
            <p:nvPr/>
          </p:nvSpPr>
          <p:spPr>
            <a:xfrm>
              <a:off x="6982134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6"/>
            <p:cNvSpPr/>
            <p:nvPr/>
          </p:nvSpPr>
          <p:spPr>
            <a:xfrm>
              <a:off x="6827998" y="1763543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6"/>
            <p:cNvSpPr/>
            <p:nvPr/>
          </p:nvSpPr>
          <p:spPr>
            <a:xfrm>
              <a:off x="6674064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6"/>
            <p:cNvSpPr/>
            <p:nvPr/>
          </p:nvSpPr>
          <p:spPr>
            <a:xfrm>
              <a:off x="6519928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0"/>
                    <a:pt x="293" y="157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6"/>
            <p:cNvSpPr/>
            <p:nvPr/>
          </p:nvSpPr>
          <p:spPr>
            <a:xfrm>
              <a:off x="7593658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6"/>
            <p:cNvSpPr/>
            <p:nvPr/>
          </p:nvSpPr>
          <p:spPr>
            <a:xfrm>
              <a:off x="7439523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6"/>
            <p:cNvSpPr/>
            <p:nvPr/>
          </p:nvSpPr>
          <p:spPr>
            <a:xfrm>
              <a:off x="7285588" y="160940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6"/>
            <p:cNvSpPr/>
            <p:nvPr/>
          </p:nvSpPr>
          <p:spPr>
            <a:xfrm>
              <a:off x="7136269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6"/>
            <p:cNvSpPr/>
            <p:nvPr/>
          </p:nvSpPr>
          <p:spPr>
            <a:xfrm>
              <a:off x="6982134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6"/>
            <p:cNvSpPr/>
            <p:nvPr/>
          </p:nvSpPr>
          <p:spPr>
            <a:xfrm>
              <a:off x="6827998" y="160940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6"/>
            <p:cNvSpPr/>
            <p:nvPr/>
          </p:nvSpPr>
          <p:spPr>
            <a:xfrm>
              <a:off x="6674064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6"/>
            <p:cNvSpPr/>
            <p:nvPr/>
          </p:nvSpPr>
          <p:spPr>
            <a:xfrm>
              <a:off x="6519928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1"/>
                    <a:pt x="293" y="158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6"/>
            <p:cNvSpPr/>
            <p:nvPr/>
          </p:nvSpPr>
          <p:spPr>
            <a:xfrm>
              <a:off x="7593658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6"/>
            <p:cNvSpPr/>
            <p:nvPr/>
          </p:nvSpPr>
          <p:spPr>
            <a:xfrm>
              <a:off x="7439523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6"/>
            <p:cNvSpPr/>
            <p:nvPr/>
          </p:nvSpPr>
          <p:spPr>
            <a:xfrm>
              <a:off x="7285588" y="145527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6"/>
            <p:cNvSpPr/>
            <p:nvPr/>
          </p:nvSpPr>
          <p:spPr>
            <a:xfrm>
              <a:off x="7136269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6"/>
            <p:cNvSpPr/>
            <p:nvPr/>
          </p:nvSpPr>
          <p:spPr>
            <a:xfrm>
              <a:off x="6982134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6"/>
            <p:cNvSpPr/>
            <p:nvPr/>
          </p:nvSpPr>
          <p:spPr>
            <a:xfrm>
              <a:off x="6827998" y="145527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6"/>
            <p:cNvSpPr/>
            <p:nvPr/>
          </p:nvSpPr>
          <p:spPr>
            <a:xfrm>
              <a:off x="6674064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6"/>
            <p:cNvSpPr/>
            <p:nvPr/>
          </p:nvSpPr>
          <p:spPr>
            <a:xfrm>
              <a:off x="6519928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7" y="46"/>
                    <a:pt x="293" y="91"/>
                    <a:pt x="293" y="158"/>
                  </a:cubicBezTo>
                  <a:cubicBezTo>
                    <a:pt x="293" y="227"/>
                    <a:pt x="227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6"/>
            <p:cNvSpPr/>
            <p:nvPr/>
          </p:nvSpPr>
          <p:spPr>
            <a:xfrm>
              <a:off x="6605827" y="65790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0" name="Google Shape;3910;p46"/>
            <p:cNvGrpSpPr/>
            <p:nvPr/>
          </p:nvGrpSpPr>
          <p:grpSpPr>
            <a:xfrm>
              <a:off x="6492831" y="540092"/>
              <a:ext cx="1413913" cy="1762515"/>
              <a:chOff x="4640100" y="1954800"/>
              <a:chExt cx="1521154" cy="1896197"/>
            </a:xfrm>
          </p:grpSpPr>
          <p:sp>
            <p:nvSpPr>
              <p:cNvPr id="3911" name="Google Shape;3911;p46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3" name="Google Shape;3913;p46"/>
            <p:cNvSpPr/>
            <p:nvPr/>
          </p:nvSpPr>
          <p:spPr>
            <a:xfrm>
              <a:off x="6488017" y="54009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6"/>
            <p:cNvSpPr/>
            <p:nvPr/>
          </p:nvSpPr>
          <p:spPr>
            <a:xfrm>
              <a:off x="5167879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013743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4859809" y="410163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4710490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4556354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4402219" y="410163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4248284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5167879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5013743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4859809" y="394770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4710490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4556354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4402219" y="394770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4248284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5167879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5013743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4859809" y="379356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4710490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4556354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4402219" y="379356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4248284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167879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013743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4859809" y="3639431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4710490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4556354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4402219" y="3639431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4248284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4180047" y="2842061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3" name="Google Shape;3943;p46"/>
            <p:cNvGrpSpPr/>
            <p:nvPr/>
          </p:nvGrpSpPr>
          <p:grpSpPr>
            <a:xfrm>
              <a:off x="4067051" y="2724252"/>
              <a:ext cx="1413913" cy="1762515"/>
              <a:chOff x="4640100" y="1954800"/>
              <a:chExt cx="1521154" cy="1896197"/>
            </a:xfrm>
          </p:grpSpPr>
          <p:sp>
            <p:nvSpPr>
              <p:cNvPr id="3944" name="Google Shape;3944;p46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6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6" name="Google Shape;3946;p46"/>
            <p:cNvSpPr/>
            <p:nvPr/>
          </p:nvSpPr>
          <p:spPr>
            <a:xfrm>
              <a:off x="4062238" y="272425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7593676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7439540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7285606" y="410163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7136287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6982151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6828016" y="410163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6674081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519946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67"/>
                    <a:pt x="293" y="158"/>
                  </a:cubicBezTo>
                  <a:cubicBezTo>
                    <a:pt x="293" y="226"/>
                    <a:pt x="227" y="271"/>
                    <a:pt x="158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7593676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7439540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7285606" y="394770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7136287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6982151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6828016" y="394770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6674081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6519946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0"/>
                    <a:pt x="293" y="157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7593676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7439540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7285606" y="379356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7136287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6982151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6"/>
            <p:cNvSpPr/>
            <p:nvPr/>
          </p:nvSpPr>
          <p:spPr>
            <a:xfrm>
              <a:off x="6828016" y="379356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6"/>
            <p:cNvSpPr/>
            <p:nvPr/>
          </p:nvSpPr>
          <p:spPr>
            <a:xfrm>
              <a:off x="6674081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6"/>
            <p:cNvSpPr/>
            <p:nvPr/>
          </p:nvSpPr>
          <p:spPr>
            <a:xfrm>
              <a:off x="6519946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1"/>
                    <a:pt x="293" y="158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6"/>
            <p:cNvSpPr/>
            <p:nvPr/>
          </p:nvSpPr>
          <p:spPr>
            <a:xfrm>
              <a:off x="7593676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6"/>
            <p:cNvSpPr/>
            <p:nvPr/>
          </p:nvSpPr>
          <p:spPr>
            <a:xfrm>
              <a:off x="7439540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6"/>
            <p:cNvSpPr/>
            <p:nvPr/>
          </p:nvSpPr>
          <p:spPr>
            <a:xfrm>
              <a:off x="7285606" y="3639431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6"/>
            <p:cNvSpPr/>
            <p:nvPr/>
          </p:nvSpPr>
          <p:spPr>
            <a:xfrm>
              <a:off x="7136287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6"/>
            <p:cNvSpPr/>
            <p:nvPr/>
          </p:nvSpPr>
          <p:spPr>
            <a:xfrm>
              <a:off x="6982151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6"/>
            <p:cNvSpPr/>
            <p:nvPr/>
          </p:nvSpPr>
          <p:spPr>
            <a:xfrm>
              <a:off x="6828016" y="3639431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6"/>
            <p:cNvSpPr/>
            <p:nvPr/>
          </p:nvSpPr>
          <p:spPr>
            <a:xfrm>
              <a:off x="6674081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6"/>
            <p:cNvSpPr/>
            <p:nvPr/>
          </p:nvSpPr>
          <p:spPr>
            <a:xfrm>
              <a:off x="6519946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7" y="46"/>
                    <a:pt x="293" y="91"/>
                    <a:pt x="293" y="158"/>
                  </a:cubicBezTo>
                  <a:cubicBezTo>
                    <a:pt x="293" y="227"/>
                    <a:pt x="227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6"/>
            <p:cNvSpPr/>
            <p:nvPr/>
          </p:nvSpPr>
          <p:spPr>
            <a:xfrm>
              <a:off x="6605844" y="2842061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0" name="Google Shape;3980;p46"/>
            <p:cNvGrpSpPr/>
            <p:nvPr/>
          </p:nvGrpSpPr>
          <p:grpSpPr>
            <a:xfrm>
              <a:off x="6492848" y="2724252"/>
              <a:ext cx="1413913" cy="1762515"/>
              <a:chOff x="4640100" y="1954800"/>
              <a:chExt cx="1521154" cy="1896197"/>
            </a:xfrm>
          </p:grpSpPr>
          <p:sp>
            <p:nvSpPr>
              <p:cNvPr id="3981" name="Google Shape;3981;p46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6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3" name="Google Shape;3983;p46"/>
            <p:cNvSpPr/>
            <p:nvPr/>
          </p:nvSpPr>
          <p:spPr>
            <a:xfrm>
              <a:off x="6488035" y="272425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4" name="Google Shape;3984;p46"/>
          <p:cNvSpPr txBox="1">
            <a:spLocks noGrp="1"/>
          </p:cNvSpPr>
          <p:nvPr>
            <p:ph type="title"/>
          </p:nvPr>
        </p:nvSpPr>
        <p:spPr>
          <a:xfrm>
            <a:off x="622097" y="1778409"/>
            <a:ext cx="26100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Tabla de contenidos</a:t>
            </a:r>
            <a:endParaRPr/>
          </a:p>
        </p:txBody>
      </p:sp>
      <p:sp>
        <p:nvSpPr>
          <p:cNvPr id="3985" name="Google Shape;3985;p46"/>
          <p:cNvSpPr txBox="1">
            <a:spLocks noGrp="1"/>
          </p:cNvSpPr>
          <p:nvPr>
            <p:ph type="title" idx="3"/>
          </p:nvPr>
        </p:nvSpPr>
        <p:spPr>
          <a:xfrm>
            <a:off x="40670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986" name="Google Shape;3986;p46"/>
          <p:cNvSpPr txBox="1">
            <a:spLocks noGrp="1"/>
          </p:cNvSpPr>
          <p:nvPr>
            <p:ph type="title" idx="4"/>
          </p:nvPr>
        </p:nvSpPr>
        <p:spPr>
          <a:xfrm>
            <a:off x="64952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987" name="Google Shape;3987;p46"/>
          <p:cNvSpPr txBox="1">
            <a:spLocks noGrp="1"/>
          </p:cNvSpPr>
          <p:nvPr>
            <p:ph type="title" idx="5"/>
          </p:nvPr>
        </p:nvSpPr>
        <p:spPr>
          <a:xfrm>
            <a:off x="40670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988" name="Google Shape;3988;p46"/>
          <p:cNvSpPr txBox="1">
            <a:spLocks noGrp="1"/>
          </p:cNvSpPr>
          <p:nvPr>
            <p:ph type="title" idx="6"/>
          </p:nvPr>
        </p:nvSpPr>
        <p:spPr>
          <a:xfrm>
            <a:off x="64952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3989" name="Google Shape;3989;p46"/>
          <p:cNvSpPr txBox="1">
            <a:spLocks noGrp="1"/>
          </p:cNvSpPr>
          <p:nvPr>
            <p:ph type="subTitle" idx="1"/>
          </p:nvPr>
        </p:nvSpPr>
        <p:spPr>
          <a:xfrm>
            <a:off x="4067050" y="1446955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Ritmo</a:t>
            </a:r>
            <a:endParaRPr/>
          </a:p>
        </p:txBody>
      </p:sp>
      <p:sp>
        <p:nvSpPr>
          <p:cNvPr id="3990" name="Google Shape;3990;p46"/>
          <p:cNvSpPr txBox="1">
            <a:spLocks noGrp="1"/>
          </p:cNvSpPr>
          <p:nvPr>
            <p:ph type="subTitle" idx="7"/>
          </p:nvPr>
        </p:nvSpPr>
        <p:spPr>
          <a:xfrm>
            <a:off x="6502900" y="1432887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</a:rPr>
              <a:t>Melodía</a:t>
            </a:r>
            <a:endParaRPr/>
          </a:p>
        </p:txBody>
      </p:sp>
      <p:sp>
        <p:nvSpPr>
          <p:cNvPr id="3991" name="Google Shape;3991;p46"/>
          <p:cNvSpPr txBox="1">
            <a:spLocks noGrp="1"/>
          </p:cNvSpPr>
          <p:nvPr>
            <p:ph type="subTitle" idx="2"/>
          </p:nvPr>
        </p:nvSpPr>
        <p:spPr>
          <a:xfrm>
            <a:off x="4067050" y="361772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Dinámicas</a:t>
            </a:r>
            <a:endParaRPr/>
          </a:p>
        </p:txBody>
      </p:sp>
      <p:sp>
        <p:nvSpPr>
          <p:cNvPr id="3992" name="Google Shape;3992;p46"/>
          <p:cNvSpPr txBox="1">
            <a:spLocks noGrp="1"/>
          </p:cNvSpPr>
          <p:nvPr>
            <p:ph type="subTitle" idx="8"/>
          </p:nvPr>
        </p:nvSpPr>
        <p:spPr>
          <a:xfrm>
            <a:off x="6502900" y="351490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Agógica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nel Memphis daily activiti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00000"/>
      </a:lt2>
      <a:accent1>
        <a:srgbClr val="C9457C"/>
      </a:accent1>
      <a:accent2>
        <a:srgbClr val="EED143"/>
      </a:accent2>
      <a:accent3>
        <a:srgbClr val="85C1D0"/>
      </a:accent3>
      <a:accent4>
        <a:srgbClr val="F3F3F3"/>
      </a:accent4>
      <a:accent5>
        <a:srgbClr val="000000"/>
      </a:accent5>
      <a:accent6>
        <a:srgbClr val="FFFFFF"/>
      </a:accent6>
      <a:hlink>
        <a:srgbClr val="C945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Presentación en pantalla (16:9)</PresentationFormat>
  <Paragraphs>105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Amatic SC</vt:lpstr>
      <vt:lpstr>Roboto Condensed</vt:lpstr>
      <vt:lpstr>Assistant</vt:lpstr>
      <vt:lpstr>Arial</vt:lpstr>
      <vt:lpstr>Source Sans Pro</vt:lpstr>
      <vt:lpstr>Roboto Black</vt:lpstr>
      <vt:lpstr>Livvic</vt:lpstr>
      <vt:lpstr>Innel Memphis daily activities by Slidesgo</vt:lpstr>
      <vt:lpstr>Conceptos Básicos</vt:lpstr>
      <vt:lpstr>Objetivo: Conocer conceptos técnicos presentes en la música, tales como, ritmo, melodía, dinámicas y agógicas.</vt:lpstr>
      <vt:lpstr>Recordemos</vt:lpstr>
      <vt:lpstr>¿Cuáles fueron los conceptos vistos en la clase anterior?</vt:lpstr>
      <vt:lpstr>¿Qué tipos de sonidos tenemos?</vt:lpstr>
      <vt:lpstr>¿Cómo definimos el Silencio?</vt:lpstr>
      <vt:lpstr>¿Qué es el ruido?</vt:lpstr>
      <vt:lpstr>02</vt:lpstr>
      <vt:lpstr>Tabla de contenidos</vt:lpstr>
      <vt:lpstr>Observa los videos-  Responde las siguientes preguntas.</vt:lpstr>
      <vt:lpstr>01</vt:lpstr>
      <vt:lpstr>02</vt:lpstr>
      <vt:lpstr>03</vt:lpstr>
      <vt:lpstr>04</vt:lpstr>
      <vt:lpstr>03</vt:lpstr>
      <vt:lpstr>A ejercitar</vt:lpstr>
      <vt:lpstr>Rondó Alla Turca - Mozart</vt:lpstr>
      <vt:lpstr>Método Kodaly- Notas Musicales</vt:lpstr>
      <vt:lpstr>Método Kodaly- Notas Musicales</vt:lpstr>
      <vt:lpstr>Sigamos Recordando que ya estamos casi</vt:lpstr>
      <vt:lpstr>Recapitulación</vt:lpstr>
      <vt:lpstr>Recordemos.</vt:lpstr>
      <vt:lpstr>Dudas o consulta es tu momento</vt:lpstr>
      <vt:lpstr>Ticket de salida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Básicos</dc:title>
  <cp:lastModifiedBy>Carmen Barros Ortega</cp:lastModifiedBy>
  <cp:revision>3</cp:revision>
  <dcterms:modified xsi:type="dcterms:W3CDTF">2021-03-11T15:44:53Z</dcterms:modified>
</cp:coreProperties>
</file>