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282" r:id="rId6"/>
    <p:sldId id="301" r:id="rId7"/>
    <p:sldId id="279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1760" y="1467678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2 – Clase 30</a:t>
            </a:r>
            <a:br>
              <a:rPr lang="es-CL" sz="3600" b="1" dirty="0">
                <a:latin typeface="+mn-lt"/>
              </a:rPr>
            </a:br>
            <a:r>
              <a:rPr lang="es-CL" sz="3600" b="1" dirty="0"/>
              <a:t>Revisión del aprendizaje de</a:t>
            </a:r>
            <a:br>
              <a:rPr lang="es-CL" sz="3600" b="1" dirty="0"/>
            </a:br>
            <a:r>
              <a:rPr lang="es-CL" sz="3600" b="1" dirty="0"/>
              <a:t> las consonantes</a:t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Lunes 7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34268" y="3487666"/>
            <a:ext cx="2779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400" b="1" dirty="0" err="1">
                <a:solidFill>
                  <a:srgbClr val="0070C0"/>
                </a:solidFill>
              </a:rPr>
              <a:t>OA</a:t>
            </a:r>
            <a:r>
              <a:rPr lang="es-CL" sz="2400" b="1" dirty="0">
                <a:solidFill>
                  <a:srgbClr val="0070C0"/>
                </a:solidFill>
              </a:rPr>
              <a:t> 3</a:t>
            </a:r>
          </a:p>
          <a:p>
            <a:pPr algn="ctr"/>
            <a:r>
              <a:rPr lang="es-CL" sz="2400" b="1" dirty="0">
                <a:solidFill>
                  <a:srgbClr val="0070C0"/>
                </a:solidFill>
              </a:rPr>
              <a:t>Repaso de las consonantes, M,P,L,D,S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Recordando </a:t>
            </a:r>
          </a:p>
          <a:p>
            <a:pPr algn="r"/>
            <a:r>
              <a:rPr lang="es-CL" sz="2000" b="1" dirty="0"/>
              <a:t>7 minutos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180936" y="1336764"/>
            <a:ext cx="9320351" cy="1569660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Pasos: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1. Lee las siguientes consonantes junto a su vocal.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CL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717" y="1495347"/>
            <a:ext cx="749936" cy="749936"/>
          </a:xfrm>
          <a:prstGeom prst="rect">
            <a:avLst/>
          </a:prstGeom>
        </p:spPr>
      </p:pic>
      <p:pic>
        <p:nvPicPr>
          <p:cNvPr id="19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437" y="2156488"/>
            <a:ext cx="749936" cy="749936"/>
          </a:xfrm>
          <a:prstGeom prst="rect">
            <a:avLst/>
          </a:prstGeom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sz="8000" dirty="0"/>
              <a:t>1)Me		2)Po 			3)La  4)Su			    5)Ti 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25721"/>
          <a:stretch/>
        </p:blipFill>
        <p:spPr>
          <a:xfrm>
            <a:off x="1236372" y="2376474"/>
            <a:ext cx="3593205" cy="379250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802"/>
              </p:ext>
            </p:extLst>
          </p:nvPr>
        </p:nvGraphicFramePr>
        <p:xfrm>
          <a:off x="5087155" y="2248043"/>
          <a:ext cx="6937420" cy="37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84">
                  <a:extLst>
                    <a:ext uri="{9D8B030D-6E8A-4147-A177-3AD203B41FA5}">
                      <a16:colId xmlns:a16="http://schemas.microsoft.com/office/drawing/2014/main" val="3426220951"/>
                    </a:ext>
                  </a:extLst>
                </a:gridCol>
                <a:gridCol w="1387484">
                  <a:extLst>
                    <a:ext uri="{9D8B030D-6E8A-4147-A177-3AD203B41FA5}">
                      <a16:colId xmlns:a16="http://schemas.microsoft.com/office/drawing/2014/main" val="1861275452"/>
                    </a:ext>
                  </a:extLst>
                </a:gridCol>
                <a:gridCol w="1387484">
                  <a:extLst>
                    <a:ext uri="{9D8B030D-6E8A-4147-A177-3AD203B41FA5}">
                      <a16:colId xmlns:a16="http://schemas.microsoft.com/office/drawing/2014/main" val="1845070819"/>
                    </a:ext>
                  </a:extLst>
                </a:gridCol>
                <a:gridCol w="1387484">
                  <a:extLst>
                    <a:ext uri="{9D8B030D-6E8A-4147-A177-3AD203B41FA5}">
                      <a16:colId xmlns:a16="http://schemas.microsoft.com/office/drawing/2014/main" val="2878537393"/>
                    </a:ext>
                  </a:extLst>
                </a:gridCol>
                <a:gridCol w="1387484">
                  <a:extLst>
                    <a:ext uri="{9D8B030D-6E8A-4147-A177-3AD203B41FA5}">
                      <a16:colId xmlns:a16="http://schemas.microsoft.com/office/drawing/2014/main" val="3670690766"/>
                    </a:ext>
                  </a:extLst>
                </a:gridCol>
              </a:tblGrid>
              <a:tr h="627065">
                <a:tc>
                  <a:txBody>
                    <a:bodyPr/>
                    <a:lstStyle/>
                    <a:p>
                      <a:r>
                        <a:rPr lang="es-CL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9346"/>
                  </a:ext>
                </a:extLst>
              </a:tr>
              <a:tr h="62706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88446"/>
                  </a:ext>
                </a:extLst>
              </a:tr>
              <a:tr h="62706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69045"/>
                  </a:ext>
                </a:extLst>
              </a:tr>
              <a:tr h="62706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78662"/>
                  </a:ext>
                </a:extLst>
              </a:tr>
              <a:tr h="627065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81888"/>
                  </a:ext>
                </a:extLst>
              </a:tr>
              <a:tr h="62706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15639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86366" y="1"/>
            <a:ext cx="7379595" cy="21250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L" sz="4800" dirty="0"/>
              <a:t>Lee las siguientes palabras y clasifícalas según su inicial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9285667" y="0"/>
            <a:ext cx="2910651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independiente</a:t>
            </a:r>
          </a:p>
          <a:p>
            <a:pPr algn="r"/>
            <a:r>
              <a:rPr lang="es-CL" sz="2000" b="1" dirty="0"/>
              <a:t>10 minutos   </a:t>
            </a:r>
          </a:p>
        </p:txBody>
      </p:sp>
    </p:spTree>
    <p:extLst>
      <p:ext uri="{BB962C8B-B14F-4D97-AF65-F5344CB8AC3E}">
        <p14:creationId xmlns:p14="http://schemas.microsoft.com/office/powerpoint/2010/main" val="330049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CIERRE</a:t>
            </a:r>
          </a:p>
          <a:p>
            <a:pPr algn="r"/>
            <a:r>
              <a:rPr lang="es-CL" sz="2000" b="1" dirty="0"/>
              <a:t>10 minutos</a:t>
            </a:r>
          </a:p>
        </p:txBody>
      </p:sp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escritor icono 2161837">
            <a:extLst>
              <a:ext uri="{FF2B5EF4-FFF2-40B4-BE49-F238E27FC236}">
                <a16:creationId xmlns:a16="http://schemas.microsoft.com/office/drawing/2014/main" id="{45DAB936-DC61-4C60-BAF1-A9129348960D}"/>
              </a:ext>
            </a:extLst>
          </p:cNvPr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0"/>
            <a:ext cx="733676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C9C26-5713-406A-AFBD-51F5FE14F114}"/>
              </a:ext>
            </a:extLst>
          </p:cNvPr>
          <p:cNvSpPr txBox="1"/>
          <p:nvPr/>
        </p:nvSpPr>
        <p:spPr>
          <a:xfrm>
            <a:off x="999080" y="545039"/>
            <a:ext cx="219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Instrucciones para el dictado:</a:t>
            </a:r>
          </a:p>
        </p:txBody>
      </p:sp>
      <p:pic>
        <p:nvPicPr>
          <p:cNvPr id="18" name="Picture 4" descr="icono de prueba 2937017">
            <a:extLst>
              <a:ext uri="{FF2B5EF4-FFF2-40B4-BE49-F238E27FC236}">
                <a16:creationId xmlns:a16="http://schemas.microsoft.com/office/drawing/2014/main" id="{4A6A2A5C-C6BD-4117-9E76-CFC24F5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" y="400880"/>
            <a:ext cx="661280" cy="661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0" descr="leer icono 1727858">
            <a:extLst>
              <a:ext uri="{FF2B5EF4-FFF2-40B4-BE49-F238E27FC236}">
                <a16:creationId xmlns:a16="http://schemas.microsoft.com/office/drawing/2014/main" id="{753E3882-42F6-4FB5-9BB3-4888C43C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1" y="1758505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icono resaltador 2628362">
            <a:extLst>
              <a:ext uri="{FF2B5EF4-FFF2-40B4-BE49-F238E27FC236}">
                <a16:creationId xmlns:a16="http://schemas.microsoft.com/office/drawing/2014/main" id="{54127439-F468-4629-A8FD-950754F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5" y="2634222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14" descr="homework Icon 3635156">
            <a:extLst>
              <a:ext uri="{FF2B5EF4-FFF2-40B4-BE49-F238E27FC236}">
                <a16:creationId xmlns:a16="http://schemas.microsoft.com/office/drawing/2014/main" id="{18D13F1C-33F4-4EB6-84DD-59BFB02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5" y="3422310"/>
            <a:ext cx="631609" cy="6305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3DE0BE4-993B-47D8-84C2-9BEB12205DCC}"/>
              </a:ext>
            </a:extLst>
          </p:cNvPr>
          <p:cNvSpPr txBox="1"/>
          <p:nvPr/>
        </p:nvSpPr>
        <p:spPr>
          <a:xfrm>
            <a:off x="1595329" y="1721795"/>
            <a:ext cx="9048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Anota en tu cuaderno los números del 1 al 5 hacia abajo dejando 2 cuadrados de distancia entre los números.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En silencio, escucha cada palabra y escríbela con letra clara y ordenada en tu cuaderno.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La profesora repetirá 3 veces la palabra que debes escribir.</a:t>
            </a:r>
          </a:p>
        </p:txBody>
      </p:sp>
    </p:spTree>
    <p:extLst>
      <p:ext uri="{BB962C8B-B14F-4D97-AF65-F5344CB8AC3E}">
        <p14:creationId xmlns:p14="http://schemas.microsoft.com/office/powerpoint/2010/main" val="2341979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198</Words>
  <Application>Microsoft Office PowerPoint</Application>
  <PresentationFormat>Panorámica</PresentationFormat>
  <Paragraphs>40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2 – Clase 30 Revisión del aprendizaje de  las consonantes </vt:lpstr>
      <vt:lpstr>Normas de grupo </vt:lpstr>
      <vt:lpstr>Presentación de PowerPoint</vt:lpstr>
      <vt:lpstr>Presentación de PowerPoint</vt:lpstr>
      <vt:lpstr>Lee las siguientes palabras y clasifícalas según su inicial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121</cp:revision>
  <dcterms:created xsi:type="dcterms:W3CDTF">2020-12-29T16:04:59Z</dcterms:created>
  <dcterms:modified xsi:type="dcterms:W3CDTF">2021-06-08T15:41:49Z</dcterms:modified>
</cp:coreProperties>
</file>