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9" r:id="rId7"/>
    <p:sldId id="260" r:id="rId8"/>
    <p:sldId id="261" r:id="rId9"/>
    <p:sldId id="270" r:id="rId10"/>
    <p:sldId id="271" r:id="rId11"/>
    <p:sldId id="272" r:id="rId12"/>
    <p:sldId id="263" r:id="rId13"/>
    <p:sldId id="274" r:id="rId14"/>
    <p:sldId id="26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61716-89C7-4CD8-8F89-D7F6C3271B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1733E89-8F03-4F0B-B575-78DAC0E3052B}">
      <dgm:prSet phldrT="[Texto]"/>
      <dgm:spPr/>
      <dgm:t>
        <a:bodyPr/>
        <a:lstStyle/>
        <a:p>
          <a:r>
            <a:rPr lang="es-CL" dirty="0"/>
            <a:t>Civilización</a:t>
          </a:r>
        </a:p>
      </dgm:t>
    </dgm:pt>
    <dgm:pt modelId="{97CDA2F9-A20F-4CB5-8FB4-FDD9E23C0248}" type="parTrans" cxnId="{8E508EB5-239E-4D01-B633-A84C6DAC53B8}">
      <dgm:prSet/>
      <dgm:spPr/>
      <dgm:t>
        <a:bodyPr/>
        <a:lstStyle/>
        <a:p>
          <a:endParaRPr lang="es-CL"/>
        </a:p>
      </dgm:t>
    </dgm:pt>
    <dgm:pt modelId="{689499A7-FA32-4AFF-9CEB-92801364031E}" type="sibTrans" cxnId="{8E508EB5-239E-4D01-B633-A84C6DAC53B8}">
      <dgm:prSet/>
      <dgm:spPr/>
      <dgm:t>
        <a:bodyPr/>
        <a:lstStyle/>
        <a:p>
          <a:endParaRPr lang="es-CL"/>
        </a:p>
      </dgm:t>
    </dgm:pt>
    <dgm:pt modelId="{97A2AED6-D160-4D10-827E-C5926B6B2187}">
      <dgm:prSet phldrT="[Texto]"/>
      <dgm:spPr/>
      <dgm:t>
        <a:bodyPr/>
        <a:lstStyle/>
        <a:p>
          <a:r>
            <a:rPr lang="es-CL" dirty="0"/>
            <a:t>Cultura</a:t>
          </a:r>
        </a:p>
      </dgm:t>
    </dgm:pt>
    <dgm:pt modelId="{104E6A43-9753-42A4-8D41-FDEFB4AE26F6}" type="parTrans" cxnId="{BA078725-E3AF-49F9-8EF5-0BB7BBD79F11}">
      <dgm:prSet/>
      <dgm:spPr/>
      <dgm:t>
        <a:bodyPr/>
        <a:lstStyle/>
        <a:p>
          <a:endParaRPr lang="es-CL"/>
        </a:p>
      </dgm:t>
    </dgm:pt>
    <dgm:pt modelId="{AEA5B2C9-E608-4051-A439-C29B736B12CD}" type="sibTrans" cxnId="{BA078725-E3AF-49F9-8EF5-0BB7BBD79F11}">
      <dgm:prSet/>
      <dgm:spPr/>
      <dgm:t>
        <a:bodyPr/>
        <a:lstStyle/>
        <a:p>
          <a:endParaRPr lang="es-CL"/>
        </a:p>
      </dgm:t>
    </dgm:pt>
    <dgm:pt modelId="{13FAC210-EF65-44FA-BEFA-E2478E435E23}">
      <dgm:prSet phldrT="[Texto]"/>
      <dgm:spPr/>
      <dgm:t>
        <a:bodyPr/>
        <a:lstStyle/>
        <a:p>
          <a:r>
            <a:rPr lang="es-CL" dirty="0"/>
            <a:t>Nuevos intercambios económicos</a:t>
          </a:r>
        </a:p>
      </dgm:t>
    </dgm:pt>
    <dgm:pt modelId="{AEF0A27E-D11E-40AB-8526-5863BABD5990}" type="parTrans" cxnId="{DD641F8B-B74B-4C88-8C21-4EAC8F000813}">
      <dgm:prSet/>
      <dgm:spPr/>
      <dgm:t>
        <a:bodyPr/>
        <a:lstStyle/>
        <a:p>
          <a:endParaRPr lang="es-CL"/>
        </a:p>
      </dgm:t>
    </dgm:pt>
    <dgm:pt modelId="{CD1541A5-CCF2-416D-887F-7226216A2A54}" type="sibTrans" cxnId="{DD641F8B-B74B-4C88-8C21-4EAC8F000813}">
      <dgm:prSet/>
      <dgm:spPr/>
      <dgm:t>
        <a:bodyPr/>
        <a:lstStyle/>
        <a:p>
          <a:endParaRPr lang="es-CL"/>
        </a:p>
      </dgm:t>
    </dgm:pt>
    <dgm:pt modelId="{4BADD2AA-6C53-4F80-BAFB-13B36C3E282B}">
      <dgm:prSet phldrT="[Texto]"/>
      <dgm:spPr/>
      <dgm:t>
        <a:bodyPr/>
        <a:lstStyle/>
        <a:p>
          <a:r>
            <a:rPr lang="es-CL" dirty="0"/>
            <a:t>Organización Política</a:t>
          </a:r>
        </a:p>
      </dgm:t>
    </dgm:pt>
    <dgm:pt modelId="{0B450D2C-1FFD-4534-9D4E-154955764F27}" type="parTrans" cxnId="{3B988CE6-9422-4CDE-8CB3-5731D25D838E}">
      <dgm:prSet/>
      <dgm:spPr/>
      <dgm:t>
        <a:bodyPr/>
        <a:lstStyle/>
        <a:p>
          <a:endParaRPr lang="es-CL"/>
        </a:p>
      </dgm:t>
    </dgm:pt>
    <dgm:pt modelId="{CE3D7470-3598-498B-985D-5A8A15FE95B4}" type="sibTrans" cxnId="{3B988CE6-9422-4CDE-8CB3-5731D25D838E}">
      <dgm:prSet/>
      <dgm:spPr/>
      <dgm:t>
        <a:bodyPr/>
        <a:lstStyle/>
        <a:p>
          <a:endParaRPr lang="es-CL"/>
        </a:p>
      </dgm:t>
    </dgm:pt>
    <dgm:pt modelId="{D978BE31-0F72-424E-88B1-440990054C67}">
      <dgm:prSet phldrT="[Texto]"/>
      <dgm:spPr/>
      <dgm:t>
        <a:bodyPr/>
        <a:lstStyle/>
        <a:p>
          <a:r>
            <a:rPr lang="es-CL" dirty="0"/>
            <a:t>Organización Social </a:t>
          </a:r>
        </a:p>
      </dgm:t>
    </dgm:pt>
    <dgm:pt modelId="{2A5EC2E0-5393-4120-8013-59045661684C}" type="parTrans" cxnId="{4F4FD5EC-05F2-4092-9C2B-1F072A7A81AD}">
      <dgm:prSet/>
      <dgm:spPr/>
      <dgm:t>
        <a:bodyPr/>
        <a:lstStyle/>
        <a:p>
          <a:endParaRPr lang="es-CL"/>
        </a:p>
      </dgm:t>
    </dgm:pt>
    <dgm:pt modelId="{9C60BF85-38F4-482E-B1AE-2DD52925A57B}" type="sibTrans" cxnId="{4F4FD5EC-05F2-4092-9C2B-1F072A7A81AD}">
      <dgm:prSet/>
      <dgm:spPr/>
      <dgm:t>
        <a:bodyPr/>
        <a:lstStyle/>
        <a:p>
          <a:endParaRPr lang="es-CL"/>
        </a:p>
      </dgm:t>
    </dgm:pt>
    <dgm:pt modelId="{81513FA2-CDC4-4CD5-8F2A-FF10CF157A7C}" type="pres">
      <dgm:prSet presAssocID="{89F61716-89C7-4CD8-8F89-D7F6C3271B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BBDAC4-50E8-49E8-B8BC-3CBE46FC4E57}" type="pres">
      <dgm:prSet presAssocID="{89F61716-89C7-4CD8-8F89-D7F6C3271BDB}" presName="matrix" presStyleCnt="0"/>
      <dgm:spPr/>
    </dgm:pt>
    <dgm:pt modelId="{FFE3E5D7-DE99-4673-B5B4-CF5318AD9F8B}" type="pres">
      <dgm:prSet presAssocID="{89F61716-89C7-4CD8-8F89-D7F6C3271BDB}" presName="tile1" presStyleLbl="node1" presStyleIdx="0" presStyleCnt="4"/>
      <dgm:spPr/>
    </dgm:pt>
    <dgm:pt modelId="{4CCCBE5E-5CDE-41D8-9E52-8AEEAD64AB64}" type="pres">
      <dgm:prSet presAssocID="{89F61716-89C7-4CD8-8F89-D7F6C3271B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950D0B-85A8-418B-923F-F2958F225768}" type="pres">
      <dgm:prSet presAssocID="{89F61716-89C7-4CD8-8F89-D7F6C3271BDB}" presName="tile2" presStyleLbl="node1" presStyleIdx="1" presStyleCnt="4"/>
      <dgm:spPr/>
    </dgm:pt>
    <dgm:pt modelId="{E10F5A62-17BD-4080-9B1E-840424F3175A}" type="pres">
      <dgm:prSet presAssocID="{89F61716-89C7-4CD8-8F89-D7F6C3271B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5F5A46-790D-4D1C-8EFD-9C919F6A2C28}" type="pres">
      <dgm:prSet presAssocID="{89F61716-89C7-4CD8-8F89-D7F6C3271BDB}" presName="tile3" presStyleLbl="node1" presStyleIdx="2" presStyleCnt="4"/>
      <dgm:spPr/>
    </dgm:pt>
    <dgm:pt modelId="{9E123E7F-40DE-412E-A9C4-4E85AEC47354}" type="pres">
      <dgm:prSet presAssocID="{89F61716-89C7-4CD8-8F89-D7F6C3271B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8B4D10-B783-4823-9CA6-D6729665E910}" type="pres">
      <dgm:prSet presAssocID="{89F61716-89C7-4CD8-8F89-D7F6C3271BDB}" presName="tile4" presStyleLbl="node1" presStyleIdx="3" presStyleCnt="4"/>
      <dgm:spPr/>
    </dgm:pt>
    <dgm:pt modelId="{8D3875ED-4FAF-4ADD-89AC-AACAA7C329BB}" type="pres">
      <dgm:prSet presAssocID="{89F61716-89C7-4CD8-8F89-D7F6C3271B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2E68AF-D534-4B87-A85C-0E2A9B07E98A}" type="pres">
      <dgm:prSet presAssocID="{89F61716-89C7-4CD8-8F89-D7F6C3271B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5F90400-DCBB-46F0-A61A-80A45A0AD607}" type="presOf" srcId="{D978BE31-0F72-424E-88B1-440990054C67}" destId="{8D3875ED-4FAF-4ADD-89AC-AACAA7C329BB}" srcOrd="1" destOrd="0" presId="urn:microsoft.com/office/officeart/2005/8/layout/matrix1"/>
    <dgm:cxn modelId="{6E37B112-CC6B-442C-8AF7-3B155D29D7CF}" type="presOf" srcId="{13FAC210-EF65-44FA-BEFA-E2478E435E23}" destId="{E10F5A62-17BD-4080-9B1E-840424F3175A}" srcOrd="1" destOrd="0" presId="urn:microsoft.com/office/officeart/2005/8/layout/matrix1"/>
    <dgm:cxn modelId="{56769017-4F43-4541-AA3E-46DB6FA56F70}" type="presOf" srcId="{91733E89-8F03-4F0B-B575-78DAC0E3052B}" destId="{942E68AF-D534-4B87-A85C-0E2A9B07E98A}" srcOrd="0" destOrd="0" presId="urn:microsoft.com/office/officeart/2005/8/layout/matrix1"/>
    <dgm:cxn modelId="{BA078725-E3AF-49F9-8EF5-0BB7BBD79F11}" srcId="{91733E89-8F03-4F0B-B575-78DAC0E3052B}" destId="{97A2AED6-D160-4D10-827E-C5926B6B2187}" srcOrd="0" destOrd="0" parTransId="{104E6A43-9753-42A4-8D41-FDEFB4AE26F6}" sibTransId="{AEA5B2C9-E608-4051-A439-C29B736B12CD}"/>
    <dgm:cxn modelId="{79492F2E-72F7-43B5-91D2-4F2248C15697}" type="presOf" srcId="{4BADD2AA-6C53-4F80-BAFB-13B36C3E282B}" destId="{695F5A46-790D-4D1C-8EFD-9C919F6A2C28}" srcOrd="0" destOrd="0" presId="urn:microsoft.com/office/officeart/2005/8/layout/matrix1"/>
    <dgm:cxn modelId="{4F93575D-D6D0-4685-9089-3650AF0C93B5}" type="presOf" srcId="{4BADD2AA-6C53-4F80-BAFB-13B36C3E282B}" destId="{9E123E7F-40DE-412E-A9C4-4E85AEC47354}" srcOrd="1" destOrd="0" presId="urn:microsoft.com/office/officeart/2005/8/layout/matrix1"/>
    <dgm:cxn modelId="{A5AF4944-0541-41B1-A9FF-D5148081D41E}" type="presOf" srcId="{97A2AED6-D160-4D10-827E-C5926B6B2187}" destId="{4CCCBE5E-5CDE-41D8-9E52-8AEEAD64AB64}" srcOrd="1" destOrd="0" presId="urn:microsoft.com/office/officeart/2005/8/layout/matrix1"/>
    <dgm:cxn modelId="{DD641F8B-B74B-4C88-8C21-4EAC8F000813}" srcId="{91733E89-8F03-4F0B-B575-78DAC0E3052B}" destId="{13FAC210-EF65-44FA-BEFA-E2478E435E23}" srcOrd="1" destOrd="0" parTransId="{AEF0A27E-D11E-40AB-8526-5863BABD5990}" sibTransId="{CD1541A5-CCF2-416D-887F-7226216A2A54}"/>
    <dgm:cxn modelId="{2F66829D-06D2-4E1B-B1C9-01005B9D5EC5}" type="presOf" srcId="{13FAC210-EF65-44FA-BEFA-E2478E435E23}" destId="{48950D0B-85A8-418B-923F-F2958F225768}" srcOrd="0" destOrd="0" presId="urn:microsoft.com/office/officeart/2005/8/layout/matrix1"/>
    <dgm:cxn modelId="{FB234FA9-E51A-4B0C-93CA-15F165D94E21}" type="presOf" srcId="{97A2AED6-D160-4D10-827E-C5926B6B2187}" destId="{FFE3E5D7-DE99-4673-B5B4-CF5318AD9F8B}" srcOrd="0" destOrd="0" presId="urn:microsoft.com/office/officeart/2005/8/layout/matrix1"/>
    <dgm:cxn modelId="{8E508EB5-239E-4D01-B633-A84C6DAC53B8}" srcId="{89F61716-89C7-4CD8-8F89-D7F6C3271BDB}" destId="{91733E89-8F03-4F0B-B575-78DAC0E3052B}" srcOrd="0" destOrd="0" parTransId="{97CDA2F9-A20F-4CB5-8FB4-FDD9E23C0248}" sibTransId="{689499A7-FA32-4AFF-9CEB-92801364031E}"/>
    <dgm:cxn modelId="{326A38D2-145F-416A-A9E8-305B271500E5}" type="presOf" srcId="{D978BE31-0F72-424E-88B1-440990054C67}" destId="{868B4D10-B783-4823-9CA6-D6729665E910}" srcOrd="0" destOrd="0" presId="urn:microsoft.com/office/officeart/2005/8/layout/matrix1"/>
    <dgm:cxn modelId="{3B988CE6-9422-4CDE-8CB3-5731D25D838E}" srcId="{91733E89-8F03-4F0B-B575-78DAC0E3052B}" destId="{4BADD2AA-6C53-4F80-BAFB-13B36C3E282B}" srcOrd="2" destOrd="0" parTransId="{0B450D2C-1FFD-4534-9D4E-154955764F27}" sibTransId="{CE3D7470-3598-498B-985D-5A8A15FE95B4}"/>
    <dgm:cxn modelId="{4F4FD5EC-05F2-4092-9C2B-1F072A7A81AD}" srcId="{91733E89-8F03-4F0B-B575-78DAC0E3052B}" destId="{D978BE31-0F72-424E-88B1-440990054C67}" srcOrd="3" destOrd="0" parTransId="{2A5EC2E0-5393-4120-8013-59045661684C}" sibTransId="{9C60BF85-38F4-482E-B1AE-2DD52925A57B}"/>
    <dgm:cxn modelId="{91BBA4FA-48AC-477D-B3C4-8741E9842259}" type="presOf" srcId="{89F61716-89C7-4CD8-8F89-D7F6C3271BDB}" destId="{81513FA2-CDC4-4CD5-8F2A-FF10CF157A7C}" srcOrd="0" destOrd="0" presId="urn:microsoft.com/office/officeart/2005/8/layout/matrix1"/>
    <dgm:cxn modelId="{1EB8BE20-F5F4-464E-B72F-3E4E700F8989}" type="presParOf" srcId="{81513FA2-CDC4-4CD5-8F2A-FF10CF157A7C}" destId="{27BBDAC4-50E8-49E8-B8BC-3CBE46FC4E57}" srcOrd="0" destOrd="0" presId="urn:microsoft.com/office/officeart/2005/8/layout/matrix1"/>
    <dgm:cxn modelId="{AB4B3D37-F707-41C6-8CC2-7AE0757A969C}" type="presParOf" srcId="{27BBDAC4-50E8-49E8-B8BC-3CBE46FC4E57}" destId="{FFE3E5D7-DE99-4673-B5B4-CF5318AD9F8B}" srcOrd="0" destOrd="0" presId="urn:microsoft.com/office/officeart/2005/8/layout/matrix1"/>
    <dgm:cxn modelId="{B7EAC09C-C931-4435-98B5-FC0386DFE285}" type="presParOf" srcId="{27BBDAC4-50E8-49E8-B8BC-3CBE46FC4E57}" destId="{4CCCBE5E-5CDE-41D8-9E52-8AEEAD64AB64}" srcOrd="1" destOrd="0" presId="urn:microsoft.com/office/officeart/2005/8/layout/matrix1"/>
    <dgm:cxn modelId="{3533E3E5-36DB-45E4-B611-BC54674BFAF1}" type="presParOf" srcId="{27BBDAC4-50E8-49E8-B8BC-3CBE46FC4E57}" destId="{48950D0B-85A8-418B-923F-F2958F225768}" srcOrd="2" destOrd="0" presId="urn:microsoft.com/office/officeart/2005/8/layout/matrix1"/>
    <dgm:cxn modelId="{12CD2015-82EE-4DE6-931A-05D08206C164}" type="presParOf" srcId="{27BBDAC4-50E8-49E8-B8BC-3CBE46FC4E57}" destId="{E10F5A62-17BD-4080-9B1E-840424F3175A}" srcOrd="3" destOrd="0" presId="urn:microsoft.com/office/officeart/2005/8/layout/matrix1"/>
    <dgm:cxn modelId="{94E58CEC-3ECF-4E18-BC8B-91DB7815E7A9}" type="presParOf" srcId="{27BBDAC4-50E8-49E8-B8BC-3CBE46FC4E57}" destId="{695F5A46-790D-4D1C-8EFD-9C919F6A2C28}" srcOrd="4" destOrd="0" presId="urn:microsoft.com/office/officeart/2005/8/layout/matrix1"/>
    <dgm:cxn modelId="{E65E2582-A34F-4B0D-AD0C-A9E4D5F2E26B}" type="presParOf" srcId="{27BBDAC4-50E8-49E8-B8BC-3CBE46FC4E57}" destId="{9E123E7F-40DE-412E-A9C4-4E85AEC47354}" srcOrd="5" destOrd="0" presId="urn:microsoft.com/office/officeart/2005/8/layout/matrix1"/>
    <dgm:cxn modelId="{F728122F-EE70-4E1B-A918-7B7F01938C1D}" type="presParOf" srcId="{27BBDAC4-50E8-49E8-B8BC-3CBE46FC4E57}" destId="{868B4D10-B783-4823-9CA6-D6729665E910}" srcOrd="6" destOrd="0" presId="urn:microsoft.com/office/officeart/2005/8/layout/matrix1"/>
    <dgm:cxn modelId="{26DFBAE3-72B0-4011-8B1B-403351F9D4C3}" type="presParOf" srcId="{27BBDAC4-50E8-49E8-B8BC-3CBE46FC4E57}" destId="{8D3875ED-4FAF-4ADD-89AC-AACAA7C329BB}" srcOrd="7" destOrd="0" presId="urn:microsoft.com/office/officeart/2005/8/layout/matrix1"/>
    <dgm:cxn modelId="{71D176EE-9B02-433D-A5F5-2799BE14518E}" type="presParOf" srcId="{81513FA2-CDC4-4CD5-8F2A-FF10CF157A7C}" destId="{942E68AF-D534-4B87-A85C-0E2A9B07E9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FDDD7-2455-401B-AE93-BFB2979C170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3A9A8C-DBAF-46E7-8B0E-25F6AF6A2667}">
      <dgm:prSet phldrT="[Texto]" custT="1"/>
      <dgm:spPr/>
      <dgm:t>
        <a:bodyPr/>
        <a:lstStyle/>
        <a:p>
          <a:r>
            <a:rPr lang="es-ES" sz="2000" b="1" dirty="0"/>
            <a:t>Máxima autoridad política (sacerdote/rey)</a:t>
          </a:r>
        </a:p>
      </dgm:t>
    </dgm:pt>
    <dgm:pt modelId="{BB11D108-F7C7-4088-ADF8-9356662D7003}" type="parTrans" cxnId="{46623203-0E8F-4FF0-88C2-442D72E17352}">
      <dgm:prSet/>
      <dgm:spPr/>
      <dgm:t>
        <a:bodyPr/>
        <a:lstStyle/>
        <a:p>
          <a:endParaRPr lang="es-ES"/>
        </a:p>
      </dgm:t>
    </dgm:pt>
    <dgm:pt modelId="{EB89C33A-A8CC-45C1-B5F9-7AFED039E544}" type="sibTrans" cxnId="{46623203-0E8F-4FF0-88C2-442D72E17352}">
      <dgm:prSet/>
      <dgm:spPr/>
      <dgm:t>
        <a:bodyPr/>
        <a:lstStyle/>
        <a:p>
          <a:endParaRPr lang="es-ES"/>
        </a:p>
      </dgm:t>
    </dgm:pt>
    <dgm:pt modelId="{25813698-5445-4BD9-9907-1408C2F6E696}">
      <dgm:prSet phldrT="[Texto]" custT="1"/>
      <dgm:spPr/>
      <dgm:t>
        <a:bodyPr/>
        <a:lstStyle/>
        <a:p>
          <a:r>
            <a:rPr lang="es-ES" sz="2000" b="1" dirty="0"/>
            <a:t>Sacerdotes y funcionarios de Estado</a:t>
          </a:r>
        </a:p>
      </dgm:t>
    </dgm:pt>
    <dgm:pt modelId="{450B0972-30BE-4799-93C7-F65CBB72399D}" type="parTrans" cxnId="{81303B30-72CF-4870-8C47-3C6893D71F8D}">
      <dgm:prSet/>
      <dgm:spPr/>
      <dgm:t>
        <a:bodyPr/>
        <a:lstStyle/>
        <a:p>
          <a:endParaRPr lang="es-ES"/>
        </a:p>
      </dgm:t>
    </dgm:pt>
    <dgm:pt modelId="{33EB6143-D8D8-4D77-9C27-25F8DE4532B8}" type="sibTrans" cxnId="{81303B30-72CF-4870-8C47-3C6893D71F8D}">
      <dgm:prSet/>
      <dgm:spPr/>
      <dgm:t>
        <a:bodyPr/>
        <a:lstStyle/>
        <a:p>
          <a:endParaRPr lang="es-ES"/>
        </a:p>
      </dgm:t>
    </dgm:pt>
    <dgm:pt modelId="{D444D48E-C6EE-4F37-84CD-F69E6592DF89}">
      <dgm:prSet phldrT="[Texto]" custT="1"/>
      <dgm:spPr/>
      <dgm:t>
        <a:bodyPr/>
        <a:lstStyle/>
        <a:p>
          <a:r>
            <a:rPr lang="es-ES" sz="2000" b="1" dirty="0"/>
            <a:t>Comerciantes y artesanado</a:t>
          </a:r>
        </a:p>
        <a:p>
          <a:endParaRPr lang="es-ES" sz="1400" dirty="0"/>
        </a:p>
      </dgm:t>
    </dgm:pt>
    <dgm:pt modelId="{298091D0-3177-4820-B6E1-3F883AF12EC6}" type="parTrans" cxnId="{C6BB7C77-A88B-49BB-854C-F01CC81C37D7}">
      <dgm:prSet/>
      <dgm:spPr/>
      <dgm:t>
        <a:bodyPr/>
        <a:lstStyle/>
        <a:p>
          <a:endParaRPr lang="es-ES"/>
        </a:p>
      </dgm:t>
    </dgm:pt>
    <dgm:pt modelId="{93FFB15F-47DA-498C-9E70-D1ED7B20062B}" type="sibTrans" cxnId="{C6BB7C77-A88B-49BB-854C-F01CC81C37D7}">
      <dgm:prSet/>
      <dgm:spPr/>
      <dgm:t>
        <a:bodyPr/>
        <a:lstStyle/>
        <a:p>
          <a:endParaRPr lang="es-ES"/>
        </a:p>
      </dgm:t>
    </dgm:pt>
    <dgm:pt modelId="{99FC81D1-E043-41CD-82A6-085BA9038169}">
      <dgm:prSet phldrT="[Texto]" custT="1"/>
      <dgm:spPr/>
      <dgm:t>
        <a:bodyPr/>
        <a:lstStyle/>
        <a:p>
          <a:r>
            <a:rPr lang="es-ES" sz="2000" b="1" dirty="0"/>
            <a:t>Población Campesina</a:t>
          </a:r>
        </a:p>
        <a:p>
          <a:endParaRPr lang="es-ES" sz="1400" dirty="0"/>
        </a:p>
      </dgm:t>
    </dgm:pt>
    <dgm:pt modelId="{37B0E211-92D1-4082-880A-E8D8907D71ED}" type="parTrans" cxnId="{E5110BA8-9493-428A-A1EB-E2C311C42C3C}">
      <dgm:prSet/>
      <dgm:spPr/>
      <dgm:t>
        <a:bodyPr/>
        <a:lstStyle/>
        <a:p>
          <a:endParaRPr lang="es-ES"/>
        </a:p>
      </dgm:t>
    </dgm:pt>
    <dgm:pt modelId="{8646F28C-CA61-4778-8249-6EFB98A8DB74}" type="sibTrans" cxnId="{E5110BA8-9493-428A-A1EB-E2C311C42C3C}">
      <dgm:prSet/>
      <dgm:spPr/>
      <dgm:t>
        <a:bodyPr/>
        <a:lstStyle/>
        <a:p>
          <a:endParaRPr lang="es-ES"/>
        </a:p>
      </dgm:t>
    </dgm:pt>
    <dgm:pt modelId="{648561CF-156A-4F39-8D64-8528D796BC92}">
      <dgm:prSet phldrT="[Texto]" custT="1"/>
      <dgm:spPr/>
      <dgm:t>
        <a:bodyPr/>
        <a:lstStyle/>
        <a:p>
          <a:r>
            <a:rPr lang="es-ES" sz="2000" b="1" dirty="0"/>
            <a:t>Población Esclava</a:t>
          </a:r>
        </a:p>
        <a:p>
          <a:endParaRPr lang="es-ES" sz="1400" dirty="0"/>
        </a:p>
      </dgm:t>
    </dgm:pt>
    <dgm:pt modelId="{FBC30C39-5F4C-4420-AB16-C1595A4D8195}" type="parTrans" cxnId="{DA8F03A3-FA46-4AC8-A5BD-CD3CF93C978A}">
      <dgm:prSet/>
      <dgm:spPr/>
      <dgm:t>
        <a:bodyPr/>
        <a:lstStyle/>
        <a:p>
          <a:endParaRPr lang="es-ES"/>
        </a:p>
      </dgm:t>
    </dgm:pt>
    <dgm:pt modelId="{64FA3A19-28D2-407C-BBC1-8CDDA3D33207}" type="sibTrans" cxnId="{DA8F03A3-FA46-4AC8-A5BD-CD3CF93C978A}">
      <dgm:prSet/>
      <dgm:spPr/>
      <dgm:t>
        <a:bodyPr/>
        <a:lstStyle/>
        <a:p>
          <a:endParaRPr lang="es-ES"/>
        </a:p>
      </dgm:t>
    </dgm:pt>
    <dgm:pt modelId="{EF1269CE-6984-4556-A99E-1FB0FA8B2FD8}" type="pres">
      <dgm:prSet presAssocID="{212FDDD7-2455-401B-AE93-BFB2979C1705}" presName="compositeShape" presStyleCnt="0">
        <dgm:presLayoutVars>
          <dgm:dir/>
          <dgm:resizeHandles/>
        </dgm:presLayoutVars>
      </dgm:prSet>
      <dgm:spPr/>
    </dgm:pt>
    <dgm:pt modelId="{AFC135B5-9C59-4261-BA0E-80280A676027}" type="pres">
      <dgm:prSet presAssocID="{212FDDD7-2455-401B-AE93-BFB2979C1705}" presName="pyramid" presStyleLbl="node1" presStyleIdx="0" presStyleCnt="1" custScaleX="113032" custLinFactNeighborX="8268"/>
      <dgm:spPr/>
    </dgm:pt>
    <dgm:pt modelId="{676418E7-4F79-4C44-A87B-BDDE1A5CBF09}" type="pres">
      <dgm:prSet presAssocID="{212FDDD7-2455-401B-AE93-BFB2979C1705}" presName="theList" presStyleCnt="0"/>
      <dgm:spPr/>
    </dgm:pt>
    <dgm:pt modelId="{E3D4480A-D757-4A5F-BCAD-01A8F29D9137}" type="pres">
      <dgm:prSet presAssocID="{E53A9A8C-DBAF-46E7-8B0E-25F6AF6A2667}" presName="aNode" presStyleLbl="fgAcc1" presStyleIdx="0" presStyleCnt="5" custScaleY="24187" custLinFactNeighborX="-83273" custLinFactNeighborY="58376">
        <dgm:presLayoutVars>
          <dgm:bulletEnabled val="1"/>
        </dgm:presLayoutVars>
      </dgm:prSet>
      <dgm:spPr/>
    </dgm:pt>
    <dgm:pt modelId="{099F16AC-8F09-470A-BAC8-404B142F60AB}" type="pres">
      <dgm:prSet presAssocID="{E53A9A8C-DBAF-46E7-8B0E-25F6AF6A2667}" presName="aSpace" presStyleCnt="0"/>
      <dgm:spPr/>
    </dgm:pt>
    <dgm:pt modelId="{491637CC-9AD9-4C60-8E1F-FC423F5E6309}" type="pres">
      <dgm:prSet presAssocID="{25813698-5445-4BD9-9907-1408C2F6E696}" presName="aNode" presStyleLbl="fgAcc1" presStyleIdx="1" presStyleCnt="5" custScaleY="23606" custLinFactY="6380" custLinFactNeighborX="-83793" custLinFactNeighborY="100000">
        <dgm:presLayoutVars>
          <dgm:bulletEnabled val="1"/>
        </dgm:presLayoutVars>
      </dgm:prSet>
      <dgm:spPr/>
    </dgm:pt>
    <dgm:pt modelId="{720F306F-5B91-4991-973D-E3057EB9DE10}" type="pres">
      <dgm:prSet presAssocID="{25813698-5445-4BD9-9907-1408C2F6E696}" presName="aSpace" presStyleCnt="0"/>
      <dgm:spPr/>
    </dgm:pt>
    <dgm:pt modelId="{B8AA503A-786B-46A2-978E-982738410AD3}" type="pres">
      <dgm:prSet presAssocID="{D444D48E-C6EE-4F37-84CD-F69E6592DF89}" presName="aNode" presStyleLbl="fgAcc1" presStyleIdx="2" presStyleCnt="5" custScaleY="18702" custLinFactY="13047" custLinFactNeighborX="-93396" custLinFactNeighborY="100000">
        <dgm:presLayoutVars>
          <dgm:bulletEnabled val="1"/>
        </dgm:presLayoutVars>
      </dgm:prSet>
      <dgm:spPr/>
    </dgm:pt>
    <dgm:pt modelId="{AF1EB801-765B-44E0-86A2-AF55558F4A51}" type="pres">
      <dgm:prSet presAssocID="{D444D48E-C6EE-4F37-84CD-F69E6592DF89}" presName="aSpace" presStyleCnt="0"/>
      <dgm:spPr/>
    </dgm:pt>
    <dgm:pt modelId="{DEC3CEEA-321B-4E2A-9C96-DD4DB94ECD8F}" type="pres">
      <dgm:prSet presAssocID="{99FC81D1-E043-41CD-82A6-085BA9038169}" presName="aNode" presStyleLbl="fgAcc1" presStyleIdx="3" presStyleCnt="5" custScaleY="18702" custLinFactY="14915" custLinFactNeighborX="-89175" custLinFactNeighborY="100000">
        <dgm:presLayoutVars>
          <dgm:bulletEnabled val="1"/>
        </dgm:presLayoutVars>
      </dgm:prSet>
      <dgm:spPr/>
    </dgm:pt>
    <dgm:pt modelId="{37A18807-5880-4F38-B50B-5D163B1233C9}" type="pres">
      <dgm:prSet presAssocID="{99FC81D1-E043-41CD-82A6-085BA9038169}" presName="aSpace" presStyleCnt="0"/>
      <dgm:spPr/>
    </dgm:pt>
    <dgm:pt modelId="{0C91C0B9-88A4-47A8-BD34-F3B7FCB3E149}" type="pres">
      <dgm:prSet presAssocID="{648561CF-156A-4F39-8D64-8528D796BC92}" presName="aNode" presStyleLbl="fgAcc1" presStyleIdx="4" presStyleCnt="5" custScaleY="18702" custLinFactY="12197" custLinFactNeighborX="-93359" custLinFactNeighborY="100000">
        <dgm:presLayoutVars>
          <dgm:bulletEnabled val="1"/>
        </dgm:presLayoutVars>
      </dgm:prSet>
      <dgm:spPr/>
    </dgm:pt>
    <dgm:pt modelId="{AF47A63B-81B4-4733-A4DC-A27961073324}" type="pres">
      <dgm:prSet presAssocID="{648561CF-156A-4F39-8D64-8528D796BC92}" presName="aSpace" presStyleCnt="0"/>
      <dgm:spPr/>
    </dgm:pt>
  </dgm:ptLst>
  <dgm:cxnLst>
    <dgm:cxn modelId="{46623203-0E8F-4FF0-88C2-442D72E17352}" srcId="{212FDDD7-2455-401B-AE93-BFB2979C1705}" destId="{E53A9A8C-DBAF-46E7-8B0E-25F6AF6A2667}" srcOrd="0" destOrd="0" parTransId="{BB11D108-F7C7-4088-ADF8-9356662D7003}" sibTransId="{EB89C33A-A8CC-45C1-B5F9-7AFED039E544}"/>
    <dgm:cxn modelId="{9FDBDA24-D9AF-49DD-A2EE-AFC14743F1A9}" type="presOf" srcId="{D444D48E-C6EE-4F37-84CD-F69E6592DF89}" destId="{B8AA503A-786B-46A2-978E-982738410AD3}" srcOrd="0" destOrd="0" presId="urn:microsoft.com/office/officeart/2005/8/layout/pyramid2"/>
    <dgm:cxn modelId="{81303B30-72CF-4870-8C47-3C6893D71F8D}" srcId="{212FDDD7-2455-401B-AE93-BFB2979C1705}" destId="{25813698-5445-4BD9-9907-1408C2F6E696}" srcOrd="1" destOrd="0" parTransId="{450B0972-30BE-4799-93C7-F65CBB72399D}" sibTransId="{33EB6143-D8D8-4D77-9C27-25F8DE4532B8}"/>
    <dgm:cxn modelId="{E30F7B71-B121-4F52-89FC-186A53A00EC4}" type="presOf" srcId="{E53A9A8C-DBAF-46E7-8B0E-25F6AF6A2667}" destId="{E3D4480A-D757-4A5F-BCAD-01A8F29D9137}" srcOrd="0" destOrd="0" presId="urn:microsoft.com/office/officeart/2005/8/layout/pyramid2"/>
    <dgm:cxn modelId="{01D8C354-BA0C-4A79-881D-F8BAD936E526}" type="presOf" srcId="{99FC81D1-E043-41CD-82A6-085BA9038169}" destId="{DEC3CEEA-321B-4E2A-9C96-DD4DB94ECD8F}" srcOrd="0" destOrd="0" presId="urn:microsoft.com/office/officeart/2005/8/layout/pyramid2"/>
    <dgm:cxn modelId="{C6BB7C77-A88B-49BB-854C-F01CC81C37D7}" srcId="{212FDDD7-2455-401B-AE93-BFB2979C1705}" destId="{D444D48E-C6EE-4F37-84CD-F69E6592DF89}" srcOrd="2" destOrd="0" parTransId="{298091D0-3177-4820-B6E1-3F883AF12EC6}" sibTransId="{93FFB15F-47DA-498C-9E70-D1ED7B20062B}"/>
    <dgm:cxn modelId="{01C3B382-83B5-4BA3-8750-F8670FF9E641}" type="presOf" srcId="{648561CF-156A-4F39-8D64-8528D796BC92}" destId="{0C91C0B9-88A4-47A8-BD34-F3B7FCB3E149}" srcOrd="0" destOrd="0" presId="urn:microsoft.com/office/officeart/2005/8/layout/pyramid2"/>
    <dgm:cxn modelId="{DA8F03A3-FA46-4AC8-A5BD-CD3CF93C978A}" srcId="{212FDDD7-2455-401B-AE93-BFB2979C1705}" destId="{648561CF-156A-4F39-8D64-8528D796BC92}" srcOrd="4" destOrd="0" parTransId="{FBC30C39-5F4C-4420-AB16-C1595A4D8195}" sibTransId="{64FA3A19-28D2-407C-BBC1-8CDDA3D33207}"/>
    <dgm:cxn modelId="{E5110BA8-9493-428A-A1EB-E2C311C42C3C}" srcId="{212FDDD7-2455-401B-AE93-BFB2979C1705}" destId="{99FC81D1-E043-41CD-82A6-085BA9038169}" srcOrd="3" destOrd="0" parTransId="{37B0E211-92D1-4082-880A-E8D8907D71ED}" sibTransId="{8646F28C-CA61-4778-8249-6EFB98A8DB74}"/>
    <dgm:cxn modelId="{441BF1C5-45B4-457F-99B3-FDF16615C54D}" type="presOf" srcId="{212FDDD7-2455-401B-AE93-BFB2979C1705}" destId="{EF1269CE-6984-4556-A99E-1FB0FA8B2FD8}" srcOrd="0" destOrd="0" presId="urn:microsoft.com/office/officeart/2005/8/layout/pyramid2"/>
    <dgm:cxn modelId="{97996AF8-B7E1-4F6A-B9F8-BE766BAA932F}" type="presOf" srcId="{25813698-5445-4BD9-9907-1408C2F6E696}" destId="{491637CC-9AD9-4C60-8E1F-FC423F5E6309}" srcOrd="0" destOrd="0" presId="urn:microsoft.com/office/officeart/2005/8/layout/pyramid2"/>
    <dgm:cxn modelId="{693FBF3C-58A6-48CB-A425-C5602D8BC0BC}" type="presParOf" srcId="{EF1269CE-6984-4556-A99E-1FB0FA8B2FD8}" destId="{AFC135B5-9C59-4261-BA0E-80280A676027}" srcOrd="0" destOrd="0" presId="urn:microsoft.com/office/officeart/2005/8/layout/pyramid2"/>
    <dgm:cxn modelId="{618C3028-816A-473D-BE17-50F495072ED6}" type="presParOf" srcId="{EF1269CE-6984-4556-A99E-1FB0FA8B2FD8}" destId="{676418E7-4F79-4C44-A87B-BDDE1A5CBF09}" srcOrd="1" destOrd="0" presId="urn:microsoft.com/office/officeart/2005/8/layout/pyramid2"/>
    <dgm:cxn modelId="{AA6E0F74-6228-49E8-AB3B-34AEE332EA09}" type="presParOf" srcId="{676418E7-4F79-4C44-A87B-BDDE1A5CBF09}" destId="{E3D4480A-D757-4A5F-BCAD-01A8F29D9137}" srcOrd="0" destOrd="0" presId="urn:microsoft.com/office/officeart/2005/8/layout/pyramid2"/>
    <dgm:cxn modelId="{147A2277-4D37-4594-A562-C4D52FFC3111}" type="presParOf" srcId="{676418E7-4F79-4C44-A87B-BDDE1A5CBF09}" destId="{099F16AC-8F09-470A-BAC8-404B142F60AB}" srcOrd="1" destOrd="0" presId="urn:microsoft.com/office/officeart/2005/8/layout/pyramid2"/>
    <dgm:cxn modelId="{F37A77EB-1CBE-41E2-8364-B9988D11ED34}" type="presParOf" srcId="{676418E7-4F79-4C44-A87B-BDDE1A5CBF09}" destId="{491637CC-9AD9-4C60-8E1F-FC423F5E6309}" srcOrd="2" destOrd="0" presId="urn:microsoft.com/office/officeart/2005/8/layout/pyramid2"/>
    <dgm:cxn modelId="{9ACFEC01-2A64-4CDE-964E-2A99E3CF48E8}" type="presParOf" srcId="{676418E7-4F79-4C44-A87B-BDDE1A5CBF09}" destId="{720F306F-5B91-4991-973D-E3057EB9DE10}" srcOrd="3" destOrd="0" presId="urn:microsoft.com/office/officeart/2005/8/layout/pyramid2"/>
    <dgm:cxn modelId="{89384BB0-880E-4E2F-914F-C64EB40D7FA5}" type="presParOf" srcId="{676418E7-4F79-4C44-A87B-BDDE1A5CBF09}" destId="{B8AA503A-786B-46A2-978E-982738410AD3}" srcOrd="4" destOrd="0" presId="urn:microsoft.com/office/officeart/2005/8/layout/pyramid2"/>
    <dgm:cxn modelId="{C00F937D-E660-4DC5-8918-8E7ADC8AFEF6}" type="presParOf" srcId="{676418E7-4F79-4C44-A87B-BDDE1A5CBF09}" destId="{AF1EB801-765B-44E0-86A2-AF55558F4A51}" srcOrd="5" destOrd="0" presId="urn:microsoft.com/office/officeart/2005/8/layout/pyramid2"/>
    <dgm:cxn modelId="{D906E39F-8DD4-4D02-AE41-C5FFFCF89840}" type="presParOf" srcId="{676418E7-4F79-4C44-A87B-BDDE1A5CBF09}" destId="{DEC3CEEA-321B-4E2A-9C96-DD4DB94ECD8F}" srcOrd="6" destOrd="0" presId="urn:microsoft.com/office/officeart/2005/8/layout/pyramid2"/>
    <dgm:cxn modelId="{C47ECD23-7CA2-48D9-B642-153E491888BA}" type="presParOf" srcId="{676418E7-4F79-4C44-A87B-BDDE1A5CBF09}" destId="{37A18807-5880-4F38-B50B-5D163B1233C9}" srcOrd="7" destOrd="0" presId="urn:microsoft.com/office/officeart/2005/8/layout/pyramid2"/>
    <dgm:cxn modelId="{A0DD1789-3486-4F6C-BDD3-EE0F376D7DE7}" type="presParOf" srcId="{676418E7-4F79-4C44-A87B-BDDE1A5CBF09}" destId="{0C91C0B9-88A4-47A8-BD34-F3B7FCB3E149}" srcOrd="8" destOrd="0" presId="urn:microsoft.com/office/officeart/2005/8/layout/pyramid2"/>
    <dgm:cxn modelId="{BFB5F527-AD96-4683-AAEA-5BFD28B34965}" type="presParOf" srcId="{676418E7-4F79-4C44-A87B-BDDE1A5CBF09}" destId="{AF47A63B-81B4-4733-A4DC-A2796107332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3E5D7-DE99-4673-B5B4-CF5318AD9F8B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Cultura</a:t>
          </a:r>
        </a:p>
      </dsp:txBody>
      <dsp:txXfrm rot="5400000">
        <a:off x="-1" y="1"/>
        <a:ext cx="4064000" cy="2032000"/>
      </dsp:txXfrm>
    </dsp:sp>
    <dsp:sp modelId="{48950D0B-85A8-418B-923F-F2958F22576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Nuevos intercambios económicos</a:t>
          </a:r>
        </a:p>
      </dsp:txBody>
      <dsp:txXfrm>
        <a:off x="4064000" y="0"/>
        <a:ext cx="4064000" cy="2032000"/>
      </dsp:txXfrm>
    </dsp:sp>
    <dsp:sp modelId="{695F5A46-790D-4D1C-8EFD-9C919F6A2C2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Organización Política</a:t>
          </a:r>
        </a:p>
      </dsp:txBody>
      <dsp:txXfrm rot="10800000">
        <a:off x="0" y="3386666"/>
        <a:ext cx="4064000" cy="2032000"/>
      </dsp:txXfrm>
    </dsp:sp>
    <dsp:sp modelId="{868B4D10-B783-4823-9CA6-D6729665E910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Organización Social </a:t>
          </a:r>
        </a:p>
      </dsp:txBody>
      <dsp:txXfrm rot="-5400000">
        <a:off x="4063999" y="3386666"/>
        <a:ext cx="4064000" cy="2032000"/>
      </dsp:txXfrm>
    </dsp:sp>
    <dsp:sp modelId="{942E68AF-D534-4B87-A85C-0E2A9B07E98A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Civilización</a:t>
          </a:r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135B5-9C59-4261-BA0E-80280A676027}">
      <dsp:nvSpPr>
        <dsp:cNvPr id="0" name=""/>
        <dsp:cNvSpPr/>
      </dsp:nvSpPr>
      <dsp:spPr>
        <a:xfrm>
          <a:off x="192092" y="0"/>
          <a:ext cx="5857279" cy="51819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4480A-D757-4A5F-BCAD-01A8F29D9137}">
      <dsp:nvSpPr>
        <dsp:cNvPr id="0" name=""/>
        <dsp:cNvSpPr/>
      </dsp:nvSpPr>
      <dsp:spPr>
        <a:xfrm>
          <a:off x="0" y="701183"/>
          <a:ext cx="3368277" cy="6022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Máxima autoridad política (sacerdote/rey)</a:t>
          </a:r>
        </a:p>
      </dsp:txBody>
      <dsp:txXfrm>
        <a:off x="29397" y="730580"/>
        <a:ext cx="3309483" cy="543407"/>
      </dsp:txXfrm>
    </dsp:sp>
    <dsp:sp modelId="{491637CC-9AD9-4C60-8E1F-FC423F5E6309}">
      <dsp:nvSpPr>
        <dsp:cNvPr id="0" name=""/>
        <dsp:cNvSpPr/>
      </dsp:nvSpPr>
      <dsp:spPr>
        <a:xfrm>
          <a:off x="0" y="1902996"/>
          <a:ext cx="3368277" cy="5877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Sacerdotes y funcionarios de Estado</a:t>
          </a:r>
        </a:p>
      </dsp:txBody>
      <dsp:txXfrm>
        <a:off x="28691" y="1931687"/>
        <a:ext cx="3310895" cy="530353"/>
      </dsp:txXfrm>
    </dsp:sp>
    <dsp:sp modelId="{B8AA503A-786B-46A2-978E-982738410AD3}">
      <dsp:nvSpPr>
        <dsp:cNvPr id="0" name=""/>
        <dsp:cNvSpPr/>
      </dsp:nvSpPr>
      <dsp:spPr>
        <a:xfrm>
          <a:off x="0" y="2967947"/>
          <a:ext cx="3368277" cy="46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Comerciantes y artesanado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22731" y="2990678"/>
        <a:ext cx="3322815" cy="420175"/>
      </dsp:txXfrm>
    </dsp:sp>
    <dsp:sp modelId="{DEC3CEEA-321B-4E2A-9C96-DD4DB94ECD8F}">
      <dsp:nvSpPr>
        <dsp:cNvPr id="0" name=""/>
        <dsp:cNvSpPr/>
      </dsp:nvSpPr>
      <dsp:spPr>
        <a:xfrm>
          <a:off x="0" y="3791314"/>
          <a:ext cx="3368277" cy="46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Población Campesina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22731" y="3814045"/>
        <a:ext cx="3322815" cy="420175"/>
      </dsp:txXfrm>
    </dsp:sp>
    <dsp:sp modelId="{0C91C0B9-88A4-47A8-BD34-F3B7FCB3E149}">
      <dsp:nvSpPr>
        <dsp:cNvPr id="0" name=""/>
        <dsp:cNvSpPr/>
      </dsp:nvSpPr>
      <dsp:spPr>
        <a:xfrm>
          <a:off x="0" y="4500501"/>
          <a:ext cx="3368277" cy="465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Población Esclava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22731" y="4523232"/>
        <a:ext cx="3322815" cy="42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5550D-F72F-418B-837A-28C66C5F94BB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4388-99EF-4914-9DC1-5E4CE0ECD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47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94388-99EF-4914-9DC1-5E4CE0ECD86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11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F1F2-E870-454B-8661-03FA4D2B433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61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9DEAE-18EF-4A7B-A54D-D93DD32C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D84EA1-835B-459F-8B61-62EFA6FE5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77BF4-FF8B-4417-8237-D66213A3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260A1-C50D-48CF-AA76-4683EF07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6E7DD-3C7C-4036-9B46-A16A0A18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7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BC441-F3B8-485A-8A0C-84AE2D0A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96DE8-F211-4F21-B455-D40EC5778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3D853-307D-4791-B897-9A4528E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EC8D1-F16E-48DB-9DA6-FD0B89BA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238346-F3D5-462E-BA33-47F58565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EDA1B5-C48A-4309-B010-3318E6B74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ED9F5A-13D3-4B53-8BBF-BFB47BA4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C36EE-6233-45C2-AFE6-E8992FFD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40F16-CE64-4A73-BF56-247DDA7C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219C9-FD9B-4FB1-A9F5-F4AA313D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1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610C5-6B67-4D2C-8373-CC4A7748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25845A-1678-46C1-8D0D-17B61DF4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40EF7-5AE6-4A42-8599-16942861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B39661-8FED-49E7-B9C8-CB36BD0B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63B36-472D-4589-8CC2-6EEFE22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2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1DACB-C4A2-45EE-9EAA-8BF704CA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9A7A0-F847-4A4D-BEE9-FD5857E8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ABE3F-C3E2-4ED4-8DA6-1C72FB58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CDBC9-D974-4503-8FF0-3F18B69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4C3782-8022-46FC-A8FD-832817E8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7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417D8-D708-474D-A080-C77E7088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BF846-4B9D-4556-BC39-C50499135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65B5A1-8BBF-4C95-9EAE-FD87525BF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207448-8DD3-4E3D-B79C-49B0B13A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D60CED-E0B0-4391-93D6-BAD2999F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482FD-E200-446B-B4B6-E60FA7C9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94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D15A-AB1B-4574-BCFF-FB2AFA68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2F79F-45B5-49B3-97DA-26B9E66C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94498A-4B5F-43B0-A364-E88C55CA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E6D65-62AD-46F9-BFCD-923FBF363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EFEEFF-B097-4FED-9EE1-876F16704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55EB6F-7E97-40D7-95CA-FCECAF9C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302F27-6022-4CD1-A8D6-8D577C2F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81E020-3131-4905-8EC4-FCE28EA5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91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2C379-817D-4FFA-8258-5A928B19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9311BC-A7AF-40AD-9780-87828179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35CE01-3AA0-4346-B11D-916BA217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88EFFB-3907-4A92-A78B-369A76A6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257759-6118-4BC8-90D3-940F9E48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389349-55D8-425C-A8B5-10AA9A0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F55AD5-1053-4BA2-9649-005C9BD9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9B59-A6DC-4CA1-91CB-A13289AA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090F-98B4-4B30-A9BB-2F57B8A8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EBD61E-1566-4850-895E-A721A6808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AEFAF3-E31C-4806-B017-F1AFEF71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CC54BB-7C34-45ED-A5A9-19847373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7A09E1-92DB-41F0-B98A-CBA91ACE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CF27-BA67-4321-B5F5-556FE0A6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29934D-0BFC-4C05-BC2B-54D46432F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42ADE5-7E7A-4B36-8736-1896F6DEA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D0DC2-73B8-48AE-8487-414DFB26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97D917-3819-41F1-8026-48789794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E73ECA-A1E1-4711-8A98-0B7106DF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25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E49E1-5ACE-4CA3-855F-7DA67F54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90FF1-9CF1-4E9C-AEB0-B0FD385B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9225E-AC09-4A79-B659-34AFD28D7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B9B0-D18C-41F5-AC6D-DD347CE5B94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F01C4-62C9-48AF-8FF0-9159F5F3C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EA572A-C941-47F0-B974-C7B537F1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80A40-B1B6-47E4-BBE6-FC2FF2BB7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629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mamvas.blogspot.com/2014/05/cambio-climatico-habria-destruido-la.html" TargetMode="External"/><Relationship Id="rId7" Type="http://schemas.openxmlformats.org/officeDocument/2006/relationships/hyperlink" Target="http://elmeyer.blogspot.com/2013/12/turismo-en-beijing-iv-visita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es.wikipedia.org/wiki/Historia_mexica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wave.cl/link.cgi/Medwave/Enfermeria/398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Los_Millares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u_district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bujo de una ciudad&#10;&#10;Descripción generada automáticamente">
            <a:extLst>
              <a:ext uri="{FF2B5EF4-FFF2-40B4-BE49-F238E27FC236}">
                <a16:creationId xmlns:a16="http://schemas.microsoft.com/office/drawing/2014/main" id="{142C5BB1-19F0-4E98-A6D2-0AA725E8E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48" b="10082"/>
          <a:stretch/>
        </p:blipFill>
        <p:spPr>
          <a:xfrm>
            <a:off x="351713" y="-265198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FA5058-87D6-4E55-9787-0B096C39A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389" y="838161"/>
            <a:ext cx="8652938" cy="2857191"/>
          </a:xfrm>
        </p:spPr>
        <p:txBody>
          <a:bodyPr anchor="ctr">
            <a:normAutofit fontScale="90000"/>
          </a:bodyPr>
          <a:lstStyle/>
          <a:p>
            <a:r>
              <a:rPr lang="es-ES" sz="6800" dirty="0"/>
              <a:t>Unidad 0. Surgimiento de las ciudades y civilizaciones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AD0CCC-0738-454B-BCBC-DD536850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429" y="3610636"/>
            <a:ext cx="5848858" cy="457201"/>
          </a:xfrm>
        </p:spPr>
        <p:txBody>
          <a:bodyPr>
            <a:noAutofit/>
          </a:bodyPr>
          <a:lstStyle/>
          <a:p>
            <a:pPr algn="l"/>
            <a:r>
              <a:rPr lang="es-ES" sz="3200" dirty="0"/>
              <a:t>Historia</a:t>
            </a:r>
          </a:p>
          <a:p>
            <a:pPr algn="l"/>
            <a:r>
              <a:rPr lang="es-ES" sz="3200" dirty="0"/>
              <a:t>Octavo Básico</a:t>
            </a:r>
          </a:p>
          <a:p>
            <a:pPr algn="l"/>
            <a:r>
              <a:rPr lang="es-ES" sz="3200" dirty="0"/>
              <a:t>Clase </a:t>
            </a:r>
            <a:r>
              <a:rPr lang="es-ES" sz="3200" dirty="0" err="1"/>
              <a:t>N°</a:t>
            </a:r>
            <a:r>
              <a:rPr lang="es-ES" sz="3200" dirty="0"/>
              <a:t> 5-6</a:t>
            </a:r>
          </a:p>
          <a:p>
            <a:pPr algn="l"/>
            <a:r>
              <a:rPr lang="es-ES" sz="3200" dirty="0" err="1"/>
              <a:t>OA</a:t>
            </a:r>
            <a:r>
              <a:rPr lang="es-ES" sz="3200" dirty="0"/>
              <a:t> 5</a:t>
            </a:r>
          </a:p>
          <a:p>
            <a:pPr algn="l"/>
            <a:r>
              <a:rPr lang="es-ES" sz="3200" dirty="0"/>
              <a:t>Profesor: Abraham López</a:t>
            </a:r>
            <a:endParaRPr lang="es-E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5959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7D942E-09EF-4107-98F4-74DB7F72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 descr="Imagen que contiene exterior, edificio, montaña, oveja&#10;&#10;Descripción generada automáticamente">
            <a:extLst>
              <a:ext uri="{FF2B5EF4-FFF2-40B4-BE49-F238E27FC236}">
                <a16:creationId xmlns:a16="http://schemas.microsoft.com/office/drawing/2014/main" id="{0B467877-3F67-4562-BE68-B34419856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78" r="1" b="1"/>
          <a:stretch/>
        </p:blipFill>
        <p:spPr>
          <a:xfrm>
            <a:off x="838200" y="364144"/>
            <a:ext cx="3335789" cy="2811320"/>
          </a:xfrm>
          <a:prstGeom prst="rect">
            <a:avLst/>
          </a:prstGeom>
        </p:spPr>
      </p:pic>
      <p:pic>
        <p:nvPicPr>
          <p:cNvPr id="6" name="Imagen 5" descr="Edificio de piedra&#10;&#10;Descripción generada automáticamente">
            <a:extLst>
              <a:ext uri="{FF2B5EF4-FFF2-40B4-BE49-F238E27FC236}">
                <a16:creationId xmlns:a16="http://schemas.microsoft.com/office/drawing/2014/main" id="{B829D265-2BA0-47E6-ADAA-2143608CA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139" r="12226" b="2"/>
          <a:stretch/>
        </p:blipFill>
        <p:spPr>
          <a:xfrm>
            <a:off x="4466396" y="364143"/>
            <a:ext cx="3336953" cy="2811320"/>
          </a:xfrm>
          <a:prstGeom prst="rect">
            <a:avLst/>
          </a:prstGeom>
        </p:spPr>
      </p:pic>
      <p:pic>
        <p:nvPicPr>
          <p:cNvPr id="9" name="Imagen 8" descr="Imagen que contiene edificio, lugar, frente, pastel&#10;&#10;Descripción generada automáticamente">
            <a:extLst>
              <a:ext uri="{FF2B5EF4-FFF2-40B4-BE49-F238E27FC236}">
                <a16:creationId xmlns:a16="http://schemas.microsoft.com/office/drawing/2014/main" id="{86576D17-A631-4F48-9788-2B362477F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507" r="25728" b="2"/>
          <a:stretch/>
        </p:blipFill>
        <p:spPr>
          <a:xfrm>
            <a:off x="8095756" y="364143"/>
            <a:ext cx="3336953" cy="28113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9B58885-8541-4F53-98C0-A22D81343DF9}"/>
              </a:ext>
            </a:extLst>
          </p:cNvPr>
          <p:cNvSpPr>
            <a:spLocks noGrp="1"/>
          </p:cNvSpPr>
          <p:nvPr/>
        </p:nvSpPr>
        <p:spPr>
          <a:xfrm>
            <a:off x="5162719" y="3930305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cap="all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CIVILIZACIÓN: </a:t>
            </a:r>
          </a:p>
          <a:p>
            <a:pPr mar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CL" sz="2000" cap="all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Grupo humano que, dentro de ámbitos geográficos particulares, se organiza bajo formas políticas y económicas capaces de permanecer en el tiempo, Desarrollando una cultura con características especificas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864550-FF23-4F73-8F1C-DBCFB6211C04}"/>
              </a:ext>
            </a:extLst>
          </p:cNvPr>
          <p:cNvSpPr txBox="1"/>
          <p:nvPr/>
        </p:nvSpPr>
        <p:spPr>
          <a:xfrm>
            <a:off x="5469057" y="2975408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pedia.org/wiki/Historia_mex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A403C0-2694-4BC2-B098-80B6695002D9}"/>
              </a:ext>
            </a:extLst>
          </p:cNvPr>
          <p:cNvSpPr txBox="1"/>
          <p:nvPr/>
        </p:nvSpPr>
        <p:spPr>
          <a:xfrm>
            <a:off x="9218641" y="2975408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://elmeyer.blogspot.com/2013/12/turismo-en-beijing-iv-visit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CA6891-9908-4D4C-8199-8C2B4E11DBDA}"/>
              </a:ext>
            </a:extLst>
          </p:cNvPr>
          <p:cNvSpPr txBox="1"/>
          <p:nvPr/>
        </p:nvSpPr>
        <p:spPr>
          <a:xfrm>
            <a:off x="1959921" y="2975409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mamvas.blogspot.com/2014/05/cambio-climatico-habria-destruido-l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534569-7E8B-431E-B62D-8EC36882B9DD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D2226-5890-410E-9666-BDF0D95F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547"/>
            <a:ext cx="5754511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Estratificación Social en las primeras civilizaciones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236FECD-AACA-4D85-9560-6946A84A0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9935"/>
              </p:ext>
            </p:extLst>
          </p:nvPr>
        </p:nvGraphicFramePr>
        <p:xfrm>
          <a:off x="364680" y="1444487"/>
          <a:ext cx="6049372" cy="518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CEC1E83-DF55-41F9-A4AC-082CABF16BEB}"/>
              </a:ext>
            </a:extLst>
          </p:cNvPr>
          <p:cNvSpPr txBox="1"/>
          <p:nvPr/>
        </p:nvSpPr>
        <p:spPr>
          <a:xfrm>
            <a:off x="6751737" y="912756"/>
            <a:ext cx="5234609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Junto al crecimiento de las ciudades y la </a:t>
            </a:r>
            <a:r>
              <a:rPr lang="es-ES" sz="2400" dirty="0" err="1"/>
              <a:t>complejización</a:t>
            </a:r>
            <a:r>
              <a:rPr lang="es-ES" sz="2400" dirty="0"/>
              <a:t> de la sociedad, estas comenzaron a reconocer </a:t>
            </a:r>
            <a:r>
              <a:rPr lang="es-ES" sz="2400" b="1" dirty="0"/>
              <a:t>diferencias entre las personas que la componían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Estas diferencias se generaron a partir del trabajo y establecieron también </a:t>
            </a:r>
            <a:r>
              <a:rPr lang="es-ES" sz="2400" b="1" dirty="0"/>
              <a:t>diferencias en el poder </a:t>
            </a:r>
            <a:r>
              <a:rPr lang="es-ES" sz="2400" dirty="0"/>
              <a:t>de los distintos grupos sociales.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Mientras más numeroso era un grupo, menor era su prestigio.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Esta organización dio lugar a las denominadas </a:t>
            </a:r>
            <a:r>
              <a:rPr lang="es-ES" sz="2400" b="1" dirty="0"/>
              <a:t>ciudades-Estado</a:t>
            </a:r>
          </a:p>
        </p:txBody>
      </p:sp>
    </p:spTree>
    <p:extLst>
      <p:ext uri="{BB962C8B-B14F-4D97-AF65-F5344CB8AC3E}">
        <p14:creationId xmlns:p14="http://schemas.microsoft.com/office/powerpoint/2010/main" val="35765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id="{41DD2983-466E-4EC1-91B8-5B66F81484B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2" b="3321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2D4F98-1807-4A10-82FD-12FE226C08D6}"/>
              </a:ext>
            </a:extLst>
          </p:cNvPr>
          <p:cNvSpPr txBox="1"/>
          <p:nvPr/>
        </p:nvSpPr>
        <p:spPr>
          <a:xfrm>
            <a:off x="861392" y="3752850"/>
            <a:ext cx="10848004" cy="2846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Las primeras civilizaciones se ubicaron cerca de grandes fuentes de agua.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8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Desarrollaron ciudades-Estado con una compleja organización social.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8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Fueron espacio para el desarrollo de importantes tecnologías, avances culturales como la escritura y sofisticadas creencias religiosas.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0007283-E75B-4345-9E1E-C5FD630D414A}"/>
              </a:ext>
            </a:extLst>
          </p:cNvPr>
          <p:cNvSpPr/>
          <p:nvPr/>
        </p:nvSpPr>
        <p:spPr>
          <a:xfrm>
            <a:off x="4915735" y="1870114"/>
            <a:ext cx="1337481" cy="94169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94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185BD-52E3-4221-83D9-E92A6D77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358994"/>
            <a:ext cx="5393956" cy="47805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rgbClr val="000000"/>
                </a:solidFill>
              </a:rPr>
              <a:t>¿Cómo se relaciona el crecimiento de las ciudades con la estratificación de la sociedad?</a:t>
            </a:r>
          </a:p>
          <a:p>
            <a:pPr marL="0" indent="0" algn="just">
              <a:buNone/>
            </a:pPr>
            <a:endParaRPr lang="es-ES" sz="32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ES" sz="3200" dirty="0">
                <a:solidFill>
                  <a:srgbClr val="000000"/>
                </a:solidFill>
              </a:rPr>
              <a:t>¿Qué relación existe entre civilización y ciudad?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81662-0E73-4B50-8A52-4D36C266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9204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98A361-94FE-479B-AB80-A2E746F4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284"/>
            <a:ext cx="4114800" cy="4599432"/>
          </a:xfrm>
        </p:spPr>
        <p:txBody>
          <a:bodyPr anchor="ctr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2B5D6-F2AA-446B-86E1-C097EFD1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4" y="1131482"/>
            <a:ext cx="5417695" cy="459503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</a:rPr>
              <a:t>Caracterizar las primeras civilizaciones en base a elementos como: formas de organización y sus ciudades, mediante el análisis iconográfico.</a:t>
            </a:r>
          </a:p>
        </p:txBody>
      </p:sp>
    </p:spTree>
    <p:extLst>
      <p:ext uri="{BB962C8B-B14F-4D97-AF65-F5344CB8AC3E}">
        <p14:creationId xmlns:p14="http://schemas.microsoft.com/office/powerpoint/2010/main" val="295715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60E68-A5CA-4385-BC9B-397BEECA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ES" sz="3600"/>
              <a:t>INICIO</a:t>
            </a:r>
          </a:p>
        </p:txBody>
      </p:sp>
      <p:pic>
        <p:nvPicPr>
          <p:cNvPr id="5" name="Imagen 4" descr="Vista aérea de una ciudad&#10;&#10;Descripción generada automáticamente">
            <a:extLst>
              <a:ext uri="{FF2B5EF4-FFF2-40B4-BE49-F238E27FC236}">
                <a16:creationId xmlns:a16="http://schemas.microsoft.com/office/drawing/2014/main" id="{8020F05B-90E3-444C-ACB8-C1D107AC3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6E2BD-00E4-4FA8-A9C0-20978B74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¿Qué entiendes por ciudad?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dirty="0"/>
              <a:t>¿Qué elementos y/o edificios componen la ciudad?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dirty="0"/>
              <a:t>¿Cómo están organizados?</a:t>
            </a:r>
          </a:p>
        </p:txBody>
      </p:sp>
    </p:spTree>
    <p:extLst>
      <p:ext uri="{BB962C8B-B14F-4D97-AF65-F5344CB8AC3E}">
        <p14:creationId xmlns:p14="http://schemas.microsoft.com/office/powerpoint/2010/main" val="26935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2F91-DC44-48BD-8172-3658B546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ES" sz="3600" b="1" dirty="0"/>
              <a:t>¿Qué es una ciudad?</a:t>
            </a:r>
          </a:p>
        </p:txBody>
      </p:sp>
      <p:pic>
        <p:nvPicPr>
          <p:cNvPr id="5" name="Imagen 4" descr="Imagen que contiene edificio, foto, señal, calle&#10;&#10;Descripción generada automáticamente">
            <a:extLst>
              <a:ext uri="{FF2B5EF4-FFF2-40B4-BE49-F238E27FC236}">
                <a16:creationId xmlns:a16="http://schemas.microsoft.com/office/drawing/2014/main" id="{24033D0D-E9E0-4F9A-A24B-385CAB076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10" b="225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0AF28-0967-4B0C-8246-497A7676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8172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2000" b="1" dirty="0"/>
              <a:t>Según la RAE:</a:t>
            </a:r>
          </a:p>
          <a:p>
            <a:pPr marL="0" indent="0">
              <a:buNone/>
            </a:pPr>
            <a:r>
              <a:rPr lang="es-ES" sz="2000" dirty="0"/>
              <a:t>Población cuya actividad principal es la industria, el comercio u otra actividad no relacionada con el campo y la explotación agrícola.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b="1" dirty="0"/>
              <a:t>Otra definición:</a:t>
            </a:r>
          </a:p>
          <a:p>
            <a:pPr marL="0" indent="0">
              <a:buNone/>
            </a:pPr>
            <a:r>
              <a:rPr lang="es-ES" sz="2000" dirty="0"/>
              <a:t>Conjunto urbano, conformado por gran cantidad de edificaciones y complejos sistemas viales, de población muy numerosa y densa, cuyas principales actividades económicas están asociadas a la industria y los servicios.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53572-653C-4F70-A84F-4DEF9E15CA0E}"/>
              </a:ext>
            </a:extLst>
          </p:cNvPr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medwave.cl/link.cgi/Medwave/Enfermeria/398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9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D88BAA-F780-47B1-B675-CAA3B7C8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ciudad en el origen de la civilización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Marcador de contenido 4" descr="Imagen que contiene pequeño, tabla, edificio, viejo&#10;&#10;Descripción generada automáticamente">
            <a:extLst>
              <a:ext uri="{FF2B5EF4-FFF2-40B4-BE49-F238E27FC236}">
                <a16:creationId xmlns:a16="http://schemas.microsoft.com/office/drawing/2014/main" id="{0100AFE7-BA65-405C-BC6E-2F35BBAE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8076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7" name="Imagen 6" descr="Imagen que contiene exterior, edificio, casa, piedra&#10;&#10;Descripción generada automáticamente">
            <a:extLst>
              <a:ext uri="{FF2B5EF4-FFF2-40B4-BE49-F238E27FC236}">
                <a16:creationId xmlns:a16="http://schemas.microsoft.com/office/drawing/2014/main" id="{9AA56006-E02D-4720-91BA-01A0B6E0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9233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870639-289A-4DE2-94DD-DB6854E309D4}"/>
              </a:ext>
            </a:extLst>
          </p:cNvPr>
          <p:cNvSpPr txBox="1"/>
          <p:nvPr/>
        </p:nvSpPr>
        <p:spPr>
          <a:xfrm>
            <a:off x="6194332" y="5806310"/>
            <a:ext cx="5577840" cy="4086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1300">
                <a:solidFill>
                  <a:srgbClr val="FFFFFF"/>
                </a:solidFill>
              </a:rPr>
              <a:t>ASENTAMIENTO NEOLITICO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B44442-947F-4464-9B61-752CA96BB956}"/>
              </a:ext>
            </a:extLst>
          </p:cNvPr>
          <p:cNvSpPr txBox="1"/>
          <p:nvPr/>
        </p:nvSpPr>
        <p:spPr>
          <a:xfrm>
            <a:off x="419830" y="5803288"/>
            <a:ext cx="5577840" cy="4083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1300">
                <a:solidFill>
                  <a:srgbClr val="FFFFFF"/>
                </a:solidFill>
              </a:rPr>
              <a:t>Ruinas de la ciudad de </a:t>
            </a:r>
            <a:r>
              <a:rPr lang="es-ES" sz="1300" err="1">
                <a:solidFill>
                  <a:srgbClr val="FFFFFF"/>
                </a:solidFill>
              </a:rPr>
              <a:t>Mohenjo</a:t>
            </a:r>
            <a:r>
              <a:rPr lang="es-ES" sz="1300">
                <a:solidFill>
                  <a:srgbClr val="FFFFFF"/>
                </a:solidFill>
              </a:rPr>
              <a:t> 2600-1800 a.C.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218FBD-E240-4649-8E83-F2B0EA2047EC}"/>
              </a:ext>
            </a:extLst>
          </p:cNvPr>
          <p:cNvSpPr txBox="1"/>
          <p:nvPr/>
        </p:nvSpPr>
        <p:spPr>
          <a:xfrm>
            <a:off x="550416" y="6400800"/>
            <a:ext cx="101471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Observa atentamente el siguiente video: https://www.youtube.com/watch?v=DYDGW4tGYjw</a:t>
            </a:r>
          </a:p>
        </p:txBody>
      </p:sp>
    </p:spTree>
    <p:extLst>
      <p:ext uri="{BB962C8B-B14F-4D97-AF65-F5344CB8AC3E}">
        <p14:creationId xmlns:p14="http://schemas.microsoft.com/office/powerpoint/2010/main" val="319937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966CD-C592-4783-ADE2-2D7B710C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143049"/>
            <a:ext cx="308573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Las primeras ciudades.</a:t>
            </a:r>
          </a:p>
        </p:txBody>
      </p:sp>
      <p:pic>
        <p:nvPicPr>
          <p:cNvPr id="5" name="Marcador de contenido 4" descr="Imagen que contiene pasto, llenado, viejo, montaña&#10;&#10;Descripción generada automáticamente">
            <a:extLst>
              <a:ext uri="{FF2B5EF4-FFF2-40B4-BE49-F238E27FC236}">
                <a16:creationId xmlns:a16="http://schemas.microsoft.com/office/drawing/2014/main" id="{255834F8-3678-4808-BB11-2B58F43A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0" y="1580172"/>
            <a:ext cx="7155194" cy="447199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571676-9B68-4A68-9580-1A7F084A684B}"/>
              </a:ext>
            </a:extLst>
          </p:cNvPr>
          <p:cNvSpPr txBox="1"/>
          <p:nvPr/>
        </p:nvSpPr>
        <p:spPr>
          <a:xfrm>
            <a:off x="987600" y="6068620"/>
            <a:ext cx="70125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Recreación de la ciudad de </a:t>
            </a:r>
            <a:r>
              <a:rPr lang="es-CL" dirty="0" err="1"/>
              <a:t>Çatal</a:t>
            </a:r>
            <a:r>
              <a:rPr lang="es-CL" dirty="0"/>
              <a:t> </a:t>
            </a:r>
            <a:r>
              <a:rPr lang="es-CL" dirty="0" err="1"/>
              <a:t>höyük</a:t>
            </a:r>
            <a:r>
              <a:rPr lang="es-CL" dirty="0"/>
              <a:t> (actual Turquía) con 8 mil años de antigüedad.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89B784-1B86-42D9-90E1-A2AD705E3D61}"/>
              </a:ext>
            </a:extLst>
          </p:cNvPr>
          <p:cNvSpPr txBox="1"/>
          <p:nvPr/>
        </p:nvSpPr>
        <p:spPr>
          <a:xfrm>
            <a:off x="8345010" y="1722268"/>
            <a:ext cx="3524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Responde en tu cuaderno:</a:t>
            </a:r>
          </a:p>
          <a:p>
            <a:r>
              <a:rPr lang="es-ES" dirty="0"/>
              <a:t>¿Qué podemos observar en la imagen?</a:t>
            </a:r>
          </a:p>
          <a:p>
            <a:endParaRPr lang="es-ES" dirty="0"/>
          </a:p>
          <a:p>
            <a:r>
              <a:rPr lang="es-ES" dirty="0"/>
              <a:t>¿Cómo se diferencia la ciudad del espacio rural y los asentamientos neolíticos de la imagen anterior?</a:t>
            </a:r>
          </a:p>
        </p:txBody>
      </p:sp>
    </p:spTree>
    <p:extLst>
      <p:ext uri="{BB962C8B-B14F-4D97-AF65-F5344CB8AC3E}">
        <p14:creationId xmlns:p14="http://schemas.microsoft.com/office/powerpoint/2010/main" val="141956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21BB4C-1442-472B-A711-799EF96BC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696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7FF8BE-597E-42AC-8931-3B2BB90F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/>
              <a:t>La importancia de la ciudad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7C218-3EBD-44F2-A337-3CC6A229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964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700" dirty="0"/>
              <a:t>Las ciudades otorgaron un espacio para:</a:t>
            </a:r>
          </a:p>
          <a:p>
            <a:r>
              <a:rPr lang="es-ES" sz="2000" dirty="0"/>
              <a:t>Crecimiento de la población.</a:t>
            </a:r>
          </a:p>
          <a:p>
            <a:r>
              <a:rPr lang="es-ES" sz="2000" dirty="0"/>
              <a:t>Desarrollo de actividades diversas.</a:t>
            </a:r>
          </a:p>
          <a:p>
            <a:r>
              <a:rPr lang="es-ES" sz="2000" dirty="0"/>
              <a:t>Separación y estratificación de la población.</a:t>
            </a:r>
          </a:p>
          <a:p>
            <a:r>
              <a:rPr lang="es-ES" sz="2000" dirty="0"/>
              <a:t>Especialización de las distintas áreas.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FF8EED-E1C9-4B9A-ADE4-44324BDFBC82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commons.wikimedia.org/wiki/File:Anu_district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dificio, pasto, grande, vista&#10;&#10;Descripción generada automáticamente">
            <a:extLst>
              <a:ext uri="{FF2B5EF4-FFF2-40B4-BE49-F238E27FC236}">
                <a16:creationId xmlns:a16="http://schemas.microsoft.com/office/drawing/2014/main" id="{B2F1CB09-2393-4196-854F-B163AAF1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1515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378398-E62A-4854-BC4F-A676E5D5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 dirty="0"/>
              <a:t>Organización de la Ciudad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A78F0785-9649-4255-9857-3B49D65A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s-CL" sz="2000" dirty="0"/>
              <a:t>El centro de la ciudad tendía a acumular edificios ceremoniales y de gobierno.</a:t>
            </a:r>
          </a:p>
          <a:p>
            <a:endParaRPr lang="es-CL" sz="2000" dirty="0"/>
          </a:p>
          <a:p>
            <a:r>
              <a:rPr lang="es-CL" sz="2000" dirty="0"/>
              <a:t>Alrededor se erigían zonas de comercio y trabajo.</a:t>
            </a:r>
          </a:p>
          <a:p>
            <a:endParaRPr lang="es-CL" sz="2000" dirty="0"/>
          </a:p>
          <a:p>
            <a:r>
              <a:rPr lang="es-CL" sz="2000" dirty="0"/>
              <a:t>En las afueras, se reservaba el espacio para los cultivos.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A798E3-2228-40C2-8C83-6BC878C09970}"/>
              </a:ext>
            </a:extLst>
          </p:cNvPr>
          <p:cNvSpPr txBox="1"/>
          <p:nvPr/>
        </p:nvSpPr>
        <p:spPr>
          <a:xfrm>
            <a:off x="4117521" y="6172201"/>
            <a:ext cx="8074479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>
                <a:solidFill>
                  <a:srgbClr val="FFFFFF"/>
                </a:solidFill>
              </a:rPr>
              <a:t>Ciudad Sumeria 3000 </a:t>
            </a:r>
            <a:r>
              <a:rPr lang="es-ES" sz="2400" b="1" dirty="0" err="1">
                <a:solidFill>
                  <a:srgbClr val="FFFFFF"/>
                </a:solidFill>
              </a:rPr>
              <a:t>a.C</a:t>
            </a:r>
            <a:endParaRPr lang="es-E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74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5A9E82-44A0-41A8-9FEA-9981BD6D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¿Qué es una civilización?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46844-11D0-4AEF-AF37-62114606F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“Una civilización es, en primer lugar, un espacio, un “área cultural”. Imagínese en el interior de un espacio, más o menos amplio, un conjunto de rasgos culturales. Por ejemplo, la forma, el material o los tejados de las casas. O bien, una forma específica de emplumar las flechas, un dialecto o un grupo de dialectos, unos gustos culinarios, una manera de creer o una forma de amar. El agrupamiento regular, la frecuencia de ciertos rasgos y la presencia de estos en un área precisa constituyen los primeros síntomas de coherencia cultural. Si a esta se le añade una permanencia en el tiempo, entonces nos enfrentamos a una civilización o cultura”. </a:t>
            </a:r>
          </a:p>
          <a:p>
            <a:pPr marL="0" indent="0">
              <a:buNone/>
            </a:pPr>
            <a:endParaRPr lang="es-ES" sz="2200" dirty="0"/>
          </a:p>
          <a:p>
            <a:pPr marL="457200" lvl="1" indent="0">
              <a:buNone/>
            </a:pPr>
            <a:r>
              <a:rPr lang="es-ES" sz="2200" dirty="0"/>
              <a:t>FUENTE: Adaptado de Braudel, </a:t>
            </a:r>
            <a:r>
              <a:rPr lang="es-ES" sz="2200" dirty="0" err="1"/>
              <a:t>Fernand</a:t>
            </a:r>
            <a:r>
              <a:rPr lang="es-ES" sz="2200" dirty="0"/>
              <a:t> (1970). La historia y las ciencias sociales</a:t>
            </a:r>
          </a:p>
        </p:txBody>
      </p:sp>
    </p:spTree>
    <p:extLst>
      <p:ext uri="{BB962C8B-B14F-4D97-AF65-F5344CB8AC3E}">
        <p14:creationId xmlns:p14="http://schemas.microsoft.com/office/powerpoint/2010/main" val="402259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713</Words>
  <Application>Microsoft Office PowerPoint</Application>
  <PresentationFormat>Panorámica</PresentationFormat>
  <Paragraphs>82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Wingdings 3</vt:lpstr>
      <vt:lpstr>Tema de Office</vt:lpstr>
      <vt:lpstr>Unidad 0. Surgimiento de las ciudades y civilizaciones</vt:lpstr>
      <vt:lpstr>Objetivo</vt:lpstr>
      <vt:lpstr>INICIO</vt:lpstr>
      <vt:lpstr>¿Qué es una ciudad?</vt:lpstr>
      <vt:lpstr>La ciudad en el origen de la civilización</vt:lpstr>
      <vt:lpstr>Las primeras ciudades.</vt:lpstr>
      <vt:lpstr>La importancia de la ciudad</vt:lpstr>
      <vt:lpstr>Organización de la Ciudad</vt:lpstr>
      <vt:lpstr>¿Qué es una civilización?</vt:lpstr>
      <vt:lpstr>Presentación de PowerPoint</vt:lpstr>
      <vt:lpstr>Presentación de PowerPoint</vt:lpstr>
      <vt:lpstr>Estratificación Social en las primeras civilizaciones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0. Surgimiento de las ciudades y civilizaciones</dc:title>
  <dc:creator>Abraham López</dc:creator>
  <cp:lastModifiedBy>Carmen Barros Ortega</cp:lastModifiedBy>
  <cp:revision>3</cp:revision>
  <dcterms:created xsi:type="dcterms:W3CDTF">2021-03-18T04:19:08Z</dcterms:created>
  <dcterms:modified xsi:type="dcterms:W3CDTF">2021-03-30T12:28:54Z</dcterms:modified>
</cp:coreProperties>
</file>