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7" r:id="rId4"/>
    <p:sldId id="263" r:id="rId5"/>
    <p:sldId id="278" r:id="rId6"/>
    <p:sldId id="279" r:id="rId7"/>
    <p:sldId id="281" r:id="rId8"/>
    <p:sldId id="273" r:id="rId9"/>
    <p:sldId id="282" r:id="rId10"/>
    <p:sldId id="264" r:id="rId11"/>
    <p:sldId id="267" r:id="rId12"/>
    <p:sldId id="283" r:id="rId13"/>
    <p:sldId id="284" r:id="rId14"/>
    <p:sldId id="285" r:id="rId15"/>
    <p:sldId id="262" r:id="rId16"/>
    <p:sldId id="265" r:id="rId17"/>
    <p:sldId id="268" r:id="rId18"/>
    <p:sldId id="258" r:id="rId19"/>
    <p:sldId id="274" r:id="rId20"/>
    <p:sldId id="275" r:id="rId21"/>
    <p:sldId id="259" r:id="rId22"/>
    <p:sldId id="260" r:id="rId23"/>
    <p:sldId id="272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ham López" initials="AL" lastIdx="1" clrIdx="0">
    <p:extLst>
      <p:ext uri="{19B8F6BF-5375-455C-9EA6-DF929625EA0E}">
        <p15:presenceInfo xmlns:p15="http://schemas.microsoft.com/office/powerpoint/2012/main" userId="9b4a57e3204f84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3655" autoAdjust="0"/>
  </p:normalViewPr>
  <p:slideViewPr>
    <p:cSldViewPr snapToGrid="0">
      <p:cViewPr varScale="1">
        <p:scale>
          <a:sx n="80" d="100"/>
          <a:sy n="8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02:08:17.373" idx="1">
    <p:pos x="7394" y="23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F3892-C5FE-4EC7-8A78-68FC45EFE80D}" type="doc">
      <dgm:prSet loTypeId="urn:microsoft.com/office/officeart/2005/8/layout/orgChart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A7FC79-4707-4F25-842D-53612C5A1201}">
      <dgm:prSet phldrT="[Texto]"/>
      <dgm:spPr/>
      <dgm:t>
        <a:bodyPr/>
        <a:lstStyle/>
        <a:p>
          <a:r>
            <a:rPr lang="es-ES" dirty="0"/>
            <a:t>ESTADO- NACIÓN</a:t>
          </a:r>
        </a:p>
      </dgm:t>
    </dgm:pt>
    <dgm:pt modelId="{74F53616-200F-4D6C-A6F9-F80E31802B65}" type="parTrans" cxnId="{D9009DDB-4DAB-4293-B9B3-8C7918386425}">
      <dgm:prSet/>
      <dgm:spPr/>
      <dgm:t>
        <a:bodyPr/>
        <a:lstStyle/>
        <a:p>
          <a:endParaRPr lang="es-ES"/>
        </a:p>
      </dgm:t>
    </dgm:pt>
    <dgm:pt modelId="{5F188169-E326-457A-A42D-F42182D0D159}" type="sibTrans" cxnId="{D9009DDB-4DAB-4293-B9B3-8C7918386425}">
      <dgm:prSet/>
      <dgm:spPr/>
      <dgm:t>
        <a:bodyPr/>
        <a:lstStyle/>
        <a:p>
          <a:endParaRPr lang="es-ES"/>
        </a:p>
      </dgm:t>
    </dgm:pt>
    <dgm:pt modelId="{CBA75D28-FC68-4699-B6B5-2C1728263B8B}">
      <dgm:prSet phldrT="[Texto]"/>
      <dgm:spPr/>
      <dgm:t>
        <a:bodyPr/>
        <a:lstStyle/>
        <a:p>
          <a:r>
            <a:rPr lang="es-ES" dirty="0"/>
            <a:t>POBLACION</a:t>
          </a:r>
        </a:p>
      </dgm:t>
    </dgm:pt>
    <dgm:pt modelId="{8B18BBA3-F0D5-44ED-B87D-97AE632DBDB2}" type="parTrans" cxnId="{6C7C0E68-27CB-41B7-BEA6-AB5CC83F0BA9}">
      <dgm:prSet/>
      <dgm:spPr/>
      <dgm:t>
        <a:bodyPr/>
        <a:lstStyle/>
        <a:p>
          <a:endParaRPr lang="es-ES"/>
        </a:p>
      </dgm:t>
    </dgm:pt>
    <dgm:pt modelId="{12AF089B-D533-4BAB-B57D-8C05A5004010}" type="sibTrans" cxnId="{6C7C0E68-27CB-41B7-BEA6-AB5CC83F0BA9}">
      <dgm:prSet/>
      <dgm:spPr/>
      <dgm:t>
        <a:bodyPr/>
        <a:lstStyle/>
        <a:p>
          <a:endParaRPr lang="es-ES"/>
        </a:p>
      </dgm:t>
    </dgm:pt>
    <dgm:pt modelId="{3ABB2719-CC7D-4ECF-ACF5-C9E81A1ADC57}">
      <dgm:prSet phldrT="[Texto]"/>
      <dgm:spPr/>
      <dgm:t>
        <a:bodyPr/>
        <a:lstStyle/>
        <a:p>
          <a:r>
            <a:rPr lang="es-ES" dirty="0"/>
            <a:t>TERRITORIO</a:t>
          </a:r>
        </a:p>
      </dgm:t>
    </dgm:pt>
    <dgm:pt modelId="{E7FD3361-6897-4333-AFBE-5FF299C356A5}" type="parTrans" cxnId="{050E4973-008D-4BC0-9921-622FC4A39F89}">
      <dgm:prSet/>
      <dgm:spPr/>
      <dgm:t>
        <a:bodyPr/>
        <a:lstStyle/>
        <a:p>
          <a:endParaRPr lang="es-ES"/>
        </a:p>
      </dgm:t>
    </dgm:pt>
    <dgm:pt modelId="{C19F565A-2B04-4581-83E0-025E92393F0A}" type="sibTrans" cxnId="{050E4973-008D-4BC0-9921-622FC4A39F89}">
      <dgm:prSet/>
      <dgm:spPr/>
      <dgm:t>
        <a:bodyPr/>
        <a:lstStyle/>
        <a:p>
          <a:endParaRPr lang="es-ES"/>
        </a:p>
      </dgm:t>
    </dgm:pt>
    <dgm:pt modelId="{DFC02D74-C576-4A79-9EEF-4B4397A25405}">
      <dgm:prSet phldrT="[Texto]"/>
      <dgm:spPr/>
      <dgm:t>
        <a:bodyPr/>
        <a:lstStyle/>
        <a:p>
          <a:r>
            <a:rPr lang="es-ES" dirty="0"/>
            <a:t>SOBERANIA</a:t>
          </a:r>
        </a:p>
      </dgm:t>
    </dgm:pt>
    <dgm:pt modelId="{056ADFF7-78F7-4C60-9676-B579C616F897}" type="parTrans" cxnId="{A17F2D7D-2EAF-49FB-94B3-1CBC861C9D53}">
      <dgm:prSet/>
      <dgm:spPr/>
      <dgm:t>
        <a:bodyPr/>
        <a:lstStyle/>
        <a:p>
          <a:endParaRPr lang="es-ES"/>
        </a:p>
      </dgm:t>
    </dgm:pt>
    <dgm:pt modelId="{55701935-0566-49A3-AD07-F2E87D1EB9F3}" type="sibTrans" cxnId="{A17F2D7D-2EAF-49FB-94B3-1CBC861C9D53}">
      <dgm:prSet/>
      <dgm:spPr/>
      <dgm:t>
        <a:bodyPr/>
        <a:lstStyle/>
        <a:p>
          <a:endParaRPr lang="es-ES"/>
        </a:p>
      </dgm:t>
    </dgm:pt>
    <dgm:pt modelId="{3E85EAE5-49E5-4D37-9E22-27A71861153C}">
      <dgm:prSet phldrT="[Texto]"/>
      <dgm:spPr/>
      <dgm:t>
        <a:bodyPr/>
        <a:lstStyle/>
        <a:p>
          <a:r>
            <a:rPr lang="es-ES" dirty="0"/>
            <a:t>NORMAS</a:t>
          </a:r>
        </a:p>
      </dgm:t>
    </dgm:pt>
    <dgm:pt modelId="{29D49C78-B4F0-453C-ABC9-2FBE87FF7DBB}" type="parTrans" cxnId="{87C1BB0B-B351-40B9-8BFA-D501C7959189}">
      <dgm:prSet/>
      <dgm:spPr/>
      <dgm:t>
        <a:bodyPr/>
        <a:lstStyle/>
        <a:p>
          <a:endParaRPr lang="es-ES"/>
        </a:p>
      </dgm:t>
    </dgm:pt>
    <dgm:pt modelId="{CF973D60-2860-485D-8FFD-F8D7EE168D7D}" type="sibTrans" cxnId="{87C1BB0B-B351-40B9-8BFA-D501C7959189}">
      <dgm:prSet/>
      <dgm:spPr/>
      <dgm:t>
        <a:bodyPr/>
        <a:lstStyle/>
        <a:p>
          <a:endParaRPr lang="es-ES"/>
        </a:p>
      </dgm:t>
    </dgm:pt>
    <dgm:pt modelId="{A1860E89-D109-4129-A6D2-4E120EB2BE6A}">
      <dgm:prSet/>
      <dgm:spPr/>
      <dgm:t>
        <a:bodyPr/>
        <a:lstStyle/>
        <a:p>
          <a:r>
            <a:rPr lang="es-ES" dirty="0"/>
            <a:t>ELEMENTOS QUE CONFORMAN EL ESTADO-NACIÓN</a:t>
          </a:r>
          <a:endParaRPr lang="es-CL" dirty="0"/>
        </a:p>
      </dgm:t>
    </dgm:pt>
    <dgm:pt modelId="{4B98A9CA-8B41-4218-A4AA-82929DCE5988}" type="parTrans" cxnId="{98868E04-92F3-4765-BB2E-9D6AA9792AC9}">
      <dgm:prSet/>
      <dgm:spPr/>
      <dgm:t>
        <a:bodyPr/>
        <a:lstStyle/>
        <a:p>
          <a:endParaRPr lang="es-CL"/>
        </a:p>
      </dgm:t>
    </dgm:pt>
    <dgm:pt modelId="{EFEAFE3F-8596-43CD-B2DF-252C819FEC42}" type="sibTrans" cxnId="{98868E04-92F3-4765-BB2E-9D6AA9792AC9}">
      <dgm:prSet/>
      <dgm:spPr/>
      <dgm:t>
        <a:bodyPr/>
        <a:lstStyle/>
        <a:p>
          <a:endParaRPr lang="es-CL"/>
        </a:p>
      </dgm:t>
    </dgm:pt>
    <dgm:pt modelId="{79C8E320-3E77-4533-BE95-386DBE3A6914}" type="pres">
      <dgm:prSet presAssocID="{E5EF3892-C5FE-4EC7-8A78-68FC45EFE8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AE7995-47E6-44C3-A639-F6D6BAAADDB1}" type="pres">
      <dgm:prSet presAssocID="{D6A7FC79-4707-4F25-842D-53612C5A1201}" presName="hierRoot1" presStyleCnt="0">
        <dgm:presLayoutVars>
          <dgm:hierBranch val="init"/>
        </dgm:presLayoutVars>
      </dgm:prSet>
      <dgm:spPr/>
    </dgm:pt>
    <dgm:pt modelId="{496D755D-FA8C-4ED9-98ED-D3BD699FF964}" type="pres">
      <dgm:prSet presAssocID="{D6A7FC79-4707-4F25-842D-53612C5A1201}" presName="rootComposite1" presStyleCnt="0"/>
      <dgm:spPr/>
    </dgm:pt>
    <dgm:pt modelId="{7ACDD7BB-8BF7-44A8-A971-517BE164B9F7}" type="pres">
      <dgm:prSet presAssocID="{D6A7FC79-4707-4F25-842D-53612C5A1201}" presName="rootText1" presStyleLbl="node0" presStyleIdx="0" presStyleCnt="2" custScaleX="150237" custLinFactNeighborX="1604" custLinFactNeighborY="-14108">
        <dgm:presLayoutVars>
          <dgm:chPref val="3"/>
        </dgm:presLayoutVars>
      </dgm:prSet>
      <dgm:spPr/>
    </dgm:pt>
    <dgm:pt modelId="{7A2A147D-4D8E-410A-AF6D-4A7BB67C4E4D}" type="pres">
      <dgm:prSet presAssocID="{D6A7FC79-4707-4F25-842D-53612C5A1201}" presName="rootConnector1" presStyleLbl="node1" presStyleIdx="0" presStyleCnt="0"/>
      <dgm:spPr/>
    </dgm:pt>
    <dgm:pt modelId="{0A038C66-F428-458D-8B51-934F37A60282}" type="pres">
      <dgm:prSet presAssocID="{D6A7FC79-4707-4F25-842D-53612C5A1201}" presName="hierChild2" presStyleCnt="0"/>
      <dgm:spPr/>
    </dgm:pt>
    <dgm:pt modelId="{1779E863-4C34-43BD-8E5B-2D62603E266D}" type="pres">
      <dgm:prSet presAssocID="{8B18BBA3-F0D5-44ED-B87D-97AE632DBDB2}" presName="Name37" presStyleLbl="parChTrans1D2" presStyleIdx="0" presStyleCnt="4"/>
      <dgm:spPr/>
    </dgm:pt>
    <dgm:pt modelId="{8424F41A-66E0-4349-A888-2BFF8A3A83A1}" type="pres">
      <dgm:prSet presAssocID="{CBA75D28-FC68-4699-B6B5-2C1728263B8B}" presName="hierRoot2" presStyleCnt="0">
        <dgm:presLayoutVars>
          <dgm:hierBranch val="init"/>
        </dgm:presLayoutVars>
      </dgm:prSet>
      <dgm:spPr/>
    </dgm:pt>
    <dgm:pt modelId="{0D5EAC46-13F5-4371-8B39-7250E33AFD98}" type="pres">
      <dgm:prSet presAssocID="{CBA75D28-FC68-4699-B6B5-2C1728263B8B}" presName="rootComposite" presStyleCnt="0"/>
      <dgm:spPr/>
    </dgm:pt>
    <dgm:pt modelId="{B04CEB5E-EBBA-4554-AD0A-1630168A0B42}" type="pres">
      <dgm:prSet presAssocID="{CBA75D28-FC68-4699-B6B5-2C1728263B8B}" presName="rootText" presStyleLbl="node2" presStyleIdx="0" presStyleCnt="4">
        <dgm:presLayoutVars>
          <dgm:chPref val="3"/>
        </dgm:presLayoutVars>
      </dgm:prSet>
      <dgm:spPr/>
    </dgm:pt>
    <dgm:pt modelId="{A29AF5CA-BFC7-4D43-B1C1-0B8BEF73C06A}" type="pres">
      <dgm:prSet presAssocID="{CBA75D28-FC68-4699-B6B5-2C1728263B8B}" presName="rootConnector" presStyleLbl="node2" presStyleIdx="0" presStyleCnt="4"/>
      <dgm:spPr/>
    </dgm:pt>
    <dgm:pt modelId="{03701DAC-0773-42C9-890B-90FA96B608CF}" type="pres">
      <dgm:prSet presAssocID="{CBA75D28-FC68-4699-B6B5-2C1728263B8B}" presName="hierChild4" presStyleCnt="0"/>
      <dgm:spPr/>
    </dgm:pt>
    <dgm:pt modelId="{4BAF05A7-5065-404B-A721-CBF15AE8D26C}" type="pres">
      <dgm:prSet presAssocID="{CBA75D28-FC68-4699-B6B5-2C1728263B8B}" presName="hierChild5" presStyleCnt="0"/>
      <dgm:spPr/>
    </dgm:pt>
    <dgm:pt modelId="{4764C3D0-6016-45D4-BC04-5D9ED47BA9B8}" type="pres">
      <dgm:prSet presAssocID="{E7FD3361-6897-4333-AFBE-5FF299C356A5}" presName="Name37" presStyleLbl="parChTrans1D2" presStyleIdx="1" presStyleCnt="4"/>
      <dgm:spPr/>
    </dgm:pt>
    <dgm:pt modelId="{606B4F9D-6E9F-4959-965D-3AFD90F6CD79}" type="pres">
      <dgm:prSet presAssocID="{3ABB2719-CC7D-4ECF-ACF5-C9E81A1ADC57}" presName="hierRoot2" presStyleCnt="0">
        <dgm:presLayoutVars>
          <dgm:hierBranch val="init"/>
        </dgm:presLayoutVars>
      </dgm:prSet>
      <dgm:spPr/>
    </dgm:pt>
    <dgm:pt modelId="{63766E8B-562E-4C5E-91D2-883AF6972CF5}" type="pres">
      <dgm:prSet presAssocID="{3ABB2719-CC7D-4ECF-ACF5-C9E81A1ADC57}" presName="rootComposite" presStyleCnt="0"/>
      <dgm:spPr/>
    </dgm:pt>
    <dgm:pt modelId="{6C7E59A6-675E-4DD2-8167-B3CC21705138}" type="pres">
      <dgm:prSet presAssocID="{3ABB2719-CC7D-4ECF-ACF5-C9E81A1ADC57}" presName="rootText" presStyleLbl="node2" presStyleIdx="1" presStyleCnt="4">
        <dgm:presLayoutVars>
          <dgm:chPref val="3"/>
        </dgm:presLayoutVars>
      </dgm:prSet>
      <dgm:spPr/>
    </dgm:pt>
    <dgm:pt modelId="{C301F78D-F6B6-449B-B6DC-447351212AF4}" type="pres">
      <dgm:prSet presAssocID="{3ABB2719-CC7D-4ECF-ACF5-C9E81A1ADC57}" presName="rootConnector" presStyleLbl="node2" presStyleIdx="1" presStyleCnt="4"/>
      <dgm:spPr/>
    </dgm:pt>
    <dgm:pt modelId="{BB81C75D-25F3-4420-8AE5-8C35F521ECF6}" type="pres">
      <dgm:prSet presAssocID="{3ABB2719-CC7D-4ECF-ACF5-C9E81A1ADC57}" presName="hierChild4" presStyleCnt="0"/>
      <dgm:spPr/>
    </dgm:pt>
    <dgm:pt modelId="{1B812293-42EC-4A51-B4F7-C9AA8D89B437}" type="pres">
      <dgm:prSet presAssocID="{3ABB2719-CC7D-4ECF-ACF5-C9E81A1ADC57}" presName="hierChild5" presStyleCnt="0"/>
      <dgm:spPr/>
    </dgm:pt>
    <dgm:pt modelId="{F936A6BF-7F44-4863-B0B7-5D6BCD269732}" type="pres">
      <dgm:prSet presAssocID="{056ADFF7-78F7-4C60-9676-B579C616F897}" presName="Name37" presStyleLbl="parChTrans1D2" presStyleIdx="2" presStyleCnt="4"/>
      <dgm:spPr/>
    </dgm:pt>
    <dgm:pt modelId="{8A02B1FB-3C2D-4EEB-A632-F7DB18AABE82}" type="pres">
      <dgm:prSet presAssocID="{DFC02D74-C576-4A79-9EEF-4B4397A25405}" presName="hierRoot2" presStyleCnt="0">
        <dgm:presLayoutVars>
          <dgm:hierBranch val="init"/>
        </dgm:presLayoutVars>
      </dgm:prSet>
      <dgm:spPr/>
    </dgm:pt>
    <dgm:pt modelId="{6568B7F3-8630-41B3-A940-04505FF7D2CC}" type="pres">
      <dgm:prSet presAssocID="{DFC02D74-C576-4A79-9EEF-4B4397A25405}" presName="rootComposite" presStyleCnt="0"/>
      <dgm:spPr/>
    </dgm:pt>
    <dgm:pt modelId="{396098A6-4CF6-4DB6-AE3D-89A7B7F2A0C0}" type="pres">
      <dgm:prSet presAssocID="{DFC02D74-C576-4A79-9EEF-4B4397A25405}" presName="rootText" presStyleLbl="node2" presStyleIdx="2" presStyleCnt="4">
        <dgm:presLayoutVars>
          <dgm:chPref val="3"/>
        </dgm:presLayoutVars>
      </dgm:prSet>
      <dgm:spPr/>
    </dgm:pt>
    <dgm:pt modelId="{33D6D813-5D5E-4DD4-A983-048780881553}" type="pres">
      <dgm:prSet presAssocID="{DFC02D74-C576-4A79-9EEF-4B4397A25405}" presName="rootConnector" presStyleLbl="node2" presStyleIdx="2" presStyleCnt="4"/>
      <dgm:spPr/>
    </dgm:pt>
    <dgm:pt modelId="{91819EA1-4729-44FD-8857-6CA81D4BCF03}" type="pres">
      <dgm:prSet presAssocID="{DFC02D74-C576-4A79-9EEF-4B4397A25405}" presName="hierChild4" presStyleCnt="0"/>
      <dgm:spPr/>
    </dgm:pt>
    <dgm:pt modelId="{064A9DAB-A9DD-4092-B722-88EF8DB62E74}" type="pres">
      <dgm:prSet presAssocID="{DFC02D74-C576-4A79-9EEF-4B4397A25405}" presName="hierChild5" presStyleCnt="0"/>
      <dgm:spPr/>
    </dgm:pt>
    <dgm:pt modelId="{67123E69-2957-43B1-BC39-00E20F45BD22}" type="pres">
      <dgm:prSet presAssocID="{29D49C78-B4F0-453C-ABC9-2FBE87FF7DBB}" presName="Name37" presStyleLbl="parChTrans1D2" presStyleIdx="3" presStyleCnt="4"/>
      <dgm:spPr/>
    </dgm:pt>
    <dgm:pt modelId="{BB5E07C1-584A-461C-8D61-A26E38777576}" type="pres">
      <dgm:prSet presAssocID="{3E85EAE5-49E5-4D37-9E22-27A71861153C}" presName="hierRoot2" presStyleCnt="0">
        <dgm:presLayoutVars>
          <dgm:hierBranch val="init"/>
        </dgm:presLayoutVars>
      </dgm:prSet>
      <dgm:spPr/>
    </dgm:pt>
    <dgm:pt modelId="{73E2F5A6-39B7-4FB8-AAE3-B2FFE7554C73}" type="pres">
      <dgm:prSet presAssocID="{3E85EAE5-49E5-4D37-9E22-27A71861153C}" presName="rootComposite" presStyleCnt="0"/>
      <dgm:spPr/>
    </dgm:pt>
    <dgm:pt modelId="{1B07F8CE-0AE2-48DB-B720-C1FDD9D46724}" type="pres">
      <dgm:prSet presAssocID="{3E85EAE5-49E5-4D37-9E22-27A71861153C}" presName="rootText" presStyleLbl="node2" presStyleIdx="3" presStyleCnt="4">
        <dgm:presLayoutVars>
          <dgm:chPref val="3"/>
        </dgm:presLayoutVars>
      </dgm:prSet>
      <dgm:spPr/>
    </dgm:pt>
    <dgm:pt modelId="{7038EE48-74B7-4E17-BD29-78515DF7562E}" type="pres">
      <dgm:prSet presAssocID="{3E85EAE5-49E5-4D37-9E22-27A71861153C}" presName="rootConnector" presStyleLbl="node2" presStyleIdx="3" presStyleCnt="4"/>
      <dgm:spPr/>
    </dgm:pt>
    <dgm:pt modelId="{E9C83856-BF05-4FE3-884F-D2302B6A259F}" type="pres">
      <dgm:prSet presAssocID="{3E85EAE5-49E5-4D37-9E22-27A71861153C}" presName="hierChild4" presStyleCnt="0"/>
      <dgm:spPr/>
    </dgm:pt>
    <dgm:pt modelId="{88D787BD-3988-4D76-BDB4-00D70640DEA9}" type="pres">
      <dgm:prSet presAssocID="{3E85EAE5-49E5-4D37-9E22-27A71861153C}" presName="hierChild5" presStyleCnt="0"/>
      <dgm:spPr/>
    </dgm:pt>
    <dgm:pt modelId="{5B3BDE5F-3F51-43E5-9C97-3896C4D14440}" type="pres">
      <dgm:prSet presAssocID="{D6A7FC79-4707-4F25-842D-53612C5A1201}" presName="hierChild3" presStyleCnt="0"/>
      <dgm:spPr/>
    </dgm:pt>
    <dgm:pt modelId="{2195993A-6C09-420E-B398-10F32B725670}" type="pres">
      <dgm:prSet presAssocID="{A1860E89-D109-4129-A6D2-4E120EB2BE6A}" presName="hierRoot1" presStyleCnt="0">
        <dgm:presLayoutVars>
          <dgm:hierBranch val="init"/>
        </dgm:presLayoutVars>
      </dgm:prSet>
      <dgm:spPr/>
    </dgm:pt>
    <dgm:pt modelId="{42C45528-088E-43B8-8C02-D0C32FDF14CA}" type="pres">
      <dgm:prSet presAssocID="{A1860E89-D109-4129-A6D2-4E120EB2BE6A}" presName="rootComposite1" presStyleCnt="0"/>
      <dgm:spPr/>
    </dgm:pt>
    <dgm:pt modelId="{8AF380BF-93E8-4B62-8798-9104A56EAD2C}" type="pres">
      <dgm:prSet presAssocID="{A1860E89-D109-4129-A6D2-4E120EB2BE6A}" presName="rootText1" presStyleLbl="node0" presStyleIdx="1" presStyleCnt="2" custScaleX="377258" custLinFactX="-100000" custLinFactY="-100000" custLinFactNeighborX="-169033" custLinFactNeighborY="-108189">
        <dgm:presLayoutVars>
          <dgm:chPref val="3"/>
        </dgm:presLayoutVars>
      </dgm:prSet>
      <dgm:spPr/>
    </dgm:pt>
    <dgm:pt modelId="{30E47374-7223-4EBB-BB0F-B43BA94EA50B}" type="pres">
      <dgm:prSet presAssocID="{A1860E89-D109-4129-A6D2-4E120EB2BE6A}" presName="rootConnector1" presStyleLbl="node1" presStyleIdx="0" presStyleCnt="0"/>
      <dgm:spPr/>
    </dgm:pt>
    <dgm:pt modelId="{EF6385AF-0CF0-4145-888E-EA51B7DEDF48}" type="pres">
      <dgm:prSet presAssocID="{A1860E89-D109-4129-A6D2-4E120EB2BE6A}" presName="hierChild2" presStyleCnt="0"/>
      <dgm:spPr/>
    </dgm:pt>
    <dgm:pt modelId="{A0DBC9FB-4B8A-497F-B2AC-F000E75DE7FF}" type="pres">
      <dgm:prSet presAssocID="{A1860E89-D109-4129-A6D2-4E120EB2BE6A}" presName="hierChild3" presStyleCnt="0"/>
      <dgm:spPr/>
    </dgm:pt>
  </dgm:ptLst>
  <dgm:cxnLst>
    <dgm:cxn modelId="{7F7FE803-61D2-4663-BF2B-E4822C057040}" type="presOf" srcId="{A1860E89-D109-4129-A6D2-4E120EB2BE6A}" destId="{8AF380BF-93E8-4B62-8798-9104A56EAD2C}" srcOrd="0" destOrd="0" presId="urn:microsoft.com/office/officeart/2005/8/layout/orgChart1"/>
    <dgm:cxn modelId="{98868E04-92F3-4765-BB2E-9D6AA9792AC9}" srcId="{E5EF3892-C5FE-4EC7-8A78-68FC45EFE80D}" destId="{A1860E89-D109-4129-A6D2-4E120EB2BE6A}" srcOrd="1" destOrd="0" parTransId="{4B98A9CA-8B41-4218-A4AA-82929DCE5988}" sibTransId="{EFEAFE3F-8596-43CD-B2DF-252C819FEC42}"/>
    <dgm:cxn modelId="{87C1BB0B-B351-40B9-8BFA-D501C7959189}" srcId="{D6A7FC79-4707-4F25-842D-53612C5A1201}" destId="{3E85EAE5-49E5-4D37-9E22-27A71861153C}" srcOrd="3" destOrd="0" parTransId="{29D49C78-B4F0-453C-ABC9-2FBE87FF7DBB}" sibTransId="{CF973D60-2860-485D-8FFD-F8D7EE168D7D}"/>
    <dgm:cxn modelId="{5516CB10-1789-4E09-A6B2-6B426726DBC7}" type="presOf" srcId="{E7FD3361-6897-4333-AFBE-5FF299C356A5}" destId="{4764C3D0-6016-45D4-BC04-5D9ED47BA9B8}" srcOrd="0" destOrd="0" presId="urn:microsoft.com/office/officeart/2005/8/layout/orgChart1"/>
    <dgm:cxn modelId="{E6A6DB29-663B-43D9-A818-320D20CA5DDA}" type="presOf" srcId="{29D49C78-B4F0-453C-ABC9-2FBE87FF7DBB}" destId="{67123E69-2957-43B1-BC39-00E20F45BD22}" srcOrd="0" destOrd="0" presId="urn:microsoft.com/office/officeart/2005/8/layout/orgChart1"/>
    <dgm:cxn modelId="{17236E37-C5E1-4CAB-AF06-DCE02E46C94C}" type="presOf" srcId="{CBA75D28-FC68-4699-B6B5-2C1728263B8B}" destId="{A29AF5CA-BFC7-4D43-B1C1-0B8BEF73C06A}" srcOrd="1" destOrd="0" presId="urn:microsoft.com/office/officeart/2005/8/layout/orgChart1"/>
    <dgm:cxn modelId="{02F1243A-881B-465A-B3BC-946C070E61BA}" type="presOf" srcId="{3ABB2719-CC7D-4ECF-ACF5-C9E81A1ADC57}" destId="{C301F78D-F6B6-449B-B6DC-447351212AF4}" srcOrd="1" destOrd="0" presId="urn:microsoft.com/office/officeart/2005/8/layout/orgChart1"/>
    <dgm:cxn modelId="{6C7C0E68-27CB-41B7-BEA6-AB5CC83F0BA9}" srcId="{D6A7FC79-4707-4F25-842D-53612C5A1201}" destId="{CBA75D28-FC68-4699-B6B5-2C1728263B8B}" srcOrd="0" destOrd="0" parTransId="{8B18BBA3-F0D5-44ED-B87D-97AE632DBDB2}" sibTransId="{12AF089B-D533-4BAB-B57D-8C05A5004010}"/>
    <dgm:cxn modelId="{24FD184F-F915-4955-BD45-CE520C4F178C}" type="presOf" srcId="{D6A7FC79-4707-4F25-842D-53612C5A1201}" destId="{7ACDD7BB-8BF7-44A8-A971-517BE164B9F7}" srcOrd="0" destOrd="0" presId="urn:microsoft.com/office/officeart/2005/8/layout/orgChart1"/>
    <dgm:cxn modelId="{050E4973-008D-4BC0-9921-622FC4A39F89}" srcId="{D6A7FC79-4707-4F25-842D-53612C5A1201}" destId="{3ABB2719-CC7D-4ECF-ACF5-C9E81A1ADC57}" srcOrd="1" destOrd="0" parTransId="{E7FD3361-6897-4333-AFBE-5FF299C356A5}" sibTransId="{C19F565A-2B04-4581-83E0-025E92393F0A}"/>
    <dgm:cxn modelId="{241BAC7A-CD3C-4265-BDFE-CEF933D5BE24}" type="presOf" srcId="{3E85EAE5-49E5-4D37-9E22-27A71861153C}" destId="{7038EE48-74B7-4E17-BD29-78515DF7562E}" srcOrd="1" destOrd="0" presId="urn:microsoft.com/office/officeart/2005/8/layout/orgChart1"/>
    <dgm:cxn modelId="{A5BF037C-703E-474C-ACEA-B207F32EFC94}" type="presOf" srcId="{8B18BBA3-F0D5-44ED-B87D-97AE632DBDB2}" destId="{1779E863-4C34-43BD-8E5B-2D62603E266D}" srcOrd="0" destOrd="0" presId="urn:microsoft.com/office/officeart/2005/8/layout/orgChart1"/>
    <dgm:cxn modelId="{A17F2D7D-2EAF-49FB-94B3-1CBC861C9D53}" srcId="{D6A7FC79-4707-4F25-842D-53612C5A1201}" destId="{DFC02D74-C576-4A79-9EEF-4B4397A25405}" srcOrd="2" destOrd="0" parTransId="{056ADFF7-78F7-4C60-9676-B579C616F897}" sibTransId="{55701935-0566-49A3-AD07-F2E87D1EB9F3}"/>
    <dgm:cxn modelId="{58BD4690-65F0-4F06-A153-8BAC6BE1339A}" type="presOf" srcId="{D6A7FC79-4707-4F25-842D-53612C5A1201}" destId="{7A2A147D-4D8E-410A-AF6D-4A7BB67C4E4D}" srcOrd="1" destOrd="0" presId="urn:microsoft.com/office/officeart/2005/8/layout/orgChart1"/>
    <dgm:cxn modelId="{D1927BBF-31AB-4C36-BA1F-973D77ADB0A6}" type="presOf" srcId="{056ADFF7-78F7-4C60-9676-B579C616F897}" destId="{F936A6BF-7F44-4863-B0B7-5D6BCD269732}" srcOrd="0" destOrd="0" presId="urn:microsoft.com/office/officeart/2005/8/layout/orgChart1"/>
    <dgm:cxn modelId="{4DCF46C7-E573-4D06-AF12-8EDF33A71650}" type="presOf" srcId="{DFC02D74-C576-4A79-9EEF-4B4397A25405}" destId="{33D6D813-5D5E-4DD4-A983-048780881553}" srcOrd="1" destOrd="0" presId="urn:microsoft.com/office/officeart/2005/8/layout/orgChart1"/>
    <dgm:cxn modelId="{E31BF3C8-0540-420C-A5FB-34F7DDDDBAD1}" type="presOf" srcId="{E5EF3892-C5FE-4EC7-8A78-68FC45EFE80D}" destId="{79C8E320-3E77-4533-BE95-386DBE3A6914}" srcOrd="0" destOrd="0" presId="urn:microsoft.com/office/officeart/2005/8/layout/orgChart1"/>
    <dgm:cxn modelId="{856A7ED3-23F2-4AFD-984F-94711699476D}" type="presOf" srcId="{A1860E89-D109-4129-A6D2-4E120EB2BE6A}" destId="{30E47374-7223-4EBB-BB0F-B43BA94EA50B}" srcOrd="1" destOrd="0" presId="urn:microsoft.com/office/officeart/2005/8/layout/orgChart1"/>
    <dgm:cxn modelId="{0C3342DA-5EC3-4380-A377-3E87E2A44EFA}" type="presOf" srcId="{DFC02D74-C576-4A79-9EEF-4B4397A25405}" destId="{396098A6-4CF6-4DB6-AE3D-89A7B7F2A0C0}" srcOrd="0" destOrd="0" presId="urn:microsoft.com/office/officeart/2005/8/layout/orgChart1"/>
    <dgm:cxn modelId="{D9009DDB-4DAB-4293-B9B3-8C7918386425}" srcId="{E5EF3892-C5FE-4EC7-8A78-68FC45EFE80D}" destId="{D6A7FC79-4707-4F25-842D-53612C5A1201}" srcOrd="0" destOrd="0" parTransId="{74F53616-200F-4D6C-A6F9-F80E31802B65}" sibTransId="{5F188169-E326-457A-A42D-F42182D0D159}"/>
    <dgm:cxn modelId="{5665A9E8-D0DA-46F9-BE1C-0D1A73B996BC}" type="presOf" srcId="{CBA75D28-FC68-4699-B6B5-2C1728263B8B}" destId="{B04CEB5E-EBBA-4554-AD0A-1630168A0B42}" srcOrd="0" destOrd="0" presId="urn:microsoft.com/office/officeart/2005/8/layout/orgChart1"/>
    <dgm:cxn modelId="{AEB9BBE8-8D64-4819-9268-E8B8787C815D}" type="presOf" srcId="{3ABB2719-CC7D-4ECF-ACF5-C9E81A1ADC57}" destId="{6C7E59A6-675E-4DD2-8167-B3CC21705138}" srcOrd="0" destOrd="0" presId="urn:microsoft.com/office/officeart/2005/8/layout/orgChart1"/>
    <dgm:cxn modelId="{FB34A1FE-40DE-4EDA-88DE-44CC2981F094}" type="presOf" srcId="{3E85EAE5-49E5-4D37-9E22-27A71861153C}" destId="{1B07F8CE-0AE2-48DB-B720-C1FDD9D46724}" srcOrd="0" destOrd="0" presId="urn:microsoft.com/office/officeart/2005/8/layout/orgChart1"/>
    <dgm:cxn modelId="{68ED251F-E4AD-4733-8683-92B4E93D7DCB}" type="presParOf" srcId="{79C8E320-3E77-4533-BE95-386DBE3A6914}" destId="{41AE7995-47E6-44C3-A639-F6D6BAAADDB1}" srcOrd="0" destOrd="0" presId="urn:microsoft.com/office/officeart/2005/8/layout/orgChart1"/>
    <dgm:cxn modelId="{1A9275A8-8582-4F0A-9A7D-0E8A7E5FCC6F}" type="presParOf" srcId="{41AE7995-47E6-44C3-A639-F6D6BAAADDB1}" destId="{496D755D-FA8C-4ED9-98ED-D3BD699FF964}" srcOrd="0" destOrd="0" presId="urn:microsoft.com/office/officeart/2005/8/layout/orgChart1"/>
    <dgm:cxn modelId="{55BF5969-08B2-454E-8ACF-1E98ED9D3D05}" type="presParOf" srcId="{496D755D-FA8C-4ED9-98ED-D3BD699FF964}" destId="{7ACDD7BB-8BF7-44A8-A971-517BE164B9F7}" srcOrd="0" destOrd="0" presId="urn:microsoft.com/office/officeart/2005/8/layout/orgChart1"/>
    <dgm:cxn modelId="{BCA12F46-41D9-45FD-A924-00D956E5C312}" type="presParOf" srcId="{496D755D-FA8C-4ED9-98ED-D3BD699FF964}" destId="{7A2A147D-4D8E-410A-AF6D-4A7BB67C4E4D}" srcOrd="1" destOrd="0" presId="urn:microsoft.com/office/officeart/2005/8/layout/orgChart1"/>
    <dgm:cxn modelId="{B0F1D043-BD96-41CB-888A-594DA3C07A84}" type="presParOf" srcId="{41AE7995-47E6-44C3-A639-F6D6BAAADDB1}" destId="{0A038C66-F428-458D-8B51-934F37A60282}" srcOrd="1" destOrd="0" presId="urn:microsoft.com/office/officeart/2005/8/layout/orgChart1"/>
    <dgm:cxn modelId="{2CB691A5-9BFC-431A-8058-207AAACDE7F2}" type="presParOf" srcId="{0A038C66-F428-458D-8B51-934F37A60282}" destId="{1779E863-4C34-43BD-8E5B-2D62603E266D}" srcOrd="0" destOrd="0" presId="urn:microsoft.com/office/officeart/2005/8/layout/orgChart1"/>
    <dgm:cxn modelId="{23BB18E8-6563-4719-BFA6-1562AF438504}" type="presParOf" srcId="{0A038C66-F428-458D-8B51-934F37A60282}" destId="{8424F41A-66E0-4349-A888-2BFF8A3A83A1}" srcOrd="1" destOrd="0" presId="urn:microsoft.com/office/officeart/2005/8/layout/orgChart1"/>
    <dgm:cxn modelId="{7A01BBC2-38B6-4027-A653-2E41E4F08888}" type="presParOf" srcId="{8424F41A-66E0-4349-A888-2BFF8A3A83A1}" destId="{0D5EAC46-13F5-4371-8B39-7250E33AFD98}" srcOrd="0" destOrd="0" presId="urn:microsoft.com/office/officeart/2005/8/layout/orgChart1"/>
    <dgm:cxn modelId="{17AF3638-99F1-4375-B204-73692ACAF100}" type="presParOf" srcId="{0D5EAC46-13F5-4371-8B39-7250E33AFD98}" destId="{B04CEB5E-EBBA-4554-AD0A-1630168A0B42}" srcOrd="0" destOrd="0" presId="urn:microsoft.com/office/officeart/2005/8/layout/orgChart1"/>
    <dgm:cxn modelId="{804E4D1F-0E59-4706-BFBC-4184D5B834D2}" type="presParOf" srcId="{0D5EAC46-13F5-4371-8B39-7250E33AFD98}" destId="{A29AF5CA-BFC7-4D43-B1C1-0B8BEF73C06A}" srcOrd="1" destOrd="0" presId="urn:microsoft.com/office/officeart/2005/8/layout/orgChart1"/>
    <dgm:cxn modelId="{EF009032-337D-4E5C-BBB8-0A843F49FD7C}" type="presParOf" srcId="{8424F41A-66E0-4349-A888-2BFF8A3A83A1}" destId="{03701DAC-0773-42C9-890B-90FA96B608CF}" srcOrd="1" destOrd="0" presId="urn:microsoft.com/office/officeart/2005/8/layout/orgChart1"/>
    <dgm:cxn modelId="{A7328362-B2B3-4ED5-A11F-3DD88EAD9205}" type="presParOf" srcId="{8424F41A-66E0-4349-A888-2BFF8A3A83A1}" destId="{4BAF05A7-5065-404B-A721-CBF15AE8D26C}" srcOrd="2" destOrd="0" presId="urn:microsoft.com/office/officeart/2005/8/layout/orgChart1"/>
    <dgm:cxn modelId="{233C16CC-392F-4DAB-90E7-D7CE27A1214C}" type="presParOf" srcId="{0A038C66-F428-458D-8B51-934F37A60282}" destId="{4764C3D0-6016-45D4-BC04-5D9ED47BA9B8}" srcOrd="2" destOrd="0" presId="urn:microsoft.com/office/officeart/2005/8/layout/orgChart1"/>
    <dgm:cxn modelId="{134B48A4-EF21-4E35-92CE-6C777132E47A}" type="presParOf" srcId="{0A038C66-F428-458D-8B51-934F37A60282}" destId="{606B4F9D-6E9F-4959-965D-3AFD90F6CD79}" srcOrd="3" destOrd="0" presId="urn:microsoft.com/office/officeart/2005/8/layout/orgChart1"/>
    <dgm:cxn modelId="{DD69BCD1-52FD-43EF-92FB-D462F6D2C032}" type="presParOf" srcId="{606B4F9D-6E9F-4959-965D-3AFD90F6CD79}" destId="{63766E8B-562E-4C5E-91D2-883AF6972CF5}" srcOrd="0" destOrd="0" presId="urn:microsoft.com/office/officeart/2005/8/layout/orgChart1"/>
    <dgm:cxn modelId="{140081D8-825A-4C4C-9DB2-027BED9534C1}" type="presParOf" srcId="{63766E8B-562E-4C5E-91D2-883AF6972CF5}" destId="{6C7E59A6-675E-4DD2-8167-B3CC21705138}" srcOrd="0" destOrd="0" presId="urn:microsoft.com/office/officeart/2005/8/layout/orgChart1"/>
    <dgm:cxn modelId="{334D2FB2-60E0-41BA-88D4-75D15EF9C1FD}" type="presParOf" srcId="{63766E8B-562E-4C5E-91D2-883AF6972CF5}" destId="{C301F78D-F6B6-449B-B6DC-447351212AF4}" srcOrd="1" destOrd="0" presId="urn:microsoft.com/office/officeart/2005/8/layout/orgChart1"/>
    <dgm:cxn modelId="{F07A84CA-C1CD-4EEF-9D17-950F021EBE54}" type="presParOf" srcId="{606B4F9D-6E9F-4959-965D-3AFD90F6CD79}" destId="{BB81C75D-25F3-4420-8AE5-8C35F521ECF6}" srcOrd="1" destOrd="0" presId="urn:microsoft.com/office/officeart/2005/8/layout/orgChart1"/>
    <dgm:cxn modelId="{06FF6024-3CA3-4D58-9C5C-7D9C3E1E9AD4}" type="presParOf" srcId="{606B4F9D-6E9F-4959-965D-3AFD90F6CD79}" destId="{1B812293-42EC-4A51-B4F7-C9AA8D89B437}" srcOrd="2" destOrd="0" presId="urn:microsoft.com/office/officeart/2005/8/layout/orgChart1"/>
    <dgm:cxn modelId="{30481964-8CCF-49D1-A693-DEEF6594F154}" type="presParOf" srcId="{0A038C66-F428-458D-8B51-934F37A60282}" destId="{F936A6BF-7F44-4863-B0B7-5D6BCD269732}" srcOrd="4" destOrd="0" presId="urn:microsoft.com/office/officeart/2005/8/layout/orgChart1"/>
    <dgm:cxn modelId="{8EB06880-3E49-429E-9A81-7EEE525E6070}" type="presParOf" srcId="{0A038C66-F428-458D-8B51-934F37A60282}" destId="{8A02B1FB-3C2D-4EEB-A632-F7DB18AABE82}" srcOrd="5" destOrd="0" presId="urn:microsoft.com/office/officeart/2005/8/layout/orgChart1"/>
    <dgm:cxn modelId="{1B1A85D8-4717-44F4-BD0F-4DECB2B6F9B5}" type="presParOf" srcId="{8A02B1FB-3C2D-4EEB-A632-F7DB18AABE82}" destId="{6568B7F3-8630-41B3-A940-04505FF7D2CC}" srcOrd="0" destOrd="0" presId="urn:microsoft.com/office/officeart/2005/8/layout/orgChart1"/>
    <dgm:cxn modelId="{EF5857C6-44B8-497B-9346-E38224DBED33}" type="presParOf" srcId="{6568B7F3-8630-41B3-A940-04505FF7D2CC}" destId="{396098A6-4CF6-4DB6-AE3D-89A7B7F2A0C0}" srcOrd="0" destOrd="0" presId="urn:microsoft.com/office/officeart/2005/8/layout/orgChart1"/>
    <dgm:cxn modelId="{B1EEDC3C-DC8A-4B7E-BA57-7E29D39A40AE}" type="presParOf" srcId="{6568B7F3-8630-41B3-A940-04505FF7D2CC}" destId="{33D6D813-5D5E-4DD4-A983-048780881553}" srcOrd="1" destOrd="0" presId="urn:microsoft.com/office/officeart/2005/8/layout/orgChart1"/>
    <dgm:cxn modelId="{97B9A1FF-869F-4F01-BA76-B51807AE14A6}" type="presParOf" srcId="{8A02B1FB-3C2D-4EEB-A632-F7DB18AABE82}" destId="{91819EA1-4729-44FD-8857-6CA81D4BCF03}" srcOrd="1" destOrd="0" presId="urn:microsoft.com/office/officeart/2005/8/layout/orgChart1"/>
    <dgm:cxn modelId="{46F81C21-BDD2-4AB4-8851-C57B4CDBA9E0}" type="presParOf" srcId="{8A02B1FB-3C2D-4EEB-A632-F7DB18AABE82}" destId="{064A9DAB-A9DD-4092-B722-88EF8DB62E74}" srcOrd="2" destOrd="0" presId="urn:microsoft.com/office/officeart/2005/8/layout/orgChart1"/>
    <dgm:cxn modelId="{444B701E-28E5-4ED9-A1EC-B475F1225C5E}" type="presParOf" srcId="{0A038C66-F428-458D-8B51-934F37A60282}" destId="{67123E69-2957-43B1-BC39-00E20F45BD22}" srcOrd="6" destOrd="0" presId="urn:microsoft.com/office/officeart/2005/8/layout/orgChart1"/>
    <dgm:cxn modelId="{00EE8D3A-5F67-4155-B040-C0C5B2764E8B}" type="presParOf" srcId="{0A038C66-F428-458D-8B51-934F37A60282}" destId="{BB5E07C1-584A-461C-8D61-A26E38777576}" srcOrd="7" destOrd="0" presId="urn:microsoft.com/office/officeart/2005/8/layout/orgChart1"/>
    <dgm:cxn modelId="{6B862B89-38B6-45D3-B296-EAA1035E5829}" type="presParOf" srcId="{BB5E07C1-584A-461C-8D61-A26E38777576}" destId="{73E2F5A6-39B7-4FB8-AAE3-B2FFE7554C73}" srcOrd="0" destOrd="0" presId="urn:microsoft.com/office/officeart/2005/8/layout/orgChart1"/>
    <dgm:cxn modelId="{21964AD0-A91F-4786-811C-AF3211CCD37B}" type="presParOf" srcId="{73E2F5A6-39B7-4FB8-AAE3-B2FFE7554C73}" destId="{1B07F8CE-0AE2-48DB-B720-C1FDD9D46724}" srcOrd="0" destOrd="0" presId="urn:microsoft.com/office/officeart/2005/8/layout/orgChart1"/>
    <dgm:cxn modelId="{3306067E-D734-4E7C-8DD1-B19C00FEE5BE}" type="presParOf" srcId="{73E2F5A6-39B7-4FB8-AAE3-B2FFE7554C73}" destId="{7038EE48-74B7-4E17-BD29-78515DF7562E}" srcOrd="1" destOrd="0" presId="urn:microsoft.com/office/officeart/2005/8/layout/orgChart1"/>
    <dgm:cxn modelId="{C4DCECF3-423B-4683-9F86-1FA404B0D290}" type="presParOf" srcId="{BB5E07C1-584A-461C-8D61-A26E38777576}" destId="{E9C83856-BF05-4FE3-884F-D2302B6A259F}" srcOrd="1" destOrd="0" presId="urn:microsoft.com/office/officeart/2005/8/layout/orgChart1"/>
    <dgm:cxn modelId="{56E2FDF8-6894-4801-B978-4A1888A0B02C}" type="presParOf" srcId="{BB5E07C1-584A-461C-8D61-A26E38777576}" destId="{88D787BD-3988-4D76-BDB4-00D70640DEA9}" srcOrd="2" destOrd="0" presId="urn:microsoft.com/office/officeart/2005/8/layout/orgChart1"/>
    <dgm:cxn modelId="{F1B01D7B-A202-4A3F-9DD3-9B099948BD06}" type="presParOf" srcId="{41AE7995-47E6-44C3-A639-F6D6BAAADDB1}" destId="{5B3BDE5F-3F51-43E5-9C97-3896C4D14440}" srcOrd="2" destOrd="0" presId="urn:microsoft.com/office/officeart/2005/8/layout/orgChart1"/>
    <dgm:cxn modelId="{14C03E9F-EDB7-438B-A0FF-A60249EC6B9D}" type="presParOf" srcId="{79C8E320-3E77-4533-BE95-386DBE3A6914}" destId="{2195993A-6C09-420E-B398-10F32B725670}" srcOrd="1" destOrd="0" presId="urn:microsoft.com/office/officeart/2005/8/layout/orgChart1"/>
    <dgm:cxn modelId="{88EC6DD4-9032-4C91-8A11-D5CAA255753B}" type="presParOf" srcId="{2195993A-6C09-420E-B398-10F32B725670}" destId="{42C45528-088E-43B8-8C02-D0C32FDF14CA}" srcOrd="0" destOrd="0" presId="urn:microsoft.com/office/officeart/2005/8/layout/orgChart1"/>
    <dgm:cxn modelId="{CD432C66-B996-49B9-A821-0E67FD6D3533}" type="presParOf" srcId="{42C45528-088E-43B8-8C02-D0C32FDF14CA}" destId="{8AF380BF-93E8-4B62-8798-9104A56EAD2C}" srcOrd="0" destOrd="0" presId="urn:microsoft.com/office/officeart/2005/8/layout/orgChart1"/>
    <dgm:cxn modelId="{CFBD4CD7-5146-4B08-911C-94D0B251EB57}" type="presParOf" srcId="{42C45528-088E-43B8-8C02-D0C32FDF14CA}" destId="{30E47374-7223-4EBB-BB0F-B43BA94EA50B}" srcOrd="1" destOrd="0" presId="urn:microsoft.com/office/officeart/2005/8/layout/orgChart1"/>
    <dgm:cxn modelId="{451226B1-D4B5-4C97-8763-747EAAE065E8}" type="presParOf" srcId="{2195993A-6C09-420E-B398-10F32B725670}" destId="{EF6385AF-0CF0-4145-888E-EA51B7DEDF48}" srcOrd="1" destOrd="0" presId="urn:microsoft.com/office/officeart/2005/8/layout/orgChart1"/>
    <dgm:cxn modelId="{E55093EE-A67F-458B-B77A-B26547186446}" type="presParOf" srcId="{2195993A-6C09-420E-B398-10F32B725670}" destId="{A0DBC9FB-4B8A-497F-B2AC-F000E75DE7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23E69-2957-43B1-BC39-00E20F45BD22}">
      <dsp:nvSpPr>
        <dsp:cNvPr id="0" name=""/>
        <dsp:cNvSpPr/>
      </dsp:nvSpPr>
      <dsp:spPr>
        <a:xfrm>
          <a:off x="3885292" y="3243298"/>
          <a:ext cx="2994777" cy="46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6"/>
              </a:lnTo>
              <a:lnTo>
                <a:pt x="2994777" y="292226"/>
              </a:lnTo>
              <a:lnTo>
                <a:pt x="2994777" y="467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6A6BF-7F44-4863-B0B7-5D6BCD269732}">
      <dsp:nvSpPr>
        <dsp:cNvPr id="0" name=""/>
        <dsp:cNvSpPr/>
      </dsp:nvSpPr>
      <dsp:spPr>
        <a:xfrm>
          <a:off x="3885292" y="3243298"/>
          <a:ext cx="980457" cy="46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6"/>
              </a:lnTo>
              <a:lnTo>
                <a:pt x="980457" y="292226"/>
              </a:lnTo>
              <a:lnTo>
                <a:pt x="980457" y="467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4C3D0-6016-45D4-BC04-5D9ED47BA9B8}">
      <dsp:nvSpPr>
        <dsp:cNvPr id="0" name=""/>
        <dsp:cNvSpPr/>
      </dsp:nvSpPr>
      <dsp:spPr>
        <a:xfrm>
          <a:off x="2851429" y="3243298"/>
          <a:ext cx="1033862" cy="467022"/>
        </a:xfrm>
        <a:custGeom>
          <a:avLst/>
          <a:gdLst/>
          <a:ahLst/>
          <a:cxnLst/>
          <a:rect l="0" t="0" r="0" b="0"/>
          <a:pathLst>
            <a:path>
              <a:moveTo>
                <a:pt x="1033862" y="0"/>
              </a:moveTo>
              <a:lnTo>
                <a:pt x="1033862" y="292226"/>
              </a:lnTo>
              <a:lnTo>
                <a:pt x="0" y="292226"/>
              </a:lnTo>
              <a:lnTo>
                <a:pt x="0" y="467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9E863-4C34-43BD-8E5B-2D62603E266D}">
      <dsp:nvSpPr>
        <dsp:cNvPr id="0" name=""/>
        <dsp:cNvSpPr/>
      </dsp:nvSpPr>
      <dsp:spPr>
        <a:xfrm>
          <a:off x="837109" y="3243298"/>
          <a:ext cx="3048182" cy="467022"/>
        </a:xfrm>
        <a:custGeom>
          <a:avLst/>
          <a:gdLst/>
          <a:ahLst/>
          <a:cxnLst/>
          <a:rect l="0" t="0" r="0" b="0"/>
          <a:pathLst>
            <a:path>
              <a:moveTo>
                <a:pt x="3048182" y="0"/>
              </a:moveTo>
              <a:lnTo>
                <a:pt x="3048182" y="292226"/>
              </a:lnTo>
              <a:lnTo>
                <a:pt x="0" y="292226"/>
              </a:lnTo>
              <a:lnTo>
                <a:pt x="0" y="4670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DD7BB-8BF7-44A8-A971-517BE164B9F7}">
      <dsp:nvSpPr>
        <dsp:cNvPr id="0" name=""/>
        <dsp:cNvSpPr/>
      </dsp:nvSpPr>
      <dsp:spPr>
        <a:xfrm>
          <a:off x="2634774" y="2410935"/>
          <a:ext cx="2501036" cy="832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ESTADO- NACIÓN</a:t>
          </a:r>
        </a:p>
      </dsp:txBody>
      <dsp:txXfrm>
        <a:off x="2634774" y="2410935"/>
        <a:ext cx="2501036" cy="832363"/>
      </dsp:txXfrm>
    </dsp:sp>
    <dsp:sp modelId="{B04CEB5E-EBBA-4554-AD0A-1630168A0B42}">
      <dsp:nvSpPr>
        <dsp:cNvPr id="0" name=""/>
        <dsp:cNvSpPr/>
      </dsp:nvSpPr>
      <dsp:spPr>
        <a:xfrm>
          <a:off x="4746" y="3710321"/>
          <a:ext cx="1664727" cy="832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POBLACION</a:t>
          </a:r>
        </a:p>
      </dsp:txBody>
      <dsp:txXfrm>
        <a:off x="4746" y="3710321"/>
        <a:ext cx="1664727" cy="832363"/>
      </dsp:txXfrm>
    </dsp:sp>
    <dsp:sp modelId="{6C7E59A6-675E-4DD2-8167-B3CC21705138}">
      <dsp:nvSpPr>
        <dsp:cNvPr id="0" name=""/>
        <dsp:cNvSpPr/>
      </dsp:nvSpPr>
      <dsp:spPr>
        <a:xfrm>
          <a:off x="2019066" y="3710321"/>
          <a:ext cx="1664727" cy="832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TERRITORIO</a:t>
          </a:r>
        </a:p>
      </dsp:txBody>
      <dsp:txXfrm>
        <a:off x="2019066" y="3710321"/>
        <a:ext cx="1664727" cy="832363"/>
      </dsp:txXfrm>
    </dsp:sp>
    <dsp:sp modelId="{396098A6-4CF6-4DB6-AE3D-89A7B7F2A0C0}">
      <dsp:nvSpPr>
        <dsp:cNvPr id="0" name=""/>
        <dsp:cNvSpPr/>
      </dsp:nvSpPr>
      <dsp:spPr>
        <a:xfrm>
          <a:off x="4033386" y="3710321"/>
          <a:ext cx="1664727" cy="832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SOBERANIA</a:t>
          </a:r>
        </a:p>
      </dsp:txBody>
      <dsp:txXfrm>
        <a:off x="4033386" y="3710321"/>
        <a:ext cx="1664727" cy="832363"/>
      </dsp:txXfrm>
    </dsp:sp>
    <dsp:sp modelId="{1B07F8CE-0AE2-48DB-B720-C1FDD9D46724}">
      <dsp:nvSpPr>
        <dsp:cNvPr id="0" name=""/>
        <dsp:cNvSpPr/>
      </dsp:nvSpPr>
      <dsp:spPr>
        <a:xfrm>
          <a:off x="6047706" y="3710321"/>
          <a:ext cx="1664727" cy="832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NORMAS</a:t>
          </a:r>
        </a:p>
      </dsp:txBody>
      <dsp:txXfrm>
        <a:off x="6047706" y="3710321"/>
        <a:ext cx="1664727" cy="832363"/>
      </dsp:txXfrm>
    </dsp:sp>
    <dsp:sp modelId="{8AF380BF-93E8-4B62-8798-9104A56EAD2C}">
      <dsp:nvSpPr>
        <dsp:cNvPr id="0" name=""/>
        <dsp:cNvSpPr/>
      </dsp:nvSpPr>
      <dsp:spPr>
        <a:xfrm>
          <a:off x="980035" y="795475"/>
          <a:ext cx="6280316" cy="832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ELEMENTOS QUE CONFORMAN EL ESTADO-NACIÓN</a:t>
          </a:r>
          <a:endParaRPr lang="es-CL" sz="2200" kern="1200" dirty="0"/>
        </a:p>
      </dsp:txBody>
      <dsp:txXfrm>
        <a:off x="980035" y="795475"/>
        <a:ext cx="6280316" cy="83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9DBA-3150-401B-BDC6-CB20378B8DF3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5C123-5B22-4E91-B180-5762F315E6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41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http://conceptodefinicion.de/soberania/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703D-6C5F-44F0-8378-CFF921FAA1EB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79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http://www.icarito.cl/2009/12/88-119-9-nacion-y-estado-2.shtml/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703D-6C5F-44F0-8378-CFF921FAA1EB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78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33DB-8E48-41D3-BEF7-FDABD24E62B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60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https://www.youtube.com/watch?v=4Tr0otuiQuU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C123-5B22-4E91-B180-5762F315E600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43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33DB-8E48-41D3-BEF7-FDABD24E62B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5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39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61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833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444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24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15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90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908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26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81F1CE-2A54-42E7-82A6-8910A251B85E}" type="datetimeFigureOut">
              <a:rPr lang="es-CL" smtClean="0"/>
              <a:t>09-06-2021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81314F0-87A4-4D44-9B02-C22696ED98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1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oaprendiendomas.blogspot.com/2011/03/italia-unida.html" TargetMode="External"/><Relationship Id="rId5" Type="http://schemas.openxmlformats.org/officeDocument/2006/relationships/image" Target="../media/image25.jpg"/><Relationship Id="rId4" Type="http://schemas.openxmlformats.org/officeDocument/2006/relationships/hyperlink" Target="https://commons.wikimedia.org/wiki/File:Otto_von_Bismarck_by_N.Repik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Tr0otuiQuU?feature=oembe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hingana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Bandera_de_Chile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udicial_Yuan" TargetMode="External"/><Relationship Id="rId7" Type="http://schemas.openxmlformats.org/officeDocument/2006/relationships/hyperlink" Target="https://www.flickr.com/photos/cuidro/3291916589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es.wikipedia.org/wiki/Poder_legislativo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DFA20A5-B436-4C29-89CF-9DC7540B4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2217" y="5488667"/>
            <a:ext cx="3632433" cy="11721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CL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CL" sz="1400" dirty="0">
                <a:solidFill>
                  <a:schemeClr val="bg1"/>
                </a:solidFill>
              </a:rPr>
              <a:t>1° Medio Historia OA 03</a:t>
            </a:r>
          </a:p>
          <a:p>
            <a:pPr>
              <a:lnSpc>
                <a:spcPct val="90000"/>
              </a:lnSpc>
            </a:pPr>
            <a:r>
              <a:rPr lang="es-CL" sz="1400" dirty="0">
                <a:solidFill>
                  <a:schemeClr val="bg1"/>
                </a:solidFill>
              </a:rPr>
              <a:t>Profesor:  Abraham López  </a:t>
            </a:r>
          </a:p>
          <a:p>
            <a:pPr>
              <a:lnSpc>
                <a:spcPct val="90000"/>
              </a:lnSpc>
            </a:pPr>
            <a:endParaRPr lang="es-CL"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A50710-8A30-47B5-9A1E-82CD71909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L" sz="5000"/>
              <a:t>Formación del Estado-nación en Europa y  América</a:t>
            </a:r>
          </a:p>
        </p:txBody>
      </p:sp>
    </p:spTree>
    <p:extLst>
      <p:ext uri="{BB962C8B-B14F-4D97-AF65-F5344CB8AC3E}">
        <p14:creationId xmlns:p14="http://schemas.microsoft.com/office/powerpoint/2010/main" val="40357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628"/>
          <a:stretch/>
        </p:blipFill>
        <p:spPr>
          <a:xfrm>
            <a:off x="20" y="1"/>
            <a:ext cx="4636301" cy="26111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r="21206"/>
          <a:stretch/>
        </p:blipFill>
        <p:spPr>
          <a:xfrm>
            <a:off x="20" y="2611818"/>
            <a:ext cx="4636301" cy="4246181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11646" b="-1"/>
          <a:stretch/>
        </p:blipFill>
        <p:spPr>
          <a:xfrm>
            <a:off x="4637862" y="10"/>
            <a:ext cx="7554138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3557" y="804520"/>
            <a:ext cx="423559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LA POBLACION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43557" y="2015733"/>
            <a:ext cx="4235595" cy="4021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E"/>
                </a:solidFill>
              </a:rPr>
              <a:t>Es el conjunto de personas que poseen la calidad de ciudadanos por vivir y actuar en un determinado territorio. Conforman una agrupación con identidad y sentido de unidad y de futuro.</a:t>
            </a:r>
          </a:p>
        </p:txBody>
      </p:sp>
    </p:spTree>
    <p:extLst>
      <p:ext uri="{BB962C8B-B14F-4D97-AF65-F5344CB8AC3E}">
        <p14:creationId xmlns:p14="http://schemas.microsoft.com/office/powerpoint/2010/main" val="173521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Cultura, historia e idioma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r="11972" b="-7"/>
          <a:stretch/>
        </p:blipFill>
        <p:spPr>
          <a:xfrm>
            <a:off x="4626546" y="1116345"/>
            <a:ext cx="2299716" cy="1476465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1490"/>
          <a:stretch/>
        </p:blipFill>
        <p:spPr>
          <a:xfrm>
            <a:off x="7082666" y="1116345"/>
            <a:ext cx="1247625" cy="147646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r="4" b="4"/>
          <a:stretch/>
        </p:blipFill>
        <p:spPr>
          <a:xfrm>
            <a:off x="4626546" y="2759736"/>
            <a:ext cx="3720651" cy="222092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r="19075" b="2"/>
          <a:stretch/>
        </p:blipFill>
        <p:spPr>
          <a:xfrm>
            <a:off x="8515859" y="1116345"/>
            <a:ext cx="2395870" cy="386617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372326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8122" y="964692"/>
            <a:ext cx="4793758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El territorio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89921-1164-45C1-A0BD-D886ED81D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1D10BB-9AE8-4E9F-9216-28410D42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1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3" y="1199626"/>
            <a:ext cx="3203253" cy="1921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A0A723-767F-431F-AD54-8BF0BBFDD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4322" y="321731"/>
            <a:ext cx="2111317" cy="2065869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D227EF-9CD8-446C-B588-658A93092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83" y="4157447"/>
            <a:ext cx="3206709" cy="2378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CBDC65-9EA1-469B-A825-5AF7F31A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4322" y="2548467"/>
            <a:ext cx="2111317" cy="2872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Mapa&#10;&#10;Descripción generada automáticament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2" y="2625755"/>
            <a:ext cx="2117677" cy="27953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438122" y="2475145"/>
            <a:ext cx="4793757" cy="34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territorio es el espacio geográfico terrestre, marítimo y aéreo, y el territorio legal conformado por los espacios que el Estado posee más allá de sus fronteras, como es el caso de las embajadas, los aviones y los barcos, tanto de guerra como comerciales o mercantes.</a:t>
            </a:r>
          </a:p>
        </p:txBody>
      </p:sp>
    </p:spTree>
    <p:extLst>
      <p:ext uri="{BB962C8B-B14F-4D97-AF65-F5344CB8AC3E}">
        <p14:creationId xmlns:p14="http://schemas.microsoft.com/office/powerpoint/2010/main" val="71074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61"/>
            <a:ext cx="12192000" cy="3431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CL" sz="2400">
                <a:solidFill>
                  <a:schemeClr val="bg1"/>
                </a:solidFill>
              </a:rPr>
              <a:t>La soberanía</a:t>
            </a:r>
          </a:p>
        </p:txBody>
      </p:sp>
      <p:pic>
        <p:nvPicPr>
          <p:cNvPr id="6" name="Imagen 5" descr="Un hombre vestido de militar&#10;&#10;Descripción generada automáticamente con confianza medi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r="7206" b="-2"/>
          <a:stretch/>
        </p:blipFill>
        <p:spPr>
          <a:xfrm>
            <a:off x="20" y="10"/>
            <a:ext cx="4059916" cy="3426751"/>
          </a:xfrm>
          <a:prstGeom prst="rect">
            <a:avLst/>
          </a:prstGeom>
        </p:spPr>
      </p:pic>
      <p:pic>
        <p:nvPicPr>
          <p:cNvPr id="4" name="Imagen 3" descr="Vista aérea de una ciudad&#10;&#10;Descripción generada automáticament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10986" b="4"/>
          <a:stretch/>
        </p:blipFill>
        <p:spPr>
          <a:xfrm>
            <a:off x="4059936" y="10"/>
            <a:ext cx="4066032" cy="3426751"/>
          </a:xfrm>
          <a:prstGeom prst="rect">
            <a:avLst/>
          </a:prstGeom>
        </p:spPr>
      </p:pic>
      <p:pic>
        <p:nvPicPr>
          <p:cNvPr id="5" name="Imagen 4" descr="Una torre de un edificio&#10;&#10;Descripción generada automáticament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3518"/>
          <a:stretch/>
        </p:blipFill>
        <p:spPr>
          <a:xfrm>
            <a:off x="8119872" y="-1"/>
            <a:ext cx="4072128" cy="3429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pPr algn="just"/>
            <a:r>
              <a:rPr lang="es-CL" dirty="0">
                <a:solidFill>
                  <a:schemeClr val="bg1"/>
                </a:solidFill>
              </a:rPr>
              <a:t>Capacidad del Estado de tomar decisiones y hacerlas ejecutar dentro del territorio que le es propio, así como también de establecer relaciones de igualdad jurídica con otros estados de la comunidad internacional de la cual forma parte.</a:t>
            </a:r>
          </a:p>
        </p:txBody>
      </p:sp>
    </p:spTree>
    <p:extLst>
      <p:ext uri="{BB962C8B-B14F-4D97-AF65-F5344CB8AC3E}">
        <p14:creationId xmlns:p14="http://schemas.microsoft.com/office/powerpoint/2010/main" val="317874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8122" y="964692"/>
            <a:ext cx="4793758" cy="1188720"/>
          </a:xfrm>
        </p:spPr>
        <p:txBody>
          <a:bodyPr>
            <a:normAutofit/>
          </a:bodyPr>
          <a:lstStyle/>
          <a:p>
            <a:r>
              <a:rPr lang="es-CL" dirty="0"/>
              <a:t>Las normas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A89921-1164-45C1-A0BD-D886ED81D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1D10BB-9AE8-4E9F-9216-28410D42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1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a caricatura de una persona&#10;&#10;Descripción generada automáticamente con confianza m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2" y="1028614"/>
            <a:ext cx="2880360" cy="22610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A0A723-767F-431F-AD54-8BF0BBFDD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4322" y="321731"/>
            <a:ext cx="2111317" cy="2065869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D227EF-9CD8-446C-B588-658A93092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83" y="4157447"/>
            <a:ext cx="3206709" cy="2378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CBDC65-9EA1-469B-A825-5AF7F31A2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4322" y="2548467"/>
            <a:ext cx="2111317" cy="2872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Texto&#10;&#10;Descripción generada automáticamen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50" y="2724238"/>
            <a:ext cx="1783661" cy="252107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8122" y="2475145"/>
            <a:ext cx="4793757" cy="3409259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El conjunto de normas se refiere a un cuerpo legal que regula el accionar de los individuos que componen la población. La norma es una regla a la que se debe ajustar una acción o conducta, que manda, permite y prohíbe, y que está orientada desde un valor.</a:t>
            </a:r>
          </a:p>
        </p:txBody>
      </p:sp>
    </p:spTree>
    <p:extLst>
      <p:ext uri="{BB962C8B-B14F-4D97-AF65-F5344CB8AC3E}">
        <p14:creationId xmlns:p14="http://schemas.microsoft.com/office/powerpoint/2010/main" val="324066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>
                <a:solidFill>
                  <a:srgbClr val="404040"/>
                </a:solidFill>
              </a:rPr>
              <a:t>¿Qué elementos o características de tu vida cotidiana consideras que te hacen sentir perteneciente a una nación? Nombra al menos 4 y justifica tu elección argumentando con los contenidos de esta lección.</a:t>
            </a:r>
          </a:p>
          <a:p>
            <a:pPr marL="0" indent="0">
              <a:buNone/>
            </a:pPr>
            <a:endParaRPr lang="es-CL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A8E2B-6BB5-4FE2-9FAC-C3C17CDC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76" y="267282"/>
            <a:ext cx="9875520" cy="1356360"/>
          </a:xfrm>
        </p:spPr>
        <p:txBody>
          <a:bodyPr/>
          <a:lstStyle/>
          <a:p>
            <a:r>
              <a:rPr lang="es-ES" dirty="0"/>
              <a:t>En Europa…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BA5E7-15FA-48C4-A51B-D23FF8DA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87" y="2259644"/>
            <a:ext cx="7657730" cy="362122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Se desarrolló y expandió del nacionalismo.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Algunos  de los principales procesos generados por esta expansión del nacionalismo fueron: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Unificación de Italia y Alemania (1849-1871)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Esta se dio gracias 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Difusión de ideas liberales: A partir de la ocupación del Imperio napoleónico, las ideas liberales comenzaron a difundirse entre la población.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 descr="Imagen que contiene vistiendo, hombre, tabla, cuero&#10;&#10;Descripción generada automáticamente">
            <a:extLst>
              <a:ext uri="{FF2B5EF4-FFF2-40B4-BE49-F238E27FC236}">
                <a16:creationId xmlns:a16="http://schemas.microsoft.com/office/drawing/2014/main" id="{A6346ED9-FEF8-4C19-AC65-9E86E733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90538" y="3451649"/>
            <a:ext cx="1607506" cy="27152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EBA02B-308F-40B2-ADBB-AD82B254459D}"/>
              </a:ext>
            </a:extLst>
          </p:cNvPr>
          <p:cNvSpPr txBox="1"/>
          <p:nvPr/>
        </p:nvSpPr>
        <p:spPr>
          <a:xfrm>
            <a:off x="8946481" y="6129389"/>
            <a:ext cx="2695621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Otto </a:t>
            </a:r>
            <a:r>
              <a:rPr lang="es-ES" sz="1400" dirty="0" err="1"/>
              <a:t>Von</a:t>
            </a:r>
            <a:r>
              <a:rPr lang="es-ES" sz="1400" dirty="0"/>
              <a:t> Bismark, Canciller de Alemania durante la unificación </a:t>
            </a:r>
          </a:p>
        </p:txBody>
      </p:sp>
      <p:pic>
        <p:nvPicPr>
          <p:cNvPr id="8" name="Imagen 7" descr="Imagen que contiene hombre, persona, interior, corbata&#10;&#10;Descripción generada automáticamente">
            <a:extLst>
              <a:ext uri="{FF2B5EF4-FFF2-40B4-BE49-F238E27FC236}">
                <a16:creationId xmlns:a16="http://schemas.microsoft.com/office/drawing/2014/main" id="{A2C482EA-CCFF-47D4-8039-86CD81046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65264" y="133594"/>
            <a:ext cx="2286000" cy="304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840E63A-45C2-454B-B796-0E090A07209D}"/>
              </a:ext>
            </a:extLst>
          </p:cNvPr>
          <p:cNvSpPr txBox="1"/>
          <p:nvPr/>
        </p:nvSpPr>
        <p:spPr>
          <a:xfrm>
            <a:off x="8979446" y="3008045"/>
            <a:ext cx="2807086" cy="430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Camilo </a:t>
            </a:r>
            <a:r>
              <a:rPr lang="es-ES" sz="1100" dirty="0" err="1"/>
              <a:t>Benso</a:t>
            </a:r>
            <a:r>
              <a:rPr lang="es-ES" sz="1100" dirty="0"/>
              <a:t>, Jefe de gobierno de Italia durante su unificación territorial</a:t>
            </a:r>
          </a:p>
        </p:txBody>
      </p:sp>
    </p:spTree>
    <p:extLst>
      <p:ext uri="{BB962C8B-B14F-4D97-AF65-F5344CB8AC3E}">
        <p14:creationId xmlns:p14="http://schemas.microsoft.com/office/powerpoint/2010/main" val="16224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18937-AFC1-4D95-9BF7-2D224AD1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49" y="209840"/>
            <a:ext cx="9875520" cy="1356360"/>
          </a:xfrm>
        </p:spPr>
        <p:txBody>
          <a:bodyPr/>
          <a:lstStyle/>
          <a:p>
            <a:r>
              <a:rPr lang="es-ES" dirty="0"/>
              <a:t>Influencia del romanticismo: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F48C46-09D4-4E75-B9E3-057384094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57" y="1690796"/>
            <a:ext cx="3172898" cy="40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74C6216-608E-4B8D-A745-4759FF63DE74}"/>
              </a:ext>
            </a:extLst>
          </p:cNvPr>
          <p:cNvSpPr/>
          <p:nvPr/>
        </p:nvSpPr>
        <p:spPr>
          <a:xfrm>
            <a:off x="0" y="2076107"/>
            <a:ext cx="59223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Este movimiento artístico consideró el individualismo y el ideal de libertad de la ilustración, pero le dio un enfoque sentimental en lugar de racional.</a:t>
            </a:r>
          </a:p>
          <a:p>
            <a:pPr algn="just"/>
            <a:r>
              <a:rPr lang="es-ES" dirty="0"/>
              <a:t>Se valoró la identidad individual, la vida medieval, el nacionalismo.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F5AB1-66F8-4E3F-8B44-F8061D9F5540}"/>
              </a:ext>
            </a:extLst>
          </p:cNvPr>
          <p:cNvSpPr/>
          <p:nvPr/>
        </p:nvSpPr>
        <p:spPr>
          <a:xfrm>
            <a:off x="6041357" y="5819180"/>
            <a:ext cx="32781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b="0" i="1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El caminante sobre el mar de nubes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1818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de 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Caspar David Friedrich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24606D1-F670-40FB-9CEE-CABFA1291B45}"/>
              </a:ext>
            </a:extLst>
          </p:cNvPr>
          <p:cNvSpPr txBox="1">
            <a:spLocks/>
          </p:cNvSpPr>
          <p:nvPr/>
        </p:nvSpPr>
        <p:spPr>
          <a:xfrm>
            <a:off x="0" y="3718675"/>
            <a:ext cx="5719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El apoyo de la burguesía: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38CBA8-0419-4A7E-8611-D21067CBF931}"/>
              </a:ext>
            </a:extLst>
          </p:cNvPr>
          <p:cNvSpPr txBox="1"/>
          <p:nvPr/>
        </p:nvSpPr>
        <p:spPr>
          <a:xfrm>
            <a:off x="73294" y="5120404"/>
            <a:ext cx="557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unificación de territorios era beneficiosa para los negocios y el intercambio comercial que realizaban, por lo que financiaron muchas de las campañas de expansión territorial.</a:t>
            </a:r>
          </a:p>
        </p:txBody>
      </p:sp>
      <p:pic>
        <p:nvPicPr>
          <p:cNvPr id="3" name="Elementos multimedia en línea 2" title="Beethoven - Moonlight Sonata (FULL)">
            <a:hlinkClick r:id="" action="ppaction://media"/>
            <a:extLst>
              <a:ext uri="{FF2B5EF4-FFF2-40B4-BE49-F238E27FC236}">
                <a16:creationId xmlns:a16="http://schemas.microsoft.com/office/drawing/2014/main" id="{DC01034F-7F63-4658-952F-FAA4F35F43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333293" y="1690796"/>
            <a:ext cx="2706307" cy="202973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6A29E3-2414-4AFF-AB8B-ECB5450FC221}"/>
              </a:ext>
            </a:extLst>
          </p:cNvPr>
          <p:cNvSpPr/>
          <p:nvPr/>
        </p:nvSpPr>
        <p:spPr>
          <a:xfrm>
            <a:off x="9351222" y="3917576"/>
            <a:ext cx="2688378" cy="1452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romanticismo se expresó en diversas áreas, en el caso de la música uno de sus principales exponentes fue Beethoven</a:t>
            </a:r>
          </a:p>
        </p:txBody>
      </p:sp>
    </p:spTree>
    <p:extLst>
      <p:ext uri="{BB962C8B-B14F-4D97-AF65-F5344CB8AC3E}">
        <p14:creationId xmlns:p14="http://schemas.microsoft.com/office/powerpoint/2010/main" val="26886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85459-ADC6-4E79-BA78-4EA0BB3A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967" y="393304"/>
            <a:ext cx="6239540" cy="1188720"/>
          </a:xfrm>
        </p:spPr>
        <p:txBody>
          <a:bodyPr/>
          <a:lstStyle/>
          <a:p>
            <a:r>
              <a:rPr lang="es-ES" dirty="0"/>
              <a:t>En América latina…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3BBE2-49A5-4C1A-BE77-E42D67F85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1965959"/>
            <a:ext cx="6431381" cy="45749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000" b="1" dirty="0"/>
              <a:t>Debate entre centralismo y federalismo: </a:t>
            </a:r>
            <a:r>
              <a:rPr lang="es-ES" sz="2000" dirty="0"/>
              <a:t>se debió definir la forma en que se administrarían los nuevos Estados-nación.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000" b="1" dirty="0"/>
              <a:t>Conflictos entre las nuevas naciones: </a:t>
            </a:r>
            <a:r>
              <a:rPr lang="es-ES" sz="2000" dirty="0"/>
              <a:t>Existieron disputas por territorios, deudas económicas, etc.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000" b="1" dirty="0"/>
              <a:t>Intervenciones extranjeras: </a:t>
            </a:r>
            <a:r>
              <a:rPr lang="es-ES" sz="2000" dirty="0"/>
              <a:t>Durante sus primeros años, las republicas latinoamericanas estuvieron expuestas a la intervención política y militar extranjera, como es el caso de España en Perú o EE.UU en México.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000" b="1" dirty="0"/>
              <a:t>Diferencias étnicas y culturales: </a:t>
            </a:r>
            <a:r>
              <a:rPr lang="es-ES" sz="2000" dirty="0"/>
              <a:t>La diversidad de etnias existentes en el territorio impulsaron conflictos de diversa índole.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A098985-7F20-4B82-B43A-614113509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52" y="-12759"/>
            <a:ext cx="3564386" cy="67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66671-610F-479F-9D94-03F76764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532" y="117404"/>
            <a:ext cx="7729728" cy="1188720"/>
          </a:xfrm>
        </p:spPr>
        <p:txBody>
          <a:bodyPr/>
          <a:lstStyle/>
          <a:p>
            <a:r>
              <a:rPr lang="es-ES" dirty="0"/>
              <a:t>Conformación del Estado-nación en Chile</a:t>
            </a:r>
          </a:p>
        </p:txBody>
      </p:sp>
      <p:pic>
        <p:nvPicPr>
          <p:cNvPr id="5" name="Marcador de contenido 4" descr="Imagen que contiene exterior, montaña, roca, parado&#10;&#10;Descripción generada automáticamente">
            <a:extLst>
              <a:ext uri="{FF2B5EF4-FFF2-40B4-BE49-F238E27FC236}">
                <a16:creationId xmlns:a16="http://schemas.microsoft.com/office/drawing/2014/main" id="{4F242F0A-36C7-41F2-BA51-3FC5FC252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90687"/>
            <a:ext cx="6336900" cy="435133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235680-2556-4FF9-A34C-EAEFDEB9CF95}"/>
              </a:ext>
            </a:extLst>
          </p:cNvPr>
          <p:cNvSpPr txBox="1"/>
          <p:nvPr/>
        </p:nvSpPr>
        <p:spPr>
          <a:xfrm>
            <a:off x="838200" y="6042026"/>
            <a:ext cx="633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Lámina Una chingana. En: Gay C. (1854). Atlas de la historia física y política de Chile. Paris, Francia: </a:t>
            </a:r>
            <a:r>
              <a:rPr lang="es-ES" sz="900" dirty="0" err="1"/>
              <a:t>O,renta</a:t>
            </a:r>
            <a:r>
              <a:rPr lang="es-ES" sz="900" dirty="0"/>
              <a:t> de </a:t>
            </a:r>
            <a:r>
              <a:rPr lang="es-ES" sz="900" dirty="0" err="1"/>
              <a:t>E.Thunos</a:t>
            </a:r>
            <a:endParaRPr lang="es-ES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1B1DFD-129A-4BC9-B486-B85D85B47A44}"/>
              </a:ext>
            </a:extLst>
          </p:cNvPr>
          <p:cNvSpPr txBox="1"/>
          <p:nvPr/>
        </p:nvSpPr>
        <p:spPr>
          <a:xfrm>
            <a:off x="7757556" y="2019697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¿Con qué espacio o celebración actual podrías comparar el de la imagen anterior?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¿Qué elementos del espacio crees que fomentan el sentimiento de nación?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¿Cómo crees que fue el proceso de configuración de la idea de nación en Chile?</a:t>
            </a:r>
          </a:p>
        </p:txBody>
      </p:sp>
    </p:spTree>
    <p:extLst>
      <p:ext uri="{BB962C8B-B14F-4D97-AF65-F5344CB8AC3E}">
        <p14:creationId xmlns:p14="http://schemas.microsoft.com/office/powerpoint/2010/main" val="1396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C15C35-5047-4F29-830B-D2F7F25A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s-CL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9AAFD7-7F0C-4147-9A13-2D3DABF1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es-CL" sz="2800" dirty="0">
                <a:solidFill>
                  <a:srgbClr val="404040"/>
                </a:solidFill>
              </a:rPr>
              <a:t>Explicar los procesos de surgimiento de Estado-nación durante el siglo XIX considerando los casos latinoamericanos y europeos.</a:t>
            </a:r>
          </a:p>
        </p:txBody>
      </p:sp>
    </p:spTree>
    <p:extLst>
      <p:ext uri="{BB962C8B-B14F-4D97-AF65-F5344CB8AC3E}">
        <p14:creationId xmlns:p14="http://schemas.microsoft.com/office/powerpoint/2010/main" val="81009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E919B-679E-4F80-97AA-780A94DE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5477"/>
            <a:ext cx="6855781" cy="1356360"/>
          </a:xfrm>
        </p:spPr>
        <p:txBody>
          <a:bodyPr>
            <a:normAutofit fontScale="90000"/>
          </a:bodyPr>
          <a:lstStyle/>
          <a:p>
            <a:r>
              <a:rPr lang="es-ES" dirty="0"/>
              <a:t>Desafíos para la organización de la republica en Chile.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4FA89-8AD3-4480-B130-1C2364012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Conciliar distintas visiones políticas</a:t>
            </a:r>
          </a:p>
          <a:p>
            <a:endParaRPr lang="es-ES" dirty="0"/>
          </a:p>
          <a:p>
            <a:r>
              <a:rPr lang="es-ES" dirty="0"/>
              <a:t>Conseguir una situación económica estable</a:t>
            </a:r>
          </a:p>
          <a:p>
            <a:endParaRPr lang="es-ES" dirty="0"/>
          </a:p>
          <a:p>
            <a:r>
              <a:rPr lang="es-ES" dirty="0"/>
              <a:t>Conformar una identidad propia.</a:t>
            </a:r>
          </a:p>
          <a:p>
            <a:endParaRPr lang="es-ES" dirty="0"/>
          </a:p>
          <a:p>
            <a:r>
              <a:rPr lang="es-ES" dirty="0"/>
              <a:t>Defender el territorio nacional.</a:t>
            </a:r>
          </a:p>
        </p:txBody>
      </p:sp>
      <p:pic>
        <p:nvPicPr>
          <p:cNvPr id="8" name="Imagen 7" descr="Imagen que contiene firmar, amarillo, exterior, señal&#10;&#10;Descripción generada automáticamente">
            <a:extLst>
              <a:ext uri="{FF2B5EF4-FFF2-40B4-BE49-F238E27FC236}">
                <a16:creationId xmlns:a16="http://schemas.microsoft.com/office/drawing/2014/main" id="{F6FED200-0E60-4E61-A632-3603D0AB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51" y="1759007"/>
            <a:ext cx="3414227" cy="17924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n 9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14DCE4F0-1A01-48FD-89E0-096554A7E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57152" y="3819848"/>
            <a:ext cx="3414228" cy="227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B9BC2D-DF56-45D2-A425-636A1A576C81}"/>
              </a:ext>
            </a:extLst>
          </p:cNvPr>
          <p:cNvSpPr txBox="1"/>
          <p:nvPr/>
        </p:nvSpPr>
        <p:spPr>
          <a:xfrm>
            <a:off x="7627068" y="6173191"/>
            <a:ext cx="387439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Bandera de la República de Chile (1817)</a:t>
            </a:r>
          </a:p>
        </p:txBody>
      </p:sp>
    </p:spTree>
    <p:extLst>
      <p:ext uri="{BB962C8B-B14F-4D97-AF65-F5344CB8AC3E}">
        <p14:creationId xmlns:p14="http://schemas.microsoft.com/office/powerpoint/2010/main" val="8712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E0DD5-34E5-458E-8BBF-8C6AE8BF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23" y="17876"/>
            <a:ext cx="10353761" cy="1326321"/>
          </a:xfrm>
        </p:spPr>
        <p:txBody>
          <a:bodyPr/>
          <a:lstStyle/>
          <a:p>
            <a:r>
              <a:rPr lang="es-ES" dirty="0"/>
              <a:t>La Aristocracia Chilena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E1F93-C237-4A35-99D5-A60A8118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03" y="1686795"/>
            <a:ext cx="5855563" cy="4758055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Grupo social que concentra el poder político y económico.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Habían encabezado el proceso de independencia, como un medio para consolidar su poder en el contexto local.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Eran de origen criollo y sus familias, a pesar de su origen español, tenían una larga tradición en Chile.</a:t>
            </a:r>
          </a:p>
          <a:p>
            <a:pPr algn="just"/>
            <a:r>
              <a:rPr lang="es-ES" dirty="0"/>
              <a:t>Se caracterizan por una profunda admiración al mundo europeo.</a:t>
            </a:r>
          </a:p>
        </p:txBody>
      </p:sp>
      <p:pic>
        <p:nvPicPr>
          <p:cNvPr id="5" name="Imagen 4" descr="Imagen que contiene interior, viejo, foto, tabla&#10;&#10;Descripción generada automáticamente">
            <a:extLst>
              <a:ext uri="{FF2B5EF4-FFF2-40B4-BE49-F238E27FC236}">
                <a16:creationId xmlns:a16="http://schemas.microsoft.com/office/drawing/2014/main" id="{5BFE4148-6357-4AF2-8694-337FFB87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353" y="1686795"/>
            <a:ext cx="4162829" cy="38773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9D5CBB-F7B1-4791-A3F2-279CA310B1F3}"/>
              </a:ext>
            </a:extLst>
          </p:cNvPr>
          <p:cNvSpPr txBox="1"/>
          <p:nvPr/>
        </p:nvSpPr>
        <p:spPr>
          <a:xfrm>
            <a:off x="7233873" y="5576540"/>
            <a:ext cx="4537823" cy="671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Emiliano Subercaseaux, El baile de Santiago.</a:t>
            </a:r>
          </a:p>
        </p:txBody>
      </p:sp>
    </p:spTree>
    <p:extLst>
      <p:ext uri="{BB962C8B-B14F-4D97-AF65-F5344CB8AC3E}">
        <p14:creationId xmlns:p14="http://schemas.microsoft.com/office/powerpoint/2010/main" val="538110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A9BF6-9475-4950-A106-075836F4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237" y="175645"/>
            <a:ext cx="5023585" cy="1325563"/>
          </a:xfrm>
        </p:spPr>
        <p:txBody>
          <a:bodyPr/>
          <a:lstStyle/>
          <a:p>
            <a:r>
              <a:rPr lang="es-ES" dirty="0"/>
              <a:t>Facciones Políticas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8EF00BC-11A5-4266-93E6-750066F9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53" y="1743368"/>
            <a:ext cx="1635492" cy="41227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marL="0" indent="0" algn="ctr">
              <a:buNone/>
            </a:pPr>
            <a:r>
              <a:rPr lang="es-CL" sz="2000" b="1" dirty="0"/>
              <a:t>CONSERVADOR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9E1309-06F4-4C9C-8BFF-39ECE13861FE}"/>
              </a:ext>
            </a:extLst>
          </p:cNvPr>
          <p:cNvSpPr/>
          <p:nvPr/>
        </p:nvSpPr>
        <p:spPr>
          <a:xfrm>
            <a:off x="4040285" y="1743368"/>
            <a:ext cx="1711162" cy="4122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CL" sz="2200" b="1" dirty="0"/>
              <a:t>LIBERAL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BA36E3-A51A-407E-B636-EB45177220A2}"/>
              </a:ext>
            </a:extLst>
          </p:cNvPr>
          <p:cNvSpPr/>
          <p:nvPr/>
        </p:nvSpPr>
        <p:spPr>
          <a:xfrm>
            <a:off x="838200" y="1570113"/>
            <a:ext cx="2437079" cy="1519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PIPIOLOS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 Representaban las ideas liberales.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-Buscaban cambios profundos.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E7D6E8-6284-4CB8-9BAF-F4E574BC2282}"/>
              </a:ext>
            </a:extLst>
          </p:cNvPr>
          <p:cNvSpPr/>
          <p:nvPr/>
        </p:nvSpPr>
        <p:spPr>
          <a:xfrm>
            <a:off x="838200" y="4350920"/>
            <a:ext cx="2437079" cy="162388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FEDERALISTAS: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-Partidarios de un sistema Federalista similar al de EE.UU</a:t>
            </a:r>
            <a:r>
              <a:rPr lang="es-CL" dirty="0"/>
              <a:t>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B488BDF-52BA-41BB-8986-3B72C81A6F13}"/>
              </a:ext>
            </a:extLst>
          </p:cNvPr>
          <p:cNvSpPr/>
          <p:nvPr/>
        </p:nvSpPr>
        <p:spPr>
          <a:xfrm>
            <a:off x="8489764" y="1501208"/>
            <a:ext cx="3484063" cy="15195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PELUCONES: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-Grupo Conservador.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-Apoyaban un régimen autoritario.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-Respeto por las tradiciones.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8552B8E-D939-422E-8820-CBD2B1F2DE32}"/>
              </a:ext>
            </a:extLst>
          </p:cNvPr>
          <p:cNvSpPr/>
          <p:nvPr/>
        </p:nvSpPr>
        <p:spPr>
          <a:xfrm>
            <a:off x="8507161" y="4582636"/>
            <a:ext cx="3466666" cy="168340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>
                <a:solidFill>
                  <a:schemeClr val="tx1"/>
                </a:solidFill>
              </a:rPr>
              <a:t>ESTANQUEROS: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-Importancia del orden.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-Estado fuerte y centralizado.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-Primacía del poder ejecutivo</a:t>
            </a:r>
          </a:p>
        </p:txBody>
      </p:sp>
    </p:spTree>
    <p:extLst>
      <p:ext uri="{BB962C8B-B14F-4D97-AF65-F5344CB8AC3E}">
        <p14:creationId xmlns:p14="http://schemas.microsoft.com/office/powerpoint/2010/main" val="4134570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CC47E37-4122-4802-81BD-88C4D554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10989"/>
            <a:ext cx="11052742" cy="6847011"/>
          </a:xfrm>
        </p:spPr>
      </p:pic>
    </p:spTree>
    <p:extLst>
      <p:ext uri="{BB962C8B-B14F-4D97-AF65-F5344CB8AC3E}">
        <p14:creationId xmlns:p14="http://schemas.microsoft.com/office/powerpoint/2010/main" val="123644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86526-BAD1-4A8A-A063-9AA0CF61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37798"/>
            <a:ext cx="7729728" cy="1188720"/>
          </a:xfrm>
        </p:spPr>
        <p:txBody>
          <a:bodyPr/>
          <a:lstStyle/>
          <a:p>
            <a:r>
              <a:rPr lang="es-CL" dirty="0"/>
              <a:t>ENSAYOS CONSTITUCIONALES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BA867-42D2-4EA9-8850-5649F7F7E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Considerando lo visto en clases: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¿Cuáles crees que fueron los principales puntos de debate entre las facciones de la aristocracia chilena?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¿Qué elementos de la época podrían haber sido dejados de lado por este grupo?</a:t>
            </a:r>
          </a:p>
        </p:txBody>
      </p:sp>
    </p:spTree>
    <p:extLst>
      <p:ext uri="{BB962C8B-B14F-4D97-AF65-F5344CB8AC3E}">
        <p14:creationId xmlns:p14="http://schemas.microsoft.com/office/powerpoint/2010/main" val="267658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482" y="2317903"/>
            <a:ext cx="4090349" cy="2760811"/>
          </a:xfrm>
        </p:spPr>
        <p:txBody>
          <a:bodyPr>
            <a:normAutofit/>
          </a:bodyPr>
          <a:lstStyle/>
          <a:p>
            <a:r>
              <a:rPr lang="es-CL" sz="3000" dirty="0">
                <a:solidFill>
                  <a:schemeClr val="tx1"/>
                </a:solidFill>
              </a:rPr>
              <a:t>CONTEXTO </a:t>
            </a:r>
            <a:br>
              <a:rPr lang="es-CL" sz="3000" dirty="0">
                <a:solidFill>
                  <a:schemeClr val="tx1"/>
                </a:solidFill>
              </a:rPr>
            </a:br>
            <a:r>
              <a:rPr lang="es-CL" sz="3000" dirty="0">
                <a:solidFill>
                  <a:schemeClr val="tx1"/>
                </a:solidFill>
              </a:rPr>
              <a:t>DEL </a:t>
            </a:r>
            <a:br>
              <a:rPr lang="es-CL" sz="3000" dirty="0">
                <a:solidFill>
                  <a:schemeClr val="tx1"/>
                </a:solidFill>
              </a:rPr>
            </a:br>
            <a:r>
              <a:rPr lang="es-CL" sz="3000" dirty="0">
                <a:solidFill>
                  <a:schemeClr val="tx1"/>
                </a:solidFill>
              </a:rPr>
              <a:t>SURGIMIENTO DE LOS </a:t>
            </a:r>
            <a:br>
              <a:rPr lang="es-CL" sz="3000" dirty="0">
                <a:solidFill>
                  <a:schemeClr val="tx1"/>
                </a:solidFill>
              </a:rPr>
            </a:br>
            <a:r>
              <a:rPr lang="es-CL" sz="3000" dirty="0">
                <a:solidFill>
                  <a:schemeClr val="tx1"/>
                </a:solidFill>
              </a:rPr>
              <a:t>ESTADO-NACION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CL" sz="1900" dirty="0"/>
              <a:t>DEBILITAMIENTO Y CAIDA DEL ORDEN FEUDAL</a:t>
            </a:r>
          </a:p>
          <a:p>
            <a:pPr>
              <a:lnSpc>
                <a:spcPct val="110000"/>
              </a:lnSpc>
            </a:pPr>
            <a:endParaRPr lang="es-CL" sz="1900" dirty="0"/>
          </a:p>
          <a:p>
            <a:pPr>
              <a:lnSpc>
                <a:spcPct val="110000"/>
              </a:lnSpc>
            </a:pPr>
            <a:r>
              <a:rPr lang="es-CL" sz="1900" dirty="0"/>
              <a:t>NUEVA FORMA DE ORGANIZACIÓN : ESTADOS-NACIONALES </a:t>
            </a:r>
          </a:p>
          <a:p>
            <a:pPr>
              <a:lnSpc>
                <a:spcPct val="110000"/>
              </a:lnSpc>
            </a:pPr>
            <a:endParaRPr lang="es-CL" sz="1900" dirty="0"/>
          </a:p>
          <a:p>
            <a:pPr>
              <a:lnSpc>
                <a:spcPct val="110000"/>
              </a:lnSpc>
            </a:pPr>
            <a:r>
              <a:rPr lang="es-CL" sz="1900" dirty="0"/>
              <a:t>COMIENZAN FORMALMENTE EN EL S.XVII EN FRANCIA (TRATADO DE WESTFALIA QUE REDEFINE EL ORDEN TERRITORIAL EN EUROPA)</a:t>
            </a:r>
          </a:p>
          <a:p>
            <a:pPr>
              <a:lnSpc>
                <a:spcPct val="110000"/>
              </a:lnSpc>
            </a:pPr>
            <a:endParaRPr lang="es-CL" sz="1900" dirty="0"/>
          </a:p>
          <a:p>
            <a:pPr>
              <a:lnSpc>
                <a:spcPct val="110000"/>
              </a:lnSpc>
            </a:pPr>
            <a:r>
              <a:rPr lang="es-CL" sz="1900" dirty="0"/>
              <a:t>SE PERFECCIONAN Y MASIFICAN A LO LARGO DE LOS S.XVII, XVIII Y XIX, SUSTENTADOS EN LOS PROCESOS DE REVOLUCIÓN LIBERAL / BURGUESA.</a:t>
            </a:r>
          </a:p>
          <a:p>
            <a:pPr>
              <a:lnSpc>
                <a:spcPct val="110000"/>
              </a:lnSpc>
            </a:pPr>
            <a:endParaRPr lang="es-CL" sz="1900" dirty="0"/>
          </a:p>
        </p:txBody>
      </p:sp>
    </p:spTree>
    <p:extLst>
      <p:ext uri="{BB962C8B-B14F-4D97-AF65-F5344CB8AC3E}">
        <p14:creationId xmlns:p14="http://schemas.microsoft.com/office/powerpoint/2010/main" val="14996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8865" y="2084679"/>
            <a:ext cx="9268003" cy="1657327"/>
          </a:xfrm>
        </p:spPr>
        <p:txBody>
          <a:bodyPr/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590">
            <a:off x="246068" y="3273384"/>
            <a:ext cx="4371213" cy="25546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09" y="4498291"/>
            <a:ext cx="4180056" cy="23597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7964">
            <a:off x="4687330" y="1943899"/>
            <a:ext cx="3331072" cy="17794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203" y="2833631"/>
            <a:ext cx="3289524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68270" y="506331"/>
            <a:ext cx="6144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7200" dirty="0">
                <a:latin typeface="Agency FB" panose="020B0503020202020204" pitchFamily="34" charset="0"/>
              </a:rPr>
              <a:t>¿QUE ES LA NACIÓN?</a:t>
            </a:r>
          </a:p>
        </p:txBody>
      </p:sp>
    </p:spTree>
    <p:extLst>
      <p:ext uri="{BB962C8B-B14F-4D97-AF65-F5344CB8AC3E}">
        <p14:creationId xmlns:p14="http://schemas.microsoft.com/office/powerpoint/2010/main" val="394171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6496" y="1325024"/>
            <a:ext cx="9603275" cy="1049235"/>
          </a:xfrm>
        </p:spPr>
        <p:txBody>
          <a:bodyPr/>
          <a:lstStyle/>
          <a:p>
            <a:r>
              <a:rPr lang="es-CL" dirty="0"/>
              <a:t>nación: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6496" y="2758435"/>
            <a:ext cx="4841783" cy="3450613"/>
          </a:xfrm>
        </p:spPr>
        <p:txBody>
          <a:bodyPr/>
          <a:lstStyle/>
          <a:p>
            <a:r>
              <a:rPr lang="es-CL" sz="2800" dirty="0"/>
              <a:t>NACIÓN: </a:t>
            </a:r>
            <a:r>
              <a:rPr lang="es-CL" dirty="0"/>
              <a:t> </a:t>
            </a:r>
            <a:r>
              <a:rPr lang="es-CL" sz="2400" dirty="0"/>
              <a:t>CONJUNTO DE PERSONAS QUE SE SIENTEN VINCULADAS POR UNA CULTURA, HISTORIA (ORIGEN), IDIOMA O TRADICIÓN EN COMÚN.</a:t>
            </a:r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011EB10-BF06-46F9-9660-47D20BD33658}"/>
              </a:ext>
            </a:extLst>
          </p:cNvPr>
          <p:cNvSpPr txBox="1"/>
          <p:nvPr/>
        </p:nvSpPr>
        <p:spPr>
          <a:xfrm>
            <a:off x="7214862" y="2758435"/>
            <a:ext cx="3882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ALGUNOS EJEMPLO DE NACIÓN 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NACIÓN JUDIA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NACIÓN MAPUCHE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NACIÓN CHILENA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66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6630E-359D-4DBB-BD08-909E3748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66" y="1607067"/>
            <a:ext cx="3530157" cy="715890"/>
          </a:xfrm>
        </p:spPr>
        <p:txBody>
          <a:bodyPr>
            <a:normAutofit fontScale="90000"/>
          </a:bodyPr>
          <a:lstStyle/>
          <a:p>
            <a:r>
              <a:rPr lang="es-ES" dirty="0"/>
              <a:t>Estado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71B84F-E00B-413F-8BD6-5CB7561A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466" y="2809130"/>
            <a:ext cx="3526523" cy="2470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s-CL" dirty="0"/>
              <a:t>ESTADO: </a:t>
            </a:r>
            <a:r>
              <a:rPr lang="es-CL" u="sng" dirty="0"/>
              <a:t>Entidad política </a:t>
            </a:r>
            <a:r>
              <a:rPr lang="es-CL" dirty="0"/>
              <a:t>definida por tener un territorio claramente delimitado, una población constante y un gobierno. En el caso de los Estados Nacionales, Estado y Nación coinciden territorialmente.</a:t>
            </a:r>
          </a:p>
        </p:txBody>
      </p:sp>
      <p:pic>
        <p:nvPicPr>
          <p:cNvPr id="6" name="Imagen 5" descr="Imagen que contiene plato, reloj, señal&#10;&#10;Descripción generada automáticamente">
            <a:extLst>
              <a:ext uri="{FF2B5EF4-FFF2-40B4-BE49-F238E27FC236}">
                <a16:creationId xmlns:a16="http://schemas.microsoft.com/office/drawing/2014/main" id="{11287E0D-AB86-40E6-BBAC-11857BCDD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5729" y="2683295"/>
            <a:ext cx="2328669" cy="2470736"/>
          </a:xfrm>
          <a:prstGeom prst="rect">
            <a:avLst/>
          </a:prstGeom>
        </p:spPr>
      </p:pic>
      <p:pic>
        <p:nvPicPr>
          <p:cNvPr id="14" name="Imagen 13" descr="Imagen que contiene tabla, grande&#10;&#10;Descripción generada automáticamente">
            <a:extLst>
              <a:ext uri="{FF2B5EF4-FFF2-40B4-BE49-F238E27FC236}">
                <a16:creationId xmlns:a16="http://schemas.microsoft.com/office/drawing/2014/main" id="{7806D87D-020E-4C8D-AEB1-79C8C9841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22504" y="883843"/>
            <a:ext cx="3526523" cy="2340328"/>
          </a:xfrm>
          <a:prstGeom prst="rect">
            <a:avLst/>
          </a:prstGeom>
        </p:spPr>
      </p:pic>
      <p:pic>
        <p:nvPicPr>
          <p:cNvPr id="9" name="Imagen 8" descr="Un edificio grande color blanco con rojo&#10;&#10;Descripción generada automáticamente">
            <a:extLst>
              <a:ext uri="{FF2B5EF4-FFF2-40B4-BE49-F238E27FC236}">
                <a16:creationId xmlns:a16="http://schemas.microsoft.com/office/drawing/2014/main" id="{EEEAA32F-2DD4-47DF-9B02-9E4A4E06F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15016" y="3633830"/>
            <a:ext cx="3534011" cy="23589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CAA4438-430E-4B5F-9D0F-C34A226941A4}"/>
              </a:ext>
            </a:extLst>
          </p:cNvPr>
          <p:cNvSpPr txBox="1"/>
          <p:nvPr/>
        </p:nvSpPr>
        <p:spPr>
          <a:xfrm>
            <a:off x="4985729" y="883843"/>
            <a:ext cx="257036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/>
              <a:t>L</a:t>
            </a:r>
            <a:r>
              <a:rPr lang="es-CL" dirty="0"/>
              <a:t>a distribución actual de poderes del Estado consiste en: Judicial, Legislativo y Ejecutivo.</a:t>
            </a:r>
          </a:p>
        </p:txBody>
      </p:sp>
    </p:spTree>
    <p:extLst>
      <p:ext uri="{BB962C8B-B14F-4D97-AF65-F5344CB8AC3E}">
        <p14:creationId xmlns:p14="http://schemas.microsoft.com/office/powerpoint/2010/main" val="237487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Nación, estado y gobierno.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299" y="2086070"/>
            <a:ext cx="5061763" cy="3450613"/>
          </a:xfrm>
        </p:spPr>
        <p:txBody>
          <a:bodyPr>
            <a:normAutofit/>
          </a:bodyPr>
          <a:lstStyle/>
          <a:p>
            <a:pPr algn="just"/>
            <a:r>
              <a:rPr lang="es-CL" u="sng" dirty="0"/>
              <a:t>NACIÓN</a:t>
            </a:r>
            <a:r>
              <a:rPr lang="es-CL" dirty="0"/>
              <a:t> ES UN </a:t>
            </a:r>
            <a:r>
              <a:rPr lang="es-CL" u="sng" dirty="0"/>
              <a:t>CONJUNTO DE PERSONAS</a:t>
            </a:r>
            <a:r>
              <a:rPr lang="es-CL" dirty="0"/>
              <a:t> QUE SE SIENTE UNIDA POR CULTURA, TRADICIÓN, HISTORIA E IDIOMA.</a:t>
            </a:r>
          </a:p>
          <a:p>
            <a:r>
              <a:rPr lang="es-CL" dirty="0"/>
              <a:t>SI ESTE GRUPO SE ORGANIZA MEDIANTE </a:t>
            </a:r>
            <a:r>
              <a:rPr lang="es-CL" u="sng" dirty="0"/>
              <a:t>INSTITUCIONES Y LEYES </a:t>
            </a:r>
            <a:r>
              <a:rPr lang="es-CL" dirty="0"/>
              <a:t>PASAN A SER UN </a:t>
            </a:r>
            <a:r>
              <a:rPr lang="es-CL" u="sng" dirty="0"/>
              <a:t>ESTADO.</a:t>
            </a:r>
          </a:p>
          <a:p>
            <a:r>
              <a:rPr lang="es-CL" dirty="0"/>
              <a:t>EL </a:t>
            </a:r>
            <a:r>
              <a:rPr lang="es-CL" u="sng" dirty="0"/>
              <a:t>GOBIERNO</a:t>
            </a:r>
            <a:r>
              <a:rPr lang="es-CL" dirty="0"/>
              <a:t> SE ENCARGA DE ADMINISTRAR EL ESTADO Y HACER CUMPLIR LAS LEYES.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28" y="1864640"/>
            <a:ext cx="4741326" cy="348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05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9F47B-B030-4C72-8D1B-3C90F770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248" y="226461"/>
            <a:ext cx="7729728" cy="1188720"/>
          </a:xfrm>
        </p:spPr>
        <p:txBody>
          <a:bodyPr/>
          <a:lstStyle/>
          <a:p>
            <a:r>
              <a:rPr lang="es-ES" dirty="0"/>
              <a:t>La simultaneidad y duración histórica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AC0B282-469E-4BE8-A834-E19F2E4CC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6" y="1826744"/>
            <a:ext cx="6902986" cy="423849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5BDBE84-3E2E-404E-A04D-49F0F3AD791C}"/>
              </a:ext>
            </a:extLst>
          </p:cNvPr>
          <p:cNvSpPr txBox="1"/>
          <p:nvPr/>
        </p:nvSpPr>
        <p:spPr>
          <a:xfrm>
            <a:off x="7178114" y="1918772"/>
            <a:ext cx="4927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Duración:</a:t>
            </a:r>
          </a:p>
          <a:p>
            <a:pPr algn="just"/>
            <a:r>
              <a:rPr lang="es-ES" dirty="0"/>
              <a:t>Es la extensión de un periodo que puede referirse a la </a:t>
            </a:r>
            <a:r>
              <a:rPr lang="es-ES" u="sng" dirty="0"/>
              <a:t>corta duración </a:t>
            </a:r>
            <a:r>
              <a:rPr lang="es-ES" dirty="0"/>
              <a:t>(acontecimiento), de la </a:t>
            </a:r>
            <a:r>
              <a:rPr lang="es-ES" u="sng" dirty="0"/>
              <a:t>mediana duración </a:t>
            </a:r>
            <a:r>
              <a:rPr lang="es-ES" dirty="0"/>
              <a:t>(la coyuntura, que engloba un periodo de hasta algunas décadas), o </a:t>
            </a:r>
            <a:r>
              <a:rPr lang="es-ES" u="sng" dirty="0"/>
              <a:t>la larga duración </a:t>
            </a:r>
            <a:r>
              <a:rPr lang="es-ES" dirty="0"/>
              <a:t>(que abarca el tiempo de las largas estructuras de una sociedad, como modelos económicos o formas de gobierno)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CCEA92-8C8D-4978-86AD-D50560820CA9}"/>
              </a:ext>
            </a:extLst>
          </p:cNvPr>
          <p:cNvSpPr txBox="1"/>
          <p:nvPr/>
        </p:nvSpPr>
        <p:spPr>
          <a:xfrm>
            <a:off x="7178114" y="4452233"/>
            <a:ext cx="49272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Simultaneidad</a:t>
            </a:r>
          </a:p>
          <a:p>
            <a:pPr algn="just"/>
            <a:r>
              <a:rPr lang="es-ES" dirty="0"/>
              <a:t>Es la condición en la que se producen procesos en diferentes culturas al mismo tiempo o en una misma cultura, pero en distintas dimensiones (económica, política, religiosa, etc.)</a:t>
            </a:r>
          </a:p>
        </p:txBody>
      </p:sp>
    </p:spTree>
    <p:extLst>
      <p:ext uri="{BB962C8B-B14F-4D97-AF65-F5344CB8AC3E}">
        <p14:creationId xmlns:p14="http://schemas.microsoft.com/office/powerpoint/2010/main" val="35751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918447" y="0"/>
          <a:ext cx="11743764" cy="707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701957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41</TotalTime>
  <Words>1220</Words>
  <Application>Microsoft Office PowerPoint</Application>
  <PresentationFormat>Panorámica</PresentationFormat>
  <Paragraphs>128</Paragraphs>
  <Slides>24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Agency FB</vt:lpstr>
      <vt:lpstr>Arial</vt:lpstr>
      <vt:lpstr>Calibri</vt:lpstr>
      <vt:lpstr>Gill Sans MT</vt:lpstr>
      <vt:lpstr>Wingdings</vt:lpstr>
      <vt:lpstr>Paquete</vt:lpstr>
      <vt:lpstr>Formación del Estado-nación en Europa y  América</vt:lpstr>
      <vt:lpstr>Objetivo</vt:lpstr>
      <vt:lpstr>CONTEXTO  DEL  SURGIMIENTO DE LOS  ESTADO-NACION</vt:lpstr>
      <vt:lpstr> </vt:lpstr>
      <vt:lpstr>nación:</vt:lpstr>
      <vt:lpstr>Estado</vt:lpstr>
      <vt:lpstr>Nación, estado y gobierno.</vt:lpstr>
      <vt:lpstr>La simultaneidad y duración histórica</vt:lpstr>
      <vt:lpstr>Presentación de PowerPoint</vt:lpstr>
      <vt:lpstr>LA POBLACION</vt:lpstr>
      <vt:lpstr>Cultura, historia e idioma</vt:lpstr>
      <vt:lpstr>El territorio</vt:lpstr>
      <vt:lpstr>La soberanía</vt:lpstr>
      <vt:lpstr>Las normas</vt:lpstr>
      <vt:lpstr>Presentación de PowerPoint</vt:lpstr>
      <vt:lpstr>En Europa…</vt:lpstr>
      <vt:lpstr>Influencia del romanticismo:</vt:lpstr>
      <vt:lpstr>En América latina…</vt:lpstr>
      <vt:lpstr>Conformación del Estado-nación en Chile</vt:lpstr>
      <vt:lpstr>Desafíos para la organización de la republica en Chile.</vt:lpstr>
      <vt:lpstr>La Aristocracia Chilena</vt:lpstr>
      <vt:lpstr>Facciones Políticas</vt:lpstr>
      <vt:lpstr>Presentación de PowerPoint</vt:lpstr>
      <vt:lpstr>ENSAYOS CONSTITUCIONALES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</dc:creator>
  <cp:lastModifiedBy>Carmen Barros Ortega</cp:lastModifiedBy>
  <cp:revision>9</cp:revision>
  <dcterms:created xsi:type="dcterms:W3CDTF">2021-05-31T03:23:41Z</dcterms:created>
  <dcterms:modified xsi:type="dcterms:W3CDTF">2021-06-09T20:07:22Z</dcterms:modified>
</cp:coreProperties>
</file>