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4" r:id="rId6"/>
    <p:sldId id="282" r:id="rId7"/>
    <p:sldId id="30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862" y="1471010"/>
            <a:ext cx="5656245" cy="93734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</a:t>
            </a:r>
            <a:r>
              <a:rPr lang="es-CL" sz="3600" b="1">
                <a:latin typeface="+mn-lt"/>
              </a:rPr>
              <a:t>Clase </a:t>
            </a:r>
            <a:r>
              <a:rPr lang="es-CL" sz="3600" b="1" dirty="0">
                <a:latin typeface="+mn-lt"/>
              </a:rPr>
              <a:t>9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Ubicación temporal</a:t>
            </a:r>
            <a:br>
              <a:rPr lang="es-CL" sz="3600" b="1" dirty="0">
                <a:latin typeface="+mn-lt"/>
              </a:rPr>
            </a:b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Historia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Viernes 4 </a:t>
            </a:r>
            <a:r>
              <a:rPr lang="es-CL" b="1">
                <a:solidFill>
                  <a:srgbClr val="0070C0"/>
                </a:solidFill>
              </a:rPr>
              <a:t>de mayo </a:t>
            </a:r>
            <a:r>
              <a:rPr lang="es-CL" b="1" dirty="0">
                <a:solidFill>
                  <a:srgbClr val="0070C0"/>
                </a:solidFill>
              </a:rPr>
              <a:t>del 2020 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79241" y="3429000"/>
            <a:ext cx="2797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</a:rPr>
              <a:t>OBJETIVO DE LA CLASE: </a:t>
            </a:r>
          </a:p>
          <a:p>
            <a:endParaRPr lang="es-CL" sz="2000" b="1" dirty="0">
              <a:solidFill>
                <a:srgbClr val="0070C0"/>
              </a:solidFill>
            </a:endParaRPr>
          </a:p>
          <a:p>
            <a:r>
              <a:rPr lang="es-CL" sz="2000" b="1" dirty="0">
                <a:solidFill>
                  <a:srgbClr val="0070C0"/>
                </a:solidFill>
              </a:rPr>
              <a:t>OA 1: Identificar los días de la semana y secuenciarlos.</a:t>
            </a: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745" y="1257966"/>
            <a:ext cx="5171567" cy="404813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L" u="sng" dirty="0"/>
              <a:t>Instrucciones</a:t>
            </a:r>
            <a:r>
              <a:rPr lang="es-CL" dirty="0"/>
              <a:t> </a:t>
            </a:r>
            <a:br>
              <a:rPr lang="es-CL" dirty="0"/>
            </a:br>
            <a:br>
              <a:rPr lang="es-CL" dirty="0"/>
            </a:br>
            <a:r>
              <a:rPr lang="es-CL" dirty="0"/>
              <a:t>*Escribe los días de la semana en tu cuaderno.</a:t>
            </a:r>
            <a:br>
              <a:rPr lang="es-CL" dirty="0"/>
            </a:br>
            <a:br>
              <a:rPr lang="es-CL" dirty="0"/>
            </a:br>
            <a:r>
              <a:rPr lang="es-CL" dirty="0"/>
              <a:t>*Tienes 10 minutos para escribir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7765961" y="-635"/>
            <a:ext cx="4426039" cy="5673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</a:t>
            </a:r>
            <a:r>
              <a:rPr lang="es-CL" sz="2000" b="1" dirty="0" err="1"/>
              <a:t>Conoimiento</a:t>
            </a:r>
            <a:r>
              <a:rPr lang="es-CL" sz="2000" b="1" dirty="0"/>
              <a:t> nuevo</a:t>
            </a:r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8" y="-34815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1" r="6431"/>
          <a:stretch/>
        </p:blipFill>
        <p:spPr>
          <a:xfrm>
            <a:off x="6130402" y="894387"/>
            <a:ext cx="5499221" cy="55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556124" y="0"/>
            <a:ext cx="2635856" cy="14995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</a:t>
            </a:r>
          </a:p>
          <a:p>
            <a:pPr algn="r"/>
            <a:endParaRPr lang="es-CL" sz="2000" b="1" dirty="0"/>
          </a:p>
          <a:p>
            <a:pPr algn="r"/>
            <a:r>
              <a:rPr lang="es-CL" sz="2000" b="1" dirty="0"/>
              <a:t>PRÁCTICA IINDEPENDIETE</a:t>
            </a:r>
          </a:p>
          <a:p>
            <a:pPr algn="r"/>
            <a:r>
              <a:rPr lang="es-CL" sz="2000" b="1" dirty="0"/>
              <a:t>(10 MINUTOS)</a:t>
            </a:r>
          </a:p>
          <a:p>
            <a:pPr algn="r"/>
            <a:endParaRPr lang="es-CL" sz="2000" b="1" dirty="0"/>
          </a:p>
          <a:p>
            <a:pPr algn="r"/>
            <a:endParaRPr lang="es-CL" sz="2000" b="1" dirty="0"/>
          </a:p>
          <a:p>
            <a:pPr algn="r"/>
            <a:endParaRPr lang="es-CL" sz="2000" b="1" dirty="0"/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089" y="385749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8921" y="635662"/>
            <a:ext cx="7232042" cy="834793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CL" i="1" u="sng" dirty="0"/>
              <a:t>Actividad: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29215" r="40161" b="4714"/>
          <a:stretch/>
        </p:blipFill>
        <p:spPr>
          <a:xfrm>
            <a:off x="1402181" y="1589667"/>
            <a:ext cx="8561202" cy="4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577330" y="0"/>
            <a:ext cx="3618989" cy="14810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DE CIERRE</a:t>
            </a:r>
          </a:p>
          <a:p>
            <a:pPr algn="r"/>
            <a:r>
              <a:rPr lang="es-CL" sz="2000" b="1" dirty="0"/>
              <a:t>10 MINUTOS </a:t>
            </a:r>
          </a:p>
          <a:p>
            <a:pPr algn="r"/>
            <a:endParaRPr lang="es-CL" sz="2000" b="1" dirty="0"/>
          </a:p>
        </p:txBody>
      </p:sp>
      <p:pic>
        <p:nvPicPr>
          <p:cNvPr id="5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2" y="104872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9" y="2941206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5" y="1"/>
            <a:ext cx="83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01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107</Words>
  <Application>Microsoft Office PowerPoint</Application>
  <PresentationFormat>Panorámica</PresentationFormat>
  <Paragraphs>26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1 – Clase 9 Ubicación temporal  </vt:lpstr>
      <vt:lpstr>Normas de grupo </vt:lpstr>
      <vt:lpstr>Presentación de PowerPoint</vt:lpstr>
      <vt:lpstr>Instrucciones   *Escribe los días de la semana en tu cuaderno.  *Tienes 10 minutos para escribir</vt:lpstr>
      <vt:lpstr>Actividad: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133</cp:revision>
  <dcterms:created xsi:type="dcterms:W3CDTF">2020-12-29T16:04:59Z</dcterms:created>
  <dcterms:modified xsi:type="dcterms:W3CDTF">2021-06-08T15:48:44Z</dcterms:modified>
</cp:coreProperties>
</file>