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4" r:id="rId3"/>
    <p:sldId id="285" r:id="rId4"/>
    <p:sldId id="276" r:id="rId5"/>
    <p:sldId id="283" r:id="rId6"/>
    <p:sldId id="277" r:id="rId7"/>
    <p:sldId id="278" r:id="rId8"/>
    <p:sldId id="279" r:id="rId9"/>
    <p:sldId id="286" r:id="rId10"/>
    <p:sldId id="280" r:id="rId11"/>
    <p:sldId id="284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4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565" name="Google Shape;565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" name="Google Shape;566;p4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67" name="Google Shape;567;p4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568" name="Google Shape;568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" name="Google Shape;569;p4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70" name="Google Shape;570;p4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571" name="Google Shape;571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" name="Google Shape;572;p4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73" name="Google Shape;573;p4"/>
          <p:cNvGrpSpPr/>
          <p:nvPr/>
        </p:nvGrpSpPr>
        <p:grpSpPr>
          <a:xfrm>
            <a:off x="-1046233" y="-73282"/>
            <a:ext cx="12188500" cy="6990167"/>
            <a:chOff x="-119900" y="-59375"/>
            <a:chExt cx="9141375" cy="5242625"/>
          </a:xfrm>
        </p:grpSpPr>
        <p:sp>
          <p:nvSpPr>
            <p:cNvPr id="574" name="Google Shape;574;p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" name="Google Shape;575;p4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76" name="Google Shape;576;p4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77" name="Google Shape;577;p4"/>
          <p:cNvSpPr txBox="1"/>
          <p:nvPr/>
        </p:nvSpPr>
        <p:spPr>
          <a:xfrm>
            <a:off x="825367" y="1818933"/>
            <a:ext cx="10259600" cy="4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aven Pro"/>
              <a:ea typeface="Maven Pro"/>
              <a:cs typeface="Maven Pro"/>
              <a:sym typeface="Maven Pro"/>
            </a:endParaRPr>
          </a:p>
        </p:txBody>
      </p:sp>
      <p:grpSp>
        <p:nvGrpSpPr>
          <p:cNvPr id="578" name="Google Shape;578;p4"/>
          <p:cNvGrpSpPr/>
          <p:nvPr/>
        </p:nvGrpSpPr>
        <p:grpSpPr>
          <a:xfrm rot="1279855">
            <a:off x="8749451" y="230925"/>
            <a:ext cx="1166372" cy="993536"/>
            <a:chOff x="4626188" y="1862663"/>
            <a:chExt cx="677463" cy="577075"/>
          </a:xfrm>
        </p:grpSpPr>
        <p:sp>
          <p:nvSpPr>
            <p:cNvPr id="579" name="Google Shape;579;p4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07" name="Google Shape;607;p4"/>
          <p:cNvGrpSpPr/>
          <p:nvPr/>
        </p:nvGrpSpPr>
        <p:grpSpPr>
          <a:xfrm rot="-7594251">
            <a:off x="9088111" y="5856463"/>
            <a:ext cx="763804" cy="1120408"/>
            <a:chOff x="1713713" y="4972438"/>
            <a:chExt cx="443613" cy="650725"/>
          </a:xfrm>
        </p:grpSpPr>
        <p:sp>
          <p:nvSpPr>
            <p:cNvPr id="608" name="Google Shape;608;p4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152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3" name="Google Shape;2353;p13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2354" name="Google Shape;2354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55" name="Google Shape;2355;p13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56" name="Google Shape;2356;p13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2357" name="Google Shape;2357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58" name="Google Shape;2358;p13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59" name="Google Shape;2359;p13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2360" name="Google Shape;2360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61" name="Google Shape;2361;p13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62" name="Google Shape;2362;p13"/>
          <p:cNvGrpSpPr/>
          <p:nvPr/>
        </p:nvGrpSpPr>
        <p:grpSpPr>
          <a:xfrm>
            <a:off x="-1046233" y="-73282"/>
            <a:ext cx="12188500" cy="6990167"/>
            <a:chOff x="-119900" y="-59375"/>
            <a:chExt cx="9141375" cy="5242625"/>
          </a:xfrm>
        </p:grpSpPr>
        <p:sp>
          <p:nvSpPr>
            <p:cNvPr id="2363" name="Google Shape;2363;p1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2364" name="Google Shape;2364;p13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sp>
        <p:nvSpPr>
          <p:cNvPr id="2365" name="Google Shape;2365;p13"/>
          <p:cNvSpPr txBox="1">
            <a:spLocks noGrp="1"/>
          </p:cNvSpPr>
          <p:nvPr>
            <p:ph type="title"/>
          </p:nvPr>
        </p:nvSpPr>
        <p:spPr>
          <a:xfrm>
            <a:off x="1882600" y="2536467"/>
            <a:ext cx="2988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667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66" name="Google Shape;2366;p13"/>
          <p:cNvSpPr txBox="1">
            <a:spLocks noGrp="1"/>
          </p:cNvSpPr>
          <p:nvPr>
            <p:ph type="subTitle" idx="1"/>
          </p:nvPr>
        </p:nvSpPr>
        <p:spPr>
          <a:xfrm>
            <a:off x="1882600" y="3005767"/>
            <a:ext cx="2988800" cy="6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67" name="Google Shape;2367;p13"/>
          <p:cNvSpPr txBox="1">
            <a:spLocks noGrp="1"/>
          </p:cNvSpPr>
          <p:nvPr>
            <p:ph type="title" idx="2"/>
          </p:nvPr>
        </p:nvSpPr>
        <p:spPr>
          <a:xfrm>
            <a:off x="4524200" y="4305029"/>
            <a:ext cx="2988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667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68" name="Google Shape;2368;p13"/>
          <p:cNvSpPr txBox="1">
            <a:spLocks noGrp="1"/>
          </p:cNvSpPr>
          <p:nvPr>
            <p:ph type="subTitle" idx="3"/>
          </p:nvPr>
        </p:nvSpPr>
        <p:spPr>
          <a:xfrm>
            <a:off x="4524200" y="4775767"/>
            <a:ext cx="2988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69" name="Google Shape;2369;p13"/>
          <p:cNvSpPr txBox="1">
            <a:spLocks noGrp="1"/>
          </p:cNvSpPr>
          <p:nvPr>
            <p:ph type="title" idx="4" hasCustomPrompt="1"/>
          </p:nvPr>
        </p:nvSpPr>
        <p:spPr>
          <a:xfrm>
            <a:off x="621333" y="2375067"/>
            <a:ext cx="1159600" cy="1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5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0" name="Google Shape;2370;p13"/>
          <p:cNvSpPr txBox="1">
            <a:spLocks noGrp="1"/>
          </p:cNvSpPr>
          <p:nvPr>
            <p:ph type="title" idx="5" hasCustomPrompt="1"/>
          </p:nvPr>
        </p:nvSpPr>
        <p:spPr>
          <a:xfrm>
            <a:off x="3262933" y="4156767"/>
            <a:ext cx="1159600" cy="1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5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1" name="Google Shape;2371;p13"/>
          <p:cNvSpPr txBox="1">
            <a:spLocks noGrp="1"/>
          </p:cNvSpPr>
          <p:nvPr>
            <p:ph type="title" idx="6"/>
          </p:nvPr>
        </p:nvSpPr>
        <p:spPr>
          <a:xfrm>
            <a:off x="7208900" y="2536467"/>
            <a:ext cx="2988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2667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72" name="Google Shape;2372;p13"/>
          <p:cNvSpPr txBox="1">
            <a:spLocks noGrp="1"/>
          </p:cNvSpPr>
          <p:nvPr>
            <p:ph type="subTitle" idx="7"/>
          </p:nvPr>
        </p:nvSpPr>
        <p:spPr>
          <a:xfrm>
            <a:off x="7208900" y="3005767"/>
            <a:ext cx="2988800" cy="6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73" name="Google Shape;2373;p13"/>
          <p:cNvSpPr txBox="1">
            <a:spLocks noGrp="1"/>
          </p:cNvSpPr>
          <p:nvPr>
            <p:ph type="title" idx="8" hasCustomPrompt="1"/>
          </p:nvPr>
        </p:nvSpPr>
        <p:spPr>
          <a:xfrm>
            <a:off x="5943600" y="2375067"/>
            <a:ext cx="1159600" cy="1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5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4" name="Google Shape;2374;p13"/>
          <p:cNvSpPr txBox="1">
            <a:spLocks noGrp="1"/>
          </p:cNvSpPr>
          <p:nvPr>
            <p:ph type="title" idx="9"/>
          </p:nvPr>
        </p:nvSpPr>
        <p:spPr>
          <a:xfrm>
            <a:off x="602833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375" name="Google Shape;2375;p13"/>
          <p:cNvGrpSpPr/>
          <p:nvPr/>
        </p:nvGrpSpPr>
        <p:grpSpPr>
          <a:xfrm rot="994611">
            <a:off x="8838713" y="5617242"/>
            <a:ext cx="858327" cy="897087"/>
            <a:chOff x="3586913" y="4050713"/>
            <a:chExt cx="498538" cy="521050"/>
          </a:xfrm>
        </p:grpSpPr>
        <p:sp>
          <p:nvSpPr>
            <p:cNvPr id="2376" name="Google Shape;2376;p13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77" name="Google Shape;2377;p13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78" name="Google Shape;2378;p13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79" name="Google Shape;2379;p13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0" name="Google Shape;2380;p13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1" name="Google Shape;2381;p13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2" name="Google Shape;2382;p13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3" name="Google Shape;2383;p13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4" name="Google Shape;2384;p13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5" name="Google Shape;2385;p13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6" name="Google Shape;2386;p13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7" name="Google Shape;2387;p13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8" name="Google Shape;2388;p13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89" name="Google Shape;2389;p13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390" name="Google Shape;2390;p13"/>
          <p:cNvGrpSpPr/>
          <p:nvPr/>
        </p:nvGrpSpPr>
        <p:grpSpPr>
          <a:xfrm rot="1450157">
            <a:off x="8818155" y="493382"/>
            <a:ext cx="1296052" cy="1211364"/>
            <a:chOff x="2993713" y="1450988"/>
            <a:chExt cx="752763" cy="703575"/>
          </a:xfrm>
        </p:grpSpPr>
        <p:sp>
          <p:nvSpPr>
            <p:cNvPr id="2391" name="Google Shape;2391;p13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2" name="Google Shape;2392;p13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3" name="Google Shape;2393;p13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4" name="Google Shape;2394;p13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5" name="Google Shape;2395;p13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6" name="Google Shape;2396;p13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7" name="Google Shape;2397;p13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8" name="Google Shape;2398;p13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99" name="Google Shape;2399;p13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0" name="Google Shape;2400;p13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1" name="Google Shape;2401;p13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2" name="Google Shape;2402;p13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3" name="Google Shape;2403;p13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4" name="Google Shape;2404;p13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5" name="Google Shape;2405;p13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6" name="Google Shape;2406;p13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7" name="Google Shape;2407;p13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8" name="Google Shape;2408;p13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09" name="Google Shape;2409;p13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0" name="Google Shape;2410;p13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411" name="Google Shape;2411;p13"/>
          <p:cNvGrpSpPr/>
          <p:nvPr/>
        </p:nvGrpSpPr>
        <p:grpSpPr>
          <a:xfrm rot="-8350046">
            <a:off x="80014" y="1347806"/>
            <a:ext cx="671601" cy="1406343"/>
            <a:chOff x="724161" y="2710893"/>
            <a:chExt cx="281035" cy="588445"/>
          </a:xfrm>
        </p:grpSpPr>
        <p:sp>
          <p:nvSpPr>
            <p:cNvPr id="2412" name="Google Shape;2412;p13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3" name="Google Shape;2413;p13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4" name="Google Shape;2414;p13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5" name="Google Shape;2415;p13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444" name="Google Shape;2444;p13"/>
          <p:cNvGrpSpPr/>
          <p:nvPr/>
        </p:nvGrpSpPr>
        <p:grpSpPr>
          <a:xfrm rot="-768563">
            <a:off x="-19689" y="5757887"/>
            <a:ext cx="1286193" cy="1175375"/>
            <a:chOff x="1427588" y="2103288"/>
            <a:chExt cx="747013" cy="682650"/>
          </a:xfrm>
        </p:grpSpPr>
        <p:grpSp>
          <p:nvGrpSpPr>
            <p:cNvPr id="2445" name="Google Shape;2445;p13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2446" name="Google Shape;2446;p13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47" name="Google Shape;2447;p13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48" name="Google Shape;2448;p13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49" name="Google Shape;2449;p13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0" name="Google Shape;2450;p13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1" name="Google Shape;2451;p13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2" name="Google Shape;2452;p13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3" name="Google Shape;2453;p13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4" name="Google Shape;2454;p13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5" name="Google Shape;2455;p13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6" name="Google Shape;2456;p13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7" name="Google Shape;2457;p13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8" name="Google Shape;2458;p13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59" name="Google Shape;2459;p13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0" name="Google Shape;2460;p13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1" name="Google Shape;2461;p13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2" name="Google Shape;2462;p13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3" name="Google Shape;2463;p13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4" name="Google Shape;2464;p13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5" name="Google Shape;2465;p13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6" name="Google Shape;2466;p13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7" name="Google Shape;2467;p13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8" name="Google Shape;2468;p13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69" name="Google Shape;2469;p13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70" name="Google Shape;2470;p13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71" name="Google Shape;2471;p13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72" name="Google Shape;2472;p13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73" name="Google Shape;2473;p13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474" name="Google Shape;2474;p13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2475" name="Google Shape;2475;p13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0" name="Google Shape;2500;p13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1" name="Google Shape;2501;p13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2" name="Google Shape;2502;p13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3" name="Google Shape;2503;p13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79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5" name="Google Shape;2505;p14"/>
          <p:cNvGrpSpPr/>
          <p:nvPr/>
        </p:nvGrpSpPr>
        <p:grpSpPr>
          <a:xfrm rot="966816">
            <a:off x="10810079" y="2382338"/>
            <a:ext cx="858371" cy="897132"/>
            <a:chOff x="3586913" y="4050713"/>
            <a:chExt cx="498538" cy="521050"/>
          </a:xfrm>
        </p:grpSpPr>
        <p:sp>
          <p:nvSpPr>
            <p:cNvPr id="2506" name="Google Shape;2506;p14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7" name="Google Shape;2507;p14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8" name="Google Shape;2508;p14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09" name="Google Shape;2509;p14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0" name="Google Shape;2510;p14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1" name="Google Shape;2511;p14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2" name="Google Shape;2512;p14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3" name="Google Shape;2513;p14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4" name="Google Shape;2514;p14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5" name="Google Shape;2515;p14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6" name="Google Shape;2516;p14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7" name="Google Shape;2517;p14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8" name="Google Shape;2518;p14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19" name="Google Shape;2519;p14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520" name="Google Shape;2520;p14"/>
          <p:cNvGrpSpPr/>
          <p:nvPr/>
        </p:nvGrpSpPr>
        <p:grpSpPr>
          <a:xfrm>
            <a:off x="-474736" y="387104"/>
            <a:ext cx="1034008" cy="1106041"/>
            <a:chOff x="1992513" y="1111488"/>
            <a:chExt cx="600563" cy="642400"/>
          </a:xfrm>
        </p:grpSpPr>
        <p:grpSp>
          <p:nvGrpSpPr>
            <p:cNvPr id="2521" name="Google Shape;2521;p14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2522" name="Google Shape;2522;p14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3" name="Google Shape;2523;p14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4" name="Google Shape;2524;p14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5" name="Google Shape;2525;p14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6" name="Google Shape;2526;p14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7" name="Google Shape;2527;p14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8" name="Google Shape;2528;p14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29" name="Google Shape;2529;p14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30" name="Google Shape;2530;p14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31" name="Google Shape;2531;p14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2532" name="Google Shape;2532;p14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3" name="Google Shape;2533;p14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4" name="Google Shape;2534;p14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5" name="Google Shape;2535;p14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6" name="Google Shape;2536;p14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7" name="Google Shape;2537;p14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8" name="Google Shape;2538;p14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39" name="Google Shape;2539;p14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0" name="Google Shape;2540;p14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1" name="Google Shape;2541;p14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542" name="Google Shape;2542;p14"/>
          <p:cNvGrpSpPr/>
          <p:nvPr/>
        </p:nvGrpSpPr>
        <p:grpSpPr>
          <a:xfrm rot="-887053">
            <a:off x="257564" y="6021962"/>
            <a:ext cx="1039304" cy="632239"/>
            <a:chOff x="1737788" y="3102388"/>
            <a:chExt cx="603663" cy="367225"/>
          </a:xfrm>
        </p:grpSpPr>
        <p:grpSp>
          <p:nvGrpSpPr>
            <p:cNvPr id="2543" name="Google Shape;2543;p14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2544" name="Google Shape;2544;p14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45" name="Google Shape;2545;p14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546" name="Google Shape;2546;p14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2547" name="Google Shape;2547;p14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8" name="Google Shape;2548;p14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49" name="Google Shape;2549;p14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550" name="Google Shape;2550;p14"/>
          <p:cNvGrpSpPr/>
          <p:nvPr/>
        </p:nvGrpSpPr>
        <p:grpSpPr>
          <a:xfrm>
            <a:off x="10809950" y="5560344"/>
            <a:ext cx="1166409" cy="993569"/>
            <a:chOff x="4626188" y="1862663"/>
            <a:chExt cx="677463" cy="577075"/>
          </a:xfrm>
        </p:grpSpPr>
        <p:sp>
          <p:nvSpPr>
            <p:cNvPr id="2551" name="Google Shape;2551;p14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2" name="Google Shape;2552;p14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3" name="Google Shape;2553;p14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4" name="Google Shape;2554;p14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2" name="Google Shape;2562;p14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3" name="Google Shape;2563;p14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579" name="Google Shape;2579;p14"/>
          <p:cNvGrpSpPr/>
          <p:nvPr/>
        </p:nvGrpSpPr>
        <p:grpSpPr>
          <a:xfrm rot="3768071">
            <a:off x="9261807" y="-224204"/>
            <a:ext cx="656004" cy="1373609"/>
            <a:chOff x="724161" y="2710893"/>
            <a:chExt cx="281035" cy="588445"/>
          </a:xfrm>
        </p:grpSpPr>
        <p:sp>
          <p:nvSpPr>
            <p:cNvPr id="2580" name="Google Shape;2580;p14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12" name="Google Shape;2612;p14"/>
          <p:cNvGrpSpPr/>
          <p:nvPr/>
        </p:nvGrpSpPr>
        <p:grpSpPr>
          <a:xfrm rot="3422530">
            <a:off x="5333568" y="5502093"/>
            <a:ext cx="903379" cy="1265396"/>
            <a:chOff x="1441713" y="3841513"/>
            <a:chExt cx="524688" cy="734950"/>
          </a:xfrm>
        </p:grpSpPr>
        <p:sp>
          <p:nvSpPr>
            <p:cNvPr id="2613" name="Google Shape;2613;p14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625" name="Google Shape;2625;p14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277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7" name="Google Shape;2627;p15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2628" name="Google Shape;2628;p1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29" name="Google Shape;2629;p15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30" name="Google Shape;2630;p15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2631" name="Google Shape;2631;p1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32" name="Google Shape;2632;p15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33" name="Google Shape;2633;p15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2634" name="Google Shape;2634;p1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35" name="Google Shape;2635;p15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636" name="Google Shape;2636;p15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637" name="Google Shape;2637;p15"/>
          <p:cNvGrpSpPr/>
          <p:nvPr/>
        </p:nvGrpSpPr>
        <p:grpSpPr>
          <a:xfrm rot="918693" flipH="1">
            <a:off x="-50737" y="2782287"/>
            <a:ext cx="858373" cy="897135"/>
            <a:chOff x="3586913" y="4050713"/>
            <a:chExt cx="498538" cy="521050"/>
          </a:xfrm>
        </p:grpSpPr>
        <p:sp>
          <p:nvSpPr>
            <p:cNvPr id="2638" name="Google Shape;2638;p15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39" name="Google Shape;2639;p15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0" name="Google Shape;2640;p15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1" name="Google Shape;2641;p15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2" name="Google Shape;2642;p15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3" name="Google Shape;2643;p15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4" name="Google Shape;2644;p15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5" name="Google Shape;2645;p15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6" name="Google Shape;2646;p15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7" name="Google Shape;2647;p15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8" name="Google Shape;2648;p15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49" name="Google Shape;2649;p15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50" name="Google Shape;2650;p15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51" name="Google Shape;2651;p15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52" name="Google Shape;2652;p15"/>
          <p:cNvGrpSpPr/>
          <p:nvPr/>
        </p:nvGrpSpPr>
        <p:grpSpPr>
          <a:xfrm rot="1020977" flipH="1">
            <a:off x="9321824" y="59682"/>
            <a:ext cx="1034035" cy="1106069"/>
            <a:chOff x="1992513" y="1111488"/>
            <a:chExt cx="600563" cy="642400"/>
          </a:xfrm>
        </p:grpSpPr>
        <p:grpSp>
          <p:nvGrpSpPr>
            <p:cNvPr id="2653" name="Google Shape;2653;p15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2654" name="Google Shape;2654;p15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55" name="Google Shape;2655;p15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56" name="Google Shape;2656;p15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57" name="Google Shape;2657;p15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58" name="Google Shape;2658;p15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59" name="Google Shape;2659;p15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60" name="Google Shape;2660;p15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61" name="Google Shape;2661;p15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62" name="Google Shape;2662;p15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63" name="Google Shape;2663;p15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2664" name="Google Shape;2664;p15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65" name="Google Shape;2665;p15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66" name="Google Shape;2666;p15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67" name="Google Shape;2667;p15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68" name="Google Shape;2668;p15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69" name="Google Shape;2669;p15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70" name="Google Shape;2670;p15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71" name="Google Shape;2671;p15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72" name="Google Shape;2672;p15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73" name="Google Shape;2673;p15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74" name="Google Shape;2674;p15"/>
          <p:cNvGrpSpPr/>
          <p:nvPr/>
        </p:nvGrpSpPr>
        <p:grpSpPr>
          <a:xfrm rot="887053" flipH="1">
            <a:off x="9603421" y="6103629"/>
            <a:ext cx="1039304" cy="632239"/>
            <a:chOff x="1737788" y="3102388"/>
            <a:chExt cx="603663" cy="367225"/>
          </a:xfrm>
        </p:grpSpPr>
        <p:grpSp>
          <p:nvGrpSpPr>
            <p:cNvPr id="2675" name="Google Shape;2675;p15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2676" name="Google Shape;2676;p15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77" name="Google Shape;2677;p15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678" name="Google Shape;2678;p15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2679" name="Google Shape;2679;p15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0" name="Google Shape;2680;p15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1" name="Google Shape;2681;p15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682" name="Google Shape;2682;p15"/>
          <p:cNvGrpSpPr/>
          <p:nvPr/>
        </p:nvGrpSpPr>
        <p:grpSpPr>
          <a:xfrm rot="-327139" flipH="1">
            <a:off x="-109397" y="5837745"/>
            <a:ext cx="1166448" cy="993601"/>
            <a:chOff x="4626188" y="1862663"/>
            <a:chExt cx="677463" cy="577075"/>
          </a:xfrm>
        </p:grpSpPr>
        <p:sp>
          <p:nvSpPr>
            <p:cNvPr id="2683" name="Google Shape;2683;p15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4" name="Google Shape;2684;p15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5" name="Google Shape;2685;p15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6" name="Google Shape;2686;p15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7" name="Google Shape;2687;p15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8" name="Google Shape;2688;p15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89" name="Google Shape;2689;p15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0" name="Google Shape;2690;p15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1" name="Google Shape;2691;p15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2" name="Google Shape;2692;p15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3" name="Google Shape;2693;p15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4" name="Google Shape;2694;p15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5" name="Google Shape;2695;p15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6" name="Google Shape;2696;p15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7" name="Google Shape;2697;p15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8" name="Google Shape;2698;p15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699" name="Google Shape;2699;p15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0" name="Google Shape;2700;p15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1" name="Google Shape;2701;p15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2" name="Google Shape;2702;p15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3" name="Google Shape;2703;p15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4" name="Google Shape;2704;p15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5" name="Google Shape;2705;p15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6" name="Google Shape;2706;p15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7" name="Google Shape;2707;p15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8" name="Google Shape;2708;p15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09" name="Google Shape;2709;p15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0" name="Google Shape;2710;p15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11" name="Google Shape;2711;p15"/>
          <p:cNvGrpSpPr/>
          <p:nvPr/>
        </p:nvGrpSpPr>
        <p:grpSpPr>
          <a:xfrm rot="-3285256" flipH="1">
            <a:off x="4981852" y="5859546"/>
            <a:ext cx="763793" cy="1120391"/>
            <a:chOff x="1713713" y="4972438"/>
            <a:chExt cx="443613" cy="650725"/>
          </a:xfrm>
        </p:grpSpPr>
        <p:sp>
          <p:nvSpPr>
            <p:cNvPr id="2712" name="Google Shape;2712;p15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3" name="Google Shape;2713;p15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4" name="Google Shape;2714;p15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5" name="Google Shape;2715;p15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6" name="Google Shape;2716;p15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7" name="Google Shape;2717;p15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8" name="Google Shape;2718;p15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19" name="Google Shape;2719;p15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0" name="Google Shape;2720;p15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1" name="Google Shape;2721;p15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2" name="Google Shape;2722;p15"/>
            <p:cNvSpPr/>
            <p:nvPr/>
          </p:nvSpPr>
          <p:spPr>
            <a:xfrm>
              <a:off x="1749724" y="5016760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3" name="Google Shape;2723;p15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24" name="Google Shape;2724;p15"/>
          <p:cNvGrpSpPr/>
          <p:nvPr/>
        </p:nvGrpSpPr>
        <p:grpSpPr>
          <a:xfrm rot="-3768071" flipH="1">
            <a:off x="638081" y="-425571"/>
            <a:ext cx="656004" cy="1373609"/>
            <a:chOff x="724161" y="2710893"/>
            <a:chExt cx="281035" cy="588445"/>
          </a:xfrm>
        </p:grpSpPr>
        <p:sp>
          <p:nvSpPr>
            <p:cNvPr id="2725" name="Google Shape;2725;p15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6" name="Google Shape;2726;p15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7" name="Google Shape;2727;p15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8" name="Google Shape;2728;p15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29" name="Google Shape;2729;p15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0" name="Google Shape;2730;p15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1" name="Google Shape;2731;p15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2" name="Google Shape;2732;p15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3" name="Google Shape;2733;p15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4" name="Google Shape;2734;p15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5" name="Google Shape;2735;p15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6" name="Google Shape;2736;p15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7" name="Google Shape;2737;p15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00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spTree>
      <p:nvGrpSpPr>
        <p:cNvPr id="1" name="Shape 2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8" name="Google Shape;2758;p16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2759" name="Google Shape;2759;p1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60" name="Google Shape;2760;p16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61" name="Google Shape;2761;p16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2762" name="Google Shape;2762;p1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63" name="Google Shape;2763;p16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2764" name="Google Shape;2764;p16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2765" name="Google Shape;2765;p16"/>
          <p:cNvGrpSpPr/>
          <p:nvPr/>
        </p:nvGrpSpPr>
        <p:grpSpPr>
          <a:xfrm rot="1263493" flipH="1">
            <a:off x="10041684" y="5971514"/>
            <a:ext cx="858376" cy="897137"/>
            <a:chOff x="3586913" y="4050713"/>
            <a:chExt cx="498538" cy="521050"/>
          </a:xfrm>
        </p:grpSpPr>
        <p:sp>
          <p:nvSpPr>
            <p:cNvPr id="2766" name="Google Shape;2766;p16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67" name="Google Shape;2767;p16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68" name="Google Shape;2768;p16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69" name="Google Shape;2769;p16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0" name="Google Shape;2770;p16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1" name="Google Shape;2771;p16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2" name="Google Shape;2772;p16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3" name="Google Shape;2773;p16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4" name="Google Shape;2774;p16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5" name="Google Shape;2775;p16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6" name="Google Shape;2776;p16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7" name="Google Shape;2777;p16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8" name="Google Shape;2778;p16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79" name="Google Shape;2779;p16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80" name="Google Shape;2780;p16"/>
          <p:cNvGrpSpPr/>
          <p:nvPr/>
        </p:nvGrpSpPr>
        <p:grpSpPr>
          <a:xfrm rot="-3285256" flipH="1">
            <a:off x="4747752" y="5928413"/>
            <a:ext cx="763793" cy="1120391"/>
            <a:chOff x="1713713" y="4972438"/>
            <a:chExt cx="443613" cy="650725"/>
          </a:xfrm>
        </p:grpSpPr>
        <p:sp>
          <p:nvSpPr>
            <p:cNvPr id="2781" name="Google Shape;2781;p16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2" name="Google Shape;2782;p16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3" name="Google Shape;2783;p16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4" name="Google Shape;2784;p16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5" name="Google Shape;2785;p16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6" name="Google Shape;2786;p16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7" name="Google Shape;2787;p16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8" name="Google Shape;2788;p16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89" name="Google Shape;2789;p16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0" name="Google Shape;2790;p16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1" name="Google Shape;2791;p16"/>
            <p:cNvSpPr/>
            <p:nvPr/>
          </p:nvSpPr>
          <p:spPr>
            <a:xfrm>
              <a:off x="1749724" y="5016760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2" name="Google Shape;2792;p16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793" name="Google Shape;2793;p16"/>
          <p:cNvGrpSpPr/>
          <p:nvPr/>
        </p:nvGrpSpPr>
        <p:grpSpPr>
          <a:xfrm rot="2700000">
            <a:off x="-192428" y="5842110"/>
            <a:ext cx="1403255" cy="1155945"/>
            <a:chOff x="4399263" y="2810788"/>
            <a:chExt cx="815013" cy="671375"/>
          </a:xfrm>
        </p:grpSpPr>
        <p:sp>
          <p:nvSpPr>
            <p:cNvPr id="2794" name="Google Shape;2794;p16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5" name="Google Shape;2795;p16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6" name="Google Shape;2796;p16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7" name="Google Shape;2797;p16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8" name="Google Shape;2798;p16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799" name="Google Shape;2799;p16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0" name="Google Shape;2800;p16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1" name="Google Shape;2801;p16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2" name="Google Shape;2802;p16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3" name="Google Shape;2803;p16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4" name="Google Shape;2804;p16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5" name="Google Shape;2805;p16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6" name="Google Shape;2806;p16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7" name="Google Shape;2807;p16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8" name="Google Shape;2808;p16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09" name="Google Shape;2809;p16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0" name="Google Shape;2810;p16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1" name="Google Shape;2811;p16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2" name="Google Shape;2812;p16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3" name="Google Shape;2813;p16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4" name="Google Shape;2814;p16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5" name="Google Shape;2815;p16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6" name="Google Shape;2816;p16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7" name="Google Shape;2817;p16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8" name="Google Shape;2818;p16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19" name="Google Shape;2819;p16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0" name="Google Shape;2820;p16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1" name="Google Shape;2821;p16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2" name="Google Shape;2822;p16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3" name="Google Shape;2823;p16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4" name="Google Shape;2824;p16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5" name="Google Shape;2825;p16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6" name="Google Shape;2826;p16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7" name="Google Shape;2827;p16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8" name="Google Shape;2828;p16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29" name="Google Shape;2829;p16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0" name="Google Shape;2830;p16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1" name="Google Shape;2831;p16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2" name="Google Shape;2832;p16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3" name="Google Shape;2833;p16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4" name="Google Shape;2834;p16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5" name="Google Shape;2835;p16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6" name="Google Shape;2836;p16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7" name="Google Shape;2837;p16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8" name="Google Shape;2838;p16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39" name="Google Shape;2839;p16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0" name="Google Shape;2840;p16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1" name="Google Shape;2841;p16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2" name="Google Shape;2842;p16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3" name="Google Shape;2843;p16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4" name="Google Shape;2844;p16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5" name="Google Shape;2845;p16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6" name="Google Shape;2846;p16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7" name="Google Shape;2847;p16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8" name="Google Shape;2848;p16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49" name="Google Shape;2849;p16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0" name="Google Shape;2850;p16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1" name="Google Shape;2851;p16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2" name="Google Shape;2852;p16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3" name="Google Shape;2853;p16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4" name="Google Shape;2854;p16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5" name="Google Shape;2855;p16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6" name="Google Shape;2856;p16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7" name="Google Shape;2857;p16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8" name="Google Shape;2858;p16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59" name="Google Shape;2859;p16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0" name="Google Shape;2860;p16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1" name="Google Shape;2861;p16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2" name="Google Shape;2862;p16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3" name="Google Shape;2863;p16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4" name="Google Shape;2864;p16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5" name="Google Shape;2865;p16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6" name="Google Shape;2866;p16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7" name="Google Shape;2867;p16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8" name="Google Shape;2868;p16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69" name="Google Shape;2869;p16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0" name="Google Shape;2870;p16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1" name="Google Shape;2871;p16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2" name="Google Shape;2872;p16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3" name="Google Shape;2873;p16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4" name="Google Shape;2874;p16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5" name="Google Shape;2875;p16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6" name="Google Shape;2876;p16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7" name="Google Shape;2877;p16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8" name="Google Shape;2878;p16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79" name="Google Shape;2879;p16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0" name="Google Shape;2880;p16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1" name="Google Shape;2881;p16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2" name="Google Shape;2882;p16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3" name="Google Shape;2883;p16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4" name="Google Shape;2884;p16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5" name="Google Shape;2885;p16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6" name="Google Shape;2886;p16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7" name="Google Shape;2887;p16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8" name="Google Shape;2888;p16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89" name="Google Shape;2889;p16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0" name="Google Shape;2890;p16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1" name="Google Shape;2891;p16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2" name="Google Shape;2892;p16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3" name="Google Shape;2893;p16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4" name="Google Shape;2894;p16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5" name="Google Shape;2895;p16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6" name="Google Shape;2896;p16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7" name="Google Shape;2897;p16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8" name="Google Shape;2898;p16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899" name="Google Shape;2899;p16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0" name="Google Shape;2900;p16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1" name="Google Shape;2901;p16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2" name="Google Shape;2902;p16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3" name="Google Shape;2903;p16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4" name="Google Shape;2904;p16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5" name="Google Shape;2905;p16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6" name="Google Shape;2906;p16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7" name="Google Shape;2907;p16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8" name="Google Shape;2908;p16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09" name="Google Shape;2909;p16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0" name="Google Shape;2910;p16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1" name="Google Shape;2911;p16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2" name="Google Shape;2912;p16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3" name="Google Shape;2913;p16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4" name="Google Shape;2914;p16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5" name="Google Shape;2915;p16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6" name="Google Shape;2916;p16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7" name="Google Shape;2917;p16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8" name="Google Shape;2918;p16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19" name="Google Shape;2919;p16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0" name="Google Shape;2920;p16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1" name="Google Shape;2921;p16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2" name="Google Shape;2922;p16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3" name="Google Shape;2923;p16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4" name="Google Shape;2924;p16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5" name="Google Shape;2925;p16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6" name="Google Shape;2926;p16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7" name="Google Shape;2927;p16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8" name="Google Shape;2928;p16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29" name="Google Shape;2929;p16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0" name="Google Shape;2930;p16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1" name="Google Shape;2931;p16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2" name="Google Shape;2932;p16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3" name="Google Shape;2933;p16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4" name="Google Shape;2934;p16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5" name="Google Shape;2935;p16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6" name="Google Shape;2936;p16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7" name="Google Shape;2937;p16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8" name="Google Shape;2938;p16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39" name="Google Shape;2939;p16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0" name="Google Shape;2940;p16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1" name="Google Shape;2941;p16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2" name="Google Shape;2942;p16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3" name="Google Shape;2943;p16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4" name="Google Shape;2944;p16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5" name="Google Shape;2945;p16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6" name="Google Shape;2946;p16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7" name="Google Shape;2947;p16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8" name="Google Shape;2948;p16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49" name="Google Shape;2949;p16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0" name="Google Shape;2950;p16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1" name="Google Shape;2951;p16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2" name="Google Shape;2952;p16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3" name="Google Shape;2953;p16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4" name="Google Shape;2954;p16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5" name="Google Shape;2955;p16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6" name="Google Shape;2956;p16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7" name="Google Shape;2957;p16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8" name="Google Shape;2958;p16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59" name="Google Shape;2959;p16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0" name="Google Shape;2960;p16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1" name="Google Shape;2961;p16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2" name="Google Shape;2962;p16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3" name="Google Shape;2963;p16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4" name="Google Shape;2964;p16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5" name="Google Shape;2965;p16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6" name="Google Shape;2966;p16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7" name="Google Shape;2967;p16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8" name="Google Shape;2968;p16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69" name="Google Shape;2969;p16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0" name="Google Shape;2970;p16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1" name="Google Shape;2971;p16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2" name="Google Shape;2972;p16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3" name="Google Shape;2973;p16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4" name="Google Shape;2974;p16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5" name="Google Shape;2975;p16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6" name="Google Shape;2976;p16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7" name="Google Shape;2977;p16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8" name="Google Shape;2978;p16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79" name="Google Shape;2979;p16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0" name="Google Shape;2980;p16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1" name="Google Shape;2981;p16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2" name="Google Shape;2982;p16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3" name="Google Shape;2983;p16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4" name="Google Shape;2984;p16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5" name="Google Shape;2985;p16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6" name="Google Shape;2986;p16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7" name="Google Shape;2987;p16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8" name="Google Shape;2988;p16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89" name="Google Shape;2989;p16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0" name="Google Shape;2990;p16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1" name="Google Shape;2991;p16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2" name="Google Shape;2992;p16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3" name="Google Shape;2993;p16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4" name="Google Shape;2994;p16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5" name="Google Shape;2995;p16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6" name="Google Shape;2996;p16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7" name="Google Shape;2997;p16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8" name="Google Shape;2998;p16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999" name="Google Shape;2999;p16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0" name="Google Shape;3000;p16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1" name="Google Shape;3001;p16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2" name="Google Shape;3002;p16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3" name="Google Shape;3003;p16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4" name="Google Shape;3004;p16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5" name="Google Shape;3005;p16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6" name="Google Shape;3006;p16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7" name="Google Shape;3007;p16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8" name="Google Shape;3008;p16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09" name="Google Shape;3009;p16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0" name="Google Shape;3010;p16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1" name="Google Shape;3011;p16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2" name="Google Shape;3012;p16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3" name="Google Shape;3013;p16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4" name="Google Shape;3014;p16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5" name="Google Shape;3015;p16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6" name="Google Shape;3016;p16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7" name="Google Shape;3017;p16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8" name="Google Shape;3018;p16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19" name="Google Shape;3019;p16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0" name="Google Shape;3020;p16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1" name="Google Shape;3021;p16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2" name="Google Shape;3022;p16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3" name="Google Shape;3023;p16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4" name="Google Shape;3024;p16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5" name="Google Shape;3025;p16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6" name="Google Shape;3026;p16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7" name="Google Shape;3027;p16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8" name="Google Shape;3028;p16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29" name="Google Shape;3029;p16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0" name="Google Shape;3030;p16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1" name="Google Shape;3031;p16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2" name="Google Shape;3032;p16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3" name="Google Shape;3033;p16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4" name="Google Shape;3034;p16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5" name="Google Shape;3035;p16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6" name="Google Shape;3036;p16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7" name="Google Shape;3037;p16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8" name="Google Shape;3038;p16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39" name="Google Shape;3039;p16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0" name="Google Shape;3040;p16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5" name="Google Shape;3045;p16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6" name="Google Shape;3046;p16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8" name="Google Shape;3048;p16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49" name="Google Shape;3049;p16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052" name="Google Shape;3052;p16"/>
          <p:cNvGrpSpPr/>
          <p:nvPr/>
        </p:nvGrpSpPr>
        <p:grpSpPr>
          <a:xfrm rot="-662724">
            <a:off x="10207432" y="-4974"/>
            <a:ext cx="742187" cy="937585"/>
            <a:chOff x="2884913" y="4249000"/>
            <a:chExt cx="431063" cy="544550"/>
          </a:xfrm>
        </p:grpSpPr>
        <p:sp>
          <p:nvSpPr>
            <p:cNvPr id="3053" name="Google Shape;3053;p1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6" name="Google Shape;3056;p1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7" name="Google Shape;3057;p1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8" name="Google Shape;3058;p1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6" name="Google Shape;3066;p1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8" name="Google Shape;3068;p1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69" name="Google Shape;3069;p1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0" name="Google Shape;3070;p1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1" name="Google Shape;3071;p1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4" name="Google Shape;3074;p1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5" name="Google Shape;3075;p1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6" name="Google Shape;3076;p1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5" name="Google Shape;3085;p1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6" name="Google Shape;3086;p1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7" name="Google Shape;3087;p1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8" name="Google Shape;3088;p1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89" name="Google Shape;3089;p1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0" name="Google Shape;3090;p1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1" name="Google Shape;3091;p1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2" name="Google Shape;3092;p1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3" name="Google Shape;3093;p1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4" name="Google Shape;3094;p1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5" name="Google Shape;3095;p1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6" name="Google Shape;3096;p1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7" name="Google Shape;3097;p1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8" name="Google Shape;3098;p1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099" name="Google Shape;3099;p1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0" name="Google Shape;3100;p1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1" name="Google Shape;3101;p1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2" name="Google Shape;3102;p1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3" name="Google Shape;3103;p1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4" name="Google Shape;3104;p1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5" name="Google Shape;3105;p1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6" name="Google Shape;3106;p1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7" name="Google Shape;3107;p1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8" name="Google Shape;3108;p1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09" name="Google Shape;3109;p1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0" name="Google Shape;3110;p1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1" name="Google Shape;3111;p1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2" name="Google Shape;3112;p1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3" name="Google Shape;3113;p1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4" name="Google Shape;3114;p1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5" name="Google Shape;3115;p1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6" name="Google Shape;3116;p1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7" name="Google Shape;3117;p1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8" name="Google Shape;3118;p1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19" name="Google Shape;3119;p1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20" name="Google Shape;3120;p1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21" name="Google Shape;3121;p1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22" name="Google Shape;3122;p1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123" name="Google Shape;3123;p16"/>
          <p:cNvGrpSpPr/>
          <p:nvPr/>
        </p:nvGrpSpPr>
        <p:grpSpPr>
          <a:xfrm rot="-768563">
            <a:off x="-456689" y="2173337"/>
            <a:ext cx="1286193" cy="1175375"/>
            <a:chOff x="1427588" y="2103288"/>
            <a:chExt cx="747013" cy="682650"/>
          </a:xfrm>
        </p:grpSpPr>
        <p:grpSp>
          <p:nvGrpSpPr>
            <p:cNvPr id="3124" name="Google Shape;3124;p16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3125" name="Google Shape;3125;p16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26" name="Google Shape;3126;p16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27" name="Google Shape;3127;p16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28" name="Google Shape;3128;p16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29" name="Google Shape;3129;p16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0" name="Google Shape;3130;p16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1" name="Google Shape;3131;p16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2" name="Google Shape;3132;p16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3" name="Google Shape;3133;p16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4" name="Google Shape;3134;p16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5" name="Google Shape;3135;p16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6" name="Google Shape;3136;p16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7" name="Google Shape;3137;p16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8" name="Google Shape;3138;p16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39" name="Google Shape;3139;p16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0" name="Google Shape;3140;p16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1" name="Google Shape;3141;p16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2" name="Google Shape;3142;p16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3" name="Google Shape;3143;p16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4" name="Google Shape;3144;p16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5" name="Google Shape;3145;p16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6" name="Google Shape;3146;p16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7" name="Google Shape;3147;p16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8" name="Google Shape;3148;p16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49" name="Google Shape;3149;p16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50" name="Google Shape;3150;p16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51" name="Google Shape;3151;p16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52" name="Google Shape;3152;p16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153" name="Google Shape;3153;p16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154" name="Google Shape;3154;p16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0" name="Google Shape;3160;p16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1" name="Google Shape;3161;p16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2" name="Google Shape;3162;p16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3" name="Google Shape;3163;p16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4" name="Google Shape;3164;p16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5" name="Google Shape;3165;p16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6" name="Google Shape;3166;p16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7" name="Google Shape;3167;p16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8" name="Google Shape;3168;p16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69" name="Google Shape;3169;p16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0" name="Google Shape;3170;p16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1" name="Google Shape;3171;p16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2" name="Google Shape;3172;p16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3" name="Google Shape;3173;p16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4" name="Google Shape;3174;p16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5" name="Google Shape;3175;p16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6" name="Google Shape;3176;p16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7" name="Google Shape;3177;p16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8" name="Google Shape;3178;p16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79" name="Google Shape;3179;p16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80" name="Google Shape;3180;p16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81" name="Google Shape;3181;p16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182" name="Google Shape;3182;p16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54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5">
  <p:cSld name="Title Only  5"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18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3298" name="Google Shape;3298;p1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299" name="Google Shape;3299;p18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300" name="Google Shape;3300;p18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3301" name="Google Shape;3301;p18"/>
          <p:cNvGrpSpPr/>
          <p:nvPr/>
        </p:nvGrpSpPr>
        <p:grpSpPr>
          <a:xfrm rot="1067368">
            <a:off x="9936549" y="5415015"/>
            <a:ext cx="1033960" cy="1105991"/>
            <a:chOff x="1992513" y="1111488"/>
            <a:chExt cx="600563" cy="642400"/>
          </a:xfrm>
        </p:grpSpPr>
        <p:grpSp>
          <p:nvGrpSpPr>
            <p:cNvPr id="3302" name="Google Shape;3302;p18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3303" name="Google Shape;3303;p18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04" name="Google Shape;3304;p18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05" name="Google Shape;3305;p18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06" name="Google Shape;3306;p18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07" name="Google Shape;3307;p18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08" name="Google Shape;3308;p18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09" name="Google Shape;3309;p18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10" name="Google Shape;3310;p18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11" name="Google Shape;3311;p18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12" name="Google Shape;3312;p18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313" name="Google Shape;3313;p18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4" name="Google Shape;3314;p18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5" name="Google Shape;3315;p18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6" name="Google Shape;3316;p18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7" name="Google Shape;3317;p18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8" name="Google Shape;3318;p18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19" name="Google Shape;3319;p18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20" name="Google Shape;3320;p18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21" name="Google Shape;3321;p18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22" name="Google Shape;3322;p18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323" name="Google Shape;3323;p18"/>
          <p:cNvGrpSpPr/>
          <p:nvPr/>
        </p:nvGrpSpPr>
        <p:grpSpPr>
          <a:xfrm rot="-887053">
            <a:off x="244564" y="5898129"/>
            <a:ext cx="1039304" cy="632239"/>
            <a:chOff x="1737788" y="3102388"/>
            <a:chExt cx="603663" cy="367225"/>
          </a:xfrm>
        </p:grpSpPr>
        <p:grpSp>
          <p:nvGrpSpPr>
            <p:cNvPr id="3324" name="Google Shape;3324;p18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3325" name="Google Shape;3325;p18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26" name="Google Shape;3326;p18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327" name="Google Shape;3327;p18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328" name="Google Shape;3328;p18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29" name="Google Shape;3329;p18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0" name="Google Shape;3330;p18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331" name="Google Shape;3331;p18"/>
          <p:cNvGrpSpPr/>
          <p:nvPr/>
        </p:nvGrpSpPr>
        <p:grpSpPr>
          <a:xfrm rot="634530">
            <a:off x="-270271" y="2059058"/>
            <a:ext cx="1166441" cy="993596"/>
            <a:chOff x="4626188" y="1862663"/>
            <a:chExt cx="677463" cy="577075"/>
          </a:xfrm>
        </p:grpSpPr>
        <p:sp>
          <p:nvSpPr>
            <p:cNvPr id="3332" name="Google Shape;3332;p18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3" name="Google Shape;3333;p18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4" name="Google Shape;3334;p18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5" name="Google Shape;3335;p18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6" name="Google Shape;3336;p18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7" name="Google Shape;3337;p18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8" name="Google Shape;3338;p18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39" name="Google Shape;3339;p18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0" name="Google Shape;3340;p18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1" name="Google Shape;3341;p18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2" name="Google Shape;3342;p18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3" name="Google Shape;3343;p18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4" name="Google Shape;3344;p18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5" name="Google Shape;3345;p18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6" name="Google Shape;3346;p18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7" name="Google Shape;3347;p18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8" name="Google Shape;3348;p18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49" name="Google Shape;3349;p18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0" name="Google Shape;3350;p18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1" name="Google Shape;3351;p18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2" name="Google Shape;3352;p18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3" name="Google Shape;3353;p18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4" name="Google Shape;3354;p18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5" name="Google Shape;3355;p18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6" name="Google Shape;3356;p18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7" name="Google Shape;3357;p18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8" name="Google Shape;3358;p18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59" name="Google Shape;3359;p18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360" name="Google Shape;3360;p18"/>
          <p:cNvGrpSpPr/>
          <p:nvPr/>
        </p:nvGrpSpPr>
        <p:grpSpPr>
          <a:xfrm rot="2986647">
            <a:off x="9624534" y="254805"/>
            <a:ext cx="763812" cy="1120419"/>
            <a:chOff x="1713713" y="4972438"/>
            <a:chExt cx="443613" cy="650725"/>
          </a:xfrm>
        </p:grpSpPr>
        <p:sp>
          <p:nvSpPr>
            <p:cNvPr id="3361" name="Google Shape;3361;p18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2" name="Google Shape;3362;p18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3" name="Google Shape;3363;p18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4" name="Google Shape;3364;p18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5" name="Google Shape;3365;p18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6" name="Google Shape;3366;p18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7" name="Google Shape;3367;p18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8" name="Google Shape;3368;p18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69" name="Google Shape;3369;p18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0" name="Google Shape;3370;p18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1" name="Google Shape;3371;p18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2" name="Google Shape;3372;p18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373" name="Google Shape;3373;p18"/>
          <p:cNvGrpSpPr/>
          <p:nvPr/>
        </p:nvGrpSpPr>
        <p:grpSpPr>
          <a:xfrm rot="3375818">
            <a:off x="5191029" y="5798511"/>
            <a:ext cx="656017" cy="1373645"/>
            <a:chOff x="724161" y="2710893"/>
            <a:chExt cx="281035" cy="588445"/>
          </a:xfrm>
        </p:grpSpPr>
        <p:sp>
          <p:nvSpPr>
            <p:cNvPr id="3374" name="Google Shape;3374;p18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5" name="Google Shape;3375;p18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6" name="Google Shape;3376;p18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7" name="Google Shape;3377;p18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8" name="Google Shape;3378;p18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79" name="Google Shape;3379;p18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0" name="Google Shape;3380;p18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1" name="Google Shape;3381;p18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2" name="Google Shape;3382;p18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3" name="Google Shape;3383;p18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4" name="Google Shape;3384;p18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5" name="Google Shape;3385;p18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6" name="Google Shape;3386;p18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7" name="Google Shape;3387;p18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8" name="Google Shape;3388;p18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89" name="Google Shape;3389;p18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0" name="Google Shape;3390;p18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1" name="Google Shape;3391;p18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2" name="Google Shape;3392;p18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3" name="Google Shape;3393;p18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4" name="Google Shape;3394;p18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5" name="Google Shape;3395;p18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6" name="Google Shape;3396;p18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7" name="Google Shape;3397;p18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8" name="Google Shape;3398;p18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399" name="Google Shape;3399;p18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0" name="Google Shape;3400;p18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1" name="Google Shape;3401;p18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2" name="Google Shape;3402;p18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3" name="Google Shape;3403;p18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4" name="Google Shape;3404;p18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5" name="Google Shape;3405;p18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79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6">
  <p:cSld name="Title Only  6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7" name="Google Shape;3407;p19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3408" name="Google Shape;3408;p1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09" name="Google Shape;3409;p19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3410" name="Google Shape;3410;p19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3411" name="Google Shape;3411;p19"/>
          <p:cNvGrpSpPr/>
          <p:nvPr/>
        </p:nvGrpSpPr>
        <p:grpSpPr>
          <a:xfrm rot="-771855">
            <a:off x="550267" y="5585372"/>
            <a:ext cx="858356" cy="897117"/>
            <a:chOff x="3586913" y="4050713"/>
            <a:chExt cx="498538" cy="521050"/>
          </a:xfrm>
        </p:grpSpPr>
        <p:sp>
          <p:nvSpPr>
            <p:cNvPr id="3412" name="Google Shape;3412;p19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426" name="Google Shape;3426;p19"/>
          <p:cNvGrpSpPr/>
          <p:nvPr/>
        </p:nvGrpSpPr>
        <p:grpSpPr>
          <a:xfrm rot="-955213">
            <a:off x="-154552" y="1853086"/>
            <a:ext cx="1113885" cy="1407141"/>
            <a:chOff x="2884913" y="4249000"/>
            <a:chExt cx="431063" cy="544550"/>
          </a:xfrm>
        </p:grpSpPr>
        <p:sp>
          <p:nvSpPr>
            <p:cNvPr id="3427" name="Google Shape;3427;p19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497" name="Google Shape;3497;p19"/>
          <p:cNvGrpSpPr/>
          <p:nvPr/>
        </p:nvGrpSpPr>
        <p:grpSpPr>
          <a:xfrm rot="1287174">
            <a:off x="10036712" y="405851"/>
            <a:ext cx="1286224" cy="1175403"/>
            <a:chOff x="1427588" y="2103288"/>
            <a:chExt cx="747013" cy="682650"/>
          </a:xfrm>
        </p:grpSpPr>
        <p:grpSp>
          <p:nvGrpSpPr>
            <p:cNvPr id="3498" name="Google Shape;3498;p19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3499" name="Google Shape;3499;p19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528" name="Google Shape;3528;p19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557" name="Google Shape;3557;p19"/>
          <p:cNvGrpSpPr/>
          <p:nvPr/>
        </p:nvGrpSpPr>
        <p:grpSpPr>
          <a:xfrm>
            <a:off x="9866345" y="5810245"/>
            <a:ext cx="1403235" cy="1155929"/>
            <a:chOff x="4399263" y="2810788"/>
            <a:chExt cx="815013" cy="671375"/>
          </a:xfrm>
        </p:grpSpPr>
        <p:sp>
          <p:nvSpPr>
            <p:cNvPr id="3558" name="Google Shape;3558;p19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875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7" name="Google Shape;3817;p20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3818" name="Google Shape;3818;p20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19" name="Google Shape;3819;p20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820" name="Google Shape;3820;p20"/>
          <p:cNvGrpSpPr/>
          <p:nvPr/>
        </p:nvGrpSpPr>
        <p:grpSpPr>
          <a:xfrm rot="-727154">
            <a:off x="431183" y="5608675"/>
            <a:ext cx="858335" cy="897095"/>
            <a:chOff x="3586913" y="4050713"/>
            <a:chExt cx="498538" cy="521050"/>
          </a:xfrm>
        </p:grpSpPr>
        <p:sp>
          <p:nvSpPr>
            <p:cNvPr id="3821" name="Google Shape;3821;p20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2" name="Google Shape;3822;p20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3" name="Google Shape;3823;p20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4" name="Google Shape;3824;p20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5" name="Google Shape;3825;p20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6" name="Google Shape;3826;p20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7" name="Google Shape;3827;p20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8" name="Google Shape;3828;p20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29" name="Google Shape;3829;p20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30" name="Google Shape;3830;p20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31" name="Google Shape;3831;p20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32" name="Google Shape;3832;p20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33" name="Google Shape;3833;p20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34" name="Google Shape;3834;p20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835" name="Google Shape;3835;p20"/>
          <p:cNvGrpSpPr/>
          <p:nvPr/>
        </p:nvGrpSpPr>
        <p:grpSpPr>
          <a:xfrm rot="474855">
            <a:off x="10219269" y="5938597"/>
            <a:ext cx="1039345" cy="632263"/>
            <a:chOff x="1737788" y="3102388"/>
            <a:chExt cx="603663" cy="367225"/>
          </a:xfrm>
        </p:grpSpPr>
        <p:grpSp>
          <p:nvGrpSpPr>
            <p:cNvPr id="3836" name="Google Shape;3836;p20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3837" name="Google Shape;3837;p20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838" name="Google Shape;3838;p20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3839" name="Google Shape;3839;p20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3840" name="Google Shape;3840;p20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1" name="Google Shape;3841;p20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2" name="Google Shape;3842;p20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3843" name="Google Shape;3843;p20"/>
          <p:cNvGrpSpPr/>
          <p:nvPr/>
        </p:nvGrpSpPr>
        <p:grpSpPr>
          <a:xfrm>
            <a:off x="9175379" y="387112"/>
            <a:ext cx="1403235" cy="1155929"/>
            <a:chOff x="4399263" y="2810788"/>
            <a:chExt cx="815013" cy="671375"/>
          </a:xfrm>
        </p:grpSpPr>
        <p:sp>
          <p:nvSpPr>
            <p:cNvPr id="3844" name="Google Shape;3844;p20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5" name="Google Shape;3845;p20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6" name="Google Shape;3846;p20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7" name="Google Shape;3847;p20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8" name="Google Shape;3848;p20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49" name="Google Shape;3849;p20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0" name="Google Shape;3850;p20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1" name="Google Shape;3851;p20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2" name="Google Shape;3852;p20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3" name="Google Shape;3853;p20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4" name="Google Shape;3854;p20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5" name="Google Shape;3855;p20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6" name="Google Shape;3856;p20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7" name="Google Shape;3857;p20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8" name="Google Shape;3858;p20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59" name="Google Shape;3859;p20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0" name="Google Shape;3860;p20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1" name="Google Shape;3861;p20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2" name="Google Shape;3862;p20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3" name="Google Shape;3863;p20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4" name="Google Shape;3864;p20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5" name="Google Shape;3865;p20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6" name="Google Shape;3866;p20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7" name="Google Shape;3867;p20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8" name="Google Shape;3868;p20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69" name="Google Shape;3869;p20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0" name="Google Shape;3870;p20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1" name="Google Shape;3871;p20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2" name="Google Shape;3872;p20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3" name="Google Shape;3873;p20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4" name="Google Shape;3874;p20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5" name="Google Shape;3875;p20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6" name="Google Shape;3876;p20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7" name="Google Shape;3877;p20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8" name="Google Shape;3878;p20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79" name="Google Shape;3879;p20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0" name="Google Shape;3880;p20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1" name="Google Shape;3881;p20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2" name="Google Shape;3882;p20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3" name="Google Shape;3883;p20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4" name="Google Shape;3884;p20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5" name="Google Shape;3885;p20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6" name="Google Shape;3886;p20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7" name="Google Shape;3887;p20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8" name="Google Shape;3888;p20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89" name="Google Shape;3889;p20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0" name="Google Shape;3890;p20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1" name="Google Shape;3891;p20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2" name="Google Shape;3892;p20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3" name="Google Shape;3893;p20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4" name="Google Shape;3894;p20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5" name="Google Shape;3895;p20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6" name="Google Shape;3896;p20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7" name="Google Shape;3897;p20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8" name="Google Shape;3898;p20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899" name="Google Shape;3899;p20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0" name="Google Shape;3900;p20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1" name="Google Shape;3901;p20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2" name="Google Shape;3902;p20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3" name="Google Shape;3903;p20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4" name="Google Shape;3904;p20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5" name="Google Shape;3905;p20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6" name="Google Shape;3906;p20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7" name="Google Shape;3907;p20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8" name="Google Shape;3908;p20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09" name="Google Shape;3909;p20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0" name="Google Shape;3910;p20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1" name="Google Shape;3911;p20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2" name="Google Shape;3912;p20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3" name="Google Shape;3913;p20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4" name="Google Shape;3914;p20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5" name="Google Shape;3915;p20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6" name="Google Shape;3916;p20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7" name="Google Shape;3917;p20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8" name="Google Shape;3918;p20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19" name="Google Shape;3919;p20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0" name="Google Shape;3920;p20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1" name="Google Shape;3921;p20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2" name="Google Shape;3922;p20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3" name="Google Shape;3923;p20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4" name="Google Shape;3924;p20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5" name="Google Shape;3925;p20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6" name="Google Shape;3926;p20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7" name="Google Shape;3927;p20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8" name="Google Shape;3928;p20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29" name="Google Shape;3929;p20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0" name="Google Shape;3930;p20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1" name="Google Shape;3931;p20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2" name="Google Shape;3932;p20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3" name="Google Shape;3933;p20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4" name="Google Shape;3934;p20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5" name="Google Shape;3935;p20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6" name="Google Shape;3936;p20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7" name="Google Shape;3937;p20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8" name="Google Shape;3938;p20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39" name="Google Shape;3939;p20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0" name="Google Shape;3940;p20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1" name="Google Shape;3941;p20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2" name="Google Shape;3942;p20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3" name="Google Shape;3943;p20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4" name="Google Shape;3944;p20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5" name="Google Shape;3945;p20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6" name="Google Shape;3946;p20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7" name="Google Shape;3947;p20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8" name="Google Shape;3948;p20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49" name="Google Shape;3949;p20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0" name="Google Shape;3950;p20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1" name="Google Shape;3951;p20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2" name="Google Shape;3952;p20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3" name="Google Shape;3953;p20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4" name="Google Shape;3954;p20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5" name="Google Shape;3955;p20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6" name="Google Shape;3956;p20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7" name="Google Shape;3957;p20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8" name="Google Shape;3958;p20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59" name="Google Shape;3959;p20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0" name="Google Shape;3960;p20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1" name="Google Shape;3961;p20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2" name="Google Shape;3962;p20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3" name="Google Shape;3963;p20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4" name="Google Shape;3964;p20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5" name="Google Shape;3965;p20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6" name="Google Shape;3966;p20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7" name="Google Shape;3967;p20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8" name="Google Shape;3968;p20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69" name="Google Shape;3969;p20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0" name="Google Shape;3970;p20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1" name="Google Shape;3971;p20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2" name="Google Shape;3972;p20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3" name="Google Shape;3973;p20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4" name="Google Shape;3974;p20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5" name="Google Shape;3975;p20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6" name="Google Shape;3976;p20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7" name="Google Shape;3977;p20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8" name="Google Shape;3978;p20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79" name="Google Shape;3979;p20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0" name="Google Shape;3980;p20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1" name="Google Shape;3981;p20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2" name="Google Shape;3982;p20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3" name="Google Shape;3983;p20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4" name="Google Shape;3984;p20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5" name="Google Shape;3985;p20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6" name="Google Shape;3986;p20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7" name="Google Shape;3987;p20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8" name="Google Shape;3988;p20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89" name="Google Shape;3989;p20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0" name="Google Shape;3990;p20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1" name="Google Shape;3991;p20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2" name="Google Shape;3992;p20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3" name="Google Shape;3993;p20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4" name="Google Shape;3994;p20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5" name="Google Shape;3995;p20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6" name="Google Shape;3996;p20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7" name="Google Shape;3997;p20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8" name="Google Shape;3998;p20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3999" name="Google Shape;3999;p20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0" name="Google Shape;4000;p20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1" name="Google Shape;4001;p20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2" name="Google Shape;4002;p20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3" name="Google Shape;4003;p20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4" name="Google Shape;4004;p20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5" name="Google Shape;4005;p20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6" name="Google Shape;4006;p20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7" name="Google Shape;4007;p20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8" name="Google Shape;4008;p20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09" name="Google Shape;4009;p20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0" name="Google Shape;4010;p20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1" name="Google Shape;4011;p20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2" name="Google Shape;4012;p20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3" name="Google Shape;4013;p20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4" name="Google Shape;4014;p20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5" name="Google Shape;4015;p20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6" name="Google Shape;4016;p20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7" name="Google Shape;4017;p20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8" name="Google Shape;4018;p20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19" name="Google Shape;4019;p20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0" name="Google Shape;4020;p20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1" name="Google Shape;4021;p20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2" name="Google Shape;4022;p20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3" name="Google Shape;4023;p20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4" name="Google Shape;4024;p20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5" name="Google Shape;4025;p20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6" name="Google Shape;4026;p20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7" name="Google Shape;4027;p20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8" name="Google Shape;4028;p20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29" name="Google Shape;4029;p20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0" name="Google Shape;4030;p20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1" name="Google Shape;4031;p20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2" name="Google Shape;4032;p20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3" name="Google Shape;4033;p20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4" name="Google Shape;4034;p20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5" name="Google Shape;4035;p20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6" name="Google Shape;4036;p20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7" name="Google Shape;4037;p20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8" name="Google Shape;4038;p20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39" name="Google Shape;4039;p20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0" name="Google Shape;4040;p20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1" name="Google Shape;4041;p20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2" name="Google Shape;4042;p20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3" name="Google Shape;4043;p20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4" name="Google Shape;4044;p20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5" name="Google Shape;4045;p20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6" name="Google Shape;4046;p20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7" name="Google Shape;4047;p20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8" name="Google Shape;4048;p20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49" name="Google Shape;4049;p20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0" name="Google Shape;4050;p20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1" name="Google Shape;4051;p20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2" name="Google Shape;4052;p20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3" name="Google Shape;4053;p20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4" name="Google Shape;4054;p20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5" name="Google Shape;4055;p20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6" name="Google Shape;4056;p20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7" name="Google Shape;4057;p20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8" name="Google Shape;4058;p20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59" name="Google Shape;4059;p20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0" name="Google Shape;4060;p20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1" name="Google Shape;4061;p20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2" name="Google Shape;4062;p20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3" name="Google Shape;4063;p20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4" name="Google Shape;4064;p20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5" name="Google Shape;4065;p20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6" name="Google Shape;4066;p20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7" name="Google Shape;4067;p20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8" name="Google Shape;4068;p20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69" name="Google Shape;4069;p20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0" name="Google Shape;4070;p20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1" name="Google Shape;4071;p20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2" name="Google Shape;4072;p20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3" name="Google Shape;4073;p20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4" name="Google Shape;4074;p20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5" name="Google Shape;4075;p20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6" name="Google Shape;4076;p20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7" name="Google Shape;4077;p20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8" name="Google Shape;4078;p20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79" name="Google Shape;4079;p20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0" name="Google Shape;4080;p20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1" name="Google Shape;4081;p20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2" name="Google Shape;4082;p20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3" name="Google Shape;4083;p20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4" name="Google Shape;4084;p20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5" name="Google Shape;4085;p20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6" name="Google Shape;4086;p20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7" name="Google Shape;4087;p20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8" name="Google Shape;4088;p20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89" name="Google Shape;4089;p20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0" name="Google Shape;4090;p20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1" name="Google Shape;4091;p20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2" name="Google Shape;4092;p20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3" name="Google Shape;4093;p20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4" name="Google Shape;4094;p20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5" name="Google Shape;4095;p20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6" name="Google Shape;4096;p20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7" name="Google Shape;4097;p20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8" name="Google Shape;4098;p20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099" name="Google Shape;4099;p20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0" name="Google Shape;4100;p20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1" name="Google Shape;4101;p20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02" name="Google Shape;4102;p20"/>
          <p:cNvGrpSpPr/>
          <p:nvPr/>
        </p:nvGrpSpPr>
        <p:grpSpPr>
          <a:xfrm rot="-8100000">
            <a:off x="591409" y="1800993"/>
            <a:ext cx="374711" cy="784587"/>
            <a:chOff x="724161" y="2710893"/>
            <a:chExt cx="281035" cy="588445"/>
          </a:xfrm>
        </p:grpSpPr>
        <p:sp>
          <p:nvSpPr>
            <p:cNvPr id="4103" name="Google Shape;4103;p20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4" name="Google Shape;4104;p20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5" name="Google Shape;4105;p20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6" name="Google Shape;4106;p20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7" name="Google Shape;4107;p20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8" name="Google Shape;4108;p20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09" name="Google Shape;4109;p20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0" name="Google Shape;4110;p20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1" name="Google Shape;4111;p20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2" name="Google Shape;4112;p20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3" name="Google Shape;4113;p20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4" name="Google Shape;4114;p20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5" name="Google Shape;4115;p20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6" name="Google Shape;4116;p20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7" name="Google Shape;4117;p20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8" name="Google Shape;4118;p20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19" name="Google Shape;4119;p20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0" name="Google Shape;4120;p20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1" name="Google Shape;4121;p20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2" name="Google Shape;4122;p20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3" name="Google Shape;4123;p20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4" name="Google Shape;4124;p20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5" name="Google Shape;4125;p20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6" name="Google Shape;4126;p20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7" name="Google Shape;4127;p20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8" name="Google Shape;4128;p20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29" name="Google Shape;4129;p20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30" name="Google Shape;4130;p20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31" name="Google Shape;4131;p20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32" name="Google Shape;4132;p20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33" name="Google Shape;4133;p20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34" name="Google Shape;4134;p20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135" name="Google Shape;4135;p20"/>
          <p:cNvSpPr txBox="1">
            <a:spLocks noGrp="1"/>
          </p:cNvSpPr>
          <p:nvPr>
            <p:ph type="subTitle" idx="1"/>
          </p:nvPr>
        </p:nvSpPr>
        <p:spPr>
          <a:xfrm>
            <a:off x="5718953" y="2495600"/>
            <a:ext cx="38036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36" name="Google Shape;4136;p20"/>
          <p:cNvSpPr txBox="1">
            <a:spLocks noGrp="1"/>
          </p:cNvSpPr>
          <p:nvPr>
            <p:ph type="subTitle" idx="2"/>
          </p:nvPr>
        </p:nvSpPr>
        <p:spPr>
          <a:xfrm>
            <a:off x="5718953" y="3035200"/>
            <a:ext cx="3803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37" name="Google Shape;4137;p20"/>
          <p:cNvSpPr txBox="1">
            <a:spLocks noGrp="1"/>
          </p:cNvSpPr>
          <p:nvPr>
            <p:ph type="subTitle" idx="3"/>
          </p:nvPr>
        </p:nvSpPr>
        <p:spPr>
          <a:xfrm>
            <a:off x="5718953" y="4024167"/>
            <a:ext cx="38036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38" name="Google Shape;4138;p20"/>
          <p:cNvSpPr txBox="1">
            <a:spLocks noGrp="1"/>
          </p:cNvSpPr>
          <p:nvPr>
            <p:ph type="subTitle" idx="4"/>
          </p:nvPr>
        </p:nvSpPr>
        <p:spPr>
          <a:xfrm>
            <a:off x="5718953" y="4565417"/>
            <a:ext cx="3803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139" name="Google Shape;4139;p20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63684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27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1" name="Google Shape;4141;p21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4142" name="Google Shape;4142;p21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43" name="Google Shape;4143;p21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44" name="Google Shape;4144;p21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4145" name="Google Shape;4145;p21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46" name="Google Shape;4146;p21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47" name="Google Shape;4147;p21"/>
          <p:cNvGrpSpPr/>
          <p:nvPr/>
        </p:nvGrpSpPr>
        <p:grpSpPr>
          <a:xfrm rot="-967146">
            <a:off x="9672565" y="336299"/>
            <a:ext cx="903347" cy="1265352"/>
            <a:chOff x="1441713" y="3841513"/>
            <a:chExt cx="524688" cy="734950"/>
          </a:xfrm>
        </p:grpSpPr>
        <p:sp>
          <p:nvSpPr>
            <p:cNvPr id="4148" name="Google Shape;4148;p21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5" name="Google Shape;4155;p21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6" name="Google Shape;4156;p21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7" name="Google Shape;4157;p21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8" name="Google Shape;4158;p21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59" name="Google Shape;4159;p21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60" name="Google Shape;4160;p21"/>
          <p:cNvGrpSpPr/>
          <p:nvPr/>
        </p:nvGrpSpPr>
        <p:grpSpPr>
          <a:xfrm rot="-216307">
            <a:off x="9935511" y="5532442"/>
            <a:ext cx="763815" cy="1120423"/>
            <a:chOff x="1713713" y="4972438"/>
            <a:chExt cx="443613" cy="650725"/>
          </a:xfrm>
        </p:grpSpPr>
        <p:sp>
          <p:nvSpPr>
            <p:cNvPr id="4161" name="Google Shape;4161;p21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2" name="Google Shape;4162;p21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3" name="Google Shape;4163;p21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4" name="Google Shape;4164;p21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5" name="Google Shape;4165;p21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6" name="Google Shape;4166;p21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7" name="Google Shape;4167;p21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8" name="Google Shape;4168;p21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69" name="Google Shape;4169;p21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0" name="Google Shape;4170;p21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1" name="Google Shape;4171;p21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2" name="Google Shape;4172;p21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73" name="Google Shape;4173;p21"/>
          <p:cNvGrpSpPr/>
          <p:nvPr/>
        </p:nvGrpSpPr>
        <p:grpSpPr>
          <a:xfrm rot="5628048">
            <a:off x="569333" y="5590594"/>
            <a:ext cx="1296097" cy="1211407"/>
            <a:chOff x="2993713" y="1450988"/>
            <a:chExt cx="752763" cy="703575"/>
          </a:xfrm>
        </p:grpSpPr>
        <p:sp>
          <p:nvSpPr>
            <p:cNvPr id="4174" name="Google Shape;4174;p21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5" name="Google Shape;4175;p21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6" name="Google Shape;4176;p21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7" name="Google Shape;4177;p21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8" name="Google Shape;4178;p21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79" name="Google Shape;4179;p21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0" name="Google Shape;4180;p21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1" name="Google Shape;4181;p21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2" name="Google Shape;4182;p21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3" name="Google Shape;4183;p21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4" name="Google Shape;4184;p21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5" name="Google Shape;4185;p21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6" name="Google Shape;4186;p21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7" name="Google Shape;4187;p21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8" name="Google Shape;4188;p21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89" name="Google Shape;4189;p21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0" name="Google Shape;4190;p21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1" name="Google Shape;4191;p21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2" name="Google Shape;4192;p21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3" name="Google Shape;4193;p21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194" name="Google Shape;4194;p21"/>
          <p:cNvGrpSpPr/>
          <p:nvPr/>
        </p:nvGrpSpPr>
        <p:grpSpPr>
          <a:xfrm>
            <a:off x="5128579" y="5867312"/>
            <a:ext cx="1403235" cy="1155929"/>
            <a:chOff x="4399263" y="2810788"/>
            <a:chExt cx="815013" cy="671375"/>
          </a:xfrm>
        </p:grpSpPr>
        <p:sp>
          <p:nvSpPr>
            <p:cNvPr id="4195" name="Google Shape;4195;p21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6" name="Google Shape;4196;p21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7" name="Google Shape;4197;p21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8" name="Google Shape;4198;p21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199" name="Google Shape;4199;p21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0" name="Google Shape;4200;p21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1" name="Google Shape;4201;p21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2" name="Google Shape;4202;p21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3" name="Google Shape;4203;p21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4" name="Google Shape;4204;p21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5" name="Google Shape;4205;p21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6" name="Google Shape;4206;p21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7" name="Google Shape;4207;p21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8" name="Google Shape;4208;p21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09" name="Google Shape;4209;p21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0" name="Google Shape;4210;p21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1" name="Google Shape;4211;p21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2" name="Google Shape;4212;p21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3" name="Google Shape;4213;p21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4" name="Google Shape;4214;p21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5" name="Google Shape;4215;p21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6" name="Google Shape;4216;p21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7" name="Google Shape;4217;p21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8" name="Google Shape;4218;p21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19" name="Google Shape;4219;p21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0" name="Google Shape;4220;p21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1" name="Google Shape;4221;p21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2" name="Google Shape;4222;p21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3" name="Google Shape;4223;p21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4" name="Google Shape;4224;p21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5" name="Google Shape;4225;p21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6" name="Google Shape;4226;p21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7" name="Google Shape;4227;p21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8" name="Google Shape;4228;p21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29" name="Google Shape;4229;p21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0" name="Google Shape;4230;p21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1" name="Google Shape;4231;p21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2" name="Google Shape;4232;p21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3" name="Google Shape;4233;p21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4" name="Google Shape;4234;p21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5" name="Google Shape;4235;p21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6" name="Google Shape;4236;p21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7" name="Google Shape;4237;p21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8" name="Google Shape;4238;p21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39" name="Google Shape;4239;p21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0" name="Google Shape;4240;p21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1" name="Google Shape;4241;p21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2" name="Google Shape;4242;p21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3" name="Google Shape;4243;p21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4" name="Google Shape;4244;p21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5" name="Google Shape;4245;p21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6" name="Google Shape;4246;p21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7" name="Google Shape;4247;p21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8" name="Google Shape;4248;p21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49" name="Google Shape;4249;p21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0" name="Google Shape;4250;p21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1" name="Google Shape;4251;p21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2" name="Google Shape;4252;p21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3" name="Google Shape;4253;p21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4" name="Google Shape;4254;p21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5" name="Google Shape;4255;p21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6" name="Google Shape;4256;p21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7" name="Google Shape;4257;p21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8" name="Google Shape;4258;p21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59" name="Google Shape;4259;p21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0" name="Google Shape;4260;p21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1" name="Google Shape;4261;p21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2" name="Google Shape;4262;p21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3" name="Google Shape;4263;p21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4" name="Google Shape;4264;p21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5" name="Google Shape;4265;p21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6" name="Google Shape;4266;p21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7" name="Google Shape;4267;p21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8" name="Google Shape;4268;p21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69" name="Google Shape;4269;p21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0" name="Google Shape;4270;p21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1" name="Google Shape;4271;p21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2" name="Google Shape;4272;p21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3" name="Google Shape;4273;p21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4" name="Google Shape;4274;p21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5" name="Google Shape;4275;p21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6" name="Google Shape;4276;p21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7" name="Google Shape;4277;p21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8" name="Google Shape;4278;p21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79" name="Google Shape;4279;p21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0" name="Google Shape;4280;p21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1" name="Google Shape;4281;p21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2" name="Google Shape;4282;p21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3" name="Google Shape;4283;p21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4" name="Google Shape;4284;p21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5" name="Google Shape;4285;p21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6" name="Google Shape;4286;p21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7" name="Google Shape;4287;p21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8" name="Google Shape;4288;p21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89" name="Google Shape;4289;p21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0" name="Google Shape;4290;p21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1" name="Google Shape;4291;p21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2" name="Google Shape;4292;p21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3" name="Google Shape;4293;p21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4" name="Google Shape;4294;p21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5" name="Google Shape;4295;p21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6" name="Google Shape;4296;p21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7" name="Google Shape;4297;p21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8" name="Google Shape;4298;p21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299" name="Google Shape;4299;p21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0" name="Google Shape;4300;p21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1" name="Google Shape;4301;p21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2" name="Google Shape;4302;p21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3" name="Google Shape;4303;p21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4" name="Google Shape;4304;p21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5" name="Google Shape;4305;p21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6" name="Google Shape;4306;p21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7" name="Google Shape;4307;p21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8" name="Google Shape;4308;p21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09" name="Google Shape;4309;p21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0" name="Google Shape;4310;p21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1" name="Google Shape;4311;p21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2" name="Google Shape;4312;p21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3" name="Google Shape;4313;p21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4" name="Google Shape;4314;p21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5" name="Google Shape;4315;p21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6" name="Google Shape;4316;p21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7" name="Google Shape;4317;p21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8" name="Google Shape;4318;p21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19" name="Google Shape;4319;p21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0" name="Google Shape;4320;p21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1" name="Google Shape;4321;p21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2" name="Google Shape;4322;p21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3" name="Google Shape;4323;p21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4" name="Google Shape;4324;p21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5" name="Google Shape;4325;p21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6" name="Google Shape;4326;p21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7" name="Google Shape;4327;p21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8" name="Google Shape;4328;p21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29" name="Google Shape;4329;p21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0" name="Google Shape;4330;p21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1" name="Google Shape;4331;p21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2" name="Google Shape;4332;p21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3" name="Google Shape;4333;p21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4" name="Google Shape;4334;p21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5" name="Google Shape;4335;p21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6" name="Google Shape;4336;p21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7" name="Google Shape;4337;p21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8" name="Google Shape;4338;p21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39" name="Google Shape;4339;p21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0" name="Google Shape;4340;p21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1" name="Google Shape;4341;p21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2" name="Google Shape;4342;p21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3" name="Google Shape;4343;p21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4" name="Google Shape;4344;p21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5" name="Google Shape;4345;p21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6" name="Google Shape;4346;p21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7" name="Google Shape;4347;p21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8" name="Google Shape;4348;p21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49" name="Google Shape;4349;p21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0" name="Google Shape;4350;p21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1" name="Google Shape;4351;p21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2" name="Google Shape;4352;p21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3" name="Google Shape;4353;p21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4" name="Google Shape;4354;p21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5" name="Google Shape;4355;p21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6" name="Google Shape;4356;p21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7" name="Google Shape;4357;p21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8" name="Google Shape;4358;p21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59" name="Google Shape;4359;p21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0" name="Google Shape;4360;p21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1" name="Google Shape;4361;p21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2" name="Google Shape;4362;p21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3" name="Google Shape;4363;p21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4" name="Google Shape;4364;p21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5" name="Google Shape;4365;p21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6" name="Google Shape;4366;p21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7" name="Google Shape;4367;p21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8" name="Google Shape;4368;p21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69" name="Google Shape;4369;p21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0" name="Google Shape;4370;p21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1" name="Google Shape;4371;p21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2" name="Google Shape;4372;p21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3" name="Google Shape;4373;p21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4" name="Google Shape;4374;p21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5" name="Google Shape;4375;p21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6" name="Google Shape;4376;p21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7" name="Google Shape;4377;p21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8" name="Google Shape;4378;p21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79" name="Google Shape;4379;p21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0" name="Google Shape;4380;p21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1" name="Google Shape;4381;p21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2" name="Google Shape;4382;p21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3" name="Google Shape;4383;p21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4" name="Google Shape;4384;p21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5" name="Google Shape;4385;p21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6" name="Google Shape;4386;p21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7" name="Google Shape;4387;p21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8" name="Google Shape;4388;p21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89" name="Google Shape;4389;p21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0" name="Google Shape;4390;p21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1" name="Google Shape;4391;p21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2" name="Google Shape;4392;p21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3" name="Google Shape;4393;p21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4" name="Google Shape;4394;p21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5" name="Google Shape;4395;p21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6" name="Google Shape;4396;p21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7" name="Google Shape;4397;p21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8" name="Google Shape;4398;p21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399" name="Google Shape;4399;p21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0" name="Google Shape;4400;p21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1" name="Google Shape;4401;p21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2" name="Google Shape;4402;p21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3" name="Google Shape;4403;p21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4" name="Google Shape;4404;p21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5" name="Google Shape;4405;p21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6" name="Google Shape;4406;p21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7" name="Google Shape;4407;p21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8" name="Google Shape;4408;p21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09" name="Google Shape;4409;p21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0" name="Google Shape;4410;p21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1" name="Google Shape;4411;p21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2" name="Google Shape;4412;p21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3" name="Google Shape;4413;p21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4" name="Google Shape;4414;p21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5" name="Google Shape;4415;p21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6" name="Google Shape;4416;p21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7" name="Google Shape;4417;p21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8" name="Google Shape;4418;p21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19" name="Google Shape;4419;p21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0" name="Google Shape;4420;p21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1" name="Google Shape;4421;p21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2" name="Google Shape;4422;p21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3" name="Google Shape;4423;p21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4" name="Google Shape;4424;p21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5" name="Google Shape;4425;p21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6" name="Google Shape;4426;p21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7" name="Google Shape;4427;p21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8" name="Google Shape;4428;p21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29" name="Google Shape;4429;p21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0" name="Google Shape;4430;p21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1" name="Google Shape;4431;p21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2" name="Google Shape;4432;p21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3" name="Google Shape;4433;p21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4" name="Google Shape;4434;p21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5" name="Google Shape;4435;p21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6" name="Google Shape;4436;p21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7" name="Google Shape;4437;p21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8" name="Google Shape;4438;p21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39" name="Google Shape;4439;p21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0" name="Google Shape;4440;p21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1" name="Google Shape;4441;p21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2" name="Google Shape;4442;p21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3" name="Google Shape;4443;p21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4" name="Google Shape;4444;p21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5" name="Google Shape;4445;p21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6" name="Google Shape;4446;p21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7" name="Google Shape;4447;p21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8" name="Google Shape;4448;p21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49" name="Google Shape;4449;p21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50" name="Google Shape;4450;p21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51" name="Google Shape;4451;p21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52" name="Google Shape;4452;p21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453" name="Google Shape;4453;p21"/>
          <p:cNvSpPr txBox="1">
            <a:spLocks noGrp="1"/>
          </p:cNvSpPr>
          <p:nvPr>
            <p:ph type="subTitle" idx="1"/>
          </p:nvPr>
        </p:nvSpPr>
        <p:spPr>
          <a:xfrm>
            <a:off x="1721143" y="4242700"/>
            <a:ext cx="3436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454" name="Google Shape;4454;p21"/>
          <p:cNvSpPr txBox="1">
            <a:spLocks noGrp="1"/>
          </p:cNvSpPr>
          <p:nvPr>
            <p:ph type="title"/>
          </p:nvPr>
        </p:nvSpPr>
        <p:spPr>
          <a:xfrm>
            <a:off x="2428743" y="36972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55" name="Google Shape;4455;p21"/>
          <p:cNvSpPr txBox="1">
            <a:spLocks noGrp="1"/>
          </p:cNvSpPr>
          <p:nvPr>
            <p:ph type="subTitle" idx="2"/>
          </p:nvPr>
        </p:nvSpPr>
        <p:spPr>
          <a:xfrm>
            <a:off x="6222057" y="4242700"/>
            <a:ext cx="3436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456" name="Google Shape;4456;p21"/>
          <p:cNvSpPr txBox="1">
            <a:spLocks noGrp="1"/>
          </p:cNvSpPr>
          <p:nvPr>
            <p:ph type="title" idx="3"/>
          </p:nvPr>
        </p:nvSpPr>
        <p:spPr>
          <a:xfrm>
            <a:off x="6929657" y="36972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57" name="Google Shape;4457;p21"/>
          <p:cNvSpPr txBox="1">
            <a:spLocks noGrp="1"/>
          </p:cNvSpPr>
          <p:nvPr>
            <p:ph type="title" idx="4"/>
          </p:nvPr>
        </p:nvSpPr>
        <p:spPr>
          <a:xfrm>
            <a:off x="641900" y="387100"/>
            <a:ext cx="42104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4458" name="Google Shape;4458;p21"/>
          <p:cNvGrpSpPr/>
          <p:nvPr/>
        </p:nvGrpSpPr>
        <p:grpSpPr>
          <a:xfrm rot="-662724">
            <a:off x="182065" y="2115793"/>
            <a:ext cx="742187" cy="937585"/>
            <a:chOff x="2884913" y="4249000"/>
            <a:chExt cx="431063" cy="544550"/>
          </a:xfrm>
        </p:grpSpPr>
        <p:sp>
          <p:nvSpPr>
            <p:cNvPr id="4459" name="Google Shape;4459;p21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0" name="Google Shape;4460;p21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1" name="Google Shape;4461;p21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2" name="Google Shape;4462;p21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3" name="Google Shape;4463;p21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4" name="Google Shape;4464;p21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5" name="Google Shape;4465;p21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6" name="Google Shape;4466;p21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7" name="Google Shape;4467;p21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8" name="Google Shape;4468;p21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69" name="Google Shape;4469;p21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0" name="Google Shape;4470;p21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1" name="Google Shape;4471;p21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2" name="Google Shape;4472;p21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3" name="Google Shape;4473;p21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4" name="Google Shape;4474;p21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5" name="Google Shape;4475;p21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6" name="Google Shape;4476;p21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7" name="Google Shape;4477;p21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8" name="Google Shape;4478;p21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79" name="Google Shape;4479;p21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0" name="Google Shape;4480;p21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1" name="Google Shape;4481;p21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2" name="Google Shape;4482;p21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3" name="Google Shape;4483;p21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4" name="Google Shape;4484;p21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5" name="Google Shape;4485;p21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6" name="Google Shape;4486;p21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7" name="Google Shape;4487;p21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8" name="Google Shape;4488;p21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89" name="Google Shape;4489;p21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0" name="Google Shape;4490;p21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1" name="Google Shape;4491;p21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2" name="Google Shape;4492;p21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3" name="Google Shape;4493;p21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4" name="Google Shape;4494;p21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5" name="Google Shape;4495;p21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6" name="Google Shape;4496;p21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7" name="Google Shape;4497;p21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8" name="Google Shape;4498;p21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499" name="Google Shape;4499;p21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0" name="Google Shape;4500;p21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1" name="Google Shape;4501;p21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2" name="Google Shape;4502;p21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3" name="Google Shape;4503;p21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4" name="Google Shape;4504;p21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5" name="Google Shape;4505;p21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6" name="Google Shape;4506;p21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7" name="Google Shape;4507;p21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8" name="Google Shape;4508;p21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09" name="Google Shape;4509;p21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0" name="Google Shape;4510;p21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1" name="Google Shape;4511;p21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2" name="Google Shape;4512;p21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3" name="Google Shape;4513;p21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4" name="Google Shape;4514;p21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5" name="Google Shape;4515;p21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6" name="Google Shape;4516;p21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7" name="Google Shape;4517;p21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8" name="Google Shape;4518;p21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19" name="Google Shape;4519;p21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0" name="Google Shape;4520;p21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1" name="Google Shape;4521;p21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2" name="Google Shape;4522;p21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3" name="Google Shape;4523;p21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4" name="Google Shape;4524;p21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5" name="Google Shape;4525;p21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6" name="Google Shape;4526;p21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7" name="Google Shape;4527;p21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28" name="Google Shape;4528;p21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6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22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4531" name="Google Shape;4531;p2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32" name="Google Shape;4532;p22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533" name="Google Shape;4533;p22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4534" name="Google Shape;4534;p2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35" name="Google Shape;4535;p22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536" name="Google Shape;4536;p22"/>
          <p:cNvSpPr txBox="1">
            <a:spLocks noGrp="1"/>
          </p:cNvSpPr>
          <p:nvPr>
            <p:ph type="title"/>
          </p:nvPr>
        </p:nvSpPr>
        <p:spPr>
          <a:xfrm>
            <a:off x="3466671" y="3690167"/>
            <a:ext cx="41060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537" name="Google Shape;4537;p22"/>
          <p:cNvSpPr txBox="1">
            <a:spLocks noGrp="1"/>
          </p:cNvSpPr>
          <p:nvPr>
            <p:ph type="subTitle" idx="1"/>
          </p:nvPr>
        </p:nvSpPr>
        <p:spPr>
          <a:xfrm>
            <a:off x="3744671" y="4691833"/>
            <a:ext cx="35500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538" name="Google Shape;4538;p22"/>
          <p:cNvSpPr txBox="1">
            <a:spLocks noGrp="1"/>
          </p:cNvSpPr>
          <p:nvPr>
            <p:ph type="title" idx="2" hasCustomPrompt="1"/>
          </p:nvPr>
        </p:nvSpPr>
        <p:spPr>
          <a:xfrm>
            <a:off x="3791671" y="1677633"/>
            <a:ext cx="3456000" cy="1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46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39" name="Google Shape;4539;p22"/>
          <p:cNvGrpSpPr/>
          <p:nvPr/>
        </p:nvGrpSpPr>
        <p:grpSpPr>
          <a:xfrm rot="1414638">
            <a:off x="1031625" y="4885261"/>
            <a:ext cx="903369" cy="1265384"/>
            <a:chOff x="1441713" y="3841513"/>
            <a:chExt cx="524688" cy="734950"/>
          </a:xfrm>
        </p:grpSpPr>
        <p:sp>
          <p:nvSpPr>
            <p:cNvPr id="4540" name="Google Shape;4540;p22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1" name="Google Shape;4541;p22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2" name="Google Shape;4542;p22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3" name="Google Shape;4543;p22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4" name="Google Shape;4544;p22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5" name="Google Shape;4545;p22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6" name="Google Shape;4546;p22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7" name="Google Shape;4547;p22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8" name="Google Shape;4548;p22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49" name="Google Shape;4549;p22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0" name="Google Shape;4550;p22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1" name="Google Shape;4551;p22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552" name="Google Shape;4552;p22"/>
          <p:cNvGrpSpPr/>
          <p:nvPr/>
        </p:nvGrpSpPr>
        <p:grpSpPr>
          <a:xfrm rot="2700000">
            <a:off x="4692177" y="5684659"/>
            <a:ext cx="763793" cy="1120391"/>
            <a:chOff x="1713713" y="4972438"/>
            <a:chExt cx="443613" cy="650725"/>
          </a:xfrm>
        </p:grpSpPr>
        <p:sp>
          <p:nvSpPr>
            <p:cNvPr id="4553" name="Google Shape;4553;p22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4" name="Google Shape;4554;p22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5" name="Google Shape;4555;p22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6" name="Google Shape;4556;p22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7" name="Google Shape;4557;p22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8" name="Google Shape;4558;p22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59" name="Google Shape;4559;p22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0" name="Google Shape;4560;p22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1" name="Google Shape;4561;p22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2" name="Google Shape;4562;p22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3" name="Google Shape;4563;p22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4" name="Google Shape;4564;p22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565" name="Google Shape;4565;p22"/>
          <p:cNvGrpSpPr/>
          <p:nvPr/>
        </p:nvGrpSpPr>
        <p:grpSpPr>
          <a:xfrm rot="5628048">
            <a:off x="8818233" y="493694"/>
            <a:ext cx="1296097" cy="1211407"/>
            <a:chOff x="2993713" y="1450988"/>
            <a:chExt cx="752763" cy="703575"/>
          </a:xfrm>
        </p:grpSpPr>
        <p:sp>
          <p:nvSpPr>
            <p:cNvPr id="4566" name="Google Shape;4566;p22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7" name="Google Shape;4567;p22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8" name="Google Shape;4568;p22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69" name="Google Shape;4569;p22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0" name="Google Shape;4570;p22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1" name="Google Shape;4571;p22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2" name="Google Shape;4572;p22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3" name="Google Shape;4573;p22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4" name="Google Shape;4574;p22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5" name="Google Shape;4575;p22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6" name="Google Shape;4576;p22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7" name="Google Shape;4577;p22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8" name="Google Shape;4578;p22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79" name="Google Shape;4579;p22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0" name="Google Shape;4580;p22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1" name="Google Shape;4581;p22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2" name="Google Shape;4582;p22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3" name="Google Shape;4583;p22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4" name="Google Shape;4584;p22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5" name="Google Shape;4585;p22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586" name="Google Shape;4586;p22"/>
          <p:cNvGrpSpPr/>
          <p:nvPr/>
        </p:nvGrpSpPr>
        <p:grpSpPr>
          <a:xfrm rot="-653795">
            <a:off x="4920619" y="649707"/>
            <a:ext cx="1197900" cy="335088"/>
            <a:chOff x="3254738" y="2386788"/>
            <a:chExt cx="695763" cy="194625"/>
          </a:xfrm>
        </p:grpSpPr>
        <p:sp>
          <p:nvSpPr>
            <p:cNvPr id="4587" name="Google Shape;4587;p22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8" name="Google Shape;4588;p22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89" name="Google Shape;4589;p22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0" name="Google Shape;4590;p22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1" name="Google Shape;4591;p22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2" name="Google Shape;4592;p22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3" name="Google Shape;4593;p22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4" name="Google Shape;4594;p22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5" name="Google Shape;4595;p22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6" name="Google Shape;4596;p22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7" name="Google Shape;4597;p22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8" name="Google Shape;4598;p22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599" name="Google Shape;4599;p22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0" name="Google Shape;4600;p22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601" name="Google Shape;4601;p22"/>
          <p:cNvGrpSpPr/>
          <p:nvPr/>
        </p:nvGrpSpPr>
        <p:grpSpPr>
          <a:xfrm>
            <a:off x="1008945" y="1095012"/>
            <a:ext cx="1403235" cy="1155929"/>
            <a:chOff x="4399263" y="2810788"/>
            <a:chExt cx="815013" cy="671375"/>
          </a:xfrm>
        </p:grpSpPr>
        <p:sp>
          <p:nvSpPr>
            <p:cNvPr id="4602" name="Google Shape;4602;p22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3" name="Google Shape;4603;p22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4" name="Google Shape;4604;p22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5" name="Google Shape;4605;p22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6" name="Google Shape;4606;p22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7" name="Google Shape;4607;p22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8" name="Google Shape;4608;p22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09" name="Google Shape;4609;p22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0" name="Google Shape;4610;p22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1" name="Google Shape;4611;p22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2" name="Google Shape;4612;p22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3" name="Google Shape;4613;p22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4" name="Google Shape;4614;p22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5" name="Google Shape;4615;p22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6" name="Google Shape;4616;p22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7" name="Google Shape;4617;p22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8" name="Google Shape;4618;p22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19" name="Google Shape;4619;p22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0" name="Google Shape;4620;p22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1" name="Google Shape;4621;p22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2" name="Google Shape;4622;p22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3" name="Google Shape;4623;p22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4" name="Google Shape;4624;p22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5" name="Google Shape;4625;p22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6" name="Google Shape;4626;p22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7" name="Google Shape;4627;p22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8" name="Google Shape;4628;p22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29" name="Google Shape;4629;p22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0" name="Google Shape;4630;p22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1" name="Google Shape;4631;p22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2" name="Google Shape;4632;p22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3" name="Google Shape;4633;p22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4" name="Google Shape;4634;p22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5" name="Google Shape;4635;p22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6" name="Google Shape;4636;p22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7" name="Google Shape;4637;p22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8" name="Google Shape;4638;p22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39" name="Google Shape;4639;p22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0" name="Google Shape;4640;p22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1" name="Google Shape;4641;p22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2" name="Google Shape;4642;p22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3" name="Google Shape;4643;p22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4" name="Google Shape;4644;p22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5" name="Google Shape;4645;p22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6" name="Google Shape;4646;p22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7" name="Google Shape;4647;p22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8" name="Google Shape;4648;p22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49" name="Google Shape;4649;p22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0" name="Google Shape;4650;p22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1" name="Google Shape;4651;p22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2" name="Google Shape;4652;p22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3" name="Google Shape;4653;p22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4" name="Google Shape;4654;p22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5" name="Google Shape;4655;p22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6" name="Google Shape;4656;p22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7" name="Google Shape;4657;p22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8" name="Google Shape;4658;p22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59" name="Google Shape;4659;p22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0" name="Google Shape;4660;p22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1" name="Google Shape;4661;p22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2" name="Google Shape;4662;p22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3" name="Google Shape;4663;p22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4" name="Google Shape;4664;p22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5" name="Google Shape;4665;p22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6" name="Google Shape;4666;p22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7" name="Google Shape;4667;p22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8" name="Google Shape;4668;p22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69" name="Google Shape;4669;p22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0" name="Google Shape;4670;p22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1" name="Google Shape;4671;p22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2" name="Google Shape;4672;p22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3" name="Google Shape;4673;p22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4" name="Google Shape;4674;p22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5" name="Google Shape;4675;p22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6" name="Google Shape;4676;p22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7" name="Google Shape;4677;p22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8" name="Google Shape;4678;p22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79" name="Google Shape;4679;p22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0" name="Google Shape;4680;p22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1" name="Google Shape;4681;p22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2" name="Google Shape;4682;p22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3" name="Google Shape;4683;p22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4" name="Google Shape;4684;p22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5" name="Google Shape;4685;p22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6" name="Google Shape;4686;p22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7" name="Google Shape;4687;p22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8" name="Google Shape;4688;p22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89" name="Google Shape;4689;p22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0" name="Google Shape;4690;p22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1" name="Google Shape;4691;p22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2" name="Google Shape;4692;p22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3" name="Google Shape;4693;p22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4" name="Google Shape;4694;p22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5" name="Google Shape;4695;p22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6" name="Google Shape;4696;p22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7" name="Google Shape;4697;p22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8" name="Google Shape;4698;p22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699" name="Google Shape;4699;p22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0" name="Google Shape;4700;p22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1" name="Google Shape;4701;p22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2" name="Google Shape;4702;p22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3" name="Google Shape;4703;p22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4" name="Google Shape;4704;p22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5" name="Google Shape;4705;p22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6" name="Google Shape;4706;p22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7" name="Google Shape;4707;p22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8" name="Google Shape;4708;p22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09" name="Google Shape;4709;p22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0" name="Google Shape;4710;p22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1" name="Google Shape;4711;p22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2" name="Google Shape;4712;p22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3" name="Google Shape;4713;p22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4" name="Google Shape;4714;p22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5" name="Google Shape;4715;p22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6" name="Google Shape;4716;p22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7" name="Google Shape;4717;p22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8" name="Google Shape;4718;p22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19" name="Google Shape;4719;p22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0" name="Google Shape;4720;p22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1" name="Google Shape;4721;p22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2" name="Google Shape;4722;p22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3" name="Google Shape;4723;p22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4" name="Google Shape;4724;p22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5" name="Google Shape;4725;p22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6" name="Google Shape;4726;p22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7" name="Google Shape;4727;p22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8" name="Google Shape;4728;p22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29" name="Google Shape;4729;p22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0" name="Google Shape;4730;p22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1" name="Google Shape;4731;p22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2" name="Google Shape;4732;p22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3" name="Google Shape;4733;p22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4" name="Google Shape;4734;p22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5" name="Google Shape;4735;p22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6" name="Google Shape;4736;p22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7" name="Google Shape;4737;p22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8" name="Google Shape;4738;p22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39" name="Google Shape;4739;p22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0" name="Google Shape;4740;p22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1" name="Google Shape;4741;p22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2" name="Google Shape;4742;p22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3" name="Google Shape;4743;p22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4" name="Google Shape;4744;p22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5" name="Google Shape;4745;p22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6" name="Google Shape;4746;p22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7" name="Google Shape;4747;p22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8" name="Google Shape;4748;p22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49" name="Google Shape;4749;p22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0" name="Google Shape;4750;p22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1" name="Google Shape;4751;p22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2" name="Google Shape;4752;p22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3" name="Google Shape;4753;p22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4" name="Google Shape;4754;p22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5" name="Google Shape;4755;p22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6" name="Google Shape;4756;p22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7" name="Google Shape;4757;p22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8" name="Google Shape;4758;p22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59" name="Google Shape;4759;p22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0" name="Google Shape;4760;p22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1" name="Google Shape;4761;p22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2" name="Google Shape;4762;p22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3" name="Google Shape;4763;p22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4" name="Google Shape;4764;p22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5" name="Google Shape;4765;p22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6" name="Google Shape;4766;p22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7" name="Google Shape;4767;p22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8" name="Google Shape;4768;p22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69" name="Google Shape;4769;p22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0" name="Google Shape;4770;p22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1" name="Google Shape;4771;p22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2" name="Google Shape;4772;p22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3" name="Google Shape;4773;p22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4" name="Google Shape;4774;p22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5" name="Google Shape;4775;p22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6" name="Google Shape;4776;p22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7" name="Google Shape;4777;p22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8" name="Google Shape;4778;p22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79" name="Google Shape;4779;p22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0" name="Google Shape;4780;p22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1" name="Google Shape;4781;p22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2" name="Google Shape;4782;p22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3" name="Google Shape;4783;p22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4" name="Google Shape;4784;p22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5" name="Google Shape;4785;p22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6" name="Google Shape;4786;p22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7" name="Google Shape;4787;p22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8" name="Google Shape;4788;p22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89" name="Google Shape;4789;p22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0" name="Google Shape;4790;p22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1" name="Google Shape;4791;p22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2" name="Google Shape;4792;p22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3" name="Google Shape;4793;p22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4" name="Google Shape;4794;p22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5" name="Google Shape;4795;p22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6" name="Google Shape;4796;p22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7" name="Google Shape;4797;p22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8" name="Google Shape;4798;p22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799" name="Google Shape;4799;p22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0" name="Google Shape;4800;p22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1" name="Google Shape;4801;p22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2" name="Google Shape;4802;p22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3" name="Google Shape;4803;p22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4" name="Google Shape;4804;p22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5" name="Google Shape;4805;p22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6" name="Google Shape;4806;p22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7" name="Google Shape;4807;p22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8" name="Google Shape;4808;p22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09" name="Google Shape;4809;p22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0" name="Google Shape;4810;p22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1" name="Google Shape;4811;p22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2" name="Google Shape;4812;p22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3" name="Google Shape;4813;p22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4" name="Google Shape;4814;p22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5" name="Google Shape;4815;p22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6" name="Google Shape;4816;p22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7" name="Google Shape;4817;p22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8" name="Google Shape;4818;p22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19" name="Google Shape;4819;p22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0" name="Google Shape;4820;p22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1" name="Google Shape;4821;p22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2" name="Google Shape;4822;p22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3" name="Google Shape;4823;p22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4" name="Google Shape;4824;p22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5" name="Google Shape;4825;p22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6" name="Google Shape;4826;p22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7" name="Google Shape;4827;p22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8" name="Google Shape;4828;p22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29" name="Google Shape;4829;p22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0" name="Google Shape;4830;p22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1" name="Google Shape;4831;p22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2" name="Google Shape;4832;p22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3" name="Google Shape;4833;p22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4" name="Google Shape;4834;p22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5" name="Google Shape;4835;p22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6" name="Google Shape;4836;p22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7" name="Google Shape;4837;p22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8" name="Google Shape;4838;p22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39" name="Google Shape;4839;p22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0" name="Google Shape;4840;p22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1" name="Google Shape;4841;p22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2" name="Google Shape;4842;p22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3" name="Google Shape;4843;p22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4" name="Google Shape;4844;p22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5" name="Google Shape;4845;p22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6" name="Google Shape;4846;p22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7" name="Google Shape;4847;p22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8" name="Google Shape;4848;p22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49" name="Google Shape;4849;p22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0" name="Google Shape;4850;p22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1" name="Google Shape;4851;p22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2" name="Google Shape;4852;p22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3" name="Google Shape;4853;p22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4" name="Google Shape;4854;p22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5" name="Google Shape;4855;p22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6" name="Google Shape;4856;p22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7" name="Google Shape;4857;p22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8" name="Google Shape;4858;p22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59" name="Google Shape;4859;p22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4860" name="Google Shape;4860;p22"/>
          <p:cNvGrpSpPr/>
          <p:nvPr/>
        </p:nvGrpSpPr>
        <p:grpSpPr>
          <a:xfrm rot="1288112">
            <a:off x="8590561" y="4700735"/>
            <a:ext cx="1286148" cy="1175333"/>
            <a:chOff x="1427588" y="2103288"/>
            <a:chExt cx="747013" cy="682650"/>
          </a:xfrm>
        </p:grpSpPr>
        <p:grpSp>
          <p:nvGrpSpPr>
            <p:cNvPr id="4861" name="Google Shape;4861;p22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4862" name="Google Shape;4862;p22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3" name="Google Shape;4863;p22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4" name="Google Shape;4864;p22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5" name="Google Shape;4865;p22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6" name="Google Shape;4866;p22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7" name="Google Shape;4867;p22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8" name="Google Shape;4868;p22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69" name="Google Shape;4869;p22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0" name="Google Shape;4870;p22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1" name="Google Shape;4871;p22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2" name="Google Shape;4872;p22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3" name="Google Shape;4873;p22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4" name="Google Shape;4874;p22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5" name="Google Shape;4875;p22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6" name="Google Shape;4876;p22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7" name="Google Shape;4877;p22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8" name="Google Shape;4878;p22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79" name="Google Shape;4879;p22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0" name="Google Shape;4880;p22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1" name="Google Shape;4881;p22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2" name="Google Shape;4882;p22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3" name="Google Shape;4883;p22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4" name="Google Shape;4884;p22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5" name="Google Shape;4885;p22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6" name="Google Shape;4886;p22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7" name="Google Shape;4887;p22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8" name="Google Shape;4888;p22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89" name="Google Shape;4889;p22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4890" name="Google Shape;4890;p22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4891" name="Google Shape;4891;p22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2" name="Google Shape;4892;p22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3" name="Google Shape;4893;p22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4" name="Google Shape;4894;p22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5" name="Google Shape;4895;p22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6" name="Google Shape;4896;p22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7" name="Google Shape;4897;p22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8" name="Google Shape;4898;p22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899" name="Google Shape;4899;p22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0" name="Google Shape;4900;p22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1" name="Google Shape;4901;p22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2" name="Google Shape;4902;p22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3" name="Google Shape;4903;p22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4" name="Google Shape;4904;p22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5" name="Google Shape;4905;p22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6" name="Google Shape;4906;p22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7" name="Google Shape;4907;p22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8" name="Google Shape;4908;p22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09" name="Google Shape;4909;p22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0" name="Google Shape;4910;p22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1" name="Google Shape;4911;p22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2" name="Google Shape;4912;p22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3" name="Google Shape;4913;p22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4" name="Google Shape;4914;p22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5" name="Google Shape;4915;p22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6" name="Google Shape;4916;p22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7" name="Google Shape;4917;p22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8" name="Google Shape;4918;p22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19" name="Google Shape;4919;p22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684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1" name="Google Shape;4921;p23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4922" name="Google Shape;4922;p2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23" name="Google Shape;4923;p23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4924" name="Google Shape;4924;p23"/>
          <p:cNvSpPr txBox="1">
            <a:spLocks noGrp="1"/>
          </p:cNvSpPr>
          <p:nvPr>
            <p:ph type="title"/>
          </p:nvPr>
        </p:nvSpPr>
        <p:spPr>
          <a:xfrm>
            <a:off x="3466671" y="3690167"/>
            <a:ext cx="4106000" cy="8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25" name="Google Shape;4925;p23"/>
          <p:cNvSpPr txBox="1">
            <a:spLocks noGrp="1"/>
          </p:cNvSpPr>
          <p:nvPr>
            <p:ph type="subTitle" idx="1"/>
          </p:nvPr>
        </p:nvSpPr>
        <p:spPr>
          <a:xfrm>
            <a:off x="3744571" y="4685233"/>
            <a:ext cx="3550000" cy="6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26" name="Google Shape;4926;p23"/>
          <p:cNvSpPr txBox="1">
            <a:spLocks noGrp="1"/>
          </p:cNvSpPr>
          <p:nvPr>
            <p:ph type="title" idx="2" hasCustomPrompt="1"/>
          </p:nvPr>
        </p:nvSpPr>
        <p:spPr>
          <a:xfrm>
            <a:off x="3791671" y="1645400"/>
            <a:ext cx="3456000" cy="1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46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927" name="Google Shape;4927;p23"/>
          <p:cNvGrpSpPr/>
          <p:nvPr/>
        </p:nvGrpSpPr>
        <p:grpSpPr>
          <a:xfrm rot="-786373">
            <a:off x="1510877" y="1356061"/>
            <a:ext cx="1413249" cy="1008388"/>
            <a:chOff x="2422513" y="2930813"/>
            <a:chExt cx="1480888" cy="1056650"/>
          </a:xfrm>
        </p:grpSpPr>
        <p:sp>
          <p:nvSpPr>
            <p:cNvPr id="4928" name="Google Shape;4928;p23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29" name="Google Shape;4929;p23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0" name="Google Shape;4930;p23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1" name="Google Shape;4931;p23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2" name="Google Shape;4932;p23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3" name="Google Shape;4933;p23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4" name="Google Shape;4934;p23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5" name="Google Shape;4935;p23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6" name="Google Shape;4936;p23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7" name="Google Shape;4937;p23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8" name="Google Shape;4938;p23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39" name="Google Shape;4939;p23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0" name="Google Shape;4940;p23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1" name="Google Shape;4941;p23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2" name="Google Shape;4942;p23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3" name="Google Shape;4943;p23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4" name="Google Shape;4944;p23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5" name="Google Shape;4945;p23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6" name="Google Shape;4946;p23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7" name="Google Shape;4947;p23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8" name="Google Shape;4948;p23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49" name="Google Shape;4949;p23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0" name="Google Shape;4950;p23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1" name="Google Shape;4951;p23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2" name="Google Shape;4952;p23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3" name="Google Shape;4953;p23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4" name="Google Shape;4954;p23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5" name="Google Shape;4955;p23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6" name="Google Shape;4956;p23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7" name="Google Shape;4957;p23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8" name="Google Shape;4958;p23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59" name="Google Shape;4959;p23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0" name="Google Shape;4960;p23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1" name="Google Shape;4961;p23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2" name="Google Shape;4962;p23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3" name="Google Shape;4963;p23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4" name="Google Shape;4964;p23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5" name="Google Shape;4965;p23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6" name="Google Shape;4966;p23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7" name="Google Shape;4967;p23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8" name="Google Shape;4968;p23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69" name="Google Shape;4969;p23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0" name="Google Shape;4970;p23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1" name="Google Shape;4971;p23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2" name="Google Shape;4972;p23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3" name="Google Shape;4973;p23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4" name="Google Shape;4974;p23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5" name="Google Shape;4975;p23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6" name="Google Shape;4976;p23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7" name="Google Shape;4977;p23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8" name="Google Shape;4978;p23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79" name="Google Shape;4979;p23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0" name="Google Shape;4980;p23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1" name="Google Shape;4981;p23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2" name="Google Shape;4982;p23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3" name="Google Shape;4983;p23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4" name="Google Shape;4984;p23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5" name="Google Shape;4985;p23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6" name="Google Shape;4986;p23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7" name="Google Shape;4987;p23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8" name="Google Shape;4988;p23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89" name="Google Shape;4989;p23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0" name="Google Shape;4990;p23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1" name="Google Shape;4991;p23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2" name="Google Shape;4992;p23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3" name="Google Shape;4993;p23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4" name="Google Shape;4994;p23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5" name="Google Shape;4995;p23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4996" name="Google Shape;4996;p23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4997" name="Google Shape;4997;p23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4998" name="Google Shape;4998;p23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4999" name="Google Shape;4999;p23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0" name="Google Shape;5000;p23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1" name="Google Shape;5001;p23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2" name="Google Shape;5002;p23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3" name="Google Shape;5003;p23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4" name="Google Shape;5004;p23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5" name="Google Shape;5005;p23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6" name="Google Shape;5006;p23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7" name="Google Shape;5007;p23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8" name="Google Shape;5008;p23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09" name="Google Shape;5009;p23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0" name="Google Shape;5010;p23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1" name="Google Shape;5011;p23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2" name="Google Shape;5012;p23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3" name="Google Shape;5013;p23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4" name="Google Shape;5014;p23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5" name="Google Shape;5015;p23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6" name="Google Shape;5016;p23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7" name="Google Shape;5017;p23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8" name="Google Shape;5018;p23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19" name="Google Shape;5019;p23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5020" name="Google Shape;5020;p23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1" name="Google Shape;5021;p23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2" name="Google Shape;5022;p23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3" name="Google Shape;5023;p23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4" name="Google Shape;5024;p23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5" name="Google Shape;5025;p23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6" name="Google Shape;5026;p23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7" name="Google Shape;5027;p23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8" name="Google Shape;5028;p23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29" name="Google Shape;5029;p23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0" name="Google Shape;5030;p23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1" name="Google Shape;5031;p23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2" name="Google Shape;5032;p23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3" name="Google Shape;5033;p23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4" name="Google Shape;5034;p23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5" name="Google Shape;5035;p23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6" name="Google Shape;5036;p23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7" name="Google Shape;5037;p23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8" name="Google Shape;5038;p23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39" name="Google Shape;5039;p23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0" name="Google Shape;5040;p23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1" name="Google Shape;5041;p23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2" name="Google Shape;5042;p23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3" name="Google Shape;5043;p23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044" name="Google Shape;5044;p23"/>
          <p:cNvGrpSpPr/>
          <p:nvPr/>
        </p:nvGrpSpPr>
        <p:grpSpPr>
          <a:xfrm rot="-1682016">
            <a:off x="1788316" y="5138117"/>
            <a:ext cx="858353" cy="897113"/>
            <a:chOff x="3586913" y="4050713"/>
            <a:chExt cx="498538" cy="521050"/>
          </a:xfrm>
        </p:grpSpPr>
        <p:sp>
          <p:nvSpPr>
            <p:cNvPr id="5045" name="Google Shape;5045;p23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6" name="Google Shape;5046;p23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7" name="Google Shape;5047;p23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8" name="Google Shape;5048;p23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49" name="Google Shape;5049;p23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0" name="Google Shape;5050;p23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1" name="Google Shape;5051;p23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2" name="Google Shape;5052;p23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3" name="Google Shape;5053;p23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4" name="Google Shape;5054;p23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5" name="Google Shape;5055;p23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6" name="Google Shape;5056;p23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7" name="Google Shape;5057;p23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58" name="Google Shape;5058;p23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059" name="Google Shape;5059;p23"/>
          <p:cNvGrpSpPr/>
          <p:nvPr/>
        </p:nvGrpSpPr>
        <p:grpSpPr>
          <a:xfrm rot="474855">
            <a:off x="5000002" y="5922697"/>
            <a:ext cx="1039345" cy="632263"/>
            <a:chOff x="1737788" y="3102388"/>
            <a:chExt cx="603663" cy="367225"/>
          </a:xfrm>
        </p:grpSpPr>
        <p:grpSp>
          <p:nvGrpSpPr>
            <p:cNvPr id="5060" name="Google Shape;5060;p23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5061" name="Google Shape;5061;p23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062" name="Google Shape;5062;p23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063" name="Google Shape;5063;p23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064" name="Google Shape;5064;p23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65" name="Google Shape;5065;p23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66" name="Google Shape;5066;p23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067" name="Google Shape;5067;p23"/>
          <p:cNvGrpSpPr/>
          <p:nvPr/>
        </p:nvGrpSpPr>
        <p:grpSpPr>
          <a:xfrm>
            <a:off x="8232212" y="5218712"/>
            <a:ext cx="1403235" cy="1155929"/>
            <a:chOff x="4399263" y="2810788"/>
            <a:chExt cx="815013" cy="671375"/>
          </a:xfrm>
        </p:grpSpPr>
        <p:sp>
          <p:nvSpPr>
            <p:cNvPr id="5068" name="Google Shape;5068;p23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69" name="Google Shape;5069;p23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0" name="Google Shape;5070;p23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1" name="Google Shape;5071;p23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2" name="Google Shape;5072;p23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3" name="Google Shape;5073;p23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4" name="Google Shape;5074;p23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5" name="Google Shape;5075;p23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6" name="Google Shape;5076;p23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7" name="Google Shape;5077;p23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8" name="Google Shape;5078;p23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79" name="Google Shape;5079;p23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0" name="Google Shape;5080;p23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1" name="Google Shape;5081;p23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2" name="Google Shape;5082;p23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3" name="Google Shape;5083;p23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4" name="Google Shape;5084;p23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5" name="Google Shape;5085;p23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6" name="Google Shape;5086;p23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7" name="Google Shape;5087;p23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8" name="Google Shape;5088;p23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89" name="Google Shape;5089;p23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0" name="Google Shape;5090;p23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1" name="Google Shape;5091;p23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2" name="Google Shape;5092;p23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3" name="Google Shape;5093;p23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4" name="Google Shape;5094;p23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5" name="Google Shape;5095;p23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6" name="Google Shape;5096;p23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7" name="Google Shape;5097;p23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8" name="Google Shape;5098;p23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099" name="Google Shape;5099;p23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0" name="Google Shape;5100;p23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1" name="Google Shape;5101;p23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2" name="Google Shape;5102;p23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3" name="Google Shape;5103;p23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4" name="Google Shape;5104;p23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5" name="Google Shape;5105;p23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6" name="Google Shape;5106;p23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7" name="Google Shape;5107;p23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8" name="Google Shape;5108;p23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09" name="Google Shape;5109;p23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0" name="Google Shape;5110;p23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1" name="Google Shape;5111;p23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2" name="Google Shape;5112;p23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3" name="Google Shape;5113;p23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4" name="Google Shape;5114;p23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5" name="Google Shape;5115;p23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6" name="Google Shape;5116;p23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7" name="Google Shape;5117;p23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8" name="Google Shape;5118;p23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19" name="Google Shape;5119;p23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0" name="Google Shape;5120;p23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1" name="Google Shape;5121;p23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2" name="Google Shape;5122;p23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3" name="Google Shape;5123;p23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4" name="Google Shape;5124;p23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5" name="Google Shape;5125;p23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6" name="Google Shape;5126;p23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7" name="Google Shape;5127;p23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8" name="Google Shape;5128;p23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29" name="Google Shape;5129;p23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0" name="Google Shape;5130;p23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1" name="Google Shape;5131;p23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2" name="Google Shape;5132;p23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3" name="Google Shape;5133;p23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4" name="Google Shape;5134;p23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5" name="Google Shape;5135;p23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6" name="Google Shape;5136;p23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7" name="Google Shape;5137;p23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8" name="Google Shape;5138;p23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39" name="Google Shape;5139;p23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0" name="Google Shape;5140;p23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1" name="Google Shape;5141;p23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2" name="Google Shape;5142;p23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3" name="Google Shape;5143;p23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4" name="Google Shape;5144;p23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5" name="Google Shape;5145;p23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6" name="Google Shape;5146;p23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7" name="Google Shape;5147;p23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8" name="Google Shape;5148;p23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49" name="Google Shape;5149;p23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0" name="Google Shape;5150;p23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1" name="Google Shape;5151;p23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2" name="Google Shape;5152;p23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3" name="Google Shape;5153;p23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4" name="Google Shape;5154;p23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5" name="Google Shape;5155;p23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6" name="Google Shape;5156;p23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7" name="Google Shape;5157;p23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8" name="Google Shape;5158;p23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59" name="Google Shape;5159;p23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0" name="Google Shape;5160;p23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1" name="Google Shape;5161;p23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2" name="Google Shape;5162;p23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3" name="Google Shape;5163;p23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4" name="Google Shape;5164;p23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5" name="Google Shape;5165;p23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6" name="Google Shape;5166;p23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7" name="Google Shape;5167;p23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8" name="Google Shape;5168;p23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69" name="Google Shape;5169;p23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0" name="Google Shape;5170;p23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1" name="Google Shape;5171;p23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2" name="Google Shape;5172;p23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3" name="Google Shape;5173;p23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4" name="Google Shape;5174;p23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5" name="Google Shape;5175;p23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6" name="Google Shape;5176;p23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7" name="Google Shape;5177;p23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8" name="Google Shape;5178;p23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79" name="Google Shape;5179;p23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0" name="Google Shape;5180;p23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1" name="Google Shape;5181;p23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2" name="Google Shape;5182;p23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3" name="Google Shape;5183;p23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4" name="Google Shape;5184;p23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5" name="Google Shape;5185;p23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6" name="Google Shape;5186;p23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7" name="Google Shape;5187;p23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8" name="Google Shape;5188;p23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89" name="Google Shape;5189;p23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0" name="Google Shape;5190;p23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1" name="Google Shape;5191;p23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2" name="Google Shape;5192;p23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3" name="Google Shape;5193;p23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4" name="Google Shape;5194;p23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5" name="Google Shape;5195;p23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6" name="Google Shape;5196;p23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7" name="Google Shape;5197;p23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8" name="Google Shape;5198;p23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199" name="Google Shape;5199;p23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0" name="Google Shape;5200;p23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1" name="Google Shape;5201;p23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2" name="Google Shape;5202;p23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3" name="Google Shape;5203;p23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4" name="Google Shape;5204;p23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5" name="Google Shape;5205;p23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6" name="Google Shape;5206;p23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7" name="Google Shape;5207;p23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8" name="Google Shape;5208;p23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09" name="Google Shape;5209;p23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0" name="Google Shape;5210;p23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1" name="Google Shape;5211;p23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2" name="Google Shape;5212;p23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3" name="Google Shape;5213;p23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4" name="Google Shape;5214;p23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5" name="Google Shape;5215;p23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326" name="Google Shape;5326;p23"/>
          <p:cNvGrpSpPr/>
          <p:nvPr/>
        </p:nvGrpSpPr>
        <p:grpSpPr>
          <a:xfrm rot="1067622">
            <a:off x="8081427" y="956193"/>
            <a:ext cx="1166383" cy="993547"/>
            <a:chOff x="4626188" y="1862663"/>
            <a:chExt cx="677463" cy="577075"/>
          </a:xfrm>
        </p:grpSpPr>
        <p:sp>
          <p:nvSpPr>
            <p:cNvPr id="5327" name="Google Shape;5327;p23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355" name="Google Shape;5355;p23"/>
          <p:cNvGrpSpPr/>
          <p:nvPr/>
        </p:nvGrpSpPr>
        <p:grpSpPr>
          <a:xfrm rot="3494181">
            <a:off x="5458422" y="296045"/>
            <a:ext cx="374701" cy="784569"/>
            <a:chOff x="724161" y="2710893"/>
            <a:chExt cx="281035" cy="588445"/>
          </a:xfrm>
        </p:grpSpPr>
        <p:sp>
          <p:nvSpPr>
            <p:cNvPr id="5356" name="Google Shape;5356;p23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726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5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622" name="Google Shape;622;p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" name="Google Shape;623;p5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625" name="Google Shape;625;p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" name="Google Shape;626;p5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27" name="Google Shape;627;p5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628" name="Google Shape;628;p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" name="Google Shape;629;p5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30" name="Google Shape;630;p5"/>
          <p:cNvGrpSpPr/>
          <p:nvPr/>
        </p:nvGrpSpPr>
        <p:grpSpPr>
          <a:xfrm rot="-4106746">
            <a:off x="9335774" y="5612159"/>
            <a:ext cx="903372" cy="1265388"/>
            <a:chOff x="1441713" y="3841513"/>
            <a:chExt cx="524688" cy="734950"/>
          </a:xfrm>
        </p:grpSpPr>
        <p:sp>
          <p:nvSpPr>
            <p:cNvPr id="631" name="Google Shape;631;p5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43" name="Google Shape;643;p5"/>
          <p:cNvGrpSpPr/>
          <p:nvPr/>
        </p:nvGrpSpPr>
        <p:grpSpPr>
          <a:xfrm rot="1015750">
            <a:off x="9248143" y="492642"/>
            <a:ext cx="858320" cy="897079"/>
            <a:chOff x="3586913" y="4050713"/>
            <a:chExt cx="498538" cy="521050"/>
          </a:xfrm>
        </p:grpSpPr>
        <p:sp>
          <p:nvSpPr>
            <p:cNvPr id="644" name="Google Shape;644;p5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58" name="Google Shape;658;p5"/>
          <p:cNvGrpSpPr/>
          <p:nvPr/>
        </p:nvGrpSpPr>
        <p:grpSpPr>
          <a:xfrm rot="1149538">
            <a:off x="512935" y="5480937"/>
            <a:ext cx="1166432" cy="993588"/>
            <a:chOff x="4626188" y="1862663"/>
            <a:chExt cx="677463" cy="577075"/>
          </a:xfrm>
        </p:grpSpPr>
        <p:sp>
          <p:nvSpPr>
            <p:cNvPr id="659" name="Google Shape;659;p5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87" name="Google Shape;687;p5"/>
          <p:cNvSpPr txBox="1">
            <a:spLocks noGrp="1"/>
          </p:cNvSpPr>
          <p:nvPr>
            <p:ph type="subTitle" idx="1"/>
          </p:nvPr>
        </p:nvSpPr>
        <p:spPr>
          <a:xfrm>
            <a:off x="1416343" y="3937900"/>
            <a:ext cx="3436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88" name="Google Shape;688;p5"/>
          <p:cNvSpPr txBox="1">
            <a:spLocks noGrp="1"/>
          </p:cNvSpPr>
          <p:nvPr>
            <p:ph type="title"/>
          </p:nvPr>
        </p:nvSpPr>
        <p:spPr>
          <a:xfrm>
            <a:off x="2123943" y="33924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9" name="Google Shape;689;p5"/>
          <p:cNvSpPr txBox="1">
            <a:spLocks noGrp="1"/>
          </p:cNvSpPr>
          <p:nvPr>
            <p:ph type="subTitle" idx="2"/>
          </p:nvPr>
        </p:nvSpPr>
        <p:spPr>
          <a:xfrm>
            <a:off x="5917257" y="3937900"/>
            <a:ext cx="3436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90" name="Google Shape;690;p5"/>
          <p:cNvSpPr txBox="1">
            <a:spLocks noGrp="1"/>
          </p:cNvSpPr>
          <p:nvPr>
            <p:ph type="title" idx="3"/>
          </p:nvPr>
        </p:nvSpPr>
        <p:spPr>
          <a:xfrm>
            <a:off x="6624857" y="33924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91" name="Google Shape;691;p5"/>
          <p:cNvSpPr txBox="1">
            <a:spLocks noGrp="1"/>
          </p:cNvSpPr>
          <p:nvPr>
            <p:ph type="title" idx="4"/>
          </p:nvPr>
        </p:nvSpPr>
        <p:spPr>
          <a:xfrm>
            <a:off x="641900" y="387100"/>
            <a:ext cx="60844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316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9" name="Google Shape;5389;p24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5390" name="Google Shape;5390;p2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91" name="Google Shape;5391;p24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392" name="Google Shape;5392;p24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5393" name="Google Shape;5393;p2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94" name="Google Shape;5394;p24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395" name="Google Shape;5395;p24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5396" name="Google Shape;5396;p24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397" name="Google Shape;5397;p24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398" name="Google Shape;5398;p24"/>
          <p:cNvSpPr txBox="1">
            <a:spLocks noGrp="1"/>
          </p:cNvSpPr>
          <p:nvPr>
            <p:ph type="subTitle" idx="1"/>
          </p:nvPr>
        </p:nvSpPr>
        <p:spPr>
          <a:xfrm>
            <a:off x="3899000" y="4337800"/>
            <a:ext cx="31748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99" name="Google Shape;5399;p24"/>
          <p:cNvSpPr txBox="1">
            <a:spLocks noGrp="1"/>
          </p:cNvSpPr>
          <p:nvPr>
            <p:ph type="subTitle" idx="2"/>
          </p:nvPr>
        </p:nvSpPr>
        <p:spPr>
          <a:xfrm>
            <a:off x="3521800" y="4873733"/>
            <a:ext cx="3929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400" name="Google Shape;5400;p24"/>
          <p:cNvSpPr txBox="1">
            <a:spLocks noGrp="1"/>
          </p:cNvSpPr>
          <p:nvPr>
            <p:ph type="subTitle" idx="3"/>
          </p:nvPr>
        </p:nvSpPr>
        <p:spPr>
          <a:xfrm>
            <a:off x="6782449" y="2947667"/>
            <a:ext cx="31748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401" name="Google Shape;5401;p24"/>
          <p:cNvSpPr txBox="1">
            <a:spLocks noGrp="1"/>
          </p:cNvSpPr>
          <p:nvPr>
            <p:ph type="subTitle" idx="4"/>
          </p:nvPr>
        </p:nvSpPr>
        <p:spPr>
          <a:xfrm>
            <a:off x="6405249" y="3488400"/>
            <a:ext cx="3929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402" name="Google Shape;5402;p24"/>
          <p:cNvSpPr txBox="1">
            <a:spLocks noGrp="1"/>
          </p:cNvSpPr>
          <p:nvPr>
            <p:ph type="subTitle" idx="5"/>
          </p:nvPr>
        </p:nvSpPr>
        <p:spPr>
          <a:xfrm>
            <a:off x="1015551" y="2935584"/>
            <a:ext cx="31748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403" name="Google Shape;5403;p24"/>
          <p:cNvSpPr txBox="1">
            <a:spLocks noGrp="1"/>
          </p:cNvSpPr>
          <p:nvPr>
            <p:ph type="subTitle" idx="6"/>
          </p:nvPr>
        </p:nvSpPr>
        <p:spPr>
          <a:xfrm>
            <a:off x="638351" y="3474600"/>
            <a:ext cx="3929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404" name="Google Shape;5404;p24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3752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5405" name="Google Shape;5405;p24"/>
          <p:cNvGrpSpPr/>
          <p:nvPr/>
        </p:nvGrpSpPr>
        <p:grpSpPr>
          <a:xfrm rot="-782770">
            <a:off x="749874" y="5820475"/>
            <a:ext cx="1034033" cy="1106068"/>
            <a:chOff x="1992513" y="1111488"/>
            <a:chExt cx="600563" cy="642400"/>
          </a:xfrm>
        </p:grpSpPr>
        <p:grpSp>
          <p:nvGrpSpPr>
            <p:cNvPr id="5406" name="Google Shape;5406;p24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5407" name="Google Shape;5407;p24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08" name="Google Shape;5408;p24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09" name="Google Shape;5409;p24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0" name="Google Shape;5410;p24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1" name="Google Shape;5411;p24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2" name="Google Shape;5412;p24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3" name="Google Shape;5413;p24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4" name="Google Shape;5414;p24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5" name="Google Shape;5415;p24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416" name="Google Shape;5416;p24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417" name="Google Shape;5417;p24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18" name="Google Shape;5418;p24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19" name="Google Shape;5419;p24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0" name="Google Shape;5420;p24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1" name="Google Shape;5421;p24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2" name="Google Shape;5422;p24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3" name="Google Shape;5423;p24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4" name="Google Shape;5424;p24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5" name="Google Shape;5425;p24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6" name="Google Shape;5426;p24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427" name="Google Shape;5427;p24"/>
          <p:cNvGrpSpPr/>
          <p:nvPr/>
        </p:nvGrpSpPr>
        <p:grpSpPr>
          <a:xfrm rot="1279855">
            <a:off x="8650118" y="565192"/>
            <a:ext cx="1166372" cy="993536"/>
            <a:chOff x="4626188" y="1862663"/>
            <a:chExt cx="677463" cy="577075"/>
          </a:xfrm>
        </p:grpSpPr>
        <p:sp>
          <p:nvSpPr>
            <p:cNvPr id="5428" name="Google Shape;5428;p24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29" name="Google Shape;5429;p24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0" name="Google Shape;5430;p24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1" name="Google Shape;5431;p24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2" name="Google Shape;5432;p24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3" name="Google Shape;5433;p24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4" name="Google Shape;5434;p24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5" name="Google Shape;5435;p24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6" name="Google Shape;5436;p24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7" name="Google Shape;5437;p24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8" name="Google Shape;5438;p24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39" name="Google Shape;5439;p24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0" name="Google Shape;5440;p24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1" name="Google Shape;5441;p24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2" name="Google Shape;5442;p24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3" name="Google Shape;5443;p24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4" name="Google Shape;5444;p24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5" name="Google Shape;5445;p24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6" name="Google Shape;5446;p24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7" name="Google Shape;5447;p24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8" name="Google Shape;5448;p24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49" name="Google Shape;5449;p24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0" name="Google Shape;5450;p24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1" name="Google Shape;5451;p24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2" name="Google Shape;5452;p24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3" name="Google Shape;5453;p24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4" name="Google Shape;5454;p24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5" name="Google Shape;5455;p24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456" name="Google Shape;5456;p24"/>
          <p:cNvGrpSpPr/>
          <p:nvPr/>
        </p:nvGrpSpPr>
        <p:grpSpPr>
          <a:xfrm rot="369152">
            <a:off x="-183285" y="2710207"/>
            <a:ext cx="763805" cy="1120408"/>
            <a:chOff x="1713713" y="4972438"/>
            <a:chExt cx="443613" cy="650725"/>
          </a:xfrm>
        </p:grpSpPr>
        <p:sp>
          <p:nvSpPr>
            <p:cNvPr id="5457" name="Google Shape;5457;p24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8" name="Google Shape;5458;p24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59" name="Google Shape;5459;p24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0" name="Google Shape;5460;p24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1" name="Google Shape;5461;p24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2" name="Google Shape;5462;p24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3" name="Google Shape;5463;p24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4" name="Google Shape;5464;p24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5" name="Google Shape;5465;p24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6" name="Google Shape;5466;p24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7" name="Google Shape;5467;p24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68" name="Google Shape;5468;p24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469" name="Google Shape;5469;p24"/>
          <p:cNvGrpSpPr/>
          <p:nvPr/>
        </p:nvGrpSpPr>
        <p:grpSpPr>
          <a:xfrm rot="4901208">
            <a:off x="9163587" y="5496279"/>
            <a:ext cx="727999" cy="1524475"/>
            <a:chOff x="724161" y="2710893"/>
            <a:chExt cx="281035" cy="588445"/>
          </a:xfrm>
        </p:grpSpPr>
        <p:sp>
          <p:nvSpPr>
            <p:cNvPr id="5470" name="Google Shape;5470;p24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1" name="Google Shape;5471;p24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2" name="Google Shape;5472;p24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3" name="Google Shape;5473;p24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4" name="Google Shape;5474;p24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5" name="Google Shape;5475;p24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6" name="Google Shape;5476;p24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7" name="Google Shape;5477;p24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8" name="Google Shape;5478;p24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79" name="Google Shape;5479;p24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0" name="Google Shape;5480;p24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1" name="Google Shape;5481;p24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2" name="Google Shape;5482;p24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3" name="Google Shape;5483;p24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4" name="Google Shape;5484;p24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5" name="Google Shape;5485;p24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6" name="Google Shape;5486;p24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7" name="Google Shape;5487;p24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8" name="Google Shape;5488;p24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89" name="Google Shape;5489;p24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0" name="Google Shape;5490;p24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1" name="Google Shape;5491;p24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2" name="Google Shape;5492;p24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3" name="Google Shape;5493;p24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4" name="Google Shape;5494;p24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5" name="Google Shape;5495;p24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6" name="Google Shape;5496;p24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7" name="Google Shape;5497;p24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8" name="Google Shape;5498;p24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499" name="Google Shape;5499;p24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00" name="Google Shape;5500;p24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01" name="Google Shape;5501;p24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929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3" name="Google Shape;5503;p25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5504" name="Google Shape;5504;p2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5505" name="Google Shape;5505;p25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506" name="Google Shape;5506;p25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5507" name="Google Shape;5507;p2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5508" name="Google Shape;5508;p25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5509" name="Google Shape;5509;p25"/>
          <p:cNvGrpSpPr/>
          <p:nvPr/>
        </p:nvGrpSpPr>
        <p:grpSpPr>
          <a:xfrm>
            <a:off x="252713" y="5805290"/>
            <a:ext cx="858348" cy="897109"/>
            <a:chOff x="3586913" y="4050713"/>
            <a:chExt cx="498538" cy="521050"/>
          </a:xfrm>
        </p:grpSpPr>
        <p:sp>
          <p:nvSpPr>
            <p:cNvPr id="5510" name="Google Shape;5510;p25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1" name="Google Shape;5511;p25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2" name="Google Shape;5512;p25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3" name="Google Shape;5513;p25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4" name="Google Shape;5514;p25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5" name="Google Shape;5515;p25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6" name="Google Shape;5516;p25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7" name="Google Shape;5517;p25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8" name="Google Shape;5518;p25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19" name="Google Shape;5519;p25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20" name="Google Shape;5520;p25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21" name="Google Shape;5521;p25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22" name="Google Shape;5522;p25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23" name="Google Shape;5523;p25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524" name="Google Shape;5524;p25"/>
          <p:cNvGrpSpPr/>
          <p:nvPr/>
        </p:nvGrpSpPr>
        <p:grpSpPr>
          <a:xfrm rot="1744440">
            <a:off x="4505588" y="6066043"/>
            <a:ext cx="1039357" cy="632271"/>
            <a:chOff x="1737788" y="3102388"/>
            <a:chExt cx="603663" cy="367225"/>
          </a:xfrm>
        </p:grpSpPr>
        <p:grpSp>
          <p:nvGrpSpPr>
            <p:cNvPr id="5525" name="Google Shape;5525;p25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5526" name="Google Shape;5526;p25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527" name="Google Shape;5527;p25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528" name="Google Shape;5528;p25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5529" name="Google Shape;5529;p25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0" name="Google Shape;5530;p25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1" name="Google Shape;5531;p25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532" name="Google Shape;5532;p25"/>
          <p:cNvGrpSpPr/>
          <p:nvPr/>
        </p:nvGrpSpPr>
        <p:grpSpPr>
          <a:xfrm rot="1321927">
            <a:off x="-356224" y="2037376"/>
            <a:ext cx="1307763" cy="1105136"/>
            <a:chOff x="4750788" y="4200338"/>
            <a:chExt cx="759563" cy="641875"/>
          </a:xfrm>
        </p:grpSpPr>
        <p:sp>
          <p:nvSpPr>
            <p:cNvPr id="5533" name="Google Shape;5533;p25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4" name="Google Shape;5534;p25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5" name="Google Shape;5535;p25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6" name="Google Shape;5536;p25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7" name="Google Shape;5537;p25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8" name="Google Shape;5538;p25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39" name="Google Shape;5539;p25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0" name="Google Shape;5540;p25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1" name="Google Shape;5541;p25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2" name="Google Shape;5542;p25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3" name="Google Shape;5543;p25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4" name="Google Shape;5544;p25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5" name="Google Shape;5545;p25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6" name="Google Shape;5546;p25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7" name="Google Shape;5547;p25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8" name="Google Shape;5548;p25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49" name="Google Shape;5549;p25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0" name="Google Shape;5550;p25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1" name="Google Shape;5551;p25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2" name="Google Shape;5552;p25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3" name="Google Shape;5553;p25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4" name="Google Shape;5554;p25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5" name="Google Shape;5555;p25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6" name="Google Shape;5556;p25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7" name="Google Shape;5557;p25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8" name="Google Shape;5558;p25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59" name="Google Shape;5559;p25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0" name="Google Shape;5560;p25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1" name="Google Shape;5561;p25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2" name="Google Shape;5562;p25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3" name="Google Shape;5563;p25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4" name="Google Shape;5564;p25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5" name="Google Shape;5565;p25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6" name="Google Shape;5566;p25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567" name="Google Shape;5567;p25"/>
          <p:cNvGrpSpPr/>
          <p:nvPr/>
        </p:nvGrpSpPr>
        <p:grpSpPr>
          <a:xfrm rot="-7430385">
            <a:off x="9313759" y="-296312"/>
            <a:ext cx="728000" cy="1524431"/>
            <a:chOff x="724161" y="2710893"/>
            <a:chExt cx="281035" cy="588445"/>
          </a:xfrm>
        </p:grpSpPr>
        <p:sp>
          <p:nvSpPr>
            <p:cNvPr id="5568" name="Google Shape;5568;p25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69" name="Google Shape;5569;p25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0" name="Google Shape;5570;p25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1" name="Google Shape;5571;p25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2" name="Google Shape;5572;p25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3" name="Google Shape;5573;p25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4" name="Google Shape;5574;p25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5" name="Google Shape;5575;p25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6" name="Google Shape;5576;p25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7" name="Google Shape;5577;p25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8" name="Google Shape;5578;p25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79" name="Google Shape;5579;p25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0" name="Google Shape;5580;p25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1" name="Google Shape;5581;p25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2" name="Google Shape;5582;p25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3" name="Google Shape;5583;p25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4" name="Google Shape;5584;p25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5" name="Google Shape;5585;p25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6" name="Google Shape;5586;p25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7" name="Google Shape;5587;p25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8" name="Google Shape;5588;p25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89" name="Google Shape;5589;p25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0" name="Google Shape;5590;p25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1" name="Google Shape;5591;p25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2" name="Google Shape;5592;p25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3" name="Google Shape;5593;p25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4" name="Google Shape;5594;p25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5" name="Google Shape;5595;p25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6" name="Google Shape;5596;p25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7" name="Google Shape;5597;p25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8" name="Google Shape;5598;p25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599" name="Google Shape;5599;p25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600" name="Google Shape;5600;p25"/>
          <p:cNvSpPr txBox="1">
            <a:spLocks noGrp="1"/>
          </p:cNvSpPr>
          <p:nvPr>
            <p:ph type="subTitle" idx="1"/>
          </p:nvPr>
        </p:nvSpPr>
        <p:spPr>
          <a:xfrm>
            <a:off x="6555479" y="2805667"/>
            <a:ext cx="20128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01" name="Google Shape;5601;p25"/>
          <p:cNvSpPr txBox="1">
            <a:spLocks noGrp="1"/>
          </p:cNvSpPr>
          <p:nvPr>
            <p:ph type="subTitle" idx="2"/>
          </p:nvPr>
        </p:nvSpPr>
        <p:spPr>
          <a:xfrm>
            <a:off x="6555471" y="3348600"/>
            <a:ext cx="3135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02" name="Google Shape;5602;p25"/>
          <p:cNvSpPr txBox="1">
            <a:spLocks noGrp="1"/>
          </p:cNvSpPr>
          <p:nvPr>
            <p:ph type="subTitle" idx="3"/>
          </p:nvPr>
        </p:nvSpPr>
        <p:spPr>
          <a:xfrm>
            <a:off x="6555479" y="1450267"/>
            <a:ext cx="20128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03" name="Google Shape;5603;p25"/>
          <p:cNvSpPr txBox="1">
            <a:spLocks noGrp="1"/>
          </p:cNvSpPr>
          <p:nvPr>
            <p:ph type="subTitle" idx="4"/>
          </p:nvPr>
        </p:nvSpPr>
        <p:spPr>
          <a:xfrm>
            <a:off x="6555467" y="1994000"/>
            <a:ext cx="3135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04" name="Google Shape;5604;p25"/>
          <p:cNvSpPr txBox="1">
            <a:spLocks noGrp="1"/>
          </p:cNvSpPr>
          <p:nvPr>
            <p:ph type="subTitle" idx="5"/>
          </p:nvPr>
        </p:nvSpPr>
        <p:spPr>
          <a:xfrm>
            <a:off x="6555467" y="4137133"/>
            <a:ext cx="2012800" cy="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05" name="Google Shape;5605;p25"/>
          <p:cNvSpPr txBox="1">
            <a:spLocks noGrp="1"/>
          </p:cNvSpPr>
          <p:nvPr>
            <p:ph type="subTitle" idx="6"/>
          </p:nvPr>
        </p:nvSpPr>
        <p:spPr>
          <a:xfrm>
            <a:off x="6555467" y="4676667"/>
            <a:ext cx="31356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606" name="Google Shape;5606;p25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7319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5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8" name="Google Shape;5608;p26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5609" name="Google Shape;5609;p2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10" name="Google Shape;5610;p26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611" name="Google Shape;5611;p26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5612" name="Google Shape;5612;p2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13" name="Google Shape;5613;p26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614" name="Google Shape;5614;p26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5615" name="Google Shape;5615;p26"/>
          <p:cNvGrpSpPr/>
          <p:nvPr/>
        </p:nvGrpSpPr>
        <p:grpSpPr>
          <a:xfrm rot="1263493" flipH="1">
            <a:off x="10041684" y="5971514"/>
            <a:ext cx="858376" cy="897137"/>
            <a:chOff x="3586913" y="4050713"/>
            <a:chExt cx="498538" cy="521050"/>
          </a:xfrm>
        </p:grpSpPr>
        <p:sp>
          <p:nvSpPr>
            <p:cNvPr id="5616" name="Google Shape;5616;p26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17" name="Google Shape;5617;p26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18" name="Google Shape;5618;p26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19" name="Google Shape;5619;p26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0" name="Google Shape;5620;p26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1" name="Google Shape;5621;p26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2" name="Google Shape;5622;p26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3" name="Google Shape;5623;p26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4" name="Google Shape;5624;p26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5" name="Google Shape;5625;p26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6" name="Google Shape;5626;p26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7" name="Google Shape;5627;p26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8" name="Google Shape;5628;p26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29" name="Google Shape;5629;p26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630" name="Google Shape;5630;p26"/>
          <p:cNvGrpSpPr/>
          <p:nvPr/>
        </p:nvGrpSpPr>
        <p:grpSpPr>
          <a:xfrm rot="-3285256" flipH="1">
            <a:off x="4747752" y="5928413"/>
            <a:ext cx="763793" cy="1120391"/>
            <a:chOff x="1713713" y="4972438"/>
            <a:chExt cx="443613" cy="650725"/>
          </a:xfrm>
        </p:grpSpPr>
        <p:sp>
          <p:nvSpPr>
            <p:cNvPr id="5631" name="Google Shape;5631;p26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2" name="Google Shape;5632;p26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3" name="Google Shape;5633;p26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4" name="Google Shape;5634;p26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5" name="Google Shape;5635;p26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6" name="Google Shape;5636;p26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7" name="Google Shape;5637;p26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8" name="Google Shape;5638;p26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39" name="Google Shape;5639;p26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0" name="Google Shape;5640;p26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1" name="Google Shape;5641;p26"/>
            <p:cNvSpPr/>
            <p:nvPr/>
          </p:nvSpPr>
          <p:spPr>
            <a:xfrm>
              <a:off x="1749724" y="5016760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2" name="Google Shape;5642;p26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643" name="Google Shape;5643;p26"/>
          <p:cNvGrpSpPr/>
          <p:nvPr/>
        </p:nvGrpSpPr>
        <p:grpSpPr>
          <a:xfrm rot="2700000">
            <a:off x="-192428" y="5842110"/>
            <a:ext cx="1403255" cy="1155945"/>
            <a:chOff x="4399263" y="2810788"/>
            <a:chExt cx="815013" cy="671375"/>
          </a:xfrm>
        </p:grpSpPr>
        <p:sp>
          <p:nvSpPr>
            <p:cNvPr id="5644" name="Google Shape;5644;p26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5" name="Google Shape;5645;p26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6" name="Google Shape;5646;p26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7" name="Google Shape;5647;p26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8" name="Google Shape;5648;p26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49" name="Google Shape;5649;p26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0" name="Google Shape;5650;p26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1" name="Google Shape;5651;p26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2" name="Google Shape;5652;p26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3" name="Google Shape;5653;p26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4" name="Google Shape;5654;p26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5" name="Google Shape;5655;p26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6" name="Google Shape;5656;p26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7" name="Google Shape;5657;p26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8" name="Google Shape;5658;p26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59" name="Google Shape;5659;p26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0" name="Google Shape;5660;p26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1" name="Google Shape;5661;p26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2" name="Google Shape;5662;p26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3" name="Google Shape;5663;p26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4" name="Google Shape;5664;p26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5" name="Google Shape;5665;p26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6" name="Google Shape;5666;p26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7" name="Google Shape;5667;p26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8" name="Google Shape;5668;p26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69" name="Google Shape;5669;p26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0" name="Google Shape;5670;p26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1" name="Google Shape;5671;p26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2" name="Google Shape;5672;p26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3" name="Google Shape;5673;p26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4" name="Google Shape;5674;p26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5" name="Google Shape;5675;p26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6" name="Google Shape;5676;p26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7" name="Google Shape;5677;p26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8" name="Google Shape;5678;p26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79" name="Google Shape;5679;p26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0" name="Google Shape;5680;p26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1" name="Google Shape;5681;p26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2" name="Google Shape;5682;p26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3" name="Google Shape;5683;p26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4" name="Google Shape;5684;p26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5" name="Google Shape;5685;p26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6" name="Google Shape;5686;p26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7" name="Google Shape;5687;p26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8" name="Google Shape;5688;p26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89" name="Google Shape;5689;p26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0" name="Google Shape;5690;p26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1" name="Google Shape;5691;p26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2" name="Google Shape;5692;p26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3" name="Google Shape;5693;p26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4" name="Google Shape;5694;p26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5" name="Google Shape;5695;p26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6" name="Google Shape;5696;p26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7" name="Google Shape;5697;p26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8" name="Google Shape;5698;p26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699" name="Google Shape;5699;p26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0" name="Google Shape;5700;p26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1" name="Google Shape;5701;p26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2" name="Google Shape;5702;p26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3" name="Google Shape;5703;p26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4" name="Google Shape;5704;p26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5" name="Google Shape;5705;p26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6" name="Google Shape;5706;p26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7" name="Google Shape;5707;p26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8" name="Google Shape;5708;p26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09" name="Google Shape;5709;p26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0" name="Google Shape;5710;p26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1" name="Google Shape;5711;p26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2" name="Google Shape;5712;p26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3" name="Google Shape;5713;p26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4" name="Google Shape;5714;p26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5" name="Google Shape;5715;p26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6" name="Google Shape;5716;p26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7" name="Google Shape;5717;p26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8" name="Google Shape;5718;p26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19" name="Google Shape;5719;p26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0" name="Google Shape;5720;p26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1" name="Google Shape;5721;p26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2" name="Google Shape;5722;p26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3" name="Google Shape;5723;p26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4" name="Google Shape;5724;p26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5" name="Google Shape;5725;p26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6" name="Google Shape;5726;p26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7" name="Google Shape;5727;p26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8" name="Google Shape;5728;p26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29" name="Google Shape;5729;p26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0" name="Google Shape;5730;p26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1" name="Google Shape;5731;p26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2" name="Google Shape;5732;p26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3" name="Google Shape;5733;p26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4" name="Google Shape;5734;p26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5" name="Google Shape;5735;p26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6" name="Google Shape;5736;p26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7" name="Google Shape;5737;p26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8" name="Google Shape;5738;p26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39" name="Google Shape;5739;p26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0" name="Google Shape;5740;p26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1" name="Google Shape;5741;p26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2" name="Google Shape;5742;p26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3" name="Google Shape;5743;p26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4" name="Google Shape;5744;p26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5" name="Google Shape;5745;p26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6" name="Google Shape;5746;p26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7" name="Google Shape;5747;p26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8" name="Google Shape;5748;p26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49" name="Google Shape;5749;p26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0" name="Google Shape;5750;p26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1" name="Google Shape;5751;p26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2" name="Google Shape;5752;p26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3" name="Google Shape;5753;p26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4" name="Google Shape;5754;p26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5" name="Google Shape;5755;p26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6" name="Google Shape;5756;p26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7" name="Google Shape;5757;p26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8" name="Google Shape;5758;p26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59" name="Google Shape;5759;p26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0" name="Google Shape;5760;p26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1" name="Google Shape;5761;p26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2" name="Google Shape;5762;p26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3" name="Google Shape;5763;p26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4" name="Google Shape;5764;p26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5" name="Google Shape;5765;p26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6" name="Google Shape;5766;p26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7" name="Google Shape;5767;p26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8" name="Google Shape;5768;p26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69" name="Google Shape;5769;p26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0" name="Google Shape;5770;p26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1" name="Google Shape;5771;p26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2" name="Google Shape;5772;p26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3" name="Google Shape;5773;p26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4" name="Google Shape;5774;p26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5" name="Google Shape;5775;p26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6" name="Google Shape;5776;p26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7" name="Google Shape;5777;p26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8" name="Google Shape;5778;p26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79" name="Google Shape;5779;p26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0" name="Google Shape;5780;p26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1" name="Google Shape;5781;p26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2" name="Google Shape;5782;p26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3" name="Google Shape;5783;p26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4" name="Google Shape;5784;p26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5" name="Google Shape;5785;p26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6" name="Google Shape;5786;p26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7" name="Google Shape;5787;p26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8" name="Google Shape;5788;p26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89" name="Google Shape;5789;p26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0" name="Google Shape;5790;p26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1" name="Google Shape;5791;p26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2" name="Google Shape;5792;p26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3" name="Google Shape;5793;p26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4" name="Google Shape;5794;p26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5" name="Google Shape;5795;p26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6" name="Google Shape;5796;p26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7" name="Google Shape;5797;p26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8" name="Google Shape;5798;p26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799" name="Google Shape;5799;p26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0" name="Google Shape;5800;p26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1" name="Google Shape;5801;p26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2" name="Google Shape;5802;p26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3" name="Google Shape;5803;p26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4" name="Google Shape;5804;p26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5" name="Google Shape;5805;p26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6" name="Google Shape;5806;p26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7" name="Google Shape;5807;p26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8" name="Google Shape;5808;p26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09" name="Google Shape;5809;p26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0" name="Google Shape;5810;p26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1" name="Google Shape;5811;p26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2" name="Google Shape;5812;p26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3" name="Google Shape;5813;p26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4" name="Google Shape;5814;p26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5" name="Google Shape;5815;p26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6" name="Google Shape;5816;p26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7" name="Google Shape;5817;p26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8" name="Google Shape;5818;p26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19" name="Google Shape;5819;p26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0" name="Google Shape;5820;p26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1" name="Google Shape;5821;p26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2" name="Google Shape;5822;p26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3" name="Google Shape;5823;p26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4" name="Google Shape;5824;p26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5" name="Google Shape;5825;p26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6" name="Google Shape;5826;p26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7" name="Google Shape;5827;p26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8" name="Google Shape;5828;p26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29" name="Google Shape;5829;p26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0" name="Google Shape;5830;p26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1" name="Google Shape;5831;p26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2" name="Google Shape;5832;p26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3" name="Google Shape;5833;p26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4" name="Google Shape;5834;p26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5" name="Google Shape;5835;p26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6" name="Google Shape;5836;p26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7" name="Google Shape;5837;p26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8" name="Google Shape;5838;p26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39" name="Google Shape;5839;p26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0" name="Google Shape;5840;p26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1" name="Google Shape;5841;p26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2" name="Google Shape;5842;p26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3" name="Google Shape;5843;p26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4" name="Google Shape;5844;p26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5" name="Google Shape;5845;p26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6" name="Google Shape;5846;p26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7" name="Google Shape;5847;p26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8" name="Google Shape;5848;p26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49" name="Google Shape;5849;p26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0" name="Google Shape;5850;p26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1" name="Google Shape;5851;p26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2" name="Google Shape;5852;p26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3" name="Google Shape;5853;p26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4" name="Google Shape;5854;p26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5" name="Google Shape;5855;p26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6" name="Google Shape;5856;p26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7" name="Google Shape;5857;p26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8" name="Google Shape;5858;p26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59" name="Google Shape;5859;p26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0" name="Google Shape;5860;p26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1" name="Google Shape;5861;p26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2" name="Google Shape;5862;p26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3" name="Google Shape;5863;p26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4" name="Google Shape;5864;p26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5" name="Google Shape;5865;p26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6" name="Google Shape;5866;p26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7" name="Google Shape;5867;p26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8" name="Google Shape;5868;p26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69" name="Google Shape;5869;p26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0" name="Google Shape;5870;p26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1" name="Google Shape;5871;p26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2" name="Google Shape;5872;p26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3" name="Google Shape;5873;p26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4" name="Google Shape;5874;p26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5" name="Google Shape;5875;p26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6" name="Google Shape;5876;p26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7" name="Google Shape;5877;p26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8" name="Google Shape;5878;p26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79" name="Google Shape;5879;p26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0" name="Google Shape;5880;p26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1" name="Google Shape;5881;p26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2" name="Google Shape;5882;p26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3" name="Google Shape;5883;p26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4" name="Google Shape;5884;p26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5" name="Google Shape;5885;p26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6" name="Google Shape;5886;p26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7" name="Google Shape;5887;p26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8" name="Google Shape;5888;p26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89" name="Google Shape;5889;p26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0" name="Google Shape;5890;p26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1" name="Google Shape;5891;p26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2" name="Google Shape;5892;p26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3" name="Google Shape;5893;p26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4" name="Google Shape;5894;p26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5" name="Google Shape;5895;p26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6" name="Google Shape;5896;p26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7" name="Google Shape;5897;p26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8" name="Google Shape;5898;p26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899" name="Google Shape;5899;p26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0" name="Google Shape;5900;p26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1" name="Google Shape;5901;p26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5902" name="Google Shape;5902;p26"/>
          <p:cNvGrpSpPr/>
          <p:nvPr/>
        </p:nvGrpSpPr>
        <p:grpSpPr>
          <a:xfrm rot="-662724">
            <a:off x="10207432" y="-4974"/>
            <a:ext cx="742187" cy="937585"/>
            <a:chOff x="2884913" y="4249000"/>
            <a:chExt cx="431063" cy="544550"/>
          </a:xfrm>
        </p:grpSpPr>
        <p:sp>
          <p:nvSpPr>
            <p:cNvPr id="5903" name="Google Shape;5903;p2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4" name="Google Shape;5904;p2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5" name="Google Shape;5905;p2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6" name="Google Shape;5906;p2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7" name="Google Shape;5907;p2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8" name="Google Shape;5908;p2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09" name="Google Shape;5909;p2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0" name="Google Shape;5910;p2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1" name="Google Shape;5911;p2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2" name="Google Shape;5912;p2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3" name="Google Shape;5913;p2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4" name="Google Shape;5914;p2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5" name="Google Shape;5915;p2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6" name="Google Shape;5916;p2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7" name="Google Shape;5917;p2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8" name="Google Shape;5918;p2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19" name="Google Shape;5919;p2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0" name="Google Shape;5920;p2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1" name="Google Shape;5921;p2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2" name="Google Shape;5922;p2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3" name="Google Shape;5923;p2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4" name="Google Shape;5924;p2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5" name="Google Shape;5925;p2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6" name="Google Shape;5926;p2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7" name="Google Shape;5927;p2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8" name="Google Shape;5928;p2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29" name="Google Shape;5929;p2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0" name="Google Shape;5930;p2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1" name="Google Shape;5931;p2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2" name="Google Shape;5932;p2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3" name="Google Shape;5933;p2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4" name="Google Shape;5934;p2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5" name="Google Shape;5935;p2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6" name="Google Shape;5936;p2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7" name="Google Shape;5937;p2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8" name="Google Shape;5938;p2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39" name="Google Shape;5939;p2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0" name="Google Shape;5940;p2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1" name="Google Shape;5941;p2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2" name="Google Shape;5942;p2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3" name="Google Shape;5943;p2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4" name="Google Shape;5944;p2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5" name="Google Shape;5945;p2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6" name="Google Shape;5946;p2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7" name="Google Shape;5947;p2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8" name="Google Shape;5948;p2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49" name="Google Shape;5949;p2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0" name="Google Shape;5950;p2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1" name="Google Shape;5951;p2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2" name="Google Shape;5952;p2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3" name="Google Shape;5953;p2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4" name="Google Shape;5954;p2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5" name="Google Shape;5955;p2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6" name="Google Shape;5956;p2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7" name="Google Shape;5957;p2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8" name="Google Shape;5958;p2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59" name="Google Shape;5959;p2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0" name="Google Shape;5960;p2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1" name="Google Shape;5961;p2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2" name="Google Shape;5962;p2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3" name="Google Shape;5963;p2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4" name="Google Shape;5964;p2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5" name="Google Shape;5965;p2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6" name="Google Shape;5966;p2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7" name="Google Shape;5967;p2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8" name="Google Shape;5968;p2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69" name="Google Shape;5969;p2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70" name="Google Shape;5970;p2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71" name="Google Shape;5971;p2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72" name="Google Shape;5972;p2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5973" name="Google Shape;5973;p26"/>
          <p:cNvSpPr txBox="1">
            <a:spLocks noGrp="1"/>
          </p:cNvSpPr>
          <p:nvPr>
            <p:ph type="subTitle" idx="1"/>
          </p:nvPr>
        </p:nvSpPr>
        <p:spPr>
          <a:xfrm>
            <a:off x="2422099" y="2178367"/>
            <a:ext cx="22364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74" name="Google Shape;5974;p26"/>
          <p:cNvSpPr txBox="1">
            <a:spLocks noGrp="1"/>
          </p:cNvSpPr>
          <p:nvPr>
            <p:ph type="subTitle" idx="2"/>
          </p:nvPr>
        </p:nvSpPr>
        <p:spPr>
          <a:xfrm>
            <a:off x="2422100" y="2725200"/>
            <a:ext cx="3024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75" name="Google Shape;5975;p26"/>
          <p:cNvSpPr txBox="1">
            <a:spLocks noGrp="1"/>
          </p:cNvSpPr>
          <p:nvPr>
            <p:ph type="subTitle" idx="3"/>
          </p:nvPr>
        </p:nvSpPr>
        <p:spPr>
          <a:xfrm>
            <a:off x="6923900" y="2182000"/>
            <a:ext cx="22364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76" name="Google Shape;5976;p26"/>
          <p:cNvSpPr txBox="1">
            <a:spLocks noGrp="1"/>
          </p:cNvSpPr>
          <p:nvPr>
            <p:ph type="subTitle" idx="4"/>
          </p:nvPr>
        </p:nvSpPr>
        <p:spPr>
          <a:xfrm>
            <a:off x="6135633" y="2725200"/>
            <a:ext cx="3024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77" name="Google Shape;5977;p26"/>
          <p:cNvSpPr txBox="1">
            <a:spLocks noGrp="1"/>
          </p:cNvSpPr>
          <p:nvPr>
            <p:ph type="subTitle" idx="5"/>
          </p:nvPr>
        </p:nvSpPr>
        <p:spPr>
          <a:xfrm>
            <a:off x="2422099" y="4019267"/>
            <a:ext cx="2236400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78" name="Google Shape;5978;p26"/>
          <p:cNvSpPr txBox="1">
            <a:spLocks noGrp="1"/>
          </p:cNvSpPr>
          <p:nvPr>
            <p:ph type="subTitle" idx="6"/>
          </p:nvPr>
        </p:nvSpPr>
        <p:spPr>
          <a:xfrm>
            <a:off x="2422100" y="4571300"/>
            <a:ext cx="3024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79" name="Google Shape;5979;p26"/>
          <p:cNvSpPr txBox="1">
            <a:spLocks noGrp="1"/>
          </p:cNvSpPr>
          <p:nvPr>
            <p:ph type="subTitle" idx="7"/>
          </p:nvPr>
        </p:nvSpPr>
        <p:spPr>
          <a:xfrm>
            <a:off x="6923904" y="4019265"/>
            <a:ext cx="2236400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980" name="Google Shape;5980;p26"/>
          <p:cNvSpPr txBox="1">
            <a:spLocks noGrp="1"/>
          </p:cNvSpPr>
          <p:nvPr>
            <p:ph type="subTitle" idx="8"/>
          </p:nvPr>
        </p:nvSpPr>
        <p:spPr>
          <a:xfrm>
            <a:off x="6135465" y="4571300"/>
            <a:ext cx="30248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5981" name="Google Shape;5981;p26"/>
          <p:cNvGrpSpPr/>
          <p:nvPr/>
        </p:nvGrpSpPr>
        <p:grpSpPr>
          <a:xfrm rot="-354451">
            <a:off x="-266708" y="1749471"/>
            <a:ext cx="1166371" cy="993536"/>
            <a:chOff x="4626188" y="1862663"/>
            <a:chExt cx="677463" cy="577075"/>
          </a:xfrm>
        </p:grpSpPr>
        <p:sp>
          <p:nvSpPr>
            <p:cNvPr id="5982" name="Google Shape;5982;p26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3" name="Google Shape;5983;p26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4" name="Google Shape;5984;p26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5" name="Google Shape;5985;p26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6" name="Google Shape;5986;p26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7" name="Google Shape;5987;p26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8" name="Google Shape;5988;p26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89" name="Google Shape;5989;p26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0" name="Google Shape;5990;p26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1" name="Google Shape;5991;p26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2" name="Google Shape;5992;p26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3" name="Google Shape;5993;p26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4" name="Google Shape;5994;p26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5" name="Google Shape;5995;p26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6" name="Google Shape;5996;p26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7" name="Google Shape;5997;p26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8" name="Google Shape;5998;p26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5999" name="Google Shape;5999;p26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0" name="Google Shape;6000;p26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1" name="Google Shape;6001;p26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2" name="Google Shape;6002;p26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3" name="Google Shape;6003;p26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4" name="Google Shape;6004;p26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5" name="Google Shape;6005;p26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6" name="Google Shape;6006;p26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7" name="Google Shape;6007;p26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8" name="Google Shape;6008;p26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09" name="Google Shape;6009;p26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776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1" name="Google Shape;6011;p27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6012" name="Google Shape;6012;p2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13" name="Google Shape;6013;p27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014" name="Google Shape;6014;p27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6015" name="Google Shape;6015;p2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16" name="Google Shape;6016;p27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017" name="Google Shape;6017;p27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6018" name="Google Shape;6018;p2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19" name="Google Shape;6019;p27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020" name="Google Shape;6020;p27"/>
          <p:cNvSpPr txBox="1">
            <a:spLocks noGrp="1"/>
          </p:cNvSpPr>
          <p:nvPr>
            <p:ph type="subTitle" idx="1"/>
          </p:nvPr>
        </p:nvSpPr>
        <p:spPr>
          <a:xfrm>
            <a:off x="1386400" y="2809467"/>
            <a:ext cx="7996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21" name="Google Shape;6021;p27"/>
          <p:cNvSpPr txBox="1">
            <a:spLocks noGrp="1"/>
          </p:cNvSpPr>
          <p:nvPr>
            <p:ph type="subTitle" idx="2"/>
          </p:nvPr>
        </p:nvSpPr>
        <p:spPr>
          <a:xfrm>
            <a:off x="3565407" y="4037967"/>
            <a:ext cx="36388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6022" name="Google Shape;6022;p27"/>
          <p:cNvGrpSpPr/>
          <p:nvPr/>
        </p:nvGrpSpPr>
        <p:grpSpPr>
          <a:xfrm rot="-653795">
            <a:off x="4042619" y="865207"/>
            <a:ext cx="1197900" cy="335088"/>
            <a:chOff x="3254738" y="2386788"/>
            <a:chExt cx="695763" cy="194625"/>
          </a:xfrm>
        </p:grpSpPr>
        <p:sp>
          <p:nvSpPr>
            <p:cNvPr id="6023" name="Google Shape;6023;p27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4" name="Google Shape;6024;p27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5" name="Google Shape;6025;p27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6" name="Google Shape;6026;p27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7" name="Google Shape;6027;p27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8" name="Google Shape;6028;p27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29" name="Google Shape;6029;p27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0" name="Google Shape;6030;p27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1" name="Google Shape;6031;p27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2" name="Google Shape;6032;p27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3" name="Google Shape;6033;p27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4" name="Google Shape;6034;p27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5" name="Google Shape;6035;p27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6" name="Google Shape;6036;p27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037" name="Google Shape;6037;p27"/>
          <p:cNvGrpSpPr/>
          <p:nvPr/>
        </p:nvGrpSpPr>
        <p:grpSpPr>
          <a:xfrm rot="1063078">
            <a:off x="311865" y="5138386"/>
            <a:ext cx="903409" cy="1265441"/>
            <a:chOff x="1441713" y="3841513"/>
            <a:chExt cx="524688" cy="734950"/>
          </a:xfrm>
        </p:grpSpPr>
        <p:sp>
          <p:nvSpPr>
            <p:cNvPr id="6038" name="Google Shape;6038;p27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39" name="Google Shape;6039;p27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0" name="Google Shape;6040;p27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1" name="Google Shape;6041;p27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2" name="Google Shape;6042;p27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3" name="Google Shape;6043;p27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4" name="Google Shape;6044;p27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5" name="Google Shape;6045;p27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6" name="Google Shape;6046;p27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7" name="Google Shape;6047;p27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8" name="Google Shape;6048;p27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49" name="Google Shape;6049;p27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050" name="Google Shape;6050;p27"/>
          <p:cNvGrpSpPr/>
          <p:nvPr/>
        </p:nvGrpSpPr>
        <p:grpSpPr>
          <a:xfrm rot="-749505">
            <a:off x="8801253" y="5380914"/>
            <a:ext cx="858328" cy="897087"/>
            <a:chOff x="3586913" y="4050713"/>
            <a:chExt cx="498538" cy="521050"/>
          </a:xfrm>
        </p:grpSpPr>
        <p:sp>
          <p:nvSpPr>
            <p:cNvPr id="6051" name="Google Shape;6051;p27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2" name="Google Shape;6052;p27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3" name="Google Shape;6053;p27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4" name="Google Shape;6054;p27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5" name="Google Shape;6055;p27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6" name="Google Shape;6056;p27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7" name="Google Shape;6057;p27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8" name="Google Shape;6058;p27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59" name="Google Shape;6059;p27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0" name="Google Shape;6060;p27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1" name="Google Shape;6061;p27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2" name="Google Shape;6062;p27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3" name="Google Shape;6063;p27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4" name="Google Shape;6064;p27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065" name="Google Shape;6065;p27"/>
          <p:cNvGrpSpPr/>
          <p:nvPr/>
        </p:nvGrpSpPr>
        <p:grpSpPr>
          <a:xfrm>
            <a:off x="8172779" y="516612"/>
            <a:ext cx="1403235" cy="1155929"/>
            <a:chOff x="4399263" y="2810788"/>
            <a:chExt cx="815013" cy="671375"/>
          </a:xfrm>
        </p:grpSpPr>
        <p:sp>
          <p:nvSpPr>
            <p:cNvPr id="6066" name="Google Shape;6066;p27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7" name="Google Shape;6067;p27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8" name="Google Shape;6068;p27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69" name="Google Shape;6069;p27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0" name="Google Shape;6070;p27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1" name="Google Shape;6071;p27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2" name="Google Shape;6072;p27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3" name="Google Shape;6073;p27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4" name="Google Shape;6074;p27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5" name="Google Shape;6075;p27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6" name="Google Shape;6076;p27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7" name="Google Shape;6077;p27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8" name="Google Shape;6078;p27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79" name="Google Shape;6079;p27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0" name="Google Shape;6080;p27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1" name="Google Shape;6081;p27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2" name="Google Shape;6082;p27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3" name="Google Shape;6083;p27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4" name="Google Shape;6084;p27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5" name="Google Shape;6085;p27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6" name="Google Shape;6086;p27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7" name="Google Shape;6087;p27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8" name="Google Shape;6088;p27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89" name="Google Shape;6089;p27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0" name="Google Shape;6090;p27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1" name="Google Shape;6091;p27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2" name="Google Shape;6092;p27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3" name="Google Shape;6093;p27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4" name="Google Shape;6094;p27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5" name="Google Shape;6095;p27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6" name="Google Shape;6096;p27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7" name="Google Shape;6097;p27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8" name="Google Shape;6098;p27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099" name="Google Shape;6099;p27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0" name="Google Shape;6100;p27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1" name="Google Shape;6101;p27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2" name="Google Shape;6102;p27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3" name="Google Shape;6103;p27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4" name="Google Shape;6104;p27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5" name="Google Shape;6105;p27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6" name="Google Shape;6106;p27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7" name="Google Shape;6107;p27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8" name="Google Shape;6108;p27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09" name="Google Shape;6109;p27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0" name="Google Shape;6110;p27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1" name="Google Shape;6111;p27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2" name="Google Shape;6112;p27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3" name="Google Shape;6113;p27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4" name="Google Shape;6114;p27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5" name="Google Shape;6115;p27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6" name="Google Shape;6116;p27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7" name="Google Shape;6117;p27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8" name="Google Shape;6118;p27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19" name="Google Shape;6119;p27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0" name="Google Shape;6120;p27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1" name="Google Shape;6121;p27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2" name="Google Shape;6122;p27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3" name="Google Shape;6123;p27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4" name="Google Shape;6124;p27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5" name="Google Shape;6125;p27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6" name="Google Shape;6126;p27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7" name="Google Shape;6127;p27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8" name="Google Shape;6128;p27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29" name="Google Shape;6129;p27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0" name="Google Shape;6130;p27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1" name="Google Shape;6131;p27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2" name="Google Shape;6132;p27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3" name="Google Shape;6133;p27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4" name="Google Shape;6134;p27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5" name="Google Shape;6135;p27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6" name="Google Shape;6136;p27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7" name="Google Shape;6137;p27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8" name="Google Shape;6138;p27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39" name="Google Shape;6139;p27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0" name="Google Shape;6140;p27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1" name="Google Shape;6141;p27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2" name="Google Shape;6142;p27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3" name="Google Shape;6143;p27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4" name="Google Shape;6144;p27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5" name="Google Shape;6145;p27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6" name="Google Shape;6146;p27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7" name="Google Shape;6147;p27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8" name="Google Shape;6148;p27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49" name="Google Shape;6149;p27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0" name="Google Shape;6150;p27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1" name="Google Shape;6151;p27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2" name="Google Shape;6152;p27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3" name="Google Shape;6153;p27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4" name="Google Shape;6154;p27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5" name="Google Shape;6155;p27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6" name="Google Shape;6156;p27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7" name="Google Shape;6157;p27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8" name="Google Shape;6158;p27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59" name="Google Shape;6159;p27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0" name="Google Shape;6160;p27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1" name="Google Shape;6161;p27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2" name="Google Shape;6162;p27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3" name="Google Shape;6163;p27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4" name="Google Shape;6164;p27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5" name="Google Shape;6165;p27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6" name="Google Shape;6166;p27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7" name="Google Shape;6167;p27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8" name="Google Shape;6168;p27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69" name="Google Shape;6169;p27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0" name="Google Shape;6170;p27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1" name="Google Shape;6171;p27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2" name="Google Shape;6172;p27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3" name="Google Shape;6173;p27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4" name="Google Shape;6174;p27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5" name="Google Shape;6175;p27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6" name="Google Shape;6176;p27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7" name="Google Shape;6177;p27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8" name="Google Shape;6178;p27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79" name="Google Shape;6179;p27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0" name="Google Shape;6180;p27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1" name="Google Shape;6181;p27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2" name="Google Shape;6182;p27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3" name="Google Shape;6183;p27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4" name="Google Shape;6184;p27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5" name="Google Shape;6185;p27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6" name="Google Shape;6186;p27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7" name="Google Shape;6187;p27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8" name="Google Shape;6188;p27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89" name="Google Shape;6189;p27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0" name="Google Shape;6190;p27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1" name="Google Shape;6191;p27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2" name="Google Shape;6192;p27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3" name="Google Shape;6193;p27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4" name="Google Shape;6194;p27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5" name="Google Shape;6195;p27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6" name="Google Shape;6196;p27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7" name="Google Shape;6197;p27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8" name="Google Shape;6198;p27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199" name="Google Shape;6199;p27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0" name="Google Shape;6200;p27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1" name="Google Shape;6201;p27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2" name="Google Shape;6202;p27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3" name="Google Shape;6203;p27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4" name="Google Shape;6204;p27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5" name="Google Shape;6205;p27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6" name="Google Shape;6206;p27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7" name="Google Shape;6207;p27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8" name="Google Shape;6208;p27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09" name="Google Shape;6209;p27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0" name="Google Shape;6210;p27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1" name="Google Shape;6211;p27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2" name="Google Shape;6212;p27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3" name="Google Shape;6213;p27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4" name="Google Shape;6214;p27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5" name="Google Shape;6215;p27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6" name="Google Shape;6216;p27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7" name="Google Shape;6217;p27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8" name="Google Shape;6218;p27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19" name="Google Shape;6219;p27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0" name="Google Shape;6220;p27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1" name="Google Shape;6221;p27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2" name="Google Shape;6222;p27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3" name="Google Shape;6223;p27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4" name="Google Shape;6224;p27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5" name="Google Shape;6225;p27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6" name="Google Shape;6226;p27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7" name="Google Shape;6227;p27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8" name="Google Shape;6228;p27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29" name="Google Shape;6229;p27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0" name="Google Shape;6230;p27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1" name="Google Shape;6231;p27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2" name="Google Shape;6232;p27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3" name="Google Shape;6233;p27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4" name="Google Shape;6234;p27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5" name="Google Shape;6235;p27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6" name="Google Shape;6236;p27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7" name="Google Shape;6237;p27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8" name="Google Shape;6238;p27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39" name="Google Shape;6239;p27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0" name="Google Shape;6240;p27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1" name="Google Shape;6241;p27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2" name="Google Shape;6242;p27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3" name="Google Shape;6243;p27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4" name="Google Shape;6244;p27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5" name="Google Shape;6245;p27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6" name="Google Shape;6246;p27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7" name="Google Shape;6247;p27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8" name="Google Shape;6248;p27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49" name="Google Shape;6249;p27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0" name="Google Shape;6250;p27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1" name="Google Shape;6251;p27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2" name="Google Shape;6252;p27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3" name="Google Shape;6253;p27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4" name="Google Shape;6254;p27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5" name="Google Shape;6255;p27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6" name="Google Shape;6256;p27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7" name="Google Shape;6257;p27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8" name="Google Shape;6258;p27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59" name="Google Shape;6259;p27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0" name="Google Shape;6260;p27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1" name="Google Shape;6261;p27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2" name="Google Shape;6262;p27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3" name="Google Shape;6263;p27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4" name="Google Shape;6264;p27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5" name="Google Shape;6265;p27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6" name="Google Shape;6266;p27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7" name="Google Shape;6267;p27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8" name="Google Shape;6268;p27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69" name="Google Shape;6269;p27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0" name="Google Shape;6270;p27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1" name="Google Shape;6271;p27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2" name="Google Shape;6272;p27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3" name="Google Shape;6273;p27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4" name="Google Shape;6274;p27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5" name="Google Shape;6275;p27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6" name="Google Shape;6276;p27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7" name="Google Shape;6277;p27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8" name="Google Shape;6278;p27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79" name="Google Shape;6279;p27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0" name="Google Shape;6280;p27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1" name="Google Shape;6281;p27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2" name="Google Shape;6282;p27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3" name="Google Shape;6283;p27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4" name="Google Shape;6284;p27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5" name="Google Shape;6285;p27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6" name="Google Shape;6286;p27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7" name="Google Shape;6287;p27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8" name="Google Shape;6288;p27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89" name="Google Shape;6289;p27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0" name="Google Shape;6290;p27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1" name="Google Shape;6291;p27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2" name="Google Shape;6292;p27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3" name="Google Shape;6293;p27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4" name="Google Shape;6294;p27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5" name="Google Shape;6295;p27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6" name="Google Shape;6296;p27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7" name="Google Shape;6297;p27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8" name="Google Shape;6298;p27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299" name="Google Shape;6299;p27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0" name="Google Shape;6300;p27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1" name="Google Shape;6301;p27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2" name="Google Shape;6302;p27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3" name="Google Shape;6303;p27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4" name="Google Shape;6304;p27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5" name="Google Shape;6305;p27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6" name="Google Shape;6306;p27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7" name="Google Shape;6307;p27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8" name="Google Shape;6308;p27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09" name="Google Shape;6309;p27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0" name="Google Shape;6310;p27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1" name="Google Shape;6311;p27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2" name="Google Shape;6312;p27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3" name="Google Shape;6313;p27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4" name="Google Shape;6314;p27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5" name="Google Shape;6315;p27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6" name="Google Shape;6316;p27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7" name="Google Shape;6317;p27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8" name="Google Shape;6318;p27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19" name="Google Shape;6319;p27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0" name="Google Shape;6320;p27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1" name="Google Shape;6321;p27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2" name="Google Shape;6322;p27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3" name="Google Shape;6323;p27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324" name="Google Shape;6324;p27"/>
          <p:cNvGrpSpPr/>
          <p:nvPr/>
        </p:nvGrpSpPr>
        <p:grpSpPr>
          <a:xfrm rot="4688093">
            <a:off x="4712032" y="5462162"/>
            <a:ext cx="763776" cy="1120365"/>
            <a:chOff x="1713713" y="4972438"/>
            <a:chExt cx="443613" cy="650725"/>
          </a:xfrm>
        </p:grpSpPr>
        <p:sp>
          <p:nvSpPr>
            <p:cNvPr id="6325" name="Google Shape;6325;p27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6" name="Google Shape;6326;p27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7" name="Google Shape;6327;p27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8" name="Google Shape;6328;p27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29" name="Google Shape;6329;p27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0" name="Google Shape;6330;p27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1" name="Google Shape;6331;p27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2" name="Google Shape;6332;p27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3" name="Google Shape;6333;p27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4" name="Google Shape;6334;p27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5" name="Google Shape;6335;p27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6" name="Google Shape;6336;p27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337" name="Google Shape;6337;p27"/>
          <p:cNvGrpSpPr/>
          <p:nvPr/>
        </p:nvGrpSpPr>
        <p:grpSpPr>
          <a:xfrm>
            <a:off x="198129" y="839797"/>
            <a:ext cx="1296056" cy="1211368"/>
            <a:chOff x="2993713" y="1450988"/>
            <a:chExt cx="752763" cy="703575"/>
          </a:xfrm>
        </p:grpSpPr>
        <p:sp>
          <p:nvSpPr>
            <p:cNvPr id="6338" name="Google Shape;6338;p27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39" name="Google Shape;6339;p27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0" name="Google Shape;6340;p27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1" name="Google Shape;6341;p27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2" name="Google Shape;6342;p27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3" name="Google Shape;6343;p27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4" name="Google Shape;6344;p27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5" name="Google Shape;6345;p27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6" name="Google Shape;6346;p27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7" name="Google Shape;6347;p27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8" name="Google Shape;6348;p27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49" name="Google Shape;6349;p27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0" name="Google Shape;6350;p27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1" name="Google Shape;6351;p27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2" name="Google Shape;6352;p27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3" name="Google Shape;6353;p27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4" name="Google Shape;6354;p27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5" name="Google Shape;6355;p27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6" name="Google Shape;6356;p27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57" name="Google Shape;6357;p27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9174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9" name="Google Shape;6359;p28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6360" name="Google Shape;6360;p2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61" name="Google Shape;6361;p28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362" name="Google Shape;6362;p28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6363" name="Google Shape;6363;p2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64" name="Google Shape;6364;p28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365" name="Google Shape;6365;p28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6366" name="Google Shape;6366;p2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67" name="Google Shape;6367;p28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368" name="Google Shape;6368;p28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3752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69" name="Google Shape;6369;p28"/>
          <p:cNvSpPr txBox="1">
            <a:spLocks noGrp="1"/>
          </p:cNvSpPr>
          <p:nvPr>
            <p:ph type="ctrTitle" idx="2"/>
          </p:nvPr>
        </p:nvSpPr>
        <p:spPr>
          <a:xfrm>
            <a:off x="1475140" y="1977567"/>
            <a:ext cx="3212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70" name="Google Shape;6370;p28"/>
          <p:cNvSpPr txBox="1">
            <a:spLocks noGrp="1"/>
          </p:cNvSpPr>
          <p:nvPr>
            <p:ph type="subTitle" idx="1"/>
          </p:nvPr>
        </p:nvSpPr>
        <p:spPr>
          <a:xfrm>
            <a:off x="1475140" y="2521900"/>
            <a:ext cx="3718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71" name="Google Shape;6371;p28"/>
          <p:cNvSpPr txBox="1">
            <a:spLocks noGrp="1"/>
          </p:cNvSpPr>
          <p:nvPr>
            <p:ph type="ctrTitle" idx="3"/>
          </p:nvPr>
        </p:nvSpPr>
        <p:spPr>
          <a:xfrm>
            <a:off x="1475140" y="3467245"/>
            <a:ext cx="3212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72" name="Google Shape;6372;p28"/>
          <p:cNvSpPr txBox="1">
            <a:spLocks noGrp="1"/>
          </p:cNvSpPr>
          <p:nvPr>
            <p:ph type="subTitle" idx="4"/>
          </p:nvPr>
        </p:nvSpPr>
        <p:spPr>
          <a:xfrm>
            <a:off x="1475140" y="3994817"/>
            <a:ext cx="3718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73" name="Google Shape;6373;p28"/>
          <p:cNvSpPr txBox="1">
            <a:spLocks noGrp="1"/>
          </p:cNvSpPr>
          <p:nvPr>
            <p:ph type="ctrTitle" idx="5"/>
          </p:nvPr>
        </p:nvSpPr>
        <p:spPr>
          <a:xfrm>
            <a:off x="1475140" y="4974083"/>
            <a:ext cx="3212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74" name="Google Shape;6374;p28"/>
          <p:cNvSpPr txBox="1">
            <a:spLocks noGrp="1"/>
          </p:cNvSpPr>
          <p:nvPr>
            <p:ph type="subTitle" idx="6"/>
          </p:nvPr>
        </p:nvSpPr>
        <p:spPr>
          <a:xfrm>
            <a:off x="1475140" y="5510167"/>
            <a:ext cx="3718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75" name="Google Shape;6375;p28"/>
          <p:cNvSpPr txBox="1">
            <a:spLocks noGrp="1"/>
          </p:cNvSpPr>
          <p:nvPr>
            <p:ph type="ctrTitle" idx="7"/>
          </p:nvPr>
        </p:nvSpPr>
        <p:spPr>
          <a:xfrm>
            <a:off x="6515107" y="1977567"/>
            <a:ext cx="34764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76" name="Google Shape;6376;p28"/>
          <p:cNvSpPr txBox="1">
            <a:spLocks noGrp="1"/>
          </p:cNvSpPr>
          <p:nvPr>
            <p:ph type="subTitle" idx="8"/>
          </p:nvPr>
        </p:nvSpPr>
        <p:spPr>
          <a:xfrm>
            <a:off x="6515107" y="2521900"/>
            <a:ext cx="3718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77" name="Google Shape;6377;p28"/>
          <p:cNvSpPr txBox="1">
            <a:spLocks noGrp="1"/>
          </p:cNvSpPr>
          <p:nvPr>
            <p:ph type="ctrTitle" idx="9"/>
          </p:nvPr>
        </p:nvSpPr>
        <p:spPr>
          <a:xfrm>
            <a:off x="6515107" y="3467244"/>
            <a:ext cx="32056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78" name="Google Shape;6378;p28"/>
          <p:cNvSpPr txBox="1">
            <a:spLocks noGrp="1"/>
          </p:cNvSpPr>
          <p:nvPr>
            <p:ph type="subTitle" idx="13"/>
          </p:nvPr>
        </p:nvSpPr>
        <p:spPr>
          <a:xfrm>
            <a:off x="6515107" y="3994815"/>
            <a:ext cx="3718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379" name="Google Shape;6379;p28"/>
          <p:cNvSpPr txBox="1">
            <a:spLocks noGrp="1"/>
          </p:cNvSpPr>
          <p:nvPr>
            <p:ph type="ctrTitle" idx="14"/>
          </p:nvPr>
        </p:nvSpPr>
        <p:spPr>
          <a:xfrm>
            <a:off x="6515107" y="4974080"/>
            <a:ext cx="32056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380" name="Google Shape;6380;p28"/>
          <p:cNvSpPr txBox="1">
            <a:spLocks noGrp="1"/>
          </p:cNvSpPr>
          <p:nvPr>
            <p:ph type="subTitle" idx="15"/>
          </p:nvPr>
        </p:nvSpPr>
        <p:spPr>
          <a:xfrm>
            <a:off x="6515107" y="5510164"/>
            <a:ext cx="3718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6381" name="Google Shape;6381;p28"/>
          <p:cNvGrpSpPr/>
          <p:nvPr/>
        </p:nvGrpSpPr>
        <p:grpSpPr>
          <a:xfrm>
            <a:off x="9184145" y="387112"/>
            <a:ext cx="1403235" cy="1155929"/>
            <a:chOff x="4399263" y="2810788"/>
            <a:chExt cx="815013" cy="671375"/>
          </a:xfrm>
        </p:grpSpPr>
        <p:sp>
          <p:nvSpPr>
            <p:cNvPr id="6382" name="Google Shape;6382;p28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3" name="Google Shape;6383;p28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4" name="Google Shape;6384;p28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5" name="Google Shape;6385;p28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6" name="Google Shape;6386;p28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7" name="Google Shape;6387;p28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8" name="Google Shape;6388;p28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89" name="Google Shape;6389;p28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0" name="Google Shape;6390;p28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1" name="Google Shape;6391;p28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2" name="Google Shape;6392;p28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3" name="Google Shape;6393;p28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4" name="Google Shape;6394;p28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5" name="Google Shape;6395;p28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6" name="Google Shape;6396;p28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7" name="Google Shape;6397;p28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8" name="Google Shape;6398;p28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399" name="Google Shape;6399;p28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0" name="Google Shape;6400;p28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1" name="Google Shape;6401;p28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2" name="Google Shape;6402;p28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3" name="Google Shape;6403;p28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4" name="Google Shape;6404;p28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5" name="Google Shape;6405;p28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6" name="Google Shape;6406;p28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7" name="Google Shape;6407;p28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8" name="Google Shape;6408;p28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09" name="Google Shape;6409;p28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0" name="Google Shape;6410;p28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1" name="Google Shape;6411;p28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2" name="Google Shape;6412;p28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3" name="Google Shape;6413;p28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4" name="Google Shape;6414;p28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5" name="Google Shape;6415;p28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6" name="Google Shape;6416;p28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7" name="Google Shape;6417;p28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8" name="Google Shape;6418;p28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19" name="Google Shape;6419;p28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0" name="Google Shape;6420;p28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1" name="Google Shape;6421;p28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2" name="Google Shape;6422;p28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3" name="Google Shape;6423;p28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4" name="Google Shape;6424;p28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5" name="Google Shape;6425;p28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6" name="Google Shape;6426;p28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7" name="Google Shape;6427;p28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8" name="Google Shape;6428;p28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29" name="Google Shape;6429;p28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0" name="Google Shape;6430;p28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1" name="Google Shape;6431;p28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2" name="Google Shape;6432;p28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3" name="Google Shape;6433;p28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4" name="Google Shape;6434;p28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5" name="Google Shape;6435;p28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6" name="Google Shape;6436;p28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7" name="Google Shape;6437;p28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8" name="Google Shape;6438;p28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39" name="Google Shape;6439;p28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0" name="Google Shape;6440;p28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1" name="Google Shape;6441;p28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2" name="Google Shape;6442;p28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3" name="Google Shape;6443;p28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4" name="Google Shape;6444;p28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5" name="Google Shape;6445;p28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6" name="Google Shape;6446;p28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7" name="Google Shape;6447;p28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8" name="Google Shape;6448;p28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49" name="Google Shape;6449;p28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0" name="Google Shape;6450;p28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1" name="Google Shape;6451;p28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2" name="Google Shape;6452;p28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3" name="Google Shape;6453;p28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4" name="Google Shape;6454;p28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5" name="Google Shape;6455;p28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6" name="Google Shape;6456;p28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7" name="Google Shape;6457;p28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8" name="Google Shape;6458;p28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59" name="Google Shape;6459;p28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0" name="Google Shape;6460;p28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1" name="Google Shape;6461;p28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2" name="Google Shape;6462;p28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3" name="Google Shape;6463;p28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4" name="Google Shape;6464;p28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5" name="Google Shape;6465;p28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6" name="Google Shape;6466;p28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7" name="Google Shape;6467;p28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8" name="Google Shape;6468;p28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69" name="Google Shape;6469;p28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0" name="Google Shape;6470;p28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1" name="Google Shape;6471;p28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2" name="Google Shape;6472;p28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3" name="Google Shape;6473;p28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4" name="Google Shape;6474;p28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5" name="Google Shape;6475;p28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6" name="Google Shape;6476;p28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7" name="Google Shape;6477;p28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8" name="Google Shape;6478;p28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79" name="Google Shape;6479;p28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0" name="Google Shape;6480;p28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1" name="Google Shape;6481;p28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2" name="Google Shape;6482;p28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3" name="Google Shape;6483;p28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4" name="Google Shape;6484;p28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5" name="Google Shape;6485;p28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6" name="Google Shape;6486;p28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7" name="Google Shape;6487;p28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8" name="Google Shape;6488;p28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89" name="Google Shape;6489;p28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0" name="Google Shape;6490;p28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1" name="Google Shape;6491;p28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2" name="Google Shape;6492;p28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3" name="Google Shape;6493;p28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4" name="Google Shape;6494;p28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5" name="Google Shape;6495;p28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6" name="Google Shape;6496;p28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7" name="Google Shape;6497;p28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8" name="Google Shape;6498;p28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499" name="Google Shape;6499;p28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0" name="Google Shape;6500;p28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1" name="Google Shape;6501;p28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2" name="Google Shape;6502;p28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3" name="Google Shape;6503;p28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4" name="Google Shape;6504;p28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5" name="Google Shape;6505;p28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6" name="Google Shape;6506;p28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7" name="Google Shape;6507;p28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8" name="Google Shape;6508;p28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09" name="Google Shape;6509;p28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0" name="Google Shape;6510;p28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1" name="Google Shape;6511;p28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2" name="Google Shape;6512;p28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3" name="Google Shape;6513;p28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4" name="Google Shape;6514;p28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5" name="Google Shape;6515;p28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6" name="Google Shape;6516;p28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7" name="Google Shape;6517;p28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8" name="Google Shape;6518;p28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19" name="Google Shape;6519;p28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0" name="Google Shape;6520;p28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1" name="Google Shape;6521;p28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2" name="Google Shape;6522;p28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3" name="Google Shape;6523;p28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4" name="Google Shape;6524;p28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5" name="Google Shape;6525;p28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6" name="Google Shape;6526;p28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7" name="Google Shape;6527;p28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8" name="Google Shape;6528;p28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29" name="Google Shape;6529;p28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0" name="Google Shape;6530;p28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1" name="Google Shape;6531;p28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2" name="Google Shape;6532;p28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3" name="Google Shape;6533;p28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4" name="Google Shape;6534;p28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5" name="Google Shape;6535;p28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6" name="Google Shape;6536;p28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7" name="Google Shape;6537;p28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8" name="Google Shape;6538;p28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39" name="Google Shape;6539;p28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0" name="Google Shape;6540;p28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1" name="Google Shape;6541;p28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2" name="Google Shape;6542;p28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3" name="Google Shape;6543;p28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4" name="Google Shape;6544;p28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5" name="Google Shape;6545;p28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6" name="Google Shape;6546;p28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7" name="Google Shape;6547;p28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8" name="Google Shape;6548;p28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49" name="Google Shape;6549;p28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0" name="Google Shape;6550;p28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1" name="Google Shape;6551;p28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2" name="Google Shape;6552;p28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3" name="Google Shape;6553;p28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4" name="Google Shape;6554;p28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5" name="Google Shape;6555;p28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6" name="Google Shape;6556;p28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7" name="Google Shape;6557;p28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8" name="Google Shape;6558;p28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59" name="Google Shape;6559;p28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0" name="Google Shape;6560;p28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1" name="Google Shape;6561;p28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2" name="Google Shape;6562;p28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3" name="Google Shape;6563;p28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4" name="Google Shape;6564;p28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5" name="Google Shape;6565;p28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6" name="Google Shape;6566;p28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7" name="Google Shape;6567;p28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8" name="Google Shape;6568;p28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69" name="Google Shape;6569;p28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0" name="Google Shape;6570;p28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1" name="Google Shape;6571;p28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2" name="Google Shape;6572;p28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3" name="Google Shape;6573;p28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4" name="Google Shape;6574;p28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5" name="Google Shape;6575;p28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6" name="Google Shape;6576;p28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7" name="Google Shape;6577;p28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8" name="Google Shape;6578;p28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79" name="Google Shape;6579;p28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0" name="Google Shape;6580;p28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1" name="Google Shape;6581;p28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2" name="Google Shape;6582;p28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3" name="Google Shape;6583;p28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4" name="Google Shape;6584;p28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5" name="Google Shape;6585;p28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6" name="Google Shape;6586;p28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7" name="Google Shape;6587;p28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8" name="Google Shape;6588;p28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89" name="Google Shape;6589;p28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0" name="Google Shape;6590;p28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1" name="Google Shape;6591;p28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2" name="Google Shape;6592;p28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3" name="Google Shape;6593;p28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4" name="Google Shape;6594;p28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5" name="Google Shape;6595;p28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6" name="Google Shape;6596;p28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7" name="Google Shape;6597;p28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8" name="Google Shape;6598;p28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599" name="Google Shape;6599;p28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0" name="Google Shape;6600;p28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1" name="Google Shape;6601;p28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2" name="Google Shape;6602;p28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3" name="Google Shape;6603;p28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4" name="Google Shape;6604;p28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5" name="Google Shape;6605;p28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6" name="Google Shape;6606;p28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7" name="Google Shape;6607;p28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8" name="Google Shape;6608;p28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09" name="Google Shape;6609;p28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0" name="Google Shape;6610;p28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1" name="Google Shape;6611;p28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2" name="Google Shape;6612;p28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3" name="Google Shape;6613;p28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4" name="Google Shape;6614;p28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5" name="Google Shape;6615;p28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6" name="Google Shape;6616;p28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7" name="Google Shape;6617;p28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8" name="Google Shape;6618;p28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19" name="Google Shape;6619;p28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0" name="Google Shape;6620;p28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1" name="Google Shape;6621;p28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2" name="Google Shape;6622;p28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3" name="Google Shape;6623;p28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4" name="Google Shape;6624;p28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5" name="Google Shape;6625;p28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6" name="Google Shape;6626;p28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7" name="Google Shape;6627;p28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8" name="Google Shape;6628;p28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29" name="Google Shape;6629;p28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0" name="Google Shape;6630;p28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1" name="Google Shape;6631;p28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2" name="Google Shape;6632;p28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3" name="Google Shape;6633;p28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4" name="Google Shape;6634;p28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5" name="Google Shape;6635;p28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6" name="Google Shape;6636;p28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7" name="Google Shape;6637;p28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8" name="Google Shape;6638;p28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39" name="Google Shape;6639;p28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640" name="Google Shape;6640;p28"/>
          <p:cNvGrpSpPr/>
          <p:nvPr/>
        </p:nvGrpSpPr>
        <p:grpSpPr>
          <a:xfrm rot="-887053">
            <a:off x="-36036" y="6428313"/>
            <a:ext cx="1039304" cy="632239"/>
            <a:chOff x="1737788" y="3102388"/>
            <a:chExt cx="603663" cy="367225"/>
          </a:xfrm>
        </p:grpSpPr>
        <p:grpSp>
          <p:nvGrpSpPr>
            <p:cNvPr id="6641" name="Google Shape;6641;p28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6642" name="Google Shape;6642;p28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643" name="Google Shape;6643;p28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6644" name="Google Shape;6644;p28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6645" name="Google Shape;6645;p28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46" name="Google Shape;6646;p28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47" name="Google Shape;6647;p28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648" name="Google Shape;6648;p28"/>
          <p:cNvGrpSpPr/>
          <p:nvPr/>
        </p:nvGrpSpPr>
        <p:grpSpPr>
          <a:xfrm rot="3768071">
            <a:off x="9410341" y="5890196"/>
            <a:ext cx="656004" cy="1373609"/>
            <a:chOff x="724161" y="2710893"/>
            <a:chExt cx="281035" cy="588445"/>
          </a:xfrm>
        </p:grpSpPr>
        <p:sp>
          <p:nvSpPr>
            <p:cNvPr id="6649" name="Google Shape;6649;p28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0" name="Google Shape;6650;p28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1" name="Google Shape;6651;p28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2" name="Google Shape;6652;p28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3" name="Google Shape;6653;p28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4" name="Google Shape;6654;p28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5" name="Google Shape;6655;p28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6" name="Google Shape;6656;p28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7" name="Google Shape;6657;p28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8" name="Google Shape;6658;p28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59" name="Google Shape;6659;p28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0" name="Google Shape;6660;p28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1" name="Google Shape;6661;p28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2" name="Google Shape;6662;p28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3" name="Google Shape;6663;p28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4" name="Google Shape;6664;p28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5" name="Google Shape;6665;p28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6" name="Google Shape;6666;p28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7" name="Google Shape;6667;p28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8" name="Google Shape;6668;p28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69" name="Google Shape;6669;p28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0" name="Google Shape;6670;p28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1" name="Google Shape;6671;p28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2" name="Google Shape;6672;p28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3" name="Google Shape;6673;p28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4" name="Google Shape;6674;p28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5" name="Google Shape;6675;p28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6" name="Google Shape;6676;p28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7" name="Google Shape;6677;p28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8" name="Google Shape;6678;p28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79" name="Google Shape;6679;p28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80" name="Google Shape;6680;p28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45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2" name="Google Shape;6682;p29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6683" name="Google Shape;6683;p2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84" name="Google Shape;6684;p29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685" name="Google Shape;6685;p29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6686" name="Google Shape;6686;p2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87" name="Google Shape;6687;p29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688" name="Google Shape;6688;p29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6689" name="Google Shape;6689;p2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0" name="Google Shape;6690;p29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6691" name="Google Shape;6691;p29"/>
          <p:cNvSpPr txBox="1">
            <a:spLocks noGrp="1"/>
          </p:cNvSpPr>
          <p:nvPr>
            <p:ph type="title"/>
          </p:nvPr>
        </p:nvSpPr>
        <p:spPr>
          <a:xfrm>
            <a:off x="700833" y="2206333"/>
            <a:ext cx="59920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692" name="Google Shape;6692;p29"/>
          <p:cNvSpPr txBox="1">
            <a:spLocks noGrp="1"/>
          </p:cNvSpPr>
          <p:nvPr>
            <p:ph type="subTitle" idx="1"/>
          </p:nvPr>
        </p:nvSpPr>
        <p:spPr>
          <a:xfrm>
            <a:off x="700833" y="3632867"/>
            <a:ext cx="4391200" cy="10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6693" name="Google Shape;6693;p29"/>
          <p:cNvGrpSpPr/>
          <p:nvPr/>
        </p:nvGrpSpPr>
        <p:grpSpPr>
          <a:xfrm rot="2700000">
            <a:off x="1646115" y="327682"/>
            <a:ext cx="763793" cy="1120391"/>
            <a:chOff x="1713713" y="4972438"/>
            <a:chExt cx="443613" cy="650725"/>
          </a:xfrm>
        </p:grpSpPr>
        <p:sp>
          <p:nvSpPr>
            <p:cNvPr id="6694" name="Google Shape;6694;p29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5" name="Google Shape;6695;p29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6" name="Google Shape;6696;p29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7" name="Google Shape;6697;p29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8" name="Google Shape;6698;p29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699" name="Google Shape;6699;p29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0" name="Google Shape;6700;p29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1" name="Google Shape;6701;p29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2" name="Google Shape;6702;p29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3" name="Google Shape;6703;p29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4" name="Google Shape;6704;p29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5" name="Google Shape;6705;p29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706" name="Google Shape;6706;p29"/>
          <p:cNvGrpSpPr/>
          <p:nvPr/>
        </p:nvGrpSpPr>
        <p:grpSpPr>
          <a:xfrm rot="4577524">
            <a:off x="9446171" y="5915235"/>
            <a:ext cx="728008" cy="1524472"/>
            <a:chOff x="724161" y="2710893"/>
            <a:chExt cx="281035" cy="588445"/>
          </a:xfrm>
        </p:grpSpPr>
        <p:sp>
          <p:nvSpPr>
            <p:cNvPr id="6707" name="Google Shape;6707;p29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8" name="Google Shape;6708;p29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09" name="Google Shape;6709;p29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0" name="Google Shape;6710;p29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1" name="Google Shape;6711;p29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2" name="Google Shape;6712;p29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3" name="Google Shape;6713;p29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4" name="Google Shape;6714;p29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5" name="Google Shape;6715;p29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6" name="Google Shape;6716;p29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7" name="Google Shape;6717;p29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8" name="Google Shape;6718;p29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19" name="Google Shape;6719;p29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0" name="Google Shape;6720;p29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1" name="Google Shape;6721;p29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2" name="Google Shape;6722;p29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3" name="Google Shape;6723;p29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4" name="Google Shape;6724;p29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5" name="Google Shape;6725;p29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6" name="Google Shape;6726;p29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7" name="Google Shape;6727;p29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8" name="Google Shape;6728;p29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29" name="Google Shape;6729;p29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0" name="Google Shape;6730;p29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1" name="Google Shape;6731;p29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2" name="Google Shape;6732;p29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3" name="Google Shape;6733;p29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4" name="Google Shape;6734;p29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5" name="Google Shape;6735;p29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6" name="Google Shape;6736;p29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7" name="Google Shape;6737;p29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38" name="Google Shape;6738;p29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739" name="Google Shape;6739;p29"/>
          <p:cNvGrpSpPr/>
          <p:nvPr/>
        </p:nvGrpSpPr>
        <p:grpSpPr>
          <a:xfrm rot="1056678">
            <a:off x="9073585" y="395101"/>
            <a:ext cx="1197939" cy="335099"/>
            <a:chOff x="3254738" y="2386788"/>
            <a:chExt cx="695763" cy="194625"/>
          </a:xfrm>
        </p:grpSpPr>
        <p:sp>
          <p:nvSpPr>
            <p:cNvPr id="6740" name="Google Shape;6740;p29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1" name="Google Shape;6741;p29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2" name="Google Shape;6742;p29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3" name="Google Shape;6743;p29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4" name="Google Shape;6744;p29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5" name="Google Shape;6745;p29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6" name="Google Shape;6746;p29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7" name="Google Shape;6747;p29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8" name="Google Shape;6748;p29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49" name="Google Shape;6749;p29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0" name="Google Shape;6750;p29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1" name="Google Shape;6751;p29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2" name="Google Shape;6752;p29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3" name="Google Shape;6753;p29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6754" name="Google Shape;6754;p29"/>
          <p:cNvGrpSpPr/>
          <p:nvPr/>
        </p:nvGrpSpPr>
        <p:grpSpPr>
          <a:xfrm>
            <a:off x="1149545" y="5632412"/>
            <a:ext cx="1403235" cy="1155929"/>
            <a:chOff x="4399263" y="2810788"/>
            <a:chExt cx="815013" cy="671375"/>
          </a:xfrm>
        </p:grpSpPr>
        <p:sp>
          <p:nvSpPr>
            <p:cNvPr id="6755" name="Google Shape;6755;p29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6" name="Google Shape;6756;p29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7" name="Google Shape;6757;p29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8" name="Google Shape;6758;p29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59" name="Google Shape;6759;p29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0" name="Google Shape;6760;p29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1" name="Google Shape;6761;p29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2" name="Google Shape;6762;p29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3" name="Google Shape;6763;p29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4" name="Google Shape;6764;p29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5" name="Google Shape;6765;p29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6" name="Google Shape;6766;p29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7" name="Google Shape;6767;p29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8" name="Google Shape;6768;p29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69" name="Google Shape;6769;p29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0" name="Google Shape;6770;p29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1" name="Google Shape;6771;p29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2" name="Google Shape;6772;p29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3" name="Google Shape;6773;p29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4" name="Google Shape;6774;p29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5" name="Google Shape;6775;p29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6" name="Google Shape;6776;p29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7" name="Google Shape;6777;p29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8" name="Google Shape;6778;p29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79" name="Google Shape;6779;p29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0" name="Google Shape;6780;p29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1" name="Google Shape;6781;p29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2" name="Google Shape;6782;p29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3" name="Google Shape;6783;p29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4" name="Google Shape;6784;p29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5" name="Google Shape;6785;p29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6" name="Google Shape;6786;p29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7" name="Google Shape;6787;p29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8" name="Google Shape;6788;p29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89" name="Google Shape;6789;p29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0" name="Google Shape;6790;p29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1" name="Google Shape;6791;p29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2" name="Google Shape;6792;p29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3" name="Google Shape;6793;p29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4" name="Google Shape;6794;p29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5" name="Google Shape;6795;p29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6" name="Google Shape;6796;p29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7" name="Google Shape;6797;p29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8" name="Google Shape;6798;p29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799" name="Google Shape;6799;p29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0" name="Google Shape;6800;p29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1" name="Google Shape;6801;p29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2" name="Google Shape;6802;p29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3" name="Google Shape;6803;p29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4" name="Google Shape;6804;p29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5" name="Google Shape;6805;p29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6" name="Google Shape;6806;p29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7" name="Google Shape;6807;p29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8" name="Google Shape;6808;p29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09" name="Google Shape;6809;p29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0" name="Google Shape;6810;p29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1" name="Google Shape;6811;p29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2" name="Google Shape;6812;p29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3" name="Google Shape;6813;p29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4" name="Google Shape;6814;p29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5" name="Google Shape;6815;p29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6" name="Google Shape;6816;p29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7" name="Google Shape;6817;p29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8" name="Google Shape;6818;p29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19" name="Google Shape;6819;p29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0" name="Google Shape;6820;p29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1" name="Google Shape;6821;p29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2" name="Google Shape;6822;p29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3" name="Google Shape;6823;p29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4" name="Google Shape;6824;p29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5" name="Google Shape;6825;p29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6" name="Google Shape;6826;p29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7" name="Google Shape;6827;p29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8" name="Google Shape;6828;p29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29" name="Google Shape;6829;p29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0" name="Google Shape;6830;p29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1" name="Google Shape;6831;p29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2" name="Google Shape;6832;p29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3" name="Google Shape;6833;p29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4" name="Google Shape;6834;p29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5" name="Google Shape;6835;p29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6" name="Google Shape;6836;p29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7" name="Google Shape;6837;p29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8" name="Google Shape;6838;p29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39" name="Google Shape;6839;p29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0" name="Google Shape;6840;p29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1" name="Google Shape;6841;p29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2" name="Google Shape;6842;p29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3" name="Google Shape;6843;p29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4" name="Google Shape;6844;p29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5" name="Google Shape;6845;p29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6" name="Google Shape;6846;p29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7" name="Google Shape;6847;p29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8" name="Google Shape;6848;p29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49" name="Google Shape;6849;p29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0" name="Google Shape;6850;p29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1" name="Google Shape;6851;p29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2" name="Google Shape;6852;p29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3" name="Google Shape;6853;p29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4" name="Google Shape;6854;p29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5" name="Google Shape;6855;p29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6" name="Google Shape;6856;p29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7" name="Google Shape;6857;p29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8" name="Google Shape;6858;p29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59" name="Google Shape;6859;p29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0" name="Google Shape;6860;p29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1" name="Google Shape;6861;p29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2" name="Google Shape;6862;p29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3" name="Google Shape;6863;p29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4" name="Google Shape;6864;p29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5" name="Google Shape;6865;p29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6" name="Google Shape;6866;p29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7" name="Google Shape;6867;p29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8" name="Google Shape;6868;p29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69" name="Google Shape;6869;p29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0" name="Google Shape;6870;p29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1" name="Google Shape;6871;p29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2" name="Google Shape;6872;p29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3" name="Google Shape;6873;p29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4" name="Google Shape;6874;p29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5" name="Google Shape;6875;p29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6" name="Google Shape;6876;p29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7" name="Google Shape;6877;p29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8" name="Google Shape;6878;p29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79" name="Google Shape;6879;p29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0" name="Google Shape;6880;p29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1" name="Google Shape;6881;p29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2" name="Google Shape;6882;p29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3" name="Google Shape;6883;p29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4" name="Google Shape;6884;p29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5" name="Google Shape;6885;p29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6" name="Google Shape;6886;p29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7" name="Google Shape;6887;p29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8" name="Google Shape;6888;p29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89" name="Google Shape;6889;p29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0" name="Google Shape;6890;p29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1" name="Google Shape;6891;p29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2" name="Google Shape;6892;p29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3" name="Google Shape;6893;p29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4" name="Google Shape;6894;p29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5" name="Google Shape;6895;p29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6" name="Google Shape;6896;p29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7" name="Google Shape;6897;p29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8" name="Google Shape;6898;p29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899" name="Google Shape;6899;p29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0" name="Google Shape;6900;p29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1" name="Google Shape;6901;p29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2" name="Google Shape;6902;p29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3" name="Google Shape;6903;p29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4" name="Google Shape;6904;p29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5" name="Google Shape;6905;p29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6" name="Google Shape;6906;p29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7" name="Google Shape;6907;p29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8" name="Google Shape;6908;p29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09" name="Google Shape;6909;p29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0" name="Google Shape;6910;p29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1" name="Google Shape;6911;p29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2" name="Google Shape;6912;p29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3" name="Google Shape;6913;p29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4" name="Google Shape;6914;p29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5" name="Google Shape;6915;p29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6" name="Google Shape;6916;p29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7" name="Google Shape;6917;p29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8" name="Google Shape;6918;p29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19" name="Google Shape;6919;p29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0" name="Google Shape;6920;p29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1" name="Google Shape;6921;p29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2" name="Google Shape;6922;p29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3" name="Google Shape;6923;p29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4" name="Google Shape;6924;p29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5" name="Google Shape;6925;p29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6" name="Google Shape;6926;p29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7" name="Google Shape;6927;p29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8" name="Google Shape;6928;p29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29" name="Google Shape;6929;p29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0" name="Google Shape;6930;p29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1" name="Google Shape;6931;p29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2" name="Google Shape;6932;p29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3" name="Google Shape;6933;p29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4" name="Google Shape;6934;p29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5" name="Google Shape;6935;p29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6" name="Google Shape;6936;p29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7" name="Google Shape;6937;p29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8" name="Google Shape;6938;p29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39" name="Google Shape;6939;p29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0" name="Google Shape;6940;p29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1" name="Google Shape;6941;p29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2" name="Google Shape;6942;p29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3" name="Google Shape;6943;p29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4" name="Google Shape;6944;p29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4" name="Google Shape;7004;p29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5" name="Google Shape;7005;p29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6" name="Google Shape;7006;p29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306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4" name="Google Shape;7014;p30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7015" name="Google Shape;7015;p30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16" name="Google Shape;7016;p30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017" name="Google Shape;7017;p30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7018" name="Google Shape;7018;p30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19" name="Google Shape;7019;p30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020" name="Google Shape;7020;p30"/>
          <p:cNvSpPr txBox="1">
            <a:spLocks noGrp="1"/>
          </p:cNvSpPr>
          <p:nvPr>
            <p:ph type="title"/>
          </p:nvPr>
        </p:nvSpPr>
        <p:spPr>
          <a:xfrm>
            <a:off x="802433" y="3182467"/>
            <a:ext cx="9302400" cy="7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021" name="Google Shape;7021;p30"/>
          <p:cNvSpPr txBox="1">
            <a:spLocks noGrp="1"/>
          </p:cNvSpPr>
          <p:nvPr>
            <p:ph type="subTitle" idx="1"/>
          </p:nvPr>
        </p:nvSpPr>
        <p:spPr>
          <a:xfrm>
            <a:off x="2037633" y="3986955"/>
            <a:ext cx="6832000" cy="1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7022" name="Google Shape;7022;p30"/>
          <p:cNvGrpSpPr/>
          <p:nvPr/>
        </p:nvGrpSpPr>
        <p:grpSpPr>
          <a:xfrm rot="1063078">
            <a:off x="242998" y="5276120"/>
            <a:ext cx="903409" cy="1265441"/>
            <a:chOff x="1441713" y="3841513"/>
            <a:chExt cx="524688" cy="734950"/>
          </a:xfrm>
        </p:grpSpPr>
        <p:sp>
          <p:nvSpPr>
            <p:cNvPr id="7023" name="Google Shape;7023;p30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4" name="Google Shape;7024;p30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5" name="Google Shape;7025;p30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6" name="Google Shape;7026;p30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7" name="Google Shape;7027;p30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8" name="Google Shape;7028;p30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9" name="Google Shape;7029;p30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0" name="Google Shape;7030;p30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1" name="Google Shape;7031;p30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2" name="Google Shape;7032;p30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3" name="Google Shape;7033;p30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4" name="Google Shape;7034;p30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035" name="Google Shape;7035;p30"/>
          <p:cNvGrpSpPr/>
          <p:nvPr/>
        </p:nvGrpSpPr>
        <p:grpSpPr>
          <a:xfrm rot="-749505">
            <a:off x="9241920" y="5573814"/>
            <a:ext cx="858328" cy="897087"/>
            <a:chOff x="3586913" y="4050713"/>
            <a:chExt cx="498538" cy="521050"/>
          </a:xfrm>
        </p:grpSpPr>
        <p:sp>
          <p:nvSpPr>
            <p:cNvPr id="7036" name="Google Shape;7036;p30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7" name="Google Shape;7037;p30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8" name="Google Shape;7038;p30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9" name="Google Shape;7039;p30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0" name="Google Shape;7040;p30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1" name="Google Shape;7041;p30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2" name="Google Shape;7042;p30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3" name="Google Shape;7043;p30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4" name="Google Shape;7044;p30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5" name="Google Shape;7045;p30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6" name="Google Shape;7046;p30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7" name="Google Shape;7047;p30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8" name="Google Shape;7048;p30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9" name="Google Shape;7049;p30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050" name="Google Shape;7050;p30"/>
          <p:cNvGrpSpPr/>
          <p:nvPr/>
        </p:nvGrpSpPr>
        <p:grpSpPr>
          <a:xfrm>
            <a:off x="9233145" y="454796"/>
            <a:ext cx="1403235" cy="1155929"/>
            <a:chOff x="4399263" y="2810788"/>
            <a:chExt cx="815013" cy="671375"/>
          </a:xfrm>
        </p:grpSpPr>
        <p:sp>
          <p:nvSpPr>
            <p:cNvPr id="7051" name="Google Shape;7051;p30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2" name="Google Shape;7052;p30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3" name="Google Shape;7053;p30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4" name="Google Shape;7054;p30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5" name="Google Shape;7055;p30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6" name="Google Shape;7056;p30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7" name="Google Shape;7057;p30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8" name="Google Shape;7058;p30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9" name="Google Shape;7059;p30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0" name="Google Shape;7060;p30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1" name="Google Shape;7061;p30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2" name="Google Shape;7062;p30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3" name="Google Shape;7063;p30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4" name="Google Shape;7064;p30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5" name="Google Shape;7065;p30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6" name="Google Shape;7066;p30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7" name="Google Shape;7067;p30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8" name="Google Shape;7068;p30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9" name="Google Shape;7069;p30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0" name="Google Shape;7070;p30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1" name="Google Shape;7071;p30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2" name="Google Shape;7072;p30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3" name="Google Shape;7073;p30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4" name="Google Shape;7074;p30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5" name="Google Shape;7075;p30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6" name="Google Shape;7076;p30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7" name="Google Shape;7077;p30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8" name="Google Shape;7078;p30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9" name="Google Shape;7079;p30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0" name="Google Shape;7080;p30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1" name="Google Shape;7081;p30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2" name="Google Shape;7082;p30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3" name="Google Shape;7083;p30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4" name="Google Shape;7084;p30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5" name="Google Shape;7085;p30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6" name="Google Shape;7086;p30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7" name="Google Shape;7087;p30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8" name="Google Shape;7088;p30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9" name="Google Shape;7089;p30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0" name="Google Shape;7090;p30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1" name="Google Shape;7091;p30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2" name="Google Shape;7092;p30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3" name="Google Shape;7093;p30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4" name="Google Shape;7094;p30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5" name="Google Shape;7095;p30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6" name="Google Shape;7096;p30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7" name="Google Shape;7097;p30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8" name="Google Shape;7098;p30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99" name="Google Shape;7099;p30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0" name="Google Shape;7100;p30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1" name="Google Shape;7101;p30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2" name="Google Shape;7102;p30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3" name="Google Shape;7103;p30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4" name="Google Shape;7104;p30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5" name="Google Shape;7105;p30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6" name="Google Shape;7106;p30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7" name="Google Shape;7107;p30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8" name="Google Shape;7108;p30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09" name="Google Shape;7109;p30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0" name="Google Shape;7110;p30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1" name="Google Shape;7111;p30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2" name="Google Shape;7112;p30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3" name="Google Shape;7113;p30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4" name="Google Shape;7114;p30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5" name="Google Shape;7115;p30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6" name="Google Shape;7116;p30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7" name="Google Shape;7117;p30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8" name="Google Shape;7118;p30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9" name="Google Shape;7119;p30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0" name="Google Shape;7120;p30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1" name="Google Shape;7121;p30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2" name="Google Shape;7122;p30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3" name="Google Shape;7123;p30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4" name="Google Shape;7124;p30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5" name="Google Shape;7125;p30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6" name="Google Shape;7126;p30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7" name="Google Shape;7127;p30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8" name="Google Shape;7128;p30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9" name="Google Shape;7129;p30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0" name="Google Shape;7130;p30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1" name="Google Shape;7131;p30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2" name="Google Shape;7132;p30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3" name="Google Shape;7133;p30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4" name="Google Shape;7134;p30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5" name="Google Shape;7135;p30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6" name="Google Shape;7136;p30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7" name="Google Shape;7137;p30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8" name="Google Shape;7138;p30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9" name="Google Shape;7139;p30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0" name="Google Shape;7140;p30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1" name="Google Shape;7141;p30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2" name="Google Shape;7142;p30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3" name="Google Shape;7143;p30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4" name="Google Shape;7144;p30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5" name="Google Shape;7145;p30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6" name="Google Shape;7146;p30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7" name="Google Shape;7147;p30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8" name="Google Shape;7148;p30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9" name="Google Shape;7149;p30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0" name="Google Shape;7150;p30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1" name="Google Shape;7151;p30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2" name="Google Shape;7152;p30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3" name="Google Shape;7153;p30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4" name="Google Shape;7154;p30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5" name="Google Shape;7155;p30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6" name="Google Shape;7156;p30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7" name="Google Shape;7157;p30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8" name="Google Shape;7158;p30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9" name="Google Shape;7159;p30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0" name="Google Shape;7160;p30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1" name="Google Shape;7161;p30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2" name="Google Shape;7162;p30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3" name="Google Shape;7163;p30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4" name="Google Shape;7164;p30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5" name="Google Shape;7165;p30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6" name="Google Shape;7166;p30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7" name="Google Shape;7167;p30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8" name="Google Shape;7168;p30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9" name="Google Shape;7169;p30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0" name="Google Shape;7170;p30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1" name="Google Shape;7171;p30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2" name="Google Shape;7172;p30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3" name="Google Shape;7173;p30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4" name="Google Shape;7174;p30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5" name="Google Shape;7175;p30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6" name="Google Shape;7176;p30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7" name="Google Shape;7177;p30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8" name="Google Shape;7178;p30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9" name="Google Shape;7179;p30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0" name="Google Shape;7180;p30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1" name="Google Shape;7181;p30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2" name="Google Shape;7182;p30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3" name="Google Shape;7183;p30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4" name="Google Shape;7184;p30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5" name="Google Shape;7185;p30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6" name="Google Shape;7186;p30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7" name="Google Shape;7187;p30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8" name="Google Shape;7188;p30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9" name="Google Shape;7189;p30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0" name="Google Shape;7190;p30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1" name="Google Shape;7191;p30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2" name="Google Shape;7192;p30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3" name="Google Shape;7193;p30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4" name="Google Shape;7194;p30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5" name="Google Shape;7195;p30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6" name="Google Shape;7196;p30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7" name="Google Shape;7197;p30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8" name="Google Shape;7198;p30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9" name="Google Shape;7199;p30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0" name="Google Shape;7200;p30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1" name="Google Shape;7201;p30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2" name="Google Shape;7202;p30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3" name="Google Shape;7203;p30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4" name="Google Shape;7204;p30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5" name="Google Shape;7205;p30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6" name="Google Shape;7206;p30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7" name="Google Shape;7207;p30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8" name="Google Shape;7208;p30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9" name="Google Shape;7209;p30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0" name="Google Shape;7210;p30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1" name="Google Shape;7211;p30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2" name="Google Shape;7212;p30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3" name="Google Shape;7213;p30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4" name="Google Shape;7214;p30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5" name="Google Shape;7215;p30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6" name="Google Shape;7216;p30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7" name="Google Shape;7217;p30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8" name="Google Shape;7218;p30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9" name="Google Shape;7219;p30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0" name="Google Shape;7220;p30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1" name="Google Shape;7221;p30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2" name="Google Shape;7222;p30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3" name="Google Shape;7223;p30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4" name="Google Shape;7224;p30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5" name="Google Shape;7225;p30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6" name="Google Shape;7226;p30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7" name="Google Shape;7227;p30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8" name="Google Shape;7228;p30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9" name="Google Shape;7229;p30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0" name="Google Shape;7230;p30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1" name="Google Shape;7231;p30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2" name="Google Shape;7232;p30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3" name="Google Shape;7233;p30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4" name="Google Shape;7234;p30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5" name="Google Shape;7235;p30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6" name="Google Shape;7236;p30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7" name="Google Shape;7237;p30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8" name="Google Shape;7238;p30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9" name="Google Shape;7239;p30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0" name="Google Shape;7240;p30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1" name="Google Shape;7241;p30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2" name="Google Shape;7242;p30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3" name="Google Shape;7243;p30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4" name="Google Shape;7244;p30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5" name="Google Shape;7245;p30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6" name="Google Shape;7246;p30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7" name="Google Shape;7247;p30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8" name="Google Shape;7248;p30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9" name="Google Shape;7249;p30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0" name="Google Shape;7250;p30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1" name="Google Shape;7251;p30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2" name="Google Shape;7252;p30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3" name="Google Shape;7253;p30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4" name="Google Shape;7254;p30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5" name="Google Shape;7255;p30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6" name="Google Shape;7256;p30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7" name="Google Shape;7257;p30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8" name="Google Shape;7258;p30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9" name="Google Shape;7259;p30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0" name="Google Shape;7260;p30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1" name="Google Shape;7261;p30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2" name="Google Shape;7262;p30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3" name="Google Shape;7263;p30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4" name="Google Shape;7264;p30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5" name="Google Shape;7265;p30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6" name="Google Shape;7266;p30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7" name="Google Shape;7267;p30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8" name="Google Shape;7268;p30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9" name="Google Shape;7269;p30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0" name="Google Shape;7270;p30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1" name="Google Shape;7271;p30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2" name="Google Shape;7272;p30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3" name="Google Shape;7273;p30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4" name="Google Shape;7274;p30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5" name="Google Shape;7275;p30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6" name="Google Shape;7276;p30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7" name="Google Shape;7277;p30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8" name="Google Shape;7278;p30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9" name="Google Shape;7279;p30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0" name="Google Shape;7280;p30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1" name="Google Shape;7281;p30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2" name="Google Shape;7282;p30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3" name="Google Shape;7283;p30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4" name="Google Shape;7284;p30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5" name="Google Shape;7285;p30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6" name="Google Shape;7286;p30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7" name="Google Shape;7287;p30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8" name="Google Shape;7288;p30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9" name="Google Shape;7289;p30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0" name="Google Shape;7290;p30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1" name="Google Shape;7291;p30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2" name="Google Shape;7292;p30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3" name="Google Shape;7293;p30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4" name="Google Shape;7294;p30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5" name="Google Shape;7295;p30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6" name="Google Shape;7296;p30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7" name="Google Shape;7297;p30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8" name="Google Shape;7298;p30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9" name="Google Shape;7299;p30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0" name="Google Shape;7300;p30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1" name="Google Shape;7301;p30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2" name="Google Shape;7302;p30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3" name="Google Shape;7303;p30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4" name="Google Shape;7304;p30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5" name="Google Shape;7305;p30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6" name="Google Shape;7306;p30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7" name="Google Shape;7307;p30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8" name="Google Shape;7308;p30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309" name="Google Shape;7309;p30"/>
          <p:cNvGrpSpPr/>
          <p:nvPr/>
        </p:nvGrpSpPr>
        <p:grpSpPr>
          <a:xfrm rot="4688093">
            <a:off x="4712032" y="5462162"/>
            <a:ext cx="763776" cy="1120365"/>
            <a:chOff x="1713713" y="4972438"/>
            <a:chExt cx="443613" cy="650725"/>
          </a:xfrm>
        </p:grpSpPr>
        <p:sp>
          <p:nvSpPr>
            <p:cNvPr id="7310" name="Google Shape;7310;p30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1" name="Google Shape;7311;p30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2" name="Google Shape;7312;p30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3" name="Google Shape;7313;p30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4" name="Google Shape;7314;p30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5" name="Google Shape;7315;p30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6" name="Google Shape;7316;p30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7" name="Google Shape;7317;p30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8" name="Google Shape;7318;p30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9" name="Google Shape;7319;p30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0" name="Google Shape;7320;p30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1" name="Google Shape;7321;p30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322" name="Google Shape;7322;p30"/>
          <p:cNvGrpSpPr/>
          <p:nvPr/>
        </p:nvGrpSpPr>
        <p:grpSpPr>
          <a:xfrm>
            <a:off x="253229" y="488897"/>
            <a:ext cx="1296056" cy="1211368"/>
            <a:chOff x="2993713" y="1450988"/>
            <a:chExt cx="752763" cy="703575"/>
          </a:xfrm>
        </p:grpSpPr>
        <p:sp>
          <p:nvSpPr>
            <p:cNvPr id="7323" name="Google Shape;7323;p30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4" name="Google Shape;7324;p30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5" name="Google Shape;7325;p30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6" name="Google Shape;7326;p30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7" name="Google Shape;7327;p30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8" name="Google Shape;7328;p30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9" name="Google Shape;7329;p30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0" name="Google Shape;7330;p30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1" name="Google Shape;7331;p30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2" name="Google Shape;7332;p30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3" name="Google Shape;7333;p30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4" name="Google Shape;7334;p30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5" name="Google Shape;7335;p30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6" name="Google Shape;7336;p30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7" name="Google Shape;7337;p30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8" name="Google Shape;7338;p30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9" name="Google Shape;7339;p30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40" name="Google Shape;7340;p30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41" name="Google Shape;7341;p30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42" name="Google Shape;7342;p30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229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4" name="Google Shape;7344;p31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7345" name="Google Shape;7345;p31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46" name="Google Shape;7346;p31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347" name="Google Shape;7347;p31"/>
          <p:cNvSpPr txBox="1">
            <a:spLocks noGrp="1"/>
          </p:cNvSpPr>
          <p:nvPr>
            <p:ph type="title"/>
          </p:nvPr>
        </p:nvSpPr>
        <p:spPr>
          <a:xfrm>
            <a:off x="7537867" y="2380733"/>
            <a:ext cx="25560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348" name="Google Shape;7348;p31"/>
          <p:cNvSpPr txBox="1">
            <a:spLocks noGrp="1"/>
          </p:cNvSpPr>
          <p:nvPr>
            <p:ph type="subTitle" idx="1"/>
          </p:nvPr>
        </p:nvSpPr>
        <p:spPr>
          <a:xfrm>
            <a:off x="6535467" y="3257233"/>
            <a:ext cx="35584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7349" name="Google Shape;7349;p31"/>
          <p:cNvGrpSpPr/>
          <p:nvPr/>
        </p:nvGrpSpPr>
        <p:grpSpPr>
          <a:xfrm rot="1063078">
            <a:off x="242998" y="5276120"/>
            <a:ext cx="903409" cy="1265441"/>
            <a:chOff x="1441713" y="3841513"/>
            <a:chExt cx="524688" cy="734950"/>
          </a:xfrm>
        </p:grpSpPr>
        <p:sp>
          <p:nvSpPr>
            <p:cNvPr id="7350" name="Google Shape;7350;p31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1" name="Google Shape;7351;p31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2" name="Google Shape;7352;p31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3" name="Google Shape;7353;p31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4" name="Google Shape;7354;p31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5" name="Google Shape;7355;p31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6" name="Google Shape;7356;p31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7" name="Google Shape;7357;p31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8" name="Google Shape;7358;p31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9" name="Google Shape;7359;p31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0" name="Google Shape;7360;p31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1" name="Google Shape;7361;p31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362" name="Google Shape;7362;p31"/>
          <p:cNvGrpSpPr/>
          <p:nvPr/>
        </p:nvGrpSpPr>
        <p:grpSpPr>
          <a:xfrm rot="-749505">
            <a:off x="9241920" y="5573814"/>
            <a:ext cx="858328" cy="897087"/>
            <a:chOff x="3586913" y="4050713"/>
            <a:chExt cx="498538" cy="521050"/>
          </a:xfrm>
        </p:grpSpPr>
        <p:sp>
          <p:nvSpPr>
            <p:cNvPr id="7363" name="Google Shape;7363;p31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4" name="Google Shape;7364;p31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5" name="Google Shape;7365;p31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6" name="Google Shape;7366;p31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7" name="Google Shape;7367;p31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8" name="Google Shape;7368;p31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9" name="Google Shape;7369;p31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0" name="Google Shape;7370;p31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1" name="Google Shape;7371;p31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2" name="Google Shape;7372;p31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3" name="Google Shape;7373;p31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4" name="Google Shape;7374;p31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5" name="Google Shape;7375;p31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6" name="Google Shape;7376;p31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377" name="Google Shape;7377;p31"/>
          <p:cNvGrpSpPr/>
          <p:nvPr/>
        </p:nvGrpSpPr>
        <p:grpSpPr>
          <a:xfrm rot="4688093">
            <a:off x="5125165" y="5710028"/>
            <a:ext cx="763776" cy="1120365"/>
            <a:chOff x="1713713" y="4972438"/>
            <a:chExt cx="443613" cy="650725"/>
          </a:xfrm>
        </p:grpSpPr>
        <p:sp>
          <p:nvSpPr>
            <p:cNvPr id="7378" name="Google Shape;7378;p31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9" name="Google Shape;7379;p31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0" name="Google Shape;7380;p31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1" name="Google Shape;7381;p31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2" name="Google Shape;7382;p31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3" name="Google Shape;7383;p31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4" name="Google Shape;7384;p31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5" name="Google Shape;7385;p31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6" name="Google Shape;7386;p31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7" name="Google Shape;7387;p31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8" name="Google Shape;7388;p31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9" name="Google Shape;7389;p31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390" name="Google Shape;7390;p31"/>
          <p:cNvGrpSpPr/>
          <p:nvPr/>
        </p:nvGrpSpPr>
        <p:grpSpPr>
          <a:xfrm>
            <a:off x="253229" y="488897"/>
            <a:ext cx="1296056" cy="1211368"/>
            <a:chOff x="2993713" y="1450988"/>
            <a:chExt cx="752763" cy="703575"/>
          </a:xfrm>
        </p:grpSpPr>
        <p:sp>
          <p:nvSpPr>
            <p:cNvPr id="7391" name="Google Shape;7391;p31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2" name="Google Shape;7392;p31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3" name="Google Shape;7393;p31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4" name="Google Shape;7394;p31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5" name="Google Shape;7395;p31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6" name="Google Shape;7396;p31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7" name="Google Shape;7397;p31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8" name="Google Shape;7398;p31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9" name="Google Shape;7399;p31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0" name="Google Shape;7400;p31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1" name="Google Shape;7401;p31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2" name="Google Shape;7402;p31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3" name="Google Shape;7403;p31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4" name="Google Shape;7404;p31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5" name="Google Shape;7405;p31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6" name="Google Shape;7406;p31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7" name="Google Shape;7407;p31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8" name="Google Shape;7408;p31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9" name="Google Shape;7409;p31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0" name="Google Shape;7410;p31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411" name="Google Shape;7411;p31"/>
          <p:cNvGrpSpPr/>
          <p:nvPr/>
        </p:nvGrpSpPr>
        <p:grpSpPr>
          <a:xfrm rot="1303882">
            <a:off x="9684852" y="325659"/>
            <a:ext cx="1403203" cy="1155903"/>
            <a:chOff x="4399263" y="2810788"/>
            <a:chExt cx="815013" cy="671375"/>
          </a:xfrm>
        </p:grpSpPr>
        <p:sp>
          <p:nvSpPr>
            <p:cNvPr id="7412" name="Google Shape;7412;p31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3" name="Google Shape;7413;p31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4" name="Google Shape;7414;p31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5" name="Google Shape;7415;p31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6" name="Google Shape;7416;p31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7" name="Google Shape;7417;p31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8" name="Google Shape;7418;p31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9" name="Google Shape;7419;p31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0" name="Google Shape;7420;p31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1" name="Google Shape;7421;p31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2" name="Google Shape;7422;p31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3" name="Google Shape;7423;p31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4" name="Google Shape;7424;p31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5" name="Google Shape;7425;p31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6" name="Google Shape;7426;p31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7" name="Google Shape;7427;p31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8" name="Google Shape;7428;p31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9" name="Google Shape;7429;p31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0" name="Google Shape;7430;p31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1" name="Google Shape;7431;p31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2" name="Google Shape;7432;p31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3" name="Google Shape;7433;p31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4" name="Google Shape;7434;p31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5" name="Google Shape;7435;p31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6" name="Google Shape;7436;p31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7" name="Google Shape;7437;p31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8" name="Google Shape;7438;p31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9" name="Google Shape;7439;p31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0" name="Google Shape;7440;p31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1" name="Google Shape;7441;p31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2" name="Google Shape;7442;p31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3" name="Google Shape;7443;p31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4" name="Google Shape;7444;p31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5" name="Google Shape;7445;p31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6" name="Google Shape;7446;p31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7" name="Google Shape;7447;p31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8" name="Google Shape;7448;p31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9" name="Google Shape;7449;p31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0" name="Google Shape;7450;p31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1" name="Google Shape;7451;p31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2" name="Google Shape;7452;p31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3" name="Google Shape;7453;p31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4" name="Google Shape;7454;p31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5" name="Google Shape;7455;p31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6" name="Google Shape;7456;p31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7" name="Google Shape;7457;p31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8" name="Google Shape;7458;p31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9" name="Google Shape;7459;p31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0" name="Google Shape;7460;p31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1" name="Google Shape;7461;p31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2" name="Google Shape;7462;p31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3" name="Google Shape;7463;p31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4" name="Google Shape;7464;p31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5" name="Google Shape;7465;p31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6" name="Google Shape;7466;p31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7" name="Google Shape;7467;p31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8" name="Google Shape;7468;p31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9" name="Google Shape;7469;p31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0" name="Google Shape;7470;p31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1" name="Google Shape;7471;p31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2" name="Google Shape;7472;p31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3" name="Google Shape;7473;p31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4" name="Google Shape;7474;p31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5" name="Google Shape;7475;p31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6" name="Google Shape;7476;p31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7" name="Google Shape;7477;p31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8" name="Google Shape;7478;p31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9" name="Google Shape;7479;p31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0" name="Google Shape;7480;p31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1" name="Google Shape;7481;p31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2" name="Google Shape;7482;p31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3" name="Google Shape;7483;p31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4" name="Google Shape;7484;p31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5" name="Google Shape;7485;p31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6" name="Google Shape;7486;p31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7" name="Google Shape;7487;p31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8" name="Google Shape;7488;p31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9" name="Google Shape;7489;p31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0" name="Google Shape;7490;p31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1" name="Google Shape;7491;p31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2" name="Google Shape;7492;p31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3" name="Google Shape;7493;p31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4" name="Google Shape;7494;p31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5" name="Google Shape;7495;p31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6" name="Google Shape;7496;p31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7" name="Google Shape;7497;p31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8" name="Google Shape;7498;p31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9" name="Google Shape;7499;p31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0" name="Google Shape;7500;p31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1" name="Google Shape;7501;p31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2" name="Google Shape;7502;p31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3" name="Google Shape;7503;p31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4" name="Google Shape;7504;p31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5" name="Google Shape;7505;p31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6" name="Google Shape;7506;p31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7" name="Google Shape;7507;p31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8" name="Google Shape;7508;p31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9" name="Google Shape;7509;p31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0" name="Google Shape;7510;p31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1" name="Google Shape;7511;p31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2" name="Google Shape;7512;p31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3" name="Google Shape;7513;p31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021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1" name="Google Shape;7671;p32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7672" name="Google Shape;7672;p32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73" name="Google Shape;7673;p32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674" name="Google Shape;7674;p32"/>
          <p:cNvSpPr txBox="1">
            <a:spLocks noGrp="1"/>
          </p:cNvSpPr>
          <p:nvPr>
            <p:ph type="title"/>
          </p:nvPr>
        </p:nvSpPr>
        <p:spPr>
          <a:xfrm>
            <a:off x="1613233" y="2457433"/>
            <a:ext cx="21432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675" name="Google Shape;7675;p32"/>
          <p:cNvSpPr txBox="1">
            <a:spLocks noGrp="1"/>
          </p:cNvSpPr>
          <p:nvPr>
            <p:ph type="subTitle" idx="1"/>
          </p:nvPr>
        </p:nvSpPr>
        <p:spPr>
          <a:xfrm>
            <a:off x="1613233" y="3306367"/>
            <a:ext cx="3643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7676" name="Google Shape;7676;p32"/>
          <p:cNvGrpSpPr/>
          <p:nvPr/>
        </p:nvGrpSpPr>
        <p:grpSpPr>
          <a:xfrm rot="824594">
            <a:off x="9219968" y="370295"/>
            <a:ext cx="1367203" cy="975533"/>
            <a:chOff x="2422513" y="2930813"/>
            <a:chExt cx="1480888" cy="1056650"/>
          </a:xfrm>
        </p:grpSpPr>
        <p:sp>
          <p:nvSpPr>
            <p:cNvPr id="7677" name="Google Shape;7677;p32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78" name="Google Shape;7678;p32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79" name="Google Shape;7679;p32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0" name="Google Shape;7680;p32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1" name="Google Shape;7681;p32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2" name="Google Shape;7682;p32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3" name="Google Shape;7683;p32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4" name="Google Shape;7684;p32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5" name="Google Shape;7685;p32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6" name="Google Shape;7686;p32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7" name="Google Shape;7687;p32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8" name="Google Shape;7688;p32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9" name="Google Shape;7689;p32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0" name="Google Shape;7690;p32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1" name="Google Shape;7691;p32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2" name="Google Shape;7692;p32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3" name="Google Shape;7693;p32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4" name="Google Shape;7694;p32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5" name="Google Shape;7695;p32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6" name="Google Shape;7696;p32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7" name="Google Shape;7697;p32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8" name="Google Shape;7698;p32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9" name="Google Shape;7699;p32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0" name="Google Shape;7700;p32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1" name="Google Shape;7701;p32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2" name="Google Shape;7702;p32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3" name="Google Shape;7703;p32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4" name="Google Shape;7704;p32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5" name="Google Shape;7705;p32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6" name="Google Shape;7706;p32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7" name="Google Shape;7707;p32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8" name="Google Shape;7708;p32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9" name="Google Shape;7709;p32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0" name="Google Shape;7710;p32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1" name="Google Shape;7711;p32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2" name="Google Shape;7712;p32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3" name="Google Shape;7713;p32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4" name="Google Shape;7714;p32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5" name="Google Shape;7715;p32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6" name="Google Shape;7716;p32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7" name="Google Shape;7717;p32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8" name="Google Shape;7718;p32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9" name="Google Shape;7719;p32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0" name="Google Shape;7720;p32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1" name="Google Shape;7721;p32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2" name="Google Shape;7722;p32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3" name="Google Shape;7723;p32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4" name="Google Shape;7724;p32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5" name="Google Shape;7725;p32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6" name="Google Shape;7726;p32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7" name="Google Shape;7727;p32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8" name="Google Shape;7728;p32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9" name="Google Shape;7729;p32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0" name="Google Shape;7730;p32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1" name="Google Shape;7731;p32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2" name="Google Shape;7732;p32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3" name="Google Shape;7733;p32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4" name="Google Shape;7734;p32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5" name="Google Shape;7735;p32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6" name="Google Shape;7736;p32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7" name="Google Shape;7737;p32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8" name="Google Shape;7738;p32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9" name="Google Shape;7739;p32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0" name="Google Shape;7740;p32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1" name="Google Shape;7741;p32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2" name="Google Shape;7742;p32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3" name="Google Shape;7743;p32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4" name="Google Shape;7744;p32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5" name="Google Shape;7745;p32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46" name="Google Shape;7746;p32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47" name="Google Shape;7747;p32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48" name="Google Shape;7748;p32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49" name="Google Shape;7749;p32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0" name="Google Shape;7750;p32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1" name="Google Shape;7751;p32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2" name="Google Shape;7752;p32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3" name="Google Shape;7753;p32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4" name="Google Shape;7754;p32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5" name="Google Shape;7755;p32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6" name="Google Shape;7756;p32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7" name="Google Shape;7757;p32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8" name="Google Shape;7758;p32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59" name="Google Shape;7759;p32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0" name="Google Shape;7760;p32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1" name="Google Shape;7761;p32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2" name="Google Shape;7762;p32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3" name="Google Shape;7763;p32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4" name="Google Shape;7764;p32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5" name="Google Shape;7765;p32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6" name="Google Shape;7766;p32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7" name="Google Shape;7767;p32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8" name="Google Shape;7768;p32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7769" name="Google Shape;7769;p32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0" name="Google Shape;7770;p32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1" name="Google Shape;7771;p32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2" name="Google Shape;7772;p32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3" name="Google Shape;7773;p32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4" name="Google Shape;7774;p32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5" name="Google Shape;7775;p32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6" name="Google Shape;7776;p32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7" name="Google Shape;7777;p32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8" name="Google Shape;7778;p32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9" name="Google Shape;7779;p32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0" name="Google Shape;7780;p32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1" name="Google Shape;7781;p32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2" name="Google Shape;7782;p32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3" name="Google Shape;7783;p32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4" name="Google Shape;7784;p32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5" name="Google Shape;7785;p32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6" name="Google Shape;7786;p32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7" name="Google Shape;7787;p32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8" name="Google Shape;7788;p32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9" name="Google Shape;7789;p32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0" name="Google Shape;7790;p32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1" name="Google Shape;7791;p32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2" name="Google Shape;7792;p32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793" name="Google Shape;7793;p32"/>
          <p:cNvGrpSpPr/>
          <p:nvPr/>
        </p:nvGrpSpPr>
        <p:grpSpPr>
          <a:xfrm rot="-602052">
            <a:off x="776511" y="5863335"/>
            <a:ext cx="1197967" cy="335107"/>
            <a:chOff x="3254738" y="2386788"/>
            <a:chExt cx="695763" cy="194625"/>
          </a:xfrm>
        </p:grpSpPr>
        <p:sp>
          <p:nvSpPr>
            <p:cNvPr id="7794" name="Google Shape;7794;p32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5" name="Google Shape;7795;p32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6" name="Google Shape;7796;p32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7" name="Google Shape;7797;p32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8" name="Google Shape;7798;p32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9" name="Google Shape;7799;p32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0" name="Google Shape;7800;p32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1" name="Google Shape;7801;p32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2" name="Google Shape;7802;p32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3" name="Google Shape;7803;p32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4" name="Google Shape;7804;p32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5" name="Google Shape;7805;p32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6" name="Google Shape;7806;p32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7" name="Google Shape;7807;p32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808" name="Google Shape;7808;p32"/>
          <p:cNvGrpSpPr/>
          <p:nvPr/>
        </p:nvGrpSpPr>
        <p:grpSpPr>
          <a:xfrm rot="920958">
            <a:off x="9324625" y="5675685"/>
            <a:ext cx="903344" cy="1265348"/>
            <a:chOff x="1441713" y="3841513"/>
            <a:chExt cx="524688" cy="734950"/>
          </a:xfrm>
        </p:grpSpPr>
        <p:sp>
          <p:nvSpPr>
            <p:cNvPr id="7809" name="Google Shape;7809;p32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0" name="Google Shape;7810;p32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1" name="Google Shape;7811;p32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2" name="Google Shape;7812;p32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3" name="Google Shape;7813;p32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4" name="Google Shape;7814;p32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5" name="Google Shape;7815;p32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6" name="Google Shape;7816;p32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7" name="Google Shape;7817;p32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8" name="Google Shape;7818;p32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9" name="Google Shape;7819;p32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0" name="Google Shape;7820;p32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821" name="Google Shape;7821;p32"/>
          <p:cNvGrpSpPr/>
          <p:nvPr/>
        </p:nvGrpSpPr>
        <p:grpSpPr>
          <a:xfrm rot="891443">
            <a:off x="562787" y="381143"/>
            <a:ext cx="763765" cy="1120349"/>
            <a:chOff x="1713713" y="4972438"/>
            <a:chExt cx="443613" cy="650725"/>
          </a:xfrm>
        </p:grpSpPr>
        <p:sp>
          <p:nvSpPr>
            <p:cNvPr id="7822" name="Google Shape;7822;p32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3" name="Google Shape;7823;p32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4" name="Google Shape;7824;p32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5" name="Google Shape;7825;p32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6" name="Google Shape;7826;p32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7" name="Google Shape;7827;p32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8" name="Google Shape;7828;p32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9" name="Google Shape;7829;p32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30" name="Google Shape;7830;p32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31" name="Google Shape;7831;p32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32" name="Google Shape;7832;p32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33" name="Google Shape;7833;p32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834" name="Google Shape;7834;p32"/>
          <p:cNvGrpSpPr/>
          <p:nvPr/>
        </p:nvGrpSpPr>
        <p:grpSpPr>
          <a:xfrm rot="888083">
            <a:off x="4671117" y="6283475"/>
            <a:ext cx="1039387" cy="632288"/>
            <a:chOff x="1737788" y="3102388"/>
            <a:chExt cx="603663" cy="367225"/>
          </a:xfrm>
        </p:grpSpPr>
        <p:grpSp>
          <p:nvGrpSpPr>
            <p:cNvPr id="7835" name="Google Shape;7835;p32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7836" name="Google Shape;7836;p32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837" name="Google Shape;7837;p32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838" name="Google Shape;7838;p32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7839" name="Google Shape;7839;p32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0" name="Google Shape;7840;p32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1" name="Google Shape;7841;p32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842" name="Google Shape;7842;p32"/>
          <p:cNvGrpSpPr/>
          <p:nvPr/>
        </p:nvGrpSpPr>
        <p:grpSpPr>
          <a:xfrm rot="-7430385">
            <a:off x="5003392" y="-158578"/>
            <a:ext cx="728000" cy="1524431"/>
            <a:chOff x="724161" y="2710893"/>
            <a:chExt cx="281035" cy="588445"/>
          </a:xfrm>
        </p:grpSpPr>
        <p:sp>
          <p:nvSpPr>
            <p:cNvPr id="7843" name="Google Shape;7843;p32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4" name="Google Shape;7844;p32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5" name="Google Shape;7845;p32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6" name="Google Shape;7846;p32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7" name="Google Shape;7847;p32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8" name="Google Shape;7848;p32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9" name="Google Shape;7849;p32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0" name="Google Shape;7850;p32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1" name="Google Shape;7851;p32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2" name="Google Shape;7852;p32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3" name="Google Shape;7853;p32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4" name="Google Shape;7854;p32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5" name="Google Shape;7855;p32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6" name="Google Shape;7856;p32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7" name="Google Shape;7857;p32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8" name="Google Shape;7858;p32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9" name="Google Shape;7859;p32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0" name="Google Shape;7860;p32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1" name="Google Shape;7861;p32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2" name="Google Shape;7862;p32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3" name="Google Shape;7863;p32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4" name="Google Shape;7864;p32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5" name="Google Shape;7865;p32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6" name="Google Shape;7866;p32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7" name="Google Shape;7867;p32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8" name="Google Shape;7868;p32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9" name="Google Shape;7869;p32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70" name="Google Shape;7870;p32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71" name="Google Shape;7871;p32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72" name="Google Shape;7872;p32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73" name="Google Shape;7873;p32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74" name="Google Shape;7874;p32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478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6" name="Google Shape;7876;p33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7877" name="Google Shape;7877;p33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7878" name="Google Shape;7878;p33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7879" name="Google Shape;7879;p33"/>
          <p:cNvGrpSpPr/>
          <p:nvPr/>
        </p:nvGrpSpPr>
        <p:grpSpPr>
          <a:xfrm>
            <a:off x="1836413" y="5529823"/>
            <a:ext cx="858348" cy="897109"/>
            <a:chOff x="3586913" y="4050713"/>
            <a:chExt cx="498538" cy="521050"/>
          </a:xfrm>
        </p:grpSpPr>
        <p:sp>
          <p:nvSpPr>
            <p:cNvPr id="7880" name="Google Shape;7880;p33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1" name="Google Shape;7881;p33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2" name="Google Shape;7882;p33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3" name="Google Shape;7883;p33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4" name="Google Shape;7884;p33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5" name="Google Shape;7885;p33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6" name="Google Shape;7886;p33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7" name="Google Shape;7887;p33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8" name="Google Shape;7888;p33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9" name="Google Shape;7889;p33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90" name="Google Shape;7890;p33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91" name="Google Shape;7891;p33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92" name="Google Shape;7892;p33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93" name="Google Shape;7893;p33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894" name="Google Shape;7894;p33"/>
          <p:cNvGrpSpPr/>
          <p:nvPr/>
        </p:nvGrpSpPr>
        <p:grpSpPr>
          <a:xfrm rot="1744440">
            <a:off x="776722" y="3007743"/>
            <a:ext cx="1039357" cy="632271"/>
            <a:chOff x="1737788" y="3102388"/>
            <a:chExt cx="603663" cy="367225"/>
          </a:xfrm>
        </p:grpSpPr>
        <p:grpSp>
          <p:nvGrpSpPr>
            <p:cNvPr id="7895" name="Google Shape;7895;p33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7896" name="Google Shape;7896;p33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897" name="Google Shape;7897;p33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7898" name="Google Shape;7898;p33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7899" name="Google Shape;7899;p33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0" name="Google Shape;7900;p33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1" name="Google Shape;7901;p33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902" name="Google Shape;7902;p33"/>
          <p:cNvGrpSpPr/>
          <p:nvPr/>
        </p:nvGrpSpPr>
        <p:grpSpPr>
          <a:xfrm rot="-870006">
            <a:off x="8798532" y="503208"/>
            <a:ext cx="1166345" cy="993515"/>
            <a:chOff x="4626188" y="1862663"/>
            <a:chExt cx="677463" cy="577075"/>
          </a:xfrm>
        </p:grpSpPr>
        <p:sp>
          <p:nvSpPr>
            <p:cNvPr id="7903" name="Google Shape;7903;p33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4" name="Google Shape;7904;p33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5" name="Google Shape;7905;p33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6" name="Google Shape;7906;p33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7" name="Google Shape;7907;p33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8" name="Google Shape;7908;p33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9" name="Google Shape;7909;p33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0" name="Google Shape;7910;p33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1" name="Google Shape;7911;p33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2" name="Google Shape;7912;p33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3" name="Google Shape;7913;p33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4" name="Google Shape;7914;p33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5" name="Google Shape;7915;p33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6" name="Google Shape;7916;p33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7" name="Google Shape;7917;p33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8" name="Google Shape;7918;p33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9" name="Google Shape;7919;p33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0" name="Google Shape;7920;p33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1" name="Google Shape;7921;p33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2" name="Google Shape;7922;p33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3" name="Google Shape;7923;p33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4" name="Google Shape;7924;p33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5" name="Google Shape;7925;p33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6" name="Google Shape;7926;p33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7" name="Google Shape;7927;p33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8" name="Google Shape;7928;p33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9" name="Google Shape;7929;p33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0" name="Google Shape;7930;p33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931" name="Google Shape;7931;p33"/>
          <p:cNvGrpSpPr/>
          <p:nvPr/>
        </p:nvGrpSpPr>
        <p:grpSpPr>
          <a:xfrm rot="1104834">
            <a:off x="9017010" y="5232628"/>
            <a:ext cx="1307780" cy="1105152"/>
            <a:chOff x="4750788" y="4200338"/>
            <a:chExt cx="759563" cy="641875"/>
          </a:xfrm>
        </p:grpSpPr>
        <p:sp>
          <p:nvSpPr>
            <p:cNvPr id="7932" name="Google Shape;7932;p33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3" name="Google Shape;7933;p33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4" name="Google Shape;7934;p33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5" name="Google Shape;7935;p33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6" name="Google Shape;7936;p33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7" name="Google Shape;7937;p33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8" name="Google Shape;7938;p33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9" name="Google Shape;7939;p33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0" name="Google Shape;7940;p33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1" name="Google Shape;7941;p33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2" name="Google Shape;7942;p33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3" name="Google Shape;7943;p33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4" name="Google Shape;7944;p33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5" name="Google Shape;7945;p33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6" name="Google Shape;7946;p33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7" name="Google Shape;7947;p33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8" name="Google Shape;7948;p33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9" name="Google Shape;7949;p33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0" name="Google Shape;7950;p33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1" name="Google Shape;7951;p33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2" name="Google Shape;7952;p33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3" name="Google Shape;7953;p33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4" name="Google Shape;7954;p33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5" name="Google Shape;7955;p33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6" name="Google Shape;7956;p33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7" name="Google Shape;7957;p33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8" name="Google Shape;7958;p33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9" name="Google Shape;7959;p33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0" name="Google Shape;7960;p33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1" name="Google Shape;7961;p33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2" name="Google Shape;7962;p33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3" name="Google Shape;7963;p33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4" name="Google Shape;7964;p33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5" name="Google Shape;7965;p33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966" name="Google Shape;7966;p33"/>
          <p:cNvGrpSpPr/>
          <p:nvPr/>
        </p:nvGrpSpPr>
        <p:grpSpPr>
          <a:xfrm rot="-7957323">
            <a:off x="2722104" y="11831"/>
            <a:ext cx="728003" cy="1524437"/>
            <a:chOff x="724161" y="2710893"/>
            <a:chExt cx="281035" cy="588445"/>
          </a:xfrm>
        </p:grpSpPr>
        <p:sp>
          <p:nvSpPr>
            <p:cNvPr id="7967" name="Google Shape;7967;p33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8" name="Google Shape;7968;p33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9" name="Google Shape;7969;p33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0" name="Google Shape;7970;p33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1" name="Google Shape;7971;p33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2" name="Google Shape;7972;p33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3" name="Google Shape;7973;p33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4" name="Google Shape;7974;p33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5" name="Google Shape;7975;p33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6" name="Google Shape;7976;p33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7" name="Google Shape;7977;p33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8" name="Google Shape;7978;p33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9" name="Google Shape;7979;p33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0" name="Google Shape;7980;p33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1" name="Google Shape;7981;p33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2" name="Google Shape;7982;p33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3" name="Google Shape;7983;p33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4" name="Google Shape;7984;p33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5" name="Google Shape;7985;p33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6" name="Google Shape;7986;p33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7" name="Google Shape;7987;p33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8" name="Google Shape;7988;p33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9" name="Google Shape;7989;p33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0" name="Google Shape;7990;p33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1" name="Google Shape;7991;p33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2" name="Google Shape;7992;p33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3" name="Google Shape;7993;p33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4" name="Google Shape;7994;p33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5" name="Google Shape;7995;p33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6" name="Google Shape;7996;p33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7" name="Google Shape;7997;p33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8" name="Google Shape;7998;p33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7999" name="Google Shape;7999;p33"/>
          <p:cNvSpPr txBox="1">
            <a:spLocks noGrp="1"/>
          </p:cNvSpPr>
          <p:nvPr>
            <p:ph type="subTitle" idx="1"/>
          </p:nvPr>
        </p:nvSpPr>
        <p:spPr>
          <a:xfrm>
            <a:off x="3574600" y="2144667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00" name="Google Shape;8000;p33"/>
          <p:cNvSpPr txBox="1">
            <a:spLocks noGrp="1"/>
          </p:cNvSpPr>
          <p:nvPr>
            <p:ph type="subTitle" idx="2"/>
          </p:nvPr>
        </p:nvSpPr>
        <p:spPr>
          <a:xfrm>
            <a:off x="3574600" y="3664881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01" name="Google Shape;8001;p33"/>
          <p:cNvSpPr txBox="1">
            <a:spLocks noGrp="1"/>
          </p:cNvSpPr>
          <p:nvPr>
            <p:ph type="subTitle" idx="3"/>
          </p:nvPr>
        </p:nvSpPr>
        <p:spPr>
          <a:xfrm>
            <a:off x="3574600" y="5185700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02" name="Google Shape;8002;p33"/>
          <p:cNvSpPr txBox="1">
            <a:spLocks noGrp="1"/>
          </p:cNvSpPr>
          <p:nvPr>
            <p:ph type="title" hasCustomPrompt="1"/>
          </p:nvPr>
        </p:nvSpPr>
        <p:spPr>
          <a:xfrm>
            <a:off x="3508800" y="1522300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003" name="Google Shape;8003;p33"/>
          <p:cNvSpPr txBox="1">
            <a:spLocks noGrp="1"/>
          </p:cNvSpPr>
          <p:nvPr>
            <p:ph type="title" idx="4" hasCustomPrompt="1"/>
          </p:nvPr>
        </p:nvSpPr>
        <p:spPr>
          <a:xfrm>
            <a:off x="3508800" y="3012667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004" name="Google Shape;8004;p33"/>
          <p:cNvSpPr txBox="1">
            <a:spLocks noGrp="1"/>
          </p:cNvSpPr>
          <p:nvPr>
            <p:ph type="title" idx="5" hasCustomPrompt="1"/>
          </p:nvPr>
        </p:nvSpPr>
        <p:spPr>
          <a:xfrm>
            <a:off x="3508800" y="4563300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8005" name="Google Shape;8005;p33"/>
          <p:cNvGrpSpPr/>
          <p:nvPr/>
        </p:nvGrpSpPr>
        <p:grpSpPr>
          <a:xfrm rot="3055298">
            <a:off x="9375356" y="2868540"/>
            <a:ext cx="763771" cy="1120357"/>
            <a:chOff x="1713713" y="4972438"/>
            <a:chExt cx="443613" cy="650725"/>
          </a:xfrm>
        </p:grpSpPr>
        <p:sp>
          <p:nvSpPr>
            <p:cNvPr id="8006" name="Google Shape;8006;p33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07" name="Google Shape;8007;p33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08" name="Google Shape;8008;p33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09" name="Google Shape;8009;p33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0" name="Google Shape;8010;p33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1" name="Google Shape;8011;p33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2" name="Google Shape;8012;p33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3" name="Google Shape;8013;p33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4" name="Google Shape;8014;p33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5" name="Google Shape;8015;p33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6" name="Google Shape;8016;p33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7" name="Google Shape;8017;p33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70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694" name="Google Shape;694;p6"/>
          <p:cNvGrpSpPr/>
          <p:nvPr/>
        </p:nvGrpSpPr>
        <p:grpSpPr>
          <a:xfrm rot="-771855">
            <a:off x="550267" y="5585372"/>
            <a:ext cx="858356" cy="897117"/>
            <a:chOff x="3586913" y="4050713"/>
            <a:chExt cx="498538" cy="521050"/>
          </a:xfrm>
        </p:grpSpPr>
        <p:sp>
          <p:nvSpPr>
            <p:cNvPr id="695" name="Google Shape;695;p6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709" name="Google Shape;709;p6"/>
          <p:cNvGrpSpPr/>
          <p:nvPr/>
        </p:nvGrpSpPr>
        <p:grpSpPr>
          <a:xfrm rot="2216507">
            <a:off x="10540169" y="5731444"/>
            <a:ext cx="1403279" cy="1155965"/>
            <a:chOff x="4399263" y="2810788"/>
            <a:chExt cx="815013" cy="671375"/>
          </a:xfrm>
        </p:grpSpPr>
        <p:sp>
          <p:nvSpPr>
            <p:cNvPr id="710" name="Google Shape;710;p6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68" name="Google Shape;968;p6"/>
          <p:cNvGrpSpPr/>
          <p:nvPr/>
        </p:nvGrpSpPr>
        <p:grpSpPr>
          <a:xfrm>
            <a:off x="-522463" y="289908"/>
            <a:ext cx="1113865" cy="1407117"/>
            <a:chOff x="2884913" y="4249000"/>
            <a:chExt cx="431063" cy="544550"/>
          </a:xfrm>
        </p:grpSpPr>
        <p:sp>
          <p:nvSpPr>
            <p:cNvPr id="969" name="Google Shape;969;p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039" name="Google Shape;1039;p6"/>
          <p:cNvGrpSpPr/>
          <p:nvPr/>
        </p:nvGrpSpPr>
        <p:grpSpPr>
          <a:xfrm rot="1287174">
            <a:off x="10036712" y="405851"/>
            <a:ext cx="1286224" cy="1175403"/>
            <a:chOff x="1427588" y="2103288"/>
            <a:chExt cx="747013" cy="682650"/>
          </a:xfrm>
        </p:grpSpPr>
        <p:grpSp>
          <p:nvGrpSpPr>
            <p:cNvPr id="1040" name="Google Shape;1040;p6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1041" name="Google Shape;1041;p6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2" name="Google Shape;1042;p6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3" name="Google Shape;1043;p6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4" name="Google Shape;1044;p6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5" name="Google Shape;1045;p6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6" name="Google Shape;1046;p6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7" name="Google Shape;1047;p6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8" name="Google Shape;1048;p6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49" name="Google Shape;1049;p6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0" name="Google Shape;1050;p6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1" name="Google Shape;1051;p6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2" name="Google Shape;1052;p6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3" name="Google Shape;1053;p6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4" name="Google Shape;1054;p6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5" name="Google Shape;1055;p6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6" name="Google Shape;1056;p6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7" name="Google Shape;1057;p6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8" name="Google Shape;1058;p6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59" name="Google Shape;1059;p6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0" name="Google Shape;1060;p6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1" name="Google Shape;1061;p6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2" name="Google Shape;1062;p6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3" name="Google Shape;1063;p6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4" name="Google Shape;1064;p6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5" name="Google Shape;1065;p6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6" name="Google Shape;1066;p6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7" name="Google Shape;1067;p6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8" name="Google Shape;1068;p6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069" name="Google Shape;1069;p6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070" name="Google Shape;1070;p6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1598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9" name="Google Shape;8019;p34"/>
          <p:cNvSpPr txBox="1">
            <a:spLocks noGrp="1"/>
          </p:cNvSpPr>
          <p:nvPr>
            <p:ph type="title"/>
          </p:nvPr>
        </p:nvSpPr>
        <p:spPr>
          <a:xfrm>
            <a:off x="1287543" y="1391067"/>
            <a:ext cx="4864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8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020" name="Google Shape;8020;p34"/>
          <p:cNvSpPr txBox="1">
            <a:spLocks noGrp="1"/>
          </p:cNvSpPr>
          <p:nvPr>
            <p:ph type="subTitle" idx="1"/>
          </p:nvPr>
        </p:nvSpPr>
        <p:spPr>
          <a:xfrm>
            <a:off x="1139743" y="3356933"/>
            <a:ext cx="51604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21" name="Google Shape;8021;p34"/>
          <p:cNvSpPr txBox="1">
            <a:spLocks noGrp="1"/>
          </p:cNvSpPr>
          <p:nvPr>
            <p:ph type="subTitle" idx="2"/>
          </p:nvPr>
        </p:nvSpPr>
        <p:spPr>
          <a:xfrm>
            <a:off x="1139743" y="5507367"/>
            <a:ext cx="51604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022" name="Google Shape;8022;p34"/>
          <p:cNvSpPr txBox="1"/>
          <p:nvPr/>
        </p:nvSpPr>
        <p:spPr>
          <a:xfrm>
            <a:off x="1754467" y="4703384"/>
            <a:ext cx="3897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23" name="Google Shape;8023;p34"/>
          <p:cNvGrpSpPr/>
          <p:nvPr/>
        </p:nvGrpSpPr>
        <p:grpSpPr>
          <a:xfrm rot="-661105">
            <a:off x="254683" y="264069"/>
            <a:ext cx="903375" cy="1265392"/>
            <a:chOff x="1441713" y="3841513"/>
            <a:chExt cx="524688" cy="734950"/>
          </a:xfrm>
        </p:grpSpPr>
        <p:sp>
          <p:nvSpPr>
            <p:cNvPr id="8024" name="Google Shape;8024;p34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25" name="Google Shape;8025;p34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26" name="Google Shape;8026;p34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27" name="Google Shape;8027;p34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28" name="Google Shape;8028;p34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29" name="Google Shape;8029;p34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0" name="Google Shape;8030;p34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1" name="Google Shape;8031;p34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2" name="Google Shape;8032;p34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3" name="Google Shape;8033;p34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4" name="Google Shape;8034;p34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35" name="Google Shape;8035;p34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036" name="Google Shape;8036;p34"/>
          <p:cNvGrpSpPr/>
          <p:nvPr/>
        </p:nvGrpSpPr>
        <p:grpSpPr>
          <a:xfrm rot="1459455">
            <a:off x="10021458" y="660339"/>
            <a:ext cx="1039372" cy="632280"/>
            <a:chOff x="1737788" y="3102388"/>
            <a:chExt cx="603663" cy="367225"/>
          </a:xfrm>
        </p:grpSpPr>
        <p:grpSp>
          <p:nvGrpSpPr>
            <p:cNvPr id="8037" name="Google Shape;8037;p34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8038" name="Google Shape;8038;p34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039" name="Google Shape;8039;p34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040" name="Google Shape;8040;p34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8041" name="Google Shape;8041;p34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2" name="Google Shape;8042;p34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3" name="Google Shape;8043;p34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044" name="Google Shape;8044;p34"/>
          <p:cNvGrpSpPr/>
          <p:nvPr/>
        </p:nvGrpSpPr>
        <p:grpSpPr>
          <a:xfrm>
            <a:off x="254579" y="5847212"/>
            <a:ext cx="1403235" cy="1155929"/>
            <a:chOff x="4399263" y="2810788"/>
            <a:chExt cx="815013" cy="671375"/>
          </a:xfrm>
        </p:grpSpPr>
        <p:sp>
          <p:nvSpPr>
            <p:cNvPr id="8045" name="Google Shape;8045;p34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6" name="Google Shape;8046;p34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7" name="Google Shape;8047;p34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8" name="Google Shape;8048;p34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49" name="Google Shape;8049;p34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0" name="Google Shape;8050;p34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1" name="Google Shape;8051;p34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2" name="Google Shape;8052;p34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3" name="Google Shape;8053;p34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4" name="Google Shape;8054;p34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5" name="Google Shape;8055;p34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6" name="Google Shape;8056;p34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7" name="Google Shape;8057;p34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8" name="Google Shape;8058;p34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59" name="Google Shape;8059;p34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0" name="Google Shape;8060;p34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1" name="Google Shape;8061;p34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2" name="Google Shape;8062;p34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3" name="Google Shape;8063;p34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4" name="Google Shape;8064;p34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5" name="Google Shape;8065;p34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6" name="Google Shape;8066;p34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7" name="Google Shape;8067;p34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8" name="Google Shape;8068;p34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69" name="Google Shape;8069;p34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0" name="Google Shape;8070;p34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1" name="Google Shape;8071;p34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2" name="Google Shape;8072;p34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3" name="Google Shape;8073;p34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4" name="Google Shape;8074;p34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5" name="Google Shape;8075;p34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6" name="Google Shape;8076;p34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7" name="Google Shape;8077;p34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8" name="Google Shape;8078;p34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79" name="Google Shape;8079;p34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0" name="Google Shape;8080;p34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1" name="Google Shape;8081;p34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2" name="Google Shape;8082;p34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3" name="Google Shape;8083;p34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4" name="Google Shape;8084;p34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5" name="Google Shape;8085;p34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6" name="Google Shape;8086;p34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7" name="Google Shape;8087;p34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8" name="Google Shape;8088;p34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89" name="Google Shape;8089;p34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0" name="Google Shape;8090;p34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1" name="Google Shape;8091;p34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2" name="Google Shape;8092;p34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3" name="Google Shape;8093;p34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4" name="Google Shape;8094;p34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5" name="Google Shape;8095;p34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6" name="Google Shape;8096;p34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7" name="Google Shape;8097;p34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8" name="Google Shape;8098;p34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099" name="Google Shape;8099;p34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0" name="Google Shape;8100;p34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1" name="Google Shape;8101;p34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2" name="Google Shape;8102;p34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3" name="Google Shape;8103;p34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4" name="Google Shape;8104;p34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5" name="Google Shape;8105;p34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6" name="Google Shape;8106;p34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7" name="Google Shape;8107;p34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8" name="Google Shape;8108;p34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09" name="Google Shape;8109;p34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0" name="Google Shape;8110;p34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1" name="Google Shape;8111;p34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2" name="Google Shape;8112;p34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3" name="Google Shape;8113;p34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4" name="Google Shape;8114;p34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5" name="Google Shape;8115;p34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6" name="Google Shape;8116;p34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7" name="Google Shape;8117;p34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8" name="Google Shape;8118;p34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19" name="Google Shape;8119;p34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0" name="Google Shape;8120;p34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1" name="Google Shape;8121;p34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2" name="Google Shape;8122;p34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3" name="Google Shape;8123;p34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4" name="Google Shape;8124;p34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5" name="Google Shape;8125;p34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6" name="Google Shape;8126;p34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7" name="Google Shape;8127;p34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8" name="Google Shape;8128;p34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29" name="Google Shape;8129;p34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0" name="Google Shape;8130;p34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1" name="Google Shape;8131;p34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2" name="Google Shape;8132;p34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3" name="Google Shape;8133;p34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4" name="Google Shape;8134;p34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5" name="Google Shape;8135;p34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6" name="Google Shape;8136;p34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7" name="Google Shape;8137;p34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8" name="Google Shape;8138;p34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39" name="Google Shape;8139;p34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0" name="Google Shape;8140;p34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1" name="Google Shape;8141;p34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2" name="Google Shape;8142;p34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3" name="Google Shape;8143;p34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4" name="Google Shape;8144;p34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5" name="Google Shape;8145;p34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6" name="Google Shape;8146;p34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7" name="Google Shape;8147;p34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8" name="Google Shape;8148;p34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49" name="Google Shape;8149;p34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0" name="Google Shape;8150;p34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1" name="Google Shape;8151;p34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2" name="Google Shape;8152;p34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3" name="Google Shape;8153;p34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4" name="Google Shape;8154;p34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5" name="Google Shape;8155;p34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6" name="Google Shape;8156;p34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7" name="Google Shape;8157;p34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8" name="Google Shape;8158;p34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59" name="Google Shape;8159;p34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0" name="Google Shape;8160;p34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1" name="Google Shape;8161;p34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2" name="Google Shape;8162;p34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3" name="Google Shape;8163;p34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4" name="Google Shape;8164;p34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5" name="Google Shape;8165;p34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6" name="Google Shape;8166;p34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7" name="Google Shape;8167;p34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8" name="Google Shape;8168;p34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69" name="Google Shape;8169;p34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0" name="Google Shape;8170;p34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1" name="Google Shape;8171;p34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2" name="Google Shape;8172;p34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3" name="Google Shape;8173;p34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4" name="Google Shape;8174;p34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5" name="Google Shape;8175;p34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6" name="Google Shape;8176;p34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7" name="Google Shape;8177;p34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8" name="Google Shape;8178;p34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79" name="Google Shape;8179;p34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0" name="Google Shape;8180;p34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1" name="Google Shape;8181;p34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2" name="Google Shape;8182;p34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3" name="Google Shape;8183;p34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4" name="Google Shape;8184;p34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5" name="Google Shape;8185;p34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6" name="Google Shape;8186;p34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7" name="Google Shape;8187;p34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8" name="Google Shape;8188;p34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89" name="Google Shape;8189;p34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0" name="Google Shape;8190;p34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1" name="Google Shape;8191;p34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2" name="Google Shape;8192;p34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3" name="Google Shape;8193;p34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4" name="Google Shape;8194;p34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5" name="Google Shape;8195;p34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6" name="Google Shape;8196;p34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7" name="Google Shape;8197;p34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8" name="Google Shape;8198;p34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199" name="Google Shape;8199;p34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0" name="Google Shape;8200;p34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1" name="Google Shape;8201;p34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2" name="Google Shape;8202;p34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3" name="Google Shape;8203;p34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4" name="Google Shape;8204;p34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5" name="Google Shape;8205;p34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6" name="Google Shape;8206;p34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7" name="Google Shape;8207;p34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8" name="Google Shape;8208;p34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09" name="Google Shape;8209;p34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0" name="Google Shape;8210;p34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1" name="Google Shape;8211;p34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2" name="Google Shape;8212;p34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3" name="Google Shape;8213;p34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4" name="Google Shape;8214;p34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5" name="Google Shape;8215;p34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6" name="Google Shape;8216;p34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7" name="Google Shape;8217;p34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8" name="Google Shape;8218;p34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19" name="Google Shape;8219;p34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0" name="Google Shape;8220;p34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1" name="Google Shape;8221;p34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2" name="Google Shape;8222;p34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3" name="Google Shape;8223;p34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4" name="Google Shape;8224;p34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5" name="Google Shape;8225;p34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6" name="Google Shape;8226;p34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7" name="Google Shape;8227;p34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8" name="Google Shape;8228;p34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29" name="Google Shape;8229;p34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0" name="Google Shape;8230;p34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1" name="Google Shape;8231;p34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2" name="Google Shape;8232;p34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3" name="Google Shape;8233;p34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4" name="Google Shape;8234;p34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5" name="Google Shape;8235;p34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6" name="Google Shape;8236;p34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7" name="Google Shape;8237;p34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8" name="Google Shape;8238;p34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39" name="Google Shape;8239;p34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0" name="Google Shape;8240;p34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1" name="Google Shape;8241;p34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2" name="Google Shape;8242;p34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3" name="Google Shape;8243;p34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4" name="Google Shape;8244;p34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5" name="Google Shape;8245;p34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6" name="Google Shape;8246;p34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7" name="Google Shape;8247;p34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8" name="Google Shape;8248;p34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49" name="Google Shape;8249;p34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0" name="Google Shape;8250;p34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1" name="Google Shape;8251;p34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2" name="Google Shape;8252;p34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3" name="Google Shape;8253;p34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4" name="Google Shape;8254;p34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5" name="Google Shape;8255;p34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6" name="Google Shape;8256;p34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7" name="Google Shape;8257;p34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8" name="Google Shape;8258;p34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59" name="Google Shape;8259;p34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0" name="Google Shape;8260;p34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1" name="Google Shape;8261;p34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2" name="Google Shape;8262;p34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3" name="Google Shape;8263;p34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4" name="Google Shape;8264;p34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5" name="Google Shape;8265;p34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6" name="Google Shape;8266;p34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7" name="Google Shape;8267;p34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8" name="Google Shape;8268;p34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69" name="Google Shape;8269;p34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0" name="Google Shape;8270;p34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1" name="Google Shape;8271;p34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2" name="Google Shape;8272;p34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3" name="Google Shape;8273;p34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4" name="Google Shape;8274;p34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5" name="Google Shape;8275;p34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6" name="Google Shape;8276;p34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7" name="Google Shape;8277;p34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8" name="Google Shape;8278;p34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79" name="Google Shape;8279;p34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0" name="Google Shape;8280;p34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1" name="Google Shape;8281;p34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2" name="Google Shape;8282;p34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3" name="Google Shape;8283;p34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4" name="Google Shape;8284;p34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5" name="Google Shape;8285;p34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6" name="Google Shape;8286;p34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7" name="Google Shape;8287;p34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8" name="Google Shape;8288;p34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89" name="Google Shape;8289;p34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0" name="Google Shape;8290;p34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1" name="Google Shape;8291;p34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2" name="Google Shape;8292;p34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3" name="Google Shape;8293;p34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4" name="Google Shape;8294;p34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5" name="Google Shape;8295;p34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6" name="Google Shape;8296;p34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7" name="Google Shape;8297;p34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8" name="Google Shape;8298;p34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299" name="Google Shape;8299;p34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00" name="Google Shape;8300;p34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01" name="Google Shape;8301;p34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02" name="Google Shape;8302;p34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4" name="Google Shape;8304;p35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8305" name="Google Shape;8305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06" name="Google Shape;8306;p35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07" name="Google Shape;8307;p35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8308" name="Google Shape;8308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09" name="Google Shape;8309;p35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10" name="Google Shape;8310;p35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8311" name="Google Shape;8311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12" name="Google Shape;8312;p35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13" name="Google Shape;8313;p35"/>
          <p:cNvGrpSpPr/>
          <p:nvPr/>
        </p:nvGrpSpPr>
        <p:grpSpPr>
          <a:xfrm>
            <a:off x="-1046233" y="-73282"/>
            <a:ext cx="12188500" cy="6990167"/>
            <a:chOff x="-119900" y="-59375"/>
            <a:chExt cx="9141375" cy="5242625"/>
          </a:xfrm>
        </p:grpSpPr>
        <p:sp>
          <p:nvSpPr>
            <p:cNvPr id="8314" name="Google Shape;8314;p35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15" name="Google Shape;8315;p35"/>
            <p:cNvSpPr/>
            <p:nvPr/>
          </p:nvSpPr>
          <p:spPr>
            <a:xfrm rot="5400000">
              <a:off x="8277025" y="2494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16" name="Google Shape;8316;p35"/>
          <p:cNvGrpSpPr/>
          <p:nvPr/>
        </p:nvGrpSpPr>
        <p:grpSpPr>
          <a:xfrm rot="1379576">
            <a:off x="-79447" y="5515947"/>
            <a:ext cx="858341" cy="897101"/>
            <a:chOff x="3586913" y="4050713"/>
            <a:chExt cx="498538" cy="521050"/>
          </a:xfrm>
        </p:grpSpPr>
        <p:sp>
          <p:nvSpPr>
            <p:cNvPr id="8317" name="Google Shape;8317;p35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18" name="Google Shape;8318;p35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19" name="Google Shape;8319;p35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0" name="Google Shape;8320;p35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1" name="Google Shape;8321;p35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2" name="Google Shape;8322;p35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3" name="Google Shape;8323;p35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4" name="Google Shape;8324;p35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5" name="Google Shape;8325;p35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6" name="Google Shape;8326;p35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7" name="Google Shape;8327;p35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8" name="Google Shape;8328;p35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29" name="Google Shape;8329;p35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0" name="Google Shape;8330;p35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31" name="Google Shape;8331;p35"/>
          <p:cNvGrpSpPr/>
          <p:nvPr/>
        </p:nvGrpSpPr>
        <p:grpSpPr>
          <a:xfrm rot="1279855">
            <a:off x="9102751" y="5839559"/>
            <a:ext cx="1166372" cy="993536"/>
            <a:chOff x="4626188" y="1862663"/>
            <a:chExt cx="677463" cy="577075"/>
          </a:xfrm>
        </p:grpSpPr>
        <p:sp>
          <p:nvSpPr>
            <p:cNvPr id="8332" name="Google Shape;8332;p35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3" name="Google Shape;8333;p35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4" name="Google Shape;8334;p35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5" name="Google Shape;8335;p35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6" name="Google Shape;8336;p35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7" name="Google Shape;8337;p35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8" name="Google Shape;8338;p35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39" name="Google Shape;8339;p35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0" name="Google Shape;8340;p35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1" name="Google Shape;8341;p35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2" name="Google Shape;8342;p35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3" name="Google Shape;8343;p35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4" name="Google Shape;8344;p35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5" name="Google Shape;8345;p35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6" name="Google Shape;8346;p35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7" name="Google Shape;8347;p35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8" name="Google Shape;8348;p35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49" name="Google Shape;8349;p35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0" name="Google Shape;8350;p35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1" name="Google Shape;8351;p35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2" name="Google Shape;8352;p35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3" name="Google Shape;8353;p35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4" name="Google Shape;8354;p35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5" name="Google Shape;8355;p35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6" name="Google Shape;8356;p35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7" name="Google Shape;8357;p35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8" name="Google Shape;8358;p35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59" name="Google Shape;8359;p35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60" name="Google Shape;8360;p35"/>
          <p:cNvGrpSpPr/>
          <p:nvPr/>
        </p:nvGrpSpPr>
        <p:grpSpPr>
          <a:xfrm rot="-4924618">
            <a:off x="3803104" y="-104728"/>
            <a:ext cx="763799" cy="1120399"/>
            <a:chOff x="1713713" y="4972438"/>
            <a:chExt cx="443613" cy="650725"/>
          </a:xfrm>
        </p:grpSpPr>
        <p:sp>
          <p:nvSpPr>
            <p:cNvPr id="8361" name="Google Shape;8361;p35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2" name="Google Shape;8362;p35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3" name="Google Shape;8363;p35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4" name="Google Shape;8364;p35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5" name="Google Shape;8365;p35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6" name="Google Shape;8366;p35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7" name="Google Shape;8367;p35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8" name="Google Shape;8368;p35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69" name="Google Shape;8369;p35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0" name="Google Shape;8370;p35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1" name="Google Shape;8371;p35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2" name="Google Shape;8372;p35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373" name="Google Shape;8373;p35"/>
          <p:cNvGrpSpPr/>
          <p:nvPr/>
        </p:nvGrpSpPr>
        <p:grpSpPr>
          <a:xfrm rot="-1266112">
            <a:off x="-542859" y="258093"/>
            <a:ext cx="1307756" cy="1105131"/>
            <a:chOff x="4750788" y="4200338"/>
            <a:chExt cx="759563" cy="641875"/>
          </a:xfrm>
        </p:grpSpPr>
        <p:sp>
          <p:nvSpPr>
            <p:cNvPr id="8374" name="Google Shape;8374;p35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5" name="Google Shape;8375;p35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6" name="Google Shape;8376;p35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7" name="Google Shape;8377;p35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8" name="Google Shape;8378;p35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79" name="Google Shape;8379;p35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0" name="Google Shape;8380;p35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1" name="Google Shape;8381;p35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2" name="Google Shape;8382;p35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3" name="Google Shape;8383;p35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4" name="Google Shape;8384;p35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5" name="Google Shape;8385;p35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6" name="Google Shape;8386;p35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7" name="Google Shape;8387;p35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8" name="Google Shape;8388;p35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89" name="Google Shape;8389;p35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0" name="Google Shape;8390;p35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1" name="Google Shape;8391;p35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2" name="Google Shape;8392;p35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3" name="Google Shape;8393;p35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4" name="Google Shape;8394;p35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5" name="Google Shape;8395;p35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6" name="Google Shape;8396;p35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7" name="Google Shape;8397;p35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8" name="Google Shape;8398;p35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399" name="Google Shape;8399;p35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0" name="Google Shape;8400;p35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1" name="Google Shape;8401;p35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2" name="Google Shape;8402;p35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3" name="Google Shape;8403;p35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4" name="Google Shape;8404;p35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5" name="Google Shape;8405;p35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6" name="Google Shape;8406;p35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07" name="Google Shape;8407;p35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408" name="Google Shape;8408;p35"/>
          <p:cNvGrpSpPr/>
          <p:nvPr/>
        </p:nvGrpSpPr>
        <p:grpSpPr>
          <a:xfrm rot="-7620864">
            <a:off x="4202581" y="5450253"/>
            <a:ext cx="727996" cy="1524408"/>
            <a:chOff x="724161" y="2710893"/>
            <a:chExt cx="281035" cy="588445"/>
          </a:xfrm>
        </p:grpSpPr>
        <p:sp>
          <p:nvSpPr>
            <p:cNvPr id="8409" name="Google Shape;8409;p35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0" name="Google Shape;8410;p35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1" name="Google Shape;8411;p35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2" name="Google Shape;8412;p35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3" name="Google Shape;8413;p35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4" name="Google Shape;8414;p35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5" name="Google Shape;8415;p35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6" name="Google Shape;8416;p35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7" name="Google Shape;8417;p35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8" name="Google Shape;8418;p35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19" name="Google Shape;8419;p35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0" name="Google Shape;8420;p35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1" name="Google Shape;8421;p35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2" name="Google Shape;8422;p35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3" name="Google Shape;8423;p35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4" name="Google Shape;8424;p35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5" name="Google Shape;8425;p35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6" name="Google Shape;8426;p35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7" name="Google Shape;8427;p35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8" name="Google Shape;8428;p35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29" name="Google Shape;8429;p35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0" name="Google Shape;8430;p35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1" name="Google Shape;8431;p35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2" name="Google Shape;8432;p35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3" name="Google Shape;8433;p35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4" name="Google Shape;8434;p35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5" name="Google Shape;8435;p35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6" name="Google Shape;8436;p35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7" name="Google Shape;8437;p35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8" name="Google Shape;8438;p35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39" name="Google Shape;8439;p35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0" name="Google Shape;8440;p35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441" name="Google Shape;8441;p35"/>
          <p:cNvGrpSpPr/>
          <p:nvPr/>
        </p:nvGrpSpPr>
        <p:grpSpPr>
          <a:xfrm>
            <a:off x="8530412" y="59745"/>
            <a:ext cx="1403235" cy="1155929"/>
            <a:chOff x="4399263" y="2810788"/>
            <a:chExt cx="815013" cy="671375"/>
          </a:xfrm>
        </p:grpSpPr>
        <p:sp>
          <p:nvSpPr>
            <p:cNvPr id="8442" name="Google Shape;8442;p35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3" name="Google Shape;8443;p35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4" name="Google Shape;8444;p35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5" name="Google Shape;8445;p35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6" name="Google Shape;8446;p35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7" name="Google Shape;8447;p35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8" name="Google Shape;8448;p35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49" name="Google Shape;8449;p35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0" name="Google Shape;8450;p35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1" name="Google Shape;8451;p35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2" name="Google Shape;8452;p35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3" name="Google Shape;8453;p35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4" name="Google Shape;8454;p35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5" name="Google Shape;8455;p35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6" name="Google Shape;8456;p35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7" name="Google Shape;8457;p35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8" name="Google Shape;8458;p35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59" name="Google Shape;8459;p35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0" name="Google Shape;8460;p35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1" name="Google Shape;8461;p35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2" name="Google Shape;8462;p35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3" name="Google Shape;8463;p35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4" name="Google Shape;8464;p35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5" name="Google Shape;8465;p35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6" name="Google Shape;8466;p35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7" name="Google Shape;8467;p35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8" name="Google Shape;8468;p35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69" name="Google Shape;8469;p35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0" name="Google Shape;8470;p35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1" name="Google Shape;8471;p35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2" name="Google Shape;8472;p35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3" name="Google Shape;8473;p35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4" name="Google Shape;8474;p35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5" name="Google Shape;8475;p35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6" name="Google Shape;8476;p35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7" name="Google Shape;8477;p35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8" name="Google Shape;8478;p35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79" name="Google Shape;8479;p35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0" name="Google Shape;8480;p35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1" name="Google Shape;8481;p35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2" name="Google Shape;8482;p35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3" name="Google Shape;8483;p35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4" name="Google Shape;8484;p35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5" name="Google Shape;8485;p35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6" name="Google Shape;8486;p35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7" name="Google Shape;8487;p35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8" name="Google Shape;8488;p35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89" name="Google Shape;8489;p35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0" name="Google Shape;8490;p35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1" name="Google Shape;8491;p35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2" name="Google Shape;8492;p35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3" name="Google Shape;8493;p35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4" name="Google Shape;8494;p35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5" name="Google Shape;8495;p35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6" name="Google Shape;8496;p35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7" name="Google Shape;8497;p35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8" name="Google Shape;8498;p35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499" name="Google Shape;8499;p35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0" name="Google Shape;8500;p35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1" name="Google Shape;8501;p35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2" name="Google Shape;8502;p35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3" name="Google Shape;8503;p35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4" name="Google Shape;8504;p35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5" name="Google Shape;8505;p35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6" name="Google Shape;8506;p35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7" name="Google Shape;8507;p35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8" name="Google Shape;8508;p35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09" name="Google Shape;8509;p35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0" name="Google Shape;8510;p35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1" name="Google Shape;8511;p35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2" name="Google Shape;8512;p35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3" name="Google Shape;8513;p35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4" name="Google Shape;8514;p35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5" name="Google Shape;8515;p35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6" name="Google Shape;8516;p35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7" name="Google Shape;8517;p35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8" name="Google Shape;8518;p35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19" name="Google Shape;8519;p35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0" name="Google Shape;8520;p35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1" name="Google Shape;8521;p35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2" name="Google Shape;8522;p35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3" name="Google Shape;8523;p35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4" name="Google Shape;8524;p35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5" name="Google Shape;8525;p35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6" name="Google Shape;8526;p35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7" name="Google Shape;8527;p35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8" name="Google Shape;8528;p35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29" name="Google Shape;8529;p35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0" name="Google Shape;8530;p35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1" name="Google Shape;8531;p35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2" name="Google Shape;8532;p35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3" name="Google Shape;8533;p35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4" name="Google Shape;8534;p35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5" name="Google Shape;8535;p35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6" name="Google Shape;8536;p35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7" name="Google Shape;8537;p35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8" name="Google Shape;8538;p35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39" name="Google Shape;8539;p35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0" name="Google Shape;8540;p35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1" name="Google Shape;8541;p35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2" name="Google Shape;8542;p35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3" name="Google Shape;8543;p35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4" name="Google Shape;8544;p35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5" name="Google Shape;8545;p35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6" name="Google Shape;8546;p35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7" name="Google Shape;8547;p35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8" name="Google Shape;8548;p35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49" name="Google Shape;8549;p35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0" name="Google Shape;8550;p35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1" name="Google Shape;8551;p35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2" name="Google Shape;8552;p35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3" name="Google Shape;8553;p35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4" name="Google Shape;8554;p35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5" name="Google Shape;8555;p35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6" name="Google Shape;8556;p35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7" name="Google Shape;8557;p35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8" name="Google Shape;8558;p35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59" name="Google Shape;8559;p35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0" name="Google Shape;8560;p35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1" name="Google Shape;8561;p35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2" name="Google Shape;8562;p35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3" name="Google Shape;8563;p35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4" name="Google Shape;8564;p35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5" name="Google Shape;8565;p35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6" name="Google Shape;8566;p35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7" name="Google Shape;8567;p35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8" name="Google Shape;8568;p35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69" name="Google Shape;8569;p35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0" name="Google Shape;8570;p35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1" name="Google Shape;8571;p35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2" name="Google Shape;8572;p35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3" name="Google Shape;8573;p35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4" name="Google Shape;8574;p35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5" name="Google Shape;8575;p35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6" name="Google Shape;8576;p35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7" name="Google Shape;8577;p35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8" name="Google Shape;8578;p35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79" name="Google Shape;8579;p35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0" name="Google Shape;8580;p35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1" name="Google Shape;8581;p35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2" name="Google Shape;8582;p35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3" name="Google Shape;8583;p35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4" name="Google Shape;8584;p35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5" name="Google Shape;8585;p35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6" name="Google Shape;8586;p35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7" name="Google Shape;8587;p35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8" name="Google Shape;8588;p35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89" name="Google Shape;8589;p35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0" name="Google Shape;8590;p35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1" name="Google Shape;8591;p35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2" name="Google Shape;8592;p35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3" name="Google Shape;8593;p35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4" name="Google Shape;8594;p35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5" name="Google Shape;8595;p35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6" name="Google Shape;8596;p35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7" name="Google Shape;8597;p35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8" name="Google Shape;8598;p35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599" name="Google Shape;8599;p35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0" name="Google Shape;8600;p35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1" name="Google Shape;8601;p35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2" name="Google Shape;8602;p35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3" name="Google Shape;8603;p35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4" name="Google Shape;8604;p35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5" name="Google Shape;8605;p35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6" name="Google Shape;8606;p35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7" name="Google Shape;8607;p35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8" name="Google Shape;8608;p35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09" name="Google Shape;8609;p35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0" name="Google Shape;8610;p35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1" name="Google Shape;8611;p35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2" name="Google Shape;8612;p35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3" name="Google Shape;8613;p35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4" name="Google Shape;8614;p35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5" name="Google Shape;8615;p35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6" name="Google Shape;8616;p35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7" name="Google Shape;8617;p35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8" name="Google Shape;8618;p35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19" name="Google Shape;8619;p35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0" name="Google Shape;8620;p35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1" name="Google Shape;8621;p35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2" name="Google Shape;8622;p35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3" name="Google Shape;8623;p35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4" name="Google Shape;8624;p35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5" name="Google Shape;8625;p35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6" name="Google Shape;8626;p35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7" name="Google Shape;8627;p35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8" name="Google Shape;8628;p35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29" name="Google Shape;8629;p35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0" name="Google Shape;8630;p35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1" name="Google Shape;8631;p35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2" name="Google Shape;8632;p35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3" name="Google Shape;8633;p35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4" name="Google Shape;8634;p35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5" name="Google Shape;8635;p35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6" name="Google Shape;8636;p35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7" name="Google Shape;8637;p35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8" name="Google Shape;8638;p35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39" name="Google Shape;8639;p35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0" name="Google Shape;8640;p35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1" name="Google Shape;8641;p35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2" name="Google Shape;8642;p35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3" name="Google Shape;8643;p35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4" name="Google Shape;8644;p35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5" name="Google Shape;8645;p35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6" name="Google Shape;8646;p35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7" name="Google Shape;8647;p35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8" name="Google Shape;8648;p35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49" name="Google Shape;8649;p35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0" name="Google Shape;8650;p35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1" name="Google Shape;8651;p35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2" name="Google Shape;8652;p35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3" name="Google Shape;8653;p35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4" name="Google Shape;8654;p35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5" name="Google Shape;8655;p35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6" name="Google Shape;8656;p35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7" name="Google Shape;8657;p35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8" name="Google Shape;8658;p35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59" name="Google Shape;8659;p35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0" name="Google Shape;8660;p35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1" name="Google Shape;8661;p35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2" name="Google Shape;8662;p35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3" name="Google Shape;8663;p35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4" name="Google Shape;8664;p35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5" name="Google Shape;8665;p35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6" name="Google Shape;8666;p35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7" name="Google Shape;8667;p35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8" name="Google Shape;8668;p35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69" name="Google Shape;8669;p35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0" name="Google Shape;8670;p35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1" name="Google Shape;8671;p35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2" name="Google Shape;8672;p35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3" name="Google Shape;8673;p35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4" name="Google Shape;8674;p35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5" name="Google Shape;8675;p35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6" name="Google Shape;8676;p35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7" name="Google Shape;8677;p35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8" name="Google Shape;8678;p35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79" name="Google Shape;8679;p35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0" name="Google Shape;8680;p35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1" name="Google Shape;8681;p35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2" name="Google Shape;8682;p35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3" name="Google Shape;8683;p35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4" name="Google Shape;8684;p35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5" name="Google Shape;8685;p35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6" name="Google Shape;8686;p35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7" name="Google Shape;8687;p35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8" name="Google Shape;8688;p35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89" name="Google Shape;8689;p35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0" name="Google Shape;8690;p35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1" name="Google Shape;8691;p35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2" name="Google Shape;8692;p35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3" name="Google Shape;8693;p35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4" name="Google Shape;8694;p35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5" name="Google Shape;8695;p35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6" name="Google Shape;8696;p35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7" name="Google Shape;8697;p35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8" name="Google Shape;8698;p35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699" name="Google Shape;8699;p35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1252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1" name="Google Shape;8701;p36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8702" name="Google Shape;8702;p3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03" name="Google Shape;8703;p36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704" name="Google Shape;8704;p36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8705" name="Google Shape;8705;p3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06" name="Google Shape;8706;p36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707" name="Google Shape;8707;p36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8708" name="Google Shape;8708;p36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09" name="Google Shape;8709;p36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710" name="Google Shape;8710;p36"/>
          <p:cNvGrpSpPr/>
          <p:nvPr/>
        </p:nvGrpSpPr>
        <p:grpSpPr>
          <a:xfrm rot="-1356434">
            <a:off x="930315" y="477638"/>
            <a:ext cx="1034027" cy="1106061"/>
            <a:chOff x="1992513" y="1111488"/>
            <a:chExt cx="600563" cy="642400"/>
          </a:xfrm>
        </p:grpSpPr>
        <p:grpSp>
          <p:nvGrpSpPr>
            <p:cNvPr id="8711" name="Google Shape;8711;p36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8712" name="Google Shape;8712;p36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3" name="Google Shape;8713;p36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4" name="Google Shape;8714;p36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5" name="Google Shape;8715;p36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6" name="Google Shape;8716;p36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7" name="Google Shape;8717;p36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8" name="Google Shape;8718;p36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19" name="Google Shape;8719;p36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20" name="Google Shape;8720;p36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8721" name="Google Shape;8721;p36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8722" name="Google Shape;8722;p36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3" name="Google Shape;8723;p36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4" name="Google Shape;8724;p36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5" name="Google Shape;8725;p36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6" name="Google Shape;8726;p36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7" name="Google Shape;8727;p36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8" name="Google Shape;8728;p36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29" name="Google Shape;8729;p36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0" name="Google Shape;8730;p36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1" name="Google Shape;8731;p36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732" name="Google Shape;8732;p36"/>
          <p:cNvGrpSpPr/>
          <p:nvPr/>
        </p:nvGrpSpPr>
        <p:grpSpPr>
          <a:xfrm rot="-7620864">
            <a:off x="43914" y="5629287"/>
            <a:ext cx="727996" cy="1524408"/>
            <a:chOff x="724161" y="2710893"/>
            <a:chExt cx="281035" cy="588445"/>
          </a:xfrm>
        </p:grpSpPr>
        <p:sp>
          <p:nvSpPr>
            <p:cNvPr id="8733" name="Google Shape;8733;p36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4" name="Google Shape;8734;p36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5" name="Google Shape;8735;p36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6" name="Google Shape;8736;p36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7" name="Google Shape;8737;p36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8" name="Google Shape;8738;p36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39" name="Google Shape;8739;p36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0" name="Google Shape;8740;p36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1" name="Google Shape;8741;p36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2" name="Google Shape;8742;p36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3" name="Google Shape;8743;p36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4" name="Google Shape;8744;p36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5" name="Google Shape;8745;p36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6" name="Google Shape;8746;p36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7" name="Google Shape;8747;p36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8" name="Google Shape;8748;p36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49" name="Google Shape;8749;p36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0" name="Google Shape;8750;p36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1" name="Google Shape;8751;p36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2" name="Google Shape;8752;p36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3" name="Google Shape;8753;p36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4" name="Google Shape;8754;p36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5" name="Google Shape;8755;p36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6" name="Google Shape;8756;p36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7" name="Google Shape;8757;p36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8" name="Google Shape;8758;p36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59" name="Google Shape;8759;p36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0" name="Google Shape;8760;p36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1" name="Google Shape;8761;p36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2" name="Google Shape;8762;p36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3" name="Google Shape;8763;p36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4" name="Google Shape;8764;p36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765" name="Google Shape;8765;p36"/>
          <p:cNvGrpSpPr/>
          <p:nvPr/>
        </p:nvGrpSpPr>
        <p:grpSpPr>
          <a:xfrm rot="824594">
            <a:off x="8280235" y="81028"/>
            <a:ext cx="1367203" cy="975533"/>
            <a:chOff x="2422513" y="2930813"/>
            <a:chExt cx="1480888" cy="1056650"/>
          </a:xfrm>
        </p:grpSpPr>
        <p:sp>
          <p:nvSpPr>
            <p:cNvPr id="8766" name="Google Shape;8766;p36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7" name="Google Shape;8767;p36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8" name="Google Shape;8768;p36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69" name="Google Shape;8769;p36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0" name="Google Shape;8770;p36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1" name="Google Shape;8771;p36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2" name="Google Shape;8772;p36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3" name="Google Shape;8773;p36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4" name="Google Shape;8774;p36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5" name="Google Shape;8775;p36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6" name="Google Shape;8776;p36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7" name="Google Shape;8777;p36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8" name="Google Shape;8778;p36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79" name="Google Shape;8779;p36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0" name="Google Shape;8780;p36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1" name="Google Shape;8781;p36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2" name="Google Shape;8782;p36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3" name="Google Shape;8783;p36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4" name="Google Shape;8784;p36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5" name="Google Shape;8785;p36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6" name="Google Shape;8786;p36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7" name="Google Shape;8787;p36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8" name="Google Shape;8788;p36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89" name="Google Shape;8789;p36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0" name="Google Shape;8790;p36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1" name="Google Shape;8791;p36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2" name="Google Shape;8792;p36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3" name="Google Shape;8793;p36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4" name="Google Shape;8794;p36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5" name="Google Shape;8795;p36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6" name="Google Shape;8796;p36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7" name="Google Shape;8797;p36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8" name="Google Shape;8798;p36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799" name="Google Shape;8799;p36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0" name="Google Shape;8800;p36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1" name="Google Shape;8801;p36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2" name="Google Shape;8802;p36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3" name="Google Shape;8803;p36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4" name="Google Shape;8804;p36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5" name="Google Shape;8805;p36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6" name="Google Shape;8806;p36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7" name="Google Shape;8807;p36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8" name="Google Shape;8808;p36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09" name="Google Shape;8809;p36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0" name="Google Shape;8810;p36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1" name="Google Shape;8811;p36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2" name="Google Shape;8812;p36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3" name="Google Shape;8813;p36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4" name="Google Shape;8814;p36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5" name="Google Shape;8815;p36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6" name="Google Shape;8816;p36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7" name="Google Shape;8817;p36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8" name="Google Shape;8818;p36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19" name="Google Shape;8819;p36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0" name="Google Shape;8820;p36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1" name="Google Shape;8821;p36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2" name="Google Shape;8822;p36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3" name="Google Shape;8823;p36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4" name="Google Shape;8824;p36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5" name="Google Shape;8825;p36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6" name="Google Shape;8826;p36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7" name="Google Shape;8827;p36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8" name="Google Shape;8828;p36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29" name="Google Shape;8829;p36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30" name="Google Shape;8830;p36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31" name="Google Shape;8831;p36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32" name="Google Shape;8832;p36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33" name="Google Shape;8833;p36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34" name="Google Shape;8834;p36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35" name="Google Shape;8835;p36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36" name="Google Shape;8836;p36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37" name="Google Shape;8837;p36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38" name="Google Shape;8838;p36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39" name="Google Shape;8839;p36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0" name="Google Shape;8840;p36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1" name="Google Shape;8841;p36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2" name="Google Shape;8842;p36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3" name="Google Shape;8843;p36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4" name="Google Shape;8844;p36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5" name="Google Shape;8845;p36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6" name="Google Shape;8846;p36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7" name="Google Shape;8847;p36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8" name="Google Shape;8848;p36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49" name="Google Shape;8849;p36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0" name="Google Shape;8850;p36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1" name="Google Shape;8851;p36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2" name="Google Shape;8852;p36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3" name="Google Shape;8853;p36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4" name="Google Shape;8854;p36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5" name="Google Shape;8855;p36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6" name="Google Shape;8856;p36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7" name="Google Shape;8857;p36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8858" name="Google Shape;8858;p36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59" name="Google Shape;8859;p36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0" name="Google Shape;8860;p36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1" name="Google Shape;8861;p36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2" name="Google Shape;8862;p36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3" name="Google Shape;8863;p36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4" name="Google Shape;8864;p36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5" name="Google Shape;8865;p36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6" name="Google Shape;8866;p36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7" name="Google Shape;8867;p36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8" name="Google Shape;8868;p36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9" name="Google Shape;8869;p36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0" name="Google Shape;8870;p36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1" name="Google Shape;8871;p36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2" name="Google Shape;8872;p36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3" name="Google Shape;8873;p36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4" name="Google Shape;8874;p36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5" name="Google Shape;8875;p36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6" name="Google Shape;8876;p36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7" name="Google Shape;8877;p36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8" name="Google Shape;8878;p36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79" name="Google Shape;8879;p36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0" name="Google Shape;8880;p36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1" name="Google Shape;8881;p36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82" name="Google Shape;8882;p36"/>
          <p:cNvGrpSpPr/>
          <p:nvPr/>
        </p:nvGrpSpPr>
        <p:grpSpPr>
          <a:xfrm rot="-602052">
            <a:off x="9410045" y="3453918"/>
            <a:ext cx="1197967" cy="335107"/>
            <a:chOff x="3254738" y="2386788"/>
            <a:chExt cx="695763" cy="194625"/>
          </a:xfrm>
        </p:grpSpPr>
        <p:sp>
          <p:nvSpPr>
            <p:cNvPr id="8883" name="Google Shape;8883;p36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4" name="Google Shape;8884;p36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5" name="Google Shape;8885;p36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6" name="Google Shape;8886;p36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7" name="Google Shape;8887;p36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8" name="Google Shape;8888;p36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89" name="Google Shape;8889;p36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0" name="Google Shape;8890;p36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1" name="Google Shape;8891;p36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2" name="Google Shape;8892;p36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3" name="Google Shape;8893;p36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4" name="Google Shape;8894;p36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5" name="Google Shape;8895;p36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6" name="Google Shape;8896;p36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897" name="Google Shape;8897;p36"/>
          <p:cNvGrpSpPr/>
          <p:nvPr/>
        </p:nvGrpSpPr>
        <p:grpSpPr>
          <a:xfrm rot="-3602858">
            <a:off x="9402663" y="5716479"/>
            <a:ext cx="903344" cy="1265348"/>
            <a:chOff x="1441713" y="3841513"/>
            <a:chExt cx="524688" cy="734950"/>
          </a:xfrm>
        </p:grpSpPr>
        <p:sp>
          <p:nvSpPr>
            <p:cNvPr id="8898" name="Google Shape;8898;p36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99" name="Google Shape;8899;p36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0" name="Google Shape;8900;p36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1" name="Google Shape;8901;p36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2" name="Google Shape;8902;p36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3" name="Google Shape;8903;p36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4" name="Google Shape;8904;p36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5" name="Google Shape;8905;p36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6" name="Google Shape;8906;p36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7" name="Google Shape;8907;p36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8" name="Google Shape;8908;p36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09" name="Google Shape;8909;p36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910" name="Google Shape;8910;p36"/>
          <p:cNvGrpSpPr/>
          <p:nvPr/>
        </p:nvGrpSpPr>
        <p:grpSpPr>
          <a:xfrm rot="-662724">
            <a:off x="36799" y="3526360"/>
            <a:ext cx="742187" cy="937585"/>
            <a:chOff x="2884913" y="4249000"/>
            <a:chExt cx="431063" cy="544550"/>
          </a:xfrm>
        </p:grpSpPr>
        <p:sp>
          <p:nvSpPr>
            <p:cNvPr id="8911" name="Google Shape;8911;p36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2" name="Google Shape;8912;p36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3" name="Google Shape;8913;p36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4" name="Google Shape;8914;p36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5" name="Google Shape;8915;p36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6" name="Google Shape;8916;p36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7" name="Google Shape;8917;p36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8" name="Google Shape;8918;p36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19" name="Google Shape;8919;p36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0" name="Google Shape;8920;p36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1" name="Google Shape;8921;p36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2" name="Google Shape;8922;p36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3" name="Google Shape;8923;p36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4" name="Google Shape;8924;p36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5" name="Google Shape;8925;p36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6" name="Google Shape;8926;p36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7" name="Google Shape;8927;p36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8" name="Google Shape;8928;p36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29" name="Google Shape;8929;p36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0" name="Google Shape;8930;p36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1" name="Google Shape;8931;p36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2" name="Google Shape;8932;p36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3" name="Google Shape;8933;p36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4" name="Google Shape;8934;p36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5" name="Google Shape;8935;p36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6" name="Google Shape;8936;p36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7" name="Google Shape;8937;p36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8" name="Google Shape;8938;p36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39" name="Google Shape;8939;p36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0" name="Google Shape;8940;p36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1" name="Google Shape;8941;p36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2" name="Google Shape;8942;p36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3" name="Google Shape;8943;p36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4" name="Google Shape;8944;p36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5" name="Google Shape;8945;p36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6" name="Google Shape;8946;p36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7" name="Google Shape;8947;p36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8" name="Google Shape;8948;p36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49" name="Google Shape;8949;p36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0" name="Google Shape;8950;p36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1" name="Google Shape;8951;p36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2" name="Google Shape;8952;p36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3" name="Google Shape;8953;p36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4" name="Google Shape;8954;p36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5" name="Google Shape;8955;p36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6" name="Google Shape;8956;p36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7" name="Google Shape;8957;p36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8" name="Google Shape;8958;p36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59" name="Google Shape;8959;p36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0" name="Google Shape;8960;p36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1" name="Google Shape;8961;p36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2" name="Google Shape;8962;p36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3" name="Google Shape;8963;p36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4" name="Google Shape;8964;p36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5" name="Google Shape;8965;p36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6" name="Google Shape;8966;p36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7" name="Google Shape;8967;p36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8" name="Google Shape;8968;p36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69" name="Google Shape;8969;p36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0" name="Google Shape;8970;p36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1" name="Google Shape;8971;p36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2" name="Google Shape;8972;p36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3" name="Google Shape;8973;p36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4" name="Google Shape;8974;p36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5" name="Google Shape;8975;p36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6" name="Google Shape;8976;p36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7" name="Google Shape;8977;p36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8" name="Google Shape;8978;p36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79" name="Google Shape;8979;p36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80" name="Google Shape;8980;p36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336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8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2" name="Google Shape;8982;p37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8983" name="Google Shape;8983;p3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84" name="Google Shape;8984;p37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985" name="Google Shape;8985;p37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8986" name="Google Shape;8986;p3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87" name="Google Shape;8987;p37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8988" name="Google Shape;8988;p37"/>
          <p:cNvGrpSpPr/>
          <p:nvPr/>
        </p:nvGrpSpPr>
        <p:grpSpPr>
          <a:xfrm rot="-7620864">
            <a:off x="5243447" y="5517169"/>
            <a:ext cx="727996" cy="1524408"/>
            <a:chOff x="724161" y="2710893"/>
            <a:chExt cx="281035" cy="588445"/>
          </a:xfrm>
        </p:grpSpPr>
        <p:sp>
          <p:nvSpPr>
            <p:cNvPr id="8989" name="Google Shape;8989;p37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0" name="Google Shape;8990;p37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1" name="Google Shape;8991;p37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2" name="Google Shape;8992;p37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3" name="Google Shape;8993;p37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4" name="Google Shape;8994;p37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5" name="Google Shape;8995;p37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6" name="Google Shape;8996;p37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7" name="Google Shape;8997;p37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8" name="Google Shape;8998;p37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999" name="Google Shape;8999;p37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0" name="Google Shape;9000;p37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1" name="Google Shape;9001;p37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2" name="Google Shape;9002;p37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3" name="Google Shape;9003;p37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4" name="Google Shape;9004;p37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5" name="Google Shape;9005;p37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6" name="Google Shape;9006;p37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7" name="Google Shape;9007;p37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8" name="Google Shape;9008;p37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09" name="Google Shape;9009;p37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0" name="Google Shape;9010;p37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1" name="Google Shape;9011;p37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2" name="Google Shape;9012;p37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3" name="Google Shape;9013;p37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4" name="Google Shape;9014;p37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5" name="Google Shape;9015;p37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6" name="Google Shape;9016;p37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7" name="Google Shape;9017;p37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8" name="Google Shape;9018;p37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19" name="Google Shape;9019;p37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0" name="Google Shape;9020;p37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021" name="Google Shape;9021;p37"/>
          <p:cNvGrpSpPr/>
          <p:nvPr/>
        </p:nvGrpSpPr>
        <p:grpSpPr>
          <a:xfrm>
            <a:off x="-214222" y="2982478"/>
            <a:ext cx="1403235" cy="1155929"/>
            <a:chOff x="4399263" y="2810788"/>
            <a:chExt cx="815013" cy="671375"/>
          </a:xfrm>
        </p:grpSpPr>
        <p:sp>
          <p:nvSpPr>
            <p:cNvPr id="9022" name="Google Shape;9022;p37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3" name="Google Shape;9023;p37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4" name="Google Shape;9024;p37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5" name="Google Shape;9025;p37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6" name="Google Shape;9026;p37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7" name="Google Shape;9027;p37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8" name="Google Shape;9028;p37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29" name="Google Shape;9029;p37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0" name="Google Shape;9030;p37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1" name="Google Shape;9031;p37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2" name="Google Shape;9032;p37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3" name="Google Shape;9033;p37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4" name="Google Shape;9034;p37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5" name="Google Shape;9035;p37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6" name="Google Shape;9036;p37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7" name="Google Shape;9037;p37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8" name="Google Shape;9038;p37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39" name="Google Shape;9039;p37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0" name="Google Shape;9040;p37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1" name="Google Shape;9041;p37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2" name="Google Shape;9042;p37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3" name="Google Shape;9043;p37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4" name="Google Shape;9044;p37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5" name="Google Shape;9045;p37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6" name="Google Shape;9046;p37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7" name="Google Shape;9047;p37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8" name="Google Shape;9048;p37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49" name="Google Shape;9049;p37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0" name="Google Shape;9050;p37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1" name="Google Shape;9051;p37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2" name="Google Shape;9052;p37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3" name="Google Shape;9053;p37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4" name="Google Shape;9054;p37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5" name="Google Shape;9055;p37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6" name="Google Shape;9056;p37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7" name="Google Shape;9057;p37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8" name="Google Shape;9058;p37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59" name="Google Shape;9059;p37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0" name="Google Shape;9060;p37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1" name="Google Shape;9061;p37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2" name="Google Shape;9062;p37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3" name="Google Shape;9063;p37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4" name="Google Shape;9064;p37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5" name="Google Shape;9065;p37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6" name="Google Shape;9066;p37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7" name="Google Shape;9067;p37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8" name="Google Shape;9068;p37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69" name="Google Shape;9069;p37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0" name="Google Shape;9070;p37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1" name="Google Shape;9071;p37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2" name="Google Shape;9072;p37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3" name="Google Shape;9073;p37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4" name="Google Shape;9074;p37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5" name="Google Shape;9075;p37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6" name="Google Shape;9076;p37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7" name="Google Shape;9077;p37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8" name="Google Shape;9078;p37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79" name="Google Shape;9079;p37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0" name="Google Shape;9080;p37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1" name="Google Shape;9081;p37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2" name="Google Shape;9082;p37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3" name="Google Shape;9083;p37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4" name="Google Shape;9084;p37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5" name="Google Shape;9085;p37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6" name="Google Shape;9086;p37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7" name="Google Shape;9087;p37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8" name="Google Shape;9088;p37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89" name="Google Shape;9089;p37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0" name="Google Shape;9090;p37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1" name="Google Shape;9091;p37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2" name="Google Shape;9092;p37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3" name="Google Shape;9093;p37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4" name="Google Shape;9094;p37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5" name="Google Shape;9095;p37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6" name="Google Shape;9096;p37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7" name="Google Shape;9097;p37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8" name="Google Shape;9098;p37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099" name="Google Shape;9099;p37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0" name="Google Shape;9100;p37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1" name="Google Shape;9101;p37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2" name="Google Shape;9102;p37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3" name="Google Shape;9103;p37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4" name="Google Shape;9104;p37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5" name="Google Shape;9105;p37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6" name="Google Shape;9106;p37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7" name="Google Shape;9107;p37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8" name="Google Shape;9108;p37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09" name="Google Shape;9109;p37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0" name="Google Shape;9110;p37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1" name="Google Shape;9111;p37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2" name="Google Shape;9112;p37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3" name="Google Shape;9113;p37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4" name="Google Shape;9114;p37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5" name="Google Shape;9115;p37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6" name="Google Shape;9116;p37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7" name="Google Shape;9117;p37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8" name="Google Shape;9118;p37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19" name="Google Shape;9119;p37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0" name="Google Shape;9120;p37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1" name="Google Shape;9121;p37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2" name="Google Shape;9122;p37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3" name="Google Shape;9123;p37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4" name="Google Shape;9124;p37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5" name="Google Shape;9125;p37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6" name="Google Shape;9126;p37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7" name="Google Shape;9127;p37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8" name="Google Shape;9128;p37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29" name="Google Shape;9129;p37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0" name="Google Shape;9130;p37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1" name="Google Shape;9131;p37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2" name="Google Shape;9132;p37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3" name="Google Shape;9133;p37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4" name="Google Shape;9134;p37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5" name="Google Shape;9135;p37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6" name="Google Shape;9136;p37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7" name="Google Shape;9137;p37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8" name="Google Shape;9138;p37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39" name="Google Shape;9139;p37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0" name="Google Shape;9140;p37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1" name="Google Shape;9141;p37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2" name="Google Shape;9142;p37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3" name="Google Shape;9143;p37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4" name="Google Shape;9144;p37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5" name="Google Shape;9145;p37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6" name="Google Shape;9146;p37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7" name="Google Shape;9147;p37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8" name="Google Shape;9148;p37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49" name="Google Shape;9149;p37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0" name="Google Shape;9150;p37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1" name="Google Shape;9151;p37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2" name="Google Shape;9152;p37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3" name="Google Shape;9153;p37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4" name="Google Shape;9154;p37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5" name="Google Shape;9155;p37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6" name="Google Shape;9156;p37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7" name="Google Shape;9157;p37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8" name="Google Shape;9158;p37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59" name="Google Shape;9159;p37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0" name="Google Shape;9160;p37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1" name="Google Shape;9161;p37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2" name="Google Shape;9162;p37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3" name="Google Shape;9163;p37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4" name="Google Shape;9164;p37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5" name="Google Shape;9165;p37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6" name="Google Shape;9166;p37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7" name="Google Shape;9167;p37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8" name="Google Shape;9168;p37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69" name="Google Shape;9169;p37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0" name="Google Shape;9170;p37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1" name="Google Shape;9171;p37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2" name="Google Shape;9172;p37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3" name="Google Shape;9173;p37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4" name="Google Shape;9174;p37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5" name="Google Shape;9175;p37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6" name="Google Shape;9176;p37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7" name="Google Shape;9177;p37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8" name="Google Shape;9178;p37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79" name="Google Shape;9179;p37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0" name="Google Shape;9180;p37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1" name="Google Shape;9181;p37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2" name="Google Shape;9182;p37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3" name="Google Shape;9183;p37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4" name="Google Shape;9184;p37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5" name="Google Shape;9185;p37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6" name="Google Shape;9186;p37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7" name="Google Shape;9187;p37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8" name="Google Shape;9188;p37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89" name="Google Shape;9189;p37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0" name="Google Shape;9190;p37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1" name="Google Shape;9191;p37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2" name="Google Shape;9192;p37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3" name="Google Shape;9193;p37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4" name="Google Shape;9194;p37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5" name="Google Shape;9195;p37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6" name="Google Shape;9196;p37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7" name="Google Shape;9197;p37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8" name="Google Shape;9198;p37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199" name="Google Shape;9199;p37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0" name="Google Shape;9200;p37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1" name="Google Shape;9201;p37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2" name="Google Shape;9202;p37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3" name="Google Shape;9203;p37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4" name="Google Shape;9204;p37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5" name="Google Shape;9205;p37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6" name="Google Shape;9206;p37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7" name="Google Shape;9207;p37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8" name="Google Shape;9208;p37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09" name="Google Shape;9209;p37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0" name="Google Shape;9210;p37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1" name="Google Shape;9211;p37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2" name="Google Shape;9212;p37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3" name="Google Shape;9213;p37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4" name="Google Shape;9214;p37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5" name="Google Shape;9215;p37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6" name="Google Shape;9216;p37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7" name="Google Shape;9217;p37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8" name="Google Shape;9218;p37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19" name="Google Shape;9219;p37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0" name="Google Shape;9220;p37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1" name="Google Shape;9221;p37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2" name="Google Shape;9222;p37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3" name="Google Shape;9223;p37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4" name="Google Shape;9224;p37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5" name="Google Shape;9225;p37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6" name="Google Shape;9226;p37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7" name="Google Shape;9227;p37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8" name="Google Shape;9228;p37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29" name="Google Shape;9229;p37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0" name="Google Shape;9230;p37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1" name="Google Shape;9231;p37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2" name="Google Shape;9232;p37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3" name="Google Shape;9233;p37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4" name="Google Shape;9234;p37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5" name="Google Shape;9235;p37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6" name="Google Shape;9236;p37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7" name="Google Shape;9237;p37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8" name="Google Shape;9238;p37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39" name="Google Shape;9239;p37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0" name="Google Shape;9240;p37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1" name="Google Shape;9241;p37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2" name="Google Shape;9242;p37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3" name="Google Shape;9243;p37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4" name="Google Shape;9244;p37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5" name="Google Shape;9245;p37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6" name="Google Shape;9246;p37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7" name="Google Shape;9247;p37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8" name="Google Shape;9248;p37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49" name="Google Shape;9249;p37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0" name="Google Shape;9250;p37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1" name="Google Shape;9251;p37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2" name="Google Shape;9252;p37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3" name="Google Shape;9253;p37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4" name="Google Shape;9254;p37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5" name="Google Shape;9255;p37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6" name="Google Shape;9256;p37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7" name="Google Shape;9257;p37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8" name="Google Shape;9258;p37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59" name="Google Shape;9259;p37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0" name="Google Shape;9260;p37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1" name="Google Shape;9261;p37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2" name="Google Shape;9262;p37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3" name="Google Shape;9263;p37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4" name="Google Shape;9264;p37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5" name="Google Shape;9265;p37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6" name="Google Shape;9266;p37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7" name="Google Shape;9267;p37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8" name="Google Shape;9268;p37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69" name="Google Shape;9269;p37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0" name="Google Shape;9270;p37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1" name="Google Shape;9271;p37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2" name="Google Shape;9272;p37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3" name="Google Shape;9273;p37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4" name="Google Shape;9274;p37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5" name="Google Shape;9275;p37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6" name="Google Shape;9276;p37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7" name="Google Shape;9277;p37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8" name="Google Shape;9278;p37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79" name="Google Shape;9279;p37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280" name="Google Shape;9280;p37"/>
          <p:cNvGrpSpPr/>
          <p:nvPr/>
        </p:nvGrpSpPr>
        <p:grpSpPr>
          <a:xfrm rot="824594">
            <a:off x="372901" y="5678262"/>
            <a:ext cx="1367203" cy="975533"/>
            <a:chOff x="2422513" y="2930813"/>
            <a:chExt cx="1480888" cy="1056650"/>
          </a:xfrm>
        </p:grpSpPr>
        <p:sp>
          <p:nvSpPr>
            <p:cNvPr id="9281" name="Google Shape;9281;p37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2" name="Google Shape;9282;p37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3" name="Google Shape;9283;p37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4" name="Google Shape;9284;p37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5" name="Google Shape;9285;p37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6" name="Google Shape;9286;p37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7" name="Google Shape;9287;p37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8" name="Google Shape;9288;p37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89" name="Google Shape;9289;p37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0" name="Google Shape;9290;p37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1" name="Google Shape;9291;p37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2" name="Google Shape;9292;p37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3" name="Google Shape;9293;p37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4" name="Google Shape;9294;p37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5" name="Google Shape;9295;p37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6" name="Google Shape;9296;p37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7" name="Google Shape;9297;p37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8" name="Google Shape;9298;p37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299" name="Google Shape;9299;p37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0" name="Google Shape;9300;p37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1" name="Google Shape;9301;p37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2" name="Google Shape;9302;p37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3" name="Google Shape;9303;p37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4" name="Google Shape;9304;p37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5" name="Google Shape;9305;p37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6" name="Google Shape;9306;p37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7" name="Google Shape;9307;p37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8" name="Google Shape;9308;p37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09" name="Google Shape;9309;p37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0" name="Google Shape;9310;p37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1" name="Google Shape;9311;p37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2" name="Google Shape;9312;p37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3" name="Google Shape;9313;p37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4" name="Google Shape;9314;p37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5" name="Google Shape;9315;p37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6" name="Google Shape;9316;p37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7" name="Google Shape;9317;p37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8" name="Google Shape;9318;p37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19" name="Google Shape;9319;p37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0" name="Google Shape;9320;p37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1" name="Google Shape;9321;p37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2" name="Google Shape;9322;p37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3" name="Google Shape;9323;p37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4" name="Google Shape;9324;p37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5" name="Google Shape;9325;p37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6" name="Google Shape;9326;p37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7" name="Google Shape;9327;p37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8" name="Google Shape;9328;p37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29" name="Google Shape;9329;p37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0" name="Google Shape;9330;p37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1" name="Google Shape;9331;p37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2" name="Google Shape;9332;p37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3" name="Google Shape;9333;p37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4" name="Google Shape;9334;p37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5" name="Google Shape;9335;p37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6" name="Google Shape;9336;p37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7" name="Google Shape;9337;p37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8" name="Google Shape;9338;p37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39" name="Google Shape;9339;p37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0" name="Google Shape;9340;p37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1" name="Google Shape;9341;p37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2" name="Google Shape;9342;p37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3" name="Google Shape;9343;p37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4" name="Google Shape;9344;p37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5" name="Google Shape;9345;p37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6" name="Google Shape;9346;p37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7" name="Google Shape;9347;p37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8" name="Google Shape;9348;p37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49" name="Google Shape;9349;p37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0" name="Google Shape;9350;p37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1" name="Google Shape;9351;p37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2" name="Google Shape;9352;p37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3" name="Google Shape;9353;p37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4" name="Google Shape;9354;p37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5" name="Google Shape;9355;p37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6" name="Google Shape;9356;p37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7" name="Google Shape;9357;p37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8" name="Google Shape;9358;p37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59" name="Google Shape;9359;p37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0" name="Google Shape;9360;p37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1" name="Google Shape;9361;p37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2" name="Google Shape;9362;p37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3" name="Google Shape;9363;p37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4" name="Google Shape;9364;p37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5" name="Google Shape;9365;p37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6" name="Google Shape;9366;p37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7" name="Google Shape;9367;p37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8" name="Google Shape;9368;p37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69" name="Google Shape;9369;p37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70" name="Google Shape;9370;p37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71" name="Google Shape;9371;p37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72" name="Google Shape;9372;p37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9373" name="Google Shape;9373;p37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4" name="Google Shape;9374;p37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5" name="Google Shape;9375;p37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6" name="Google Shape;9376;p37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7" name="Google Shape;9377;p37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8" name="Google Shape;9378;p37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79" name="Google Shape;9379;p37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0" name="Google Shape;9380;p37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1" name="Google Shape;9381;p37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2" name="Google Shape;9382;p37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3" name="Google Shape;9383;p37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4" name="Google Shape;9384;p37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5" name="Google Shape;9385;p37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6" name="Google Shape;9386;p37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7" name="Google Shape;9387;p37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8" name="Google Shape;9388;p37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89" name="Google Shape;9389;p37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0" name="Google Shape;9390;p37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1" name="Google Shape;9391;p37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2" name="Google Shape;9392;p37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3" name="Google Shape;9393;p37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4" name="Google Shape;9394;p37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5" name="Google Shape;9395;p37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6" name="Google Shape;9396;p37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397" name="Google Shape;9397;p37"/>
          <p:cNvGrpSpPr/>
          <p:nvPr/>
        </p:nvGrpSpPr>
        <p:grpSpPr>
          <a:xfrm rot="-602052">
            <a:off x="9398511" y="6111835"/>
            <a:ext cx="1197967" cy="335107"/>
            <a:chOff x="3254738" y="2386788"/>
            <a:chExt cx="695763" cy="194625"/>
          </a:xfrm>
        </p:grpSpPr>
        <p:sp>
          <p:nvSpPr>
            <p:cNvPr id="9398" name="Google Shape;9398;p37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399" name="Google Shape;9399;p37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0" name="Google Shape;9400;p37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1" name="Google Shape;9401;p37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2" name="Google Shape;9402;p37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3" name="Google Shape;9403;p37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4" name="Google Shape;9404;p37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5" name="Google Shape;9405;p37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6" name="Google Shape;9406;p37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7" name="Google Shape;9407;p37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8" name="Google Shape;9408;p37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09" name="Google Shape;9409;p37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0" name="Google Shape;9410;p37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1" name="Google Shape;9411;p37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412" name="Google Shape;9412;p37"/>
          <p:cNvGrpSpPr/>
          <p:nvPr/>
        </p:nvGrpSpPr>
        <p:grpSpPr>
          <a:xfrm rot="-3602858">
            <a:off x="9700496" y="3118046"/>
            <a:ext cx="903344" cy="1265348"/>
            <a:chOff x="1441713" y="3841513"/>
            <a:chExt cx="524688" cy="734950"/>
          </a:xfrm>
        </p:grpSpPr>
        <p:sp>
          <p:nvSpPr>
            <p:cNvPr id="9413" name="Google Shape;9413;p37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4" name="Google Shape;9414;p37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5" name="Google Shape;9415;p37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6" name="Google Shape;9416;p37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7" name="Google Shape;9417;p37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8" name="Google Shape;9418;p37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19" name="Google Shape;9419;p37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0" name="Google Shape;9420;p37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1" name="Google Shape;9421;p37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2" name="Google Shape;9422;p37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3" name="Google Shape;9423;p37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4" name="Google Shape;9424;p37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425" name="Google Shape;9425;p37"/>
          <p:cNvGrpSpPr/>
          <p:nvPr/>
        </p:nvGrpSpPr>
        <p:grpSpPr>
          <a:xfrm rot="1437641">
            <a:off x="914270" y="489426"/>
            <a:ext cx="858333" cy="897093"/>
            <a:chOff x="3586913" y="4050713"/>
            <a:chExt cx="498538" cy="521050"/>
          </a:xfrm>
        </p:grpSpPr>
        <p:sp>
          <p:nvSpPr>
            <p:cNvPr id="9426" name="Google Shape;9426;p37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7" name="Google Shape;9427;p37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8" name="Google Shape;9428;p37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29" name="Google Shape;9429;p37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0" name="Google Shape;9430;p37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1" name="Google Shape;9431;p37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2" name="Google Shape;9432;p37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3" name="Google Shape;9433;p37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4" name="Google Shape;9434;p37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5" name="Google Shape;9435;p37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6" name="Google Shape;9436;p37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7" name="Google Shape;9437;p37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8" name="Google Shape;9438;p37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39" name="Google Shape;9439;p37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440" name="Google Shape;9440;p37"/>
          <p:cNvGrpSpPr/>
          <p:nvPr/>
        </p:nvGrpSpPr>
        <p:grpSpPr>
          <a:xfrm rot="1744440">
            <a:off x="4867888" y="281043"/>
            <a:ext cx="1039357" cy="632271"/>
            <a:chOff x="1737788" y="3102388"/>
            <a:chExt cx="603663" cy="367225"/>
          </a:xfrm>
        </p:grpSpPr>
        <p:grpSp>
          <p:nvGrpSpPr>
            <p:cNvPr id="9441" name="Google Shape;9441;p37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9442" name="Google Shape;9442;p37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9443" name="Google Shape;9443;p37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9444" name="Google Shape;9444;p37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9445" name="Google Shape;9445;p37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46" name="Google Shape;9446;p37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47" name="Google Shape;9447;p37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448" name="Google Shape;9448;p37"/>
          <p:cNvGrpSpPr/>
          <p:nvPr/>
        </p:nvGrpSpPr>
        <p:grpSpPr>
          <a:xfrm rot="1104834">
            <a:off x="8590110" y="317595"/>
            <a:ext cx="1307780" cy="1105152"/>
            <a:chOff x="4750788" y="4200338"/>
            <a:chExt cx="759563" cy="641875"/>
          </a:xfrm>
        </p:grpSpPr>
        <p:sp>
          <p:nvSpPr>
            <p:cNvPr id="9449" name="Google Shape;9449;p37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0" name="Google Shape;9450;p37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1" name="Google Shape;9451;p37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2" name="Google Shape;9452;p37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3" name="Google Shape;9453;p37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4" name="Google Shape;9454;p37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5" name="Google Shape;9455;p37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6" name="Google Shape;9456;p37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7" name="Google Shape;9457;p37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8" name="Google Shape;9458;p37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59" name="Google Shape;9459;p37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0" name="Google Shape;9460;p37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1" name="Google Shape;9461;p37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2" name="Google Shape;9462;p37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3" name="Google Shape;9463;p37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4" name="Google Shape;9464;p37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5" name="Google Shape;9465;p37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6" name="Google Shape;9466;p37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7" name="Google Shape;9467;p37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8" name="Google Shape;9468;p37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69" name="Google Shape;9469;p37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0" name="Google Shape;9470;p37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1" name="Google Shape;9471;p37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2" name="Google Shape;9472;p37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3" name="Google Shape;9473;p37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4" name="Google Shape;9474;p37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5" name="Google Shape;9475;p37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6" name="Google Shape;9476;p37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7" name="Google Shape;9477;p37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8" name="Google Shape;9478;p37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79" name="Google Shape;9479;p37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80" name="Google Shape;9480;p37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81" name="Google Shape;9481;p37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82" name="Google Shape;9482;p37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5230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9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4" name="Google Shape;9484;p38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9485" name="Google Shape;9485;p3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86" name="Google Shape;9486;p38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487" name="Google Shape;9487;p38"/>
          <p:cNvGrpSpPr/>
          <p:nvPr/>
        </p:nvGrpSpPr>
        <p:grpSpPr>
          <a:xfrm rot="-7620864">
            <a:off x="4881830" y="-390631"/>
            <a:ext cx="727996" cy="1524408"/>
            <a:chOff x="724161" y="2710893"/>
            <a:chExt cx="281035" cy="588445"/>
          </a:xfrm>
        </p:grpSpPr>
        <p:sp>
          <p:nvSpPr>
            <p:cNvPr id="9488" name="Google Shape;9488;p38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89" name="Google Shape;9489;p38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0" name="Google Shape;9490;p38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1" name="Google Shape;9491;p38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2" name="Google Shape;9492;p38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3" name="Google Shape;9493;p38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4" name="Google Shape;9494;p38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5" name="Google Shape;9495;p38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6" name="Google Shape;9496;p38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7" name="Google Shape;9497;p38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8" name="Google Shape;9498;p38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499" name="Google Shape;9499;p38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0" name="Google Shape;9500;p38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1" name="Google Shape;9501;p38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2" name="Google Shape;9502;p38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3" name="Google Shape;9503;p38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4" name="Google Shape;9504;p38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5" name="Google Shape;9505;p38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6" name="Google Shape;9506;p38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7" name="Google Shape;9507;p38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8" name="Google Shape;9508;p38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09" name="Google Shape;9509;p38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0" name="Google Shape;9510;p38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1" name="Google Shape;9511;p38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2" name="Google Shape;9512;p38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3" name="Google Shape;9513;p38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4" name="Google Shape;9514;p38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5" name="Google Shape;9515;p38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6" name="Google Shape;9516;p38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7" name="Google Shape;9517;p38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8" name="Google Shape;9518;p38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19" name="Google Shape;9519;p38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520" name="Google Shape;9520;p38"/>
          <p:cNvGrpSpPr/>
          <p:nvPr/>
        </p:nvGrpSpPr>
        <p:grpSpPr>
          <a:xfrm rot="-3602858">
            <a:off x="4740163" y="5721879"/>
            <a:ext cx="903344" cy="1265348"/>
            <a:chOff x="1441713" y="3841513"/>
            <a:chExt cx="524688" cy="734950"/>
          </a:xfrm>
        </p:grpSpPr>
        <p:sp>
          <p:nvSpPr>
            <p:cNvPr id="9521" name="Google Shape;9521;p38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2" name="Google Shape;9522;p38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3" name="Google Shape;9523;p38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4" name="Google Shape;9524;p38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5" name="Google Shape;9525;p38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6" name="Google Shape;9526;p38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7" name="Google Shape;9527;p38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8" name="Google Shape;9528;p38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29" name="Google Shape;9529;p38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0" name="Google Shape;9530;p38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1" name="Google Shape;9531;p38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2" name="Google Shape;9532;p38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533" name="Google Shape;9533;p38"/>
          <p:cNvGrpSpPr/>
          <p:nvPr/>
        </p:nvGrpSpPr>
        <p:grpSpPr>
          <a:xfrm>
            <a:off x="253229" y="488897"/>
            <a:ext cx="1296056" cy="1211368"/>
            <a:chOff x="2993713" y="1450988"/>
            <a:chExt cx="752763" cy="703575"/>
          </a:xfrm>
        </p:grpSpPr>
        <p:sp>
          <p:nvSpPr>
            <p:cNvPr id="9534" name="Google Shape;9534;p38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5" name="Google Shape;9535;p38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6" name="Google Shape;9536;p38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7" name="Google Shape;9537;p38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8" name="Google Shape;9538;p38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39" name="Google Shape;9539;p38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0" name="Google Shape;9540;p38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1" name="Google Shape;9541;p38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2" name="Google Shape;9542;p38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3" name="Google Shape;9543;p38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4" name="Google Shape;9544;p38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5" name="Google Shape;9545;p38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6" name="Google Shape;9546;p38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7" name="Google Shape;9547;p38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8" name="Google Shape;9548;p38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49" name="Google Shape;9549;p38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0" name="Google Shape;9550;p38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1" name="Google Shape;9551;p38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2" name="Google Shape;9552;p38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3" name="Google Shape;9553;p38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554" name="Google Shape;9554;p38"/>
          <p:cNvGrpSpPr/>
          <p:nvPr/>
        </p:nvGrpSpPr>
        <p:grpSpPr>
          <a:xfrm rot="1303882">
            <a:off x="9106452" y="516626"/>
            <a:ext cx="1403203" cy="1155903"/>
            <a:chOff x="4399263" y="2810788"/>
            <a:chExt cx="815013" cy="671375"/>
          </a:xfrm>
        </p:grpSpPr>
        <p:sp>
          <p:nvSpPr>
            <p:cNvPr id="9555" name="Google Shape;9555;p38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6" name="Google Shape;9556;p38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7" name="Google Shape;9557;p38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8" name="Google Shape;9558;p38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59" name="Google Shape;9559;p38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0" name="Google Shape;9560;p38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1" name="Google Shape;9561;p38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2" name="Google Shape;9562;p38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3" name="Google Shape;9563;p38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4" name="Google Shape;9564;p38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5" name="Google Shape;9565;p38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6" name="Google Shape;9566;p38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7" name="Google Shape;9567;p38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8" name="Google Shape;9568;p38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69" name="Google Shape;9569;p38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0" name="Google Shape;9570;p38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1" name="Google Shape;9571;p38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2" name="Google Shape;9572;p38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3" name="Google Shape;9573;p38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4" name="Google Shape;9574;p38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5" name="Google Shape;9575;p38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6" name="Google Shape;9576;p38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7" name="Google Shape;9577;p38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8" name="Google Shape;9578;p38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79" name="Google Shape;9579;p38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0" name="Google Shape;9580;p38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1" name="Google Shape;9581;p38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2" name="Google Shape;9582;p38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3" name="Google Shape;9583;p38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4" name="Google Shape;9584;p38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5" name="Google Shape;9585;p38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6" name="Google Shape;9586;p38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7" name="Google Shape;9587;p38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8" name="Google Shape;9588;p38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89" name="Google Shape;9589;p38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0" name="Google Shape;9590;p38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1" name="Google Shape;9591;p38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2" name="Google Shape;9592;p38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3" name="Google Shape;9593;p38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4" name="Google Shape;9594;p38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5" name="Google Shape;9595;p38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6" name="Google Shape;9596;p38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7" name="Google Shape;9597;p38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8" name="Google Shape;9598;p38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599" name="Google Shape;9599;p38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0" name="Google Shape;9600;p38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1" name="Google Shape;9601;p38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2" name="Google Shape;9602;p38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3" name="Google Shape;9603;p38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4" name="Google Shape;9604;p38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5" name="Google Shape;9605;p38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6" name="Google Shape;9606;p38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7" name="Google Shape;9607;p38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8" name="Google Shape;9608;p38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09" name="Google Shape;9609;p38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0" name="Google Shape;9610;p38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1" name="Google Shape;9611;p38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2" name="Google Shape;9612;p38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3" name="Google Shape;9613;p38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4" name="Google Shape;9614;p38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5" name="Google Shape;9615;p38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6" name="Google Shape;9616;p38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7" name="Google Shape;9617;p38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8" name="Google Shape;9618;p38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19" name="Google Shape;9619;p38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0" name="Google Shape;9620;p38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1" name="Google Shape;9621;p38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2" name="Google Shape;9622;p38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3" name="Google Shape;9623;p38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4" name="Google Shape;9624;p38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5" name="Google Shape;9625;p38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6" name="Google Shape;9626;p38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7" name="Google Shape;9627;p38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8" name="Google Shape;9628;p38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29" name="Google Shape;9629;p38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0" name="Google Shape;9630;p38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1" name="Google Shape;9631;p38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2" name="Google Shape;9632;p38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3" name="Google Shape;9633;p38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4" name="Google Shape;9634;p38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5" name="Google Shape;9635;p38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6" name="Google Shape;9636;p38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7" name="Google Shape;9637;p38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8" name="Google Shape;9638;p38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39" name="Google Shape;9639;p38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0" name="Google Shape;9640;p38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1" name="Google Shape;9641;p38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2" name="Google Shape;9642;p38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3" name="Google Shape;9643;p38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4" name="Google Shape;9644;p38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5" name="Google Shape;9645;p38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6" name="Google Shape;9646;p38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7" name="Google Shape;9647;p38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8" name="Google Shape;9648;p38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49" name="Google Shape;9649;p38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0" name="Google Shape;9650;p38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1" name="Google Shape;9651;p38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2" name="Google Shape;9652;p38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3" name="Google Shape;9653;p38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4" name="Google Shape;9654;p38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5" name="Google Shape;9655;p38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6" name="Google Shape;9656;p38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7" name="Google Shape;9657;p38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8" name="Google Shape;9658;p38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59" name="Google Shape;9659;p38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0" name="Google Shape;9660;p38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1" name="Google Shape;9661;p38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2" name="Google Shape;9662;p38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3" name="Google Shape;9663;p38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4" name="Google Shape;9664;p38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5" name="Google Shape;9665;p38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6" name="Google Shape;9666;p38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7" name="Google Shape;9667;p38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8" name="Google Shape;9668;p38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69" name="Google Shape;9669;p38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0" name="Google Shape;9670;p38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1" name="Google Shape;9671;p38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2" name="Google Shape;9672;p38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3" name="Google Shape;9673;p38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4" name="Google Shape;9674;p38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5" name="Google Shape;9675;p38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6" name="Google Shape;9676;p38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7" name="Google Shape;9677;p38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8" name="Google Shape;9678;p38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79" name="Google Shape;9679;p38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0" name="Google Shape;9680;p38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1" name="Google Shape;9681;p38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2" name="Google Shape;9682;p38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3" name="Google Shape;9683;p38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4" name="Google Shape;9684;p38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5" name="Google Shape;9685;p38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6" name="Google Shape;9686;p38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7" name="Google Shape;9687;p38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8" name="Google Shape;9688;p38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89" name="Google Shape;9689;p38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0" name="Google Shape;9690;p38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1" name="Google Shape;9691;p38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2" name="Google Shape;9692;p38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3" name="Google Shape;9693;p38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4" name="Google Shape;9694;p38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5" name="Google Shape;9695;p38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6" name="Google Shape;9696;p38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7" name="Google Shape;9697;p38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8" name="Google Shape;9698;p38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699" name="Google Shape;9699;p38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0" name="Google Shape;9700;p38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1" name="Google Shape;9701;p38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2" name="Google Shape;9702;p38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3" name="Google Shape;9703;p38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4" name="Google Shape;9704;p38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5" name="Google Shape;9705;p38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6" name="Google Shape;9706;p38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7" name="Google Shape;9707;p38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8" name="Google Shape;9708;p38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09" name="Google Shape;9709;p38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0" name="Google Shape;9710;p38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1" name="Google Shape;9711;p38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2" name="Google Shape;9712;p38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3" name="Google Shape;9713;p38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4" name="Google Shape;9714;p38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5" name="Google Shape;9715;p38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6" name="Google Shape;9716;p38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7" name="Google Shape;9717;p38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8" name="Google Shape;9718;p38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19" name="Google Shape;9719;p38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0" name="Google Shape;9720;p38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1" name="Google Shape;9721;p38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2" name="Google Shape;9722;p38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3" name="Google Shape;9723;p38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4" name="Google Shape;9724;p38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5" name="Google Shape;9725;p38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6" name="Google Shape;9726;p38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7" name="Google Shape;9727;p38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8" name="Google Shape;9728;p38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29" name="Google Shape;9729;p38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0" name="Google Shape;9730;p38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1" name="Google Shape;9731;p38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2" name="Google Shape;9732;p38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3" name="Google Shape;9733;p38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4" name="Google Shape;9734;p38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5" name="Google Shape;9735;p38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6" name="Google Shape;9736;p38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7" name="Google Shape;9737;p38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8" name="Google Shape;9738;p38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39" name="Google Shape;9739;p38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0" name="Google Shape;9740;p38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1" name="Google Shape;9741;p38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2" name="Google Shape;9742;p38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3" name="Google Shape;9743;p38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4" name="Google Shape;9744;p38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5" name="Google Shape;9745;p38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6" name="Google Shape;9746;p38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7" name="Google Shape;9747;p38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8" name="Google Shape;9748;p38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49" name="Google Shape;9749;p38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0" name="Google Shape;9750;p38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1" name="Google Shape;9751;p38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2" name="Google Shape;9752;p38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3" name="Google Shape;9753;p38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4" name="Google Shape;9754;p38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5" name="Google Shape;9755;p38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6" name="Google Shape;9756;p38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7" name="Google Shape;9757;p38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8" name="Google Shape;9758;p38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59" name="Google Shape;9759;p38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0" name="Google Shape;9760;p38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1" name="Google Shape;9761;p38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2" name="Google Shape;9762;p38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3" name="Google Shape;9763;p38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4" name="Google Shape;9764;p38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5" name="Google Shape;9765;p38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6" name="Google Shape;9766;p38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7" name="Google Shape;9767;p38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8" name="Google Shape;9768;p38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69" name="Google Shape;9769;p38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0" name="Google Shape;9770;p38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1" name="Google Shape;9771;p38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2" name="Google Shape;9772;p38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3" name="Google Shape;9773;p38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4" name="Google Shape;9774;p38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5" name="Google Shape;9775;p38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6" name="Google Shape;9776;p38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7" name="Google Shape;9777;p38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8" name="Google Shape;9778;p38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79" name="Google Shape;9779;p38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0" name="Google Shape;9780;p38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1" name="Google Shape;9781;p38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2" name="Google Shape;9782;p38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3" name="Google Shape;9783;p38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4" name="Google Shape;9784;p38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5" name="Google Shape;9785;p38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6" name="Google Shape;9786;p38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7" name="Google Shape;9787;p38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8" name="Google Shape;9788;p38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89" name="Google Shape;9789;p38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0" name="Google Shape;9790;p38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1" name="Google Shape;9791;p38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2" name="Google Shape;9792;p38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3" name="Google Shape;9793;p38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4" name="Google Shape;9794;p38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5" name="Google Shape;9795;p38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6" name="Google Shape;9796;p38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7" name="Google Shape;9797;p38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8" name="Google Shape;9798;p38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799" name="Google Shape;9799;p38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0" name="Google Shape;9800;p38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1" name="Google Shape;9801;p38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2" name="Google Shape;9802;p38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3" name="Google Shape;9803;p38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4" name="Google Shape;9804;p38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5" name="Google Shape;9805;p38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6" name="Google Shape;9806;p38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7" name="Google Shape;9807;p38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8" name="Google Shape;9808;p38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09" name="Google Shape;9809;p38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0" name="Google Shape;9810;p38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1" name="Google Shape;9811;p38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2" name="Google Shape;9812;p38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813" name="Google Shape;9813;p38"/>
          <p:cNvGrpSpPr/>
          <p:nvPr/>
        </p:nvGrpSpPr>
        <p:grpSpPr>
          <a:xfrm rot="-662724">
            <a:off x="815565" y="5526826"/>
            <a:ext cx="742187" cy="937585"/>
            <a:chOff x="2884913" y="4249000"/>
            <a:chExt cx="431063" cy="544550"/>
          </a:xfrm>
        </p:grpSpPr>
        <p:sp>
          <p:nvSpPr>
            <p:cNvPr id="9814" name="Google Shape;9814;p38"/>
            <p:cNvSpPr/>
            <p:nvPr/>
          </p:nvSpPr>
          <p:spPr>
            <a:xfrm>
              <a:off x="2884925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5" name="Google Shape;9815;p38"/>
            <p:cNvSpPr/>
            <p:nvPr/>
          </p:nvSpPr>
          <p:spPr>
            <a:xfrm>
              <a:off x="2922575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6" name="Google Shape;9816;p38"/>
            <p:cNvSpPr/>
            <p:nvPr/>
          </p:nvSpPr>
          <p:spPr>
            <a:xfrm>
              <a:off x="2922575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7" name="Google Shape;9817;p38"/>
            <p:cNvSpPr/>
            <p:nvPr/>
          </p:nvSpPr>
          <p:spPr>
            <a:xfrm>
              <a:off x="2922575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8" name="Google Shape;9818;p38"/>
            <p:cNvSpPr/>
            <p:nvPr/>
          </p:nvSpPr>
          <p:spPr>
            <a:xfrm>
              <a:off x="2922575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19" name="Google Shape;9819;p38"/>
            <p:cNvSpPr/>
            <p:nvPr/>
          </p:nvSpPr>
          <p:spPr>
            <a:xfrm>
              <a:off x="2922575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0" name="Google Shape;9820;p38"/>
            <p:cNvSpPr/>
            <p:nvPr/>
          </p:nvSpPr>
          <p:spPr>
            <a:xfrm>
              <a:off x="2922575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1" name="Google Shape;9821;p38"/>
            <p:cNvSpPr/>
            <p:nvPr/>
          </p:nvSpPr>
          <p:spPr>
            <a:xfrm>
              <a:off x="2922575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2" name="Google Shape;9822;p38"/>
            <p:cNvSpPr/>
            <p:nvPr/>
          </p:nvSpPr>
          <p:spPr>
            <a:xfrm>
              <a:off x="2922575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3" name="Google Shape;9823;p38"/>
            <p:cNvSpPr/>
            <p:nvPr/>
          </p:nvSpPr>
          <p:spPr>
            <a:xfrm>
              <a:off x="2922575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4" name="Google Shape;9824;p38"/>
            <p:cNvSpPr/>
            <p:nvPr/>
          </p:nvSpPr>
          <p:spPr>
            <a:xfrm>
              <a:off x="2922575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5" name="Google Shape;9825;p38"/>
            <p:cNvSpPr/>
            <p:nvPr/>
          </p:nvSpPr>
          <p:spPr>
            <a:xfrm>
              <a:off x="2922575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6" name="Google Shape;9826;p38"/>
            <p:cNvSpPr/>
            <p:nvPr/>
          </p:nvSpPr>
          <p:spPr>
            <a:xfrm>
              <a:off x="2922575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7" name="Google Shape;9827;p38"/>
            <p:cNvSpPr/>
            <p:nvPr/>
          </p:nvSpPr>
          <p:spPr>
            <a:xfrm>
              <a:off x="2922575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8" name="Google Shape;9828;p38"/>
            <p:cNvSpPr/>
            <p:nvPr/>
          </p:nvSpPr>
          <p:spPr>
            <a:xfrm>
              <a:off x="2922575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29" name="Google Shape;9829;p38"/>
            <p:cNvSpPr/>
            <p:nvPr/>
          </p:nvSpPr>
          <p:spPr>
            <a:xfrm>
              <a:off x="2922575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0" name="Google Shape;9830;p38"/>
            <p:cNvSpPr/>
            <p:nvPr/>
          </p:nvSpPr>
          <p:spPr>
            <a:xfrm>
              <a:off x="2922575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1" name="Google Shape;9831;p38"/>
            <p:cNvSpPr/>
            <p:nvPr/>
          </p:nvSpPr>
          <p:spPr>
            <a:xfrm>
              <a:off x="2922575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2" name="Google Shape;9832;p38"/>
            <p:cNvSpPr/>
            <p:nvPr/>
          </p:nvSpPr>
          <p:spPr>
            <a:xfrm>
              <a:off x="2922575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3" name="Google Shape;9833;p38"/>
            <p:cNvSpPr/>
            <p:nvPr/>
          </p:nvSpPr>
          <p:spPr>
            <a:xfrm>
              <a:off x="3258400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4" name="Google Shape;9834;p38"/>
            <p:cNvSpPr/>
            <p:nvPr/>
          </p:nvSpPr>
          <p:spPr>
            <a:xfrm>
              <a:off x="3260500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5" name="Google Shape;9835;p38"/>
            <p:cNvSpPr/>
            <p:nvPr/>
          </p:nvSpPr>
          <p:spPr>
            <a:xfrm>
              <a:off x="3099375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6" name="Google Shape;9836;p38"/>
            <p:cNvSpPr/>
            <p:nvPr/>
          </p:nvSpPr>
          <p:spPr>
            <a:xfrm>
              <a:off x="3110900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7" name="Google Shape;9837;p38"/>
            <p:cNvSpPr/>
            <p:nvPr/>
          </p:nvSpPr>
          <p:spPr>
            <a:xfrm>
              <a:off x="3122925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8" name="Google Shape;9838;p38"/>
            <p:cNvSpPr/>
            <p:nvPr/>
          </p:nvSpPr>
          <p:spPr>
            <a:xfrm>
              <a:off x="3256325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39" name="Google Shape;9839;p38"/>
            <p:cNvSpPr/>
            <p:nvPr/>
          </p:nvSpPr>
          <p:spPr>
            <a:xfrm>
              <a:off x="3267825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0" name="Google Shape;9840;p38"/>
            <p:cNvSpPr/>
            <p:nvPr/>
          </p:nvSpPr>
          <p:spPr>
            <a:xfrm>
              <a:off x="3098350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1" name="Google Shape;9841;p38"/>
            <p:cNvSpPr/>
            <p:nvPr/>
          </p:nvSpPr>
          <p:spPr>
            <a:xfrm>
              <a:off x="3098350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2" name="Google Shape;9842;p38"/>
            <p:cNvSpPr/>
            <p:nvPr/>
          </p:nvSpPr>
          <p:spPr>
            <a:xfrm>
              <a:off x="3289275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3" name="Google Shape;9843;p38"/>
            <p:cNvSpPr/>
            <p:nvPr/>
          </p:nvSpPr>
          <p:spPr>
            <a:xfrm>
              <a:off x="3278275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4" name="Google Shape;9844;p38"/>
            <p:cNvSpPr/>
            <p:nvPr/>
          </p:nvSpPr>
          <p:spPr>
            <a:xfrm>
              <a:off x="3116125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5" name="Google Shape;9845;p38"/>
            <p:cNvSpPr/>
            <p:nvPr/>
          </p:nvSpPr>
          <p:spPr>
            <a:xfrm>
              <a:off x="3122925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6" name="Google Shape;9846;p38"/>
            <p:cNvSpPr/>
            <p:nvPr/>
          </p:nvSpPr>
          <p:spPr>
            <a:xfrm>
              <a:off x="3275675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7" name="Google Shape;9847;p38"/>
            <p:cNvSpPr/>
            <p:nvPr/>
          </p:nvSpPr>
          <p:spPr>
            <a:xfrm>
              <a:off x="3287175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8" name="Google Shape;9848;p38"/>
            <p:cNvSpPr/>
            <p:nvPr/>
          </p:nvSpPr>
          <p:spPr>
            <a:xfrm>
              <a:off x="3098350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49" name="Google Shape;9849;p38"/>
            <p:cNvSpPr/>
            <p:nvPr/>
          </p:nvSpPr>
          <p:spPr>
            <a:xfrm>
              <a:off x="2884913" y="4249000"/>
              <a:ext cx="371425" cy="498000"/>
            </a:xfrm>
            <a:custGeom>
              <a:avLst/>
              <a:gdLst/>
              <a:ahLst/>
              <a:cxnLst/>
              <a:rect l="l" t="t" r="r" b="b"/>
              <a:pathLst>
                <a:path w="14857" h="19920" extrusionOk="0">
                  <a:moveTo>
                    <a:pt x="0" y="0"/>
                  </a:moveTo>
                  <a:lnTo>
                    <a:pt x="0" y="19920"/>
                  </a:lnTo>
                  <a:lnTo>
                    <a:pt x="14856" y="19920"/>
                  </a:lnTo>
                  <a:lnTo>
                    <a:pt x="148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0" name="Google Shape;9850;p38"/>
            <p:cNvSpPr/>
            <p:nvPr/>
          </p:nvSpPr>
          <p:spPr>
            <a:xfrm>
              <a:off x="2922563" y="4299725"/>
              <a:ext cx="145975" cy="9450"/>
            </a:xfrm>
            <a:custGeom>
              <a:avLst/>
              <a:gdLst/>
              <a:ahLst/>
              <a:cxnLst/>
              <a:rect l="l" t="t" r="r" b="b"/>
              <a:pathLst>
                <a:path w="5839" h="378" extrusionOk="0">
                  <a:moveTo>
                    <a:pt x="1" y="1"/>
                  </a:moveTo>
                  <a:lnTo>
                    <a:pt x="1" y="378"/>
                  </a:lnTo>
                  <a:lnTo>
                    <a:pt x="5838" y="378"/>
                  </a:lnTo>
                  <a:lnTo>
                    <a:pt x="5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1" name="Google Shape;9851;p38"/>
            <p:cNvSpPr/>
            <p:nvPr/>
          </p:nvSpPr>
          <p:spPr>
            <a:xfrm>
              <a:off x="2922563" y="43227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2" name="Google Shape;9852;p38"/>
            <p:cNvSpPr/>
            <p:nvPr/>
          </p:nvSpPr>
          <p:spPr>
            <a:xfrm>
              <a:off x="2922563" y="4343150"/>
              <a:ext cx="295575" cy="9975"/>
            </a:xfrm>
            <a:custGeom>
              <a:avLst/>
              <a:gdLst/>
              <a:ahLst/>
              <a:cxnLst/>
              <a:rect l="l" t="t" r="r" b="b"/>
              <a:pathLst>
                <a:path w="11823" h="399" extrusionOk="0">
                  <a:moveTo>
                    <a:pt x="1" y="1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3" name="Google Shape;9853;p38"/>
            <p:cNvSpPr/>
            <p:nvPr/>
          </p:nvSpPr>
          <p:spPr>
            <a:xfrm>
              <a:off x="2922563" y="43640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4" name="Google Shape;9854;p38"/>
            <p:cNvSpPr/>
            <p:nvPr/>
          </p:nvSpPr>
          <p:spPr>
            <a:xfrm>
              <a:off x="2922563" y="438500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5" name="Google Shape;9855;p38"/>
            <p:cNvSpPr/>
            <p:nvPr/>
          </p:nvSpPr>
          <p:spPr>
            <a:xfrm>
              <a:off x="2922563" y="440592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6" name="Google Shape;9856;p38"/>
            <p:cNvSpPr/>
            <p:nvPr/>
          </p:nvSpPr>
          <p:spPr>
            <a:xfrm>
              <a:off x="2922563" y="44268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7" name="Google Shape;9857;p38"/>
            <p:cNvSpPr/>
            <p:nvPr/>
          </p:nvSpPr>
          <p:spPr>
            <a:xfrm>
              <a:off x="2922563" y="44477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8" name="Google Shape;9858;p38"/>
            <p:cNvSpPr/>
            <p:nvPr/>
          </p:nvSpPr>
          <p:spPr>
            <a:xfrm>
              <a:off x="2922563" y="44687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59" name="Google Shape;9859;p38"/>
            <p:cNvSpPr/>
            <p:nvPr/>
          </p:nvSpPr>
          <p:spPr>
            <a:xfrm>
              <a:off x="2922563" y="44896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0" name="Google Shape;9860;p38"/>
            <p:cNvSpPr/>
            <p:nvPr/>
          </p:nvSpPr>
          <p:spPr>
            <a:xfrm>
              <a:off x="2922563" y="4510025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1" name="Google Shape;9861;p38"/>
            <p:cNvSpPr/>
            <p:nvPr/>
          </p:nvSpPr>
          <p:spPr>
            <a:xfrm>
              <a:off x="2922563" y="4530950"/>
              <a:ext cx="295575" cy="9950"/>
            </a:xfrm>
            <a:custGeom>
              <a:avLst/>
              <a:gdLst/>
              <a:ahLst/>
              <a:cxnLst/>
              <a:rect l="l" t="t" r="r" b="b"/>
              <a:pathLst>
                <a:path w="11823" h="398" extrusionOk="0">
                  <a:moveTo>
                    <a:pt x="1" y="0"/>
                  </a:moveTo>
                  <a:lnTo>
                    <a:pt x="1" y="398"/>
                  </a:lnTo>
                  <a:lnTo>
                    <a:pt x="11823" y="398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2" name="Google Shape;9862;p38"/>
            <p:cNvSpPr/>
            <p:nvPr/>
          </p:nvSpPr>
          <p:spPr>
            <a:xfrm>
              <a:off x="2922563" y="455187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3" name="Google Shape;9863;p38"/>
            <p:cNvSpPr/>
            <p:nvPr/>
          </p:nvSpPr>
          <p:spPr>
            <a:xfrm>
              <a:off x="2922563" y="457280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4" name="Google Shape;9864;p38"/>
            <p:cNvSpPr/>
            <p:nvPr/>
          </p:nvSpPr>
          <p:spPr>
            <a:xfrm>
              <a:off x="2922563" y="4593725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5" name="Google Shape;9865;p38"/>
            <p:cNvSpPr/>
            <p:nvPr/>
          </p:nvSpPr>
          <p:spPr>
            <a:xfrm>
              <a:off x="2922563" y="4614650"/>
              <a:ext cx="295575" cy="9425"/>
            </a:xfrm>
            <a:custGeom>
              <a:avLst/>
              <a:gdLst/>
              <a:ahLst/>
              <a:cxnLst/>
              <a:rect l="l" t="t" r="r" b="b"/>
              <a:pathLst>
                <a:path w="11823" h="377" extrusionOk="0">
                  <a:moveTo>
                    <a:pt x="1" y="0"/>
                  </a:moveTo>
                  <a:lnTo>
                    <a:pt x="1" y="377"/>
                  </a:lnTo>
                  <a:lnTo>
                    <a:pt x="11823" y="37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6" name="Google Shape;9866;p38"/>
            <p:cNvSpPr/>
            <p:nvPr/>
          </p:nvSpPr>
          <p:spPr>
            <a:xfrm>
              <a:off x="2922563" y="4635550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7" name="Google Shape;9867;p38"/>
            <p:cNvSpPr/>
            <p:nvPr/>
          </p:nvSpPr>
          <p:spPr>
            <a:xfrm>
              <a:off x="2922563" y="4656475"/>
              <a:ext cx="295575" cy="9450"/>
            </a:xfrm>
            <a:custGeom>
              <a:avLst/>
              <a:gdLst/>
              <a:ahLst/>
              <a:cxnLst/>
              <a:rect l="l" t="t" r="r" b="b"/>
              <a:pathLst>
                <a:path w="11823" h="378" extrusionOk="0">
                  <a:moveTo>
                    <a:pt x="1" y="1"/>
                  </a:moveTo>
                  <a:lnTo>
                    <a:pt x="1" y="378"/>
                  </a:lnTo>
                  <a:lnTo>
                    <a:pt x="11823" y="378"/>
                  </a:lnTo>
                  <a:lnTo>
                    <a:pt x="11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8" name="Google Shape;9868;p38"/>
            <p:cNvSpPr/>
            <p:nvPr/>
          </p:nvSpPr>
          <p:spPr>
            <a:xfrm>
              <a:off x="3258388" y="4337850"/>
              <a:ext cx="57575" cy="66600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69" name="Google Shape;9869;p38"/>
            <p:cNvSpPr/>
            <p:nvPr/>
          </p:nvSpPr>
          <p:spPr>
            <a:xfrm>
              <a:off x="3260488" y="4357800"/>
              <a:ext cx="46575" cy="40300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0" name="Google Shape;9870;p38"/>
            <p:cNvSpPr/>
            <p:nvPr/>
          </p:nvSpPr>
          <p:spPr>
            <a:xfrm>
              <a:off x="3099363" y="4382900"/>
              <a:ext cx="172650" cy="366200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1" name="Google Shape;9871;p38"/>
            <p:cNvSpPr/>
            <p:nvPr/>
          </p:nvSpPr>
          <p:spPr>
            <a:xfrm>
              <a:off x="3110888" y="4387625"/>
              <a:ext cx="173150" cy="366175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2" name="Google Shape;9872;p38"/>
            <p:cNvSpPr/>
            <p:nvPr/>
          </p:nvSpPr>
          <p:spPr>
            <a:xfrm>
              <a:off x="3122913" y="4393375"/>
              <a:ext cx="173175" cy="366175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3" name="Google Shape;9873;p38"/>
            <p:cNvSpPr/>
            <p:nvPr/>
          </p:nvSpPr>
          <p:spPr>
            <a:xfrm>
              <a:off x="3256313" y="4379575"/>
              <a:ext cx="43425" cy="22375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4" name="Google Shape;9874;p38"/>
            <p:cNvSpPr/>
            <p:nvPr/>
          </p:nvSpPr>
          <p:spPr>
            <a:xfrm>
              <a:off x="3267813" y="4354475"/>
              <a:ext cx="42925" cy="22600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5" name="Google Shape;9875;p38"/>
            <p:cNvSpPr/>
            <p:nvPr/>
          </p:nvSpPr>
          <p:spPr>
            <a:xfrm>
              <a:off x="3098338" y="4743325"/>
              <a:ext cx="36625" cy="50225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6" name="Google Shape;9876;p38"/>
            <p:cNvSpPr/>
            <p:nvPr/>
          </p:nvSpPr>
          <p:spPr>
            <a:xfrm>
              <a:off x="3289263" y="4343150"/>
              <a:ext cx="26700" cy="27750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7" name="Google Shape;9877;p38"/>
            <p:cNvSpPr/>
            <p:nvPr/>
          </p:nvSpPr>
          <p:spPr>
            <a:xfrm>
              <a:off x="3278263" y="4368250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8" name="Google Shape;9878;p38"/>
            <p:cNvSpPr/>
            <p:nvPr/>
          </p:nvSpPr>
          <p:spPr>
            <a:xfrm>
              <a:off x="3116113" y="4393375"/>
              <a:ext cx="166900" cy="360950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79" name="Google Shape;9879;p38"/>
            <p:cNvSpPr/>
            <p:nvPr/>
          </p:nvSpPr>
          <p:spPr>
            <a:xfrm>
              <a:off x="3122913" y="4396500"/>
              <a:ext cx="171600" cy="363050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0" name="Google Shape;9880;p38"/>
            <p:cNvSpPr/>
            <p:nvPr/>
          </p:nvSpPr>
          <p:spPr>
            <a:xfrm>
              <a:off x="3275663" y="4387625"/>
              <a:ext cx="24700" cy="14400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1" name="Google Shape;9881;p38"/>
            <p:cNvSpPr/>
            <p:nvPr/>
          </p:nvSpPr>
          <p:spPr>
            <a:xfrm>
              <a:off x="3287163" y="4362500"/>
              <a:ext cx="23575" cy="14575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2" name="Google Shape;9882;p38"/>
            <p:cNvSpPr/>
            <p:nvPr/>
          </p:nvSpPr>
          <p:spPr>
            <a:xfrm>
              <a:off x="3098338" y="4751175"/>
              <a:ext cx="36625" cy="42375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3" name="Google Shape;9883;p38"/>
            <p:cNvSpPr/>
            <p:nvPr/>
          </p:nvSpPr>
          <p:spPr>
            <a:xfrm>
              <a:off x="3098338" y="4781500"/>
              <a:ext cx="8375" cy="1205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9884" name="Google Shape;9884;p38"/>
          <p:cNvGrpSpPr/>
          <p:nvPr/>
        </p:nvGrpSpPr>
        <p:grpSpPr>
          <a:xfrm rot="900807">
            <a:off x="9620671" y="5399176"/>
            <a:ext cx="1166389" cy="993552"/>
            <a:chOff x="4626188" y="1862663"/>
            <a:chExt cx="677463" cy="577075"/>
          </a:xfrm>
        </p:grpSpPr>
        <p:sp>
          <p:nvSpPr>
            <p:cNvPr id="9885" name="Google Shape;9885;p38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6" name="Google Shape;9886;p38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7" name="Google Shape;9887;p38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8" name="Google Shape;9888;p38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89" name="Google Shape;9889;p38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0" name="Google Shape;9890;p38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1" name="Google Shape;9891;p38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2" name="Google Shape;9892;p38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3" name="Google Shape;9893;p38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4" name="Google Shape;9894;p38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5" name="Google Shape;9895;p38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6" name="Google Shape;9896;p38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7" name="Google Shape;9897;p38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8" name="Google Shape;9898;p38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899" name="Google Shape;9899;p38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0" name="Google Shape;9900;p38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1" name="Google Shape;9901;p38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2" name="Google Shape;9902;p38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3" name="Google Shape;9903;p38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4" name="Google Shape;9904;p38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5" name="Google Shape;9905;p38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6" name="Google Shape;9906;p38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7" name="Google Shape;9907;p38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8" name="Google Shape;9908;p38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09" name="Google Shape;9909;p38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10" name="Google Shape;9910;p38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11" name="Google Shape;9911;p38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9912" name="Google Shape;9912;p38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8324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350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21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oogle Shape;1100;p7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1101" name="Google Shape;1101;p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02" name="Google Shape;1102;p7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03" name="Google Shape;1103;p7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1104" name="Google Shape;1104;p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05" name="Google Shape;1105;p7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106" name="Google Shape;1106;p7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1107" name="Google Shape;1107;p7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08" name="Google Shape;1108;p7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109" name="Google Shape;1109;p7"/>
          <p:cNvSpPr txBox="1">
            <a:spLocks noGrp="1"/>
          </p:cNvSpPr>
          <p:nvPr>
            <p:ph type="body" idx="1"/>
          </p:nvPr>
        </p:nvSpPr>
        <p:spPr>
          <a:xfrm>
            <a:off x="5562184" y="1926100"/>
            <a:ext cx="41780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37252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37252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37252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36405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36405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35559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Open Sans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10" name="Google Shape;1110;p7"/>
          <p:cNvSpPr txBox="1">
            <a:spLocks noGrp="1"/>
          </p:cNvSpPr>
          <p:nvPr>
            <p:ph type="title"/>
          </p:nvPr>
        </p:nvSpPr>
        <p:spPr>
          <a:xfrm>
            <a:off x="641900" y="387100"/>
            <a:ext cx="79668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1111" name="Google Shape;1111;p7"/>
          <p:cNvGrpSpPr/>
          <p:nvPr/>
        </p:nvGrpSpPr>
        <p:grpSpPr>
          <a:xfrm rot="357110">
            <a:off x="8731301" y="455370"/>
            <a:ext cx="1367220" cy="975545"/>
            <a:chOff x="2422513" y="2930813"/>
            <a:chExt cx="1480888" cy="1056650"/>
          </a:xfrm>
        </p:grpSpPr>
        <p:sp>
          <p:nvSpPr>
            <p:cNvPr id="1112" name="Google Shape;1112;p7"/>
            <p:cNvSpPr/>
            <p:nvPr/>
          </p:nvSpPr>
          <p:spPr>
            <a:xfrm>
              <a:off x="2422525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2A4F6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422525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16675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3128175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2490525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2490525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3163200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3163200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FF0D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3163200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3809750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6B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3291375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291375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3291375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3291375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3291375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3291375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3291375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3291375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3291375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291375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3291375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3291375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3291375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3291375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291375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3291375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3291375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3291375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3291375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3291375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3291375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3291375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3291375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3291375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2581000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2581000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581000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2581000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2581000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2581000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2581000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2581000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2581000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581000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581000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581000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2581000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2581000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2581000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2581000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2581000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2581000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2581000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2581000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2581000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2581000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2581000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2581000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2422513" y="3000388"/>
              <a:ext cx="1480875" cy="987075"/>
            </a:xfrm>
            <a:custGeom>
              <a:avLst/>
              <a:gdLst/>
              <a:ahLst/>
              <a:cxnLst/>
              <a:rect l="l" t="t" r="r" b="b"/>
              <a:pathLst>
                <a:path w="59235" h="39483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11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11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2422513" y="2964813"/>
              <a:ext cx="1480875" cy="987100"/>
            </a:xfrm>
            <a:custGeom>
              <a:avLst/>
              <a:gdLst/>
              <a:ahLst/>
              <a:cxnLst/>
              <a:rect l="l" t="t" r="r" b="b"/>
              <a:pathLst>
                <a:path w="59235" h="39484" extrusionOk="0">
                  <a:moveTo>
                    <a:pt x="607" y="0"/>
                  </a:moveTo>
                  <a:cubicBezTo>
                    <a:pt x="272" y="0"/>
                    <a:pt x="0" y="272"/>
                    <a:pt x="0" y="607"/>
                  </a:cubicBezTo>
                  <a:lnTo>
                    <a:pt x="0" y="38876"/>
                  </a:lnTo>
                  <a:cubicBezTo>
                    <a:pt x="0" y="39232"/>
                    <a:pt x="272" y="39483"/>
                    <a:pt x="607" y="39483"/>
                  </a:cubicBezTo>
                  <a:lnTo>
                    <a:pt x="58628" y="39483"/>
                  </a:lnTo>
                  <a:cubicBezTo>
                    <a:pt x="58963" y="39483"/>
                    <a:pt x="59235" y="39232"/>
                    <a:pt x="59235" y="38876"/>
                  </a:cubicBezTo>
                  <a:lnTo>
                    <a:pt x="59235" y="607"/>
                  </a:lnTo>
                  <a:cubicBezTo>
                    <a:pt x="59235" y="272"/>
                    <a:pt x="58963" y="0"/>
                    <a:pt x="58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2516663" y="2930813"/>
              <a:ext cx="646550" cy="968775"/>
            </a:xfrm>
            <a:custGeom>
              <a:avLst/>
              <a:gdLst/>
              <a:ahLst/>
              <a:cxnLst/>
              <a:rect l="l" t="t" r="r" b="b"/>
              <a:pathLst>
                <a:path w="25862" h="38751" extrusionOk="0">
                  <a:moveTo>
                    <a:pt x="0" y="0"/>
                  </a:moveTo>
                  <a:lnTo>
                    <a:pt x="0" y="37600"/>
                  </a:lnTo>
                  <a:lnTo>
                    <a:pt x="24460" y="37558"/>
                  </a:lnTo>
                  <a:lnTo>
                    <a:pt x="25862" y="38751"/>
                  </a:lnTo>
                  <a:lnTo>
                    <a:pt x="25862" y="140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128163" y="2930813"/>
              <a:ext cx="35050" cy="968775"/>
            </a:xfrm>
            <a:custGeom>
              <a:avLst/>
              <a:gdLst/>
              <a:ahLst/>
              <a:cxnLst/>
              <a:rect l="l" t="t" r="r" b="b"/>
              <a:pathLst>
                <a:path w="1402" h="38751" extrusionOk="0">
                  <a:moveTo>
                    <a:pt x="0" y="0"/>
                  </a:moveTo>
                  <a:lnTo>
                    <a:pt x="0" y="37558"/>
                  </a:lnTo>
                  <a:lnTo>
                    <a:pt x="1402" y="38751"/>
                  </a:lnTo>
                  <a:lnTo>
                    <a:pt x="1402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2490513" y="3869763"/>
              <a:ext cx="672700" cy="29825"/>
            </a:xfrm>
            <a:custGeom>
              <a:avLst/>
              <a:gdLst/>
              <a:ahLst/>
              <a:cxnLst/>
              <a:rect l="l" t="t" r="r" b="b"/>
              <a:pathLst>
                <a:path w="26908" h="1193" extrusionOk="0">
                  <a:moveTo>
                    <a:pt x="25506" y="0"/>
                  </a:moveTo>
                  <a:lnTo>
                    <a:pt x="1046" y="42"/>
                  </a:lnTo>
                  <a:lnTo>
                    <a:pt x="0" y="1193"/>
                  </a:lnTo>
                  <a:lnTo>
                    <a:pt x="26908" y="1193"/>
                  </a:lnTo>
                  <a:lnTo>
                    <a:pt x="25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2490513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046" y="0"/>
                  </a:moveTo>
                  <a:lnTo>
                    <a:pt x="0" y="2030"/>
                  </a:lnTo>
                  <a:lnTo>
                    <a:pt x="0" y="38751"/>
                  </a:lnTo>
                  <a:lnTo>
                    <a:pt x="1046" y="3760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3163188" y="2930813"/>
              <a:ext cx="646575" cy="968775"/>
            </a:xfrm>
            <a:custGeom>
              <a:avLst/>
              <a:gdLst/>
              <a:ahLst/>
              <a:cxnLst/>
              <a:rect l="l" t="t" r="r" b="b"/>
              <a:pathLst>
                <a:path w="2586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25863" y="37600"/>
                  </a:lnTo>
                  <a:lnTo>
                    <a:pt x="258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3163188" y="2930813"/>
              <a:ext cx="35075" cy="968775"/>
            </a:xfrm>
            <a:custGeom>
              <a:avLst/>
              <a:gdLst/>
              <a:ahLst/>
              <a:cxnLst/>
              <a:rect l="l" t="t" r="r" b="b"/>
              <a:pathLst>
                <a:path w="1403" h="38751" extrusionOk="0">
                  <a:moveTo>
                    <a:pt x="1403" y="0"/>
                  </a:moveTo>
                  <a:lnTo>
                    <a:pt x="1" y="1402"/>
                  </a:lnTo>
                  <a:lnTo>
                    <a:pt x="1" y="38751"/>
                  </a:lnTo>
                  <a:lnTo>
                    <a:pt x="1403" y="37558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3163188" y="3869763"/>
              <a:ext cx="672725" cy="29825"/>
            </a:xfrm>
            <a:custGeom>
              <a:avLst/>
              <a:gdLst/>
              <a:ahLst/>
              <a:cxnLst/>
              <a:rect l="l" t="t" r="r" b="b"/>
              <a:pathLst>
                <a:path w="26909" h="1193" extrusionOk="0">
                  <a:moveTo>
                    <a:pt x="1403" y="0"/>
                  </a:moveTo>
                  <a:lnTo>
                    <a:pt x="1" y="1193"/>
                  </a:lnTo>
                  <a:lnTo>
                    <a:pt x="26909" y="1193"/>
                  </a:lnTo>
                  <a:lnTo>
                    <a:pt x="25863" y="42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3809738" y="2930813"/>
              <a:ext cx="26175" cy="968775"/>
            </a:xfrm>
            <a:custGeom>
              <a:avLst/>
              <a:gdLst/>
              <a:ahLst/>
              <a:cxnLst/>
              <a:rect l="l" t="t" r="r" b="b"/>
              <a:pathLst>
                <a:path w="1047" h="38751" extrusionOk="0">
                  <a:moveTo>
                    <a:pt x="1" y="0"/>
                  </a:moveTo>
                  <a:lnTo>
                    <a:pt x="1" y="37600"/>
                  </a:lnTo>
                  <a:lnTo>
                    <a:pt x="1047" y="38751"/>
                  </a:lnTo>
                  <a:lnTo>
                    <a:pt x="1047" y="20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3291363" y="299986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3291363" y="3033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3291363" y="306733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3291363" y="3100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3291363" y="31348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3291363" y="3168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3291363" y="320228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3291363" y="3235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3291363" y="32697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3291363" y="3303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3291363" y="33372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3291363" y="3370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3291363" y="34047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7"/>
                  </a:lnTo>
                  <a:lnTo>
                    <a:pt x="18141" y="357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3291363" y="3438713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6"/>
                  </a:lnTo>
                  <a:lnTo>
                    <a:pt x="18141" y="33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3291363" y="3472213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3291363" y="3506213"/>
              <a:ext cx="453550" cy="8375"/>
            </a:xfrm>
            <a:custGeom>
              <a:avLst/>
              <a:gdLst/>
              <a:ahLst/>
              <a:cxnLst/>
              <a:rect l="l" t="t" r="r" b="b"/>
              <a:pathLst>
                <a:path w="18142" h="335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3291363" y="3539688"/>
              <a:ext cx="453550" cy="8900"/>
            </a:xfrm>
            <a:custGeom>
              <a:avLst/>
              <a:gdLst/>
              <a:ahLst/>
              <a:cxnLst/>
              <a:rect l="l" t="t" r="r" b="b"/>
              <a:pathLst>
                <a:path w="18142" h="356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3291363" y="357368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0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291363" y="3607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3291363" y="364116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0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3291363" y="3674638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3291363" y="3708638"/>
              <a:ext cx="453550" cy="8400"/>
            </a:xfrm>
            <a:custGeom>
              <a:avLst/>
              <a:gdLst/>
              <a:ahLst/>
              <a:cxnLst/>
              <a:rect l="l" t="t" r="r" b="b"/>
              <a:pathLst>
                <a:path w="18142" h="336" extrusionOk="0">
                  <a:moveTo>
                    <a:pt x="0" y="1"/>
                  </a:moveTo>
                  <a:lnTo>
                    <a:pt x="0" y="335"/>
                  </a:lnTo>
                  <a:lnTo>
                    <a:pt x="18141" y="335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3291363" y="3742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3291363" y="3776113"/>
              <a:ext cx="453550" cy="8925"/>
            </a:xfrm>
            <a:custGeom>
              <a:avLst/>
              <a:gdLst/>
              <a:ahLst/>
              <a:cxnLst/>
              <a:rect l="l" t="t" r="r" b="b"/>
              <a:pathLst>
                <a:path w="18142" h="357" extrusionOk="0">
                  <a:moveTo>
                    <a:pt x="0" y="1"/>
                  </a:moveTo>
                  <a:lnTo>
                    <a:pt x="0" y="356"/>
                  </a:lnTo>
                  <a:lnTo>
                    <a:pt x="18141" y="356"/>
                  </a:lnTo>
                  <a:lnTo>
                    <a:pt x="18141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accent4"/>
                </a:solidFill>
              </a:endParaRPr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2580988" y="299986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2580988" y="3033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2580988" y="306733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580988" y="3100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2580988" y="31348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2580988" y="3168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2580988" y="320228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2580988" y="3235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2580988" y="32697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2580988" y="3303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80988" y="33372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2580988" y="3370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2580988" y="34047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7"/>
                  </a:lnTo>
                  <a:lnTo>
                    <a:pt x="18163" y="357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580988" y="3438713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8163" y="33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580988" y="3472213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2580988" y="3506213"/>
              <a:ext cx="454075" cy="8375"/>
            </a:xfrm>
            <a:custGeom>
              <a:avLst/>
              <a:gdLst/>
              <a:ahLst/>
              <a:cxnLst/>
              <a:rect l="l" t="t" r="r" b="b"/>
              <a:pathLst>
                <a:path w="18163" h="335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2580988" y="3539688"/>
              <a:ext cx="454075" cy="8900"/>
            </a:xfrm>
            <a:custGeom>
              <a:avLst/>
              <a:gdLst/>
              <a:ahLst/>
              <a:cxnLst/>
              <a:rect l="l" t="t" r="r" b="b"/>
              <a:pathLst>
                <a:path w="18163" h="356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2580988" y="357368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2580988" y="3607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580988" y="364116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0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2580988" y="3674638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2580988" y="3708638"/>
              <a:ext cx="454075" cy="8400"/>
            </a:xfrm>
            <a:custGeom>
              <a:avLst/>
              <a:gdLst/>
              <a:ahLst/>
              <a:cxnLst/>
              <a:rect l="l" t="t" r="r" b="b"/>
              <a:pathLst>
                <a:path w="18163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8163" y="335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2580988" y="3742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2580988" y="3776113"/>
              <a:ext cx="454075" cy="8925"/>
            </a:xfrm>
            <a:custGeom>
              <a:avLst/>
              <a:gdLst/>
              <a:ahLst/>
              <a:cxnLst/>
              <a:rect l="l" t="t" r="r" b="b"/>
              <a:pathLst>
                <a:path w="18163" h="357" extrusionOk="0">
                  <a:moveTo>
                    <a:pt x="1" y="1"/>
                  </a:moveTo>
                  <a:lnTo>
                    <a:pt x="1" y="356"/>
                  </a:lnTo>
                  <a:lnTo>
                    <a:pt x="18163" y="356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228" name="Google Shape;1228;p7"/>
          <p:cNvGrpSpPr/>
          <p:nvPr/>
        </p:nvGrpSpPr>
        <p:grpSpPr>
          <a:xfrm rot="-602052">
            <a:off x="239445" y="6248935"/>
            <a:ext cx="1197967" cy="335107"/>
            <a:chOff x="3254738" y="2386788"/>
            <a:chExt cx="695763" cy="194625"/>
          </a:xfrm>
        </p:grpSpPr>
        <p:sp>
          <p:nvSpPr>
            <p:cNvPr id="1229" name="Google Shape;1229;p7"/>
            <p:cNvSpPr/>
            <p:nvPr/>
          </p:nvSpPr>
          <p:spPr>
            <a:xfrm>
              <a:off x="3254750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32898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3307050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3290850" y="2403013"/>
              <a:ext cx="179975" cy="160600"/>
            </a:xfrm>
            <a:custGeom>
              <a:avLst/>
              <a:gdLst/>
              <a:ahLst/>
              <a:cxnLst/>
              <a:rect l="l" t="t" r="r" b="b"/>
              <a:pathLst>
                <a:path w="7199" h="6424" extrusionOk="0">
                  <a:moveTo>
                    <a:pt x="5671" y="0"/>
                  </a:moveTo>
                  <a:lnTo>
                    <a:pt x="0" y="5671"/>
                  </a:lnTo>
                  <a:lnTo>
                    <a:pt x="75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3377675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1" y="6445"/>
                  </a:lnTo>
                  <a:lnTo>
                    <a:pt x="1528" y="6445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3625100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3641850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3628775" y="2403013"/>
              <a:ext cx="179950" cy="160600"/>
            </a:xfrm>
            <a:custGeom>
              <a:avLst/>
              <a:gdLst/>
              <a:ahLst/>
              <a:cxnLst/>
              <a:rect l="l" t="t" r="r" b="b"/>
              <a:pathLst>
                <a:path w="7198" h="6424" extrusionOk="0">
                  <a:moveTo>
                    <a:pt x="5670" y="0"/>
                  </a:moveTo>
                  <a:lnTo>
                    <a:pt x="0" y="5671"/>
                  </a:lnTo>
                  <a:lnTo>
                    <a:pt x="774" y="6424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3715600" y="2403013"/>
              <a:ext cx="199325" cy="161125"/>
            </a:xfrm>
            <a:custGeom>
              <a:avLst/>
              <a:gdLst/>
              <a:ahLst/>
              <a:cxnLst/>
              <a:rect l="l" t="t" r="r" b="b"/>
              <a:pathLst>
                <a:path w="7973" h="6445" extrusionOk="0">
                  <a:moveTo>
                    <a:pt x="6445" y="0"/>
                  </a:moveTo>
                  <a:lnTo>
                    <a:pt x="0" y="6445"/>
                  </a:lnTo>
                  <a:lnTo>
                    <a:pt x="1528" y="6445"/>
                  </a:lnTo>
                  <a:lnTo>
                    <a:pt x="7972" y="0"/>
                  </a:ln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3254738" y="2409813"/>
              <a:ext cx="695750" cy="23025"/>
            </a:xfrm>
            <a:custGeom>
              <a:avLst/>
              <a:gdLst/>
              <a:ahLst/>
              <a:cxnLst/>
              <a:rect l="l" t="t" r="r" b="b"/>
              <a:pathLst>
                <a:path w="27830" h="921" extrusionOk="0">
                  <a:moveTo>
                    <a:pt x="607" y="0"/>
                  </a:moveTo>
                  <a:cubicBezTo>
                    <a:pt x="1" y="0"/>
                    <a:pt x="1" y="921"/>
                    <a:pt x="607" y="921"/>
                  </a:cubicBezTo>
                  <a:lnTo>
                    <a:pt x="27222" y="921"/>
                  </a:lnTo>
                  <a:cubicBezTo>
                    <a:pt x="27829" y="921"/>
                    <a:pt x="27829" y="0"/>
                    <a:pt x="27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32897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0" y="691"/>
                    <a:pt x="0" y="1570"/>
                  </a:cubicBezTo>
                  <a:lnTo>
                    <a:pt x="0" y="6215"/>
                  </a:lnTo>
                  <a:cubicBezTo>
                    <a:pt x="0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3307038" y="2403538"/>
              <a:ext cx="256350" cy="161125"/>
            </a:xfrm>
            <a:custGeom>
              <a:avLst/>
              <a:gdLst/>
              <a:ahLst/>
              <a:cxnLst/>
              <a:rect l="l" t="t" r="r" b="b"/>
              <a:pathLst>
                <a:path w="10254" h="6445" extrusionOk="0">
                  <a:moveTo>
                    <a:pt x="901" y="0"/>
                  </a:moveTo>
                  <a:cubicBezTo>
                    <a:pt x="399" y="0"/>
                    <a:pt x="1" y="398"/>
                    <a:pt x="1" y="900"/>
                  </a:cubicBezTo>
                  <a:lnTo>
                    <a:pt x="1" y="5545"/>
                  </a:lnTo>
                  <a:cubicBezTo>
                    <a:pt x="1" y="6047"/>
                    <a:pt x="399" y="6445"/>
                    <a:pt x="901" y="6445"/>
                  </a:cubicBezTo>
                  <a:lnTo>
                    <a:pt x="9354" y="6445"/>
                  </a:lnTo>
                  <a:cubicBezTo>
                    <a:pt x="9856" y="6445"/>
                    <a:pt x="10254" y="6047"/>
                    <a:pt x="10254" y="5545"/>
                  </a:cubicBezTo>
                  <a:lnTo>
                    <a:pt x="10254" y="900"/>
                  </a:lnTo>
                  <a:cubicBezTo>
                    <a:pt x="10254" y="398"/>
                    <a:pt x="9856" y="0"/>
                    <a:pt x="93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3625088" y="2386788"/>
              <a:ext cx="290875" cy="194625"/>
            </a:xfrm>
            <a:custGeom>
              <a:avLst/>
              <a:gdLst/>
              <a:ahLst/>
              <a:cxnLst/>
              <a:rect l="l" t="t" r="r" b="b"/>
              <a:pathLst>
                <a:path w="11635" h="7785" extrusionOk="0">
                  <a:moveTo>
                    <a:pt x="1591" y="1"/>
                  </a:moveTo>
                  <a:cubicBezTo>
                    <a:pt x="712" y="1"/>
                    <a:pt x="1" y="691"/>
                    <a:pt x="1" y="1570"/>
                  </a:cubicBezTo>
                  <a:lnTo>
                    <a:pt x="1" y="6215"/>
                  </a:lnTo>
                  <a:cubicBezTo>
                    <a:pt x="1" y="7094"/>
                    <a:pt x="712" y="7784"/>
                    <a:pt x="1591" y="7784"/>
                  </a:cubicBezTo>
                  <a:lnTo>
                    <a:pt x="10044" y="7784"/>
                  </a:lnTo>
                  <a:cubicBezTo>
                    <a:pt x="10923" y="7784"/>
                    <a:pt x="11634" y="7094"/>
                    <a:pt x="11634" y="6215"/>
                  </a:cubicBezTo>
                  <a:lnTo>
                    <a:pt x="11634" y="1570"/>
                  </a:lnTo>
                  <a:cubicBezTo>
                    <a:pt x="11634" y="691"/>
                    <a:pt x="10923" y="1"/>
                    <a:pt x="10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3641838" y="2403538"/>
              <a:ext cx="256850" cy="161125"/>
            </a:xfrm>
            <a:custGeom>
              <a:avLst/>
              <a:gdLst/>
              <a:ahLst/>
              <a:cxnLst/>
              <a:rect l="l" t="t" r="r" b="b"/>
              <a:pathLst>
                <a:path w="10274" h="6445" extrusionOk="0">
                  <a:moveTo>
                    <a:pt x="900" y="0"/>
                  </a:moveTo>
                  <a:cubicBezTo>
                    <a:pt x="398" y="0"/>
                    <a:pt x="0" y="398"/>
                    <a:pt x="0" y="900"/>
                  </a:cubicBezTo>
                  <a:lnTo>
                    <a:pt x="0" y="5545"/>
                  </a:lnTo>
                  <a:cubicBezTo>
                    <a:pt x="0" y="6047"/>
                    <a:pt x="398" y="6445"/>
                    <a:pt x="900" y="6445"/>
                  </a:cubicBezTo>
                  <a:lnTo>
                    <a:pt x="9374" y="6445"/>
                  </a:lnTo>
                  <a:cubicBezTo>
                    <a:pt x="9876" y="6445"/>
                    <a:pt x="10274" y="6047"/>
                    <a:pt x="10274" y="5545"/>
                  </a:cubicBezTo>
                  <a:lnTo>
                    <a:pt x="10274" y="900"/>
                  </a:lnTo>
                  <a:cubicBezTo>
                    <a:pt x="10274" y="398"/>
                    <a:pt x="9876" y="0"/>
                    <a:pt x="93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243" name="Google Shape;1243;p7"/>
          <p:cNvGrpSpPr/>
          <p:nvPr/>
        </p:nvGrpSpPr>
        <p:grpSpPr>
          <a:xfrm rot="920958">
            <a:off x="9324625" y="5675685"/>
            <a:ext cx="903344" cy="1265348"/>
            <a:chOff x="1441713" y="3841513"/>
            <a:chExt cx="524688" cy="734950"/>
          </a:xfrm>
        </p:grpSpPr>
        <p:sp>
          <p:nvSpPr>
            <p:cNvPr id="1244" name="Google Shape;1244;p7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256" name="Google Shape;1256;p7"/>
          <p:cNvGrpSpPr/>
          <p:nvPr/>
        </p:nvGrpSpPr>
        <p:grpSpPr>
          <a:xfrm>
            <a:off x="-226993" y="1909907"/>
            <a:ext cx="763783" cy="1120375"/>
            <a:chOff x="1713713" y="4972438"/>
            <a:chExt cx="443613" cy="650725"/>
          </a:xfrm>
        </p:grpSpPr>
        <p:sp>
          <p:nvSpPr>
            <p:cNvPr id="1257" name="Google Shape;1257;p7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66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oogle Shape;1270;p8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1271" name="Google Shape;1271;p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73" name="Google Shape;1273;p8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1274" name="Google Shape;1274;p8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276" name="Google Shape;1276;p8"/>
          <p:cNvGrpSpPr/>
          <p:nvPr/>
        </p:nvGrpSpPr>
        <p:grpSpPr>
          <a:xfrm>
            <a:off x="1409513" y="5171790"/>
            <a:ext cx="858348" cy="897109"/>
            <a:chOff x="3586913" y="4050713"/>
            <a:chExt cx="498538" cy="521050"/>
          </a:xfrm>
        </p:grpSpPr>
        <p:sp>
          <p:nvSpPr>
            <p:cNvPr id="1277" name="Google Shape;1277;p8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291" name="Google Shape;1291;p8"/>
          <p:cNvGrpSpPr/>
          <p:nvPr/>
        </p:nvGrpSpPr>
        <p:grpSpPr>
          <a:xfrm>
            <a:off x="5158131" y="337903"/>
            <a:ext cx="1034008" cy="1106041"/>
            <a:chOff x="1992513" y="1111488"/>
            <a:chExt cx="600563" cy="642400"/>
          </a:xfrm>
        </p:grpSpPr>
        <p:grpSp>
          <p:nvGrpSpPr>
            <p:cNvPr id="1292" name="Google Shape;1292;p8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1293" name="Google Shape;1293;p8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303" name="Google Shape;1303;p8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13" name="Google Shape;1313;p8"/>
          <p:cNvGrpSpPr/>
          <p:nvPr/>
        </p:nvGrpSpPr>
        <p:grpSpPr>
          <a:xfrm rot="1744440">
            <a:off x="88155" y="3081477"/>
            <a:ext cx="1039357" cy="632271"/>
            <a:chOff x="1737788" y="3102388"/>
            <a:chExt cx="603663" cy="367225"/>
          </a:xfrm>
        </p:grpSpPr>
        <p:grpSp>
          <p:nvGrpSpPr>
            <p:cNvPr id="1314" name="Google Shape;1314;p8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1315" name="Google Shape;1315;p8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318" name="Google Shape;1318;p8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21" name="Google Shape;1321;p8"/>
          <p:cNvGrpSpPr/>
          <p:nvPr/>
        </p:nvGrpSpPr>
        <p:grpSpPr>
          <a:xfrm rot="1279855">
            <a:off x="8865185" y="988959"/>
            <a:ext cx="1166372" cy="993536"/>
            <a:chOff x="4626188" y="1862663"/>
            <a:chExt cx="677463" cy="577075"/>
          </a:xfrm>
        </p:grpSpPr>
        <p:sp>
          <p:nvSpPr>
            <p:cNvPr id="1322" name="Google Shape;1322;p8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50" name="Google Shape;1350;p8"/>
          <p:cNvGrpSpPr/>
          <p:nvPr/>
        </p:nvGrpSpPr>
        <p:grpSpPr>
          <a:xfrm rot="-4924618">
            <a:off x="5507538" y="5895339"/>
            <a:ext cx="763799" cy="1120399"/>
            <a:chOff x="1713713" y="4972438"/>
            <a:chExt cx="443613" cy="650725"/>
          </a:xfrm>
        </p:grpSpPr>
        <p:sp>
          <p:nvSpPr>
            <p:cNvPr id="1351" name="Google Shape;1351;p8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63" name="Google Shape;1363;p8"/>
          <p:cNvGrpSpPr/>
          <p:nvPr/>
        </p:nvGrpSpPr>
        <p:grpSpPr>
          <a:xfrm rot="-1266112">
            <a:off x="8714141" y="5232360"/>
            <a:ext cx="1307756" cy="1105131"/>
            <a:chOff x="4750788" y="4200338"/>
            <a:chExt cx="759563" cy="641875"/>
          </a:xfrm>
        </p:grpSpPr>
        <p:sp>
          <p:nvSpPr>
            <p:cNvPr id="1364" name="Google Shape;1364;p8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398" name="Google Shape;1398;p8"/>
          <p:cNvGrpSpPr/>
          <p:nvPr/>
        </p:nvGrpSpPr>
        <p:grpSpPr>
          <a:xfrm rot="-7957323">
            <a:off x="1096504" y="215031"/>
            <a:ext cx="728003" cy="1524437"/>
            <a:chOff x="724161" y="2710893"/>
            <a:chExt cx="281035" cy="588445"/>
          </a:xfrm>
        </p:grpSpPr>
        <p:sp>
          <p:nvSpPr>
            <p:cNvPr id="1399" name="Google Shape;1399;p8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31" name="Google Shape;1431;p8"/>
          <p:cNvSpPr txBox="1">
            <a:spLocks noGrp="1"/>
          </p:cNvSpPr>
          <p:nvPr>
            <p:ph type="title"/>
          </p:nvPr>
        </p:nvSpPr>
        <p:spPr>
          <a:xfrm>
            <a:off x="2067400" y="2145400"/>
            <a:ext cx="7447600" cy="2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751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" name="Google Shape;1433;p9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1434" name="Google Shape;1434;p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436" name="Google Shape;1436;p9"/>
          <p:cNvGrpSpPr/>
          <p:nvPr/>
        </p:nvGrpSpPr>
        <p:grpSpPr>
          <a:xfrm>
            <a:off x="-419800" y="-67416"/>
            <a:ext cx="12189867" cy="6978400"/>
            <a:chOff x="-119900" y="-50550"/>
            <a:chExt cx="9142400" cy="5233800"/>
          </a:xfrm>
        </p:grpSpPr>
        <p:sp>
          <p:nvSpPr>
            <p:cNvPr id="1437" name="Google Shape;1437;p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 rot="5400000">
              <a:off x="8278050" y="268787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1439" name="Google Shape;1439;p9"/>
          <p:cNvGrpSpPr/>
          <p:nvPr/>
        </p:nvGrpSpPr>
        <p:grpSpPr>
          <a:xfrm>
            <a:off x="-737499" y="-67416"/>
            <a:ext cx="12191500" cy="6978400"/>
            <a:chOff x="-119900" y="-50550"/>
            <a:chExt cx="9143625" cy="5233800"/>
          </a:xfrm>
        </p:grpSpPr>
        <p:sp>
          <p:nvSpPr>
            <p:cNvPr id="1440" name="Google Shape;1440;p9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41" name="Google Shape;1441;p9"/>
            <p:cNvSpPr/>
            <p:nvPr/>
          </p:nvSpPr>
          <p:spPr>
            <a:xfrm rot="5400000">
              <a:off x="8279275" y="1471125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8575" dist="28575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442" name="Google Shape;1442;p9"/>
          <p:cNvSpPr txBox="1">
            <a:spLocks noGrp="1"/>
          </p:cNvSpPr>
          <p:nvPr>
            <p:ph type="title"/>
          </p:nvPr>
        </p:nvSpPr>
        <p:spPr>
          <a:xfrm flipH="1">
            <a:off x="2621445" y="2097933"/>
            <a:ext cx="5937600" cy="1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43" name="Google Shape;1443;p9"/>
          <p:cNvSpPr txBox="1">
            <a:spLocks noGrp="1"/>
          </p:cNvSpPr>
          <p:nvPr>
            <p:ph type="subTitle" idx="1"/>
          </p:nvPr>
        </p:nvSpPr>
        <p:spPr>
          <a:xfrm flipH="1">
            <a:off x="3048245" y="3618333"/>
            <a:ext cx="5084000" cy="13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409513" y="5171790"/>
            <a:ext cx="858348" cy="897109"/>
            <a:chOff x="3586913" y="4050713"/>
            <a:chExt cx="498538" cy="521050"/>
          </a:xfrm>
        </p:grpSpPr>
        <p:sp>
          <p:nvSpPr>
            <p:cNvPr id="1445" name="Google Shape;1445;p9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459" name="Google Shape;1459;p9"/>
          <p:cNvGrpSpPr/>
          <p:nvPr/>
        </p:nvGrpSpPr>
        <p:grpSpPr>
          <a:xfrm>
            <a:off x="5158131" y="337903"/>
            <a:ext cx="1034008" cy="1106041"/>
            <a:chOff x="1992513" y="1111488"/>
            <a:chExt cx="600563" cy="642400"/>
          </a:xfrm>
        </p:grpSpPr>
        <p:grpSp>
          <p:nvGrpSpPr>
            <p:cNvPr id="1460" name="Google Shape;1460;p9"/>
            <p:cNvGrpSpPr/>
            <p:nvPr/>
          </p:nvGrpSpPr>
          <p:grpSpPr>
            <a:xfrm>
              <a:off x="1992525" y="1111488"/>
              <a:ext cx="600550" cy="642400"/>
              <a:chOff x="1992525" y="1111488"/>
              <a:chExt cx="600550" cy="642400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2142150" y="1503813"/>
                <a:ext cx="300800" cy="21502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8601" extrusionOk="0">
                    <a:moveTo>
                      <a:pt x="4059" y="1"/>
                    </a:moveTo>
                    <a:lnTo>
                      <a:pt x="4059" y="3265"/>
                    </a:lnTo>
                    <a:cubicBezTo>
                      <a:pt x="4059" y="7198"/>
                      <a:pt x="0" y="7240"/>
                      <a:pt x="0" y="7240"/>
                    </a:cubicBezTo>
                    <a:lnTo>
                      <a:pt x="6026" y="8600"/>
                    </a:lnTo>
                    <a:lnTo>
                      <a:pt x="12031" y="7240"/>
                    </a:lnTo>
                    <a:lnTo>
                      <a:pt x="12031" y="7240"/>
                    </a:lnTo>
                    <a:cubicBezTo>
                      <a:pt x="12031" y="7240"/>
                      <a:pt x="12024" y="7240"/>
                      <a:pt x="12011" y="7240"/>
                    </a:cubicBezTo>
                    <a:cubicBezTo>
                      <a:pt x="11703" y="7240"/>
                      <a:pt x="7993" y="7163"/>
                      <a:pt x="7993" y="3453"/>
                    </a:cubicBezTo>
                    <a:lnTo>
                      <a:pt x="7993" y="1"/>
                    </a:ln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2121225" y="1684813"/>
                <a:ext cx="34317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2742" extrusionOk="0">
                    <a:moveTo>
                      <a:pt x="0" y="0"/>
                    </a:moveTo>
                    <a:lnTo>
                      <a:pt x="0" y="2741"/>
                    </a:lnTo>
                    <a:lnTo>
                      <a:pt x="13726" y="2741"/>
                    </a:lnTo>
                    <a:lnTo>
                      <a:pt x="137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1992525" y="1171788"/>
                <a:ext cx="15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12278" extrusionOk="0">
                    <a:moveTo>
                      <a:pt x="2897" y="1"/>
                    </a:moveTo>
                    <a:cubicBezTo>
                      <a:pt x="2719" y="1"/>
                      <a:pt x="2541" y="19"/>
                      <a:pt x="2365" y="58"/>
                    </a:cubicBezTo>
                    <a:cubicBezTo>
                      <a:pt x="1654" y="225"/>
                      <a:pt x="1089" y="706"/>
                      <a:pt x="817" y="1376"/>
                    </a:cubicBezTo>
                    <a:cubicBezTo>
                      <a:pt x="1" y="3071"/>
                      <a:pt x="189" y="6795"/>
                      <a:pt x="1717" y="9411"/>
                    </a:cubicBezTo>
                    <a:cubicBezTo>
                      <a:pt x="2721" y="11147"/>
                      <a:pt x="4186" y="12152"/>
                      <a:pt x="5943" y="12277"/>
                    </a:cubicBezTo>
                    <a:lnTo>
                      <a:pt x="6048" y="11022"/>
                    </a:lnTo>
                    <a:cubicBezTo>
                      <a:pt x="4709" y="10917"/>
                      <a:pt x="3621" y="10164"/>
                      <a:pt x="2805" y="8762"/>
                    </a:cubicBezTo>
                    <a:cubicBezTo>
                      <a:pt x="1445" y="6419"/>
                      <a:pt x="1382" y="3134"/>
                      <a:pt x="1968" y="1920"/>
                    </a:cubicBezTo>
                    <a:cubicBezTo>
                      <a:pt x="2072" y="1606"/>
                      <a:pt x="2323" y="1355"/>
                      <a:pt x="2658" y="1271"/>
                    </a:cubicBezTo>
                    <a:cubicBezTo>
                      <a:pt x="2738" y="1253"/>
                      <a:pt x="2822" y="1245"/>
                      <a:pt x="2908" y="1245"/>
                    </a:cubicBezTo>
                    <a:cubicBezTo>
                      <a:pt x="3734" y="1245"/>
                      <a:pt x="4830" y="1992"/>
                      <a:pt x="5190" y="2276"/>
                    </a:cubicBezTo>
                    <a:lnTo>
                      <a:pt x="5985" y="1292"/>
                    </a:lnTo>
                    <a:cubicBezTo>
                      <a:pt x="5780" y="1143"/>
                      <a:pt x="4334" y="1"/>
                      <a:pt x="2897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2441875" y="1171663"/>
                <a:ext cx="15067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2283" extrusionOk="0">
                    <a:moveTo>
                      <a:pt x="3130" y="0"/>
                    </a:moveTo>
                    <a:cubicBezTo>
                      <a:pt x="1697" y="0"/>
                      <a:pt x="248" y="1149"/>
                      <a:pt x="63" y="1297"/>
                    </a:cubicBezTo>
                    <a:lnTo>
                      <a:pt x="858" y="2281"/>
                    </a:lnTo>
                    <a:cubicBezTo>
                      <a:pt x="1217" y="1978"/>
                      <a:pt x="2310" y="1250"/>
                      <a:pt x="3150" y="1250"/>
                    </a:cubicBezTo>
                    <a:cubicBezTo>
                      <a:pt x="3240" y="1250"/>
                      <a:pt x="3328" y="1258"/>
                      <a:pt x="3411" y="1276"/>
                    </a:cubicBezTo>
                    <a:cubicBezTo>
                      <a:pt x="3725" y="1360"/>
                      <a:pt x="3997" y="1611"/>
                      <a:pt x="4101" y="1904"/>
                    </a:cubicBezTo>
                    <a:cubicBezTo>
                      <a:pt x="4666" y="3139"/>
                      <a:pt x="4624" y="6424"/>
                      <a:pt x="3243" y="8767"/>
                    </a:cubicBezTo>
                    <a:cubicBezTo>
                      <a:pt x="2427" y="10169"/>
                      <a:pt x="1339" y="10922"/>
                      <a:pt x="0" y="11027"/>
                    </a:cubicBezTo>
                    <a:lnTo>
                      <a:pt x="105" y="12282"/>
                    </a:lnTo>
                    <a:cubicBezTo>
                      <a:pt x="1863" y="12157"/>
                      <a:pt x="3327" y="11173"/>
                      <a:pt x="4332" y="9395"/>
                    </a:cubicBezTo>
                    <a:cubicBezTo>
                      <a:pt x="5859" y="6800"/>
                      <a:pt x="6026" y="3076"/>
                      <a:pt x="5231" y="1381"/>
                    </a:cubicBezTo>
                    <a:cubicBezTo>
                      <a:pt x="4959" y="711"/>
                      <a:pt x="4394" y="230"/>
                      <a:pt x="3683" y="63"/>
                    </a:cubicBezTo>
                    <a:cubicBezTo>
                      <a:pt x="3501" y="20"/>
                      <a:pt x="3315" y="0"/>
                      <a:pt x="31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2086175" y="1128763"/>
                <a:ext cx="413250" cy="466625"/>
              </a:xfrm>
              <a:custGeom>
                <a:avLst/>
                <a:gdLst/>
                <a:ahLst/>
                <a:cxnLst/>
                <a:rect l="l" t="t" r="r" b="b"/>
                <a:pathLst>
                  <a:path w="16530" h="18665" extrusionOk="0">
                    <a:moveTo>
                      <a:pt x="0" y="0"/>
                    </a:moveTo>
                    <a:cubicBezTo>
                      <a:pt x="0" y="0"/>
                      <a:pt x="2260" y="4122"/>
                      <a:pt x="1486" y="8642"/>
                    </a:cubicBezTo>
                    <a:cubicBezTo>
                      <a:pt x="712" y="13140"/>
                      <a:pt x="2114" y="18664"/>
                      <a:pt x="8286" y="18664"/>
                    </a:cubicBezTo>
                    <a:cubicBezTo>
                      <a:pt x="14438" y="18664"/>
                      <a:pt x="15839" y="13161"/>
                      <a:pt x="15065" y="8642"/>
                    </a:cubicBezTo>
                    <a:cubicBezTo>
                      <a:pt x="14291" y="4101"/>
                      <a:pt x="16530" y="0"/>
                      <a:pt x="16530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2074150" y="1111488"/>
                <a:ext cx="437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7493" h="1403" extrusionOk="0">
                    <a:moveTo>
                      <a:pt x="0" y="1"/>
                    </a:moveTo>
                    <a:lnTo>
                      <a:pt x="0" y="1403"/>
                    </a:lnTo>
                    <a:lnTo>
                      <a:pt x="17492" y="1403"/>
                    </a:lnTo>
                    <a:lnTo>
                      <a:pt x="17492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2291225" y="1589613"/>
                <a:ext cx="15120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09" extrusionOk="0">
                    <a:moveTo>
                      <a:pt x="2030" y="0"/>
                    </a:moveTo>
                    <a:cubicBezTo>
                      <a:pt x="1381" y="167"/>
                      <a:pt x="733" y="230"/>
                      <a:pt x="63" y="230"/>
                    </a:cubicBezTo>
                    <a:lnTo>
                      <a:pt x="0" y="230"/>
                    </a:lnTo>
                    <a:lnTo>
                      <a:pt x="0" y="3808"/>
                    </a:lnTo>
                    <a:lnTo>
                      <a:pt x="6047" y="3808"/>
                    </a:lnTo>
                    <a:cubicBezTo>
                      <a:pt x="5587" y="3808"/>
                      <a:pt x="2030" y="3641"/>
                      <a:pt x="2030" y="0"/>
                    </a:cubicBezTo>
                    <a:close/>
                  </a:path>
                </a:pathLst>
              </a:custGeom>
              <a:solidFill>
                <a:srgbClr val="FAAF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291225" y="1684813"/>
                <a:ext cx="1731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763" extrusionOk="0">
                    <a:moveTo>
                      <a:pt x="0" y="0"/>
                    </a:moveTo>
                    <a:lnTo>
                      <a:pt x="0" y="1360"/>
                    </a:lnTo>
                    <a:lnTo>
                      <a:pt x="0" y="2762"/>
                    </a:lnTo>
                    <a:lnTo>
                      <a:pt x="6926" y="2762"/>
                    </a:lnTo>
                    <a:lnTo>
                      <a:pt x="6926" y="0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291225" y="1146538"/>
                <a:ext cx="301850" cy="448850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7954" extrusionOk="0">
                    <a:moveTo>
                      <a:pt x="9209" y="2257"/>
                    </a:moveTo>
                    <a:cubicBezTo>
                      <a:pt x="9295" y="2257"/>
                      <a:pt x="9378" y="2265"/>
                      <a:pt x="9458" y="2281"/>
                    </a:cubicBezTo>
                    <a:cubicBezTo>
                      <a:pt x="9772" y="2365"/>
                      <a:pt x="10023" y="2616"/>
                      <a:pt x="10148" y="2930"/>
                    </a:cubicBezTo>
                    <a:cubicBezTo>
                      <a:pt x="10713" y="4144"/>
                      <a:pt x="10671" y="7408"/>
                      <a:pt x="9290" y="9772"/>
                    </a:cubicBezTo>
                    <a:cubicBezTo>
                      <a:pt x="8663" y="10839"/>
                      <a:pt x="7868" y="11551"/>
                      <a:pt x="6926" y="11843"/>
                    </a:cubicBezTo>
                    <a:cubicBezTo>
                      <a:pt x="7114" y="10546"/>
                      <a:pt x="7093" y="9228"/>
                      <a:pt x="6863" y="7931"/>
                    </a:cubicBezTo>
                    <a:cubicBezTo>
                      <a:pt x="6612" y="6361"/>
                      <a:pt x="6654" y="4771"/>
                      <a:pt x="6989" y="3223"/>
                    </a:cubicBezTo>
                    <a:cubicBezTo>
                      <a:pt x="7404" y="2902"/>
                      <a:pt x="8416" y="2257"/>
                      <a:pt x="9209" y="2257"/>
                    </a:cubicBezTo>
                    <a:close/>
                    <a:moveTo>
                      <a:pt x="0" y="1"/>
                    </a:moveTo>
                    <a:lnTo>
                      <a:pt x="0" y="17953"/>
                    </a:lnTo>
                    <a:lnTo>
                      <a:pt x="63" y="17953"/>
                    </a:lnTo>
                    <a:cubicBezTo>
                      <a:pt x="733" y="17953"/>
                      <a:pt x="1381" y="17890"/>
                      <a:pt x="2030" y="17744"/>
                    </a:cubicBezTo>
                    <a:cubicBezTo>
                      <a:pt x="4562" y="17137"/>
                      <a:pt x="5984" y="15380"/>
                      <a:pt x="6633" y="13224"/>
                    </a:cubicBezTo>
                    <a:cubicBezTo>
                      <a:pt x="8161" y="12952"/>
                      <a:pt x="9437" y="11990"/>
                      <a:pt x="10378" y="10400"/>
                    </a:cubicBezTo>
                    <a:cubicBezTo>
                      <a:pt x="11906" y="7805"/>
                      <a:pt x="12073" y="4081"/>
                      <a:pt x="11278" y="2386"/>
                    </a:cubicBezTo>
                    <a:cubicBezTo>
                      <a:pt x="11006" y="1716"/>
                      <a:pt x="10420" y="1235"/>
                      <a:pt x="9730" y="1068"/>
                    </a:cubicBezTo>
                    <a:cubicBezTo>
                      <a:pt x="9541" y="1023"/>
                      <a:pt x="9352" y="1003"/>
                      <a:pt x="9163" y="1003"/>
                    </a:cubicBezTo>
                    <a:cubicBezTo>
                      <a:pt x="8555" y="1003"/>
                      <a:pt x="7955" y="1210"/>
                      <a:pt x="7428" y="1465"/>
                    </a:cubicBezTo>
                    <a:cubicBezTo>
                      <a:pt x="7637" y="859"/>
                      <a:pt x="7826" y="356"/>
                      <a:pt x="7993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291225" y="1111488"/>
                <a:ext cx="22025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1403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0" y="1403"/>
                    </a:lnTo>
                    <a:lnTo>
                      <a:pt x="8809" y="1403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471" name="Google Shape;1471;p9"/>
            <p:cNvSpPr/>
            <p:nvPr/>
          </p:nvSpPr>
          <p:spPr>
            <a:xfrm>
              <a:off x="2142138" y="1503813"/>
              <a:ext cx="300800" cy="215025"/>
            </a:xfrm>
            <a:custGeom>
              <a:avLst/>
              <a:gdLst/>
              <a:ahLst/>
              <a:cxnLst/>
              <a:rect l="l" t="t" r="r" b="b"/>
              <a:pathLst>
                <a:path w="12032" h="8601" extrusionOk="0">
                  <a:moveTo>
                    <a:pt x="4059" y="1"/>
                  </a:moveTo>
                  <a:lnTo>
                    <a:pt x="4059" y="3265"/>
                  </a:lnTo>
                  <a:cubicBezTo>
                    <a:pt x="4059" y="7198"/>
                    <a:pt x="0" y="7240"/>
                    <a:pt x="0" y="7240"/>
                  </a:cubicBezTo>
                  <a:lnTo>
                    <a:pt x="6026" y="8600"/>
                  </a:lnTo>
                  <a:lnTo>
                    <a:pt x="12031" y="7240"/>
                  </a:lnTo>
                  <a:lnTo>
                    <a:pt x="12031" y="7240"/>
                  </a:lnTo>
                  <a:cubicBezTo>
                    <a:pt x="12031" y="7240"/>
                    <a:pt x="12024" y="7240"/>
                    <a:pt x="12011" y="7240"/>
                  </a:cubicBezTo>
                  <a:cubicBezTo>
                    <a:pt x="11703" y="7240"/>
                    <a:pt x="7993" y="7163"/>
                    <a:pt x="7993" y="3453"/>
                  </a:cubicBezTo>
                  <a:lnTo>
                    <a:pt x="7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121213" y="1684813"/>
              <a:ext cx="343175" cy="68550"/>
            </a:xfrm>
            <a:custGeom>
              <a:avLst/>
              <a:gdLst/>
              <a:ahLst/>
              <a:cxnLst/>
              <a:rect l="l" t="t" r="r" b="b"/>
              <a:pathLst>
                <a:path w="13727" h="2742" extrusionOk="0">
                  <a:moveTo>
                    <a:pt x="0" y="0"/>
                  </a:moveTo>
                  <a:lnTo>
                    <a:pt x="0" y="2741"/>
                  </a:lnTo>
                  <a:lnTo>
                    <a:pt x="13726" y="2741"/>
                  </a:lnTo>
                  <a:lnTo>
                    <a:pt x="137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1992513" y="1171788"/>
              <a:ext cx="151200" cy="306950"/>
            </a:xfrm>
            <a:custGeom>
              <a:avLst/>
              <a:gdLst/>
              <a:ahLst/>
              <a:cxnLst/>
              <a:rect l="l" t="t" r="r" b="b"/>
              <a:pathLst>
                <a:path w="6048" h="12278" extrusionOk="0">
                  <a:moveTo>
                    <a:pt x="2897" y="1"/>
                  </a:moveTo>
                  <a:cubicBezTo>
                    <a:pt x="2719" y="1"/>
                    <a:pt x="2541" y="19"/>
                    <a:pt x="2365" y="58"/>
                  </a:cubicBezTo>
                  <a:cubicBezTo>
                    <a:pt x="1654" y="225"/>
                    <a:pt x="1089" y="706"/>
                    <a:pt x="817" y="1376"/>
                  </a:cubicBezTo>
                  <a:cubicBezTo>
                    <a:pt x="1" y="3071"/>
                    <a:pt x="189" y="6795"/>
                    <a:pt x="1717" y="9411"/>
                  </a:cubicBezTo>
                  <a:cubicBezTo>
                    <a:pt x="2721" y="11147"/>
                    <a:pt x="4186" y="12152"/>
                    <a:pt x="5943" y="12277"/>
                  </a:cubicBezTo>
                  <a:lnTo>
                    <a:pt x="6048" y="11022"/>
                  </a:lnTo>
                  <a:cubicBezTo>
                    <a:pt x="4709" y="10917"/>
                    <a:pt x="3621" y="10164"/>
                    <a:pt x="2805" y="8762"/>
                  </a:cubicBezTo>
                  <a:cubicBezTo>
                    <a:pt x="1445" y="6419"/>
                    <a:pt x="1382" y="3134"/>
                    <a:pt x="1968" y="1920"/>
                  </a:cubicBezTo>
                  <a:cubicBezTo>
                    <a:pt x="2072" y="1606"/>
                    <a:pt x="2323" y="1355"/>
                    <a:pt x="2658" y="1271"/>
                  </a:cubicBezTo>
                  <a:cubicBezTo>
                    <a:pt x="2738" y="1253"/>
                    <a:pt x="2822" y="1245"/>
                    <a:pt x="2908" y="1245"/>
                  </a:cubicBezTo>
                  <a:cubicBezTo>
                    <a:pt x="3734" y="1245"/>
                    <a:pt x="4830" y="1992"/>
                    <a:pt x="5190" y="2276"/>
                  </a:cubicBezTo>
                  <a:lnTo>
                    <a:pt x="5985" y="1292"/>
                  </a:lnTo>
                  <a:cubicBezTo>
                    <a:pt x="5780" y="1143"/>
                    <a:pt x="4334" y="1"/>
                    <a:pt x="2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2441863" y="1171663"/>
              <a:ext cx="150675" cy="307075"/>
            </a:xfrm>
            <a:custGeom>
              <a:avLst/>
              <a:gdLst/>
              <a:ahLst/>
              <a:cxnLst/>
              <a:rect l="l" t="t" r="r" b="b"/>
              <a:pathLst>
                <a:path w="6027" h="12283" extrusionOk="0">
                  <a:moveTo>
                    <a:pt x="3130" y="0"/>
                  </a:moveTo>
                  <a:cubicBezTo>
                    <a:pt x="1697" y="0"/>
                    <a:pt x="248" y="1149"/>
                    <a:pt x="63" y="1297"/>
                  </a:cubicBezTo>
                  <a:lnTo>
                    <a:pt x="858" y="2281"/>
                  </a:lnTo>
                  <a:cubicBezTo>
                    <a:pt x="1217" y="1978"/>
                    <a:pt x="2310" y="1250"/>
                    <a:pt x="3150" y="1250"/>
                  </a:cubicBezTo>
                  <a:cubicBezTo>
                    <a:pt x="3240" y="1250"/>
                    <a:pt x="3328" y="1258"/>
                    <a:pt x="3411" y="1276"/>
                  </a:cubicBezTo>
                  <a:cubicBezTo>
                    <a:pt x="3725" y="1360"/>
                    <a:pt x="3997" y="1611"/>
                    <a:pt x="4101" y="1904"/>
                  </a:cubicBezTo>
                  <a:cubicBezTo>
                    <a:pt x="4666" y="3139"/>
                    <a:pt x="4624" y="6424"/>
                    <a:pt x="3243" y="8767"/>
                  </a:cubicBezTo>
                  <a:cubicBezTo>
                    <a:pt x="2427" y="10169"/>
                    <a:pt x="1339" y="10922"/>
                    <a:pt x="0" y="11027"/>
                  </a:cubicBezTo>
                  <a:lnTo>
                    <a:pt x="105" y="12282"/>
                  </a:lnTo>
                  <a:cubicBezTo>
                    <a:pt x="1863" y="12157"/>
                    <a:pt x="3327" y="11173"/>
                    <a:pt x="4332" y="9395"/>
                  </a:cubicBezTo>
                  <a:cubicBezTo>
                    <a:pt x="5859" y="6800"/>
                    <a:pt x="6026" y="3076"/>
                    <a:pt x="5231" y="1381"/>
                  </a:cubicBezTo>
                  <a:cubicBezTo>
                    <a:pt x="4959" y="711"/>
                    <a:pt x="4394" y="230"/>
                    <a:pt x="3683" y="63"/>
                  </a:cubicBezTo>
                  <a:cubicBezTo>
                    <a:pt x="3501" y="20"/>
                    <a:pt x="3315" y="0"/>
                    <a:pt x="3130" y="0"/>
                  </a:cubicBezTo>
                  <a:close/>
                </a:path>
              </a:pathLst>
            </a:custGeom>
            <a:solidFill>
              <a:srgbClr val="FBE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86163" y="1128763"/>
              <a:ext cx="413250" cy="466625"/>
            </a:xfrm>
            <a:custGeom>
              <a:avLst/>
              <a:gdLst/>
              <a:ahLst/>
              <a:cxnLst/>
              <a:rect l="l" t="t" r="r" b="b"/>
              <a:pathLst>
                <a:path w="16530" h="18665" extrusionOk="0">
                  <a:moveTo>
                    <a:pt x="0" y="0"/>
                  </a:moveTo>
                  <a:cubicBezTo>
                    <a:pt x="0" y="0"/>
                    <a:pt x="2260" y="4122"/>
                    <a:pt x="1486" y="8642"/>
                  </a:cubicBezTo>
                  <a:cubicBezTo>
                    <a:pt x="712" y="13140"/>
                    <a:pt x="2114" y="18664"/>
                    <a:pt x="8286" y="18664"/>
                  </a:cubicBezTo>
                  <a:cubicBezTo>
                    <a:pt x="14438" y="18664"/>
                    <a:pt x="15839" y="13161"/>
                    <a:pt x="15065" y="8642"/>
                  </a:cubicBezTo>
                  <a:cubicBezTo>
                    <a:pt x="14291" y="4101"/>
                    <a:pt x="16530" y="0"/>
                    <a:pt x="1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74138" y="1111488"/>
              <a:ext cx="437325" cy="35075"/>
            </a:xfrm>
            <a:custGeom>
              <a:avLst/>
              <a:gdLst/>
              <a:ahLst/>
              <a:cxnLst/>
              <a:rect l="l" t="t" r="r" b="b"/>
              <a:pathLst>
                <a:path w="17493" h="1403" extrusionOk="0">
                  <a:moveTo>
                    <a:pt x="0" y="1"/>
                  </a:moveTo>
                  <a:lnTo>
                    <a:pt x="0" y="1403"/>
                  </a:lnTo>
                  <a:lnTo>
                    <a:pt x="17492" y="1403"/>
                  </a:lnTo>
                  <a:lnTo>
                    <a:pt x="17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291213" y="1589613"/>
              <a:ext cx="151200" cy="95225"/>
            </a:xfrm>
            <a:custGeom>
              <a:avLst/>
              <a:gdLst/>
              <a:ahLst/>
              <a:cxnLst/>
              <a:rect l="l" t="t" r="r" b="b"/>
              <a:pathLst>
                <a:path w="6048" h="3809" extrusionOk="0">
                  <a:moveTo>
                    <a:pt x="2030" y="0"/>
                  </a:moveTo>
                  <a:cubicBezTo>
                    <a:pt x="1381" y="167"/>
                    <a:pt x="733" y="230"/>
                    <a:pt x="63" y="230"/>
                  </a:cubicBezTo>
                  <a:lnTo>
                    <a:pt x="0" y="230"/>
                  </a:lnTo>
                  <a:lnTo>
                    <a:pt x="0" y="3808"/>
                  </a:lnTo>
                  <a:lnTo>
                    <a:pt x="6047" y="3808"/>
                  </a:lnTo>
                  <a:cubicBezTo>
                    <a:pt x="5587" y="3808"/>
                    <a:pt x="2030" y="3641"/>
                    <a:pt x="20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2291213" y="1684813"/>
              <a:ext cx="173175" cy="69075"/>
            </a:xfrm>
            <a:custGeom>
              <a:avLst/>
              <a:gdLst/>
              <a:ahLst/>
              <a:cxnLst/>
              <a:rect l="l" t="t" r="r" b="b"/>
              <a:pathLst>
                <a:path w="6927" h="2763" extrusionOk="0">
                  <a:moveTo>
                    <a:pt x="0" y="0"/>
                  </a:moveTo>
                  <a:lnTo>
                    <a:pt x="0" y="1360"/>
                  </a:lnTo>
                  <a:lnTo>
                    <a:pt x="0" y="2762"/>
                  </a:lnTo>
                  <a:lnTo>
                    <a:pt x="6926" y="2762"/>
                  </a:lnTo>
                  <a:lnTo>
                    <a:pt x="69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2291213" y="1146538"/>
              <a:ext cx="301850" cy="448850"/>
            </a:xfrm>
            <a:custGeom>
              <a:avLst/>
              <a:gdLst/>
              <a:ahLst/>
              <a:cxnLst/>
              <a:rect l="l" t="t" r="r" b="b"/>
              <a:pathLst>
                <a:path w="12074" h="17954" extrusionOk="0">
                  <a:moveTo>
                    <a:pt x="9209" y="2257"/>
                  </a:moveTo>
                  <a:cubicBezTo>
                    <a:pt x="9295" y="2257"/>
                    <a:pt x="9378" y="2265"/>
                    <a:pt x="9458" y="2281"/>
                  </a:cubicBezTo>
                  <a:cubicBezTo>
                    <a:pt x="9772" y="2365"/>
                    <a:pt x="10023" y="2616"/>
                    <a:pt x="10148" y="2930"/>
                  </a:cubicBezTo>
                  <a:cubicBezTo>
                    <a:pt x="10713" y="4144"/>
                    <a:pt x="10671" y="7408"/>
                    <a:pt x="9290" y="9772"/>
                  </a:cubicBezTo>
                  <a:cubicBezTo>
                    <a:pt x="8663" y="10839"/>
                    <a:pt x="7868" y="11551"/>
                    <a:pt x="6926" y="11843"/>
                  </a:cubicBezTo>
                  <a:cubicBezTo>
                    <a:pt x="7114" y="10546"/>
                    <a:pt x="7093" y="9228"/>
                    <a:pt x="6863" y="7931"/>
                  </a:cubicBezTo>
                  <a:cubicBezTo>
                    <a:pt x="6612" y="6361"/>
                    <a:pt x="6654" y="4771"/>
                    <a:pt x="6989" y="3223"/>
                  </a:cubicBezTo>
                  <a:cubicBezTo>
                    <a:pt x="7404" y="2902"/>
                    <a:pt x="8416" y="2257"/>
                    <a:pt x="9209" y="2257"/>
                  </a:cubicBezTo>
                  <a:close/>
                  <a:moveTo>
                    <a:pt x="0" y="1"/>
                  </a:moveTo>
                  <a:lnTo>
                    <a:pt x="0" y="17953"/>
                  </a:lnTo>
                  <a:lnTo>
                    <a:pt x="63" y="17953"/>
                  </a:lnTo>
                  <a:cubicBezTo>
                    <a:pt x="733" y="17953"/>
                    <a:pt x="1381" y="17890"/>
                    <a:pt x="2030" y="17744"/>
                  </a:cubicBezTo>
                  <a:cubicBezTo>
                    <a:pt x="4562" y="17137"/>
                    <a:pt x="5984" y="15380"/>
                    <a:pt x="6633" y="13224"/>
                  </a:cubicBezTo>
                  <a:cubicBezTo>
                    <a:pt x="8161" y="12952"/>
                    <a:pt x="9437" y="11990"/>
                    <a:pt x="10378" y="10400"/>
                  </a:cubicBezTo>
                  <a:cubicBezTo>
                    <a:pt x="11906" y="7805"/>
                    <a:pt x="12073" y="4081"/>
                    <a:pt x="11278" y="2386"/>
                  </a:cubicBezTo>
                  <a:cubicBezTo>
                    <a:pt x="11006" y="1716"/>
                    <a:pt x="10420" y="1235"/>
                    <a:pt x="9730" y="1068"/>
                  </a:cubicBezTo>
                  <a:cubicBezTo>
                    <a:pt x="9541" y="1023"/>
                    <a:pt x="9352" y="1003"/>
                    <a:pt x="9163" y="1003"/>
                  </a:cubicBezTo>
                  <a:cubicBezTo>
                    <a:pt x="8555" y="1003"/>
                    <a:pt x="7955" y="1210"/>
                    <a:pt x="7428" y="1465"/>
                  </a:cubicBezTo>
                  <a:cubicBezTo>
                    <a:pt x="7637" y="859"/>
                    <a:pt x="7826" y="356"/>
                    <a:pt x="79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2291213" y="1111488"/>
              <a:ext cx="220250" cy="35075"/>
            </a:xfrm>
            <a:custGeom>
              <a:avLst/>
              <a:gdLst/>
              <a:ahLst/>
              <a:cxnLst/>
              <a:rect l="l" t="t" r="r" b="b"/>
              <a:pathLst>
                <a:path w="8810" h="1403" extrusionOk="0">
                  <a:moveTo>
                    <a:pt x="0" y="1"/>
                  </a:moveTo>
                  <a:lnTo>
                    <a:pt x="0" y="691"/>
                  </a:lnTo>
                  <a:lnTo>
                    <a:pt x="0" y="1403"/>
                  </a:lnTo>
                  <a:lnTo>
                    <a:pt x="8809" y="1403"/>
                  </a:lnTo>
                  <a:lnTo>
                    <a:pt x="8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481" name="Google Shape;1481;p9"/>
          <p:cNvGrpSpPr/>
          <p:nvPr/>
        </p:nvGrpSpPr>
        <p:grpSpPr>
          <a:xfrm rot="1744440">
            <a:off x="88155" y="3081477"/>
            <a:ext cx="1039357" cy="632271"/>
            <a:chOff x="1737788" y="3102388"/>
            <a:chExt cx="603663" cy="367225"/>
          </a:xfrm>
        </p:grpSpPr>
        <p:grpSp>
          <p:nvGrpSpPr>
            <p:cNvPr id="1482" name="Google Shape;1482;p9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1483" name="Google Shape;1483;p9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486" name="Google Shape;1486;p9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489" name="Google Shape;1489;p9"/>
          <p:cNvGrpSpPr/>
          <p:nvPr/>
        </p:nvGrpSpPr>
        <p:grpSpPr>
          <a:xfrm rot="1279855">
            <a:off x="8865185" y="988959"/>
            <a:ext cx="1166372" cy="993536"/>
            <a:chOff x="4626188" y="1862663"/>
            <a:chExt cx="677463" cy="577075"/>
          </a:xfrm>
        </p:grpSpPr>
        <p:sp>
          <p:nvSpPr>
            <p:cNvPr id="1490" name="Google Shape;1490;p9"/>
            <p:cNvSpPr/>
            <p:nvPr/>
          </p:nvSpPr>
          <p:spPr>
            <a:xfrm>
              <a:off x="4857575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4876575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rgbClr val="68AAE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5010250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5010250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4946425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rgbClr val="218EF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5039525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5039525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4626200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4644825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rgbClr val="ED686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4778525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4778525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rgbClr val="00E1D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4715225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rgbClr val="FB21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4807800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4807800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857563" y="1903988"/>
              <a:ext cx="446075" cy="467200"/>
            </a:xfrm>
            <a:custGeom>
              <a:avLst/>
              <a:gdLst/>
              <a:ahLst/>
              <a:cxnLst/>
              <a:rect l="l" t="t" r="r" b="b"/>
              <a:pathLst>
                <a:path w="17843" h="18688" extrusionOk="0">
                  <a:moveTo>
                    <a:pt x="6777" y="0"/>
                  </a:moveTo>
                  <a:lnTo>
                    <a:pt x="6777" y="6340"/>
                  </a:lnTo>
                  <a:cubicBezTo>
                    <a:pt x="6777" y="8662"/>
                    <a:pt x="2508" y="12994"/>
                    <a:pt x="1169" y="15923"/>
                  </a:cubicBezTo>
                  <a:cubicBezTo>
                    <a:pt x="0" y="18539"/>
                    <a:pt x="2024" y="18687"/>
                    <a:pt x="2497" y="18687"/>
                  </a:cubicBezTo>
                  <a:cubicBezTo>
                    <a:pt x="2557" y="18687"/>
                    <a:pt x="2592" y="18685"/>
                    <a:pt x="2592" y="18685"/>
                  </a:cubicBezTo>
                  <a:lnTo>
                    <a:pt x="15251" y="18685"/>
                  </a:lnTo>
                  <a:cubicBezTo>
                    <a:pt x="15251" y="18685"/>
                    <a:pt x="15286" y="18687"/>
                    <a:pt x="15346" y="18687"/>
                  </a:cubicBezTo>
                  <a:cubicBezTo>
                    <a:pt x="15819" y="18687"/>
                    <a:pt x="17843" y="18539"/>
                    <a:pt x="16674" y="15923"/>
                  </a:cubicBezTo>
                  <a:cubicBezTo>
                    <a:pt x="15335" y="12994"/>
                    <a:pt x="11066" y="8662"/>
                    <a:pt x="11066" y="6340"/>
                  </a:cubicBezTo>
                  <a:lnTo>
                    <a:pt x="11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876563" y="2228813"/>
              <a:ext cx="408075" cy="132950"/>
            </a:xfrm>
            <a:custGeom>
              <a:avLst/>
              <a:gdLst/>
              <a:ahLst/>
              <a:cxnLst/>
              <a:rect l="l" t="t" r="r" b="b"/>
              <a:pathLst>
                <a:path w="16323" h="5318" extrusionOk="0">
                  <a:moveTo>
                    <a:pt x="2795" y="1"/>
                  </a:moveTo>
                  <a:cubicBezTo>
                    <a:pt x="2146" y="879"/>
                    <a:pt x="1560" y="1821"/>
                    <a:pt x="1079" y="2804"/>
                  </a:cubicBezTo>
                  <a:cubicBezTo>
                    <a:pt x="0" y="5185"/>
                    <a:pt x="1864" y="5317"/>
                    <a:pt x="2292" y="5317"/>
                  </a:cubicBezTo>
                  <a:cubicBezTo>
                    <a:pt x="2345" y="5317"/>
                    <a:pt x="2376" y="5315"/>
                    <a:pt x="2376" y="5315"/>
                  </a:cubicBezTo>
                  <a:lnTo>
                    <a:pt x="13947" y="5315"/>
                  </a:lnTo>
                  <a:cubicBezTo>
                    <a:pt x="13947" y="5315"/>
                    <a:pt x="13978" y="5317"/>
                    <a:pt x="14031" y="5317"/>
                  </a:cubicBezTo>
                  <a:cubicBezTo>
                    <a:pt x="14459" y="5317"/>
                    <a:pt x="16323" y="5185"/>
                    <a:pt x="15244" y="2804"/>
                  </a:cubicBezTo>
                  <a:cubicBezTo>
                    <a:pt x="14763" y="1821"/>
                    <a:pt x="14177" y="879"/>
                    <a:pt x="135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5010238" y="1862663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56" y="0"/>
                  </a:moveTo>
                  <a:cubicBezTo>
                    <a:pt x="168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8" y="1653"/>
                    <a:pt x="356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5010238" y="1888288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8" y="628"/>
                    <a:pt x="356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946413" y="2212613"/>
              <a:ext cx="267850" cy="32450"/>
            </a:xfrm>
            <a:custGeom>
              <a:avLst/>
              <a:gdLst/>
              <a:ahLst/>
              <a:cxnLst/>
              <a:rect l="l" t="t" r="r" b="b"/>
              <a:pathLst>
                <a:path w="10714" h="1298" extrusionOk="0">
                  <a:moveTo>
                    <a:pt x="5357" y="0"/>
                  </a:moveTo>
                  <a:cubicBezTo>
                    <a:pt x="2407" y="0"/>
                    <a:pt x="1" y="293"/>
                    <a:pt x="1" y="649"/>
                  </a:cubicBezTo>
                  <a:cubicBezTo>
                    <a:pt x="1" y="1004"/>
                    <a:pt x="2407" y="1297"/>
                    <a:pt x="5357" y="1297"/>
                  </a:cubicBezTo>
                  <a:cubicBezTo>
                    <a:pt x="8307" y="1297"/>
                    <a:pt x="10713" y="1004"/>
                    <a:pt x="10713" y="649"/>
                  </a:cubicBezTo>
                  <a:cubicBezTo>
                    <a:pt x="10713" y="293"/>
                    <a:pt x="8307" y="0"/>
                    <a:pt x="5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5039513" y="1956813"/>
              <a:ext cx="14675" cy="109350"/>
            </a:xfrm>
            <a:custGeom>
              <a:avLst/>
              <a:gdLst/>
              <a:ahLst/>
              <a:cxnLst/>
              <a:rect l="l" t="t" r="r" b="b"/>
              <a:pathLst>
                <a:path w="587" h="4374" extrusionOk="0">
                  <a:moveTo>
                    <a:pt x="294" y="0"/>
                  </a:moveTo>
                  <a:cubicBezTo>
                    <a:pt x="127" y="0"/>
                    <a:pt x="1" y="147"/>
                    <a:pt x="1" y="293"/>
                  </a:cubicBezTo>
                  <a:lnTo>
                    <a:pt x="1" y="4080"/>
                  </a:lnTo>
                  <a:cubicBezTo>
                    <a:pt x="1" y="4248"/>
                    <a:pt x="127" y="4373"/>
                    <a:pt x="294" y="4373"/>
                  </a:cubicBezTo>
                  <a:cubicBezTo>
                    <a:pt x="440" y="4373"/>
                    <a:pt x="587" y="4248"/>
                    <a:pt x="587" y="4080"/>
                  </a:cubicBezTo>
                  <a:lnTo>
                    <a:pt x="587" y="293"/>
                  </a:lnTo>
                  <a:cubicBezTo>
                    <a:pt x="587" y="147"/>
                    <a:pt x="440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5039513" y="191338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27" y="1"/>
                    <a:pt x="1" y="147"/>
                    <a:pt x="1" y="294"/>
                  </a:cubicBezTo>
                  <a:lnTo>
                    <a:pt x="1" y="524"/>
                  </a:lnTo>
                  <a:cubicBezTo>
                    <a:pt x="1" y="691"/>
                    <a:pt x="127" y="817"/>
                    <a:pt x="294" y="817"/>
                  </a:cubicBezTo>
                  <a:cubicBezTo>
                    <a:pt x="440" y="817"/>
                    <a:pt x="587" y="691"/>
                    <a:pt x="587" y="524"/>
                  </a:cubicBezTo>
                  <a:lnTo>
                    <a:pt x="587" y="294"/>
                  </a:lnTo>
                  <a:cubicBezTo>
                    <a:pt x="566" y="147"/>
                    <a:pt x="440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4626188" y="1972513"/>
              <a:ext cx="445825" cy="467225"/>
            </a:xfrm>
            <a:custGeom>
              <a:avLst/>
              <a:gdLst/>
              <a:ahLst/>
              <a:cxnLst/>
              <a:rect l="l" t="t" r="r" b="b"/>
              <a:pathLst>
                <a:path w="17833" h="18689" extrusionOk="0">
                  <a:moveTo>
                    <a:pt x="6763" y="0"/>
                  </a:moveTo>
                  <a:lnTo>
                    <a:pt x="6763" y="6361"/>
                  </a:lnTo>
                  <a:cubicBezTo>
                    <a:pt x="6763" y="8662"/>
                    <a:pt x="2494" y="12994"/>
                    <a:pt x="1155" y="15944"/>
                  </a:cubicBezTo>
                  <a:cubicBezTo>
                    <a:pt x="1" y="18528"/>
                    <a:pt x="1960" y="18688"/>
                    <a:pt x="2464" y="18688"/>
                  </a:cubicBezTo>
                  <a:cubicBezTo>
                    <a:pt x="2536" y="18688"/>
                    <a:pt x="2578" y="18685"/>
                    <a:pt x="2578" y="18685"/>
                  </a:cubicBezTo>
                  <a:lnTo>
                    <a:pt x="15258" y="18685"/>
                  </a:lnTo>
                  <a:cubicBezTo>
                    <a:pt x="15258" y="18685"/>
                    <a:pt x="15300" y="18688"/>
                    <a:pt x="15371" y="18688"/>
                  </a:cubicBezTo>
                  <a:cubicBezTo>
                    <a:pt x="15876" y="18688"/>
                    <a:pt x="17832" y="18528"/>
                    <a:pt x="16660" y="15944"/>
                  </a:cubicBezTo>
                  <a:cubicBezTo>
                    <a:pt x="15341" y="12994"/>
                    <a:pt x="11073" y="8662"/>
                    <a:pt x="11073" y="6361"/>
                  </a:cubicBezTo>
                  <a:lnTo>
                    <a:pt x="11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4644813" y="2297863"/>
              <a:ext cx="408650" cy="132950"/>
            </a:xfrm>
            <a:custGeom>
              <a:avLst/>
              <a:gdLst/>
              <a:ahLst/>
              <a:cxnLst/>
              <a:rect l="l" t="t" r="r" b="b"/>
              <a:pathLst>
                <a:path w="16346" h="5318" extrusionOk="0">
                  <a:moveTo>
                    <a:pt x="2816" y="1"/>
                  </a:moveTo>
                  <a:cubicBezTo>
                    <a:pt x="2147" y="879"/>
                    <a:pt x="1582" y="1800"/>
                    <a:pt x="1080" y="2783"/>
                  </a:cubicBezTo>
                  <a:cubicBezTo>
                    <a:pt x="0" y="5185"/>
                    <a:pt x="1885" y="5317"/>
                    <a:pt x="2314" y="5317"/>
                  </a:cubicBezTo>
                  <a:cubicBezTo>
                    <a:pt x="2367" y="5317"/>
                    <a:pt x="2398" y="5315"/>
                    <a:pt x="2398" y="5315"/>
                  </a:cubicBezTo>
                  <a:lnTo>
                    <a:pt x="13948" y="5315"/>
                  </a:lnTo>
                  <a:cubicBezTo>
                    <a:pt x="13948" y="5315"/>
                    <a:pt x="13979" y="5317"/>
                    <a:pt x="14032" y="5317"/>
                  </a:cubicBezTo>
                  <a:cubicBezTo>
                    <a:pt x="14461" y="5317"/>
                    <a:pt x="16346" y="5185"/>
                    <a:pt x="15266" y="2783"/>
                  </a:cubicBezTo>
                  <a:cubicBezTo>
                    <a:pt x="14764" y="1800"/>
                    <a:pt x="14178" y="858"/>
                    <a:pt x="13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4778513" y="1931188"/>
              <a:ext cx="140725" cy="41350"/>
            </a:xfrm>
            <a:custGeom>
              <a:avLst/>
              <a:gdLst/>
              <a:ahLst/>
              <a:cxnLst/>
              <a:rect l="l" t="t" r="r" b="b"/>
              <a:pathLst>
                <a:path w="5629" h="1654" extrusionOk="0">
                  <a:moveTo>
                    <a:pt x="377" y="0"/>
                  </a:moveTo>
                  <a:cubicBezTo>
                    <a:pt x="167" y="0"/>
                    <a:pt x="0" y="168"/>
                    <a:pt x="0" y="377"/>
                  </a:cubicBezTo>
                  <a:lnTo>
                    <a:pt x="0" y="1276"/>
                  </a:lnTo>
                  <a:cubicBezTo>
                    <a:pt x="0" y="1486"/>
                    <a:pt x="167" y="1653"/>
                    <a:pt x="377" y="1653"/>
                  </a:cubicBezTo>
                  <a:lnTo>
                    <a:pt x="5252" y="1653"/>
                  </a:lnTo>
                  <a:cubicBezTo>
                    <a:pt x="5461" y="1653"/>
                    <a:pt x="5629" y="1486"/>
                    <a:pt x="5629" y="1276"/>
                  </a:cubicBezTo>
                  <a:lnTo>
                    <a:pt x="5629" y="377"/>
                  </a:lnTo>
                  <a:cubicBezTo>
                    <a:pt x="5629" y="168"/>
                    <a:pt x="5461" y="0"/>
                    <a:pt x="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4778513" y="1956813"/>
              <a:ext cx="140725" cy="15725"/>
            </a:xfrm>
            <a:custGeom>
              <a:avLst/>
              <a:gdLst/>
              <a:ahLst/>
              <a:cxnLst/>
              <a:rect l="l" t="t" r="r" b="b"/>
              <a:pathLst>
                <a:path w="5629" h="629" extrusionOk="0">
                  <a:moveTo>
                    <a:pt x="0" y="0"/>
                  </a:moveTo>
                  <a:lnTo>
                    <a:pt x="0" y="251"/>
                  </a:lnTo>
                  <a:cubicBezTo>
                    <a:pt x="0" y="461"/>
                    <a:pt x="167" y="628"/>
                    <a:pt x="377" y="628"/>
                  </a:cubicBezTo>
                  <a:lnTo>
                    <a:pt x="5252" y="628"/>
                  </a:lnTo>
                  <a:cubicBezTo>
                    <a:pt x="5461" y="628"/>
                    <a:pt x="5629" y="461"/>
                    <a:pt x="5629" y="251"/>
                  </a:cubicBezTo>
                  <a:lnTo>
                    <a:pt x="5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4715213" y="2281638"/>
              <a:ext cx="267325" cy="31950"/>
            </a:xfrm>
            <a:custGeom>
              <a:avLst/>
              <a:gdLst/>
              <a:ahLst/>
              <a:cxnLst/>
              <a:rect l="l" t="t" r="r" b="b"/>
              <a:pathLst>
                <a:path w="10693" h="1278" extrusionOk="0">
                  <a:moveTo>
                    <a:pt x="5357" y="1"/>
                  </a:moveTo>
                  <a:cubicBezTo>
                    <a:pt x="2386" y="1"/>
                    <a:pt x="0" y="273"/>
                    <a:pt x="0" y="650"/>
                  </a:cubicBezTo>
                  <a:cubicBezTo>
                    <a:pt x="0" y="1005"/>
                    <a:pt x="2386" y="1277"/>
                    <a:pt x="5357" y="1277"/>
                  </a:cubicBezTo>
                  <a:cubicBezTo>
                    <a:pt x="8307" y="1277"/>
                    <a:pt x="10692" y="1005"/>
                    <a:pt x="10692" y="650"/>
                  </a:cubicBezTo>
                  <a:cubicBezTo>
                    <a:pt x="10692" y="273"/>
                    <a:pt x="8307" y="1"/>
                    <a:pt x="53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4807788" y="2025863"/>
              <a:ext cx="14675" cy="108825"/>
            </a:xfrm>
            <a:custGeom>
              <a:avLst/>
              <a:gdLst/>
              <a:ahLst/>
              <a:cxnLst/>
              <a:rect l="l" t="t" r="r" b="b"/>
              <a:pathLst>
                <a:path w="587" h="4353" extrusionOk="0">
                  <a:moveTo>
                    <a:pt x="294" y="0"/>
                  </a:moveTo>
                  <a:cubicBezTo>
                    <a:pt x="147" y="0"/>
                    <a:pt x="1" y="126"/>
                    <a:pt x="1" y="293"/>
                  </a:cubicBezTo>
                  <a:lnTo>
                    <a:pt x="1" y="4059"/>
                  </a:lnTo>
                  <a:cubicBezTo>
                    <a:pt x="1" y="4227"/>
                    <a:pt x="147" y="4352"/>
                    <a:pt x="294" y="4352"/>
                  </a:cubicBezTo>
                  <a:cubicBezTo>
                    <a:pt x="461" y="4352"/>
                    <a:pt x="587" y="4227"/>
                    <a:pt x="587" y="4059"/>
                  </a:cubicBezTo>
                  <a:lnTo>
                    <a:pt x="587" y="293"/>
                  </a:lnTo>
                  <a:cubicBezTo>
                    <a:pt x="587" y="126"/>
                    <a:pt x="461" y="0"/>
                    <a:pt x="294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4807788" y="1982438"/>
              <a:ext cx="14675" cy="20425"/>
            </a:xfrm>
            <a:custGeom>
              <a:avLst/>
              <a:gdLst/>
              <a:ahLst/>
              <a:cxnLst/>
              <a:rect l="l" t="t" r="r" b="b"/>
              <a:pathLst>
                <a:path w="587" h="817" extrusionOk="0">
                  <a:moveTo>
                    <a:pt x="294" y="1"/>
                  </a:moveTo>
                  <a:cubicBezTo>
                    <a:pt x="147" y="1"/>
                    <a:pt x="1" y="126"/>
                    <a:pt x="1" y="294"/>
                  </a:cubicBezTo>
                  <a:lnTo>
                    <a:pt x="1" y="524"/>
                  </a:lnTo>
                  <a:cubicBezTo>
                    <a:pt x="1" y="670"/>
                    <a:pt x="147" y="817"/>
                    <a:pt x="294" y="817"/>
                  </a:cubicBezTo>
                  <a:cubicBezTo>
                    <a:pt x="461" y="817"/>
                    <a:pt x="587" y="670"/>
                    <a:pt x="587" y="524"/>
                  </a:cubicBezTo>
                  <a:lnTo>
                    <a:pt x="587" y="294"/>
                  </a:lnTo>
                  <a:cubicBezTo>
                    <a:pt x="587" y="126"/>
                    <a:pt x="461" y="1"/>
                    <a:pt x="294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18" name="Google Shape;1518;p9"/>
          <p:cNvGrpSpPr/>
          <p:nvPr/>
        </p:nvGrpSpPr>
        <p:grpSpPr>
          <a:xfrm rot="-4924618">
            <a:off x="5031555" y="5427139"/>
            <a:ext cx="763799" cy="1120399"/>
            <a:chOff x="1713713" y="4972438"/>
            <a:chExt cx="443613" cy="650725"/>
          </a:xfrm>
        </p:grpSpPr>
        <p:sp>
          <p:nvSpPr>
            <p:cNvPr id="1519" name="Google Shape;1519;p9"/>
            <p:cNvSpPr/>
            <p:nvPr/>
          </p:nvSpPr>
          <p:spPr>
            <a:xfrm>
              <a:off x="1922975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1924000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1713725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1772850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1813650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rgbClr val="FFF0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1857050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1922963" y="5313488"/>
              <a:ext cx="127125" cy="99925"/>
            </a:xfrm>
            <a:custGeom>
              <a:avLst/>
              <a:gdLst/>
              <a:ahLst/>
              <a:cxnLst/>
              <a:rect l="l" t="t" r="r" b="b"/>
              <a:pathLst>
                <a:path w="5085" h="3997" extrusionOk="0">
                  <a:moveTo>
                    <a:pt x="942" y="0"/>
                  </a:moveTo>
                  <a:lnTo>
                    <a:pt x="0" y="1674"/>
                  </a:lnTo>
                  <a:lnTo>
                    <a:pt x="4164" y="3997"/>
                  </a:lnTo>
                  <a:lnTo>
                    <a:pt x="4101" y="2867"/>
                  </a:lnTo>
                  <a:lnTo>
                    <a:pt x="5085" y="2323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1923988" y="5319238"/>
              <a:ext cx="65425" cy="125050"/>
            </a:xfrm>
            <a:custGeom>
              <a:avLst/>
              <a:gdLst/>
              <a:ahLst/>
              <a:cxnLst/>
              <a:rect l="l" t="t" r="r" b="b"/>
              <a:pathLst>
                <a:path w="2617" h="5002" extrusionOk="0">
                  <a:moveTo>
                    <a:pt x="1905" y="0"/>
                  </a:moveTo>
                  <a:lnTo>
                    <a:pt x="1" y="293"/>
                  </a:lnTo>
                  <a:lnTo>
                    <a:pt x="712" y="5001"/>
                  </a:lnTo>
                  <a:lnTo>
                    <a:pt x="1570" y="4269"/>
                  </a:lnTo>
                  <a:lnTo>
                    <a:pt x="2616" y="4708"/>
                  </a:lnTo>
                  <a:lnTo>
                    <a:pt x="2616" y="47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1713713" y="4972438"/>
              <a:ext cx="443600" cy="650725"/>
            </a:xfrm>
            <a:custGeom>
              <a:avLst/>
              <a:gdLst/>
              <a:ahLst/>
              <a:cxnLst/>
              <a:rect l="l" t="t" r="r" b="b"/>
              <a:pathLst>
                <a:path w="17744" h="26029" extrusionOk="0">
                  <a:moveTo>
                    <a:pt x="13015" y="0"/>
                  </a:moveTo>
                  <a:lnTo>
                    <a:pt x="1" y="23393"/>
                  </a:lnTo>
                  <a:cubicBezTo>
                    <a:pt x="670" y="25757"/>
                    <a:pt x="4750" y="26029"/>
                    <a:pt x="4750" y="26029"/>
                  </a:cubicBezTo>
                  <a:lnTo>
                    <a:pt x="17744" y="2636"/>
                  </a:lnTo>
                  <a:cubicBezTo>
                    <a:pt x="17200" y="837"/>
                    <a:pt x="13015" y="0"/>
                    <a:pt x="130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1772838" y="4997538"/>
              <a:ext cx="384475" cy="625625"/>
            </a:xfrm>
            <a:custGeom>
              <a:avLst/>
              <a:gdLst/>
              <a:ahLst/>
              <a:cxnLst/>
              <a:rect l="l" t="t" r="r" b="b"/>
              <a:pathLst>
                <a:path w="15379" h="25025" extrusionOk="0">
                  <a:moveTo>
                    <a:pt x="13621" y="0"/>
                  </a:moveTo>
                  <a:lnTo>
                    <a:pt x="0" y="24502"/>
                  </a:lnTo>
                  <a:cubicBezTo>
                    <a:pt x="774" y="24774"/>
                    <a:pt x="1569" y="24941"/>
                    <a:pt x="2385" y="25025"/>
                  </a:cubicBezTo>
                  <a:lnTo>
                    <a:pt x="15379" y="1632"/>
                  </a:lnTo>
                  <a:cubicBezTo>
                    <a:pt x="15170" y="963"/>
                    <a:pt x="14458" y="419"/>
                    <a:pt x="13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1813638" y="5021588"/>
              <a:ext cx="343675" cy="601575"/>
            </a:xfrm>
            <a:custGeom>
              <a:avLst/>
              <a:gdLst/>
              <a:ahLst/>
              <a:cxnLst/>
              <a:rect l="l" t="t" r="r" b="b"/>
              <a:pathLst>
                <a:path w="13747" h="24063" extrusionOk="0">
                  <a:moveTo>
                    <a:pt x="13349" y="1"/>
                  </a:moveTo>
                  <a:lnTo>
                    <a:pt x="0" y="23958"/>
                  </a:lnTo>
                  <a:cubicBezTo>
                    <a:pt x="439" y="24042"/>
                    <a:pt x="732" y="24063"/>
                    <a:pt x="732" y="24063"/>
                  </a:cubicBezTo>
                  <a:lnTo>
                    <a:pt x="13747" y="670"/>
                  </a:lnTo>
                  <a:cubicBezTo>
                    <a:pt x="13663" y="419"/>
                    <a:pt x="13517" y="189"/>
                    <a:pt x="133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1857038" y="5254513"/>
              <a:ext cx="148600" cy="111300"/>
            </a:xfrm>
            <a:custGeom>
              <a:avLst/>
              <a:gdLst/>
              <a:ahLst/>
              <a:cxnLst/>
              <a:rect l="l" t="t" r="r" b="b"/>
              <a:pathLst>
                <a:path w="5944" h="4452" extrusionOk="0">
                  <a:moveTo>
                    <a:pt x="1" y="1814"/>
                  </a:moveTo>
                  <a:cubicBezTo>
                    <a:pt x="1" y="1815"/>
                    <a:pt x="1" y="1815"/>
                    <a:pt x="1" y="1815"/>
                  </a:cubicBezTo>
                  <a:lnTo>
                    <a:pt x="1" y="1814"/>
                  </a:lnTo>
                  <a:close/>
                  <a:moveTo>
                    <a:pt x="1220" y="1"/>
                  </a:moveTo>
                  <a:cubicBezTo>
                    <a:pt x="1006" y="1"/>
                    <a:pt x="963" y="79"/>
                    <a:pt x="963" y="79"/>
                  </a:cubicBezTo>
                  <a:lnTo>
                    <a:pt x="1" y="1814"/>
                  </a:lnTo>
                  <a:lnTo>
                    <a:pt x="1" y="1814"/>
                  </a:lnTo>
                  <a:cubicBezTo>
                    <a:pt x="6" y="1807"/>
                    <a:pt x="52" y="1737"/>
                    <a:pt x="251" y="1737"/>
                  </a:cubicBezTo>
                  <a:cubicBezTo>
                    <a:pt x="554" y="1737"/>
                    <a:pt x="1212" y="1897"/>
                    <a:pt x="2616" y="2673"/>
                  </a:cubicBezTo>
                  <a:cubicBezTo>
                    <a:pt x="4981" y="3991"/>
                    <a:pt x="4729" y="4452"/>
                    <a:pt x="4729" y="4452"/>
                  </a:cubicBezTo>
                  <a:lnTo>
                    <a:pt x="5692" y="2715"/>
                  </a:lnTo>
                  <a:cubicBezTo>
                    <a:pt x="5692" y="2715"/>
                    <a:pt x="5943" y="2255"/>
                    <a:pt x="3579" y="936"/>
                  </a:cubicBezTo>
                  <a:cubicBezTo>
                    <a:pt x="2187" y="160"/>
                    <a:pt x="1527" y="1"/>
                    <a:pt x="1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31" name="Google Shape;1531;p9"/>
          <p:cNvGrpSpPr/>
          <p:nvPr/>
        </p:nvGrpSpPr>
        <p:grpSpPr>
          <a:xfrm rot="-1266112">
            <a:off x="8714141" y="5232360"/>
            <a:ext cx="1307756" cy="1105131"/>
            <a:chOff x="4750788" y="4200338"/>
            <a:chExt cx="759563" cy="641875"/>
          </a:xfrm>
        </p:grpSpPr>
        <p:sp>
          <p:nvSpPr>
            <p:cNvPr id="1532" name="Google Shape;1532;p9"/>
            <p:cNvSpPr/>
            <p:nvPr/>
          </p:nvSpPr>
          <p:spPr>
            <a:xfrm>
              <a:off x="4750800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rgbClr val="7C4C2E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3" name="Google Shape;1533;p9"/>
            <p:cNvSpPr/>
            <p:nvPr/>
          </p:nvSpPr>
          <p:spPr>
            <a:xfrm>
              <a:off x="4787925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rgbClr val="FFFEE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4" name="Google Shape;1534;p9"/>
            <p:cNvSpPr/>
            <p:nvPr/>
          </p:nvSpPr>
          <p:spPr>
            <a:xfrm>
              <a:off x="4815650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4815650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4981475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rgbClr val="FFE3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5137350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5137350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5137350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5137350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5137350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5137350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5137350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5137350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5137350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5137350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5137350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5137350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rgbClr val="F0C6B8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49" name="Google Shape;1549;p9"/>
            <p:cNvSpPr/>
            <p:nvPr/>
          </p:nvSpPr>
          <p:spPr>
            <a:xfrm>
              <a:off x="4750788" y="4200338"/>
              <a:ext cx="759550" cy="641875"/>
            </a:xfrm>
            <a:custGeom>
              <a:avLst/>
              <a:gdLst/>
              <a:ahLst/>
              <a:cxnLst/>
              <a:rect l="l" t="t" r="r" b="b"/>
              <a:pathLst>
                <a:path w="30382" h="25675" extrusionOk="0">
                  <a:moveTo>
                    <a:pt x="377" y="1"/>
                  </a:moveTo>
                  <a:cubicBezTo>
                    <a:pt x="168" y="1"/>
                    <a:pt x="0" y="189"/>
                    <a:pt x="0" y="398"/>
                  </a:cubicBezTo>
                  <a:lnTo>
                    <a:pt x="0" y="19941"/>
                  </a:lnTo>
                  <a:cubicBezTo>
                    <a:pt x="0" y="20150"/>
                    <a:pt x="168" y="20318"/>
                    <a:pt x="377" y="20318"/>
                  </a:cubicBezTo>
                  <a:lnTo>
                    <a:pt x="12031" y="20318"/>
                  </a:lnTo>
                  <a:lnTo>
                    <a:pt x="8642" y="25674"/>
                  </a:lnTo>
                  <a:lnTo>
                    <a:pt x="22263" y="25674"/>
                  </a:lnTo>
                  <a:lnTo>
                    <a:pt x="18873" y="20318"/>
                  </a:lnTo>
                  <a:lnTo>
                    <a:pt x="30005" y="20318"/>
                  </a:lnTo>
                  <a:cubicBezTo>
                    <a:pt x="30214" y="20318"/>
                    <a:pt x="30381" y="20150"/>
                    <a:pt x="30381" y="19941"/>
                  </a:cubicBezTo>
                  <a:lnTo>
                    <a:pt x="30381" y="398"/>
                  </a:lnTo>
                  <a:cubicBezTo>
                    <a:pt x="30381" y="189"/>
                    <a:pt x="30214" y="22"/>
                    <a:pt x="30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0" name="Google Shape;1550;p9"/>
            <p:cNvSpPr/>
            <p:nvPr/>
          </p:nvSpPr>
          <p:spPr>
            <a:xfrm>
              <a:off x="4787913" y="4234863"/>
              <a:ext cx="685800" cy="438900"/>
            </a:xfrm>
            <a:custGeom>
              <a:avLst/>
              <a:gdLst/>
              <a:ahLst/>
              <a:cxnLst/>
              <a:rect l="l" t="t" r="r" b="b"/>
              <a:pathLst>
                <a:path w="27432" h="17556" extrusionOk="0">
                  <a:moveTo>
                    <a:pt x="1" y="1"/>
                  </a:moveTo>
                  <a:lnTo>
                    <a:pt x="1" y="17556"/>
                  </a:lnTo>
                  <a:lnTo>
                    <a:pt x="27432" y="17556"/>
                  </a:lnTo>
                  <a:lnTo>
                    <a:pt x="274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1" name="Google Shape;1551;p9"/>
            <p:cNvSpPr/>
            <p:nvPr/>
          </p:nvSpPr>
          <p:spPr>
            <a:xfrm>
              <a:off x="4815638" y="4254213"/>
              <a:ext cx="299750" cy="203525"/>
            </a:xfrm>
            <a:custGeom>
              <a:avLst/>
              <a:gdLst/>
              <a:ahLst/>
              <a:cxnLst/>
              <a:rect l="l" t="t" r="r" b="b"/>
              <a:pathLst>
                <a:path w="11990" h="8141" extrusionOk="0">
                  <a:moveTo>
                    <a:pt x="1" y="1"/>
                  </a:moveTo>
                  <a:lnTo>
                    <a:pt x="1" y="8140"/>
                  </a:lnTo>
                  <a:lnTo>
                    <a:pt x="11990" y="8140"/>
                  </a:lnTo>
                  <a:lnTo>
                    <a:pt x="119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2" name="Google Shape;1552;p9"/>
            <p:cNvSpPr/>
            <p:nvPr/>
          </p:nvSpPr>
          <p:spPr>
            <a:xfrm>
              <a:off x="4815638" y="4478638"/>
              <a:ext cx="133425" cy="176300"/>
            </a:xfrm>
            <a:custGeom>
              <a:avLst/>
              <a:gdLst/>
              <a:ahLst/>
              <a:cxnLst/>
              <a:rect l="l" t="t" r="r" b="b"/>
              <a:pathLst>
                <a:path w="5337" h="7052" extrusionOk="0">
                  <a:moveTo>
                    <a:pt x="1" y="0"/>
                  </a:moveTo>
                  <a:lnTo>
                    <a:pt x="1" y="7051"/>
                  </a:lnTo>
                  <a:lnTo>
                    <a:pt x="5336" y="7051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3" name="Google Shape;1553;p9"/>
            <p:cNvSpPr/>
            <p:nvPr/>
          </p:nvSpPr>
          <p:spPr>
            <a:xfrm>
              <a:off x="4981463" y="4478638"/>
              <a:ext cx="133925" cy="176300"/>
            </a:xfrm>
            <a:custGeom>
              <a:avLst/>
              <a:gdLst/>
              <a:ahLst/>
              <a:cxnLst/>
              <a:rect l="l" t="t" r="r" b="b"/>
              <a:pathLst>
                <a:path w="5357" h="7052" extrusionOk="0">
                  <a:moveTo>
                    <a:pt x="0" y="0"/>
                  </a:moveTo>
                  <a:lnTo>
                    <a:pt x="0" y="7051"/>
                  </a:lnTo>
                  <a:lnTo>
                    <a:pt x="5357" y="7051"/>
                  </a:lnTo>
                  <a:lnTo>
                    <a:pt x="53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4" name="Google Shape;1554;p9"/>
            <p:cNvSpPr/>
            <p:nvPr/>
          </p:nvSpPr>
          <p:spPr>
            <a:xfrm>
              <a:off x="5137338" y="4254213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1"/>
                  </a:moveTo>
                  <a:lnTo>
                    <a:pt x="1" y="315"/>
                  </a:lnTo>
                  <a:lnTo>
                    <a:pt x="12346" y="31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5" name="Google Shape;1555;p9"/>
            <p:cNvSpPr/>
            <p:nvPr/>
          </p:nvSpPr>
          <p:spPr>
            <a:xfrm>
              <a:off x="5137338" y="42897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5137338" y="43253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5137338" y="43609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5137338" y="4397038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5137338" y="443258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5137338" y="44681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5137338" y="45037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0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5137338" y="4539838"/>
              <a:ext cx="308650" cy="7875"/>
            </a:xfrm>
            <a:custGeom>
              <a:avLst/>
              <a:gdLst/>
              <a:ahLst/>
              <a:cxnLst/>
              <a:rect l="l" t="t" r="r" b="b"/>
              <a:pathLst>
                <a:path w="12346" h="315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5137338" y="4575413"/>
              <a:ext cx="308650" cy="7850"/>
            </a:xfrm>
            <a:custGeom>
              <a:avLst/>
              <a:gdLst/>
              <a:ahLst/>
              <a:cxnLst/>
              <a:rect l="l" t="t" r="r" b="b"/>
              <a:pathLst>
                <a:path w="12346" h="314" extrusionOk="0">
                  <a:moveTo>
                    <a:pt x="1" y="0"/>
                  </a:moveTo>
                  <a:lnTo>
                    <a:pt x="1" y="314"/>
                  </a:lnTo>
                  <a:lnTo>
                    <a:pt x="12346" y="314"/>
                  </a:lnTo>
                  <a:lnTo>
                    <a:pt x="12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5137338" y="4610963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6"/>
                  </a:lnTo>
                  <a:lnTo>
                    <a:pt x="12346" y="336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5" name="Google Shape;1565;p9"/>
            <p:cNvSpPr/>
            <p:nvPr/>
          </p:nvSpPr>
          <p:spPr>
            <a:xfrm>
              <a:off x="5137338" y="4646538"/>
              <a:ext cx="308650" cy="8400"/>
            </a:xfrm>
            <a:custGeom>
              <a:avLst/>
              <a:gdLst/>
              <a:ahLst/>
              <a:cxnLst/>
              <a:rect l="l" t="t" r="r" b="b"/>
              <a:pathLst>
                <a:path w="12346" h="336" extrusionOk="0">
                  <a:moveTo>
                    <a:pt x="1" y="1"/>
                  </a:moveTo>
                  <a:lnTo>
                    <a:pt x="1" y="335"/>
                  </a:lnTo>
                  <a:lnTo>
                    <a:pt x="12346" y="335"/>
                  </a:lnTo>
                  <a:lnTo>
                    <a:pt x="12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566" name="Google Shape;1566;p9"/>
          <p:cNvGrpSpPr/>
          <p:nvPr/>
        </p:nvGrpSpPr>
        <p:grpSpPr>
          <a:xfrm rot="-7957323">
            <a:off x="1096504" y="215031"/>
            <a:ext cx="728003" cy="1524437"/>
            <a:chOff x="724161" y="2710893"/>
            <a:chExt cx="281035" cy="588445"/>
          </a:xfrm>
        </p:grpSpPr>
        <p:sp>
          <p:nvSpPr>
            <p:cNvPr id="1567" name="Google Shape;1567;p9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2" name="Google Shape;1572;p9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3" name="Google Shape;1573;p9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6" name="Google Shape;1596;p9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7" name="Google Shape;1597;p9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598" name="Google Shape;1598;p9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72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0"/>
          <p:cNvSpPr txBox="1">
            <a:spLocks noGrp="1"/>
          </p:cNvSpPr>
          <p:nvPr>
            <p:ph type="body" idx="1"/>
          </p:nvPr>
        </p:nvSpPr>
        <p:spPr>
          <a:xfrm>
            <a:off x="3090000" y="460167"/>
            <a:ext cx="6012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bster"/>
              <a:buNone/>
              <a:defRPr sz="32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1601" name="Google Shape;1601;p10"/>
          <p:cNvGrpSpPr/>
          <p:nvPr/>
        </p:nvGrpSpPr>
        <p:grpSpPr>
          <a:xfrm rot="-771855">
            <a:off x="550267" y="5585372"/>
            <a:ext cx="858356" cy="897117"/>
            <a:chOff x="3586913" y="4050713"/>
            <a:chExt cx="498538" cy="521050"/>
          </a:xfrm>
        </p:grpSpPr>
        <p:sp>
          <p:nvSpPr>
            <p:cNvPr id="1602" name="Google Shape;1602;p10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616" name="Google Shape;1616;p10"/>
          <p:cNvGrpSpPr/>
          <p:nvPr/>
        </p:nvGrpSpPr>
        <p:grpSpPr>
          <a:xfrm rot="2216507">
            <a:off x="10540169" y="5731444"/>
            <a:ext cx="1403279" cy="1155965"/>
            <a:chOff x="4399263" y="2810788"/>
            <a:chExt cx="815013" cy="671375"/>
          </a:xfrm>
        </p:grpSpPr>
        <p:sp>
          <p:nvSpPr>
            <p:cNvPr id="1617" name="Google Shape;1617;p10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7" name="Google Shape;1647;p10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8" name="Google Shape;1648;p10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3" name="Google Shape;1663;p10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4" name="Google Shape;1664;p10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5" name="Google Shape;1665;p10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6" name="Google Shape;1666;p10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7" name="Google Shape;1667;p10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8" name="Google Shape;1668;p10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69" name="Google Shape;1669;p10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0" name="Google Shape;1670;p10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1" name="Google Shape;1671;p10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2" name="Google Shape;1672;p10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3" name="Google Shape;1673;p10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4" name="Google Shape;1674;p10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5" name="Google Shape;1675;p10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6" name="Google Shape;1676;p10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7" name="Google Shape;1677;p10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8" name="Google Shape;1678;p10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79" name="Google Shape;1679;p10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0" name="Google Shape;1680;p10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1" name="Google Shape;1681;p10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2" name="Google Shape;1682;p10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3" name="Google Shape;1683;p10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4" name="Google Shape;1684;p10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5" name="Google Shape;1685;p10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6" name="Google Shape;1686;p10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7" name="Google Shape;1687;p10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8" name="Google Shape;1688;p10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89" name="Google Shape;1689;p10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0" name="Google Shape;1690;p10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1" name="Google Shape;1691;p10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2" name="Google Shape;1692;p10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3" name="Google Shape;1693;p10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4" name="Google Shape;1694;p10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5" name="Google Shape;1695;p10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6" name="Google Shape;1696;p10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7" name="Google Shape;1697;p10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8" name="Google Shape;1698;p10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699" name="Google Shape;1699;p10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0" name="Google Shape;1700;p10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1" name="Google Shape;1701;p10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2" name="Google Shape;1702;p10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3" name="Google Shape;1703;p10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4" name="Google Shape;1704;p10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5" name="Google Shape;1705;p10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6" name="Google Shape;1706;p10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7" name="Google Shape;1707;p10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8" name="Google Shape;1708;p10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09" name="Google Shape;1709;p10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0" name="Google Shape;1710;p10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1" name="Google Shape;1711;p10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2" name="Google Shape;1712;p10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3" name="Google Shape;1713;p10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4" name="Google Shape;1714;p10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5" name="Google Shape;1715;p10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6" name="Google Shape;1716;p10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7" name="Google Shape;1717;p10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8" name="Google Shape;1718;p10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19" name="Google Shape;1719;p10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0" name="Google Shape;1720;p10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1" name="Google Shape;1721;p10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2" name="Google Shape;1722;p10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3" name="Google Shape;1723;p10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4" name="Google Shape;1724;p10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5" name="Google Shape;1725;p10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6" name="Google Shape;1726;p10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7" name="Google Shape;1727;p10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8" name="Google Shape;1728;p10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29" name="Google Shape;1729;p10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0" name="Google Shape;1730;p10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1" name="Google Shape;1731;p10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2" name="Google Shape;1732;p10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3" name="Google Shape;1733;p10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4" name="Google Shape;1734;p10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5" name="Google Shape;1735;p10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6" name="Google Shape;1736;p10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7" name="Google Shape;1737;p10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8" name="Google Shape;1738;p10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39" name="Google Shape;1739;p10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0" name="Google Shape;1740;p10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1" name="Google Shape;1741;p10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2" name="Google Shape;1742;p10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3" name="Google Shape;1743;p10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4" name="Google Shape;1744;p10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5" name="Google Shape;1745;p10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6" name="Google Shape;1746;p10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7" name="Google Shape;1747;p10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8" name="Google Shape;1748;p10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49" name="Google Shape;1749;p10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0" name="Google Shape;1750;p10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1" name="Google Shape;1751;p10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2" name="Google Shape;1752;p10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3" name="Google Shape;1753;p10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4" name="Google Shape;1754;p10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5" name="Google Shape;1755;p10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6" name="Google Shape;1756;p10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7" name="Google Shape;1757;p10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8" name="Google Shape;1758;p10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59" name="Google Shape;1759;p10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0" name="Google Shape;1760;p10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1" name="Google Shape;1761;p10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2" name="Google Shape;1762;p10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3" name="Google Shape;1763;p10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4" name="Google Shape;1764;p10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5" name="Google Shape;1765;p10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6" name="Google Shape;1766;p10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7" name="Google Shape;1767;p10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8" name="Google Shape;1768;p10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5" name="Google Shape;1775;p10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6" name="Google Shape;1776;p10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7" name="Google Shape;1777;p10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8" name="Google Shape;1778;p10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79" name="Google Shape;1779;p10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0" name="Google Shape;1780;p10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1" name="Google Shape;1781;p10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2" name="Google Shape;1782;p10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3" name="Google Shape;1783;p10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4" name="Google Shape;1784;p10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5" name="Google Shape;1785;p10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6" name="Google Shape;1786;p10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7" name="Google Shape;1787;p10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8" name="Google Shape;1788;p10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89" name="Google Shape;1789;p10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0" name="Google Shape;1790;p10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1" name="Google Shape;1791;p10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2" name="Google Shape;1792;p10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3" name="Google Shape;1793;p10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4" name="Google Shape;1794;p10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5" name="Google Shape;1795;p10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6" name="Google Shape;1796;p10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7" name="Google Shape;1797;p10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8" name="Google Shape;1798;p10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799" name="Google Shape;1799;p10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0" name="Google Shape;1800;p10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1" name="Google Shape;1801;p10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2" name="Google Shape;1802;p10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3" name="Google Shape;1803;p10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4" name="Google Shape;1804;p10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5" name="Google Shape;1805;p10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6" name="Google Shape;1806;p10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7" name="Google Shape;1807;p10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8" name="Google Shape;1808;p10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09" name="Google Shape;1809;p10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0" name="Google Shape;1810;p10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1" name="Google Shape;1811;p10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2" name="Google Shape;1812;p10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3" name="Google Shape;1813;p10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4" name="Google Shape;1814;p10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5" name="Google Shape;1815;p10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6" name="Google Shape;1816;p10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7" name="Google Shape;1817;p10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8" name="Google Shape;1818;p10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19" name="Google Shape;1819;p10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0" name="Google Shape;1820;p10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1" name="Google Shape;1821;p10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2" name="Google Shape;1822;p10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3" name="Google Shape;1823;p10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4" name="Google Shape;1824;p10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5" name="Google Shape;1825;p10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6" name="Google Shape;1826;p10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7" name="Google Shape;1827;p10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8" name="Google Shape;1828;p10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29" name="Google Shape;1829;p10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0" name="Google Shape;1830;p10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1" name="Google Shape;1831;p10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2" name="Google Shape;1832;p10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3" name="Google Shape;1833;p10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4" name="Google Shape;1834;p10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5" name="Google Shape;1835;p10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6" name="Google Shape;1836;p10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7" name="Google Shape;1837;p10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8" name="Google Shape;1838;p10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39" name="Google Shape;1839;p10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0" name="Google Shape;1840;p10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1" name="Google Shape;1841;p10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2" name="Google Shape;1842;p10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3" name="Google Shape;1843;p10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4" name="Google Shape;1844;p10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5" name="Google Shape;1845;p10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6" name="Google Shape;1846;p10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7" name="Google Shape;1847;p10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8" name="Google Shape;1848;p10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49" name="Google Shape;1849;p10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0" name="Google Shape;1850;p10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1" name="Google Shape;1851;p10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2" name="Google Shape;1852;p10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3" name="Google Shape;1853;p10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4" name="Google Shape;1854;p10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5" name="Google Shape;1855;p10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6" name="Google Shape;1856;p10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7" name="Google Shape;1857;p10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8" name="Google Shape;1858;p10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59" name="Google Shape;1859;p10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0" name="Google Shape;1860;p10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1" name="Google Shape;1861;p10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2" name="Google Shape;1862;p10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3" name="Google Shape;1863;p10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4" name="Google Shape;1864;p10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875" name="Google Shape;1875;p10"/>
          <p:cNvGrpSpPr/>
          <p:nvPr/>
        </p:nvGrpSpPr>
        <p:grpSpPr>
          <a:xfrm rot="-564544">
            <a:off x="459933" y="332107"/>
            <a:ext cx="1039324" cy="632251"/>
            <a:chOff x="1737788" y="3102388"/>
            <a:chExt cx="603663" cy="367225"/>
          </a:xfrm>
        </p:grpSpPr>
        <p:grpSp>
          <p:nvGrpSpPr>
            <p:cNvPr id="1876" name="Google Shape;1876;p10"/>
            <p:cNvGrpSpPr/>
            <p:nvPr/>
          </p:nvGrpSpPr>
          <p:grpSpPr>
            <a:xfrm>
              <a:off x="1737800" y="3102388"/>
              <a:ext cx="603650" cy="367225"/>
              <a:chOff x="1737800" y="3102388"/>
              <a:chExt cx="603650" cy="367225"/>
            </a:xfrm>
          </p:grpSpPr>
          <p:sp>
            <p:nvSpPr>
              <p:cNvPr id="1877" name="Google Shape;1877;p10"/>
              <p:cNvSpPr/>
              <p:nvPr/>
            </p:nvSpPr>
            <p:spPr>
              <a:xfrm>
                <a:off x="1825150" y="3208038"/>
                <a:ext cx="434700" cy="261575"/>
              </a:xfrm>
              <a:custGeom>
                <a:avLst/>
                <a:gdLst/>
                <a:ahLst/>
                <a:cxnLst/>
                <a:rect l="l" t="t" r="r" b="b"/>
                <a:pathLst>
                  <a:path w="17388" h="10463" extrusionOk="0">
                    <a:moveTo>
                      <a:pt x="0" y="1"/>
                    </a:moveTo>
                    <a:lnTo>
                      <a:pt x="0" y="6822"/>
                    </a:lnTo>
                    <a:cubicBezTo>
                      <a:pt x="0" y="6822"/>
                      <a:pt x="5441" y="7198"/>
                      <a:pt x="8705" y="10462"/>
                    </a:cubicBezTo>
                    <a:cubicBezTo>
                      <a:pt x="12157" y="6989"/>
                      <a:pt x="17388" y="6822"/>
                      <a:pt x="17388" y="6822"/>
                    </a:cubicBezTo>
                    <a:lnTo>
                      <a:pt x="17388" y="1"/>
                    </a:lnTo>
                    <a:close/>
                  </a:path>
                </a:pathLst>
              </a:custGeom>
              <a:solidFill>
                <a:srgbClr val="2A4F6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78" name="Google Shape;1878;p10"/>
              <p:cNvSpPr/>
              <p:nvPr/>
            </p:nvSpPr>
            <p:spPr>
              <a:xfrm>
                <a:off x="1835075" y="3248313"/>
                <a:ext cx="26200" cy="2207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831" extrusionOk="0">
                    <a:moveTo>
                      <a:pt x="357" y="1"/>
                    </a:moveTo>
                    <a:lnTo>
                      <a:pt x="357" y="6675"/>
                    </a:lnTo>
                    <a:cubicBezTo>
                      <a:pt x="43" y="6822"/>
                      <a:pt x="1" y="7240"/>
                      <a:pt x="273" y="7450"/>
                    </a:cubicBezTo>
                    <a:cubicBezTo>
                      <a:pt x="126" y="7910"/>
                      <a:pt x="106" y="8370"/>
                      <a:pt x="210" y="8831"/>
                    </a:cubicBezTo>
                    <a:lnTo>
                      <a:pt x="942" y="8831"/>
                    </a:lnTo>
                    <a:cubicBezTo>
                      <a:pt x="1047" y="8370"/>
                      <a:pt x="1026" y="7910"/>
                      <a:pt x="859" y="7450"/>
                    </a:cubicBezTo>
                    <a:cubicBezTo>
                      <a:pt x="984" y="7366"/>
                      <a:pt x="1047" y="7219"/>
                      <a:pt x="1047" y="7094"/>
                    </a:cubicBezTo>
                    <a:cubicBezTo>
                      <a:pt x="1047" y="6906"/>
                      <a:pt x="942" y="6738"/>
                      <a:pt x="796" y="6675"/>
                    </a:cubicBez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79" name="Google Shape;1879;p10"/>
              <p:cNvSpPr/>
              <p:nvPr/>
            </p:nvSpPr>
            <p:spPr>
              <a:xfrm>
                <a:off x="1737800" y="3102388"/>
                <a:ext cx="603650" cy="234350"/>
              </a:xfrm>
              <a:custGeom>
                <a:avLst/>
                <a:gdLst/>
                <a:ahLst/>
                <a:cxnLst/>
                <a:rect l="l" t="t" r="r" b="b"/>
                <a:pathLst>
                  <a:path w="24146" h="9374" extrusionOk="0">
                    <a:moveTo>
                      <a:pt x="12073" y="0"/>
                    </a:moveTo>
                    <a:lnTo>
                      <a:pt x="0" y="4017"/>
                    </a:lnTo>
                    <a:lnTo>
                      <a:pt x="12073" y="9374"/>
                    </a:lnTo>
                    <a:lnTo>
                      <a:pt x="24146" y="4017"/>
                    </a:lnTo>
                    <a:lnTo>
                      <a:pt x="12073" y="0"/>
                    </a:lnTo>
                    <a:close/>
                  </a:path>
                </a:pathLst>
              </a:custGeom>
              <a:solidFill>
                <a:srgbClr val="709DB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880" name="Google Shape;1880;p10"/>
            <p:cNvSpPr/>
            <p:nvPr/>
          </p:nvSpPr>
          <p:spPr>
            <a:xfrm>
              <a:off x="1825138" y="3208038"/>
              <a:ext cx="434700" cy="261575"/>
            </a:xfrm>
            <a:custGeom>
              <a:avLst/>
              <a:gdLst/>
              <a:ahLst/>
              <a:cxnLst/>
              <a:rect l="l" t="t" r="r" b="b"/>
              <a:pathLst>
                <a:path w="17388" h="10463" extrusionOk="0">
                  <a:moveTo>
                    <a:pt x="0" y="1"/>
                  </a:moveTo>
                  <a:lnTo>
                    <a:pt x="0" y="6822"/>
                  </a:lnTo>
                  <a:cubicBezTo>
                    <a:pt x="0" y="6822"/>
                    <a:pt x="5441" y="7198"/>
                    <a:pt x="8705" y="10462"/>
                  </a:cubicBezTo>
                  <a:cubicBezTo>
                    <a:pt x="12157" y="6989"/>
                    <a:pt x="17388" y="6822"/>
                    <a:pt x="17388" y="6822"/>
                  </a:cubicBezTo>
                  <a:lnTo>
                    <a:pt x="173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1835063" y="3248313"/>
              <a:ext cx="26200" cy="220775"/>
            </a:xfrm>
            <a:custGeom>
              <a:avLst/>
              <a:gdLst/>
              <a:ahLst/>
              <a:cxnLst/>
              <a:rect l="l" t="t" r="r" b="b"/>
              <a:pathLst>
                <a:path w="1048" h="8831" extrusionOk="0">
                  <a:moveTo>
                    <a:pt x="357" y="1"/>
                  </a:moveTo>
                  <a:lnTo>
                    <a:pt x="357" y="6675"/>
                  </a:lnTo>
                  <a:cubicBezTo>
                    <a:pt x="43" y="6822"/>
                    <a:pt x="1" y="7240"/>
                    <a:pt x="273" y="7450"/>
                  </a:cubicBezTo>
                  <a:cubicBezTo>
                    <a:pt x="126" y="7910"/>
                    <a:pt x="106" y="8370"/>
                    <a:pt x="210" y="8831"/>
                  </a:cubicBezTo>
                  <a:lnTo>
                    <a:pt x="942" y="8831"/>
                  </a:lnTo>
                  <a:cubicBezTo>
                    <a:pt x="1047" y="8370"/>
                    <a:pt x="1026" y="7910"/>
                    <a:pt x="859" y="7450"/>
                  </a:cubicBezTo>
                  <a:cubicBezTo>
                    <a:pt x="984" y="7366"/>
                    <a:pt x="1047" y="7219"/>
                    <a:pt x="1047" y="7094"/>
                  </a:cubicBezTo>
                  <a:cubicBezTo>
                    <a:pt x="1047" y="6906"/>
                    <a:pt x="942" y="6738"/>
                    <a:pt x="796" y="6675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1737788" y="3102388"/>
              <a:ext cx="603650" cy="234350"/>
            </a:xfrm>
            <a:custGeom>
              <a:avLst/>
              <a:gdLst/>
              <a:ahLst/>
              <a:cxnLst/>
              <a:rect l="l" t="t" r="r" b="b"/>
              <a:pathLst>
                <a:path w="24146" h="9374" extrusionOk="0">
                  <a:moveTo>
                    <a:pt x="12073" y="0"/>
                  </a:moveTo>
                  <a:lnTo>
                    <a:pt x="0" y="4017"/>
                  </a:lnTo>
                  <a:lnTo>
                    <a:pt x="12073" y="9374"/>
                  </a:lnTo>
                  <a:lnTo>
                    <a:pt x="24146" y="4017"/>
                  </a:lnTo>
                  <a:lnTo>
                    <a:pt x="12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883" name="Google Shape;1883;p10"/>
          <p:cNvGrpSpPr/>
          <p:nvPr/>
        </p:nvGrpSpPr>
        <p:grpSpPr>
          <a:xfrm rot="534040">
            <a:off x="9884931" y="252945"/>
            <a:ext cx="1286207" cy="1175387"/>
            <a:chOff x="1427588" y="2103288"/>
            <a:chExt cx="747013" cy="682650"/>
          </a:xfrm>
        </p:grpSpPr>
        <p:grpSp>
          <p:nvGrpSpPr>
            <p:cNvPr id="1884" name="Google Shape;1884;p10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1885" name="Google Shape;1885;p10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86" name="Google Shape;1886;p10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87" name="Google Shape;1887;p10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88" name="Google Shape;1888;p10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89" name="Google Shape;1889;p10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0" name="Google Shape;1890;p10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1" name="Google Shape;1891;p10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2" name="Google Shape;1892;p10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3" name="Google Shape;1893;p10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4" name="Google Shape;1894;p10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5" name="Google Shape;1895;p10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6" name="Google Shape;1896;p10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7" name="Google Shape;1897;p10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8" name="Google Shape;1898;p10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899" name="Google Shape;1899;p10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0" name="Google Shape;1900;p10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1" name="Google Shape;1901;p10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2" name="Google Shape;1902;p10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3" name="Google Shape;1903;p10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4" name="Google Shape;1904;p10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5" name="Google Shape;1905;p10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6" name="Google Shape;1906;p10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7" name="Google Shape;1907;p10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8" name="Google Shape;1908;p10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09" name="Google Shape;1909;p10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10" name="Google Shape;1910;p10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11" name="Google Shape;1911;p10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12" name="Google Shape;1912;p10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1913" name="Google Shape;1913;p10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1914" name="Google Shape;1914;p10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54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11"/>
          <p:cNvGrpSpPr/>
          <p:nvPr/>
        </p:nvGrpSpPr>
        <p:grpSpPr>
          <a:xfrm>
            <a:off x="-99499" y="-67416"/>
            <a:ext cx="12189900" cy="6978400"/>
            <a:chOff x="-119900" y="-50550"/>
            <a:chExt cx="9142425" cy="5233800"/>
          </a:xfrm>
        </p:grpSpPr>
        <p:sp>
          <p:nvSpPr>
            <p:cNvPr id="1945" name="Google Shape;1945;p11"/>
            <p:cNvSpPr/>
            <p:nvPr/>
          </p:nvSpPr>
          <p:spPr>
            <a:xfrm>
              <a:off x="-119900" y="-50550"/>
              <a:ext cx="8714100" cy="523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46" name="Google Shape;1946;p11"/>
            <p:cNvSpPr/>
            <p:nvPr/>
          </p:nvSpPr>
          <p:spPr>
            <a:xfrm rot="5400000">
              <a:off x="8278075" y="3908300"/>
              <a:ext cx="1053300" cy="435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28575" dist="38100" dir="2400000" algn="bl" rotWithShape="0">
                <a:srgbClr val="000000">
                  <a:alpha val="2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sp>
        <p:nvSpPr>
          <p:cNvPr id="1947" name="Google Shape;1947;p11"/>
          <p:cNvSpPr txBox="1">
            <a:spLocks noGrp="1"/>
          </p:cNvSpPr>
          <p:nvPr>
            <p:ph type="title" hasCustomPrompt="1"/>
          </p:nvPr>
        </p:nvSpPr>
        <p:spPr>
          <a:xfrm>
            <a:off x="1866000" y="2685500"/>
            <a:ext cx="7444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0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48" name="Google Shape;1948;p11"/>
          <p:cNvSpPr txBox="1">
            <a:spLocks noGrp="1"/>
          </p:cNvSpPr>
          <p:nvPr>
            <p:ph type="body" idx="1"/>
          </p:nvPr>
        </p:nvSpPr>
        <p:spPr>
          <a:xfrm>
            <a:off x="3744400" y="4051433"/>
            <a:ext cx="3687200" cy="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2400">
                <a:solidFill>
                  <a:schemeClr val="lt1"/>
                </a:solidFill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1949" name="Google Shape;1949;p11"/>
          <p:cNvGrpSpPr/>
          <p:nvPr/>
        </p:nvGrpSpPr>
        <p:grpSpPr>
          <a:xfrm rot="3422530">
            <a:off x="9258335" y="5134593"/>
            <a:ext cx="903379" cy="1265396"/>
            <a:chOff x="1441713" y="3841513"/>
            <a:chExt cx="524688" cy="734950"/>
          </a:xfrm>
        </p:grpSpPr>
        <p:sp>
          <p:nvSpPr>
            <p:cNvPr id="1950" name="Google Shape;1950;p11"/>
            <p:cNvSpPr/>
            <p:nvPr/>
          </p:nvSpPr>
          <p:spPr>
            <a:xfrm>
              <a:off x="1614875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1631600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1704325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4325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441725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703800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1614863" y="4448813"/>
              <a:ext cx="178400" cy="55475"/>
            </a:xfrm>
            <a:custGeom>
              <a:avLst/>
              <a:gdLst/>
              <a:ahLst/>
              <a:cxnLst/>
              <a:rect l="l" t="t" r="r" b="b"/>
              <a:pathLst>
                <a:path w="7136" h="2219" extrusionOk="0">
                  <a:moveTo>
                    <a:pt x="419" y="0"/>
                  </a:moveTo>
                  <a:cubicBezTo>
                    <a:pt x="188" y="0"/>
                    <a:pt x="0" y="189"/>
                    <a:pt x="0" y="419"/>
                  </a:cubicBezTo>
                  <a:lnTo>
                    <a:pt x="0" y="1800"/>
                  </a:lnTo>
                  <a:cubicBezTo>
                    <a:pt x="0" y="2030"/>
                    <a:pt x="188" y="2218"/>
                    <a:pt x="419" y="2218"/>
                  </a:cubicBezTo>
                  <a:lnTo>
                    <a:pt x="6717" y="2218"/>
                  </a:lnTo>
                  <a:cubicBezTo>
                    <a:pt x="6926" y="2218"/>
                    <a:pt x="7114" y="2030"/>
                    <a:pt x="7135" y="1800"/>
                  </a:cubicBezTo>
                  <a:lnTo>
                    <a:pt x="7135" y="419"/>
                  </a:lnTo>
                  <a:cubicBezTo>
                    <a:pt x="7135" y="189"/>
                    <a:pt x="6947" y="0"/>
                    <a:pt x="6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631588" y="4363038"/>
              <a:ext cx="144400" cy="213425"/>
            </a:xfrm>
            <a:custGeom>
              <a:avLst/>
              <a:gdLst/>
              <a:ahLst/>
              <a:cxnLst/>
              <a:rect l="l" t="t" r="r" b="b"/>
              <a:pathLst>
                <a:path w="5776" h="8537" extrusionOk="0">
                  <a:moveTo>
                    <a:pt x="2532" y="0"/>
                  </a:moveTo>
                  <a:cubicBezTo>
                    <a:pt x="1131" y="0"/>
                    <a:pt x="1" y="1109"/>
                    <a:pt x="1" y="2511"/>
                  </a:cubicBezTo>
                  <a:lnTo>
                    <a:pt x="1" y="6026"/>
                  </a:lnTo>
                  <a:cubicBezTo>
                    <a:pt x="1" y="7407"/>
                    <a:pt x="1131" y="8537"/>
                    <a:pt x="2532" y="8537"/>
                  </a:cubicBezTo>
                  <a:lnTo>
                    <a:pt x="3265" y="8537"/>
                  </a:lnTo>
                  <a:cubicBezTo>
                    <a:pt x="4646" y="8537"/>
                    <a:pt x="5776" y="7407"/>
                    <a:pt x="5776" y="6026"/>
                  </a:cubicBezTo>
                  <a:lnTo>
                    <a:pt x="5776" y="2511"/>
                  </a:lnTo>
                  <a:cubicBezTo>
                    <a:pt x="5776" y="1109"/>
                    <a:pt x="4646" y="0"/>
                    <a:pt x="3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1704313" y="4448813"/>
              <a:ext cx="88950" cy="55475"/>
            </a:xfrm>
            <a:custGeom>
              <a:avLst/>
              <a:gdLst/>
              <a:ahLst/>
              <a:cxnLst/>
              <a:rect l="l" t="t" r="r" b="b"/>
              <a:pathLst>
                <a:path w="3558" h="2219" extrusionOk="0">
                  <a:moveTo>
                    <a:pt x="0" y="0"/>
                  </a:moveTo>
                  <a:lnTo>
                    <a:pt x="0" y="2218"/>
                  </a:lnTo>
                  <a:lnTo>
                    <a:pt x="3139" y="2218"/>
                  </a:lnTo>
                  <a:cubicBezTo>
                    <a:pt x="3369" y="2218"/>
                    <a:pt x="3557" y="2030"/>
                    <a:pt x="3557" y="1800"/>
                  </a:cubicBezTo>
                  <a:lnTo>
                    <a:pt x="3557" y="419"/>
                  </a:lnTo>
                  <a:cubicBezTo>
                    <a:pt x="3536" y="189"/>
                    <a:pt x="3369" y="0"/>
                    <a:pt x="3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704313" y="4363038"/>
              <a:ext cx="71675" cy="213425"/>
            </a:xfrm>
            <a:custGeom>
              <a:avLst/>
              <a:gdLst/>
              <a:ahLst/>
              <a:cxnLst/>
              <a:rect l="l" t="t" r="r" b="b"/>
              <a:pathLst>
                <a:path w="2867" h="8537" extrusionOk="0">
                  <a:moveTo>
                    <a:pt x="0" y="0"/>
                  </a:moveTo>
                  <a:lnTo>
                    <a:pt x="0" y="8537"/>
                  </a:lnTo>
                  <a:lnTo>
                    <a:pt x="356" y="8537"/>
                  </a:lnTo>
                  <a:cubicBezTo>
                    <a:pt x="1737" y="8537"/>
                    <a:pt x="2867" y="7407"/>
                    <a:pt x="2867" y="6026"/>
                  </a:cubicBezTo>
                  <a:lnTo>
                    <a:pt x="2867" y="2511"/>
                  </a:lnTo>
                  <a:cubicBezTo>
                    <a:pt x="2867" y="1130"/>
                    <a:pt x="173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441713" y="3841513"/>
              <a:ext cx="524675" cy="607325"/>
            </a:xfrm>
            <a:custGeom>
              <a:avLst/>
              <a:gdLst/>
              <a:ahLst/>
              <a:cxnLst/>
              <a:rect l="l" t="t" r="r" b="b"/>
              <a:pathLst>
                <a:path w="20987" h="24293" extrusionOk="0">
                  <a:moveTo>
                    <a:pt x="10504" y="0"/>
                  </a:moveTo>
                  <a:cubicBezTo>
                    <a:pt x="4143" y="0"/>
                    <a:pt x="0" y="6675"/>
                    <a:pt x="2846" y="12366"/>
                  </a:cubicBezTo>
                  <a:lnTo>
                    <a:pt x="2909" y="12450"/>
                  </a:lnTo>
                  <a:cubicBezTo>
                    <a:pt x="3055" y="12785"/>
                    <a:pt x="3244" y="13098"/>
                    <a:pt x="3453" y="13391"/>
                  </a:cubicBezTo>
                  <a:cubicBezTo>
                    <a:pt x="6947" y="19438"/>
                    <a:pt x="6759" y="21677"/>
                    <a:pt x="6759" y="22786"/>
                  </a:cubicBezTo>
                  <a:cubicBezTo>
                    <a:pt x="6759" y="23435"/>
                    <a:pt x="7156" y="24041"/>
                    <a:pt x="7784" y="24292"/>
                  </a:cubicBezTo>
                  <a:lnTo>
                    <a:pt x="13245" y="24292"/>
                  </a:lnTo>
                  <a:cubicBezTo>
                    <a:pt x="13852" y="24041"/>
                    <a:pt x="14249" y="23435"/>
                    <a:pt x="14249" y="22786"/>
                  </a:cubicBezTo>
                  <a:cubicBezTo>
                    <a:pt x="14249" y="21677"/>
                    <a:pt x="14061" y="19438"/>
                    <a:pt x="17555" y="13391"/>
                  </a:cubicBezTo>
                  <a:cubicBezTo>
                    <a:pt x="17765" y="13098"/>
                    <a:pt x="17932" y="12764"/>
                    <a:pt x="18099" y="12450"/>
                  </a:cubicBezTo>
                  <a:cubicBezTo>
                    <a:pt x="18120" y="12429"/>
                    <a:pt x="18120" y="12387"/>
                    <a:pt x="18141" y="12366"/>
                  </a:cubicBezTo>
                  <a:cubicBezTo>
                    <a:pt x="20987" y="6675"/>
                    <a:pt x="16844" y="0"/>
                    <a:pt x="10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703788" y="3842038"/>
              <a:ext cx="213950" cy="606800"/>
            </a:xfrm>
            <a:custGeom>
              <a:avLst/>
              <a:gdLst/>
              <a:ahLst/>
              <a:cxnLst/>
              <a:rect l="l" t="t" r="r" b="b"/>
              <a:pathLst>
                <a:path w="8558" h="24272" extrusionOk="0">
                  <a:moveTo>
                    <a:pt x="0" y="0"/>
                  </a:moveTo>
                  <a:lnTo>
                    <a:pt x="0" y="24271"/>
                  </a:lnTo>
                  <a:lnTo>
                    <a:pt x="2741" y="24271"/>
                  </a:lnTo>
                  <a:cubicBezTo>
                    <a:pt x="3348" y="24020"/>
                    <a:pt x="3766" y="23414"/>
                    <a:pt x="3745" y="22765"/>
                  </a:cubicBezTo>
                  <a:cubicBezTo>
                    <a:pt x="3745" y="21656"/>
                    <a:pt x="3557" y="19417"/>
                    <a:pt x="7051" y="13370"/>
                  </a:cubicBezTo>
                  <a:cubicBezTo>
                    <a:pt x="7261" y="13077"/>
                    <a:pt x="7449" y="12743"/>
                    <a:pt x="7616" y="12429"/>
                  </a:cubicBezTo>
                  <a:cubicBezTo>
                    <a:pt x="7637" y="12408"/>
                    <a:pt x="7637" y="12366"/>
                    <a:pt x="7658" y="12345"/>
                  </a:cubicBezTo>
                  <a:cubicBezTo>
                    <a:pt x="8244" y="11173"/>
                    <a:pt x="8558" y="9855"/>
                    <a:pt x="8558" y="8537"/>
                  </a:cubicBezTo>
                  <a:cubicBezTo>
                    <a:pt x="8558" y="3829"/>
                    <a:pt x="472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962" name="Google Shape;1962;p11"/>
          <p:cNvGrpSpPr/>
          <p:nvPr/>
        </p:nvGrpSpPr>
        <p:grpSpPr>
          <a:xfrm rot="1129334">
            <a:off x="1612051" y="5222536"/>
            <a:ext cx="858316" cy="897075"/>
            <a:chOff x="3586913" y="4050713"/>
            <a:chExt cx="498538" cy="521050"/>
          </a:xfrm>
        </p:grpSpPr>
        <p:sp>
          <p:nvSpPr>
            <p:cNvPr id="1963" name="Google Shape;1963;p11"/>
            <p:cNvSpPr/>
            <p:nvPr/>
          </p:nvSpPr>
          <p:spPr>
            <a:xfrm>
              <a:off x="3624050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4" name="Google Shape;1964;p11"/>
            <p:cNvSpPr/>
            <p:nvPr/>
          </p:nvSpPr>
          <p:spPr>
            <a:xfrm>
              <a:off x="3616200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rgbClr val="F05A2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3593725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rgbClr val="F1F1F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3586925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3762150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rgbClr val="8BC53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3831725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3706700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rgbClr val="C0272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3624038" y="4313338"/>
              <a:ext cx="424775" cy="120325"/>
            </a:xfrm>
            <a:custGeom>
              <a:avLst/>
              <a:gdLst/>
              <a:ahLst/>
              <a:cxnLst/>
              <a:rect l="l" t="t" r="r" b="b"/>
              <a:pathLst>
                <a:path w="16991" h="4813" extrusionOk="0">
                  <a:moveTo>
                    <a:pt x="1068" y="0"/>
                  </a:moveTo>
                  <a:cubicBezTo>
                    <a:pt x="482" y="0"/>
                    <a:pt x="1" y="482"/>
                    <a:pt x="1" y="1067"/>
                  </a:cubicBezTo>
                  <a:lnTo>
                    <a:pt x="1" y="3746"/>
                  </a:lnTo>
                  <a:cubicBezTo>
                    <a:pt x="1" y="4331"/>
                    <a:pt x="482" y="4813"/>
                    <a:pt x="1068" y="4813"/>
                  </a:cubicBezTo>
                  <a:lnTo>
                    <a:pt x="16216" y="4813"/>
                  </a:lnTo>
                  <a:cubicBezTo>
                    <a:pt x="16342" y="4813"/>
                    <a:pt x="16468" y="4792"/>
                    <a:pt x="16991" y="4750"/>
                  </a:cubicBezTo>
                  <a:lnTo>
                    <a:pt x="16991" y="63"/>
                  </a:lnTo>
                  <a:cubicBezTo>
                    <a:pt x="16468" y="21"/>
                    <a:pt x="16342" y="0"/>
                    <a:pt x="16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3616188" y="4304963"/>
              <a:ext cx="439425" cy="133925"/>
            </a:xfrm>
            <a:custGeom>
              <a:avLst/>
              <a:gdLst/>
              <a:ahLst/>
              <a:cxnLst/>
              <a:rect l="l" t="t" r="r" b="b"/>
              <a:pathLst>
                <a:path w="17577" h="5357" extrusionOk="0">
                  <a:moveTo>
                    <a:pt x="1068" y="1"/>
                  </a:moveTo>
                  <a:cubicBezTo>
                    <a:pt x="482" y="1"/>
                    <a:pt x="1" y="482"/>
                    <a:pt x="1" y="1068"/>
                  </a:cubicBezTo>
                  <a:lnTo>
                    <a:pt x="1" y="4290"/>
                  </a:lnTo>
                  <a:cubicBezTo>
                    <a:pt x="1" y="4876"/>
                    <a:pt x="482" y="5357"/>
                    <a:pt x="1068" y="5357"/>
                  </a:cubicBezTo>
                  <a:lnTo>
                    <a:pt x="17577" y="5357"/>
                  </a:lnTo>
                  <a:lnTo>
                    <a:pt x="17577" y="4876"/>
                  </a:lnTo>
                  <a:lnTo>
                    <a:pt x="1612" y="4876"/>
                  </a:lnTo>
                  <a:cubicBezTo>
                    <a:pt x="1005" y="4876"/>
                    <a:pt x="545" y="4394"/>
                    <a:pt x="545" y="3809"/>
                  </a:cubicBezTo>
                  <a:lnTo>
                    <a:pt x="545" y="1549"/>
                  </a:lnTo>
                  <a:cubicBezTo>
                    <a:pt x="545" y="963"/>
                    <a:pt x="1005" y="482"/>
                    <a:pt x="1612" y="482"/>
                  </a:cubicBezTo>
                  <a:lnTo>
                    <a:pt x="17577" y="482"/>
                  </a:lnTo>
                  <a:lnTo>
                    <a:pt x="17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3593713" y="4446713"/>
              <a:ext cx="483875" cy="120350"/>
            </a:xfrm>
            <a:custGeom>
              <a:avLst/>
              <a:gdLst/>
              <a:ahLst/>
              <a:cxnLst/>
              <a:rect l="l" t="t" r="r" b="b"/>
              <a:pathLst>
                <a:path w="19355" h="4814" extrusionOk="0">
                  <a:moveTo>
                    <a:pt x="795" y="1"/>
                  </a:moveTo>
                  <a:cubicBezTo>
                    <a:pt x="649" y="1"/>
                    <a:pt x="523" y="43"/>
                    <a:pt x="0" y="84"/>
                  </a:cubicBezTo>
                  <a:lnTo>
                    <a:pt x="0" y="4750"/>
                  </a:lnTo>
                  <a:cubicBezTo>
                    <a:pt x="523" y="4792"/>
                    <a:pt x="649" y="4813"/>
                    <a:pt x="774" y="4813"/>
                  </a:cubicBezTo>
                  <a:lnTo>
                    <a:pt x="18287" y="4813"/>
                  </a:lnTo>
                  <a:cubicBezTo>
                    <a:pt x="18873" y="4813"/>
                    <a:pt x="19354" y="4332"/>
                    <a:pt x="19354" y="3746"/>
                  </a:cubicBezTo>
                  <a:lnTo>
                    <a:pt x="19354" y="1068"/>
                  </a:lnTo>
                  <a:cubicBezTo>
                    <a:pt x="19354" y="482"/>
                    <a:pt x="18873" y="1"/>
                    <a:pt x="18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3586913" y="4438863"/>
              <a:ext cx="498525" cy="132900"/>
            </a:xfrm>
            <a:custGeom>
              <a:avLst/>
              <a:gdLst/>
              <a:ahLst/>
              <a:cxnLst/>
              <a:rect l="l" t="t" r="r" b="b"/>
              <a:pathLst>
                <a:path w="19941" h="5316" extrusionOk="0">
                  <a:moveTo>
                    <a:pt x="0" y="1"/>
                  </a:moveTo>
                  <a:lnTo>
                    <a:pt x="0" y="461"/>
                  </a:lnTo>
                  <a:lnTo>
                    <a:pt x="18329" y="461"/>
                  </a:lnTo>
                  <a:cubicBezTo>
                    <a:pt x="18915" y="461"/>
                    <a:pt x="19396" y="943"/>
                    <a:pt x="19396" y="1528"/>
                  </a:cubicBezTo>
                  <a:lnTo>
                    <a:pt x="19396" y="3809"/>
                  </a:lnTo>
                  <a:cubicBezTo>
                    <a:pt x="19396" y="4395"/>
                    <a:pt x="18915" y="4855"/>
                    <a:pt x="18329" y="4855"/>
                  </a:cubicBezTo>
                  <a:lnTo>
                    <a:pt x="0" y="4855"/>
                  </a:lnTo>
                  <a:lnTo>
                    <a:pt x="0" y="5316"/>
                  </a:lnTo>
                  <a:lnTo>
                    <a:pt x="18873" y="5316"/>
                  </a:lnTo>
                  <a:cubicBezTo>
                    <a:pt x="19459" y="5316"/>
                    <a:pt x="19940" y="4855"/>
                    <a:pt x="19940" y="4269"/>
                  </a:cubicBezTo>
                  <a:lnTo>
                    <a:pt x="19940" y="1047"/>
                  </a:lnTo>
                  <a:cubicBezTo>
                    <a:pt x="19940" y="461"/>
                    <a:pt x="19459" y="1"/>
                    <a:pt x="18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3762138" y="4050713"/>
              <a:ext cx="73775" cy="51325"/>
            </a:xfrm>
            <a:custGeom>
              <a:avLst/>
              <a:gdLst/>
              <a:ahLst/>
              <a:cxnLst/>
              <a:rect l="l" t="t" r="r" b="b"/>
              <a:pathLst>
                <a:path w="2951" h="2053" extrusionOk="0">
                  <a:moveTo>
                    <a:pt x="128" y="0"/>
                  </a:moveTo>
                  <a:cubicBezTo>
                    <a:pt x="86" y="0"/>
                    <a:pt x="44" y="1"/>
                    <a:pt x="1" y="2"/>
                  </a:cubicBezTo>
                  <a:cubicBezTo>
                    <a:pt x="1" y="2"/>
                    <a:pt x="879" y="1968"/>
                    <a:pt x="2951" y="2052"/>
                  </a:cubicBezTo>
                  <a:cubicBezTo>
                    <a:pt x="2951" y="2052"/>
                    <a:pt x="2951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3831713" y="4053363"/>
              <a:ext cx="28275" cy="81100"/>
            </a:xfrm>
            <a:custGeom>
              <a:avLst/>
              <a:gdLst/>
              <a:ahLst/>
              <a:cxnLst/>
              <a:rect l="l" t="t" r="r" b="b"/>
              <a:pathLst>
                <a:path w="1131" h="3244" extrusionOk="0">
                  <a:moveTo>
                    <a:pt x="1109" y="0"/>
                  </a:moveTo>
                  <a:cubicBezTo>
                    <a:pt x="1067" y="21"/>
                    <a:pt x="1005" y="42"/>
                    <a:pt x="963" y="63"/>
                  </a:cubicBezTo>
                  <a:cubicBezTo>
                    <a:pt x="900" y="84"/>
                    <a:pt x="837" y="105"/>
                    <a:pt x="795" y="147"/>
                  </a:cubicBezTo>
                  <a:cubicBezTo>
                    <a:pt x="733" y="189"/>
                    <a:pt x="670" y="230"/>
                    <a:pt x="586" y="293"/>
                  </a:cubicBezTo>
                  <a:cubicBezTo>
                    <a:pt x="544" y="356"/>
                    <a:pt x="482" y="440"/>
                    <a:pt x="398" y="523"/>
                  </a:cubicBezTo>
                  <a:cubicBezTo>
                    <a:pt x="356" y="607"/>
                    <a:pt x="293" y="712"/>
                    <a:pt x="251" y="795"/>
                  </a:cubicBezTo>
                  <a:cubicBezTo>
                    <a:pt x="210" y="900"/>
                    <a:pt x="189" y="1005"/>
                    <a:pt x="147" y="1130"/>
                  </a:cubicBezTo>
                  <a:cubicBezTo>
                    <a:pt x="126" y="1235"/>
                    <a:pt x="84" y="1339"/>
                    <a:pt x="84" y="1465"/>
                  </a:cubicBezTo>
                  <a:cubicBezTo>
                    <a:pt x="0" y="2051"/>
                    <a:pt x="21" y="2658"/>
                    <a:pt x="126" y="3243"/>
                  </a:cubicBezTo>
                  <a:lnTo>
                    <a:pt x="147" y="3243"/>
                  </a:lnTo>
                  <a:cubicBezTo>
                    <a:pt x="147" y="3243"/>
                    <a:pt x="147" y="3013"/>
                    <a:pt x="168" y="2678"/>
                  </a:cubicBezTo>
                  <a:cubicBezTo>
                    <a:pt x="189" y="2532"/>
                    <a:pt x="210" y="2344"/>
                    <a:pt x="231" y="2134"/>
                  </a:cubicBezTo>
                  <a:cubicBezTo>
                    <a:pt x="272" y="1925"/>
                    <a:pt x="314" y="1716"/>
                    <a:pt x="377" y="1507"/>
                  </a:cubicBezTo>
                  <a:cubicBezTo>
                    <a:pt x="398" y="1402"/>
                    <a:pt x="440" y="1298"/>
                    <a:pt x="461" y="1214"/>
                  </a:cubicBezTo>
                  <a:cubicBezTo>
                    <a:pt x="503" y="1130"/>
                    <a:pt x="544" y="1046"/>
                    <a:pt x="586" y="963"/>
                  </a:cubicBezTo>
                  <a:cubicBezTo>
                    <a:pt x="628" y="858"/>
                    <a:pt x="670" y="774"/>
                    <a:pt x="712" y="691"/>
                  </a:cubicBezTo>
                  <a:cubicBezTo>
                    <a:pt x="754" y="628"/>
                    <a:pt x="775" y="544"/>
                    <a:pt x="816" y="481"/>
                  </a:cubicBezTo>
                  <a:lnTo>
                    <a:pt x="942" y="293"/>
                  </a:lnTo>
                  <a:cubicBezTo>
                    <a:pt x="963" y="251"/>
                    <a:pt x="1005" y="209"/>
                    <a:pt x="1026" y="168"/>
                  </a:cubicBezTo>
                  <a:cubicBezTo>
                    <a:pt x="1088" y="84"/>
                    <a:pt x="1130" y="42"/>
                    <a:pt x="1130" y="42"/>
                  </a:cubicBezTo>
                  <a:lnTo>
                    <a:pt x="1109" y="0"/>
                  </a:lnTo>
                  <a:close/>
                </a:path>
              </a:pathLst>
            </a:custGeom>
            <a:solidFill>
              <a:srgbClr val="A5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3706688" y="4094763"/>
              <a:ext cx="258950" cy="210475"/>
            </a:xfrm>
            <a:custGeom>
              <a:avLst/>
              <a:gdLst/>
              <a:ahLst/>
              <a:cxnLst/>
              <a:rect l="l" t="t" r="r" b="b"/>
              <a:pathLst>
                <a:path w="10358" h="8419" extrusionOk="0">
                  <a:moveTo>
                    <a:pt x="3320" y="1"/>
                  </a:moveTo>
                  <a:cubicBezTo>
                    <a:pt x="2754" y="1"/>
                    <a:pt x="2145" y="134"/>
                    <a:pt x="1612" y="583"/>
                  </a:cubicBezTo>
                  <a:cubicBezTo>
                    <a:pt x="314" y="1671"/>
                    <a:pt x="1" y="4224"/>
                    <a:pt x="775" y="5647"/>
                  </a:cubicBezTo>
                  <a:cubicBezTo>
                    <a:pt x="1393" y="6736"/>
                    <a:pt x="2225" y="8418"/>
                    <a:pt x="3714" y="8418"/>
                  </a:cubicBezTo>
                  <a:cubicBezTo>
                    <a:pt x="4141" y="8418"/>
                    <a:pt x="4623" y="8280"/>
                    <a:pt x="5169" y="7948"/>
                  </a:cubicBezTo>
                  <a:cubicBezTo>
                    <a:pt x="5717" y="8278"/>
                    <a:pt x="6199" y="8416"/>
                    <a:pt x="6626" y="8416"/>
                  </a:cubicBezTo>
                  <a:cubicBezTo>
                    <a:pt x="8123" y="8416"/>
                    <a:pt x="8944" y="6721"/>
                    <a:pt x="9563" y="5647"/>
                  </a:cubicBezTo>
                  <a:cubicBezTo>
                    <a:pt x="10358" y="4245"/>
                    <a:pt x="10044" y="1671"/>
                    <a:pt x="8726" y="583"/>
                  </a:cubicBezTo>
                  <a:cubicBezTo>
                    <a:pt x="8201" y="134"/>
                    <a:pt x="7597" y="1"/>
                    <a:pt x="7033" y="1"/>
                  </a:cubicBezTo>
                  <a:cubicBezTo>
                    <a:pt x="6202" y="1"/>
                    <a:pt x="5455" y="290"/>
                    <a:pt x="5169" y="290"/>
                  </a:cubicBezTo>
                  <a:cubicBezTo>
                    <a:pt x="4895" y="290"/>
                    <a:pt x="4153" y="1"/>
                    <a:pt x="3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977" name="Google Shape;1977;p11"/>
          <p:cNvGrpSpPr/>
          <p:nvPr/>
        </p:nvGrpSpPr>
        <p:grpSpPr>
          <a:xfrm rot="6484124">
            <a:off x="9369959" y="977343"/>
            <a:ext cx="1296036" cy="1211349"/>
            <a:chOff x="2993713" y="1450988"/>
            <a:chExt cx="752763" cy="703575"/>
          </a:xfrm>
        </p:grpSpPr>
        <p:sp>
          <p:nvSpPr>
            <p:cNvPr id="1978" name="Google Shape;1978;p11"/>
            <p:cNvSpPr/>
            <p:nvPr/>
          </p:nvSpPr>
          <p:spPr>
            <a:xfrm>
              <a:off x="2993725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3202450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FF7D3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3131300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FFF85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3194600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rgbClr val="709DB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3367750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rgbClr val="39B44A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3" name="Google Shape;1983;p11"/>
            <p:cNvSpPr/>
            <p:nvPr/>
          </p:nvSpPr>
          <p:spPr>
            <a:xfrm>
              <a:off x="3438350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rgbClr val="FF9E2F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4" name="Google Shape;1984;p11"/>
            <p:cNvSpPr/>
            <p:nvPr/>
          </p:nvSpPr>
          <p:spPr>
            <a:xfrm>
              <a:off x="3481250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rgbClr val="F53A0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3481250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5E5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3474450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3500075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rgbClr val="808080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2993713" y="1478688"/>
              <a:ext cx="752750" cy="648650"/>
            </a:xfrm>
            <a:custGeom>
              <a:avLst/>
              <a:gdLst/>
              <a:ahLst/>
              <a:cxnLst/>
              <a:rect l="l" t="t" r="r" b="b"/>
              <a:pathLst>
                <a:path w="30110" h="25946" extrusionOk="0">
                  <a:moveTo>
                    <a:pt x="19050" y="13360"/>
                  </a:moveTo>
                  <a:cubicBezTo>
                    <a:pt x="20348" y="13360"/>
                    <a:pt x="21594" y="14367"/>
                    <a:pt x="21594" y="15882"/>
                  </a:cubicBezTo>
                  <a:cubicBezTo>
                    <a:pt x="21594" y="17284"/>
                    <a:pt x="20464" y="18414"/>
                    <a:pt x="19062" y="18414"/>
                  </a:cubicBezTo>
                  <a:cubicBezTo>
                    <a:pt x="16823" y="18414"/>
                    <a:pt x="15693" y="15694"/>
                    <a:pt x="17284" y="14104"/>
                  </a:cubicBezTo>
                  <a:cubicBezTo>
                    <a:pt x="17798" y="13590"/>
                    <a:pt x="18430" y="13360"/>
                    <a:pt x="19050" y="13360"/>
                  </a:cubicBezTo>
                  <a:close/>
                  <a:moveTo>
                    <a:pt x="17912" y="1"/>
                  </a:moveTo>
                  <a:cubicBezTo>
                    <a:pt x="17025" y="1"/>
                    <a:pt x="16090" y="75"/>
                    <a:pt x="15108" y="231"/>
                  </a:cubicBezTo>
                  <a:cubicBezTo>
                    <a:pt x="3558" y="2052"/>
                    <a:pt x="1" y="16196"/>
                    <a:pt x="7491" y="22829"/>
                  </a:cubicBezTo>
                  <a:cubicBezTo>
                    <a:pt x="10008" y="25060"/>
                    <a:pt x="12097" y="25946"/>
                    <a:pt x="13861" y="25946"/>
                  </a:cubicBezTo>
                  <a:cubicBezTo>
                    <a:pt x="17011" y="25946"/>
                    <a:pt x="19130" y="23126"/>
                    <a:pt x="20820" y="20109"/>
                  </a:cubicBezTo>
                  <a:cubicBezTo>
                    <a:pt x="21144" y="19613"/>
                    <a:pt x="21693" y="19326"/>
                    <a:pt x="22278" y="19326"/>
                  </a:cubicBezTo>
                  <a:cubicBezTo>
                    <a:pt x="22336" y="19326"/>
                    <a:pt x="22394" y="19329"/>
                    <a:pt x="22452" y="19335"/>
                  </a:cubicBezTo>
                  <a:cubicBezTo>
                    <a:pt x="22730" y="19365"/>
                    <a:pt x="23050" y="19386"/>
                    <a:pt x="23398" y="19386"/>
                  </a:cubicBezTo>
                  <a:cubicBezTo>
                    <a:pt x="25465" y="19386"/>
                    <a:pt x="28531" y="18631"/>
                    <a:pt x="29712" y="14459"/>
                  </a:cubicBezTo>
                  <a:cubicBezTo>
                    <a:pt x="30110" y="13120"/>
                    <a:pt x="29984" y="10128"/>
                    <a:pt x="29984" y="10128"/>
                  </a:cubicBezTo>
                  <a:cubicBezTo>
                    <a:pt x="29733" y="6404"/>
                    <a:pt x="26741" y="3454"/>
                    <a:pt x="26741" y="3454"/>
                  </a:cubicBezTo>
                  <a:cubicBezTo>
                    <a:pt x="24717" y="1395"/>
                    <a:pt x="21766" y="1"/>
                    <a:pt x="17912" y="1"/>
                  </a:cubicBezTo>
                  <a:close/>
                </a:path>
              </a:pathLst>
            </a:custGeom>
            <a:solidFill>
              <a:srgbClr val="FFC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3202438" y="1913388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53"/>
                  </a:cubicBezTo>
                  <a:cubicBezTo>
                    <a:pt x="2125" y="4866"/>
                    <a:pt x="2760" y="5096"/>
                    <a:pt x="3385" y="5096"/>
                  </a:cubicBezTo>
                  <a:cubicBezTo>
                    <a:pt x="4697" y="5096"/>
                    <a:pt x="5963" y="4084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3131288" y="1739213"/>
              <a:ext cx="148575" cy="127225"/>
            </a:xfrm>
            <a:custGeom>
              <a:avLst/>
              <a:gdLst/>
              <a:ahLst/>
              <a:cxnLst/>
              <a:rect l="l" t="t" r="r" b="b"/>
              <a:pathLst>
                <a:path w="5943" h="5089" extrusionOk="0">
                  <a:moveTo>
                    <a:pt x="3411" y="0"/>
                  </a:moveTo>
                  <a:cubicBezTo>
                    <a:pt x="1131" y="0"/>
                    <a:pt x="1" y="2741"/>
                    <a:pt x="1612" y="4331"/>
                  </a:cubicBezTo>
                  <a:cubicBezTo>
                    <a:pt x="2128" y="4855"/>
                    <a:pt x="2767" y="5089"/>
                    <a:pt x="3393" y="5089"/>
                  </a:cubicBezTo>
                  <a:cubicBezTo>
                    <a:pt x="4694" y="5089"/>
                    <a:pt x="5943" y="4078"/>
                    <a:pt x="5943" y="2553"/>
                  </a:cubicBezTo>
                  <a:cubicBezTo>
                    <a:pt x="5943" y="1130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3194588" y="1574963"/>
              <a:ext cx="149100" cy="127400"/>
            </a:xfrm>
            <a:custGeom>
              <a:avLst/>
              <a:gdLst/>
              <a:ahLst/>
              <a:cxnLst/>
              <a:rect l="l" t="t" r="r" b="b"/>
              <a:pathLst>
                <a:path w="5964" h="5096" extrusionOk="0">
                  <a:moveTo>
                    <a:pt x="3411" y="0"/>
                  </a:moveTo>
                  <a:cubicBezTo>
                    <a:pt x="1151" y="0"/>
                    <a:pt x="0" y="2741"/>
                    <a:pt x="1612" y="4352"/>
                  </a:cubicBezTo>
                  <a:cubicBezTo>
                    <a:pt x="2132" y="4866"/>
                    <a:pt x="2769" y="5095"/>
                    <a:pt x="3394" y="5095"/>
                  </a:cubicBezTo>
                  <a:cubicBezTo>
                    <a:pt x="4706" y="5095"/>
                    <a:pt x="5964" y="4083"/>
                    <a:pt x="5964" y="2553"/>
                  </a:cubicBezTo>
                  <a:cubicBezTo>
                    <a:pt x="5964" y="1151"/>
                    <a:pt x="4813" y="0"/>
                    <a:pt x="3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3367738" y="1544088"/>
              <a:ext cx="149100" cy="127250"/>
            </a:xfrm>
            <a:custGeom>
              <a:avLst/>
              <a:gdLst/>
              <a:ahLst/>
              <a:cxnLst/>
              <a:rect l="l" t="t" r="r" b="b"/>
              <a:pathLst>
                <a:path w="5964" h="5090" extrusionOk="0">
                  <a:moveTo>
                    <a:pt x="3411" y="1"/>
                  </a:moveTo>
                  <a:cubicBezTo>
                    <a:pt x="1151" y="1"/>
                    <a:pt x="0" y="2742"/>
                    <a:pt x="1611" y="4332"/>
                  </a:cubicBezTo>
                  <a:cubicBezTo>
                    <a:pt x="2128" y="4855"/>
                    <a:pt x="2768" y="5089"/>
                    <a:pt x="3397" y="5089"/>
                  </a:cubicBezTo>
                  <a:cubicBezTo>
                    <a:pt x="4705" y="5089"/>
                    <a:pt x="5963" y="4079"/>
                    <a:pt x="5963" y="2553"/>
                  </a:cubicBezTo>
                  <a:cubicBezTo>
                    <a:pt x="5963" y="1131"/>
                    <a:pt x="4813" y="1"/>
                    <a:pt x="3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3438338" y="1963088"/>
              <a:ext cx="94200" cy="191475"/>
            </a:xfrm>
            <a:custGeom>
              <a:avLst/>
              <a:gdLst/>
              <a:ahLst/>
              <a:cxnLst/>
              <a:rect l="l" t="t" r="r" b="b"/>
              <a:pathLst>
                <a:path w="3768" h="7659" extrusionOk="0">
                  <a:moveTo>
                    <a:pt x="1717" y="0"/>
                  </a:moveTo>
                  <a:cubicBezTo>
                    <a:pt x="1131" y="649"/>
                    <a:pt x="859" y="1821"/>
                    <a:pt x="440" y="3118"/>
                  </a:cubicBezTo>
                  <a:cubicBezTo>
                    <a:pt x="22" y="4583"/>
                    <a:pt x="1" y="6152"/>
                    <a:pt x="377" y="7659"/>
                  </a:cubicBezTo>
                  <a:cubicBezTo>
                    <a:pt x="1570" y="6654"/>
                    <a:pt x="2449" y="5357"/>
                    <a:pt x="2951" y="3892"/>
                  </a:cubicBezTo>
                  <a:cubicBezTo>
                    <a:pt x="3349" y="2616"/>
                    <a:pt x="3767" y="1486"/>
                    <a:pt x="3683" y="607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3481238" y="1450988"/>
              <a:ext cx="195150" cy="527300"/>
            </a:xfrm>
            <a:custGeom>
              <a:avLst/>
              <a:gdLst/>
              <a:ahLst/>
              <a:cxnLst/>
              <a:rect l="l" t="t" r="r" b="b"/>
              <a:pathLst>
                <a:path w="7806" h="21092" extrusionOk="0">
                  <a:moveTo>
                    <a:pt x="7156" y="0"/>
                  </a:moveTo>
                  <a:lnTo>
                    <a:pt x="1" y="20484"/>
                  </a:lnTo>
                  <a:lnTo>
                    <a:pt x="1967" y="21091"/>
                  </a:lnTo>
                  <a:lnTo>
                    <a:pt x="7805" y="209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3481238" y="1882538"/>
              <a:ext cx="71700" cy="95750"/>
            </a:xfrm>
            <a:custGeom>
              <a:avLst/>
              <a:gdLst/>
              <a:ahLst/>
              <a:cxnLst/>
              <a:rect l="l" t="t" r="r" b="b"/>
              <a:pathLst>
                <a:path w="2868" h="3830" extrusionOk="0">
                  <a:moveTo>
                    <a:pt x="1109" y="0"/>
                  </a:moveTo>
                  <a:lnTo>
                    <a:pt x="1" y="3222"/>
                  </a:lnTo>
                  <a:lnTo>
                    <a:pt x="1967" y="3829"/>
                  </a:lnTo>
                  <a:lnTo>
                    <a:pt x="2867" y="565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6" name="Google Shape;1996;p11"/>
            <p:cNvSpPr/>
            <p:nvPr/>
          </p:nvSpPr>
          <p:spPr>
            <a:xfrm>
              <a:off x="3474438" y="1958038"/>
              <a:ext cx="62275" cy="25600"/>
            </a:xfrm>
            <a:custGeom>
              <a:avLst/>
              <a:gdLst/>
              <a:ahLst/>
              <a:cxnLst/>
              <a:rect l="l" t="t" r="r" b="b"/>
              <a:pathLst>
                <a:path w="2491" h="1024" extrusionOk="0">
                  <a:moveTo>
                    <a:pt x="205" y="1"/>
                  </a:moveTo>
                  <a:cubicBezTo>
                    <a:pt x="126" y="1"/>
                    <a:pt x="59" y="53"/>
                    <a:pt x="42" y="119"/>
                  </a:cubicBezTo>
                  <a:cubicBezTo>
                    <a:pt x="1" y="223"/>
                    <a:pt x="63" y="328"/>
                    <a:pt x="168" y="370"/>
                  </a:cubicBezTo>
                  <a:lnTo>
                    <a:pt x="2218" y="1018"/>
                  </a:lnTo>
                  <a:cubicBezTo>
                    <a:pt x="2236" y="1022"/>
                    <a:pt x="2253" y="1024"/>
                    <a:pt x="2270" y="1024"/>
                  </a:cubicBezTo>
                  <a:cubicBezTo>
                    <a:pt x="2356" y="1024"/>
                    <a:pt x="2435" y="980"/>
                    <a:pt x="2470" y="893"/>
                  </a:cubicBezTo>
                  <a:cubicBezTo>
                    <a:pt x="2490" y="788"/>
                    <a:pt x="2428" y="684"/>
                    <a:pt x="2344" y="663"/>
                  </a:cubicBezTo>
                  <a:lnTo>
                    <a:pt x="273" y="14"/>
                  </a:lnTo>
                  <a:cubicBezTo>
                    <a:pt x="250" y="5"/>
                    <a:pt x="227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997" name="Google Shape;1997;p11"/>
            <p:cNvSpPr/>
            <p:nvPr/>
          </p:nvSpPr>
          <p:spPr>
            <a:xfrm>
              <a:off x="3500063" y="1876638"/>
              <a:ext cx="62275" cy="25900"/>
            </a:xfrm>
            <a:custGeom>
              <a:avLst/>
              <a:gdLst/>
              <a:ahLst/>
              <a:cxnLst/>
              <a:rect l="l" t="t" r="r" b="b"/>
              <a:pathLst>
                <a:path w="2491" h="1036" extrusionOk="0">
                  <a:moveTo>
                    <a:pt x="221" y="1"/>
                  </a:moveTo>
                  <a:cubicBezTo>
                    <a:pt x="135" y="1"/>
                    <a:pt x="57" y="44"/>
                    <a:pt x="22" y="132"/>
                  </a:cubicBezTo>
                  <a:cubicBezTo>
                    <a:pt x="1" y="236"/>
                    <a:pt x="64" y="341"/>
                    <a:pt x="147" y="362"/>
                  </a:cubicBezTo>
                  <a:lnTo>
                    <a:pt x="2219" y="1031"/>
                  </a:lnTo>
                  <a:cubicBezTo>
                    <a:pt x="2232" y="1034"/>
                    <a:pt x="2246" y="1035"/>
                    <a:pt x="2260" y="1035"/>
                  </a:cubicBezTo>
                  <a:cubicBezTo>
                    <a:pt x="2349" y="1035"/>
                    <a:pt x="2431" y="978"/>
                    <a:pt x="2449" y="906"/>
                  </a:cubicBezTo>
                  <a:cubicBezTo>
                    <a:pt x="2491" y="801"/>
                    <a:pt x="2428" y="697"/>
                    <a:pt x="2344" y="655"/>
                  </a:cubicBezTo>
                  <a:lnTo>
                    <a:pt x="273" y="6"/>
                  </a:lnTo>
                  <a:cubicBezTo>
                    <a:pt x="255" y="3"/>
                    <a:pt x="23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1998" name="Google Shape;1998;p11"/>
          <p:cNvGrpSpPr/>
          <p:nvPr/>
        </p:nvGrpSpPr>
        <p:grpSpPr>
          <a:xfrm rot="-7159237">
            <a:off x="5518815" y="5540257"/>
            <a:ext cx="374717" cy="784600"/>
            <a:chOff x="724161" y="2710893"/>
            <a:chExt cx="281035" cy="588445"/>
          </a:xfrm>
        </p:grpSpPr>
        <p:sp>
          <p:nvSpPr>
            <p:cNvPr id="1999" name="Google Shape;1999;p11"/>
            <p:cNvSpPr/>
            <p:nvPr/>
          </p:nvSpPr>
          <p:spPr>
            <a:xfrm>
              <a:off x="930849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0" name="Google Shape;2000;p11"/>
            <p:cNvSpPr/>
            <p:nvPr/>
          </p:nvSpPr>
          <p:spPr>
            <a:xfrm>
              <a:off x="933561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1" name="Google Shape;2001;p11"/>
            <p:cNvSpPr/>
            <p:nvPr/>
          </p:nvSpPr>
          <p:spPr>
            <a:xfrm>
              <a:off x="725500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2" name="Google Shape;2002;p11"/>
            <p:cNvSpPr/>
            <p:nvPr/>
          </p:nvSpPr>
          <p:spPr>
            <a:xfrm>
              <a:off x="740383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3" name="Google Shape;2003;p11"/>
            <p:cNvSpPr/>
            <p:nvPr/>
          </p:nvSpPr>
          <p:spPr>
            <a:xfrm>
              <a:off x="755910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4" name="Google Shape;2004;p11"/>
            <p:cNvSpPr/>
            <p:nvPr/>
          </p:nvSpPr>
          <p:spPr>
            <a:xfrm>
              <a:off x="928170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5" name="Google Shape;2005;p11"/>
            <p:cNvSpPr/>
            <p:nvPr/>
          </p:nvSpPr>
          <p:spPr>
            <a:xfrm>
              <a:off x="943020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6" name="Google Shape;2006;p11"/>
            <p:cNvSpPr/>
            <p:nvPr/>
          </p:nvSpPr>
          <p:spPr>
            <a:xfrm>
              <a:off x="724177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7" name="Google Shape;2007;p11"/>
            <p:cNvSpPr/>
            <p:nvPr/>
          </p:nvSpPr>
          <p:spPr>
            <a:xfrm>
              <a:off x="724177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8" name="Google Shape;2008;p11"/>
            <p:cNvSpPr/>
            <p:nvPr/>
          </p:nvSpPr>
          <p:spPr>
            <a:xfrm>
              <a:off x="970718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rgbClr val="FF7BA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09" name="Google Shape;2009;p11"/>
            <p:cNvSpPr/>
            <p:nvPr/>
          </p:nvSpPr>
          <p:spPr>
            <a:xfrm>
              <a:off x="956514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B2B2B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0" name="Google Shape;2010;p11"/>
            <p:cNvSpPr/>
            <p:nvPr/>
          </p:nvSpPr>
          <p:spPr>
            <a:xfrm>
              <a:off x="747130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rgbClr val="FBED2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1" name="Google Shape;2011;p11"/>
            <p:cNvSpPr/>
            <p:nvPr/>
          </p:nvSpPr>
          <p:spPr>
            <a:xfrm>
              <a:off x="755910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rgbClr val="333333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2" name="Google Shape;2012;p11"/>
            <p:cNvSpPr/>
            <p:nvPr/>
          </p:nvSpPr>
          <p:spPr>
            <a:xfrm>
              <a:off x="953157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3" name="Google Shape;2013;p11"/>
            <p:cNvSpPr/>
            <p:nvPr/>
          </p:nvSpPr>
          <p:spPr>
            <a:xfrm>
              <a:off x="968006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4" name="Google Shape;2014;p11"/>
            <p:cNvSpPr/>
            <p:nvPr/>
          </p:nvSpPr>
          <p:spPr>
            <a:xfrm>
              <a:off x="724177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5" name="Google Shape;2015;p11"/>
            <p:cNvSpPr/>
            <p:nvPr/>
          </p:nvSpPr>
          <p:spPr>
            <a:xfrm>
              <a:off x="930833" y="2710893"/>
              <a:ext cx="74347" cy="86001"/>
            </a:xfrm>
            <a:custGeom>
              <a:avLst/>
              <a:gdLst/>
              <a:ahLst/>
              <a:cxnLst/>
              <a:rect l="l" t="t" r="r" b="b"/>
              <a:pathLst>
                <a:path w="2303" h="2664" extrusionOk="0">
                  <a:moveTo>
                    <a:pt x="1087" y="0"/>
                  </a:moveTo>
                  <a:cubicBezTo>
                    <a:pt x="967" y="0"/>
                    <a:pt x="858" y="67"/>
                    <a:pt x="796" y="192"/>
                  </a:cubicBezTo>
                  <a:lnTo>
                    <a:pt x="63" y="1845"/>
                  </a:lnTo>
                  <a:cubicBezTo>
                    <a:pt x="1" y="1991"/>
                    <a:pt x="63" y="2179"/>
                    <a:pt x="210" y="2242"/>
                  </a:cubicBezTo>
                  <a:lnTo>
                    <a:pt x="1089" y="2640"/>
                  </a:lnTo>
                  <a:cubicBezTo>
                    <a:pt x="1126" y="2656"/>
                    <a:pt x="1166" y="2664"/>
                    <a:pt x="1206" y="2664"/>
                  </a:cubicBezTo>
                  <a:cubicBezTo>
                    <a:pt x="1323" y="2664"/>
                    <a:pt x="1440" y="2597"/>
                    <a:pt x="1486" y="2472"/>
                  </a:cubicBezTo>
                  <a:lnTo>
                    <a:pt x="2219" y="819"/>
                  </a:lnTo>
                  <a:cubicBezTo>
                    <a:pt x="2302" y="673"/>
                    <a:pt x="2219" y="485"/>
                    <a:pt x="2072" y="422"/>
                  </a:cubicBezTo>
                  <a:lnTo>
                    <a:pt x="1214" y="24"/>
                  </a:lnTo>
                  <a:cubicBezTo>
                    <a:pt x="1172" y="8"/>
                    <a:pt x="1129" y="0"/>
                    <a:pt x="1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6" name="Google Shape;2016;p11"/>
            <p:cNvSpPr/>
            <p:nvPr/>
          </p:nvSpPr>
          <p:spPr>
            <a:xfrm>
              <a:off x="933545" y="2736655"/>
              <a:ext cx="60142" cy="52039"/>
            </a:xfrm>
            <a:custGeom>
              <a:avLst/>
              <a:gdLst/>
              <a:ahLst/>
              <a:cxnLst/>
              <a:rect l="l" t="t" r="r" b="b"/>
              <a:pathLst>
                <a:path w="1863" h="1612" extrusionOk="0">
                  <a:moveTo>
                    <a:pt x="440" y="1"/>
                  </a:moveTo>
                  <a:lnTo>
                    <a:pt x="0" y="984"/>
                  </a:lnTo>
                  <a:lnTo>
                    <a:pt x="1444" y="1612"/>
                  </a:lnTo>
                  <a:lnTo>
                    <a:pt x="1863" y="64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7" name="Google Shape;2017;p11"/>
            <p:cNvSpPr/>
            <p:nvPr/>
          </p:nvSpPr>
          <p:spPr>
            <a:xfrm>
              <a:off x="725484" y="2769066"/>
              <a:ext cx="222943" cy="472874"/>
            </a:xfrm>
            <a:custGeom>
              <a:avLst/>
              <a:gdLst/>
              <a:ahLst/>
              <a:cxnLst/>
              <a:rect l="l" t="t" r="r" b="b"/>
              <a:pathLst>
                <a:path w="6906" h="14648" extrusionOk="0">
                  <a:moveTo>
                    <a:pt x="6424" y="1"/>
                  </a:moveTo>
                  <a:lnTo>
                    <a:pt x="1" y="14438"/>
                  </a:lnTo>
                  <a:lnTo>
                    <a:pt x="461" y="14647"/>
                  </a:lnTo>
                  <a:lnTo>
                    <a:pt x="6906" y="210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8" name="Google Shape;2018;p11"/>
            <p:cNvSpPr/>
            <p:nvPr/>
          </p:nvSpPr>
          <p:spPr>
            <a:xfrm>
              <a:off x="740366" y="2775168"/>
              <a:ext cx="223589" cy="472842"/>
            </a:xfrm>
            <a:custGeom>
              <a:avLst/>
              <a:gdLst/>
              <a:ahLst/>
              <a:cxnLst/>
              <a:rect l="l" t="t" r="r" b="b"/>
              <a:pathLst>
                <a:path w="6926" h="14647" extrusionOk="0">
                  <a:moveTo>
                    <a:pt x="6445" y="0"/>
                  </a:moveTo>
                  <a:lnTo>
                    <a:pt x="0" y="14437"/>
                  </a:lnTo>
                  <a:lnTo>
                    <a:pt x="482" y="14647"/>
                  </a:lnTo>
                  <a:lnTo>
                    <a:pt x="6926" y="209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19" name="Google Shape;2019;p11"/>
            <p:cNvSpPr/>
            <p:nvPr/>
          </p:nvSpPr>
          <p:spPr>
            <a:xfrm>
              <a:off x="755894" y="2782593"/>
              <a:ext cx="223621" cy="472842"/>
            </a:xfrm>
            <a:custGeom>
              <a:avLst/>
              <a:gdLst/>
              <a:ahLst/>
              <a:cxnLst/>
              <a:rect l="l" t="t" r="r" b="b"/>
              <a:pathLst>
                <a:path w="6927" h="14647" extrusionOk="0">
                  <a:moveTo>
                    <a:pt x="6445" y="0"/>
                  </a:moveTo>
                  <a:lnTo>
                    <a:pt x="1" y="14417"/>
                  </a:lnTo>
                  <a:lnTo>
                    <a:pt x="482" y="14647"/>
                  </a:lnTo>
                  <a:lnTo>
                    <a:pt x="6926" y="210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0" name="Google Shape;2020;p11"/>
            <p:cNvSpPr/>
            <p:nvPr/>
          </p:nvSpPr>
          <p:spPr>
            <a:xfrm>
              <a:off x="928154" y="2764773"/>
              <a:ext cx="56075" cy="28893"/>
            </a:xfrm>
            <a:custGeom>
              <a:avLst/>
              <a:gdLst/>
              <a:ahLst/>
              <a:cxnLst/>
              <a:rect l="l" t="t" r="r" b="b"/>
              <a:pathLst>
                <a:path w="1737" h="895" extrusionOk="0">
                  <a:moveTo>
                    <a:pt x="142" y="0"/>
                  </a:moveTo>
                  <a:cubicBezTo>
                    <a:pt x="97" y="0"/>
                    <a:pt x="58" y="24"/>
                    <a:pt x="42" y="71"/>
                  </a:cubicBezTo>
                  <a:cubicBezTo>
                    <a:pt x="0" y="134"/>
                    <a:pt x="42" y="218"/>
                    <a:pt x="105" y="238"/>
                  </a:cubicBezTo>
                  <a:lnTo>
                    <a:pt x="1548" y="887"/>
                  </a:lnTo>
                  <a:cubicBezTo>
                    <a:pt x="1564" y="892"/>
                    <a:pt x="1580" y="895"/>
                    <a:pt x="1595" y="895"/>
                  </a:cubicBezTo>
                  <a:cubicBezTo>
                    <a:pt x="1641" y="895"/>
                    <a:pt x="1684" y="871"/>
                    <a:pt x="1716" y="824"/>
                  </a:cubicBezTo>
                  <a:cubicBezTo>
                    <a:pt x="1737" y="762"/>
                    <a:pt x="1716" y="699"/>
                    <a:pt x="1653" y="657"/>
                  </a:cubicBezTo>
                  <a:lnTo>
                    <a:pt x="188" y="8"/>
                  </a:lnTo>
                  <a:cubicBezTo>
                    <a:pt x="173" y="3"/>
                    <a:pt x="157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1" name="Google Shape;2021;p11"/>
            <p:cNvSpPr/>
            <p:nvPr/>
          </p:nvSpPr>
          <p:spPr>
            <a:xfrm>
              <a:off x="943004" y="2732361"/>
              <a:ext cx="55429" cy="29183"/>
            </a:xfrm>
            <a:custGeom>
              <a:avLst/>
              <a:gdLst/>
              <a:ahLst/>
              <a:cxnLst/>
              <a:rect l="l" t="t" r="r" b="b"/>
              <a:pathLst>
                <a:path w="1717" h="904" extrusionOk="0">
                  <a:moveTo>
                    <a:pt x="142" y="0"/>
                  </a:moveTo>
                  <a:cubicBezTo>
                    <a:pt x="90" y="0"/>
                    <a:pt x="37" y="28"/>
                    <a:pt x="21" y="92"/>
                  </a:cubicBezTo>
                  <a:cubicBezTo>
                    <a:pt x="0" y="154"/>
                    <a:pt x="21" y="217"/>
                    <a:pt x="84" y="238"/>
                  </a:cubicBezTo>
                  <a:lnTo>
                    <a:pt x="1528" y="887"/>
                  </a:lnTo>
                  <a:cubicBezTo>
                    <a:pt x="1545" y="898"/>
                    <a:pt x="1564" y="904"/>
                    <a:pt x="1583" y="904"/>
                  </a:cubicBezTo>
                  <a:cubicBezTo>
                    <a:pt x="1632" y="904"/>
                    <a:pt x="1680" y="869"/>
                    <a:pt x="1695" y="824"/>
                  </a:cubicBezTo>
                  <a:cubicBezTo>
                    <a:pt x="1716" y="761"/>
                    <a:pt x="1695" y="698"/>
                    <a:pt x="1632" y="657"/>
                  </a:cubicBezTo>
                  <a:lnTo>
                    <a:pt x="189" y="8"/>
                  </a:lnTo>
                  <a:cubicBezTo>
                    <a:pt x="174" y="3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2" name="Google Shape;2022;p11"/>
            <p:cNvSpPr/>
            <p:nvPr/>
          </p:nvSpPr>
          <p:spPr>
            <a:xfrm>
              <a:off x="724161" y="3234483"/>
              <a:ext cx="47294" cy="64856"/>
            </a:xfrm>
            <a:custGeom>
              <a:avLst/>
              <a:gdLst/>
              <a:ahLst/>
              <a:cxnLst/>
              <a:rect l="l" t="t" r="r" b="b"/>
              <a:pathLst>
                <a:path w="1465" h="2009" extrusionOk="0">
                  <a:moveTo>
                    <a:pt x="21" y="0"/>
                  </a:moveTo>
                  <a:lnTo>
                    <a:pt x="0" y="2009"/>
                  </a:lnTo>
                  <a:lnTo>
                    <a:pt x="1465" y="64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3" name="Google Shape;2023;p11"/>
            <p:cNvSpPr/>
            <p:nvPr/>
          </p:nvSpPr>
          <p:spPr>
            <a:xfrm>
              <a:off x="970702" y="2717737"/>
              <a:ext cx="34478" cy="35834"/>
            </a:xfrm>
            <a:custGeom>
              <a:avLst/>
              <a:gdLst/>
              <a:ahLst/>
              <a:cxnLst/>
              <a:rect l="l" t="t" r="r" b="b"/>
              <a:pathLst>
                <a:path w="1068" h="1110" extrusionOk="0">
                  <a:moveTo>
                    <a:pt x="356" y="1"/>
                  </a:moveTo>
                  <a:lnTo>
                    <a:pt x="0" y="775"/>
                  </a:lnTo>
                  <a:lnTo>
                    <a:pt x="774" y="1110"/>
                  </a:lnTo>
                  <a:lnTo>
                    <a:pt x="984" y="607"/>
                  </a:lnTo>
                  <a:cubicBezTo>
                    <a:pt x="1067" y="461"/>
                    <a:pt x="984" y="273"/>
                    <a:pt x="837" y="210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4" name="Google Shape;2024;p11"/>
            <p:cNvSpPr/>
            <p:nvPr/>
          </p:nvSpPr>
          <p:spPr>
            <a:xfrm>
              <a:off x="956498" y="2750149"/>
              <a:ext cx="35834" cy="35834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336" y="1"/>
                  </a:moveTo>
                  <a:lnTo>
                    <a:pt x="1" y="775"/>
                  </a:lnTo>
                  <a:lnTo>
                    <a:pt x="775" y="1110"/>
                  </a:lnTo>
                  <a:lnTo>
                    <a:pt x="1110" y="33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5" name="Google Shape;2025;p11"/>
            <p:cNvSpPr/>
            <p:nvPr/>
          </p:nvSpPr>
          <p:spPr>
            <a:xfrm>
              <a:off x="747113" y="2782593"/>
              <a:ext cx="215518" cy="466095"/>
            </a:xfrm>
            <a:custGeom>
              <a:avLst/>
              <a:gdLst/>
              <a:ahLst/>
              <a:cxnLst/>
              <a:rect l="l" t="t" r="r" b="b"/>
              <a:pathLst>
                <a:path w="6676" h="14438" extrusionOk="0">
                  <a:moveTo>
                    <a:pt x="6382" y="0"/>
                  </a:moveTo>
                  <a:lnTo>
                    <a:pt x="6299" y="189"/>
                  </a:lnTo>
                  <a:lnTo>
                    <a:pt x="0" y="14312"/>
                  </a:lnTo>
                  <a:lnTo>
                    <a:pt x="273" y="14438"/>
                  </a:lnTo>
                  <a:lnTo>
                    <a:pt x="6675" y="126"/>
                  </a:lnTo>
                  <a:lnTo>
                    <a:pt x="6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6" name="Google Shape;2026;p11"/>
            <p:cNvSpPr/>
            <p:nvPr/>
          </p:nvSpPr>
          <p:spPr>
            <a:xfrm>
              <a:off x="755894" y="2786628"/>
              <a:ext cx="221587" cy="468806"/>
            </a:xfrm>
            <a:custGeom>
              <a:avLst/>
              <a:gdLst/>
              <a:ahLst/>
              <a:cxnLst/>
              <a:rect l="l" t="t" r="r" b="b"/>
              <a:pathLst>
                <a:path w="6864" h="14522" extrusionOk="0">
                  <a:moveTo>
                    <a:pt x="6403" y="1"/>
                  </a:moveTo>
                  <a:lnTo>
                    <a:pt x="1" y="14313"/>
                  </a:lnTo>
                  <a:lnTo>
                    <a:pt x="482" y="14522"/>
                  </a:lnTo>
                  <a:lnTo>
                    <a:pt x="6863" y="210"/>
                  </a:lnTo>
                  <a:lnTo>
                    <a:pt x="64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7" name="Google Shape;2027;p11"/>
            <p:cNvSpPr/>
            <p:nvPr/>
          </p:nvSpPr>
          <p:spPr>
            <a:xfrm>
              <a:off x="953140" y="2775168"/>
              <a:ext cx="31895" cy="18595"/>
            </a:xfrm>
            <a:custGeom>
              <a:avLst/>
              <a:gdLst/>
              <a:ahLst/>
              <a:cxnLst/>
              <a:rect l="l" t="t" r="r" b="b"/>
              <a:pathLst>
                <a:path w="988" h="576" extrusionOk="0">
                  <a:moveTo>
                    <a:pt x="105" y="0"/>
                  </a:moveTo>
                  <a:lnTo>
                    <a:pt x="63" y="84"/>
                  </a:lnTo>
                  <a:lnTo>
                    <a:pt x="63" y="105"/>
                  </a:lnTo>
                  <a:lnTo>
                    <a:pt x="0" y="230"/>
                  </a:lnTo>
                  <a:lnTo>
                    <a:pt x="293" y="356"/>
                  </a:lnTo>
                  <a:lnTo>
                    <a:pt x="753" y="565"/>
                  </a:lnTo>
                  <a:cubicBezTo>
                    <a:pt x="773" y="573"/>
                    <a:pt x="792" y="576"/>
                    <a:pt x="809" y="576"/>
                  </a:cubicBezTo>
                  <a:cubicBezTo>
                    <a:pt x="937" y="576"/>
                    <a:pt x="987" y="390"/>
                    <a:pt x="858" y="335"/>
                  </a:cubicBezTo>
                  <a:lnTo>
                    <a:pt x="879" y="33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8" name="Google Shape;2028;p11"/>
            <p:cNvSpPr/>
            <p:nvPr/>
          </p:nvSpPr>
          <p:spPr>
            <a:xfrm>
              <a:off x="967990" y="2742724"/>
              <a:ext cx="30442" cy="18821"/>
            </a:xfrm>
            <a:custGeom>
              <a:avLst/>
              <a:gdLst/>
              <a:ahLst/>
              <a:cxnLst/>
              <a:rect l="l" t="t" r="r" b="b"/>
              <a:pathLst>
                <a:path w="943" h="583" extrusionOk="0">
                  <a:moveTo>
                    <a:pt x="105" y="1"/>
                  </a:moveTo>
                  <a:lnTo>
                    <a:pt x="42" y="126"/>
                  </a:lnTo>
                  <a:lnTo>
                    <a:pt x="1" y="231"/>
                  </a:lnTo>
                  <a:lnTo>
                    <a:pt x="754" y="566"/>
                  </a:lnTo>
                  <a:cubicBezTo>
                    <a:pt x="771" y="577"/>
                    <a:pt x="790" y="583"/>
                    <a:pt x="809" y="583"/>
                  </a:cubicBezTo>
                  <a:cubicBezTo>
                    <a:pt x="858" y="583"/>
                    <a:pt x="906" y="548"/>
                    <a:pt x="921" y="503"/>
                  </a:cubicBezTo>
                  <a:cubicBezTo>
                    <a:pt x="942" y="440"/>
                    <a:pt x="921" y="377"/>
                    <a:pt x="858" y="336"/>
                  </a:cubicBezTo>
                  <a:lnTo>
                    <a:pt x="105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29" name="Google Shape;2029;p11"/>
            <p:cNvSpPr/>
            <p:nvPr/>
          </p:nvSpPr>
          <p:spPr>
            <a:xfrm>
              <a:off x="724161" y="3244620"/>
              <a:ext cx="47294" cy="54719"/>
            </a:xfrm>
            <a:custGeom>
              <a:avLst/>
              <a:gdLst/>
              <a:ahLst/>
              <a:cxnLst/>
              <a:rect l="l" t="t" r="r" b="b"/>
              <a:pathLst>
                <a:path w="1465" h="1695" extrusionOk="0">
                  <a:moveTo>
                    <a:pt x="711" y="0"/>
                  </a:moveTo>
                  <a:lnTo>
                    <a:pt x="0" y="1590"/>
                  </a:lnTo>
                  <a:lnTo>
                    <a:pt x="0" y="1695"/>
                  </a:lnTo>
                  <a:lnTo>
                    <a:pt x="1465" y="335"/>
                  </a:lnTo>
                  <a:lnTo>
                    <a:pt x="984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BD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30" name="Google Shape;2030;p11"/>
            <p:cNvSpPr/>
            <p:nvPr/>
          </p:nvSpPr>
          <p:spPr>
            <a:xfrm>
              <a:off x="724161" y="3283778"/>
              <a:ext cx="10815" cy="15560"/>
            </a:xfrm>
            <a:custGeom>
              <a:avLst/>
              <a:gdLst/>
              <a:ahLst/>
              <a:cxnLst/>
              <a:rect l="l" t="t" r="r" b="b"/>
              <a:pathLst>
                <a:path w="335" h="482" extrusionOk="0">
                  <a:moveTo>
                    <a:pt x="0" y="1"/>
                  </a:moveTo>
                  <a:lnTo>
                    <a:pt x="0" y="482"/>
                  </a:lnTo>
                  <a:lnTo>
                    <a:pt x="335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031" name="Google Shape;2031;p11"/>
          <p:cNvGrpSpPr/>
          <p:nvPr/>
        </p:nvGrpSpPr>
        <p:grpSpPr>
          <a:xfrm rot="-768563">
            <a:off x="981478" y="995337"/>
            <a:ext cx="1286193" cy="1175375"/>
            <a:chOff x="1427588" y="2103288"/>
            <a:chExt cx="747013" cy="682650"/>
          </a:xfrm>
        </p:grpSpPr>
        <p:grpSp>
          <p:nvGrpSpPr>
            <p:cNvPr id="2032" name="Google Shape;2032;p11"/>
            <p:cNvGrpSpPr/>
            <p:nvPr/>
          </p:nvGrpSpPr>
          <p:grpSpPr>
            <a:xfrm>
              <a:off x="1427600" y="2103288"/>
              <a:ext cx="747000" cy="682650"/>
              <a:chOff x="1427600" y="2103288"/>
              <a:chExt cx="747000" cy="682650"/>
            </a:xfrm>
          </p:grpSpPr>
          <p:sp>
            <p:nvSpPr>
              <p:cNvPr id="2033" name="Google Shape;2033;p11"/>
              <p:cNvSpPr/>
              <p:nvPr/>
            </p:nvSpPr>
            <p:spPr>
              <a:xfrm>
                <a:off x="1531175" y="2688613"/>
                <a:ext cx="9260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3893" extrusionOk="0">
                    <a:moveTo>
                      <a:pt x="440" y="1"/>
                    </a:moveTo>
                    <a:cubicBezTo>
                      <a:pt x="189" y="1"/>
                      <a:pt x="0" y="210"/>
                      <a:pt x="0" y="440"/>
                    </a:cubicBezTo>
                    <a:lnTo>
                      <a:pt x="0" y="3432"/>
                    </a:lnTo>
                    <a:cubicBezTo>
                      <a:pt x="0" y="3683"/>
                      <a:pt x="189" y="3892"/>
                      <a:pt x="440" y="3892"/>
                    </a:cubicBezTo>
                    <a:lnTo>
                      <a:pt x="3243" y="3892"/>
                    </a:lnTo>
                    <a:cubicBezTo>
                      <a:pt x="3495" y="3892"/>
                      <a:pt x="3704" y="3683"/>
                      <a:pt x="3704" y="3432"/>
                    </a:cubicBezTo>
                    <a:lnTo>
                      <a:pt x="3704" y="440"/>
                    </a:lnTo>
                    <a:cubicBezTo>
                      <a:pt x="3704" y="210"/>
                      <a:pt x="3495" y="1"/>
                      <a:pt x="3243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34" name="Google Shape;2034;p11"/>
              <p:cNvSpPr/>
              <p:nvPr/>
            </p:nvSpPr>
            <p:spPr>
              <a:xfrm>
                <a:off x="1973175" y="2688613"/>
                <a:ext cx="93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3893" extrusionOk="0">
                    <a:moveTo>
                      <a:pt x="461" y="1"/>
                    </a:moveTo>
                    <a:cubicBezTo>
                      <a:pt x="210" y="1"/>
                      <a:pt x="1" y="210"/>
                      <a:pt x="1" y="440"/>
                    </a:cubicBezTo>
                    <a:lnTo>
                      <a:pt x="1" y="3432"/>
                    </a:lnTo>
                    <a:cubicBezTo>
                      <a:pt x="1" y="3683"/>
                      <a:pt x="210" y="3892"/>
                      <a:pt x="461" y="3892"/>
                    </a:cubicBezTo>
                    <a:lnTo>
                      <a:pt x="3265" y="3892"/>
                    </a:lnTo>
                    <a:cubicBezTo>
                      <a:pt x="3516" y="3892"/>
                      <a:pt x="3725" y="3683"/>
                      <a:pt x="3725" y="3432"/>
                    </a:cubicBezTo>
                    <a:lnTo>
                      <a:pt x="3725" y="440"/>
                    </a:lnTo>
                    <a:cubicBezTo>
                      <a:pt x="3725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35" name="Google Shape;2035;p11"/>
              <p:cNvSpPr/>
              <p:nvPr/>
            </p:nvSpPr>
            <p:spPr>
              <a:xfrm>
                <a:off x="1446950" y="2281138"/>
                <a:ext cx="70830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28332" h="670" extrusionOk="0">
                    <a:moveTo>
                      <a:pt x="1" y="0"/>
                    </a:moveTo>
                    <a:lnTo>
                      <a:pt x="1" y="670"/>
                    </a:lnTo>
                    <a:lnTo>
                      <a:pt x="28331" y="670"/>
                    </a:lnTo>
                    <a:lnTo>
                      <a:pt x="28331" y="0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36" name="Google Shape;2036;p11"/>
              <p:cNvSpPr/>
              <p:nvPr/>
            </p:nvSpPr>
            <p:spPr>
              <a:xfrm>
                <a:off x="1482000" y="2103288"/>
                <a:ext cx="638725" cy="618600"/>
              </a:xfrm>
              <a:custGeom>
                <a:avLst/>
                <a:gdLst/>
                <a:ahLst/>
                <a:cxnLst/>
                <a:rect l="l" t="t" r="r" b="b"/>
                <a:pathLst>
                  <a:path w="25549" h="24744" extrusionOk="0">
                    <a:moveTo>
                      <a:pt x="8119" y="0"/>
                    </a:moveTo>
                    <a:cubicBezTo>
                      <a:pt x="3641" y="0"/>
                      <a:pt x="0" y="1339"/>
                      <a:pt x="0" y="5838"/>
                    </a:cubicBezTo>
                    <a:lnTo>
                      <a:pt x="0" y="22095"/>
                    </a:lnTo>
                    <a:cubicBezTo>
                      <a:pt x="0" y="24178"/>
                      <a:pt x="788" y="24735"/>
                      <a:pt x="2082" y="24735"/>
                    </a:cubicBezTo>
                    <a:cubicBezTo>
                      <a:pt x="3569" y="24735"/>
                      <a:pt x="5724" y="23999"/>
                      <a:pt x="8119" y="23999"/>
                    </a:cubicBezTo>
                    <a:lnTo>
                      <a:pt x="17409" y="23999"/>
                    </a:lnTo>
                    <a:cubicBezTo>
                      <a:pt x="19807" y="23999"/>
                      <a:pt x="21972" y="24744"/>
                      <a:pt x="23464" y="24744"/>
                    </a:cubicBezTo>
                    <a:cubicBezTo>
                      <a:pt x="24759" y="24744"/>
                      <a:pt x="25548" y="24184"/>
                      <a:pt x="25548" y="22095"/>
                    </a:cubicBezTo>
                    <a:lnTo>
                      <a:pt x="25548" y="5838"/>
                    </a:lnTo>
                    <a:cubicBezTo>
                      <a:pt x="25548" y="1339"/>
                      <a:pt x="21887" y="0"/>
                      <a:pt x="17409" y="0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37" name="Google Shape;2037;p11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38" name="Google Shape;2038;p11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39" name="Google Shape;2039;p11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0" name="Google Shape;2040;p11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1" name="Google Shape;2041;p11"/>
              <p:cNvSpPr/>
              <p:nvPr/>
            </p:nvSpPr>
            <p:spPr>
              <a:xfrm>
                <a:off x="1529075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1" y="1"/>
                    </a:moveTo>
                    <a:lnTo>
                      <a:pt x="1" y="6843"/>
                    </a:lnTo>
                    <a:lnTo>
                      <a:pt x="10651" y="6843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2" name="Google Shape;2042;p11"/>
              <p:cNvSpPr/>
              <p:nvPr/>
            </p:nvSpPr>
            <p:spPr>
              <a:xfrm>
                <a:off x="1523325" y="2229863"/>
                <a:ext cx="27777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1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0" y="1"/>
                    </a:moveTo>
                    <a:lnTo>
                      <a:pt x="0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3" name="Google Shape;2043;p11"/>
              <p:cNvSpPr/>
              <p:nvPr/>
            </p:nvSpPr>
            <p:spPr>
              <a:xfrm>
                <a:off x="1806850" y="2235613"/>
                <a:ext cx="266275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6843" extrusionOk="0">
                    <a:moveTo>
                      <a:pt x="0" y="1"/>
                    </a:moveTo>
                    <a:lnTo>
                      <a:pt x="0" y="6843"/>
                    </a:lnTo>
                    <a:lnTo>
                      <a:pt x="10650" y="6843"/>
                    </a:lnTo>
                    <a:lnTo>
                      <a:pt x="10650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4" name="Google Shape;2044;p11"/>
              <p:cNvSpPr/>
              <p:nvPr/>
            </p:nvSpPr>
            <p:spPr>
              <a:xfrm>
                <a:off x="1801075" y="2229863"/>
                <a:ext cx="277800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303" extrusionOk="0">
                    <a:moveTo>
                      <a:pt x="10651" y="461"/>
                    </a:moveTo>
                    <a:lnTo>
                      <a:pt x="10651" y="6843"/>
                    </a:lnTo>
                    <a:lnTo>
                      <a:pt x="461" y="6843"/>
                    </a:lnTo>
                    <a:lnTo>
                      <a:pt x="461" y="461"/>
                    </a:lnTo>
                    <a:close/>
                    <a:moveTo>
                      <a:pt x="1" y="1"/>
                    </a:moveTo>
                    <a:lnTo>
                      <a:pt x="1" y="7303"/>
                    </a:lnTo>
                    <a:lnTo>
                      <a:pt x="11111" y="7303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rgbClr val="085CA0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5" name="Google Shape;2045;p11"/>
              <p:cNvSpPr/>
              <p:nvPr/>
            </p:nvSpPr>
            <p:spPr>
              <a:xfrm>
                <a:off x="1531700" y="2435438"/>
                <a:ext cx="538800" cy="256350"/>
              </a:xfrm>
              <a:custGeom>
                <a:avLst/>
                <a:gdLst/>
                <a:ahLst/>
                <a:cxnLst/>
                <a:rect l="l" t="t" r="r" b="b"/>
                <a:pathLst>
                  <a:path w="21552" h="10254" extrusionOk="0">
                    <a:moveTo>
                      <a:pt x="230" y="1"/>
                    </a:moveTo>
                    <a:cubicBezTo>
                      <a:pt x="105" y="1"/>
                      <a:pt x="0" y="105"/>
                      <a:pt x="0" y="231"/>
                    </a:cubicBezTo>
                    <a:lnTo>
                      <a:pt x="0" y="10023"/>
                    </a:lnTo>
                    <a:cubicBezTo>
                      <a:pt x="0" y="10148"/>
                      <a:pt x="105" y="10253"/>
                      <a:pt x="230" y="10253"/>
                    </a:cubicBezTo>
                    <a:lnTo>
                      <a:pt x="21321" y="10253"/>
                    </a:lnTo>
                    <a:cubicBezTo>
                      <a:pt x="21447" y="10253"/>
                      <a:pt x="21552" y="10148"/>
                      <a:pt x="21552" y="10023"/>
                    </a:cubicBezTo>
                    <a:lnTo>
                      <a:pt x="21552" y="231"/>
                    </a:lnTo>
                    <a:cubicBezTo>
                      <a:pt x="21552" y="105"/>
                      <a:pt x="21447" y="1"/>
                      <a:pt x="21321" y="1"/>
                    </a:cubicBezTo>
                    <a:close/>
                  </a:path>
                </a:pathLst>
              </a:custGeom>
              <a:solidFill>
                <a:srgbClr val="FBED21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6" name="Google Shape;2046;p11"/>
              <p:cNvSpPr/>
              <p:nvPr/>
            </p:nvSpPr>
            <p:spPr>
              <a:xfrm>
                <a:off x="1525950" y="2429688"/>
                <a:ext cx="550300" cy="267850"/>
              </a:xfrm>
              <a:custGeom>
                <a:avLst/>
                <a:gdLst/>
                <a:ahLst/>
                <a:cxnLst/>
                <a:rect l="l" t="t" r="r" b="b"/>
                <a:pathLst>
                  <a:path w="22012" h="10714" extrusionOk="0">
                    <a:moveTo>
                      <a:pt x="21572" y="461"/>
                    </a:moveTo>
                    <a:lnTo>
                      <a:pt x="21572" y="10253"/>
                    </a:lnTo>
                    <a:lnTo>
                      <a:pt x="460" y="10253"/>
                    </a:lnTo>
                    <a:lnTo>
                      <a:pt x="460" y="461"/>
                    </a:lnTo>
                    <a:close/>
                    <a:moveTo>
                      <a:pt x="460" y="0"/>
                    </a:moveTo>
                    <a:cubicBezTo>
                      <a:pt x="209" y="0"/>
                      <a:pt x="0" y="210"/>
                      <a:pt x="0" y="461"/>
                    </a:cubicBezTo>
                    <a:lnTo>
                      <a:pt x="0" y="10253"/>
                    </a:lnTo>
                    <a:cubicBezTo>
                      <a:pt x="0" y="10504"/>
                      <a:pt x="209" y="10713"/>
                      <a:pt x="460" y="10713"/>
                    </a:cubicBezTo>
                    <a:lnTo>
                      <a:pt x="21572" y="10713"/>
                    </a:lnTo>
                    <a:cubicBezTo>
                      <a:pt x="21802" y="10713"/>
                      <a:pt x="22012" y="10504"/>
                      <a:pt x="22012" y="10253"/>
                    </a:cubicBezTo>
                    <a:lnTo>
                      <a:pt x="22012" y="461"/>
                    </a:lnTo>
                    <a:cubicBezTo>
                      <a:pt x="22012" y="210"/>
                      <a:pt x="21802" y="0"/>
                      <a:pt x="21572" y="0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7" name="Google Shape;2047;p11"/>
              <p:cNvSpPr/>
              <p:nvPr/>
            </p:nvSpPr>
            <p:spPr>
              <a:xfrm>
                <a:off x="1461075" y="2650438"/>
                <a:ext cx="680575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27223" h="3055" extrusionOk="0">
                    <a:moveTo>
                      <a:pt x="440" y="0"/>
                    </a:moveTo>
                    <a:cubicBezTo>
                      <a:pt x="189" y="0"/>
                      <a:pt x="1" y="209"/>
                      <a:pt x="1" y="460"/>
                    </a:cubicBezTo>
                    <a:lnTo>
                      <a:pt x="1" y="2595"/>
                    </a:lnTo>
                    <a:cubicBezTo>
                      <a:pt x="1" y="2846"/>
                      <a:pt x="189" y="3055"/>
                      <a:pt x="440" y="3055"/>
                    </a:cubicBezTo>
                    <a:lnTo>
                      <a:pt x="26762" y="3055"/>
                    </a:lnTo>
                    <a:cubicBezTo>
                      <a:pt x="27013" y="3055"/>
                      <a:pt x="27222" y="2846"/>
                      <a:pt x="27222" y="2595"/>
                    </a:cubicBezTo>
                    <a:lnTo>
                      <a:pt x="27222" y="460"/>
                    </a:lnTo>
                    <a:cubicBezTo>
                      <a:pt x="27222" y="209"/>
                      <a:pt x="27013" y="0"/>
                      <a:pt x="26762" y="0"/>
                    </a:cubicBezTo>
                    <a:close/>
                  </a:path>
                </a:pathLst>
              </a:custGeom>
              <a:solidFill>
                <a:srgbClr val="98989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8" name="Google Shape;2048;p11"/>
              <p:cNvSpPr/>
              <p:nvPr/>
            </p:nvSpPr>
            <p:spPr>
              <a:xfrm>
                <a:off x="1427600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98" y="1"/>
                      <a:pt x="0" y="377"/>
                      <a:pt x="0" y="859"/>
                    </a:cubicBezTo>
                    <a:lnTo>
                      <a:pt x="0" y="3474"/>
                    </a:lnTo>
                    <a:cubicBezTo>
                      <a:pt x="0" y="3934"/>
                      <a:pt x="398" y="4311"/>
                      <a:pt x="858" y="4311"/>
                    </a:cubicBezTo>
                    <a:cubicBezTo>
                      <a:pt x="1340" y="4311"/>
                      <a:pt x="1716" y="3934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40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49" name="Google Shape;2049;p11"/>
              <p:cNvSpPr/>
              <p:nvPr/>
            </p:nvSpPr>
            <p:spPr>
              <a:xfrm>
                <a:off x="2131675" y="2269088"/>
                <a:ext cx="4292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4312" extrusionOk="0">
                    <a:moveTo>
                      <a:pt x="858" y="1"/>
                    </a:moveTo>
                    <a:cubicBezTo>
                      <a:pt x="377" y="1"/>
                      <a:pt x="1" y="377"/>
                      <a:pt x="1" y="859"/>
                    </a:cubicBezTo>
                    <a:lnTo>
                      <a:pt x="1" y="3474"/>
                    </a:lnTo>
                    <a:cubicBezTo>
                      <a:pt x="1" y="3923"/>
                      <a:pt x="358" y="4312"/>
                      <a:pt x="822" y="4312"/>
                    </a:cubicBezTo>
                    <a:cubicBezTo>
                      <a:pt x="834" y="4312"/>
                      <a:pt x="846" y="4312"/>
                      <a:pt x="858" y="4311"/>
                    </a:cubicBezTo>
                    <a:cubicBezTo>
                      <a:pt x="870" y="4312"/>
                      <a:pt x="882" y="4312"/>
                      <a:pt x="893" y="4312"/>
                    </a:cubicBezTo>
                    <a:cubicBezTo>
                      <a:pt x="1339" y="4312"/>
                      <a:pt x="1716" y="3923"/>
                      <a:pt x="1716" y="3474"/>
                    </a:cubicBezTo>
                    <a:lnTo>
                      <a:pt x="1716" y="859"/>
                    </a:lnTo>
                    <a:cubicBezTo>
                      <a:pt x="1716" y="377"/>
                      <a:pt x="1319" y="1"/>
                      <a:pt x="858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0" name="Google Shape;2050;p11"/>
              <p:cNvSpPr/>
              <p:nvPr/>
            </p:nvSpPr>
            <p:spPr>
              <a:xfrm>
                <a:off x="1549475" y="2503438"/>
                <a:ext cx="926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1968" extrusionOk="0">
                    <a:moveTo>
                      <a:pt x="440" y="1"/>
                    </a:moveTo>
                    <a:cubicBezTo>
                      <a:pt x="210" y="1"/>
                      <a:pt x="1" y="210"/>
                      <a:pt x="1" y="461"/>
                    </a:cubicBezTo>
                    <a:lnTo>
                      <a:pt x="1" y="1528"/>
                    </a:lnTo>
                    <a:cubicBezTo>
                      <a:pt x="1" y="1758"/>
                      <a:pt x="210" y="1967"/>
                      <a:pt x="440" y="1967"/>
                    </a:cubicBezTo>
                    <a:lnTo>
                      <a:pt x="3265" y="1967"/>
                    </a:lnTo>
                    <a:cubicBezTo>
                      <a:pt x="3516" y="1967"/>
                      <a:pt x="3704" y="1758"/>
                      <a:pt x="3704" y="1528"/>
                    </a:cubicBezTo>
                    <a:lnTo>
                      <a:pt x="3704" y="461"/>
                    </a:lnTo>
                    <a:cubicBezTo>
                      <a:pt x="3704" y="210"/>
                      <a:pt x="3516" y="1"/>
                      <a:pt x="3265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1" name="Google Shape;2051;p11"/>
              <p:cNvSpPr/>
              <p:nvPr/>
            </p:nvSpPr>
            <p:spPr>
              <a:xfrm>
                <a:off x="1962200" y="2503438"/>
                <a:ext cx="931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968" extrusionOk="0">
                    <a:moveTo>
                      <a:pt x="461" y="1"/>
                    </a:moveTo>
                    <a:cubicBezTo>
                      <a:pt x="210" y="1"/>
                      <a:pt x="0" y="210"/>
                      <a:pt x="0" y="461"/>
                    </a:cubicBezTo>
                    <a:lnTo>
                      <a:pt x="0" y="1528"/>
                    </a:lnTo>
                    <a:cubicBezTo>
                      <a:pt x="0" y="1758"/>
                      <a:pt x="210" y="1967"/>
                      <a:pt x="461" y="1967"/>
                    </a:cubicBezTo>
                    <a:lnTo>
                      <a:pt x="3264" y="1967"/>
                    </a:lnTo>
                    <a:cubicBezTo>
                      <a:pt x="3516" y="1967"/>
                      <a:pt x="3725" y="1758"/>
                      <a:pt x="3725" y="1528"/>
                    </a:cubicBezTo>
                    <a:lnTo>
                      <a:pt x="3725" y="461"/>
                    </a:lnTo>
                    <a:cubicBezTo>
                      <a:pt x="3725" y="210"/>
                      <a:pt x="3516" y="1"/>
                      <a:pt x="3264" y="1"/>
                    </a:cubicBezTo>
                    <a:close/>
                  </a:path>
                </a:pathLst>
              </a:custGeom>
              <a:solidFill>
                <a:srgbClr val="E5E5E5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2" name="Google Shape;2052;p11"/>
              <p:cNvSpPr/>
              <p:nvPr/>
            </p:nvSpPr>
            <p:spPr>
              <a:xfrm>
                <a:off x="1676075" y="2503438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3" name="Google Shape;2053;p11"/>
              <p:cNvSpPr/>
              <p:nvPr/>
            </p:nvSpPr>
            <p:spPr>
              <a:xfrm>
                <a:off x="1676075" y="2537438"/>
                <a:ext cx="248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3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4" name="Google Shape;2054;p11"/>
              <p:cNvSpPr/>
              <p:nvPr/>
            </p:nvSpPr>
            <p:spPr>
              <a:xfrm>
                <a:off x="1676075" y="2571963"/>
                <a:ext cx="2484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692" extrusionOk="0">
                    <a:moveTo>
                      <a:pt x="0" y="1"/>
                    </a:moveTo>
                    <a:lnTo>
                      <a:pt x="0" y="691"/>
                    </a:lnTo>
                    <a:lnTo>
                      <a:pt x="9939" y="691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5" name="Google Shape;2055;p11"/>
              <p:cNvSpPr/>
              <p:nvPr/>
            </p:nvSpPr>
            <p:spPr>
              <a:xfrm>
                <a:off x="1676075" y="2605963"/>
                <a:ext cx="24847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9939" h="712" extrusionOk="0">
                    <a:moveTo>
                      <a:pt x="0" y="1"/>
                    </a:moveTo>
                    <a:lnTo>
                      <a:pt x="0" y="712"/>
                    </a:lnTo>
                    <a:lnTo>
                      <a:pt x="9939" y="712"/>
                    </a:lnTo>
                    <a:lnTo>
                      <a:pt x="9939" y="1"/>
                    </a:lnTo>
                    <a:close/>
                  </a:path>
                </a:pathLst>
              </a:custGeom>
              <a:solidFill>
                <a:srgbClr val="F6921E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6" name="Google Shape;2056;p11"/>
              <p:cNvSpPr/>
              <p:nvPr/>
            </p:nvSpPr>
            <p:spPr>
              <a:xfrm>
                <a:off x="1590275" y="2151388"/>
                <a:ext cx="4216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2742" extrusionOk="0">
                    <a:moveTo>
                      <a:pt x="440" y="1"/>
                    </a:moveTo>
                    <a:cubicBezTo>
                      <a:pt x="189" y="1"/>
                      <a:pt x="1" y="210"/>
                      <a:pt x="1" y="461"/>
                    </a:cubicBezTo>
                    <a:lnTo>
                      <a:pt x="1" y="2282"/>
                    </a:lnTo>
                    <a:cubicBezTo>
                      <a:pt x="1" y="2533"/>
                      <a:pt x="189" y="2742"/>
                      <a:pt x="440" y="2742"/>
                    </a:cubicBezTo>
                    <a:lnTo>
                      <a:pt x="16426" y="2742"/>
                    </a:lnTo>
                    <a:cubicBezTo>
                      <a:pt x="16677" y="2742"/>
                      <a:pt x="16865" y="2533"/>
                      <a:pt x="16865" y="2282"/>
                    </a:cubicBezTo>
                    <a:lnTo>
                      <a:pt x="16865" y="461"/>
                    </a:lnTo>
                    <a:cubicBezTo>
                      <a:pt x="16865" y="210"/>
                      <a:pt x="16677" y="1"/>
                      <a:pt x="16426" y="1"/>
                    </a:cubicBezTo>
                    <a:close/>
                  </a:path>
                </a:pathLst>
              </a:custGeom>
              <a:solidFill>
                <a:srgbClr val="BA8783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7" name="Google Shape;2057;p11"/>
              <p:cNvSpPr/>
              <p:nvPr/>
            </p:nvSpPr>
            <p:spPr>
              <a:xfrm>
                <a:off x="1952775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72" y="1885"/>
                      <a:pt x="958" y="1885"/>
                    </a:cubicBezTo>
                    <a:cubicBezTo>
                      <a:pt x="1189" y="1885"/>
                      <a:pt x="1423" y="1800"/>
                      <a:pt x="1612" y="1612"/>
                    </a:cubicBezTo>
                    <a:cubicBezTo>
                      <a:pt x="2219" y="1005"/>
                      <a:pt x="1800" y="1"/>
                      <a:pt x="942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8" name="Google Shape;2058;p11"/>
              <p:cNvSpPr/>
              <p:nvPr/>
            </p:nvSpPr>
            <p:spPr>
              <a:xfrm>
                <a:off x="1899425" y="2160813"/>
                <a:ext cx="5495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1885" extrusionOk="0">
                    <a:moveTo>
                      <a:pt x="942" y="1"/>
                    </a:moveTo>
                    <a:cubicBezTo>
                      <a:pt x="419" y="1"/>
                      <a:pt x="1" y="419"/>
                      <a:pt x="1" y="942"/>
                    </a:cubicBezTo>
                    <a:cubicBezTo>
                      <a:pt x="1" y="1510"/>
                      <a:pt x="462" y="1885"/>
                      <a:pt x="949" y="1885"/>
                    </a:cubicBezTo>
                    <a:cubicBezTo>
                      <a:pt x="1180" y="1885"/>
                      <a:pt x="1416" y="1800"/>
                      <a:pt x="1612" y="1612"/>
                    </a:cubicBezTo>
                    <a:cubicBezTo>
                      <a:pt x="2198" y="1005"/>
                      <a:pt x="1779" y="1"/>
                      <a:pt x="942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59" name="Google Shape;2059;p11"/>
              <p:cNvSpPr/>
              <p:nvPr/>
            </p:nvSpPr>
            <p:spPr>
              <a:xfrm>
                <a:off x="1593950" y="2160813"/>
                <a:ext cx="55475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85" extrusionOk="0">
                    <a:moveTo>
                      <a:pt x="1276" y="1"/>
                    </a:moveTo>
                    <a:cubicBezTo>
                      <a:pt x="419" y="1"/>
                      <a:pt x="0" y="1005"/>
                      <a:pt x="607" y="1612"/>
                    </a:cubicBezTo>
                    <a:cubicBezTo>
                      <a:pt x="796" y="1800"/>
                      <a:pt x="1030" y="1885"/>
                      <a:pt x="1260" y="1885"/>
                    </a:cubicBezTo>
                    <a:cubicBezTo>
                      <a:pt x="1747" y="1885"/>
                      <a:pt x="2218" y="1510"/>
                      <a:pt x="2218" y="942"/>
                    </a:cubicBezTo>
                    <a:cubicBezTo>
                      <a:pt x="2218" y="419"/>
                      <a:pt x="1800" y="1"/>
                      <a:pt x="1276" y="1"/>
                    </a:cubicBezTo>
                    <a:close/>
                  </a:path>
                </a:pathLst>
              </a:custGeom>
              <a:solidFill>
                <a:srgbClr val="FADB3B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60" name="Google Shape;2060;p11"/>
              <p:cNvSpPr/>
              <p:nvPr/>
            </p:nvSpPr>
            <p:spPr>
              <a:xfrm>
                <a:off x="1647300" y="2160788"/>
                <a:ext cx="5547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96" extrusionOk="0">
                    <a:moveTo>
                      <a:pt x="1313" y="1"/>
                    </a:moveTo>
                    <a:cubicBezTo>
                      <a:pt x="1301" y="1"/>
                      <a:pt x="1289" y="1"/>
                      <a:pt x="1277" y="2"/>
                    </a:cubicBezTo>
                    <a:cubicBezTo>
                      <a:pt x="440" y="2"/>
                      <a:pt x="0" y="1006"/>
                      <a:pt x="607" y="1613"/>
                    </a:cubicBezTo>
                    <a:cubicBezTo>
                      <a:pt x="803" y="1808"/>
                      <a:pt x="1039" y="1895"/>
                      <a:pt x="1271" y="1895"/>
                    </a:cubicBezTo>
                    <a:cubicBezTo>
                      <a:pt x="1757" y="1895"/>
                      <a:pt x="2218" y="1510"/>
                      <a:pt x="2218" y="943"/>
                    </a:cubicBezTo>
                    <a:cubicBezTo>
                      <a:pt x="2218" y="432"/>
                      <a:pt x="1819" y="1"/>
                      <a:pt x="1313" y="1"/>
                    </a:cubicBezTo>
                    <a:close/>
                  </a:path>
                </a:pathLst>
              </a:custGeom>
              <a:solidFill>
                <a:srgbClr val="C0272D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2061" name="Google Shape;2061;p11"/>
              <p:cNvSpPr/>
              <p:nvPr/>
            </p:nvSpPr>
            <p:spPr>
              <a:xfrm>
                <a:off x="1718425" y="2160813"/>
                <a:ext cx="16532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1884" extrusionOk="0">
                    <a:moveTo>
                      <a:pt x="1" y="1"/>
                    </a:moveTo>
                    <a:lnTo>
                      <a:pt x="1" y="1884"/>
                    </a:lnTo>
                    <a:lnTo>
                      <a:pt x="6613" y="1884"/>
                    </a:lnTo>
                    <a:lnTo>
                      <a:pt x="6613" y="1"/>
                    </a:lnTo>
                    <a:close/>
                  </a:path>
                </a:pathLst>
              </a:custGeom>
              <a:solidFill>
                <a:srgbClr val="7A4128"/>
              </a:solidFill>
              <a:ln w="762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</p:grpSp>
        <p:sp>
          <p:nvSpPr>
            <p:cNvPr id="2062" name="Google Shape;2062;p11"/>
            <p:cNvSpPr/>
            <p:nvPr/>
          </p:nvSpPr>
          <p:spPr>
            <a:xfrm>
              <a:off x="1531163" y="2688613"/>
              <a:ext cx="92600" cy="97325"/>
            </a:xfrm>
            <a:custGeom>
              <a:avLst/>
              <a:gdLst/>
              <a:ahLst/>
              <a:cxnLst/>
              <a:rect l="l" t="t" r="r" b="b"/>
              <a:pathLst>
                <a:path w="3704" h="3893" extrusionOk="0">
                  <a:moveTo>
                    <a:pt x="440" y="1"/>
                  </a:moveTo>
                  <a:cubicBezTo>
                    <a:pt x="189" y="1"/>
                    <a:pt x="0" y="210"/>
                    <a:pt x="0" y="440"/>
                  </a:cubicBezTo>
                  <a:lnTo>
                    <a:pt x="0" y="3432"/>
                  </a:lnTo>
                  <a:cubicBezTo>
                    <a:pt x="0" y="3683"/>
                    <a:pt x="189" y="3892"/>
                    <a:pt x="440" y="3892"/>
                  </a:cubicBezTo>
                  <a:lnTo>
                    <a:pt x="3243" y="3892"/>
                  </a:lnTo>
                  <a:cubicBezTo>
                    <a:pt x="3495" y="3892"/>
                    <a:pt x="3704" y="3683"/>
                    <a:pt x="3704" y="3432"/>
                  </a:cubicBezTo>
                  <a:lnTo>
                    <a:pt x="3704" y="440"/>
                  </a:lnTo>
                  <a:cubicBezTo>
                    <a:pt x="3704" y="210"/>
                    <a:pt x="3495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3" name="Google Shape;2063;p11"/>
            <p:cNvSpPr/>
            <p:nvPr/>
          </p:nvSpPr>
          <p:spPr>
            <a:xfrm>
              <a:off x="1973163" y="2688613"/>
              <a:ext cx="93150" cy="97325"/>
            </a:xfrm>
            <a:custGeom>
              <a:avLst/>
              <a:gdLst/>
              <a:ahLst/>
              <a:cxnLst/>
              <a:rect l="l" t="t" r="r" b="b"/>
              <a:pathLst>
                <a:path w="3726" h="3893" extrusionOk="0">
                  <a:moveTo>
                    <a:pt x="461" y="1"/>
                  </a:moveTo>
                  <a:cubicBezTo>
                    <a:pt x="210" y="1"/>
                    <a:pt x="1" y="210"/>
                    <a:pt x="1" y="440"/>
                  </a:cubicBezTo>
                  <a:lnTo>
                    <a:pt x="1" y="3432"/>
                  </a:lnTo>
                  <a:cubicBezTo>
                    <a:pt x="1" y="3683"/>
                    <a:pt x="210" y="3892"/>
                    <a:pt x="461" y="3892"/>
                  </a:cubicBezTo>
                  <a:lnTo>
                    <a:pt x="3265" y="3892"/>
                  </a:lnTo>
                  <a:cubicBezTo>
                    <a:pt x="3516" y="3892"/>
                    <a:pt x="3725" y="3683"/>
                    <a:pt x="3725" y="3432"/>
                  </a:cubicBezTo>
                  <a:lnTo>
                    <a:pt x="3725" y="440"/>
                  </a:lnTo>
                  <a:cubicBezTo>
                    <a:pt x="3725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4" name="Google Shape;2064;p11"/>
            <p:cNvSpPr/>
            <p:nvPr/>
          </p:nvSpPr>
          <p:spPr>
            <a:xfrm>
              <a:off x="1446938" y="2281138"/>
              <a:ext cx="708300" cy="16750"/>
            </a:xfrm>
            <a:custGeom>
              <a:avLst/>
              <a:gdLst/>
              <a:ahLst/>
              <a:cxnLst/>
              <a:rect l="l" t="t" r="r" b="b"/>
              <a:pathLst>
                <a:path w="28332" h="670" extrusionOk="0">
                  <a:moveTo>
                    <a:pt x="1" y="0"/>
                  </a:moveTo>
                  <a:lnTo>
                    <a:pt x="1" y="670"/>
                  </a:lnTo>
                  <a:lnTo>
                    <a:pt x="28331" y="670"/>
                  </a:lnTo>
                  <a:lnTo>
                    <a:pt x="28331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5" name="Google Shape;2065;p11"/>
            <p:cNvSpPr/>
            <p:nvPr/>
          </p:nvSpPr>
          <p:spPr>
            <a:xfrm>
              <a:off x="1481997" y="2103290"/>
              <a:ext cx="638725" cy="618600"/>
            </a:xfrm>
            <a:custGeom>
              <a:avLst/>
              <a:gdLst/>
              <a:ahLst/>
              <a:cxnLst/>
              <a:rect l="l" t="t" r="r" b="b"/>
              <a:pathLst>
                <a:path w="25549" h="24744" extrusionOk="0">
                  <a:moveTo>
                    <a:pt x="8119" y="0"/>
                  </a:moveTo>
                  <a:cubicBezTo>
                    <a:pt x="3641" y="0"/>
                    <a:pt x="0" y="1339"/>
                    <a:pt x="0" y="5838"/>
                  </a:cubicBezTo>
                  <a:lnTo>
                    <a:pt x="0" y="22095"/>
                  </a:lnTo>
                  <a:cubicBezTo>
                    <a:pt x="0" y="24178"/>
                    <a:pt x="788" y="24735"/>
                    <a:pt x="2082" y="24735"/>
                  </a:cubicBezTo>
                  <a:cubicBezTo>
                    <a:pt x="3569" y="24735"/>
                    <a:pt x="5724" y="23999"/>
                    <a:pt x="8119" y="23999"/>
                  </a:cubicBezTo>
                  <a:lnTo>
                    <a:pt x="17409" y="23999"/>
                  </a:lnTo>
                  <a:cubicBezTo>
                    <a:pt x="19807" y="23999"/>
                    <a:pt x="21972" y="24744"/>
                    <a:pt x="23464" y="24744"/>
                  </a:cubicBezTo>
                  <a:cubicBezTo>
                    <a:pt x="24759" y="24744"/>
                    <a:pt x="25548" y="24184"/>
                    <a:pt x="25548" y="22095"/>
                  </a:cubicBezTo>
                  <a:lnTo>
                    <a:pt x="25548" y="5838"/>
                  </a:lnTo>
                  <a:cubicBezTo>
                    <a:pt x="25548" y="1339"/>
                    <a:pt x="21887" y="0"/>
                    <a:pt x="17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6" name="Google Shape;2066;p11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7" name="Google Shape;2067;p11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8" name="Google Shape;2068;p11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69" name="Google Shape;2069;p11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0" name="Google Shape;2070;p11"/>
            <p:cNvSpPr/>
            <p:nvPr/>
          </p:nvSpPr>
          <p:spPr>
            <a:xfrm>
              <a:off x="1529063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1" y="1"/>
                  </a:moveTo>
                  <a:lnTo>
                    <a:pt x="1" y="6843"/>
                  </a:lnTo>
                  <a:lnTo>
                    <a:pt x="10651" y="6843"/>
                  </a:lnTo>
                  <a:lnTo>
                    <a:pt x="1065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1" name="Google Shape;2071;p11"/>
            <p:cNvSpPr/>
            <p:nvPr/>
          </p:nvSpPr>
          <p:spPr>
            <a:xfrm>
              <a:off x="1523313" y="2229863"/>
              <a:ext cx="277775" cy="182575"/>
            </a:xfrm>
            <a:custGeom>
              <a:avLst/>
              <a:gdLst/>
              <a:ahLst/>
              <a:cxnLst/>
              <a:rect l="l" t="t" r="r" b="b"/>
              <a:pathLst>
                <a:path w="11111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0" y="1"/>
                  </a:moveTo>
                  <a:lnTo>
                    <a:pt x="0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2" name="Google Shape;2072;p11"/>
            <p:cNvSpPr/>
            <p:nvPr/>
          </p:nvSpPr>
          <p:spPr>
            <a:xfrm>
              <a:off x="1806838" y="2235613"/>
              <a:ext cx="266275" cy="171075"/>
            </a:xfrm>
            <a:custGeom>
              <a:avLst/>
              <a:gdLst/>
              <a:ahLst/>
              <a:cxnLst/>
              <a:rect l="l" t="t" r="r" b="b"/>
              <a:pathLst>
                <a:path w="10651" h="6843" extrusionOk="0">
                  <a:moveTo>
                    <a:pt x="0" y="1"/>
                  </a:moveTo>
                  <a:lnTo>
                    <a:pt x="0" y="6843"/>
                  </a:lnTo>
                  <a:lnTo>
                    <a:pt x="10650" y="6843"/>
                  </a:lnTo>
                  <a:lnTo>
                    <a:pt x="10650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3" name="Google Shape;2073;p11"/>
            <p:cNvSpPr/>
            <p:nvPr/>
          </p:nvSpPr>
          <p:spPr>
            <a:xfrm>
              <a:off x="1801063" y="2229863"/>
              <a:ext cx="277800" cy="182575"/>
            </a:xfrm>
            <a:custGeom>
              <a:avLst/>
              <a:gdLst/>
              <a:ahLst/>
              <a:cxnLst/>
              <a:rect l="l" t="t" r="r" b="b"/>
              <a:pathLst>
                <a:path w="11112" h="7303" extrusionOk="0">
                  <a:moveTo>
                    <a:pt x="10651" y="461"/>
                  </a:moveTo>
                  <a:lnTo>
                    <a:pt x="10651" y="6843"/>
                  </a:lnTo>
                  <a:lnTo>
                    <a:pt x="461" y="6843"/>
                  </a:lnTo>
                  <a:lnTo>
                    <a:pt x="461" y="461"/>
                  </a:lnTo>
                  <a:close/>
                  <a:moveTo>
                    <a:pt x="1" y="1"/>
                  </a:moveTo>
                  <a:lnTo>
                    <a:pt x="1" y="7303"/>
                  </a:lnTo>
                  <a:lnTo>
                    <a:pt x="11111" y="7303"/>
                  </a:lnTo>
                  <a:lnTo>
                    <a:pt x="11111" y="1"/>
                  </a:lnTo>
                  <a:close/>
                </a:path>
              </a:pathLst>
            </a:custGeom>
            <a:solidFill>
              <a:srgbClr val="085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4" name="Google Shape;2074;p11"/>
            <p:cNvSpPr/>
            <p:nvPr/>
          </p:nvSpPr>
          <p:spPr>
            <a:xfrm>
              <a:off x="1531688" y="2435438"/>
              <a:ext cx="538800" cy="256350"/>
            </a:xfrm>
            <a:custGeom>
              <a:avLst/>
              <a:gdLst/>
              <a:ahLst/>
              <a:cxnLst/>
              <a:rect l="l" t="t" r="r" b="b"/>
              <a:pathLst>
                <a:path w="21552" h="10254" extrusionOk="0">
                  <a:moveTo>
                    <a:pt x="230" y="1"/>
                  </a:moveTo>
                  <a:cubicBezTo>
                    <a:pt x="105" y="1"/>
                    <a:pt x="0" y="105"/>
                    <a:pt x="0" y="231"/>
                  </a:cubicBezTo>
                  <a:lnTo>
                    <a:pt x="0" y="10023"/>
                  </a:lnTo>
                  <a:cubicBezTo>
                    <a:pt x="0" y="10148"/>
                    <a:pt x="105" y="10253"/>
                    <a:pt x="230" y="10253"/>
                  </a:cubicBezTo>
                  <a:lnTo>
                    <a:pt x="21321" y="10253"/>
                  </a:lnTo>
                  <a:cubicBezTo>
                    <a:pt x="21447" y="10253"/>
                    <a:pt x="21552" y="10148"/>
                    <a:pt x="21552" y="10023"/>
                  </a:cubicBezTo>
                  <a:lnTo>
                    <a:pt x="21552" y="231"/>
                  </a:lnTo>
                  <a:cubicBezTo>
                    <a:pt x="21552" y="105"/>
                    <a:pt x="21447" y="1"/>
                    <a:pt x="213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5" name="Google Shape;2075;p11"/>
            <p:cNvSpPr/>
            <p:nvPr/>
          </p:nvSpPr>
          <p:spPr>
            <a:xfrm>
              <a:off x="1525938" y="2429688"/>
              <a:ext cx="550300" cy="267850"/>
            </a:xfrm>
            <a:custGeom>
              <a:avLst/>
              <a:gdLst/>
              <a:ahLst/>
              <a:cxnLst/>
              <a:rect l="l" t="t" r="r" b="b"/>
              <a:pathLst>
                <a:path w="22012" h="10714" extrusionOk="0">
                  <a:moveTo>
                    <a:pt x="21572" y="461"/>
                  </a:moveTo>
                  <a:lnTo>
                    <a:pt x="21572" y="10253"/>
                  </a:lnTo>
                  <a:lnTo>
                    <a:pt x="460" y="10253"/>
                  </a:lnTo>
                  <a:lnTo>
                    <a:pt x="460" y="461"/>
                  </a:lnTo>
                  <a:close/>
                  <a:moveTo>
                    <a:pt x="460" y="0"/>
                  </a:moveTo>
                  <a:cubicBezTo>
                    <a:pt x="209" y="0"/>
                    <a:pt x="0" y="210"/>
                    <a:pt x="0" y="461"/>
                  </a:cubicBezTo>
                  <a:lnTo>
                    <a:pt x="0" y="10253"/>
                  </a:lnTo>
                  <a:cubicBezTo>
                    <a:pt x="0" y="10504"/>
                    <a:pt x="209" y="10713"/>
                    <a:pt x="460" y="10713"/>
                  </a:cubicBezTo>
                  <a:lnTo>
                    <a:pt x="21572" y="10713"/>
                  </a:lnTo>
                  <a:cubicBezTo>
                    <a:pt x="21802" y="10713"/>
                    <a:pt x="22012" y="10504"/>
                    <a:pt x="22012" y="10253"/>
                  </a:cubicBezTo>
                  <a:lnTo>
                    <a:pt x="22012" y="461"/>
                  </a:lnTo>
                  <a:cubicBezTo>
                    <a:pt x="22012" y="210"/>
                    <a:pt x="21802" y="0"/>
                    <a:pt x="215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6" name="Google Shape;2076;p11"/>
            <p:cNvSpPr/>
            <p:nvPr/>
          </p:nvSpPr>
          <p:spPr>
            <a:xfrm>
              <a:off x="1461063" y="2650438"/>
              <a:ext cx="680575" cy="76375"/>
            </a:xfrm>
            <a:custGeom>
              <a:avLst/>
              <a:gdLst/>
              <a:ahLst/>
              <a:cxnLst/>
              <a:rect l="l" t="t" r="r" b="b"/>
              <a:pathLst>
                <a:path w="27223" h="3055" extrusionOk="0">
                  <a:moveTo>
                    <a:pt x="440" y="0"/>
                  </a:moveTo>
                  <a:cubicBezTo>
                    <a:pt x="189" y="0"/>
                    <a:pt x="1" y="209"/>
                    <a:pt x="1" y="460"/>
                  </a:cubicBezTo>
                  <a:lnTo>
                    <a:pt x="1" y="2595"/>
                  </a:lnTo>
                  <a:cubicBezTo>
                    <a:pt x="1" y="2846"/>
                    <a:pt x="189" y="3055"/>
                    <a:pt x="440" y="3055"/>
                  </a:cubicBezTo>
                  <a:lnTo>
                    <a:pt x="26762" y="3055"/>
                  </a:lnTo>
                  <a:cubicBezTo>
                    <a:pt x="27013" y="3055"/>
                    <a:pt x="27222" y="2846"/>
                    <a:pt x="27222" y="2595"/>
                  </a:cubicBezTo>
                  <a:lnTo>
                    <a:pt x="27222" y="460"/>
                  </a:lnTo>
                  <a:cubicBezTo>
                    <a:pt x="27222" y="209"/>
                    <a:pt x="27013" y="0"/>
                    <a:pt x="26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7" name="Google Shape;2077;p11"/>
            <p:cNvSpPr/>
            <p:nvPr/>
          </p:nvSpPr>
          <p:spPr>
            <a:xfrm>
              <a:off x="1427588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98" y="1"/>
                    <a:pt x="0" y="377"/>
                    <a:pt x="0" y="859"/>
                  </a:cubicBezTo>
                  <a:lnTo>
                    <a:pt x="0" y="3474"/>
                  </a:lnTo>
                  <a:cubicBezTo>
                    <a:pt x="0" y="3934"/>
                    <a:pt x="398" y="4311"/>
                    <a:pt x="858" y="4311"/>
                  </a:cubicBezTo>
                  <a:cubicBezTo>
                    <a:pt x="1340" y="4311"/>
                    <a:pt x="1716" y="3934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40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8" name="Google Shape;2078;p11"/>
            <p:cNvSpPr/>
            <p:nvPr/>
          </p:nvSpPr>
          <p:spPr>
            <a:xfrm>
              <a:off x="2131663" y="2269088"/>
              <a:ext cx="42925" cy="107800"/>
            </a:xfrm>
            <a:custGeom>
              <a:avLst/>
              <a:gdLst/>
              <a:ahLst/>
              <a:cxnLst/>
              <a:rect l="l" t="t" r="r" b="b"/>
              <a:pathLst>
                <a:path w="1717" h="4312" extrusionOk="0">
                  <a:moveTo>
                    <a:pt x="858" y="1"/>
                  </a:moveTo>
                  <a:cubicBezTo>
                    <a:pt x="377" y="1"/>
                    <a:pt x="1" y="377"/>
                    <a:pt x="1" y="859"/>
                  </a:cubicBezTo>
                  <a:lnTo>
                    <a:pt x="1" y="3474"/>
                  </a:lnTo>
                  <a:cubicBezTo>
                    <a:pt x="1" y="3923"/>
                    <a:pt x="358" y="4312"/>
                    <a:pt x="822" y="4312"/>
                  </a:cubicBezTo>
                  <a:cubicBezTo>
                    <a:pt x="834" y="4312"/>
                    <a:pt x="846" y="4312"/>
                    <a:pt x="858" y="4311"/>
                  </a:cubicBezTo>
                  <a:cubicBezTo>
                    <a:pt x="870" y="4312"/>
                    <a:pt x="882" y="4312"/>
                    <a:pt x="893" y="4312"/>
                  </a:cubicBezTo>
                  <a:cubicBezTo>
                    <a:pt x="1339" y="4312"/>
                    <a:pt x="1716" y="3923"/>
                    <a:pt x="1716" y="3474"/>
                  </a:cubicBezTo>
                  <a:lnTo>
                    <a:pt x="1716" y="859"/>
                  </a:lnTo>
                  <a:cubicBezTo>
                    <a:pt x="1716" y="377"/>
                    <a:pt x="1319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79" name="Google Shape;2079;p11"/>
            <p:cNvSpPr/>
            <p:nvPr/>
          </p:nvSpPr>
          <p:spPr>
            <a:xfrm>
              <a:off x="1549463" y="2503438"/>
              <a:ext cx="92625" cy="49200"/>
            </a:xfrm>
            <a:custGeom>
              <a:avLst/>
              <a:gdLst/>
              <a:ahLst/>
              <a:cxnLst/>
              <a:rect l="l" t="t" r="r" b="b"/>
              <a:pathLst>
                <a:path w="3705" h="1968" extrusionOk="0">
                  <a:moveTo>
                    <a:pt x="440" y="1"/>
                  </a:moveTo>
                  <a:cubicBezTo>
                    <a:pt x="210" y="1"/>
                    <a:pt x="1" y="210"/>
                    <a:pt x="1" y="461"/>
                  </a:cubicBezTo>
                  <a:lnTo>
                    <a:pt x="1" y="1528"/>
                  </a:lnTo>
                  <a:cubicBezTo>
                    <a:pt x="1" y="1758"/>
                    <a:pt x="210" y="1967"/>
                    <a:pt x="440" y="1967"/>
                  </a:cubicBezTo>
                  <a:lnTo>
                    <a:pt x="3265" y="1967"/>
                  </a:lnTo>
                  <a:cubicBezTo>
                    <a:pt x="3516" y="1967"/>
                    <a:pt x="3704" y="1758"/>
                    <a:pt x="3704" y="1528"/>
                  </a:cubicBezTo>
                  <a:lnTo>
                    <a:pt x="3704" y="461"/>
                  </a:lnTo>
                  <a:cubicBezTo>
                    <a:pt x="3704" y="210"/>
                    <a:pt x="3516" y="1"/>
                    <a:pt x="32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0" name="Google Shape;2080;p11"/>
            <p:cNvSpPr/>
            <p:nvPr/>
          </p:nvSpPr>
          <p:spPr>
            <a:xfrm>
              <a:off x="1962188" y="2503438"/>
              <a:ext cx="93125" cy="49200"/>
            </a:xfrm>
            <a:custGeom>
              <a:avLst/>
              <a:gdLst/>
              <a:ahLst/>
              <a:cxnLst/>
              <a:rect l="l" t="t" r="r" b="b"/>
              <a:pathLst>
                <a:path w="3725" h="1968" extrusionOk="0">
                  <a:moveTo>
                    <a:pt x="461" y="1"/>
                  </a:moveTo>
                  <a:cubicBezTo>
                    <a:pt x="210" y="1"/>
                    <a:pt x="0" y="210"/>
                    <a:pt x="0" y="461"/>
                  </a:cubicBezTo>
                  <a:lnTo>
                    <a:pt x="0" y="1528"/>
                  </a:lnTo>
                  <a:cubicBezTo>
                    <a:pt x="0" y="1758"/>
                    <a:pt x="210" y="1967"/>
                    <a:pt x="461" y="1967"/>
                  </a:cubicBezTo>
                  <a:lnTo>
                    <a:pt x="3264" y="1967"/>
                  </a:lnTo>
                  <a:cubicBezTo>
                    <a:pt x="3516" y="1967"/>
                    <a:pt x="3725" y="1758"/>
                    <a:pt x="3725" y="1528"/>
                  </a:cubicBezTo>
                  <a:lnTo>
                    <a:pt x="3725" y="461"/>
                  </a:lnTo>
                  <a:cubicBezTo>
                    <a:pt x="3725" y="210"/>
                    <a:pt x="3516" y="1"/>
                    <a:pt x="3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1" name="Google Shape;2081;p11"/>
            <p:cNvSpPr/>
            <p:nvPr/>
          </p:nvSpPr>
          <p:spPr>
            <a:xfrm>
              <a:off x="1676063" y="2503438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2" name="Google Shape;2082;p11"/>
            <p:cNvSpPr/>
            <p:nvPr/>
          </p:nvSpPr>
          <p:spPr>
            <a:xfrm>
              <a:off x="1676063" y="2537438"/>
              <a:ext cx="248475" cy="17825"/>
            </a:xfrm>
            <a:custGeom>
              <a:avLst/>
              <a:gdLst/>
              <a:ahLst/>
              <a:cxnLst/>
              <a:rect l="l" t="t" r="r" b="b"/>
              <a:pathLst>
                <a:path w="9939" h="713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3" name="Google Shape;2083;p11"/>
            <p:cNvSpPr/>
            <p:nvPr/>
          </p:nvSpPr>
          <p:spPr>
            <a:xfrm>
              <a:off x="1676063" y="2571963"/>
              <a:ext cx="248475" cy="17300"/>
            </a:xfrm>
            <a:custGeom>
              <a:avLst/>
              <a:gdLst/>
              <a:ahLst/>
              <a:cxnLst/>
              <a:rect l="l" t="t" r="r" b="b"/>
              <a:pathLst>
                <a:path w="9939" h="692" extrusionOk="0">
                  <a:moveTo>
                    <a:pt x="0" y="1"/>
                  </a:moveTo>
                  <a:lnTo>
                    <a:pt x="0" y="691"/>
                  </a:lnTo>
                  <a:lnTo>
                    <a:pt x="9939" y="691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4" name="Google Shape;2084;p11"/>
            <p:cNvSpPr/>
            <p:nvPr/>
          </p:nvSpPr>
          <p:spPr>
            <a:xfrm>
              <a:off x="1676063" y="2605963"/>
              <a:ext cx="248475" cy="17800"/>
            </a:xfrm>
            <a:custGeom>
              <a:avLst/>
              <a:gdLst/>
              <a:ahLst/>
              <a:cxnLst/>
              <a:rect l="l" t="t" r="r" b="b"/>
              <a:pathLst>
                <a:path w="9939" h="712" extrusionOk="0">
                  <a:moveTo>
                    <a:pt x="0" y="1"/>
                  </a:moveTo>
                  <a:lnTo>
                    <a:pt x="0" y="712"/>
                  </a:lnTo>
                  <a:lnTo>
                    <a:pt x="9939" y="71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rgbClr val="F69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5" name="Google Shape;2085;p11"/>
            <p:cNvSpPr/>
            <p:nvPr/>
          </p:nvSpPr>
          <p:spPr>
            <a:xfrm>
              <a:off x="1590263" y="2151388"/>
              <a:ext cx="421650" cy="68550"/>
            </a:xfrm>
            <a:custGeom>
              <a:avLst/>
              <a:gdLst/>
              <a:ahLst/>
              <a:cxnLst/>
              <a:rect l="l" t="t" r="r" b="b"/>
              <a:pathLst>
                <a:path w="16866" h="2742" extrusionOk="0">
                  <a:moveTo>
                    <a:pt x="440" y="1"/>
                  </a:moveTo>
                  <a:cubicBezTo>
                    <a:pt x="189" y="1"/>
                    <a:pt x="1" y="210"/>
                    <a:pt x="1" y="461"/>
                  </a:cubicBezTo>
                  <a:lnTo>
                    <a:pt x="1" y="2282"/>
                  </a:lnTo>
                  <a:cubicBezTo>
                    <a:pt x="1" y="2533"/>
                    <a:pt x="189" y="2742"/>
                    <a:pt x="440" y="2742"/>
                  </a:cubicBezTo>
                  <a:lnTo>
                    <a:pt x="16426" y="2742"/>
                  </a:lnTo>
                  <a:cubicBezTo>
                    <a:pt x="16677" y="2742"/>
                    <a:pt x="16865" y="2533"/>
                    <a:pt x="16865" y="2282"/>
                  </a:cubicBezTo>
                  <a:lnTo>
                    <a:pt x="16865" y="461"/>
                  </a:lnTo>
                  <a:cubicBezTo>
                    <a:pt x="16865" y="210"/>
                    <a:pt x="16677" y="1"/>
                    <a:pt x="16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6" name="Google Shape;2086;p11"/>
            <p:cNvSpPr/>
            <p:nvPr/>
          </p:nvSpPr>
          <p:spPr>
            <a:xfrm>
              <a:off x="1952763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72" y="1885"/>
                    <a:pt x="958" y="1885"/>
                  </a:cubicBezTo>
                  <a:cubicBezTo>
                    <a:pt x="1189" y="1885"/>
                    <a:pt x="1423" y="1800"/>
                    <a:pt x="1612" y="1612"/>
                  </a:cubicBezTo>
                  <a:cubicBezTo>
                    <a:pt x="2219" y="1005"/>
                    <a:pt x="1800" y="1"/>
                    <a:pt x="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7" name="Google Shape;2087;p11"/>
            <p:cNvSpPr/>
            <p:nvPr/>
          </p:nvSpPr>
          <p:spPr>
            <a:xfrm>
              <a:off x="1899413" y="2160813"/>
              <a:ext cx="54950" cy="47125"/>
            </a:xfrm>
            <a:custGeom>
              <a:avLst/>
              <a:gdLst/>
              <a:ahLst/>
              <a:cxnLst/>
              <a:rect l="l" t="t" r="r" b="b"/>
              <a:pathLst>
                <a:path w="2198" h="1885" extrusionOk="0">
                  <a:moveTo>
                    <a:pt x="942" y="1"/>
                  </a:moveTo>
                  <a:cubicBezTo>
                    <a:pt x="419" y="1"/>
                    <a:pt x="1" y="419"/>
                    <a:pt x="1" y="942"/>
                  </a:cubicBezTo>
                  <a:cubicBezTo>
                    <a:pt x="1" y="1510"/>
                    <a:pt x="462" y="1885"/>
                    <a:pt x="949" y="1885"/>
                  </a:cubicBezTo>
                  <a:cubicBezTo>
                    <a:pt x="1180" y="1885"/>
                    <a:pt x="1416" y="1800"/>
                    <a:pt x="1612" y="1612"/>
                  </a:cubicBezTo>
                  <a:cubicBezTo>
                    <a:pt x="2198" y="1005"/>
                    <a:pt x="1779" y="1"/>
                    <a:pt x="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8" name="Google Shape;2088;p11"/>
            <p:cNvSpPr/>
            <p:nvPr/>
          </p:nvSpPr>
          <p:spPr>
            <a:xfrm>
              <a:off x="1593938" y="2160813"/>
              <a:ext cx="55475" cy="47125"/>
            </a:xfrm>
            <a:custGeom>
              <a:avLst/>
              <a:gdLst/>
              <a:ahLst/>
              <a:cxnLst/>
              <a:rect l="l" t="t" r="r" b="b"/>
              <a:pathLst>
                <a:path w="2219" h="1885" extrusionOk="0">
                  <a:moveTo>
                    <a:pt x="1276" y="1"/>
                  </a:moveTo>
                  <a:cubicBezTo>
                    <a:pt x="419" y="1"/>
                    <a:pt x="0" y="1005"/>
                    <a:pt x="607" y="1612"/>
                  </a:cubicBezTo>
                  <a:cubicBezTo>
                    <a:pt x="796" y="1800"/>
                    <a:pt x="1030" y="1885"/>
                    <a:pt x="1260" y="1885"/>
                  </a:cubicBezTo>
                  <a:cubicBezTo>
                    <a:pt x="1747" y="1885"/>
                    <a:pt x="2218" y="1510"/>
                    <a:pt x="2218" y="942"/>
                  </a:cubicBezTo>
                  <a:cubicBezTo>
                    <a:pt x="2218" y="419"/>
                    <a:pt x="18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89" name="Google Shape;2089;p11"/>
            <p:cNvSpPr/>
            <p:nvPr/>
          </p:nvSpPr>
          <p:spPr>
            <a:xfrm>
              <a:off x="1647288" y="2160788"/>
              <a:ext cx="55475" cy="47400"/>
            </a:xfrm>
            <a:custGeom>
              <a:avLst/>
              <a:gdLst/>
              <a:ahLst/>
              <a:cxnLst/>
              <a:rect l="l" t="t" r="r" b="b"/>
              <a:pathLst>
                <a:path w="2219" h="1896" extrusionOk="0">
                  <a:moveTo>
                    <a:pt x="1313" y="1"/>
                  </a:moveTo>
                  <a:cubicBezTo>
                    <a:pt x="1301" y="1"/>
                    <a:pt x="1289" y="1"/>
                    <a:pt x="1277" y="2"/>
                  </a:cubicBezTo>
                  <a:cubicBezTo>
                    <a:pt x="440" y="2"/>
                    <a:pt x="0" y="1006"/>
                    <a:pt x="607" y="1613"/>
                  </a:cubicBezTo>
                  <a:cubicBezTo>
                    <a:pt x="803" y="1808"/>
                    <a:pt x="1039" y="1895"/>
                    <a:pt x="1271" y="1895"/>
                  </a:cubicBezTo>
                  <a:cubicBezTo>
                    <a:pt x="1757" y="1895"/>
                    <a:pt x="2218" y="1510"/>
                    <a:pt x="2218" y="943"/>
                  </a:cubicBezTo>
                  <a:cubicBezTo>
                    <a:pt x="2218" y="432"/>
                    <a:pt x="1819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0" name="Google Shape;2090;p11"/>
            <p:cNvSpPr/>
            <p:nvPr/>
          </p:nvSpPr>
          <p:spPr>
            <a:xfrm>
              <a:off x="1718413" y="2160813"/>
              <a:ext cx="165325" cy="47100"/>
            </a:xfrm>
            <a:custGeom>
              <a:avLst/>
              <a:gdLst/>
              <a:ahLst/>
              <a:cxnLst/>
              <a:rect l="l" t="t" r="r" b="b"/>
              <a:pathLst>
                <a:path w="6613" h="1884" extrusionOk="0">
                  <a:moveTo>
                    <a:pt x="1" y="1"/>
                  </a:moveTo>
                  <a:lnTo>
                    <a:pt x="1" y="1884"/>
                  </a:lnTo>
                  <a:lnTo>
                    <a:pt x="6613" y="1884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rgbClr val="7A4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  <p:grpSp>
        <p:nvGrpSpPr>
          <p:cNvPr id="2091" name="Google Shape;2091;p11"/>
          <p:cNvGrpSpPr/>
          <p:nvPr/>
        </p:nvGrpSpPr>
        <p:grpSpPr>
          <a:xfrm>
            <a:off x="5195512" y="511045"/>
            <a:ext cx="1403235" cy="1155929"/>
            <a:chOff x="4399263" y="2810788"/>
            <a:chExt cx="815013" cy="671375"/>
          </a:xfrm>
        </p:grpSpPr>
        <p:sp>
          <p:nvSpPr>
            <p:cNvPr id="2092" name="Google Shape;2092;p11"/>
            <p:cNvSpPr/>
            <p:nvPr/>
          </p:nvSpPr>
          <p:spPr>
            <a:xfrm>
              <a:off x="4399275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3" name="Google Shape;2093;p11"/>
            <p:cNvSpPr/>
            <p:nvPr/>
          </p:nvSpPr>
          <p:spPr>
            <a:xfrm>
              <a:off x="4399275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4" name="Google Shape;2094;p11"/>
            <p:cNvSpPr/>
            <p:nvPr/>
          </p:nvSpPr>
          <p:spPr>
            <a:xfrm>
              <a:off x="4399800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5" name="Google Shape;2095;p11"/>
            <p:cNvSpPr/>
            <p:nvPr/>
          </p:nvSpPr>
          <p:spPr>
            <a:xfrm>
              <a:off x="4444250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6" name="Google Shape;2096;p11"/>
            <p:cNvSpPr/>
            <p:nvPr/>
          </p:nvSpPr>
          <p:spPr>
            <a:xfrm>
              <a:off x="4459425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7" name="Google Shape;2097;p11"/>
            <p:cNvSpPr/>
            <p:nvPr/>
          </p:nvSpPr>
          <p:spPr>
            <a:xfrm>
              <a:off x="4470950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8" name="Google Shape;2098;p11"/>
            <p:cNvSpPr/>
            <p:nvPr/>
          </p:nvSpPr>
          <p:spPr>
            <a:xfrm>
              <a:off x="4489775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099" name="Google Shape;2099;p11"/>
            <p:cNvSpPr/>
            <p:nvPr/>
          </p:nvSpPr>
          <p:spPr>
            <a:xfrm>
              <a:off x="4506500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0" name="Google Shape;2100;p11"/>
            <p:cNvSpPr/>
            <p:nvPr/>
          </p:nvSpPr>
          <p:spPr>
            <a:xfrm>
              <a:off x="4499700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1" name="Google Shape;2101;p11"/>
            <p:cNvSpPr/>
            <p:nvPr/>
          </p:nvSpPr>
          <p:spPr>
            <a:xfrm>
              <a:off x="4514875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2" name="Google Shape;2102;p11"/>
            <p:cNvSpPr/>
            <p:nvPr/>
          </p:nvSpPr>
          <p:spPr>
            <a:xfrm>
              <a:off x="4503900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3" name="Google Shape;2103;p11"/>
            <p:cNvSpPr/>
            <p:nvPr/>
          </p:nvSpPr>
          <p:spPr>
            <a:xfrm>
              <a:off x="4536850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4" name="Google Shape;2104;p11"/>
            <p:cNvSpPr/>
            <p:nvPr/>
          </p:nvSpPr>
          <p:spPr>
            <a:xfrm>
              <a:off x="4548350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5" name="Google Shape;2105;p11"/>
            <p:cNvSpPr/>
            <p:nvPr/>
          </p:nvSpPr>
          <p:spPr>
            <a:xfrm>
              <a:off x="4554625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6" name="Google Shape;2106;p11"/>
            <p:cNvSpPr/>
            <p:nvPr/>
          </p:nvSpPr>
          <p:spPr>
            <a:xfrm>
              <a:off x="4570850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7" name="Google Shape;2107;p11"/>
            <p:cNvSpPr/>
            <p:nvPr/>
          </p:nvSpPr>
          <p:spPr>
            <a:xfrm>
              <a:off x="4581300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8" name="Google Shape;2108;p11"/>
            <p:cNvSpPr/>
            <p:nvPr/>
          </p:nvSpPr>
          <p:spPr>
            <a:xfrm>
              <a:off x="4600675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09" name="Google Shape;2109;p11"/>
            <p:cNvSpPr/>
            <p:nvPr/>
          </p:nvSpPr>
          <p:spPr>
            <a:xfrm>
              <a:off x="4603800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0" name="Google Shape;2110;p11"/>
            <p:cNvSpPr/>
            <p:nvPr/>
          </p:nvSpPr>
          <p:spPr>
            <a:xfrm>
              <a:off x="4610075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1" name="Google Shape;2111;p11"/>
            <p:cNvSpPr/>
            <p:nvPr/>
          </p:nvSpPr>
          <p:spPr>
            <a:xfrm>
              <a:off x="4625775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2" name="Google Shape;2112;p11"/>
            <p:cNvSpPr/>
            <p:nvPr/>
          </p:nvSpPr>
          <p:spPr>
            <a:xfrm>
              <a:off x="4649300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3" name="Google Shape;2113;p11"/>
            <p:cNvSpPr/>
            <p:nvPr/>
          </p:nvSpPr>
          <p:spPr>
            <a:xfrm>
              <a:off x="4647750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4" name="Google Shape;2114;p11"/>
            <p:cNvSpPr/>
            <p:nvPr/>
          </p:nvSpPr>
          <p:spPr>
            <a:xfrm>
              <a:off x="4659250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5" name="Google Shape;2115;p11"/>
            <p:cNvSpPr/>
            <p:nvPr/>
          </p:nvSpPr>
          <p:spPr>
            <a:xfrm>
              <a:off x="4679650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6" name="Google Shape;2116;p11"/>
            <p:cNvSpPr/>
            <p:nvPr/>
          </p:nvSpPr>
          <p:spPr>
            <a:xfrm>
              <a:off x="4681225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7" name="Google Shape;2117;p11"/>
            <p:cNvSpPr/>
            <p:nvPr/>
          </p:nvSpPr>
          <p:spPr>
            <a:xfrm>
              <a:off x="4692200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8" name="Google Shape;2118;p11"/>
            <p:cNvSpPr/>
            <p:nvPr/>
          </p:nvSpPr>
          <p:spPr>
            <a:xfrm>
              <a:off x="4703200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19" name="Google Shape;2119;p11"/>
            <p:cNvSpPr/>
            <p:nvPr/>
          </p:nvSpPr>
          <p:spPr>
            <a:xfrm>
              <a:off x="4729875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0" name="Google Shape;2120;p11"/>
            <p:cNvSpPr/>
            <p:nvPr/>
          </p:nvSpPr>
          <p:spPr>
            <a:xfrm>
              <a:off x="4720975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1" name="Google Shape;2121;p11"/>
            <p:cNvSpPr/>
            <p:nvPr/>
          </p:nvSpPr>
          <p:spPr>
            <a:xfrm>
              <a:off x="4736675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2" name="Google Shape;2122;p11"/>
            <p:cNvSpPr/>
            <p:nvPr/>
          </p:nvSpPr>
          <p:spPr>
            <a:xfrm>
              <a:off x="4747650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3" name="Google Shape;2123;p11"/>
            <p:cNvSpPr/>
            <p:nvPr/>
          </p:nvSpPr>
          <p:spPr>
            <a:xfrm>
              <a:off x="4758650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4" name="Google Shape;2124;p11"/>
            <p:cNvSpPr/>
            <p:nvPr/>
          </p:nvSpPr>
          <p:spPr>
            <a:xfrm>
              <a:off x="4769625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5" name="Google Shape;2125;p11"/>
            <p:cNvSpPr/>
            <p:nvPr/>
          </p:nvSpPr>
          <p:spPr>
            <a:xfrm>
              <a:off x="4776425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6" name="Google Shape;2126;p11"/>
            <p:cNvSpPr/>
            <p:nvPr/>
          </p:nvSpPr>
          <p:spPr>
            <a:xfrm>
              <a:off x="4791600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7" name="Google Shape;2127;p11"/>
            <p:cNvSpPr/>
            <p:nvPr/>
          </p:nvSpPr>
          <p:spPr>
            <a:xfrm>
              <a:off x="4803100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8" name="Google Shape;2128;p11"/>
            <p:cNvSpPr/>
            <p:nvPr/>
          </p:nvSpPr>
          <p:spPr>
            <a:xfrm>
              <a:off x="4814075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29" name="Google Shape;2129;p11"/>
            <p:cNvSpPr/>
            <p:nvPr/>
          </p:nvSpPr>
          <p:spPr>
            <a:xfrm>
              <a:off x="4825075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0" name="Google Shape;2130;p11"/>
            <p:cNvSpPr/>
            <p:nvPr/>
          </p:nvSpPr>
          <p:spPr>
            <a:xfrm>
              <a:off x="4831875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1" name="Google Shape;2131;p11"/>
            <p:cNvSpPr/>
            <p:nvPr/>
          </p:nvSpPr>
          <p:spPr>
            <a:xfrm>
              <a:off x="4847050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2" name="Google Shape;2132;p11"/>
            <p:cNvSpPr/>
            <p:nvPr/>
          </p:nvSpPr>
          <p:spPr>
            <a:xfrm>
              <a:off x="4858550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3" name="Google Shape;2133;p11"/>
            <p:cNvSpPr/>
            <p:nvPr/>
          </p:nvSpPr>
          <p:spPr>
            <a:xfrm>
              <a:off x="4844950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4" name="Google Shape;2134;p11"/>
            <p:cNvSpPr/>
            <p:nvPr/>
          </p:nvSpPr>
          <p:spPr>
            <a:xfrm>
              <a:off x="4880525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5" name="Google Shape;2135;p11"/>
            <p:cNvSpPr/>
            <p:nvPr/>
          </p:nvSpPr>
          <p:spPr>
            <a:xfrm>
              <a:off x="4886800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6" name="Google Shape;2136;p11"/>
            <p:cNvSpPr/>
            <p:nvPr/>
          </p:nvSpPr>
          <p:spPr>
            <a:xfrm>
              <a:off x="4902500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7" name="Google Shape;2137;p11"/>
            <p:cNvSpPr/>
            <p:nvPr/>
          </p:nvSpPr>
          <p:spPr>
            <a:xfrm>
              <a:off x="4929700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8" name="Google Shape;2138;p11"/>
            <p:cNvSpPr/>
            <p:nvPr/>
          </p:nvSpPr>
          <p:spPr>
            <a:xfrm>
              <a:off x="4924975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39" name="Google Shape;2139;p11"/>
            <p:cNvSpPr/>
            <p:nvPr/>
          </p:nvSpPr>
          <p:spPr>
            <a:xfrm>
              <a:off x="4935975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0" name="Google Shape;2140;p11"/>
            <p:cNvSpPr/>
            <p:nvPr/>
          </p:nvSpPr>
          <p:spPr>
            <a:xfrm>
              <a:off x="4942775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1" name="Google Shape;2141;p11"/>
            <p:cNvSpPr/>
            <p:nvPr/>
          </p:nvSpPr>
          <p:spPr>
            <a:xfrm>
              <a:off x="4957925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2" name="Google Shape;2142;p11"/>
            <p:cNvSpPr/>
            <p:nvPr/>
          </p:nvSpPr>
          <p:spPr>
            <a:xfrm>
              <a:off x="4968925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3" name="Google Shape;2143;p11"/>
            <p:cNvSpPr/>
            <p:nvPr/>
          </p:nvSpPr>
          <p:spPr>
            <a:xfrm>
              <a:off x="4980425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4" name="Google Shape;2144;p11"/>
            <p:cNvSpPr/>
            <p:nvPr/>
          </p:nvSpPr>
          <p:spPr>
            <a:xfrm>
              <a:off x="4991425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5" name="Google Shape;2145;p11"/>
            <p:cNvSpPr/>
            <p:nvPr/>
          </p:nvSpPr>
          <p:spPr>
            <a:xfrm>
              <a:off x="4997700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6" name="Google Shape;2146;p11"/>
            <p:cNvSpPr/>
            <p:nvPr/>
          </p:nvSpPr>
          <p:spPr>
            <a:xfrm>
              <a:off x="5013375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7" name="Google Shape;2147;p11"/>
            <p:cNvSpPr/>
            <p:nvPr/>
          </p:nvSpPr>
          <p:spPr>
            <a:xfrm>
              <a:off x="5024375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8" name="Google Shape;2148;p11"/>
            <p:cNvSpPr/>
            <p:nvPr/>
          </p:nvSpPr>
          <p:spPr>
            <a:xfrm>
              <a:off x="5035875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49" name="Google Shape;2149;p11"/>
            <p:cNvSpPr/>
            <p:nvPr/>
          </p:nvSpPr>
          <p:spPr>
            <a:xfrm>
              <a:off x="5046850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0" name="Google Shape;2150;p11"/>
            <p:cNvSpPr/>
            <p:nvPr/>
          </p:nvSpPr>
          <p:spPr>
            <a:xfrm>
              <a:off x="5052625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1" name="Google Shape;2151;p11"/>
            <p:cNvSpPr/>
            <p:nvPr/>
          </p:nvSpPr>
          <p:spPr>
            <a:xfrm>
              <a:off x="5068825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2" name="Google Shape;2152;p11"/>
            <p:cNvSpPr/>
            <p:nvPr/>
          </p:nvSpPr>
          <p:spPr>
            <a:xfrm>
              <a:off x="5079825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3" name="Google Shape;2153;p11"/>
            <p:cNvSpPr/>
            <p:nvPr/>
          </p:nvSpPr>
          <p:spPr>
            <a:xfrm>
              <a:off x="5090800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4" name="Google Shape;2154;p11"/>
            <p:cNvSpPr/>
            <p:nvPr/>
          </p:nvSpPr>
          <p:spPr>
            <a:xfrm>
              <a:off x="5102300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5" name="Google Shape;2155;p11"/>
            <p:cNvSpPr/>
            <p:nvPr/>
          </p:nvSpPr>
          <p:spPr>
            <a:xfrm>
              <a:off x="5108575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6" name="Google Shape;2156;p11"/>
            <p:cNvSpPr/>
            <p:nvPr/>
          </p:nvSpPr>
          <p:spPr>
            <a:xfrm>
              <a:off x="5123750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7" name="Google Shape;2157;p11"/>
            <p:cNvSpPr/>
            <p:nvPr/>
          </p:nvSpPr>
          <p:spPr>
            <a:xfrm>
              <a:off x="5135275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8" name="Google Shape;2158;p11"/>
            <p:cNvSpPr/>
            <p:nvPr/>
          </p:nvSpPr>
          <p:spPr>
            <a:xfrm>
              <a:off x="5146250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59" name="Google Shape;2159;p11"/>
            <p:cNvSpPr/>
            <p:nvPr/>
          </p:nvSpPr>
          <p:spPr>
            <a:xfrm>
              <a:off x="5157225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0" name="Google Shape;2160;p11"/>
            <p:cNvSpPr/>
            <p:nvPr/>
          </p:nvSpPr>
          <p:spPr>
            <a:xfrm>
              <a:off x="5164025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1" name="Google Shape;2161;p11"/>
            <p:cNvSpPr/>
            <p:nvPr/>
          </p:nvSpPr>
          <p:spPr>
            <a:xfrm>
              <a:off x="5179200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2" name="Google Shape;2162;p11"/>
            <p:cNvSpPr/>
            <p:nvPr/>
          </p:nvSpPr>
          <p:spPr>
            <a:xfrm>
              <a:off x="5190700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3" name="Google Shape;2163;p11"/>
            <p:cNvSpPr/>
            <p:nvPr/>
          </p:nvSpPr>
          <p:spPr>
            <a:xfrm>
              <a:off x="4514875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4592300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4600150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rgbClr val="BFEFE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6" name="Google Shape;2166;p11"/>
            <p:cNvSpPr/>
            <p:nvPr/>
          </p:nvSpPr>
          <p:spPr>
            <a:xfrm>
              <a:off x="4531100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7" name="Google Shape;2167;p11"/>
            <p:cNvSpPr/>
            <p:nvPr/>
          </p:nvSpPr>
          <p:spPr>
            <a:xfrm>
              <a:off x="4541550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8" name="Google Shape;2168;p11"/>
            <p:cNvSpPr/>
            <p:nvPr/>
          </p:nvSpPr>
          <p:spPr>
            <a:xfrm>
              <a:off x="4551500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69" name="Google Shape;2169;p11"/>
            <p:cNvSpPr/>
            <p:nvPr/>
          </p:nvSpPr>
          <p:spPr>
            <a:xfrm>
              <a:off x="4561425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0" name="Google Shape;2170;p11"/>
            <p:cNvSpPr/>
            <p:nvPr/>
          </p:nvSpPr>
          <p:spPr>
            <a:xfrm>
              <a:off x="4571375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1" name="Google Shape;2171;p11"/>
            <p:cNvSpPr/>
            <p:nvPr/>
          </p:nvSpPr>
          <p:spPr>
            <a:xfrm>
              <a:off x="4581825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2" name="Google Shape;2172;p11"/>
            <p:cNvSpPr/>
            <p:nvPr/>
          </p:nvSpPr>
          <p:spPr>
            <a:xfrm>
              <a:off x="4592825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3" name="Google Shape;2173;p11"/>
            <p:cNvSpPr/>
            <p:nvPr/>
          </p:nvSpPr>
          <p:spPr>
            <a:xfrm>
              <a:off x="4602750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4" name="Google Shape;2174;p11"/>
            <p:cNvSpPr/>
            <p:nvPr/>
          </p:nvSpPr>
          <p:spPr>
            <a:xfrm>
              <a:off x="4612700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5" name="Google Shape;2175;p11"/>
            <p:cNvSpPr/>
            <p:nvPr/>
          </p:nvSpPr>
          <p:spPr>
            <a:xfrm>
              <a:off x="4622100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6" name="Google Shape;2176;p11"/>
            <p:cNvSpPr/>
            <p:nvPr/>
          </p:nvSpPr>
          <p:spPr>
            <a:xfrm>
              <a:off x="4633100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7" name="Google Shape;2177;p11"/>
            <p:cNvSpPr/>
            <p:nvPr/>
          </p:nvSpPr>
          <p:spPr>
            <a:xfrm>
              <a:off x="4643550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8" name="Google Shape;2178;p11"/>
            <p:cNvSpPr/>
            <p:nvPr/>
          </p:nvSpPr>
          <p:spPr>
            <a:xfrm>
              <a:off x="4653500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79" name="Google Shape;2179;p11"/>
            <p:cNvSpPr/>
            <p:nvPr/>
          </p:nvSpPr>
          <p:spPr>
            <a:xfrm>
              <a:off x="4663425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0" name="Google Shape;2180;p11"/>
            <p:cNvSpPr/>
            <p:nvPr/>
          </p:nvSpPr>
          <p:spPr>
            <a:xfrm>
              <a:off x="4673375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1" name="Google Shape;2181;p11"/>
            <p:cNvSpPr/>
            <p:nvPr/>
          </p:nvSpPr>
          <p:spPr>
            <a:xfrm>
              <a:off x="4684350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2" name="Google Shape;2182;p11"/>
            <p:cNvSpPr/>
            <p:nvPr/>
          </p:nvSpPr>
          <p:spPr>
            <a:xfrm>
              <a:off x="4694825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3" name="Google Shape;2183;p11"/>
            <p:cNvSpPr/>
            <p:nvPr/>
          </p:nvSpPr>
          <p:spPr>
            <a:xfrm>
              <a:off x="4704750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4" name="Google Shape;2184;p11"/>
            <p:cNvSpPr/>
            <p:nvPr/>
          </p:nvSpPr>
          <p:spPr>
            <a:xfrm>
              <a:off x="4714700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5" name="Google Shape;2185;p11"/>
            <p:cNvSpPr/>
            <p:nvPr/>
          </p:nvSpPr>
          <p:spPr>
            <a:xfrm>
              <a:off x="4724625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6" name="Google Shape;2186;p11"/>
            <p:cNvSpPr/>
            <p:nvPr/>
          </p:nvSpPr>
          <p:spPr>
            <a:xfrm>
              <a:off x="4735100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7" name="Google Shape;2187;p11"/>
            <p:cNvSpPr/>
            <p:nvPr/>
          </p:nvSpPr>
          <p:spPr>
            <a:xfrm>
              <a:off x="4746075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8" name="Google Shape;2188;p11"/>
            <p:cNvSpPr/>
            <p:nvPr/>
          </p:nvSpPr>
          <p:spPr>
            <a:xfrm>
              <a:off x="4755500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89" name="Google Shape;2189;p11"/>
            <p:cNvSpPr/>
            <p:nvPr/>
          </p:nvSpPr>
          <p:spPr>
            <a:xfrm>
              <a:off x="4765450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0" name="Google Shape;2190;p11"/>
            <p:cNvSpPr/>
            <p:nvPr/>
          </p:nvSpPr>
          <p:spPr>
            <a:xfrm>
              <a:off x="4775900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1" name="Google Shape;2191;p11"/>
            <p:cNvSpPr/>
            <p:nvPr/>
          </p:nvSpPr>
          <p:spPr>
            <a:xfrm>
              <a:off x="4786350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2" name="Google Shape;2192;p11"/>
            <p:cNvSpPr/>
            <p:nvPr/>
          </p:nvSpPr>
          <p:spPr>
            <a:xfrm>
              <a:off x="4796825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3" name="Google Shape;2193;p11"/>
            <p:cNvSpPr/>
            <p:nvPr/>
          </p:nvSpPr>
          <p:spPr>
            <a:xfrm>
              <a:off x="4806750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4" name="Google Shape;2194;p11"/>
            <p:cNvSpPr/>
            <p:nvPr/>
          </p:nvSpPr>
          <p:spPr>
            <a:xfrm>
              <a:off x="4816700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5" name="Google Shape;2195;p11"/>
            <p:cNvSpPr/>
            <p:nvPr/>
          </p:nvSpPr>
          <p:spPr>
            <a:xfrm>
              <a:off x="4826650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6" name="Google Shape;2196;p11"/>
            <p:cNvSpPr/>
            <p:nvPr/>
          </p:nvSpPr>
          <p:spPr>
            <a:xfrm>
              <a:off x="4837625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7" name="Google Shape;2197;p11"/>
            <p:cNvSpPr/>
            <p:nvPr/>
          </p:nvSpPr>
          <p:spPr>
            <a:xfrm>
              <a:off x="4848075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8" name="Google Shape;2198;p11"/>
            <p:cNvSpPr/>
            <p:nvPr/>
          </p:nvSpPr>
          <p:spPr>
            <a:xfrm>
              <a:off x="4858025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199" name="Google Shape;2199;p11"/>
            <p:cNvSpPr/>
            <p:nvPr/>
          </p:nvSpPr>
          <p:spPr>
            <a:xfrm>
              <a:off x="4867975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0" name="Google Shape;2200;p11"/>
            <p:cNvSpPr/>
            <p:nvPr/>
          </p:nvSpPr>
          <p:spPr>
            <a:xfrm>
              <a:off x="4877900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1" name="Google Shape;2201;p11"/>
            <p:cNvSpPr/>
            <p:nvPr/>
          </p:nvSpPr>
          <p:spPr>
            <a:xfrm>
              <a:off x="4888375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2" name="Google Shape;2202;p11"/>
            <p:cNvSpPr/>
            <p:nvPr/>
          </p:nvSpPr>
          <p:spPr>
            <a:xfrm>
              <a:off x="4899350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3" name="Google Shape;2203;p11"/>
            <p:cNvSpPr/>
            <p:nvPr/>
          </p:nvSpPr>
          <p:spPr>
            <a:xfrm>
              <a:off x="4909300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4" name="Google Shape;2204;p11"/>
            <p:cNvSpPr/>
            <p:nvPr/>
          </p:nvSpPr>
          <p:spPr>
            <a:xfrm>
              <a:off x="4918700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5" name="Google Shape;2205;p11"/>
            <p:cNvSpPr/>
            <p:nvPr/>
          </p:nvSpPr>
          <p:spPr>
            <a:xfrm>
              <a:off x="4928650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6" name="Google Shape;2206;p11"/>
            <p:cNvSpPr/>
            <p:nvPr/>
          </p:nvSpPr>
          <p:spPr>
            <a:xfrm>
              <a:off x="4939625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7" name="Google Shape;2207;p11"/>
            <p:cNvSpPr/>
            <p:nvPr/>
          </p:nvSpPr>
          <p:spPr>
            <a:xfrm>
              <a:off x="4950100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8" name="Google Shape;2208;p11"/>
            <p:cNvSpPr/>
            <p:nvPr/>
          </p:nvSpPr>
          <p:spPr>
            <a:xfrm>
              <a:off x="4960025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09" name="Google Shape;2209;p11"/>
            <p:cNvSpPr/>
            <p:nvPr/>
          </p:nvSpPr>
          <p:spPr>
            <a:xfrm>
              <a:off x="4969975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0" name="Google Shape;2210;p11"/>
            <p:cNvSpPr/>
            <p:nvPr/>
          </p:nvSpPr>
          <p:spPr>
            <a:xfrm>
              <a:off x="4979900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1" name="Google Shape;2211;p11"/>
            <p:cNvSpPr/>
            <p:nvPr/>
          </p:nvSpPr>
          <p:spPr>
            <a:xfrm>
              <a:off x="4990900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2" name="Google Shape;2212;p11"/>
            <p:cNvSpPr/>
            <p:nvPr/>
          </p:nvSpPr>
          <p:spPr>
            <a:xfrm>
              <a:off x="5001350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3" name="Google Shape;2213;p11"/>
            <p:cNvSpPr/>
            <p:nvPr/>
          </p:nvSpPr>
          <p:spPr>
            <a:xfrm>
              <a:off x="5011300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4" name="Google Shape;2214;p11"/>
            <p:cNvSpPr/>
            <p:nvPr/>
          </p:nvSpPr>
          <p:spPr>
            <a:xfrm>
              <a:off x="5021225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5" name="Google Shape;2215;p11"/>
            <p:cNvSpPr/>
            <p:nvPr/>
          </p:nvSpPr>
          <p:spPr>
            <a:xfrm>
              <a:off x="5031175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6" name="Google Shape;2216;p11"/>
            <p:cNvSpPr/>
            <p:nvPr/>
          </p:nvSpPr>
          <p:spPr>
            <a:xfrm>
              <a:off x="5041625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7" name="Google Shape;2217;p11"/>
            <p:cNvSpPr/>
            <p:nvPr/>
          </p:nvSpPr>
          <p:spPr>
            <a:xfrm>
              <a:off x="5052625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8" name="Google Shape;2218;p11"/>
            <p:cNvSpPr/>
            <p:nvPr/>
          </p:nvSpPr>
          <p:spPr>
            <a:xfrm>
              <a:off x="5062025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19" name="Google Shape;2219;p11"/>
            <p:cNvSpPr/>
            <p:nvPr/>
          </p:nvSpPr>
          <p:spPr>
            <a:xfrm>
              <a:off x="5071975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0" name="Google Shape;2220;p11"/>
            <p:cNvSpPr/>
            <p:nvPr/>
          </p:nvSpPr>
          <p:spPr>
            <a:xfrm>
              <a:off x="5081900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1" name="Google Shape;2221;p11"/>
            <p:cNvSpPr/>
            <p:nvPr/>
          </p:nvSpPr>
          <p:spPr>
            <a:xfrm>
              <a:off x="4399263" y="2810788"/>
              <a:ext cx="815000" cy="332350"/>
            </a:xfrm>
            <a:custGeom>
              <a:avLst/>
              <a:gdLst/>
              <a:ahLst/>
              <a:cxnLst/>
              <a:rect l="l" t="t" r="r" b="b"/>
              <a:pathLst>
                <a:path w="32600" h="13294" extrusionOk="0">
                  <a:moveTo>
                    <a:pt x="1877" y="0"/>
                  </a:moveTo>
                  <a:cubicBezTo>
                    <a:pt x="1477" y="0"/>
                    <a:pt x="1106" y="256"/>
                    <a:pt x="984" y="658"/>
                  </a:cubicBezTo>
                  <a:lnTo>
                    <a:pt x="147" y="3609"/>
                  </a:lnTo>
                  <a:cubicBezTo>
                    <a:pt x="0" y="4090"/>
                    <a:pt x="272" y="4592"/>
                    <a:pt x="754" y="4738"/>
                  </a:cubicBezTo>
                  <a:lnTo>
                    <a:pt x="30507" y="13254"/>
                  </a:lnTo>
                  <a:cubicBezTo>
                    <a:pt x="30595" y="13281"/>
                    <a:pt x="30684" y="13294"/>
                    <a:pt x="30772" y="13294"/>
                  </a:cubicBezTo>
                  <a:cubicBezTo>
                    <a:pt x="31160" y="13294"/>
                    <a:pt x="31514" y="13040"/>
                    <a:pt x="31616" y="12648"/>
                  </a:cubicBezTo>
                  <a:lnTo>
                    <a:pt x="32474" y="9697"/>
                  </a:lnTo>
                  <a:cubicBezTo>
                    <a:pt x="32599" y="9216"/>
                    <a:pt x="32327" y="8714"/>
                    <a:pt x="31846" y="8567"/>
                  </a:cubicBezTo>
                  <a:lnTo>
                    <a:pt x="2114" y="31"/>
                  </a:lnTo>
                  <a:cubicBezTo>
                    <a:pt x="2035" y="10"/>
                    <a:pt x="195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2" name="Google Shape;2222;p11"/>
            <p:cNvSpPr/>
            <p:nvPr/>
          </p:nvSpPr>
          <p:spPr>
            <a:xfrm>
              <a:off x="4399263" y="2851288"/>
              <a:ext cx="805050" cy="291850"/>
            </a:xfrm>
            <a:custGeom>
              <a:avLst/>
              <a:gdLst/>
              <a:ahLst/>
              <a:cxnLst/>
              <a:rect l="l" t="t" r="r" b="b"/>
              <a:pathLst>
                <a:path w="32202" h="11674" extrusionOk="0">
                  <a:moveTo>
                    <a:pt x="712" y="1"/>
                  </a:moveTo>
                  <a:lnTo>
                    <a:pt x="147" y="1989"/>
                  </a:lnTo>
                  <a:cubicBezTo>
                    <a:pt x="0" y="2470"/>
                    <a:pt x="272" y="2972"/>
                    <a:pt x="775" y="3118"/>
                  </a:cubicBezTo>
                  <a:lnTo>
                    <a:pt x="30507" y="11634"/>
                  </a:lnTo>
                  <a:cubicBezTo>
                    <a:pt x="30595" y="11661"/>
                    <a:pt x="30684" y="11674"/>
                    <a:pt x="30772" y="11674"/>
                  </a:cubicBezTo>
                  <a:cubicBezTo>
                    <a:pt x="31160" y="11674"/>
                    <a:pt x="31514" y="11420"/>
                    <a:pt x="31616" y="11028"/>
                  </a:cubicBezTo>
                  <a:lnTo>
                    <a:pt x="32202" y="9040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3" name="Google Shape;2223;p11"/>
            <p:cNvSpPr/>
            <p:nvPr/>
          </p:nvSpPr>
          <p:spPr>
            <a:xfrm>
              <a:off x="4399788" y="2891563"/>
              <a:ext cx="793025" cy="251575"/>
            </a:xfrm>
            <a:custGeom>
              <a:avLst/>
              <a:gdLst/>
              <a:ahLst/>
              <a:cxnLst/>
              <a:rect l="l" t="t" r="r" b="b"/>
              <a:pathLst>
                <a:path w="31721" h="10063" extrusionOk="0">
                  <a:moveTo>
                    <a:pt x="251" y="1"/>
                  </a:moveTo>
                  <a:lnTo>
                    <a:pt x="126" y="378"/>
                  </a:lnTo>
                  <a:cubicBezTo>
                    <a:pt x="0" y="859"/>
                    <a:pt x="272" y="1361"/>
                    <a:pt x="754" y="1507"/>
                  </a:cubicBezTo>
                  <a:lnTo>
                    <a:pt x="30486" y="10023"/>
                  </a:lnTo>
                  <a:cubicBezTo>
                    <a:pt x="30574" y="10050"/>
                    <a:pt x="30663" y="10063"/>
                    <a:pt x="30751" y="10063"/>
                  </a:cubicBezTo>
                  <a:cubicBezTo>
                    <a:pt x="31139" y="10063"/>
                    <a:pt x="31493" y="9809"/>
                    <a:pt x="31595" y="9417"/>
                  </a:cubicBezTo>
                  <a:lnTo>
                    <a:pt x="31721" y="9040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4" name="Google Shape;2224;p11"/>
            <p:cNvSpPr/>
            <p:nvPr/>
          </p:nvSpPr>
          <p:spPr>
            <a:xfrm>
              <a:off x="4444238" y="2812588"/>
              <a:ext cx="12600" cy="33500"/>
            </a:xfrm>
            <a:custGeom>
              <a:avLst/>
              <a:gdLst/>
              <a:ahLst/>
              <a:cxnLst/>
              <a:rect l="l" t="t" r="r" b="b"/>
              <a:pathLst>
                <a:path w="504" h="1340" extrusionOk="0">
                  <a:moveTo>
                    <a:pt x="378" y="0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5" name="Google Shape;2225;p11"/>
            <p:cNvSpPr/>
            <p:nvPr/>
          </p:nvSpPr>
          <p:spPr>
            <a:xfrm>
              <a:off x="4459413" y="28152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6" name="Google Shape;2226;p11"/>
            <p:cNvSpPr/>
            <p:nvPr/>
          </p:nvSpPr>
          <p:spPr>
            <a:xfrm>
              <a:off x="4470938" y="28188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7" name="Google Shape;2227;p11"/>
            <p:cNvSpPr/>
            <p:nvPr/>
          </p:nvSpPr>
          <p:spPr>
            <a:xfrm>
              <a:off x="4489763" y="2828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8" name="Google Shape;2228;p11"/>
            <p:cNvSpPr/>
            <p:nvPr/>
          </p:nvSpPr>
          <p:spPr>
            <a:xfrm>
              <a:off x="4506488" y="28376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29" name="Google Shape;2229;p11"/>
            <p:cNvSpPr/>
            <p:nvPr/>
          </p:nvSpPr>
          <p:spPr>
            <a:xfrm>
              <a:off x="4499688" y="28282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7" y="0"/>
                  </a:moveTo>
                  <a:lnTo>
                    <a:pt x="1" y="1297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0" name="Google Shape;2230;p11"/>
            <p:cNvSpPr/>
            <p:nvPr/>
          </p:nvSpPr>
          <p:spPr>
            <a:xfrm>
              <a:off x="4514863" y="28314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1" name="Google Shape;2231;p11"/>
            <p:cNvSpPr/>
            <p:nvPr/>
          </p:nvSpPr>
          <p:spPr>
            <a:xfrm>
              <a:off x="4503888" y="283036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2" name="Google Shape;2232;p11"/>
            <p:cNvSpPr/>
            <p:nvPr/>
          </p:nvSpPr>
          <p:spPr>
            <a:xfrm>
              <a:off x="4536838" y="2837688"/>
              <a:ext cx="8400" cy="16775"/>
            </a:xfrm>
            <a:custGeom>
              <a:avLst/>
              <a:gdLst/>
              <a:ahLst/>
              <a:cxnLst/>
              <a:rect l="l" t="t" r="r" b="b"/>
              <a:pathLst>
                <a:path w="336" h="671" extrusionOk="0">
                  <a:moveTo>
                    <a:pt x="189" y="1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3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3" name="Google Shape;2233;p11"/>
            <p:cNvSpPr/>
            <p:nvPr/>
          </p:nvSpPr>
          <p:spPr>
            <a:xfrm>
              <a:off x="4548338" y="28408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4" name="Google Shape;2234;p11"/>
            <p:cNvSpPr/>
            <p:nvPr/>
          </p:nvSpPr>
          <p:spPr>
            <a:xfrm>
              <a:off x="4554613" y="2843963"/>
              <a:ext cx="13100" cy="33500"/>
            </a:xfrm>
            <a:custGeom>
              <a:avLst/>
              <a:gdLst/>
              <a:ahLst/>
              <a:cxnLst/>
              <a:rect l="l" t="t" r="r" b="b"/>
              <a:pathLst>
                <a:path w="524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47" y="1340"/>
                  </a:lnTo>
                  <a:lnTo>
                    <a:pt x="524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5" name="Google Shape;2235;p11"/>
            <p:cNvSpPr/>
            <p:nvPr/>
          </p:nvSpPr>
          <p:spPr>
            <a:xfrm>
              <a:off x="4570838" y="28476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6" name="Google Shape;2236;p11"/>
            <p:cNvSpPr/>
            <p:nvPr/>
          </p:nvSpPr>
          <p:spPr>
            <a:xfrm>
              <a:off x="4581288" y="2850238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7" name="Google Shape;2237;p11"/>
            <p:cNvSpPr/>
            <p:nvPr/>
          </p:nvSpPr>
          <p:spPr>
            <a:xfrm>
              <a:off x="4600663" y="2860713"/>
              <a:ext cx="7850" cy="17275"/>
            </a:xfrm>
            <a:custGeom>
              <a:avLst/>
              <a:gdLst/>
              <a:ahLst/>
              <a:cxnLst/>
              <a:rect l="l" t="t" r="r" b="b"/>
              <a:pathLst>
                <a:path w="314" h="691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8" name="Google Shape;2238;p11"/>
            <p:cNvSpPr/>
            <p:nvPr/>
          </p:nvSpPr>
          <p:spPr>
            <a:xfrm>
              <a:off x="4603788" y="28565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0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39" name="Google Shape;2239;p11"/>
            <p:cNvSpPr/>
            <p:nvPr/>
          </p:nvSpPr>
          <p:spPr>
            <a:xfrm>
              <a:off x="4610063" y="28596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2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0" name="Google Shape;2240;p11"/>
            <p:cNvSpPr/>
            <p:nvPr/>
          </p:nvSpPr>
          <p:spPr>
            <a:xfrm>
              <a:off x="4625763" y="2863338"/>
              <a:ext cx="7875" cy="16750"/>
            </a:xfrm>
            <a:custGeom>
              <a:avLst/>
              <a:gdLst/>
              <a:ahLst/>
              <a:cxnLst/>
              <a:rect l="l" t="t" r="r" b="b"/>
              <a:pathLst>
                <a:path w="315" h="670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70"/>
                  </a:lnTo>
                  <a:lnTo>
                    <a:pt x="314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1" name="Google Shape;2241;p11"/>
            <p:cNvSpPr/>
            <p:nvPr/>
          </p:nvSpPr>
          <p:spPr>
            <a:xfrm>
              <a:off x="4649288" y="287796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6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2" name="Google Shape;2242;p11"/>
            <p:cNvSpPr/>
            <p:nvPr/>
          </p:nvSpPr>
          <p:spPr>
            <a:xfrm>
              <a:off x="4647738" y="286908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3" name="Google Shape;2243;p11"/>
            <p:cNvSpPr/>
            <p:nvPr/>
          </p:nvSpPr>
          <p:spPr>
            <a:xfrm>
              <a:off x="4659238" y="28727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4" name="Google Shape;2244;p11"/>
            <p:cNvSpPr/>
            <p:nvPr/>
          </p:nvSpPr>
          <p:spPr>
            <a:xfrm>
              <a:off x="4679638" y="28889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298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5" name="Google Shape;2245;p11"/>
            <p:cNvSpPr/>
            <p:nvPr/>
          </p:nvSpPr>
          <p:spPr>
            <a:xfrm>
              <a:off x="4681213" y="2879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6" name="Google Shape;2246;p11"/>
            <p:cNvSpPr/>
            <p:nvPr/>
          </p:nvSpPr>
          <p:spPr>
            <a:xfrm>
              <a:off x="4692188" y="288216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7" name="Google Shape;2247;p11"/>
            <p:cNvSpPr/>
            <p:nvPr/>
          </p:nvSpPr>
          <p:spPr>
            <a:xfrm>
              <a:off x="4703188" y="28852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8" name="Google Shape;2248;p11"/>
            <p:cNvSpPr/>
            <p:nvPr/>
          </p:nvSpPr>
          <p:spPr>
            <a:xfrm>
              <a:off x="4729863" y="29025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49" name="Google Shape;2249;p11"/>
            <p:cNvSpPr/>
            <p:nvPr/>
          </p:nvSpPr>
          <p:spPr>
            <a:xfrm>
              <a:off x="4720963" y="2891563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1"/>
                  </a:moveTo>
                  <a:lnTo>
                    <a:pt x="1" y="1298"/>
                  </a:lnTo>
                  <a:lnTo>
                    <a:pt x="126" y="1340"/>
                  </a:lnTo>
                  <a:lnTo>
                    <a:pt x="50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0" name="Google Shape;2250;p11"/>
            <p:cNvSpPr/>
            <p:nvPr/>
          </p:nvSpPr>
          <p:spPr>
            <a:xfrm>
              <a:off x="4736663" y="2894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1" name="Google Shape;2251;p11"/>
            <p:cNvSpPr/>
            <p:nvPr/>
          </p:nvSpPr>
          <p:spPr>
            <a:xfrm>
              <a:off x="4747638" y="28978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2" name="Google Shape;2252;p11"/>
            <p:cNvSpPr/>
            <p:nvPr/>
          </p:nvSpPr>
          <p:spPr>
            <a:xfrm>
              <a:off x="4758638" y="2900988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8" y="1"/>
                  </a:moveTo>
                  <a:lnTo>
                    <a:pt x="0" y="649"/>
                  </a:lnTo>
                  <a:lnTo>
                    <a:pt x="146" y="691"/>
                  </a:lnTo>
                  <a:lnTo>
                    <a:pt x="335" y="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3" name="Google Shape;2253;p11"/>
            <p:cNvSpPr/>
            <p:nvPr/>
          </p:nvSpPr>
          <p:spPr>
            <a:xfrm>
              <a:off x="4769613" y="29041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4" name="Google Shape;2254;p11"/>
            <p:cNvSpPr/>
            <p:nvPr/>
          </p:nvSpPr>
          <p:spPr>
            <a:xfrm>
              <a:off x="4776413" y="2907788"/>
              <a:ext cx="12575" cy="32975"/>
            </a:xfrm>
            <a:custGeom>
              <a:avLst/>
              <a:gdLst/>
              <a:ahLst/>
              <a:cxnLst/>
              <a:rect l="l" t="t" r="r" b="b"/>
              <a:pathLst>
                <a:path w="503" h="1319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19"/>
                  </a:lnTo>
                  <a:lnTo>
                    <a:pt x="503" y="21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5" name="Google Shape;2255;p11"/>
            <p:cNvSpPr/>
            <p:nvPr/>
          </p:nvSpPr>
          <p:spPr>
            <a:xfrm>
              <a:off x="4791588" y="2910413"/>
              <a:ext cx="8375" cy="17275"/>
            </a:xfrm>
            <a:custGeom>
              <a:avLst/>
              <a:gdLst/>
              <a:ahLst/>
              <a:cxnLst/>
              <a:rect l="l" t="t" r="r" b="b"/>
              <a:pathLst>
                <a:path w="33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6" name="Google Shape;2256;p11"/>
            <p:cNvSpPr/>
            <p:nvPr/>
          </p:nvSpPr>
          <p:spPr>
            <a:xfrm>
              <a:off x="4803088" y="29135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68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7" name="Google Shape;2257;p11"/>
            <p:cNvSpPr/>
            <p:nvPr/>
          </p:nvSpPr>
          <p:spPr>
            <a:xfrm>
              <a:off x="4814063" y="29172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8" name="Google Shape;2258;p11"/>
            <p:cNvSpPr/>
            <p:nvPr/>
          </p:nvSpPr>
          <p:spPr>
            <a:xfrm>
              <a:off x="4825063" y="29198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4831863" y="29234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0"/>
                  </a:moveTo>
                  <a:lnTo>
                    <a:pt x="0" y="1297"/>
                  </a:lnTo>
                  <a:lnTo>
                    <a:pt x="126" y="1339"/>
                  </a:lnTo>
                  <a:lnTo>
                    <a:pt x="502" y="4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4847038" y="2926613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4858538" y="29297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4844938" y="29287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47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4880513" y="29360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4886788" y="2939163"/>
              <a:ext cx="12575" cy="33525"/>
            </a:xfrm>
            <a:custGeom>
              <a:avLst/>
              <a:gdLst/>
              <a:ahLst/>
              <a:cxnLst/>
              <a:rect l="l" t="t" r="r" b="b"/>
              <a:pathLst>
                <a:path w="503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4902488" y="2942838"/>
              <a:ext cx="8375" cy="16750"/>
            </a:xfrm>
            <a:custGeom>
              <a:avLst/>
              <a:gdLst/>
              <a:ahLst/>
              <a:cxnLst/>
              <a:rect l="l" t="t" r="r" b="b"/>
              <a:pathLst>
                <a:path w="335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46" y="670"/>
                  </a:lnTo>
                  <a:lnTo>
                    <a:pt x="335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4929688" y="2960088"/>
              <a:ext cx="8375" cy="17300"/>
            </a:xfrm>
            <a:custGeom>
              <a:avLst/>
              <a:gdLst/>
              <a:ahLst/>
              <a:cxnLst/>
              <a:rect l="l" t="t" r="r" b="b"/>
              <a:pathLst>
                <a:path w="335" h="692" extrusionOk="0">
                  <a:moveTo>
                    <a:pt x="188" y="1"/>
                  </a:moveTo>
                  <a:lnTo>
                    <a:pt x="0" y="650"/>
                  </a:lnTo>
                  <a:lnTo>
                    <a:pt x="146" y="691"/>
                  </a:lnTo>
                  <a:lnTo>
                    <a:pt x="335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4924963" y="29491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21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8" name="Google Shape;2268;p11"/>
            <p:cNvSpPr/>
            <p:nvPr/>
          </p:nvSpPr>
          <p:spPr>
            <a:xfrm>
              <a:off x="4935963" y="2952263"/>
              <a:ext cx="7850" cy="16750"/>
            </a:xfrm>
            <a:custGeom>
              <a:avLst/>
              <a:gdLst/>
              <a:ahLst/>
              <a:cxnLst/>
              <a:rect l="l" t="t" r="r" b="b"/>
              <a:pathLst>
                <a:path w="314" h="670" extrusionOk="0">
                  <a:moveTo>
                    <a:pt x="188" y="0"/>
                  </a:moveTo>
                  <a:lnTo>
                    <a:pt x="0" y="649"/>
                  </a:lnTo>
                  <a:lnTo>
                    <a:pt x="126" y="670"/>
                  </a:lnTo>
                  <a:lnTo>
                    <a:pt x="314" y="2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69" name="Google Shape;2269;p11"/>
            <p:cNvSpPr/>
            <p:nvPr/>
          </p:nvSpPr>
          <p:spPr>
            <a:xfrm>
              <a:off x="4942763" y="29553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56" y="1"/>
                  </a:moveTo>
                  <a:lnTo>
                    <a:pt x="0" y="1298"/>
                  </a:lnTo>
                  <a:lnTo>
                    <a:pt x="126" y="1340"/>
                  </a:lnTo>
                  <a:lnTo>
                    <a:pt x="502" y="42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4957913" y="29585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6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1" name="Google Shape;2271;p11"/>
            <p:cNvSpPr/>
            <p:nvPr/>
          </p:nvSpPr>
          <p:spPr>
            <a:xfrm>
              <a:off x="4968913" y="296113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2" name="Google Shape;2272;p11"/>
            <p:cNvSpPr/>
            <p:nvPr/>
          </p:nvSpPr>
          <p:spPr>
            <a:xfrm>
              <a:off x="4980413" y="29648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3" name="Google Shape;2273;p11"/>
            <p:cNvSpPr/>
            <p:nvPr/>
          </p:nvSpPr>
          <p:spPr>
            <a:xfrm>
              <a:off x="4991413" y="2967938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4" name="Google Shape;2274;p11"/>
            <p:cNvSpPr/>
            <p:nvPr/>
          </p:nvSpPr>
          <p:spPr>
            <a:xfrm>
              <a:off x="4997688" y="29710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0" y="1298"/>
                  </a:lnTo>
                  <a:lnTo>
                    <a:pt x="147" y="1339"/>
                  </a:lnTo>
                  <a:lnTo>
                    <a:pt x="502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013363" y="29742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024363" y="29773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5035863" y="2981013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5046838" y="2983638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5052613" y="2986763"/>
              <a:ext cx="13100" cy="33525"/>
            </a:xfrm>
            <a:custGeom>
              <a:avLst/>
              <a:gdLst/>
              <a:ahLst/>
              <a:cxnLst/>
              <a:rect l="l" t="t" r="r" b="b"/>
              <a:pathLst>
                <a:path w="524" h="1341" extrusionOk="0">
                  <a:moveTo>
                    <a:pt x="377" y="1"/>
                  </a:moveTo>
                  <a:lnTo>
                    <a:pt x="0" y="1298"/>
                  </a:lnTo>
                  <a:lnTo>
                    <a:pt x="147" y="1340"/>
                  </a:lnTo>
                  <a:lnTo>
                    <a:pt x="523" y="4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5068813" y="2990438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079813" y="2993563"/>
              <a:ext cx="7850" cy="16775"/>
            </a:xfrm>
            <a:custGeom>
              <a:avLst/>
              <a:gdLst/>
              <a:ahLst/>
              <a:cxnLst/>
              <a:rect l="l" t="t" r="r" b="b"/>
              <a:pathLst>
                <a:path w="314" h="671" extrusionOk="0">
                  <a:moveTo>
                    <a:pt x="188" y="1"/>
                  </a:moveTo>
                  <a:lnTo>
                    <a:pt x="0" y="650"/>
                  </a:lnTo>
                  <a:lnTo>
                    <a:pt x="126" y="671"/>
                  </a:lnTo>
                  <a:lnTo>
                    <a:pt x="314" y="2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090788" y="2996188"/>
              <a:ext cx="7875" cy="17300"/>
            </a:xfrm>
            <a:custGeom>
              <a:avLst/>
              <a:gdLst/>
              <a:ahLst/>
              <a:cxnLst/>
              <a:rect l="l" t="t" r="r" b="b"/>
              <a:pathLst>
                <a:path w="315" h="692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102288" y="29998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68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4" name="Google Shape;2284;p11"/>
            <p:cNvSpPr/>
            <p:nvPr/>
          </p:nvSpPr>
          <p:spPr>
            <a:xfrm>
              <a:off x="5108563" y="3002988"/>
              <a:ext cx="12600" cy="32975"/>
            </a:xfrm>
            <a:custGeom>
              <a:avLst/>
              <a:gdLst/>
              <a:ahLst/>
              <a:cxnLst/>
              <a:rect l="l" t="t" r="r" b="b"/>
              <a:pathLst>
                <a:path w="504" h="1319" extrusionOk="0">
                  <a:moveTo>
                    <a:pt x="378" y="1"/>
                  </a:moveTo>
                  <a:lnTo>
                    <a:pt x="1" y="1298"/>
                  </a:lnTo>
                  <a:lnTo>
                    <a:pt x="126" y="1319"/>
                  </a:lnTo>
                  <a:lnTo>
                    <a:pt x="503" y="22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5" name="Google Shape;2285;p11"/>
            <p:cNvSpPr/>
            <p:nvPr/>
          </p:nvSpPr>
          <p:spPr>
            <a:xfrm>
              <a:off x="5123738" y="3005613"/>
              <a:ext cx="8400" cy="17275"/>
            </a:xfrm>
            <a:custGeom>
              <a:avLst/>
              <a:gdLst/>
              <a:ahLst/>
              <a:cxnLst/>
              <a:rect l="l" t="t" r="r" b="b"/>
              <a:pathLst>
                <a:path w="336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47" y="691"/>
                  </a:lnTo>
                  <a:lnTo>
                    <a:pt x="33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5135263" y="3009263"/>
              <a:ext cx="7850" cy="17300"/>
            </a:xfrm>
            <a:custGeom>
              <a:avLst/>
              <a:gdLst/>
              <a:ahLst/>
              <a:cxnLst/>
              <a:rect l="l" t="t" r="r" b="b"/>
              <a:pathLst>
                <a:path w="314" h="692" extrusionOk="0">
                  <a:moveTo>
                    <a:pt x="188" y="1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3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5146238" y="301241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0" y="649"/>
                  </a:lnTo>
                  <a:lnTo>
                    <a:pt x="126" y="691"/>
                  </a:lnTo>
                  <a:lnTo>
                    <a:pt x="314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5157213" y="3015538"/>
              <a:ext cx="7875" cy="16775"/>
            </a:xfrm>
            <a:custGeom>
              <a:avLst/>
              <a:gdLst/>
              <a:ahLst/>
              <a:cxnLst/>
              <a:rect l="l" t="t" r="r" b="b"/>
              <a:pathLst>
                <a:path w="315" h="671" extrusionOk="0">
                  <a:moveTo>
                    <a:pt x="189" y="1"/>
                  </a:moveTo>
                  <a:lnTo>
                    <a:pt x="1" y="649"/>
                  </a:lnTo>
                  <a:lnTo>
                    <a:pt x="126" y="670"/>
                  </a:lnTo>
                  <a:lnTo>
                    <a:pt x="315" y="22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5164013" y="3018688"/>
              <a:ext cx="12575" cy="33500"/>
            </a:xfrm>
            <a:custGeom>
              <a:avLst/>
              <a:gdLst/>
              <a:ahLst/>
              <a:cxnLst/>
              <a:rect l="l" t="t" r="r" b="b"/>
              <a:pathLst>
                <a:path w="503" h="1340" extrusionOk="0">
                  <a:moveTo>
                    <a:pt x="377" y="0"/>
                  </a:moveTo>
                  <a:lnTo>
                    <a:pt x="1" y="1319"/>
                  </a:lnTo>
                  <a:lnTo>
                    <a:pt x="126" y="1339"/>
                  </a:lnTo>
                  <a:lnTo>
                    <a:pt x="503" y="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179188" y="3021813"/>
              <a:ext cx="8400" cy="17300"/>
            </a:xfrm>
            <a:custGeom>
              <a:avLst/>
              <a:gdLst/>
              <a:ahLst/>
              <a:cxnLst/>
              <a:rect l="l" t="t" r="r" b="b"/>
              <a:pathLst>
                <a:path w="336" h="692" extrusionOk="0">
                  <a:moveTo>
                    <a:pt x="189" y="1"/>
                  </a:moveTo>
                  <a:lnTo>
                    <a:pt x="1" y="650"/>
                  </a:lnTo>
                  <a:lnTo>
                    <a:pt x="147" y="691"/>
                  </a:lnTo>
                  <a:lnTo>
                    <a:pt x="335" y="43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190688" y="3024963"/>
              <a:ext cx="7875" cy="17275"/>
            </a:xfrm>
            <a:custGeom>
              <a:avLst/>
              <a:gdLst/>
              <a:ahLst/>
              <a:cxnLst/>
              <a:rect l="l" t="t" r="r" b="b"/>
              <a:pathLst>
                <a:path w="315" h="691" extrusionOk="0">
                  <a:moveTo>
                    <a:pt x="189" y="0"/>
                  </a:moveTo>
                  <a:lnTo>
                    <a:pt x="1" y="649"/>
                  </a:lnTo>
                  <a:lnTo>
                    <a:pt x="126" y="691"/>
                  </a:lnTo>
                  <a:lnTo>
                    <a:pt x="315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4514863" y="2959563"/>
              <a:ext cx="613600" cy="522600"/>
            </a:xfrm>
            <a:custGeom>
              <a:avLst/>
              <a:gdLst/>
              <a:ahLst/>
              <a:cxnLst/>
              <a:rect l="l" t="t" r="r" b="b"/>
              <a:pathLst>
                <a:path w="24544" h="20904" extrusionOk="0">
                  <a:moveTo>
                    <a:pt x="16237" y="4709"/>
                  </a:moveTo>
                  <a:lnTo>
                    <a:pt x="5629" y="15338"/>
                  </a:lnTo>
                  <a:lnTo>
                    <a:pt x="3746" y="7826"/>
                  </a:lnTo>
                  <a:lnTo>
                    <a:pt x="16237" y="4709"/>
                  </a:lnTo>
                  <a:close/>
                  <a:moveTo>
                    <a:pt x="24544" y="1"/>
                  </a:moveTo>
                  <a:lnTo>
                    <a:pt x="1" y="6153"/>
                  </a:lnTo>
                  <a:lnTo>
                    <a:pt x="3683" y="20904"/>
                  </a:lnTo>
                  <a:lnTo>
                    <a:pt x="245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4592288" y="2960088"/>
              <a:ext cx="536175" cy="522075"/>
            </a:xfrm>
            <a:custGeom>
              <a:avLst/>
              <a:gdLst/>
              <a:ahLst/>
              <a:cxnLst/>
              <a:rect l="l" t="t" r="r" b="b"/>
              <a:pathLst>
                <a:path w="21447" h="20883" extrusionOk="0">
                  <a:moveTo>
                    <a:pt x="21447" y="1"/>
                  </a:moveTo>
                  <a:lnTo>
                    <a:pt x="17534" y="963"/>
                  </a:lnTo>
                  <a:lnTo>
                    <a:pt x="0" y="18518"/>
                  </a:lnTo>
                  <a:lnTo>
                    <a:pt x="586" y="20883"/>
                  </a:lnTo>
                  <a:lnTo>
                    <a:pt x="214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4600138" y="2960088"/>
              <a:ext cx="528325" cy="522075"/>
            </a:xfrm>
            <a:custGeom>
              <a:avLst/>
              <a:gdLst/>
              <a:ahLst/>
              <a:cxnLst/>
              <a:rect l="l" t="t" r="r" b="b"/>
              <a:pathLst>
                <a:path w="21133" h="20883" extrusionOk="0">
                  <a:moveTo>
                    <a:pt x="21133" y="1"/>
                  </a:moveTo>
                  <a:lnTo>
                    <a:pt x="19375" y="440"/>
                  </a:lnTo>
                  <a:lnTo>
                    <a:pt x="0" y="19795"/>
                  </a:lnTo>
                  <a:lnTo>
                    <a:pt x="272" y="20883"/>
                  </a:lnTo>
                  <a:lnTo>
                    <a:pt x="21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5" name="Google Shape;2295;p11"/>
            <p:cNvSpPr/>
            <p:nvPr/>
          </p:nvSpPr>
          <p:spPr>
            <a:xfrm>
              <a:off x="4531088" y="3108663"/>
              <a:ext cx="8375" cy="24075"/>
            </a:xfrm>
            <a:custGeom>
              <a:avLst/>
              <a:gdLst/>
              <a:ahLst/>
              <a:cxnLst/>
              <a:rect l="l" t="t" r="r" b="b"/>
              <a:pathLst>
                <a:path w="335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6" name="Google Shape;2296;p11"/>
            <p:cNvSpPr/>
            <p:nvPr/>
          </p:nvSpPr>
          <p:spPr>
            <a:xfrm>
              <a:off x="4541538" y="31060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4551488" y="31034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4561413" y="3100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299" name="Google Shape;2299;p11"/>
            <p:cNvSpPr/>
            <p:nvPr/>
          </p:nvSpPr>
          <p:spPr>
            <a:xfrm>
              <a:off x="4571363" y="3098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0" name="Google Shape;2300;p11"/>
            <p:cNvSpPr/>
            <p:nvPr/>
          </p:nvSpPr>
          <p:spPr>
            <a:xfrm>
              <a:off x="4581813" y="3095588"/>
              <a:ext cx="8925" cy="24075"/>
            </a:xfrm>
            <a:custGeom>
              <a:avLst/>
              <a:gdLst/>
              <a:ahLst/>
              <a:cxnLst/>
              <a:rect l="l" t="t" r="r" b="b"/>
              <a:pathLst>
                <a:path w="357" h="963" extrusionOk="0">
                  <a:moveTo>
                    <a:pt x="126" y="0"/>
                  </a:moveTo>
                  <a:lnTo>
                    <a:pt x="1" y="21"/>
                  </a:lnTo>
                  <a:lnTo>
                    <a:pt x="252" y="963"/>
                  </a:lnTo>
                  <a:lnTo>
                    <a:pt x="357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4592813" y="3092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4602738" y="309086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05" y="1"/>
                  </a:moveTo>
                  <a:lnTo>
                    <a:pt x="1" y="22"/>
                  </a:lnTo>
                  <a:lnTo>
                    <a:pt x="105" y="482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4612688" y="3087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4622088" y="3085638"/>
              <a:ext cx="6325" cy="12575"/>
            </a:xfrm>
            <a:custGeom>
              <a:avLst/>
              <a:gdLst/>
              <a:ahLst/>
              <a:cxnLst/>
              <a:rect l="l" t="t" r="r" b="b"/>
              <a:pathLst>
                <a:path w="253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5" name="Google Shape;2305;p11"/>
            <p:cNvSpPr/>
            <p:nvPr/>
          </p:nvSpPr>
          <p:spPr>
            <a:xfrm>
              <a:off x="4633088" y="3083013"/>
              <a:ext cx="8925" cy="24625"/>
            </a:xfrm>
            <a:custGeom>
              <a:avLst/>
              <a:gdLst/>
              <a:ahLst/>
              <a:cxnLst/>
              <a:rect l="l" t="t" r="r" b="b"/>
              <a:pathLst>
                <a:path w="357" h="985" extrusionOk="0">
                  <a:moveTo>
                    <a:pt x="105" y="1"/>
                  </a:moveTo>
                  <a:lnTo>
                    <a:pt x="0" y="43"/>
                  </a:lnTo>
                  <a:lnTo>
                    <a:pt x="231" y="984"/>
                  </a:lnTo>
                  <a:lnTo>
                    <a:pt x="35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6" name="Google Shape;2306;p11"/>
            <p:cNvSpPr/>
            <p:nvPr/>
          </p:nvSpPr>
          <p:spPr>
            <a:xfrm>
              <a:off x="4643538" y="3079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7" name="Google Shape;2307;p11"/>
            <p:cNvSpPr/>
            <p:nvPr/>
          </p:nvSpPr>
          <p:spPr>
            <a:xfrm>
              <a:off x="4653488" y="3078313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8" name="Google Shape;2308;p11"/>
            <p:cNvSpPr/>
            <p:nvPr/>
          </p:nvSpPr>
          <p:spPr>
            <a:xfrm>
              <a:off x="4663413" y="3075713"/>
              <a:ext cx="5800" cy="12050"/>
            </a:xfrm>
            <a:custGeom>
              <a:avLst/>
              <a:gdLst/>
              <a:ahLst/>
              <a:cxnLst/>
              <a:rect l="l" t="t" r="r" b="b"/>
              <a:pathLst>
                <a:path w="232" h="482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481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09" name="Google Shape;2309;p11"/>
            <p:cNvSpPr/>
            <p:nvPr/>
          </p:nvSpPr>
          <p:spPr>
            <a:xfrm>
              <a:off x="4673363" y="307308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0" name="Google Shape;2310;p11"/>
            <p:cNvSpPr/>
            <p:nvPr/>
          </p:nvSpPr>
          <p:spPr>
            <a:xfrm>
              <a:off x="4684338" y="3069938"/>
              <a:ext cx="8400" cy="24100"/>
            </a:xfrm>
            <a:custGeom>
              <a:avLst/>
              <a:gdLst/>
              <a:ahLst/>
              <a:cxnLst/>
              <a:rect l="l" t="t" r="r" b="b"/>
              <a:pathLst>
                <a:path w="336" h="964" extrusionOk="0">
                  <a:moveTo>
                    <a:pt x="105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36" y="94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1" name="Google Shape;2311;p11"/>
            <p:cNvSpPr/>
            <p:nvPr/>
          </p:nvSpPr>
          <p:spPr>
            <a:xfrm>
              <a:off x="4694813" y="30673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2" name="Google Shape;2312;p11"/>
            <p:cNvSpPr/>
            <p:nvPr/>
          </p:nvSpPr>
          <p:spPr>
            <a:xfrm>
              <a:off x="4704738" y="30652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21"/>
                  </a:lnTo>
                  <a:lnTo>
                    <a:pt x="126" y="503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3" name="Google Shape;2313;p11"/>
            <p:cNvSpPr/>
            <p:nvPr/>
          </p:nvSpPr>
          <p:spPr>
            <a:xfrm>
              <a:off x="4714688" y="30626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4" name="Google Shape;2314;p11"/>
            <p:cNvSpPr/>
            <p:nvPr/>
          </p:nvSpPr>
          <p:spPr>
            <a:xfrm>
              <a:off x="4724613" y="30600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06" y="0"/>
                  </a:moveTo>
                  <a:lnTo>
                    <a:pt x="1" y="21"/>
                  </a:lnTo>
                  <a:lnTo>
                    <a:pt x="106" y="502"/>
                  </a:lnTo>
                  <a:lnTo>
                    <a:pt x="231" y="46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5" name="Google Shape;2315;p11"/>
            <p:cNvSpPr/>
            <p:nvPr/>
          </p:nvSpPr>
          <p:spPr>
            <a:xfrm>
              <a:off x="4735088" y="3057388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0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6" name="Google Shape;2316;p11"/>
            <p:cNvSpPr/>
            <p:nvPr/>
          </p:nvSpPr>
          <p:spPr>
            <a:xfrm>
              <a:off x="4746063" y="30547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1" y="21"/>
                  </a:lnTo>
                  <a:lnTo>
                    <a:pt x="105" y="502"/>
                  </a:lnTo>
                  <a:lnTo>
                    <a:pt x="231" y="46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7" name="Google Shape;2317;p11"/>
            <p:cNvSpPr/>
            <p:nvPr/>
          </p:nvSpPr>
          <p:spPr>
            <a:xfrm>
              <a:off x="4755488" y="3052688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48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8" name="Google Shape;2318;p11"/>
            <p:cNvSpPr/>
            <p:nvPr/>
          </p:nvSpPr>
          <p:spPr>
            <a:xfrm>
              <a:off x="4765438" y="305006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43"/>
                  </a:lnTo>
                  <a:lnTo>
                    <a:pt x="126" y="503"/>
                  </a:lnTo>
                  <a:lnTo>
                    <a:pt x="25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19" name="Google Shape;2319;p11"/>
            <p:cNvSpPr/>
            <p:nvPr/>
          </p:nvSpPr>
          <p:spPr>
            <a:xfrm>
              <a:off x="4775888" y="30469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1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0" name="Google Shape;2320;p11"/>
            <p:cNvSpPr/>
            <p:nvPr/>
          </p:nvSpPr>
          <p:spPr>
            <a:xfrm>
              <a:off x="4786338" y="30443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7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7" y="942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1" name="Google Shape;2321;p11"/>
            <p:cNvSpPr/>
            <p:nvPr/>
          </p:nvSpPr>
          <p:spPr>
            <a:xfrm>
              <a:off x="4796813" y="3041688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2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2" name="Google Shape;2322;p11"/>
            <p:cNvSpPr/>
            <p:nvPr/>
          </p:nvSpPr>
          <p:spPr>
            <a:xfrm>
              <a:off x="4806738" y="3039613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7" y="0"/>
                  </a:moveTo>
                  <a:lnTo>
                    <a:pt x="1" y="21"/>
                  </a:lnTo>
                  <a:lnTo>
                    <a:pt x="127" y="502"/>
                  </a:lnTo>
                  <a:lnTo>
                    <a:pt x="231" y="4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3" name="Google Shape;2323;p11"/>
            <p:cNvSpPr/>
            <p:nvPr/>
          </p:nvSpPr>
          <p:spPr>
            <a:xfrm>
              <a:off x="4816688" y="3036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4" name="Google Shape;2324;p11"/>
            <p:cNvSpPr/>
            <p:nvPr/>
          </p:nvSpPr>
          <p:spPr>
            <a:xfrm>
              <a:off x="4826638" y="30343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42"/>
                  </a:lnTo>
                  <a:lnTo>
                    <a:pt x="126" y="502"/>
                  </a:lnTo>
                  <a:lnTo>
                    <a:pt x="230" y="48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5" name="Google Shape;2325;p11"/>
            <p:cNvSpPr/>
            <p:nvPr/>
          </p:nvSpPr>
          <p:spPr>
            <a:xfrm>
              <a:off x="4837613" y="30317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0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6" name="Google Shape;2326;p11"/>
            <p:cNvSpPr/>
            <p:nvPr/>
          </p:nvSpPr>
          <p:spPr>
            <a:xfrm>
              <a:off x="4848063" y="3029138"/>
              <a:ext cx="5800" cy="12575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126" y="1"/>
                  </a:moveTo>
                  <a:lnTo>
                    <a:pt x="1" y="43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7" name="Google Shape;2327;p11"/>
            <p:cNvSpPr/>
            <p:nvPr/>
          </p:nvSpPr>
          <p:spPr>
            <a:xfrm>
              <a:off x="4858013" y="30265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8" name="Google Shape;2328;p11"/>
            <p:cNvSpPr/>
            <p:nvPr/>
          </p:nvSpPr>
          <p:spPr>
            <a:xfrm>
              <a:off x="4867963" y="30239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29" name="Google Shape;2329;p11"/>
            <p:cNvSpPr/>
            <p:nvPr/>
          </p:nvSpPr>
          <p:spPr>
            <a:xfrm>
              <a:off x="4877888" y="3021813"/>
              <a:ext cx="5775" cy="12600"/>
            </a:xfrm>
            <a:custGeom>
              <a:avLst/>
              <a:gdLst/>
              <a:ahLst/>
              <a:cxnLst/>
              <a:rect l="l" t="t" r="r" b="b"/>
              <a:pathLst>
                <a:path w="231" h="504" extrusionOk="0">
                  <a:moveTo>
                    <a:pt x="105" y="1"/>
                  </a:moveTo>
                  <a:lnTo>
                    <a:pt x="1" y="43"/>
                  </a:lnTo>
                  <a:lnTo>
                    <a:pt x="105" y="503"/>
                  </a:lnTo>
                  <a:lnTo>
                    <a:pt x="231" y="482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0" name="Google Shape;2330;p11"/>
            <p:cNvSpPr/>
            <p:nvPr/>
          </p:nvSpPr>
          <p:spPr>
            <a:xfrm>
              <a:off x="4888363" y="3019213"/>
              <a:ext cx="8900" cy="24075"/>
            </a:xfrm>
            <a:custGeom>
              <a:avLst/>
              <a:gdLst/>
              <a:ahLst/>
              <a:cxnLst/>
              <a:rect l="l" t="t" r="r" b="b"/>
              <a:pathLst>
                <a:path w="356" h="963" extrusionOk="0">
                  <a:moveTo>
                    <a:pt x="126" y="0"/>
                  </a:moveTo>
                  <a:lnTo>
                    <a:pt x="0" y="21"/>
                  </a:lnTo>
                  <a:lnTo>
                    <a:pt x="230" y="963"/>
                  </a:lnTo>
                  <a:lnTo>
                    <a:pt x="356" y="94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1" name="Google Shape;2331;p11"/>
            <p:cNvSpPr/>
            <p:nvPr/>
          </p:nvSpPr>
          <p:spPr>
            <a:xfrm>
              <a:off x="4899338" y="30165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1"/>
                  </a:moveTo>
                  <a:lnTo>
                    <a:pt x="0" y="22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2" name="Google Shape;2332;p11"/>
            <p:cNvSpPr/>
            <p:nvPr/>
          </p:nvSpPr>
          <p:spPr>
            <a:xfrm>
              <a:off x="4909288" y="30139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2"/>
                  </a:lnTo>
                  <a:lnTo>
                    <a:pt x="230" y="48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3" name="Google Shape;2333;p11"/>
            <p:cNvSpPr/>
            <p:nvPr/>
          </p:nvSpPr>
          <p:spPr>
            <a:xfrm>
              <a:off x="4918688" y="30118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52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4" name="Google Shape;2334;p11"/>
            <p:cNvSpPr/>
            <p:nvPr/>
          </p:nvSpPr>
          <p:spPr>
            <a:xfrm>
              <a:off x="4928638" y="3009263"/>
              <a:ext cx="6300" cy="12050"/>
            </a:xfrm>
            <a:custGeom>
              <a:avLst/>
              <a:gdLst/>
              <a:ahLst/>
              <a:cxnLst/>
              <a:rect l="l" t="t" r="r" b="b"/>
              <a:pathLst>
                <a:path w="252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5" name="Google Shape;2335;p11"/>
            <p:cNvSpPr/>
            <p:nvPr/>
          </p:nvSpPr>
          <p:spPr>
            <a:xfrm>
              <a:off x="4939613" y="3006663"/>
              <a:ext cx="8400" cy="24075"/>
            </a:xfrm>
            <a:custGeom>
              <a:avLst/>
              <a:gdLst/>
              <a:ahLst/>
              <a:cxnLst/>
              <a:rect l="l" t="t" r="r" b="b"/>
              <a:pathLst>
                <a:path w="336" h="963" extrusionOk="0">
                  <a:moveTo>
                    <a:pt x="105" y="0"/>
                  </a:moveTo>
                  <a:lnTo>
                    <a:pt x="1" y="21"/>
                  </a:lnTo>
                  <a:lnTo>
                    <a:pt x="231" y="96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6" name="Google Shape;2336;p11"/>
            <p:cNvSpPr/>
            <p:nvPr/>
          </p:nvSpPr>
          <p:spPr>
            <a:xfrm>
              <a:off x="4950088" y="3003513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0" y="21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7" name="Google Shape;2337;p11"/>
            <p:cNvSpPr/>
            <p:nvPr/>
          </p:nvSpPr>
          <p:spPr>
            <a:xfrm>
              <a:off x="4960013" y="3001413"/>
              <a:ext cx="5775" cy="12075"/>
            </a:xfrm>
            <a:custGeom>
              <a:avLst/>
              <a:gdLst/>
              <a:ahLst/>
              <a:cxnLst/>
              <a:rect l="l" t="t" r="r" b="b"/>
              <a:pathLst>
                <a:path w="231" h="483" extrusionOk="0">
                  <a:moveTo>
                    <a:pt x="126" y="1"/>
                  </a:moveTo>
                  <a:lnTo>
                    <a:pt x="1" y="22"/>
                  </a:lnTo>
                  <a:lnTo>
                    <a:pt x="126" y="482"/>
                  </a:lnTo>
                  <a:lnTo>
                    <a:pt x="23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8" name="Google Shape;2338;p11"/>
            <p:cNvSpPr/>
            <p:nvPr/>
          </p:nvSpPr>
          <p:spPr>
            <a:xfrm>
              <a:off x="4969963" y="299881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0" y="21"/>
                  </a:lnTo>
                  <a:lnTo>
                    <a:pt x="126" y="502"/>
                  </a:lnTo>
                  <a:lnTo>
                    <a:pt x="230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39" name="Google Shape;2339;p11"/>
            <p:cNvSpPr/>
            <p:nvPr/>
          </p:nvSpPr>
          <p:spPr>
            <a:xfrm>
              <a:off x="4979888" y="29961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31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0" name="Google Shape;2340;p11"/>
            <p:cNvSpPr/>
            <p:nvPr/>
          </p:nvSpPr>
          <p:spPr>
            <a:xfrm>
              <a:off x="4990888" y="2993063"/>
              <a:ext cx="8375" cy="24600"/>
            </a:xfrm>
            <a:custGeom>
              <a:avLst/>
              <a:gdLst/>
              <a:ahLst/>
              <a:cxnLst/>
              <a:rect l="l" t="t" r="r" b="b"/>
              <a:pathLst>
                <a:path w="335" h="984" extrusionOk="0">
                  <a:moveTo>
                    <a:pt x="105" y="0"/>
                  </a:moveTo>
                  <a:lnTo>
                    <a:pt x="0" y="42"/>
                  </a:lnTo>
                  <a:lnTo>
                    <a:pt x="230" y="983"/>
                  </a:lnTo>
                  <a:lnTo>
                    <a:pt x="335" y="9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1" name="Google Shape;2341;p11"/>
            <p:cNvSpPr/>
            <p:nvPr/>
          </p:nvSpPr>
          <p:spPr>
            <a:xfrm>
              <a:off x="5001338" y="2990963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05" y="503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2" name="Google Shape;2342;p11"/>
            <p:cNvSpPr/>
            <p:nvPr/>
          </p:nvSpPr>
          <p:spPr>
            <a:xfrm>
              <a:off x="5011288" y="2988338"/>
              <a:ext cx="5775" cy="12050"/>
            </a:xfrm>
            <a:custGeom>
              <a:avLst/>
              <a:gdLst/>
              <a:ahLst/>
              <a:cxnLst/>
              <a:rect l="l" t="t" r="r" b="b"/>
              <a:pathLst>
                <a:path w="231" h="482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482"/>
                  </a:lnTo>
                  <a:lnTo>
                    <a:pt x="230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3" name="Google Shape;2343;p11"/>
            <p:cNvSpPr/>
            <p:nvPr/>
          </p:nvSpPr>
          <p:spPr>
            <a:xfrm>
              <a:off x="5021213" y="29857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4" name="Google Shape;2344;p11"/>
            <p:cNvSpPr/>
            <p:nvPr/>
          </p:nvSpPr>
          <p:spPr>
            <a:xfrm>
              <a:off x="5031163" y="298363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21"/>
                  </a:lnTo>
                  <a:lnTo>
                    <a:pt x="105" y="503"/>
                  </a:lnTo>
                  <a:lnTo>
                    <a:pt x="230" y="46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5" name="Google Shape;2345;p11"/>
            <p:cNvSpPr/>
            <p:nvPr/>
          </p:nvSpPr>
          <p:spPr>
            <a:xfrm>
              <a:off x="5041613" y="2981013"/>
              <a:ext cx="8925" cy="24100"/>
            </a:xfrm>
            <a:custGeom>
              <a:avLst/>
              <a:gdLst/>
              <a:ahLst/>
              <a:cxnLst/>
              <a:rect l="l" t="t" r="r" b="b"/>
              <a:pathLst>
                <a:path w="357" h="964" extrusionOk="0">
                  <a:moveTo>
                    <a:pt x="126" y="1"/>
                  </a:moveTo>
                  <a:lnTo>
                    <a:pt x="1" y="22"/>
                  </a:lnTo>
                  <a:lnTo>
                    <a:pt x="231" y="963"/>
                  </a:lnTo>
                  <a:lnTo>
                    <a:pt x="356" y="94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6" name="Google Shape;2346;p11"/>
            <p:cNvSpPr/>
            <p:nvPr/>
          </p:nvSpPr>
          <p:spPr>
            <a:xfrm>
              <a:off x="5052613" y="29778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05" y="0"/>
                  </a:moveTo>
                  <a:lnTo>
                    <a:pt x="0" y="42"/>
                  </a:lnTo>
                  <a:lnTo>
                    <a:pt x="105" y="502"/>
                  </a:lnTo>
                  <a:lnTo>
                    <a:pt x="230" y="48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7" name="Google Shape;2347;p11"/>
            <p:cNvSpPr/>
            <p:nvPr/>
          </p:nvSpPr>
          <p:spPr>
            <a:xfrm>
              <a:off x="5062013" y="2975788"/>
              <a:ext cx="6300" cy="12575"/>
            </a:xfrm>
            <a:custGeom>
              <a:avLst/>
              <a:gdLst/>
              <a:ahLst/>
              <a:cxnLst/>
              <a:rect l="l" t="t" r="r" b="b"/>
              <a:pathLst>
                <a:path w="252" h="503" extrusionOk="0">
                  <a:moveTo>
                    <a:pt x="126" y="1"/>
                  </a:moveTo>
                  <a:lnTo>
                    <a:pt x="1" y="42"/>
                  </a:lnTo>
                  <a:lnTo>
                    <a:pt x="126" y="503"/>
                  </a:lnTo>
                  <a:lnTo>
                    <a:pt x="252" y="482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8" name="Google Shape;2348;p11"/>
            <p:cNvSpPr/>
            <p:nvPr/>
          </p:nvSpPr>
          <p:spPr>
            <a:xfrm>
              <a:off x="5071963" y="2973163"/>
              <a:ext cx="6300" cy="12600"/>
            </a:xfrm>
            <a:custGeom>
              <a:avLst/>
              <a:gdLst/>
              <a:ahLst/>
              <a:cxnLst/>
              <a:rect l="l" t="t" r="r" b="b"/>
              <a:pathLst>
                <a:path w="252" h="504" extrusionOk="0">
                  <a:moveTo>
                    <a:pt x="126" y="1"/>
                  </a:moveTo>
                  <a:lnTo>
                    <a:pt x="0" y="22"/>
                  </a:lnTo>
                  <a:lnTo>
                    <a:pt x="126" y="503"/>
                  </a:lnTo>
                  <a:lnTo>
                    <a:pt x="251" y="46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2349" name="Google Shape;2349;p11"/>
            <p:cNvSpPr/>
            <p:nvPr/>
          </p:nvSpPr>
          <p:spPr>
            <a:xfrm>
              <a:off x="5081888" y="2971088"/>
              <a:ext cx="5775" cy="12575"/>
            </a:xfrm>
            <a:custGeom>
              <a:avLst/>
              <a:gdLst/>
              <a:ahLst/>
              <a:cxnLst/>
              <a:rect l="l" t="t" r="r" b="b"/>
              <a:pathLst>
                <a:path w="231" h="503" extrusionOk="0">
                  <a:moveTo>
                    <a:pt x="126" y="0"/>
                  </a:moveTo>
                  <a:lnTo>
                    <a:pt x="1" y="21"/>
                  </a:lnTo>
                  <a:lnTo>
                    <a:pt x="126" y="502"/>
                  </a:lnTo>
                  <a:lnTo>
                    <a:pt x="231" y="46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018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0037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8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aven Pro"/>
              <a:buNone/>
              <a:defRPr sz="26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769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gMTY3SoZY" TargetMode="External"/><Relationship Id="rId2" Type="http://schemas.openxmlformats.org/officeDocument/2006/relationships/slideLayout" Target="../slideLayouts/slideLayout35.xml"/><Relationship Id="rId1" Type="http://schemas.openxmlformats.org/officeDocument/2006/relationships/video" Target="https://www.youtube.com/embed/5lgMTY3SoZY?feature=oembed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x2nKoFYolj8?feature=oembed" TargetMode="External"/><Relationship Id="rId4" Type="http://schemas.openxmlformats.org/officeDocument/2006/relationships/hyperlink" Target="https://www.youtube.com/watch?v=x2nKoFYolj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A5BC5A-3B45-48D1-9CE8-E3BD9DE0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790" y="3766932"/>
            <a:ext cx="8382000" cy="341242"/>
          </a:xfrm>
        </p:spPr>
        <p:txBody>
          <a:bodyPr/>
          <a:lstStyle/>
          <a:p>
            <a:pPr algn="ctr"/>
            <a:r>
              <a:rPr lang="es-ES" sz="8800" dirty="0">
                <a:latin typeface="Escolar1" panose="00000400000000000000" pitchFamily="2" charset="0"/>
              </a:rPr>
              <a:t>Ciencias</a:t>
            </a:r>
            <a:br>
              <a:rPr lang="es-ES" sz="8800" dirty="0">
                <a:latin typeface="Escolar1" panose="00000400000000000000" pitchFamily="2" charset="0"/>
              </a:rPr>
            </a:br>
            <a:r>
              <a:rPr lang="es-ES" sz="3600" dirty="0">
                <a:latin typeface="Escolar1" panose="00000400000000000000" pitchFamily="2" charset="0"/>
              </a:rPr>
              <a:t>Clase </a:t>
            </a:r>
            <a:r>
              <a:rPr lang="es-ES" sz="3600" dirty="0" err="1">
                <a:latin typeface="Escolar1" panose="00000400000000000000" pitchFamily="2" charset="0"/>
              </a:rPr>
              <a:t>N°</a:t>
            </a:r>
            <a:r>
              <a:rPr lang="es-ES" sz="3600" dirty="0">
                <a:latin typeface="Escolar1" panose="00000400000000000000" pitchFamily="2" charset="0"/>
              </a:rPr>
              <a:t> 3</a:t>
            </a:r>
            <a:br>
              <a:rPr lang="es-ES" sz="3600" dirty="0">
                <a:latin typeface="Escolar1" panose="00000400000000000000" pitchFamily="2" charset="0"/>
              </a:rPr>
            </a:br>
            <a:r>
              <a:rPr lang="es-ES" sz="3600" dirty="0" err="1">
                <a:latin typeface="Escolar1" panose="00000400000000000000" pitchFamily="2" charset="0"/>
              </a:rPr>
              <a:t>OA</a:t>
            </a:r>
            <a:r>
              <a:rPr lang="es-ES" sz="3600" dirty="0">
                <a:latin typeface="Escolar1" panose="00000400000000000000" pitchFamily="2" charset="0"/>
              </a:rPr>
              <a:t> 10</a:t>
            </a:r>
            <a:br>
              <a:rPr lang="es-ES" sz="1600" dirty="0">
                <a:latin typeface="Escolar1" panose="00000400000000000000" pitchFamily="2" charset="0"/>
              </a:rPr>
            </a:br>
            <a:r>
              <a:rPr lang="es-ES" sz="2000" dirty="0">
                <a:latin typeface="Escolar1" panose="00000400000000000000" pitchFamily="2" charset="0"/>
              </a:rPr>
              <a:t>Profesora: Ana María Tapia</a:t>
            </a:r>
            <a:r>
              <a:rPr lang="es-ES" sz="11500" dirty="0">
                <a:latin typeface="Escolar1" panose="00000400000000000000" pitchFamily="2" charset="0"/>
              </a:rPr>
              <a:t> </a:t>
            </a:r>
            <a:br>
              <a:rPr lang="es-ES" sz="8800" dirty="0">
                <a:latin typeface="Escolar1" panose="00000400000000000000" pitchFamily="2" charset="0"/>
              </a:rPr>
            </a:br>
            <a:endParaRPr lang="es-CL" sz="8800" dirty="0">
              <a:latin typeface="Escolar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8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0F26C-F47D-4A18-B683-CC366475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u="sng" dirty="0">
                <a:solidFill>
                  <a:srgbClr val="C00000"/>
                </a:solidFill>
                <a:latin typeface="Ligada 2.2 (Adrian M. C.)" panose="02000000000000000000" pitchFamily="50" charset="0"/>
              </a:rPr>
              <a:t>Los Cambios de Estado </a:t>
            </a:r>
            <a:endParaRPr lang="es-CL" sz="6000" u="sng" dirty="0">
              <a:solidFill>
                <a:srgbClr val="C00000"/>
              </a:solidFill>
              <a:latin typeface="Ligada 2.2 (Adrian M. C.)" panose="02000000000000000000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394CC2-84FF-4BF1-AB0A-CA3BC5089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4"/>
          <a:stretch/>
        </p:blipFill>
        <p:spPr>
          <a:xfrm>
            <a:off x="2015743" y="1676400"/>
            <a:ext cx="8462157" cy="44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st Estados De La Materia GIFs | Gfycat">
            <a:extLst>
              <a:ext uri="{FF2B5EF4-FFF2-40B4-BE49-F238E27FC236}">
                <a16:creationId xmlns:a16="http://schemas.microsoft.com/office/drawing/2014/main" id="{146BA4D0-4F73-4FA6-92AE-4E8FAB5DD9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00" name="Picture 4" descr="Cambios De GIF - Cambios De La - Descubre &amp; Comparte GIFs">
            <a:extLst>
              <a:ext uri="{FF2B5EF4-FFF2-40B4-BE49-F238E27FC236}">
                <a16:creationId xmlns:a16="http://schemas.microsoft.com/office/drawing/2014/main" id="{0C71965C-F03E-4205-B655-A6229E47FD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1" y="494883"/>
            <a:ext cx="11223697" cy="61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4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13FA6-EE56-4AE8-915A-AFD99FB42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63" y="1154032"/>
            <a:ext cx="11963400" cy="682000"/>
          </a:xfrm>
        </p:spPr>
        <p:txBody>
          <a:bodyPr/>
          <a:lstStyle/>
          <a:p>
            <a:r>
              <a:rPr lang="es-ES" sz="8000" u="sng" dirty="0">
                <a:solidFill>
                  <a:srgbClr val="C00000"/>
                </a:solidFill>
                <a:latin typeface="Escolar1" panose="00000400000000000000" pitchFamily="2" charset="0"/>
              </a:rPr>
              <a:t>Los Estados de La Materia </a:t>
            </a:r>
            <a:endParaRPr lang="es-CL" sz="8000" u="sng" dirty="0">
              <a:solidFill>
                <a:srgbClr val="C00000"/>
              </a:solidFill>
              <a:latin typeface="Escolar1" panose="00000400000000000000" pitchFamily="2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64BD29-CC22-4B44-A791-9808C620D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0" y="304800"/>
            <a:ext cx="5910800" cy="1229865"/>
          </a:xfrm>
        </p:spPr>
        <p:txBody>
          <a:bodyPr/>
          <a:lstStyle/>
          <a:p>
            <a:pPr marL="139700" indent="0">
              <a:buNone/>
            </a:pPr>
            <a:r>
              <a:rPr lang="es-ES" sz="3600" dirty="0"/>
              <a:t>26-04-2021</a:t>
            </a:r>
            <a:endParaRPr lang="es-CL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B23F162-5CBC-4418-BDA2-03120639B63F}"/>
              </a:ext>
            </a:extLst>
          </p:cNvPr>
          <p:cNvSpPr txBox="1"/>
          <p:nvPr/>
        </p:nvSpPr>
        <p:spPr>
          <a:xfrm>
            <a:off x="196516" y="3322938"/>
            <a:ext cx="11963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aven Pro"/>
              <a:buChar char="●"/>
              <a:tabLst/>
              <a:defRPr/>
            </a:pPr>
            <a:r>
              <a:rPr kumimoji="0" lang="es-E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Maven Pro"/>
              </a:rPr>
              <a:t>Objetivo : </a:t>
            </a:r>
            <a:r>
              <a:rPr kumimoji="0" lang="es-ES" sz="4400" b="1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Maven Pro"/>
              </a:rPr>
              <a:t>Conocer los estados por los cuales pasa la materia. </a:t>
            </a:r>
            <a:endParaRPr kumimoji="0" lang="es-CL" sz="4400" b="1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Ligada 2.2 (Adrian M. C.)" panose="02000000000000000000" pitchFamily="50" charset="0"/>
              <a:cs typeface="Arial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78101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A971076-0BF2-4EF4-B3A6-8854970F1B47}"/>
              </a:ext>
            </a:extLst>
          </p:cNvPr>
          <p:cNvSpPr txBox="1"/>
          <p:nvPr/>
        </p:nvSpPr>
        <p:spPr>
          <a:xfrm>
            <a:off x="2438400" y="56388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https://www.youtube.com/watch?v=5lgMTY3SoZY</a:t>
            </a:r>
            <a:r>
              <a:rPr kumimoji="0" lang="es-CL" sz="1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6" name="Elementos multimedia en línea 5" title="CIENCIAS NATURALES | Estados de la Materia | 4° básico (9-10 años)">
            <a:hlinkClick r:id="" action="ppaction://media"/>
            <a:extLst>
              <a:ext uri="{FF2B5EF4-FFF2-40B4-BE49-F238E27FC236}">
                <a16:creationId xmlns:a16="http://schemas.microsoft.com/office/drawing/2014/main" id="{F13B1CE9-0B28-484E-B98A-BBE502AD00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911423"/>
            <a:ext cx="7289800" cy="41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950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10"/>
              </a:spcBef>
            </a:pPr>
            <a:r>
              <a:rPr sz="6000" spc="5" dirty="0">
                <a:solidFill>
                  <a:srgbClr val="C00000"/>
                </a:solidFill>
                <a:latin typeface="Escolar2" panose="00000400000000000000" pitchFamily="2" charset="0"/>
              </a:rPr>
              <a:t>Estados</a:t>
            </a:r>
            <a:r>
              <a:rPr sz="6000" spc="-70" dirty="0">
                <a:solidFill>
                  <a:srgbClr val="C00000"/>
                </a:solidFill>
                <a:latin typeface="Escolar2" panose="00000400000000000000" pitchFamily="2" charset="0"/>
              </a:rPr>
              <a:t> </a:t>
            </a:r>
            <a:r>
              <a:rPr sz="6000" spc="5" dirty="0">
                <a:solidFill>
                  <a:srgbClr val="C00000"/>
                </a:solidFill>
                <a:latin typeface="Escolar2" panose="00000400000000000000" pitchFamily="2" charset="0"/>
              </a:rPr>
              <a:t>de</a:t>
            </a:r>
            <a:r>
              <a:rPr sz="6000" spc="-15" dirty="0">
                <a:solidFill>
                  <a:srgbClr val="C00000"/>
                </a:solidFill>
                <a:latin typeface="Escolar2" panose="00000400000000000000" pitchFamily="2" charset="0"/>
              </a:rPr>
              <a:t> </a:t>
            </a:r>
            <a:r>
              <a:rPr sz="6000" spc="-10" dirty="0">
                <a:solidFill>
                  <a:srgbClr val="C00000"/>
                </a:solidFill>
                <a:latin typeface="Escolar2" panose="00000400000000000000" pitchFamily="2" charset="0"/>
              </a:rPr>
              <a:t>la</a:t>
            </a:r>
            <a:r>
              <a:rPr sz="6000" spc="-20" dirty="0">
                <a:solidFill>
                  <a:srgbClr val="C00000"/>
                </a:solidFill>
                <a:latin typeface="Escolar2" panose="00000400000000000000" pitchFamily="2" charset="0"/>
              </a:rPr>
              <a:t> </a:t>
            </a:r>
            <a:r>
              <a:rPr sz="6000" dirty="0">
                <a:solidFill>
                  <a:srgbClr val="C00000"/>
                </a:solidFill>
                <a:latin typeface="Escolar2" panose="00000400000000000000" pitchFamily="2" charset="0"/>
              </a:rPr>
              <a:t>Materia</a:t>
            </a:r>
          </a:p>
        </p:txBody>
      </p:sp>
      <p:pic>
        <p:nvPicPr>
          <p:cNvPr id="3" name="object 3"/>
          <p:cNvPicPr/>
          <p:nvPr/>
        </p:nvPicPr>
        <p:blipFill rotWithShape="1">
          <a:blip r:embed="rId2" cstate="print"/>
          <a:srcRect t="18020" r="2393" b="8588"/>
          <a:stretch/>
        </p:blipFill>
        <p:spPr>
          <a:xfrm>
            <a:off x="1071235" y="1254227"/>
            <a:ext cx="9982200" cy="50712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a conoces la nueva fase de la materia?, es sólida y líquida al mismo  tiempo | Almomento | Noticias, información nacional e internacional">
            <a:extLst>
              <a:ext uri="{FF2B5EF4-FFF2-40B4-BE49-F238E27FC236}">
                <a16:creationId xmlns:a16="http://schemas.microsoft.com/office/drawing/2014/main" id="{053B1CC8-817E-4740-8797-A0072CB24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8435"/>
            <a:ext cx="9944500" cy="59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8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6588C-1BF5-4A8D-9FF1-03069E0F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u="sng" dirty="0">
                <a:solidFill>
                  <a:srgbClr val="C00000"/>
                </a:solidFill>
                <a:latin typeface="Ligada 2.2 (Adrian M. C.)" panose="02000000000000000000" pitchFamily="50" charset="0"/>
              </a:rPr>
              <a:t>Los Sólidos </a:t>
            </a:r>
            <a:endParaRPr lang="es-CL" sz="6000" u="sng" dirty="0">
              <a:solidFill>
                <a:srgbClr val="C00000"/>
              </a:solidFill>
              <a:latin typeface="Ligada 2.2 (Adrian M. C.)" panose="020000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94107F-7E7E-42B7-9CC3-07AD5EF6D5E9}"/>
              </a:ext>
            </a:extLst>
          </p:cNvPr>
          <p:cNvSpPr txBox="1"/>
          <p:nvPr/>
        </p:nvSpPr>
        <p:spPr>
          <a:xfrm>
            <a:off x="228600" y="2060701"/>
            <a:ext cx="101373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4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Mantienen volumen</a:t>
            </a: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 </a:t>
            </a:r>
            <a:r>
              <a:rPr kumimoji="0" lang="es-ES" sz="44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y</a:t>
            </a:r>
            <a:r>
              <a:rPr kumimoji="0" lang="es-ES" sz="4400" b="0" i="0" u="none" strike="noStrike" kern="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 </a:t>
            </a:r>
            <a:r>
              <a:rPr kumimoji="0" lang="es-ES" sz="4400" b="0" i="0" u="none" strike="noStrike" kern="0" cap="none" spc="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forma</a:t>
            </a:r>
            <a:r>
              <a:rPr kumimoji="0" lang="es-ES" sz="4400" b="0" i="0" u="none" strike="noStrike" kern="0" cap="none" spc="-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 </a:t>
            </a:r>
            <a:r>
              <a:rPr kumimoji="0" lang="es-ES" sz="44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propia.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4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Sus </a:t>
            </a:r>
            <a:r>
              <a:rPr kumimoji="0" lang="es-ES" sz="4400" b="0" i="0" u="none" strike="noStrike" kern="0" cap="none" spc="-5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 </a:t>
            </a:r>
            <a:r>
              <a:rPr kumimoji="0" lang="es-ES" sz="4400" b="0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 MT"/>
                <a:sym typeface="Arial"/>
              </a:rPr>
              <a:t>partículas tienen mucha atracción entre ellas.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gada 2.2 (Adrian M. C.)" panose="02000000000000000000" pitchFamily="50" charset="0"/>
              <a:cs typeface="Arial"/>
              <a:sym typeface="Arial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78C5E49A-DE84-40A6-B655-AB94DB5F0EBC}"/>
              </a:ext>
            </a:extLst>
          </p:cNvPr>
          <p:cNvPicPr/>
          <p:nvPr/>
        </p:nvPicPr>
        <p:blipFill rotWithShape="1">
          <a:blip r:embed="rId2" cstate="print"/>
          <a:srcRect r="61184"/>
          <a:stretch/>
        </p:blipFill>
        <p:spPr>
          <a:xfrm>
            <a:off x="8991600" y="1319424"/>
            <a:ext cx="3160294" cy="538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FB10A-00A7-49CC-9B1C-CBC3F326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u="sng" dirty="0">
                <a:solidFill>
                  <a:srgbClr val="C00000"/>
                </a:solidFill>
                <a:latin typeface="Ligada 2.2 (Adrian M. C.)" panose="02000000000000000000" pitchFamily="50" charset="0"/>
              </a:rPr>
              <a:t>Los Líquidos </a:t>
            </a:r>
            <a:endParaRPr lang="es-CL" sz="6000" u="sng" dirty="0">
              <a:solidFill>
                <a:srgbClr val="C00000"/>
              </a:solidFill>
              <a:latin typeface="Ligada 2.2 (Adrian M. C.)" panose="02000000000000000000" pitchFamily="50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ACE8D6-E423-46A2-ACA0-BA7E219AA78B}"/>
              </a:ext>
            </a:extLst>
          </p:cNvPr>
          <p:cNvSpPr txBox="1"/>
          <p:nvPr/>
        </p:nvSpPr>
        <p:spPr>
          <a:xfrm>
            <a:off x="238421" y="1690062"/>
            <a:ext cx="9144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Arial"/>
              </a:rPr>
              <a:t>Materia  sin  forma propia.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Arial"/>
              </a:rPr>
              <a:t>Adoptan  la  forma del recipiente que los contiene.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Arial"/>
              </a:rPr>
              <a:t>Sus partículas están medianamente  unidas entre sí.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6100F7A-451C-42AD-B23B-BA99526FE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1" r="28647"/>
          <a:stretch/>
        </p:blipFill>
        <p:spPr>
          <a:xfrm>
            <a:off x="9651732" y="571792"/>
            <a:ext cx="2208000" cy="57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8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2D54F-1CA6-418E-910B-11D15AC8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u="sng" dirty="0">
                <a:solidFill>
                  <a:srgbClr val="C00000"/>
                </a:solidFill>
                <a:latin typeface="Ligada 2.2 (Adrian M. C.)" panose="02000000000000000000" pitchFamily="50" charset="0"/>
              </a:rPr>
              <a:t>Los Gases </a:t>
            </a:r>
            <a:endParaRPr lang="es-CL" sz="5400" u="sng" dirty="0">
              <a:solidFill>
                <a:srgbClr val="C00000"/>
              </a:solidFill>
              <a:latin typeface="Ligada 2.2 (Adrian M. C.)" panose="020000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79F5239-EC5D-435E-898C-042418E9378B}"/>
              </a:ext>
            </a:extLst>
          </p:cNvPr>
          <p:cNvSpPr txBox="1"/>
          <p:nvPr/>
        </p:nvSpPr>
        <p:spPr>
          <a:xfrm>
            <a:off x="4011" y="2133600"/>
            <a:ext cx="9371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Arial"/>
              </a:rPr>
              <a:t>Es  materia que no  tiene volumen ni forma propia.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Arial"/>
              </a:rPr>
              <a:t>Adopta  el tamaño y la forma del lugar  que ocupa.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gada 2.2 (Adrian M. C.)" panose="02000000000000000000" pitchFamily="50" charset="0"/>
                <a:cs typeface="Arial"/>
                <a:sym typeface="Arial"/>
              </a:rPr>
              <a:t>Sus partículas están completamente separadas y pueden moverse libremente.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8A5D02-3D0E-4714-8387-E74910CB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53"/>
          <a:stretch/>
        </p:blipFill>
        <p:spPr>
          <a:xfrm>
            <a:off x="9829800" y="665791"/>
            <a:ext cx="1990576" cy="58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Los cambios en los estados de la materia - Fusión, Vaporización, Condensación y Solidificación">
            <a:hlinkClick r:id="" action="ppaction://media"/>
            <a:extLst>
              <a:ext uri="{FF2B5EF4-FFF2-40B4-BE49-F238E27FC236}">
                <a16:creationId xmlns:a16="http://schemas.microsoft.com/office/drawing/2014/main" id="{D900B0D7-42C5-44C4-8914-D834CBE2F1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349758"/>
            <a:ext cx="8686800" cy="490804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B0F5D78-C620-4895-9656-18C07DF6461A}"/>
              </a:ext>
            </a:extLst>
          </p:cNvPr>
          <p:cNvSpPr txBox="1"/>
          <p:nvPr/>
        </p:nvSpPr>
        <p:spPr>
          <a:xfrm>
            <a:off x="2895600" y="525780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https://www.youtube.com/watch?v=x2nKoFYolj8</a:t>
            </a: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6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folders by Slidesgo">
  <a:themeElements>
    <a:clrScheme name="Simple Light">
      <a:dk1>
        <a:srgbClr val="494949"/>
      </a:dk1>
      <a:lt1>
        <a:srgbClr val="FFFFFF"/>
      </a:lt1>
      <a:dk2>
        <a:srgbClr val="FFD50D"/>
      </a:dk2>
      <a:lt2>
        <a:srgbClr val="00C3B1"/>
      </a:lt2>
      <a:accent1>
        <a:srgbClr val="FF6B65"/>
      </a:accent1>
      <a:accent2>
        <a:srgbClr val="FF9900"/>
      </a:accent2>
      <a:accent3>
        <a:srgbClr val="A727FD"/>
      </a:accent3>
      <a:accent4>
        <a:srgbClr val="F5F5F5"/>
      </a:accent4>
      <a:accent5>
        <a:srgbClr val="9EC4FF"/>
      </a:accent5>
      <a:accent6>
        <a:srgbClr val="4A86E8"/>
      </a:accent6>
      <a:hlink>
        <a:srgbClr val="49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141</Words>
  <Application>Microsoft Office PowerPoint</Application>
  <PresentationFormat>Panorámica</PresentationFormat>
  <Paragraphs>19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Arial MT</vt:lpstr>
      <vt:lpstr>Escolar1</vt:lpstr>
      <vt:lpstr>Escolar2</vt:lpstr>
      <vt:lpstr>Ligada 2.2 (Adrian M. C.)</vt:lpstr>
      <vt:lpstr>Lobster</vt:lpstr>
      <vt:lpstr>Maven Pro</vt:lpstr>
      <vt:lpstr>Montserrat SemiBold</vt:lpstr>
      <vt:lpstr>Open Sans</vt:lpstr>
      <vt:lpstr>Roboto</vt:lpstr>
      <vt:lpstr>Roboto Light</vt:lpstr>
      <vt:lpstr>Interactive folders by Slidesgo</vt:lpstr>
      <vt:lpstr>Ciencias Clase N° 3 OA 10 Profesora: Ana María Tapia  </vt:lpstr>
      <vt:lpstr>Los Estados de La Materia </vt:lpstr>
      <vt:lpstr>Presentación de PowerPoint</vt:lpstr>
      <vt:lpstr>Estados de la Materia</vt:lpstr>
      <vt:lpstr>Presentación de PowerPoint</vt:lpstr>
      <vt:lpstr>Los Sólidos </vt:lpstr>
      <vt:lpstr>Los Líquidos </vt:lpstr>
      <vt:lpstr>Los Gases </vt:lpstr>
      <vt:lpstr>Presentación de PowerPoint</vt:lpstr>
      <vt:lpstr>Los Cambios de Estado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4</dc:title>
  <dc:creator>Ana Tapia</dc:creator>
  <cp:lastModifiedBy>Carmen Barros Ortega</cp:lastModifiedBy>
  <cp:revision>2</cp:revision>
  <dcterms:created xsi:type="dcterms:W3CDTF">2021-04-29T02:49:13Z</dcterms:created>
  <dcterms:modified xsi:type="dcterms:W3CDTF">2021-04-30T20:25:13Z</dcterms:modified>
</cp:coreProperties>
</file>