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56" r:id="rId3"/>
    <p:sldId id="270" r:id="rId4"/>
    <p:sldId id="316" r:id="rId5"/>
    <p:sldId id="271" r:id="rId6"/>
    <p:sldId id="317" r:id="rId7"/>
    <p:sldId id="273" r:id="rId8"/>
    <p:sldId id="274" r:id="rId9"/>
    <p:sldId id="259" r:id="rId10"/>
    <p:sldId id="310" r:id="rId11"/>
    <p:sldId id="312" r:id="rId12"/>
    <p:sldId id="318" r:id="rId13"/>
    <p:sldId id="319" r:id="rId14"/>
    <p:sldId id="313" r:id="rId15"/>
    <p:sldId id="320" r:id="rId16"/>
    <p:sldId id="321" r:id="rId17"/>
    <p:sldId id="322" r:id="rId18"/>
    <p:sldId id="323" r:id="rId19"/>
    <p:sldId id="324" r:id="rId20"/>
    <p:sldId id="315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0"/>
            <p14:sldId id="316"/>
            <p14:sldId id="271"/>
            <p14:sldId id="317"/>
            <p14:sldId id="273"/>
            <p14:sldId id="274"/>
            <p14:sldId id="259"/>
            <p14:sldId id="310"/>
            <p14:sldId id="312"/>
            <p14:sldId id="318"/>
            <p14:sldId id="319"/>
            <p14:sldId id="313"/>
            <p14:sldId id="320"/>
            <p14:sldId id="321"/>
            <p14:sldId id="322"/>
            <p14:sldId id="323"/>
            <p14:sldId id="32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19/08/2021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400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12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dirty="0"/>
              <a:t>Clase </a:t>
            </a:r>
            <a:r>
              <a:rPr lang="es-ES" dirty="0" err="1"/>
              <a:t>Nº6</a:t>
            </a:r>
            <a:r>
              <a:rPr lang="es-ES" dirty="0"/>
              <a:t>-7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dirty="0"/>
              <a:t>Clase Nº7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74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PETS</a:t>
            </a:r>
          </a:p>
        </p:txBody>
      </p:sp>
    </p:spTree>
    <p:extLst>
      <p:ext uri="{BB962C8B-B14F-4D97-AF65-F5344CB8AC3E}">
        <p14:creationId xmlns:p14="http://schemas.microsoft.com/office/powerpoint/2010/main" val="136219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Aprender vocabulario sobre las mascotas en Inglés.</a:t>
            </a:r>
          </a:p>
        </p:txBody>
      </p:sp>
    </p:spTree>
    <p:extLst>
      <p:ext uri="{BB962C8B-B14F-4D97-AF65-F5344CB8AC3E}">
        <p14:creationId xmlns:p14="http://schemas.microsoft.com/office/powerpoint/2010/main" val="347102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7AD3B7-8829-C24D-BDD1-12B60974D2A6}"/>
              </a:ext>
            </a:extLst>
          </p:cNvPr>
          <p:cNvSpPr/>
          <p:nvPr/>
        </p:nvSpPr>
        <p:spPr>
          <a:xfrm>
            <a:off x="3345086" y="2073260"/>
            <a:ext cx="550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https://www.youtube.com/watch?v=y9zde0_TkmY</a:t>
            </a:r>
          </a:p>
        </p:txBody>
      </p:sp>
    </p:spTree>
    <p:extLst>
      <p:ext uri="{BB962C8B-B14F-4D97-AF65-F5344CB8AC3E}">
        <p14:creationId xmlns:p14="http://schemas.microsoft.com/office/powerpoint/2010/main" val="210637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FE75A05-EE1E-BD4E-8FC2-32136845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0" y="314824"/>
            <a:ext cx="8816475" cy="51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AE567F-4E0A-9743-B987-7D4B3949C546}"/>
              </a:ext>
            </a:extLst>
          </p:cNvPr>
          <p:cNvSpPr txBox="1"/>
          <p:nvPr/>
        </p:nvSpPr>
        <p:spPr>
          <a:xfrm>
            <a:off x="4828674" y="24063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PETS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15293F-850E-B44B-AB7E-3B992DE7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4" y="702297"/>
            <a:ext cx="2463800" cy="3302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0D7A2F-4E0A-FE4C-924C-EE7E7BA270AA}"/>
              </a:ext>
            </a:extLst>
          </p:cNvPr>
          <p:cNvSpPr txBox="1"/>
          <p:nvPr/>
        </p:nvSpPr>
        <p:spPr>
          <a:xfrm>
            <a:off x="1507958" y="43313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CAT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4F97E7-F639-3746-B3FC-A652169B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482" y="924547"/>
            <a:ext cx="2857500" cy="2857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E9DDAE-1BFC-7744-A786-0F8A5E53D450}"/>
              </a:ext>
            </a:extLst>
          </p:cNvPr>
          <p:cNvSpPr txBox="1"/>
          <p:nvPr/>
        </p:nvSpPr>
        <p:spPr>
          <a:xfrm>
            <a:off x="5037221" y="425115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DOG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86DD09-4340-BC44-B517-0550739A0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889" y="1068471"/>
            <a:ext cx="4089400" cy="19939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043B8C-038C-984D-8430-AFF5B74FC5E9}"/>
              </a:ext>
            </a:extLst>
          </p:cNvPr>
          <p:cNvSpPr txBox="1"/>
          <p:nvPr/>
        </p:nvSpPr>
        <p:spPr>
          <a:xfrm>
            <a:off x="9192126" y="41388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33051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92E339-A09F-304C-9F4E-E2187D53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8" y="397711"/>
            <a:ext cx="3175000" cy="2565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07A5D0-F222-E448-B97C-0444CC60FF59}"/>
              </a:ext>
            </a:extLst>
          </p:cNvPr>
          <p:cNvSpPr txBox="1"/>
          <p:nvPr/>
        </p:nvSpPr>
        <p:spPr>
          <a:xfrm>
            <a:off x="978568" y="341696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BUDGIE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712C3B-7F63-574C-ACF4-3A901F4A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666" y="397711"/>
            <a:ext cx="3492500" cy="2324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93A2E6-C7F8-B24A-A99D-4B6147236B9C}"/>
              </a:ext>
            </a:extLst>
          </p:cNvPr>
          <p:cNvSpPr txBox="1"/>
          <p:nvPr/>
        </p:nvSpPr>
        <p:spPr>
          <a:xfrm>
            <a:off x="5358063" y="344905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PARROT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0F1C31-ADDD-1E42-BDCA-B65AC112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53" y="478285"/>
            <a:ext cx="3759200" cy="2159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5DD551-E042-6C4F-84AE-DBE775DD7478}"/>
              </a:ext>
            </a:extLst>
          </p:cNvPr>
          <p:cNvSpPr txBox="1"/>
          <p:nvPr/>
        </p:nvSpPr>
        <p:spPr>
          <a:xfrm>
            <a:off x="9816105" y="323230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RABBIT</a:t>
            </a:r>
          </a:p>
        </p:txBody>
      </p:sp>
    </p:spTree>
    <p:extLst>
      <p:ext uri="{BB962C8B-B14F-4D97-AF65-F5344CB8AC3E}">
        <p14:creationId xmlns:p14="http://schemas.microsoft.com/office/powerpoint/2010/main" val="21366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670CAC-C33E-5E4C-AD04-B860A81D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1" y="365292"/>
            <a:ext cx="2616200" cy="3111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ED4369-699A-C74B-8DD2-5D07CEC6577F}"/>
              </a:ext>
            </a:extLst>
          </p:cNvPr>
          <p:cNvSpPr txBox="1"/>
          <p:nvPr/>
        </p:nvSpPr>
        <p:spPr>
          <a:xfrm>
            <a:off x="930442" y="3721769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MONKEY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694964-DB43-944B-AEDE-2CD6850F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894" y="661737"/>
            <a:ext cx="3810000" cy="2133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10B0F8-A002-C04A-8025-16058262C6F5}"/>
              </a:ext>
            </a:extLst>
          </p:cNvPr>
          <p:cNvSpPr txBox="1"/>
          <p:nvPr/>
        </p:nvSpPr>
        <p:spPr>
          <a:xfrm>
            <a:off x="4895387" y="372176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SNAIL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37A1A7-2DD8-B544-AEDD-ABB08636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66" y="566487"/>
            <a:ext cx="34925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D54E8F-54D6-A54E-A03F-22A77CE03D02}"/>
              </a:ext>
            </a:extLst>
          </p:cNvPr>
          <p:cNvSpPr txBox="1"/>
          <p:nvPr/>
        </p:nvSpPr>
        <p:spPr>
          <a:xfrm>
            <a:off x="9336505" y="365760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TORTISE</a:t>
            </a:r>
          </a:p>
        </p:txBody>
      </p:sp>
    </p:spTree>
    <p:extLst>
      <p:ext uri="{BB962C8B-B14F-4D97-AF65-F5344CB8AC3E}">
        <p14:creationId xmlns:p14="http://schemas.microsoft.com/office/powerpoint/2010/main" val="26239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7821B7-95FD-DE43-A601-3891ADA3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1" y="534403"/>
            <a:ext cx="3492500" cy="23241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1F8062-CA33-464F-9F28-9EAFDADBB82C}"/>
              </a:ext>
            </a:extLst>
          </p:cNvPr>
          <p:cNvSpPr txBox="1"/>
          <p:nvPr/>
        </p:nvSpPr>
        <p:spPr>
          <a:xfrm>
            <a:off x="1700463" y="325654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FROG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E7BC1D-B928-FF4C-8DB4-FFABD37D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64" y="629653"/>
            <a:ext cx="3810000" cy="2133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A4654B3-1971-804F-A5C6-5D1AEB0E8371}"/>
              </a:ext>
            </a:extLst>
          </p:cNvPr>
          <p:cNvSpPr txBox="1"/>
          <p:nvPr/>
        </p:nvSpPr>
        <p:spPr>
          <a:xfrm>
            <a:off x="5743074" y="336884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HAMSTER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A03551-1733-524E-AFBD-9B95A1C00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867" y="534403"/>
            <a:ext cx="34925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77DAC8-7A95-B24D-9A89-2115401B60D3}"/>
              </a:ext>
            </a:extLst>
          </p:cNvPr>
          <p:cNvSpPr txBox="1"/>
          <p:nvPr/>
        </p:nvSpPr>
        <p:spPr>
          <a:xfrm>
            <a:off x="9769642" y="324050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IGUANA</a:t>
            </a:r>
          </a:p>
        </p:txBody>
      </p:sp>
    </p:spTree>
    <p:extLst>
      <p:ext uri="{BB962C8B-B14F-4D97-AF65-F5344CB8AC3E}">
        <p14:creationId xmlns:p14="http://schemas.microsoft.com/office/powerpoint/2010/main" val="17799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D137A7-4F6C-5C40-81CF-C4F2E212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8" y="421105"/>
            <a:ext cx="3810000" cy="2133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A36745-8635-1F42-9770-8C7D47A6CB15}"/>
              </a:ext>
            </a:extLst>
          </p:cNvPr>
          <p:cNvSpPr txBox="1"/>
          <p:nvPr/>
        </p:nvSpPr>
        <p:spPr>
          <a:xfrm>
            <a:off x="1459832" y="2919663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CHAMELEON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5CC42C-4B5B-9C4D-90D9-F0C435F4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55" y="421105"/>
            <a:ext cx="3695700" cy="2197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81F83C-53B1-5B46-B7EF-81B779AE083C}"/>
              </a:ext>
            </a:extLst>
          </p:cNvPr>
          <p:cNvSpPr txBox="1"/>
          <p:nvPr/>
        </p:nvSpPr>
        <p:spPr>
          <a:xfrm>
            <a:off x="5743074" y="290362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CANARY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AC18BE-DA69-2542-A840-FA572745B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382" y="287755"/>
            <a:ext cx="3289300" cy="2463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2C5550-D330-D949-ACCE-7DFEABCF2ADE}"/>
              </a:ext>
            </a:extLst>
          </p:cNvPr>
          <p:cNvSpPr txBox="1"/>
          <p:nvPr/>
        </p:nvSpPr>
        <p:spPr>
          <a:xfrm>
            <a:off x="9865895" y="309612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PIGEON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64C5D0-09BA-1E4F-BEDF-3154CD509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074" y="4207042"/>
            <a:ext cx="3810000" cy="213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9F61A0E-6ADB-D448-9B0C-B9DC5CA13E44}"/>
              </a:ext>
            </a:extLst>
          </p:cNvPr>
          <p:cNvSpPr txBox="1"/>
          <p:nvPr/>
        </p:nvSpPr>
        <p:spPr>
          <a:xfrm>
            <a:off x="8136355" y="49045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SQUIRREL</a:t>
            </a:r>
          </a:p>
        </p:txBody>
      </p:sp>
    </p:spTree>
    <p:extLst>
      <p:ext uri="{BB962C8B-B14F-4D97-AF65-F5344CB8AC3E}">
        <p14:creationId xmlns:p14="http://schemas.microsoft.com/office/powerpoint/2010/main" val="29078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Vegetables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EE346-DBB3-D146-AE63-3AD4EDAA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739" y="-320842"/>
            <a:ext cx="9372600" cy="1200416"/>
          </a:xfrm>
        </p:spPr>
        <p:txBody>
          <a:bodyPr/>
          <a:lstStyle/>
          <a:p>
            <a:r>
              <a:rPr lang="es-CL" b="1" dirty="0"/>
              <a:t>ACTIVITY: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B91AAA-DEE1-3345-9B7B-799C8927A4FC}"/>
              </a:ext>
            </a:extLst>
          </p:cNvPr>
          <p:cNvSpPr txBox="1"/>
          <p:nvPr/>
        </p:nvSpPr>
        <p:spPr>
          <a:xfrm>
            <a:off x="5133474" y="479464"/>
            <a:ext cx="311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Draw your favorite pets.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8295C6-19DE-954B-99AD-372F5834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12" y="1679880"/>
            <a:ext cx="3477977" cy="40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Aprender los vegetales en Inglés.</a:t>
            </a: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C0F52-F6CB-D04B-9796-CC4A3D263DF7}"/>
              </a:ext>
            </a:extLst>
          </p:cNvPr>
          <p:cNvSpPr/>
          <p:nvPr/>
        </p:nvSpPr>
        <p:spPr>
          <a:xfrm>
            <a:off x="3353903" y="2105344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https://www.youtube.com/watch?v=BCBketJ6Ug8</a:t>
            </a:r>
          </a:p>
        </p:txBody>
      </p:sp>
    </p:spTree>
    <p:extLst>
      <p:ext uri="{BB962C8B-B14F-4D97-AF65-F5344CB8AC3E}">
        <p14:creationId xmlns:p14="http://schemas.microsoft.com/office/powerpoint/2010/main" val="13486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D35D90-6407-B04A-9B05-DF707364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81" y="183147"/>
            <a:ext cx="6310898" cy="65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C9497A-98A3-1F48-A2D2-87981F47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" y="407737"/>
            <a:ext cx="3073400" cy="2641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00DF41-93DA-D54F-96F9-12179D050320}"/>
              </a:ext>
            </a:extLst>
          </p:cNvPr>
          <p:cNvSpPr txBox="1"/>
          <p:nvPr/>
        </p:nvSpPr>
        <p:spPr>
          <a:xfrm>
            <a:off x="1636295" y="338488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TOMATOE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F93411-D3E8-F843-8E07-FBABE751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18" y="299787"/>
            <a:ext cx="2857500" cy="2857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9765A7F-BA46-9A4A-99D6-0D3ED3CD0C75}"/>
              </a:ext>
            </a:extLst>
          </p:cNvPr>
          <p:cNvSpPr txBox="1"/>
          <p:nvPr/>
        </p:nvSpPr>
        <p:spPr>
          <a:xfrm>
            <a:off x="5454316" y="343301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ONION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31B4B01-5355-0044-BDBF-013CCAC6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584" y="299787"/>
            <a:ext cx="2857500" cy="2857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D25648-7267-154B-B831-0390C39E6C1C}"/>
              </a:ext>
            </a:extLst>
          </p:cNvPr>
          <p:cNvSpPr txBox="1"/>
          <p:nvPr/>
        </p:nvSpPr>
        <p:spPr>
          <a:xfrm>
            <a:off x="9721516" y="338488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CARROT</a:t>
            </a:r>
          </a:p>
        </p:txBody>
      </p:sp>
    </p:spTree>
    <p:extLst>
      <p:ext uri="{BB962C8B-B14F-4D97-AF65-F5344CB8AC3E}">
        <p14:creationId xmlns:p14="http://schemas.microsoft.com/office/powerpoint/2010/main" val="1530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81809B5-9C2E-FA4A-BB62-F644F5D4171C}"/>
              </a:ext>
            </a:extLst>
          </p:cNvPr>
          <p:cNvSpPr txBox="1"/>
          <p:nvPr/>
        </p:nvSpPr>
        <p:spPr>
          <a:xfrm>
            <a:off x="1194318" y="33216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BROCCOLI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4D6B98-0326-F84A-B57A-EFCA890A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558" y="192444"/>
            <a:ext cx="3289300" cy="2476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B60198-6308-6F45-8511-76E57C558F92}"/>
              </a:ext>
            </a:extLst>
          </p:cNvPr>
          <p:cNvSpPr txBox="1"/>
          <p:nvPr/>
        </p:nvSpPr>
        <p:spPr>
          <a:xfrm>
            <a:off x="5803641" y="328437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POTATOE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C18C4B-1060-4042-9CD8-48B2CB6FB6B4}"/>
              </a:ext>
            </a:extLst>
          </p:cNvPr>
          <p:cNvSpPr txBox="1"/>
          <p:nvPr/>
        </p:nvSpPr>
        <p:spPr>
          <a:xfrm>
            <a:off x="10068877" y="313703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CORN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87BBC2-BF7E-0B47-86FE-5458E1B79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8" y="344844"/>
            <a:ext cx="3505200" cy="2324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843254-7D2D-FF4A-AD1B-571B78F2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31" y="211494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ECB041D-C26E-5B41-A68F-21F2C14BD8C8}"/>
              </a:ext>
            </a:extLst>
          </p:cNvPr>
          <p:cNvSpPr txBox="1"/>
          <p:nvPr/>
        </p:nvSpPr>
        <p:spPr>
          <a:xfrm>
            <a:off x="746449" y="37882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LETTUCE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4BE448-5B0A-514B-A8DD-6C1B870AB969}"/>
              </a:ext>
            </a:extLst>
          </p:cNvPr>
          <p:cNvSpPr txBox="1"/>
          <p:nvPr/>
        </p:nvSpPr>
        <p:spPr>
          <a:xfrm>
            <a:off x="5072384" y="382260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CHILLI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9E343D-CE4A-AD41-AD71-785B8F403E05}"/>
              </a:ext>
            </a:extLst>
          </p:cNvPr>
          <p:cNvSpPr txBox="1"/>
          <p:nvPr/>
        </p:nvSpPr>
        <p:spPr>
          <a:xfrm>
            <a:off x="9249609" y="3788229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COULIFLOWER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5280ED-050C-184C-B7B1-ED691AFB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7" y="387739"/>
            <a:ext cx="3403600" cy="2387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763BAD-C732-824D-B39F-62D79466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30" y="330589"/>
            <a:ext cx="3479800" cy="2336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0F01B9-46B0-7B4D-AFC2-13CF3DD9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05" y="152789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AA85A05-5138-4F4A-9648-90C94CFCD488}"/>
              </a:ext>
            </a:extLst>
          </p:cNvPr>
          <p:cNvSpPr txBox="1"/>
          <p:nvPr/>
        </p:nvSpPr>
        <p:spPr>
          <a:xfrm>
            <a:off x="336883" y="1748589"/>
            <a:ext cx="55326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Activity: </a:t>
            </a:r>
            <a:r>
              <a:rPr lang="es-CL" dirty="0"/>
              <a:t>In your notebook, you have to draw three VEGETABLES. </a:t>
            </a:r>
          </a:p>
          <a:p>
            <a:endParaRPr lang="es-CL" dirty="0"/>
          </a:p>
          <a:p>
            <a:endParaRPr lang="es-CL" dirty="0"/>
          </a:p>
          <a:p>
            <a:r>
              <a:rPr lang="es-CL" sz="4000" b="1" dirty="0"/>
              <a:t>What is your favorite fruits?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05DD7C-D8C7-1B40-88E0-250E9545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06" y="135020"/>
            <a:ext cx="6310898" cy="65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03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509</TotalTime>
  <Words>124</Words>
  <Application>Microsoft Office PowerPoint</Application>
  <PresentationFormat>Panorámica</PresentationFormat>
  <Paragraphs>46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Euphemia</vt:lpstr>
      <vt:lpstr>Ligada 2.2 (Adrian M. C.)</vt:lpstr>
      <vt:lpstr>Wingdings</vt:lpstr>
      <vt:lpstr>Niños jugando 16x9</vt:lpstr>
      <vt:lpstr>SPEAKING Kínder Clase Nº6-7 PROFESORA: Bárbara Peña</vt:lpstr>
      <vt:lpstr>Vegetables 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 Kínder Clase Nº7 PROFESORA: Bárbara Peña</vt:lpstr>
      <vt:lpstr>PETS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32</cp:revision>
  <dcterms:created xsi:type="dcterms:W3CDTF">2021-06-09T23:34:20Z</dcterms:created>
  <dcterms:modified xsi:type="dcterms:W3CDTF">2021-08-19T16:54:19Z</dcterms:modified>
</cp:coreProperties>
</file>