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9A12-95A7-4422-8184-917F5B4B7BE2}" type="datetimeFigureOut">
              <a:rPr lang="es-CL" smtClean="0"/>
              <a:pPr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EF-397D-458D-B0A0-B6C403AC339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9A12-95A7-4422-8184-917F5B4B7BE2}" type="datetimeFigureOut">
              <a:rPr lang="es-CL" smtClean="0"/>
              <a:pPr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EF-397D-458D-B0A0-B6C403AC339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9A12-95A7-4422-8184-917F5B4B7BE2}" type="datetimeFigureOut">
              <a:rPr lang="es-CL" smtClean="0"/>
              <a:pPr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EF-397D-458D-B0A0-B6C403AC339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9A12-95A7-4422-8184-917F5B4B7BE2}" type="datetimeFigureOut">
              <a:rPr lang="es-CL" smtClean="0"/>
              <a:pPr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EF-397D-458D-B0A0-B6C403AC339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9A12-95A7-4422-8184-917F5B4B7BE2}" type="datetimeFigureOut">
              <a:rPr lang="es-CL" smtClean="0"/>
              <a:pPr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EF-397D-458D-B0A0-B6C403AC339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9A12-95A7-4422-8184-917F5B4B7BE2}" type="datetimeFigureOut">
              <a:rPr lang="es-CL" smtClean="0"/>
              <a:pPr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EF-397D-458D-B0A0-B6C403AC339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9A12-95A7-4422-8184-917F5B4B7BE2}" type="datetimeFigureOut">
              <a:rPr lang="es-CL" smtClean="0"/>
              <a:pPr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EF-397D-458D-B0A0-B6C403AC339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9A12-95A7-4422-8184-917F5B4B7BE2}" type="datetimeFigureOut">
              <a:rPr lang="es-CL" smtClean="0"/>
              <a:pPr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EF-397D-458D-B0A0-B6C403AC339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9A12-95A7-4422-8184-917F5B4B7BE2}" type="datetimeFigureOut">
              <a:rPr lang="es-CL" smtClean="0"/>
              <a:pPr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EF-397D-458D-B0A0-B6C403AC339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9A12-95A7-4422-8184-917F5B4B7BE2}" type="datetimeFigureOut">
              <a:rPr lang="es-CL" smtClean="0"/>
              <a:pPr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EF-397D-458D-B0A0-B6C403AC339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9A12-95A7-4422-8184-917F5B4B7BE2}" type="datetimeFigureOut">
              <a:rPr lang="es-CL" smtClean="0"/>
              <a:pPr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EF-397D-458D-B0A0-B6C403AC339C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249A12-95A7-4422-8184-917F5B4B7BE2}" type="datetimeFigureOut">
              <a:rPr lang="es-CL" smtClean="0"/>
              <a:pPr/>
              <a:t>27-04-2021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D915EF-397D-458D-B0A0-B6C403AC339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6172200" cy="1465734"/>
          </a:xfrm>
        </p:spPr>
        <p:txBody>
          <a:bodyPr>
            <a:normAutofit/>
          </a:bodyPr>
          <a:lstStyle/>
          <a:p>
            <a:pPr algn="ctr"/>
            <a:r>
              <a:rPr lang="es-CL" sz="8000" i="1" dirty="0"/>
              <a:t>El Mito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4786322"/>
            <a:ext cx="8429684" cy="1857388"/>
          </a:xfrm>
        </p:spPr>
        <p:txBody>
          <a:bodyPr>
            <a:noAutofit/>
          </a:bodyPr>
          <a:lstStyle/>
          <a:p>
            <a:pPr algn="l"/>
            <a:r>
              <a:rPr lang="es-CL" sz="2400" dirty="0"/>
              <a:t>Objetivo: </a:t>
            </a:r>
            <a:r>
              <a:rPr lang="es-ES" sz="2400" dirty="0"/>
              <a:t>Conocer las características de los mitos.</a:t>
            </a:r>
          </a:p>
          <a:p>
            <a:pPr algn="l"/>
            <a:r>
              <a:rPr lang="es-ES" sz="2400" dirty="0"/>
              <a:t>Curso: 4° Básico</a:t>
            </a:r>
          </a:p>
          <a:p>
            <a:pPr algn="l"/>
            <a:r>
              <a:rPr lang="es-ES" sz="2400" dirty="0"/>
              <a:t>LENGUAJE</a:t>
            </a:r>
          </a:p>
          <a:p>
            <a:pPr algn="l"/>
            <a:r>
              <a:rPr lang="es-ES" sz="2400" dirty="0"/>
              <a:t>Profesor: Karla Alfaro Urzúa</a:t>
            </a:r>
          </a:p>
          <a:p>
            <a:pPr algn="l"/>
            <a:r>
              <a:rPr lang="es-ES" sz="2400" dirty="0"/>
              <a:t>Clase </a:t>
            </a:r>
            <a:r>
              <a:rPr lang="es-ES" sz="2400" dirty="0" err="1"/>
              <a:t>N°</a:t>
            </a:r>
            <a:r>
              <a:rPr lang="es-ES" sz="2400"/>
              <a:t> 2</a:t>
            </a:r>
            <a:endParaRPr lang="es-CL" sz="2400" dirty="0"/>
          </a:p>
        </p:txBody>
      </p:sp>
      <p:pic>
        <p:nvPicPr>
          <p:cNvPr id="15362" name="Picture 2" descr="La creación de los hombres, el sol y la luna | En una gran e… | Flick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500174"/>
            <a:ext cx="3365913" cy="32147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571480"/>
            <a:ext cx="7467600" cy="642934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¿Qué es un mito?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428736"/>
            <a:ext cx="8043890" cy="4873752"/>
          </a:xfrm>
        </p:spPr>
        <p:txBody>
          <a:bodyPr>
            <a:normAutofit fontScale="92500" lnSpcReduction="10000"/>
          </a:bodyPr>
          <a:lstStyle/>
          <a:p>
            <a:r>
              <a:rPr lang="es-CL" sz="3200" dirty="0"/>
              <a:t>Es un relato tradicional transmitido de forma oral o escrita.</a:t>
            </a:r>
          </a:p>
          <a:p>
            <a:endParaRPr lang="es-CL" sz="3200" dirty="0"/>
          </a:p>
          <a:p>
            <a:r>
              <a:rPr lang="es-CL" sz="3200" dirty="0"/>
              <a:t>Explica el origen del mundo, del ser humano y de fenómenos naturales.</a:t>
            </a:r>
          </a:p>
          <a:p>
            <a:endParaRPr lang="es-CL" sz="3200" dirty="0"/>
          </a:p>
          <a:p>
            <a:r>
              <a:rPr lang="es-CL" sz="3200" dirty="0"/>
              <a:t> Forma parte de las creencias de un pueblo o de una cultura.</a:t>
            </a:r>
          </a:p>
          <a:p>
            <a:endParaRPr lang="es-CL" sz="3200" dirty="0"/>
          </a:p>
          <a:p>
            <a:r>
              <a:rPr lang="es-CL" sz="3200" dirty="0"/>
              <a:t>Nos relatan hechos antiguos</a:t>
            </a:r>
            <a:r>
              <a:rPr lang="es-CL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3880" cy="622932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Sus personajes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8329642" cy="5230942"/>
          </a:xfrm>
        </p:spPr>
        <p:txBody>
          <a:bodyPr>
            <a:normAutofit/>
          </a:bodyPr>
          <a:lstStyle/>
          <a:p>
            <a:r>
              <a:rPr lang="es-CL" sz="2800" dirty="0"/>
              <a:t>Son protagonizados por seres sobrenaturales o extraordinarios como:</a:t>
            </a:r>
          </a:p>
          <a:p>
            <a:endParaRPr lang="es-CL" sz="2800" dirty="0"/>
          </a:p>
          <a:p>
            <a:r>
              <a:rPr lang="es-CL" sz="2800" dirty="0"/>
              <a:t>Héroes</a:t>
            </a:r>
          </a:p>
          <a:p>
            <a:r>
              <a:rPr lang="es-CL" sz="2800" dirty="0"/>
              <a:t>Dioses</a:t>
            </a:r>
          </a:p>
          <a:p>
            <a:r>
              <a:rPr lang="es-CL" sz="2800" dirty="0"/>
              <a:t>Semidioses</a:t>
            </a:r>
          </a:p>
          <a:p>
            <a:r>
              <a:rPr lang="es-CL" sz="2800" dirty="0"/>
              <a:t>Personajes fantásticos </a:t>
            </a:r>
          </a:p>
          <a:p>
            <a:r>
              <a:rPr lang="es-CL" sz="2800" dirty="0"/>
              <a:t>Monstruos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837246"/>
          </a:xfrm>
        </p:spPr>
        <p:txBody>
          <a:bodyPr/>
          <a:lstStyle/>
          <a:p>
            <a:pPr algn="ctr"/>
            <a:r>
              <a:rPr lang="es-CL" dirty="0"/>
              <a:t>¿Qué mitos conoces?</a:t>
            </a:r>
          </a:p>
        </p:txBody>
      </p:sp>
      <p:sp>
        <p:nvSpPr>
          <p:cNvPr id="16388" name="AutoShape 4" descr="Mitología griega: recursos para saber más sobre mitos y leyen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6390" name="AutoShape 6" descr="Mitología griega: recursos para saber más sobre mitos y leyen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6392" name="AutoShape 8" descr="Mitología griega: recursos para saber más sobre mitos y leyend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6394" name="AutoShape 10" descr="EL MITO DE PANDORA Y SU CAJA | Historias y mitología para niñ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6396" name="AutoShape 12" descr="EL MITO DE PANDORA Y SU CAJA | Historias y mitología para niñ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6398" name="AutoShape 14" descr="EL MITO DE PANDORA Y SU CAJA | Historias y mitología para niñ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6400" name="AutoShape 16" descr="EL MITO DE PANDORA Y SU CAJA | Historias y mitología para niñ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6402" name="AutoShape 18" descr="EL MITO DE PANDORA Y SU CAJA | Historias y mitología para niñ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3" name="12 Imagen" descr="descar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428736"/>
            <a:ext cx="2714644" cy="20073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13 Imagen" descr="mit-978x6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1357298"/>
            <a:ext cx="3256969" cy="21713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404" name="Picture 20" descr="Psymbállein: Representación de la dualidad en un mito mapuch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3571876"/>
            <a:ext cx="4200525" cy="30003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</TotalTime>
  <Words>98</Words>
  <Application>Microsoft Office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Verdana</vt:lpstr>
      <vt:lpstr>Wingdings 2</vt:lpstr>
      <vt:lpstr>Aspecto</vt:lpstr>
      <vt:lpstr>El Mito</vt:lpstr>
      <vt:lpstr>¿Qué es un mito?</vt:lpstr>
      <vt:lpstr>Sus personajes</vt:lpstr>
      <vt:lpstr>¿Qué mitos conoces?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Mito</dc:title>
  <dc:creator>Karla</dc:creator>
  <cp:lastModifiedBy>Carmen Barros Ortega</cp:lastModifiedBy>
  <cp:revision>8</cp:revision>
  <dcterms:created xsi:type="dcterms:W3CDTF">2021-04-21T21:25:59Z</dcterms:created>
  <dcterms:modified xsi:type="dcterms:W3CDTF">2021-04-27T12:44:29Z</dcterms:modified>
</cp:coreProperties>
</file>