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9" r:id="rId4"/>
    <p:sldId id="259" r:id="rId5"/>
    <p:sldId id="271" r:id="rId6"/>
    <p:sldId id="272" r:id="rId7"/>
    <p:sldId id="266" r:id="rId8"/>
    <p:sldId id="267" r:id="rId9"/>
    <p:sldId id="268" r:id="rId10"/>
    <p:sldId id="273" r:id="rId11"/>
    <p:sldId id="274" r:id="rId12"/>
    <p:sldId id="276" r:id="rId13"/>
    <p:sldId id="277" r:id="rId14"/>
    <p:sldId id="278" r:id="rId15"/>
    <p:sldId id="280" r:id="rId16"/>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slendy Sánchez" initials="ES" lastIdx="1" clrIdx="0">
    <p:extLst>
      <p:ext uri="{19B8F6BF-5375-455C-9EA6-DF929625EA0E}">
        <p15:presenceInfo xmlns:p15="http://schemas.microsoft.com/office/powerpoint/2012/main" userId="Eslendy Sánch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lendy Sanchez" userId="0ad40a41b8f259d8" providerId="LiveId" clId="{E82F15E2-51B1-4F73-B817-8390C246F433}"/>
    <pc:docChg chg="undo custSel addSld delSld modSld">
      <pc:chgData name="Eslendy Sanchez" userId="0ad40a41b8f259d8" providerId="LiveId" clId="{E82F15E2-51B1-4F73-B817-8390C246F433}" dt="2020-03-24T16:41:07.614" v="804" actId="20577"/>
      <pc:docMkLst>
        <pc:docMk/>
      </pc:docMkLst>
      <pc:sldChg chg="addSp delSp modSp mod">
        <pc:chgData name="Eslendy Sanchez" userId="0ad40a41b8f259d8" providerId="LiveId" clId="{E82F15E2-51B1-4F73-B817-8390C246F433}" dt="2020-03-24T16:41:07.614" v="804" actId="20577"/>
        <pc:sldMkLst>
          <pc:docMk/>
          <pc:sldMk cId="0" sldId="256"/>
        </pc:sldMkLst>
        <pc:spChg chg="mod">
          <ac:chgData name="Eslendy Sanchez" userId="0ad40a41b8f259d8" providerId="LiveId" clId="{E82F15E2-51B1-4F73-B817-8390C246F433}" dt="2020-03-24T16:41:07.614" v="804" actId="20577"/>
          <ac:spMkLst>
            <pc:docMk/>
            <pc:sldMk cId="0" sldId="256"/>
            <ac:spMk id="2050" creationId="{53CFB0EE-8D6E-4B7E-9704-81785BF311BC}"/>
          </ac:spMkLst>
        </pc:spChg>
        <pc:spChg chg="del">
          <ac:chgData name="Eslendy Sanchez" userId="0ad40a41b8f259d8" providerId="LiveId" clId="{E82F15E2-51B1-4F73-B817-8390C246F433}" dt="2020-03-24T16:31:39.033" v="46" actId="478"/>
          <ac:spMkLst>
            <pc:docMk/>
            <pc:sldMk cId="0" sldId="256"/>
            <ac:spMk id="2052" creationId="{CD2736FE-9DC8-4476-8E92-811FA93F5F82}"/>
          </ac:spMkLst>
        </pc:spChg>
        <pc:graphicFrameChg chg="add mod modGraphic">
          <ac:chgData name="Eslendy Sanchez" userId="0ad40a41b8f259d8" providerId="LiveId" clId="{E82F15E2-51B1-4F73-B817-8390C246F433}" dt="2020-03-24T16:31:58.630" v="49" actId="1076"/>
          <ac:graphicFrameMkLst>
            <pc:docMk/>
            <pc:sldMk cId="0" sldId="256"/>
            <ac:graphicFrameMk id="2" creationId="{7BF999D2-15E9-48E8-BE6D-5A1ECD57FD2E}"/>
          </ac:graphicFrameMkLst>
        </pc:graphicFrameChg>
        <pc:picChg chg="add mod">
          <ac:chgData name="Eslendy Sanchez" userId="0ad40a41b8f259d8" providerId="LiveId" clId="{E82F15E2-51B1-4F73-B817-8390C246F433}" dt="2020-03-24T16:30:23.617" v="16" actId="14100"/>
          <ac:picMkLst>
            <pc:docMk/>
            <pc:sldMk cId="0" sldId="256"/>
            <ac:picMk id="1025" creationId="{9D91E847-9D2C-4CFF-93BF-77F5789F1C81}"/>
          </ac:picMkLst>
        </pc:picChg>
      </pc:sldChg>
      <pc:sldChg chg="del">
        <pc:chgData name="Eslendy Sanchez" userId="0ad40a41b8f259d8" providerId="LiveId" clId="{E82F15E2-51B1-4F73-B817-8390C246F433}" dt="2020-03-24T16:19:15.780" v="0" actId="47"/>
        <pc:sldMkLst>
          <pc:docMk/>
          <pc:sldMk cId="0" sldId="257"/>
        </pc:sldMkLst>
      </pc:sldChg>
      <pc:sldChg chg="delSp modSp mod modAnim delCm">
        <pc:chgData name="Eslendy Sanchez" userId="0ad40a41b8f259d8" providerId="LiveId" clId="{E82F15E2-51B1-4F73-B817-8390C246F433}" dt="2020-03-24T16:36:02.081" v="442" actId="20577"/>
        <pc:sldMkLst>
          <pc:docMk/>
          <pc:sldMk cId="0" sldId="258"/>
        </pc:sldMkLst>
        <pc:spChg chg="mod">
          <ac:chgData name="Eslendy Sanchez" userId="0ad40a41b8f259d8" providerId="LiveId" clId="{E82F15E2-51B1-4F73-B817-8390C246F433}" dt="2020-03-24T16:36:02.081" v="442" actId="20577"/>
          <ac:spMkLst>
            <pc:docMk/>
            <pc:sldMk cId="0" sldId="258"/>
            <ac:spMk id="3" creationId="{D5B178A4-7B13-4216-9CF2-E01D3028E6AD}"/>
          </ac:spMkLst>
        </pc:spChg>
        <pc:spChg chg="mod">
          <ac:chgData name="Eslendy Sanchez" userId="0ad40a41b8f259d8" providerId="LiveId" clId="{E82F15E2-51B1-4F73-B817-8390C246F433}" dt="2020-03-24T16:32:46.656" v="123" actId="14100"/>
          <ac:spMkLst>
            <pc:docMk/>
            <pc:sldMk cId="0" sldId="258"/>
            <ac:spMk id="5" creationId="{B6552B42-5BC4-4698-B65C-009B20684E0F}"/>
          </ac:spMkLst>
        </pc:spChg>
        <pc:picChg chg="del">
          <ac:chgData name="Eslendy Sanchez" userId="0ad40a41b8f259d8" providerId="LiveId" clId="{E82F15E2-51B1-4F73-B817-8390C246F433}" dt="2020-03-24T16:32:24.158" v="52" actId="478"/>
          <ac:picMkLst>
            <pc:docMk/>
            <pc:sldMk cId="0" sldId="258"/>
            <ac:picMk id="6" creationId="{053AEF2E-C6FB-4A4C-87CB-0FA01A31C879}"/>
          </ac:picMkLst>
        </pc:picChg>
      </pc:sldChg>
      <pc:sldChg chg="delSp del mod">
        <pc:chgData name="Eslendy Sanchez" userId="0ad40a41b8f259d8" providerId="LiveId" clId="{E82F15E2-51B1-4F73-B817-8390C246F433}" dt="2020-03-24T16:26:30.727" v="7" actId="47"/>
        <pc:sldMkLst>
          <pc:docMk/>
          <pc:sldMk cId="2136259344" sldId="265"/>
        </pc:sldMkLst>
        <pc:picChg chg="del">
          <ac:chgData name="Eslendy Sanchez" userId="0ad40a41b8f259d8" providerId="LiveId" clId="{E82F15E2-51B1-4F73-B817-8390C246F433}" dt="2020-03-24T16:26:27.186" v="6" actId="478"/>
          <ac:picMkLst>
            <pc:docMk/>
            <pc:sldMk cId="2136259344" sldId="265"/>
            <ac:picMk id="3" creationId="{ACF0FD47-E2BA-48B0-AD95-3DC086B81B05}"/>
          </ac:picMkLst>
        </pc:picChg>
      </pc:sldChg>
      <pc:sldChg chg="delSp del mod">
        <pc:chgData name="Eslendy Sanchez" userId="0ad40a41b8f259d8" providerId="LiveId" clId="{E82F15E2-51B1-4F73-B817-8390C246F433}" dt="2020-03-24T16:27:36.221" v="9" actId="47"/>
        <pc:sldMkLst>
          <pc:docMk/>
          <pc:sldMk cId="823320909" sldId="269"/>
        </pc:sldMkLst>
        <pc:picChg chg="del">
          <ac:chgData name="Eslendy Sanchez" userId="0ad40a41b8f259d8" providerId="LiveId" clId="{E82F15E2-51B1-4F73-B817-8390C246F433}" dt="2020-03-24T16:27:34.164" v="8" actId="478"/>
          <ac:picMkLst>
            <pc:docMk/>
            <pc:sldMk cId="823320909" sldId="269"/>
            <ac:picMk id="2" creationId="{13309087-1745-4F4E-8E4D-277F3CED9727}"/>
          </ac:picMkLst>
        </pc:picChg>
      </pc:sldChg>
      <pc:sldChg chg="modSp mod">
        <pc:chgData name="Eslendy Sanchez" userId="0ad40a41b8f259d8" providerId="LiveId" clId="{E82F15E2-51B1-4F73-B817-8390C246F433}" dt="2020-03-24T16:21:17.933" v="5" actId="20577"/>
        <pc:sldMkLst>
          <pc:docMk/>
          <pc:sldMk cId="3845749811" sldId="271"/>
        </pc:sldMkLst>
        <pc:spChg chg="mod">
          <ac:chgData name="Eslendy Sanchez" userId="0ad40a41b8f259d8" providerId="LiveId" clId="{E82F15E2-51B1-4F73-B817-8390C246F433}" dt="2020-03-24T16:21:17.933" v="5" actId="20577"/>
          <ac:spMkLst>
            <pc:docMk/>
            <pc:sldMk cId="3845749811" sldId="271"/>
            <ac:spMk id="3075" creationId="{290EE173-0E9D-43FD-B607-726DACDF9069}"/>
          </ac:spMkLst>
        </pc:spChg>
      </pc:sldChg>
      <pc:sldChg chg="modSp mod">
        <pc:chgData name="Eslendy Sanchez" userId="0ad40a41b8f259d8" providerId="LiveId" clId="{E82F15E2-51B1-4F73-B817-8390C246F433}" dt="2020-03-24T16:29:06.184" v="12" actId="14100"/>
        <pc:sldMkLst>
          <pc:docMk/>
          <pc:sldMk cId="3187165759" sldId="272"/>
        </pc:sldMkLst>
        <pc:spChg chg="mod">
          <ac:chgData name="Eslendy Sanchez" userId="0ad40a41b8f259d8" providerId="LiveId" clId="{E82F15E2-51B1-4F73-B817-8390C246F433}" dt="2020-03-24T16:29:06.184" v="12" actId="14100"/>
          <ac:spMkLst>
            <pc:docMk/>
            <pc:sldMk cId="3187165759" sldId="272"/>
            <ac:spMk id="3075" creationId="{290EE173-0E9D-43FD-B607-726DACDF9069}"/>
          </ac:spMkLst>
        </pc:spChg>
      </pc:sldChg>
      <pc:sldChg chg="del">
        <pc:chgData name="Eslendy Sanchez" userId="0ad40a41b8f259d8" providerId="LiveId" clId="{E82F15E2-51B1-4F73-B817-8390C246F433}" dt="2020-03-24T16:28:36.386" v="10" actId="47"/>
        <pc:sldMkLst>
          <pc:docMk/>
          <pc:sldMk cId="1029064569" sldId="275"/>
        </pc:sldMkLst>
      </pc:sldChg>
      <pc:sldChg chg="addSp delSp modSp add mod addAnim delAnim">
        <pc:chgData name="Eslendy Sanchez" userId="0ad40a41b8f259d8" providerId="LiveId" clId="{E82F15E2-51B1-4F73-B817-8390C246F433}" dt="2020-03-24T16:37:08.269" v="487" actId="1076"/>
        <pc:sldMkLst>
          <pc:docMk/>
          <pc:sldMk cId="2515334389" sldId="279"/>
        </pc:sldMkLst>
        <pc:spChg chg="add mod">
          <ac:chgData name="Eslendy Sanchez" userId="0ad40a41b8f259d8" providerId="LiveId" clId="{E82F15E2-51B1-4F73-B817-8390C246F433}" dt="2020-03-24T16:36:51.760" v="483" actId="20577"/>
          <ac:spMkLst>
            <pc:docMk/>
            <pc:sldMk cId="2515334389" sldId="279"/>
            <ac:spMk id="2" creationId="{C14BE89A-15EA-46CD-BF1D-14C23C926084}"/>
          </ac:spMkLst>
        </pc:spChg>
        <pc:spChg chg="mod">
          <ac:chgData name="Eslendy Sanchez" userId="0ad40a41b8f259d8" providerId="LiveId" clId="{E82F15E2-51B1-4F73-B817-8390C246F433}" dt="2020-03-24T16:37:08.269" v="487" actId="1076"/>
          <ac:spMkLst>
            <pc:docMk/>
            <pc:sldMk cId="2515334389" sldId="279"/>
            <ac:spMk id="3" creationId="{D5B178A4-7B13-4216-9CF2-E01D3028E6AD}"/>
          </ac:spMkLst>
        </pc:spChg>
        <pc:spChg chg="add del mod">
          <ac:chgData name="Eslendy Sanchez" userId="0ad40a41b8f259d8" providerId="LiveId" clId="{E82F15E2-51B1-4F73-B817-8390C246F433}" dt="2020-03-24T16:36:59.430" v="485" actId="1076"/>
          <ac:spMkLst>
            <pc:docMk/>
            <pc:sldMk cId="2515334389" sldId="279"/>
            <ac:spMk id="5" creationId="{B6552B42-5BC4-4698-B65C-009B20684E0F}"/>
          </ac:spMkLst>
        </pc:spChg>
        <pc:spChg chg="del">
          <ac:chgData name="Eslendy Sanchez" userId="0ad40a41b8f259d8" providerId="LiveId" clId="{E82F15E2-51B1-4F73-B817-8390C246F433}" dt="2020-03-24T16:36:36.685" v="463" actId="478"/>
          <ac:spMkLst>
            <pc:docMk/>
            <pc:sldMk cId="2515334389" sldId="279"/>
            <ac:spMk id="4098" creationId="{A078DE30-FBDF-4A75-8460-ED2918F951C8}"/>
          </ac:spMkLst>
        </pc:spChg>
        <pc:picChg chg="mod">
          <ac:chgData name="Eslendy Sanchez" userId="0ad40a41b8f259d8" providerId="LiveId" clId="{E82F15E2-51B1-4F73-B817-8390C246F433}" dt="2020-03-24T16:36:56.181" v="484" actId="1076"/>
          <ac:picMkLst>
            <pc:docMk/>
            <pc:sldMk cId="2515334389" sldId="279"/>
            <ac:picMk id="6" creationId="{053AEF2E-C6FB-4A4C-87CB-0FA01A31C879}"/>
          </ac:picMkLst>
        </pc:picChg>
      </pc:sldChg>
      <pc:sldChg chg="modSp add mod">
        <pc:chgData name="Eslendy Sanchez" userId="0ad40a41b8f259d8" providerId="LiveId" clId="{E82F15E2-51B1-4F73-B817-8390C246F433}" dt="2020-03-24T16:40:16.063" v="787" actId="20577"/>
        <pc:sldMkLst>
          <pc:docMk/>
          <pc:sldMk cId="3038800560" sldId="280"/>
        </pc:sldMkLst>
        <pc:spChg chg="mod">
          <ac:chgData name="Eslendy Sanchez" userId="0ad40a41b8f259d8" providerId="LiveId" clId="{E82F15E2-51B1-4F73-B817-8390C246F433}" dt="2020-03-24T16:37:31.806" v="499" actId="5793"/>
          <ac:spMkLst>
            <pc:docMk/>
            <pc:sldMk cId="3038800560" sldId="280"/>
            <ac:spMk id="2" creationId="{D0A094C2-791C-4CEE-BFA9-D80E07A377CF}"/>
          </ac:spMkLst>
        </pc:spChg>
        <pc:spChg chg="mod">
          <ac:chgData name="Eslendy Sanchez" userId="0ad40a41b8f259d8" providerId="LiveId" clId="{E82F15E2-51B1-4F73-B817-8390C246F433}" dt="2020-03-24T16:40:16.063" v="787" actId="20577"/>
          <ac:spMkLst>
            <pc:docMk/>
            <pc:sldMk cId="3038800560" sldId="280"/>
            <ac:spMk id="3" creationId="{A369E721-A267-45B2-8BA1-D2DC74119D8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199EFC-10BA-4087-A4D3-7F9FD4A7F62F}"/>
              </a:ext>
            </a:extLst>
          </p:cNvPr>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6BDDA264-0492-415F-9A50-BCECCC7886D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Rectangle 4">
            <a:extLst>
              <a:ext uri="{FF2B5EF4-FFF2-40B4-BE49-F238E27FC236}">
                <a16:creationId xmlns:a16="http://schemas.microsoft.com/office/drawing/2014/main" id="{7B6F4E32-6173-4643-BB88-A9BDC0DA3C12}"/>
              </a:ext>
            </a:extLst>
          </p:cNvPr>
          <p:cNvSpPr>
            <a:spLocks noGrp="1" noChangeArrowheads="1"/>
          </p:cNvSpPr>
          <p:nvPr>
            <p:ph type="dt" sz="half" idx="10"/>
          </p:nvPr>
        </p:nvSpPr>
        <p:spPr>
          <a:ln/>
        </p:spPr>
        <p:txBody>
          <a:bodyPr/>
          <a:lstStyle>
            <a:lvl1pPr>
              <a:defRPr/>
            </a:lvl1pPr>
          </a:lstStyle>
          <a:p>
            <a:pPr>
              <a:defRPr/>
            </a:pPr>
            <a:endParaRPr lang="es-ES" altLang="es-CL"/>
          </a:p>
        </p:txBody>
      </p:sp>
      <p:sp>
        <p:nvSpPr>
          <p:cNvPr id="5" name="Rectangle 5">
            <a:extLst>
              <a:ext uri="{FF2B5EF4-FFF2-40B4-BE49-F238E27FC236}">
                <a16:creationId xmlns:a16="http://schemas.microsoft.com/office/drawing/2014/main" id="{FF5BA0CD-3F4D-4189-B057-0941D125D0A8}"/>
              </a:ext>
            </a:extLst>
          </p:cNvPr>
          <p:cNvSpPr>
            <a:spLocks noGrp="1" noChangeArrowheads="1"/>
          </p:cNvSpPr>
          <p:nvPr>
            <p:ph type="ftr" sz="quarter" idx="11"/>
          </p:nvPr>
        </p:nvSpPr>
        <p:spPr>
          <a:ln/>
        </p:spPr>
        <p:txBody>
          <a:bodyPr/>
          <a:lstStyle>
            <a:lvl1pPr>
              <a:defRPr/>
            </a:lvl1pPr>
          </a:lstStyle>
          <a:p>
            <a:pPr>
              <a:defRPr/>
            </a:pPr>
            <a:endParaRPr lang="es-ES" altLang="es-CL"/>
          </a:p>
        </p:txBody>
      </p:sp>
      <p:sp>
        <p:nvSpPr>
          <p:cNvPr id="6" name="Rectangle 6">
            <a:extLst>
              <a:ext uri="{FF2B5EF4-FFF2-40B4-BE49-F238E27FC236}">
                <a16:creationId xmlns:a16="http://schemas.microsoft.com/office/drawing/2014/main" id="{EB5201D9-DBAF-4B13-B398-E1EF9AAB7B70}"/>
              </a:ext>
            </a:extLst>
          </p:cNvPr>
          <p:cNvSpPr>
            <a:spLocks noGrp="1" noChangeArrowheads="1"/>
          </p:cNvSpPr>
          <p:nvPr>
            <p:ph type="sldNum" sz="quarter" idx="12"/>
          </p:nvPr>
        </p:nvSpPr>
        <p:spPr>
          <a:ln/>
        </p:spPr>
        <p:txBody>
          <a:bodyPr/>
          <a:lstStyle>
            <a:lvl1pPr>
              <a:defRPr/>
            </a:lvl1pPr>
          </a:lstStyle>
          <a:p>
            <a:pPr>
              <a:defRPr/>
            </a:pPr>
            <a:fld id="{FF495F0D-BF2A-4D2C-9E66-1B8193F1A226}" type="slidenum">
              <a:rPr lang="es-ES" altLang="es-CL"/>
              <a:pPr>
                <a:defRPr/>
              </a:pPr>
              <a:t>‹Nº›</a:t>
            </a:fld>
            <a:endParaRPr lang="es-ES" altLang="es-CL"/>
          </a:p>
        </p:txBody>
      </p:sp>
    </p:spTree>
    <p:extLst>
      <p:ext uri="{BB962C8B-B14F-4D97-AF65-F5344CB8AC3E}">
        <p14:creationId xmlns:p14="http://schemas.microsoft.com/office/powerpoint/2010/main" val="2218990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44A77B-7798-4B3B-928B-A1A9E9DEC05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77522666-5C24-4288-9692-92BF26D2EE1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Rectangle 4">
            <a:extLst>
              <a:ext uri="{FF2B5EF4-FFF2-40B4-BE49-F238E27FC236}">
                <a16:creationId xmlns:a16="http://schemas.microsoft.com/office/drawing/2014/main" id="{7A124C9D-DD09-4B30-83BE-9811A003CD75}"/>
              </a:ext>
            </a:extLst>
          </p:cNvPr>
          <p:cNvSpPr>
            <a:spLocks noGrp="1" noChangeArrowheads="1"/>
          </p:cNvSpPr>
          <p:nvPr>
            <p:ph type="dt" sz="half" idx="10"/>
          </p:nvPr>
        </p:nvSpPr>
        <p:spPr>
          <a:ln/>
        </p:spPr>
        <p:txBody>
          <a:bodyPr/>
          <a:lstStyle>
            <a:lvl1pPr>
              <a:defRPr/>
            </a:lvl1pPr>
          </a:lstStyle>
          <a:p>
            <a:pPr>
              <a:defRPr/>
            </a:pPr>
            <a:endParaRPr lang="es-ES" altLang="es-CL"/>
          </a:p>
        </p:txBody>
      </p:sp>
      <p:sp>
        <p:nvSpPr>
          <p:cNvPr id="5" name="Rectangle 5">
            <a:extLst>
              <a:ext uri="{FF2B5EF4-FFF2-40B4-BE49-F238E27FC236}">
                <a16:creationId xmlns:a16="http://schemas.microsoft.com/office/drawing/2014/main" id="{59B69950-9400-40B6-A13C-D9332B32195E}"/>
              </a:ext>
            </a:extLst>
          </p:cNvPr>
          <p:cNvSpPr>
            <a:spLocks noGrp="1" noChangeArrowheads="1"/>
          </p:cNvSpPr>
          <p:nvPr>
            <p:ph type="ftr" sz="quarter" idx="11"/>
          </p:nvPr>
        </p:nvSpPr>
        <p:spPr>
          <a:ln/>
        </p:spPr>
        <p:txBody>
          <a:bodyPr/>
          <a:lstStyle>
            <a:lvl1pPr>
              <a:defRPr/>
            </a:lvl1pPr>
          </a:lstStyle>
          <a:p>
            <a:pPr>
              <a:defRPr/>
            </a:pPr>
            <a:endParaRPr lang="es-ES" altLang="es-CL"/>
          </a:p>
        </p:txBody>
      </p:sp>
      <p:sp>
        <p:nvSpPr>
          <p:cNvPr id="6" name="Rectangle 6">
            <a:extLst>
              <a:ext uri="{FF2B5EF4-FFF2-40B4-BE49-F238E27FC236}">
                <a16:creationId xmlns:a16="http://schemas.microsoft.com/office/drawing/2014/main" id="{22CD4A03-418B-4DB7-8F89-486992D72D84}"/>
              </a:ext>
            </a:extLst>
          </p:cNvPr>
          <p:cNvSpPr>
            <a:spLocks noGrp="1" noChangeArrowheads="1"/>
          </p:cNvSpPr>
          <p:nvPr>
            <p:ph type="sldNum" sz="quarter" idx="12"/>
          </p:nvPr>
        </p:nvSpPr>
        <p:spPr>
          <a:ln/>
        </p:spPr>
        <p:txBody>
          <a:bodyPr/>
          <a:lstStyle>
            <a:lvl1pPr>
              <a:defRPr/>
            </a:lvl1pPr>
          </a:lstStyle>
          <a:p>
            <a:pPr>
              <a:defRPr/>
            </a:pPr>
            <a:fld id="{FCD3C18E-84B7-483C-9598-57A88473C570}" type="slidenum">
              <a:rPr lang="es-ES" altLang="es-CL"/>
              <a:pPr>
                <a:defRPr/>
              </a:pPr>
              <a:t>‹Nº›</a:t>
            </a:fld>
            <a:endParaRPr lang="es-ES" altLang="es-CL"/>
          </a:p>
        </p:txBody>
      </p:sp>
    </p:spTree>
    <p:extLst>
      <p:ext uri="{BB962C8B-B14F-4D97-AF65-F5344CB8AC3E}">
        <p14:creationId xmlns:p14="http://schemas.microsoft.com/office/powerpoint/2010/main" val="2983732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04F9520-82C5-4A82-AE22-B133573424A6}"/>
              </a:ext>
            </a:extLst>
          </p:cNvPr>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BFB1DA41-700F-410E-A4E8-932A2D144F2B}"/>
              </a:ext>
            </a:extLst>
          </p:cNvPr>
          <p:cNvSpPr>
            <a:spLocks noGrp="1"/>
          </p:cNvSpPr>
          <p:nvPr>
            <p:ph type="body" orient="vert" idx="1"/>
          </p:nvPr>
        </p:nvSpPr>
        <p:spPr>
          <a:xfrm>
            <a:off x="457200" y="274638"/>
            <a:ext cx="6019800" cy="585152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Rectangle 4">
            <a:extLst>
              <a:ext uri="{FF2B5EF4-FFF2-40B4-BE49-F238E27FC236}">
                <a16:creationId xmlns:a16="http://schemas.microsoft.com/office/drawing/2014/main" id="{082EA7FE-8ADB-40E5-A41D-6399B9A359DE}"/>
              </a:ext>
            </a:extLst>
          </p:cNvPr>
          <p:cNvSpPr>
            <a:spLocks noGrp="1" noChangeArrowheads="1"/>
          </p:cNvSpPr>
          <p:nvPr>
            <p:ph type="dt" sz="half" idx="10"/>
          </p:nvPr>
        </p:nvSpPr>
        <p:spPr>
          <a:ln/>
        </p:spPr>
        <p:txBody>
          <a:bodyPr/>
          <a:lstStyle>
            <a:lvl1pPr>
              <a:defRPr/>
            </a:lvl1pPr>
          </a:lstStyle>
          <a:p>
            <a:pPr>
              <a:defRPr/>
            </a:pPr>
            <a:endParaRPr lang="es-ES" altLang="es-CL"/>
          </a:p>
        </p:txBody>
      </p:sp>
      <p:sp>
        <p:nvSpPr>
          <p:cNvPr id="5" name="Rectangle 5">
            <a:extLst>
              <a:ext uri="{FF2B5EF4-FFF2-40B4-BE49-F238E27FC236}">
                <a16:creationId xmlns:a16="http://schemas.microsoft.com/office/drawing/2014/main" id="{F511A967-1239-4671-9615-473FA1C3B537}"/>
              </a:ext>
            </a:extLst>
          </p:cNvPr>
          <p:cNvSpPr>
            <a:spLocks noGrp="1" noChangeArrowheads="1"/>
          </p:cNvSpPr>
          <p:nvPr>
            <p:ph type="ftr" sz="quarter" idx="11"/>
          </p:nvPr>
        </p:nvSpPr>
        <p:spPr>
          <a:ln/>
        </p:spPr>
        <p:txBody>
          <a:bodyPr/>
          <a:lstStyle>
            <a:lvl1pPr>
              <a:defRPr/>
            </a:lvl1pPr>
          </a:lstStyle>
          <a:p>
            <a:pPr>
              <a:defRPr/>
            </a:pPr>
            <a:endParaRPr lang="es-ES" altLang="es-CL"/>
          </a:p>
        </p:txBody>
      </p:sp>
      <p:sp>
        <p:nvSpPr>
          <p:cNvPr id="6" name="Rectangle 6">
            <a:extLst>
              <a:ext uri="{FF2B5EF4-FFF2-40B4-BE49-F238E27FC236}">
                <a16:creationId xmlns:a16="http://schemas.microsoft.com/office/drawing/2014/main" id="{089B3ECC-A8FE-43D9-A145-5450236CD9C8}"/>
              </a:ext>
            </a:extLst>
          </p:cNvPr>
          <p:cNvSpPr>
            <a:spLocks noGrp="1" noChangeArrowheads="1"/>
          </p:cNvSpPr>
          <p:nvPr>
            <p:ph type="sldNum" sz="quarter" idx="12"/>
          </p:nvPr>
        </p:nvSpPr>
        <p:spPr>
          <a:ln/>
        </p:spPr>
        <p:txBody>
          <a:bodyPr/>
          <a:lstStyle>
            <a:lvl1pPr>
              <a:defRPr/>
            </a:lvl1pPr>
          </a:lstStyle>
          <a:p>
            <a:pPr>
              <a:defRPr/>
            </a:pPr>
            <a:fld id="{0C382D94-C71C-4CA3-94FE-8B50F3A2E671}" type="slidenum">
              <a:rPr lang="es-ES" altLang="es-CL"/>
              <a:pPr>
                <a:defRPr/>
              </a:pPr>
              <a:t>‹Nº›</a:t>
            </a:fld>
            <a:endParaRPr lang="es-ES" altLang="es-CL"/>
          </a:p>
        </p:txBody>
      </p:sp>
    </p:spTree>
    <p:extLst>
      <p:ext uri="{BB962C8B-B14F-4D97-AF65-F5344CB8AC3E}">
        <p14:creationId xmlns:p14="http://schemas.microsoft.com/office/powerpoint/2010/main" val="2834019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F62197-4C5C-46DE-9EE9-B5851361801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6170F5AE-E334-4E8B-ACE0-DA2A1467313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Rectangle 4">
            <a:extLst>
              <a:ext uri="{FF2B5EF4-FFF2-40B4-BE49-F238E27FC236}">
                <a16:creationId xmlns:a16="http://schemas.microsoft.com/office/drawing/2014/main" id="{7172C06E-6A5E-44EF-9680-612D4CA3E2F0}"/>
              </a:ext>
            </a:extLst>
          </p:cNvPr>
          <p:cNvSpPr>
            <a:spLocks noGrp="1" noChangeArrowheads="1"/>
          </p:cNvSpPr>
          <p:nvPr>
            <p:ph type="dt" sz="half" idx="10"/>
          </p:nvPr>
        </p:nvSpPr>
        <p:spPr>
          <a:ln/>
        </p:spPr>
        <p:txBody>
          <a:bodyPr/>
          <a:lstStyle>
            <a:lvl1pPr>
              <a:defRPr/>
            </a:lvl1pPr>
          </a:lstStyle>
          <a:p>
            <a:pPr>
              <a:defRPr/>
            </a:pPr>
            <a:endParaRPr lang="es-ES" altLang="es-CL"/>
          </a:p>
        </p:txBody>
      </p:sp>
      <p:sp>
        <p:nvSpPr>
          <p:cNvPr id="5" name="Rectangle 5">
            <a:extLst>
              <a:ext uri="{FF2B5EF4-FFF2-40B4-BE49-F238E27FC236}">
                <a16:creationId xmlns:a16="http://schemas.microsoft.com/office/drawing/2014/main" id="{D9CB3778-AB3C-4FE0-A5B4-102B08EA4C3E}"/>
              </a:ext>
            </a:extLst>
          </p:cNvPr>
          <p:cNvSpPr>
            <a:spLocks noGrp="1" noChangeArrowheads="1"/>
          </p:cNvSpPr>
          <p:nvPr>
            <p:ph type="ftr" sz="quarter" idx="11"/>
          </p:nvPr>
        </p:nvSpPr>
        <p:spPr>
          <a:ln/>
        </p:spPr>
        <p:txBody>
          <a:bodyPr/>
          <a:lstStyle>
            <a:lvl1pPr>
              <a:defRPr/>
            </a:lvl1pPr>
          </a:lstStyle>
          <a:p>
            <a:pPr>
              <a:defRPr/>
            </a:pPr>
            <a:endParaRPr lang="es-ES" altLang="es-CL"/>
          </a:p>
        </p:txBody>
      </p:sp>
      <p:sp>
        <p:nvSpPr>
          <p:cNvPr id="6" name="Rectangle 6">
            <a:extLst>
              <a:ext uri="{FF2B5EF4-FFF2-40B4-BE49-F238E27FC236}">
                <a16:creationId xmlns:a16="http://schemas.microsoft.com/office/drawing/2014/main" id="{D5A1BBFA-73A3-4CD0-BCFA-2B08E785F701}"/>
              </a:ext>
            </a:extLst>
          </p:cNvPr>
          <p:cNvSpPr>
            <a:spLocks noGrp="1" noChangeArrowheads="1"/>
          </p:cNvSpPr>
          <p:nvPr>
            <p:ph type="sldNum" sz="quarter" idx="12"/>
          </p:nvPr>
        </p:nvSpPr>
        <p:spPr>
          <a:ln/>
        </p:spPr>
        <p:txBody>
          <a:bodyPr/>
          <a:lstStyle>
            <a:lvl1pPr>
              <a:defRPr/>
            </a:lvl1pPr>
          </a:lstStyle>
          <a:p>
            <a:pPr>
              <a:defRPr/>
            </a:pPr>
            <a:fld id="{FEFB06D8-8212-4C37-A68A-B7385DA2DE1C}" type="slidenum">
              <a:rPr lang="es-ES" altLang="es-CL"/>
              <a:pPr>
                <a:defRPr/>
              </a:pPr>
              <a:t>‹Nº›</a:t>
            </a:fld>
            <a:endParaRPr lang="es-ES" altLang="es-CL"/>
          </a:p>
        </p:txBody>
      </p:sp>
    </p:spTree>
    <p:extLst>
      <p:ext uri="{BB962C8B-B14F-4D97-AF65-F5344CB8AC3E}">
        <p14:creationId xmlns:p14="http://schemas.microsoft.com/office/powerpoint/2010/main" val="633175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74C36-4F62-4CB6-A8F5-5D3024422965}"/>
              </a:ext>
            </a:extLst>
          </p:cNvPr>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4625DE98-545D-41F7-AD6A-7BA3FA78D534}"/>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los estilos de texto del patrón</a:t>
            </a:r>
          </a:p>
        </p:txBody>
      </p:sp>
      <p:sp>
        <p:nvSpPr>
          <p:cNvPr id="4" name="Rectangle 4">
            <a:extLst>
              <a:ext uri="{FF2B5EF4-FFF2-40B4-BE49-F238E27FC236}">
                <a16:creationId xmlns:a16="http://schemas.microsoft.com/office/drawing/2014/main" id="{E2A8E97E-656D-447D-AD7E-17A52134BE8E}"/>
              </a:ext>
            </a:extLst>
          </p:cNvPr>
          <p:cNvSpPr>
            <a:spLocks noGrp="1" noChangeArrowheads="1"/>
          </p:cNvSpPr>
          <p:nvPr>
            <p:ph type="dt" sz="half" idx="10"/>
          </p:nvPr>
        </p:nvSpPr>
        <p:spPr>
          <a:ln/>
        </p:spPr>
        <p:txBody>
          <a:bodyPr/>
          <a:lstStyle>
            <a:lvl1pPr>
              <a:defRPr/>
            </a:lvl1pPr>
          </a:lstStyle>
          <a:p>
            <a:pPr>
              <a:defRPr/>
            </a:pPr>
            <a:endParaRPr lang="es-ES" altLang="es-CL"/>
          </a:p>
        </p:txBody>
      </p:sp>
      <p:sp>
        <p:nvSpPr>
          <p:cNvPr id="5" name="Rectangle 5">
            <a:extLst>
              <a:ext uri="{FF2B5EF4-FFF2-40B4-BE49-F238E27FC236}">
                <a16:creationId xmlns:a16="http://schemas.microsoft.com/office/drawing/2014/main" id="{D0B88626-B07E-45F2-B373-22AEFD21F912}"/>
              </a:ext>
            </a:extLst>
          </p:cNvPr>
          <p:cNvSpPr>
            <a:spLocks noGrp="1" noChangeArrowheads="1"/>
          </p:cNvSpPr>
          <p:nvPr>
            <p:ph type="ftr" sz="quarter" idx="11"/>
          </p:nvPr>
        </p:nvSpPr>
        <p:spPr>
          <a:ln/>
        </p:spPr>
        <p:txBody>
          <a:bodyPr/>
          <a:lstStyle>
            <a:lvl1pPr>
              <a:defRPr/>
            </a:lvl1pPr>
          </a:lstStyle>
          <a:p>
            <a:pPr>
              <a:defRPr/>
            </a:pPr>
            <a:endParaRPr lang="es-ES" altLang="es-CL"/>
          </a:p>
        </p:txBody>
      </p:sp>
      <p:sp>
        <p:nvSpPr>
          <p:cNvPr id="6" name="Rectangle 6">
            <a:extLst>
              <a:ext uri="{FF2B5EF4-FFF2-40B4-BE49-F238E27FC236}">
                <a16:creationId xmlns:a16="http://schemas.microsoft.com/office/drawing/2014/main" id="{FB736E9B-E07A-4F2B-AF04-8A97FAA4AEBA}"/>
              </a:ext>
            </a:extLst>
          </p:cNvPr>
          <p:cNvSpPr>
            <a:spLocks noGrp="1" noChangeArrowheads="1"/>
          </p:cNvSpPr>
          <p:nvPr>
            <p:ph type="sldNum" sz="quarter" idx="12"/>
          </p:nvPr>
        </p:nvSpPr>
        <p:spPr>
          <a:ln/>
        </p:spPr>
        <p:txBody>
          <a:bodyPr/>
          <a:lstStyle>
            <a:lvl1pPr>
              <a:defRPr/>
            </a:lvl1pPr>
          </a:lstStyle>
          <a:p>
            <a:pPr>
              <a:defRPr/>
            </a:pPr>
            <a:fld id="{88BDFB16-E344-4351-8EB9-C3EF38F19DE4}" type="slidenum">
              <a:rPr lang="es-ES" altLang="es-CL"/>
              <a:pPr>
                <a:defRPr/>
              </a:pPr>
              <a:t>‹Nº›</a:t>
            </a:fld>
            <a:endParaRPr lang="es-ES" altLang="es-CL"/>
          </a:p>
        </p:txBody>
      </p:sp>
    </p:spTree>
    <p:extLst>
      <p:ext uri="{BB962C8B-B14F-4D97-AF65-F5344CB8AC3E}">
        <p14:creationId xmlns:p14="http://schemas.microsoft.com/office/powerpoint/2010/main" val="3696506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E4F752-31BC-47A1-9555-BD5892DEA93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B2A2234-1096-4E57-BDBE-EAC5E071EEBF}"/>
              </a:ext>
            </a:extLst>
          </p:cNvPr>
          <p:cNvSpPr>
            <a:spLocks noGrp="1"/>
          </p:cNvSpPr>
          <p:nvPr>
            <p:ph sz="half" idx="1"/>
          </p:nvPr>
        </p:nvSpPr>
        <p:spPr>
          <a:xfrm>
            <a:off x="457200" y="1600200"/>
            <a:ext cx="4038600" cy="452596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C302C390-C933-4F10-B759-BF762B3036D9}"/>
              </a:ext>
            </a:extLst>
          </p:cNvPr>
          <p:cNvSpPr>
            <a:spLocks noGrp="1"/>
          </p:cNvSpPr>
          <p:nvPr>
            <p:ph sz="half" idx="2"/>
          </p:nvPr>
        </p:nvSpPr>
        <p:spPr>
          <a:xfrm>
            <a:off x="4648200" y="1600200"/>
            <a:ext cx="4038600" cy="452596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Rectangle 4">
            <a:extLst>
              <a:ext uri="{FF2B5EF4-FFF2-40B4-BE49-F238E27FC236}">
                <a16:creationId xmlns:a16="http://schemas.microsoft.com/office/drawing/2014/main" id="{AA619978-8AE1-40E1-BBBB-AABE18E1BF3E}"/>
              </a:ext>
            </a:extLst>
          </p:cNvPr>
          <p:cNvSpPr>
            <a:spLocks noGrp="1" noChangeArrowheads="1"/>
          </p:cNvSpPr>
          <p:nvPr>
            <p:ph type="dt" sz="half" idx="10"/>
          </p:nvPr>
        </p:nvSpPr>
        <p:spPr>
          <a:ln/>
        </p:spPr>
        <p:txBody>
          <a:bodyPr/>
          <a:lstStyle>
            <a:lvl1pPr>
              <a:defRPr/>
            </a:lvl1pPr>
          </a:lstStyle>
          <a:p>
            <a:pPr>
              <a:defRPr/>
            </a:pPr>
            <a:endParaRPr lang="es-ES" altLang="es-CL"/>
          </a:p>
        </p:txBody>
      </p:sp>
      <p:sp>
        <p:nvSpPr>
          <p:cNvPr id="6" name="Rectangle 5">
            <a:extLst>
              <a:ext uri="{FF2B5EF4-FFF2-40B4-BE49-F238E27FC236}">
                <a16:creationId xmlns:a16="http://schemas.microsoft.com/office/drawing/2014/main" id="{FCC0AFA0-1208-40D2-A1A1-CD995B79333F}"/>
              </a:ext>
            </a:extLst>
          </p:cNvPr>
          <p:cNvSpPr>
            <a:spLocks noGrp="1" noChangeArrowheads="1"/>
          </p:cNvSpPr>
          <p:nvPr>
            <p:ph type="ftr" sz="quarter" idx="11"/>
          </p:nvPr>
        </p:nvSpPr>
        <p:spPr>
          <a:ln/>
        </p:spPr>
        <p:txBody>
          <a:bodyPr/>
          <a:lstStyle>
            <a:lvl1pPr>
              <a:defRPr/>
            </a:lvl1pPr>
          </a:lstStyle>
          <a:p>
            <a:pPr>
              <a:defRPr/>
            </a:pPr>
            <a:endParaRPr lang="es-ES" altLang="es-CL"/>
          </a:p>
        </p:txBody>
      </p:sp>
      <p:sp>
        <p:nvSpPr>
          <p:cNvPr id="7" name="Rectangle 6">
            <a:extLst>
              <a:ext uri="{FF2B5EF4-FFF2-40B4-BE49-F238E27FC236}">
                <a16:creationId xmlns:a16="http://schemas.microsoft.com/office/drawing/2014/main" id="{B0346D20-158E-4BFB-A7D5-83130948CD17}"/>
              </a:ext>
            </a:extLst>
          </p:cNvPr>
          <p:cNvSpPr>
            <a:spLocks noGrp="1" noChangeArrowheads="1"/>
          </p:cNvSpPr>
          <p:nvPr>
            <p:ph type="sldNum" sz="quarter" idx="12"/>
          </p:nvPr>
        </p:nvSpPr>
        <p:spPr>
          <a:ln/>
        </p:spPr>
        <p:txBody>
          <a:bodyPr/>
          <a:lstStyle>
            <a:lvl1pPr>
              <a:defRPr/>
            </a:lvl1pPr>
          </a:lstStyle>
          <a:p>
            <a:pPr>
              <a:defRPr/>
            </a:pPr>
            <a:fld id="{67E86AA2-FB8C-4A38-AC7E-10630D2D27AB}" type="slidenum">
              <a:rPr lang="es-ES" altLang="es-CL"/>
              <a:pPr>
                <a:defRPr/>
              </a:pPr>
              <a:t>‹Nº›</a:t>
            </a:fld>
            <a:endParaRPr lang="es-ES" altLang="es-CL"/>
          </a:p>
        </p:txBody>
      </p:sp>
    </p:spTree>
    <p:extLst>
      <p:ext uri="{BB962C8B-B14F-4D97-AF65-F5344CB8AC3E}">
        <p14:creationId xmlns:p14="http://schemas.microsoft.com/office/powerpoint/2010/main" val="4005850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A58BD8-C93E-4263-AB3B-6C30FCDFBC11}"/>
              </a:ext>
            </a:extLst>
          </p:cNvPr>
          <p:cNvSpPr>
            <a:spLocks noGrp="1"/>
          </p:cNvSpPr>
          <p:nvPr>
            <p:ph type="title"/>
          </p:nvPr>
        </p:nvSpPr>
        <p:spPr>
          <a:xfrm>
            <a:off x="630238" y="365125"/>
            <a:ext cx="78867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F4233DE2-DE87-44D3-A0B7-8F396256DA9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F8D8778-D796-4A7D-B7D4-7EDB0B42473F}"/>
              </a:ext>
            </a:extLst>
          </p:cNvPr>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F0E75665-93ED-4BB4-9594-014A8013851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473B6FC-481C-4E54-866C-6AA5D7DFA74E}"/>
              </a:ext>
            </a:extLst>
          </p:cNvPr>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Rectangle 4">
            <a:extLst>
              <a:ext uri="{FF2B5EF4-FFF2-40B4-BE49-F238E27FC236}">
                <a16:creationId xmlns:a16="http://schemas.microsoft.com/office/drawing/2014/main" id="{4F0FBC3D-8DB4-423A-80C3-68D38B9E3391}"/>
              </a:ext>
            </a:extLst>
          </p:cNvPr>
          <p:cNvSpPr>
            <a:spLocks noGrp="1" noChangeArrowheads="1"/>
          </p:cNvSpPr>
          <p:nvPr>
            <p:ph type="dt" sz="half" idx="10"/>
          </p:nvPr>
        </p:nvSpPr>
        <p:spPr>
          <a:ln/>
        </p:spPr>
        <p:txBody>
          <a:bodyPr/>
          <a:lstStyle>
            <a:lvl1pPr>
              <a:defRPr/>
            </a:lvl1pPr>
          </a:lstStyle>
          <a:p>
            <a:pPr>
              <a:defRPr/>
            </a:pPr>
            <a:endParaRPr lang="es-ES" altLang="es-CL"/>
          </a:p>
        </p:txBody>
      </p:sp>
      <p:sp>
        <p:nvSpPr>
          <p:cNvPr id="8" name="Rectangle 5">
            <a:extLst>
              <a:ext uri="{FF2B5EF4-FFF2-40B4-BE49-F238E27FC236}">
                <a16:creationId xmlns:a16="http://schemas.microsoft.com/office/drawing/2014/main" id="{40906AD3-D8E8-4413-955A-80F4263E9F5E}"/>
              </a:ext>
            </a:extLst>
          </p:cNvPr>
          <p:cNvSpPr>
            <a:spLocks noGrp="1" noChangeArrowheads="1"/>
          </p:cNvSpPr>
          <p:nvPr>
            <p:ph type="ftr" sz="quarter" idx="11"/>
          </p:nvPr>
        </p:nvSpPr>
        <p:spPr>
          <a:ln/>
        </p:spPr>
        <p:txBody>
          <a:bodyPr/>
          <a:lstStyle>
            <a:lvl1pPr>
              <a:defRPr/>
            </a:lvl1pPr>
          </a:lstStyle>
          <a:p>
            <a:pPr>
              <a:defRPr/>
            </a:pPr>
            <a:endParaRPr lang="es-ES" altLang="es-CL"/>
          </a:p>
        </p:txBody>
      </p:sp>
      <p:sp>
        <p:nvSpPr>
          <p:cNvPr id="9" name="Rectangle 6">
            <a:extLst>
              <a:ext uri="{FF2B5EF4-FFF2-40B4-BE49-F238E27FC236}">
                <a16:creationId xmlns:a16="http://schemas.microsoft.com/office/drawing/2014/main" id="{6237B096-07F5-4AA6-9796-D2417011FA70}"/>
              </a:ext>
            </a:extLst>
          </p:cNvPr>
          <p:cNvSpPr>
            <a:spLocks noGrp="1" noChangeArrowheads="1"/>
          </p:cNvSpPr>
          <p:nvPr>
            <p:ph type="sldNum" sz="quarter" idx="12"/>
          </p:nvPr>
        </p:nvSpPr>
        <p:spPr>
          <a:ln/>
        </p:spPr>
        <p:txBody>
          <a:bodyPr/>
          <a:lstStyle>
            <a:lvl1pPr>
              <a:defRPr/>
            </a:lvl1pPr>
          </a:lstStyle>
          <a:p>
            <a:pPr>
              <a:defRPr/>
            </a:pPr>
            <a:fld id="{05F8FDCF-F08B-4108-A7BF-1E114C8E3D5B}" type="slidenum">
              <a:rPr lang="es-ES" altLang="es-CL"/>
              <a:pPr>
                <a:defRPr/>
              </a:pPr>
              <a:t>‹Nº›</a:t>
            </a:fld>
            <a:endParaRPr lang="es-ES" altLang="es-CL"/>
          </a:p>
        </p:txBody>
      </p:sp>
    </p:spTree>
    <p:extLst>
      <p:ext uri="{BB962C8B-B14F-4D97-AF65-F5344CB8AC3E}">
        <p14:creationId xmlns:p14="http://schemas.microsoft.com/office/powerpoint/2010/main" val="241576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626B36-FCFB-4441-93FC-9ED72DFC2C3C}"/>
              </a:ext>
            </a:extLst>
          </p:cNvPr>
          <p:cNvSpPr>
            <a:spLocks noGrp="1"/>
          </p:cNvSpPr>
          <p:nvPr>
            <p:ph type="title"/>
          </p:nvPr>
        </p:nvSpPr>
        <p:spPr/>
        <p:txBody>
          <a:bodyPr/>
          <a:lstStyle/>
          <a:p>
            <a:r>
              <a:rPr lang="es-ES"/>
              <a:t>Haga clic para modificar el estilo de título del patrón</a:t>
            </a:r>
            <a:endParaRPr lang="es-CL"/>
          </a:p>
        </p:txBody>
      </p:sp>
      <p:sp>
        <p:nvSpPr>
          <p:cNvPr id="3" name="Rectangle 4">
            <a:extLst>
              <a:ext uri="{FF2B5EF4-FFF2-40B4-BE49-F238E27FC236}">
                <a16:creationId xmlns:a16="http://schemas.microsoft.com/office/drawing/2014/main" id="{4E0C899C-DEA0-4B2B-BB58-8BC0ED35ED31}"/>
              </a:ext>
            </a:extLst>
          </p:cNvPr>
          <p:cNvSpPr>
            <a:spLocks noGrp="1" noChangeArrowheads="1"/>
          </p:cNvSpPr>
          <p:nvPr>
            <p:ph type="dt" sz="half" idx="10"/>
          </p:nvPr>
        </p:nvSpPr>
        <p:spPr>
          <a:ln/>
        </p:spPr>
        <p:txBody>
          <a:bodyPr/>
          <a:lstStyle>
            <a:lvl1pPr>
              <a:defRPr/>
            </a:lvl1pPr>
          </a:lstStyle>
          <a:p>
            <a:pPr>
              <a:defRPr/>
            </a:pPr>
            <a:endParaRPr lang="es-ES" altLang="es-CL"/>
          </a:p>
        </p:txBody>
      </p:sp>
      <p:sp>
        <p:nvSpPr>
          <p:cNvPr id="4" name="Rectangle 5">
            <a:extLst>
              <a:ext uri="{FF2B5EF4-FFF2-40B4-BE49-F238E27FC236}">
                <a16:creationId xmlns:a16="http://schemas.microsoft.com/office/drawing/2014/main" id="{32268D3E-2ADB-46F6-AA75-1924B9500801}"/>
              </a:ext>
            </a:extLst>
          </p:cNvPr>
          <p:cNvSpPr>
            <a:spLocks noGrp="1" noChangeArrowheads="1"/>
          </p:cNvSpPr>
          <p:nvPr>
            <p:ph type="ftr" sz="quarter" idx="11"/>
          </p:nvPr>
        </p:nvSpPr>
        <p:spPr>
          <a:ln/>
        </p:spPr>
        <p:txBody>
          <a:bodyPr/>
          <a:lstStyle>
            <a:lvl1pPr>
              <a:defRPr/>
            </a:lvl1pPr>
          </a:lstStyle>
          <a:p>
            <a:pPr>
              <a:defRPr/>
            </a:pPr>
            <a:endParaRPr lang="es-ES" altLang="es-CL"/>
          </a:p>
        </p:txBody>
      </p:sp>
      <p:sp>
        <p:nvSpPr>
          <p:cNvPr id="5" name="Rectangle 6">
            <a:extLst>
              <a:ext uri="{FF2B5EF4-FFF2-40B4-BE49-F238E27FC236}">
                <a16:creationId xmlns:a16="http://schemas.microsoft.com/office/drawing/2014/main" id="{5536F791-FA5C-4493-B431-E7F49D15FBFB}"/>
              </a:ext>
            </a:extLst>
          </p:cNvPr>
          <p:cNvSpPr>
            <a:spLocks noGrp="1" noChangeArrowheads="1"/>
          </p:cNvSpPr>
          <p:nvPr>
            <p:ph type="sldNum" sz="quarter" idx="12"/>
          </p:nvPr>
        </p:nvSpPr>
        <p:spPr>
          <a:ln/>
        </p:spPr>
        <p:txBody>
          <a:bodyPr/>
          <a:lstStyle>
            <a:lvl1pPr>
              <a:defRPr/>
            </a:lvl1pPr>
          </a:lstStyle>
          <a:p>
            <a:pPr>
              <a:defRPr/>
            </a:pPr>
            <a:fld id="{EE765A78-73C9-4DBC-9D07-8AA6E2F00528}" type="slidenum">
              <a:rPr lang="es-ES" altLang="es-CL"/>
              <a:pPr>
                <a:defRPr/>
              </a:pPr>
              <a:t>‹Nº›</a:t>
            </a:fld>
            <a:endParaRPr lang="es-ES" altLang="es-CL"/>
          </a:p>
        </p:txBody>
      </p:sp>
    </p:spTree>
    <p:extLst>
      <p:ext uri="{BB962C8B-B14F-4D97-AF65-F5344CB8AC3E}">
        <p14:creationId xmlns:p14="http://schemas.microsoft.com/office/powerpoint/2010/main" val="2560740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C4C1611-78DC-403E-AB66-60611899DD85}"/>
              </a:ext>
            </a:extLst>
          </p:cNvPr>
          <p:cNvSpPr>
            <a:spLocks noGrp="1" noChangeArrowheads="1"/>
          </p:cNvSpPr>
          <p:nvPr>
            <p:ph type="dt" sz="half" idx="10"/>
          </p:nvPr>
        </p:nvSpPr>
        <p:spPr>
          <a:ln/>
        </p:spPr>
        <p:txBody>
          <a:bodyPr/>
          <a:lstStyle>
            <a:lvl1pPr>
              <a:defRPr/>
            </a:lvl1pPr>
          </a:lstStyle>
          <a:p>
            <a:pPr>
              <a:defRPr/>
            </a:pPr>
            <a:endParaRPr lang="es-ES" altLang="es-CL"/>
          </a:p>
        </p:txBody>
      </p:sp>
      <p:sp>
        <p:nvSpPr>
          <p:cNvPr id="3" name="Rectangle 5">
            <a:extLst>
              <a:ext uri="{FF2B5EF4-FFF2-40B4-BE49-F238E27FC236}">
                <a16:creationId xmlns:a16="http://schemas.microsoft.com/office/drawing/2014/main" id="{AD95D5CA-717E-4A17-A329-6F8F3AD0D905}"/>
              </a:ext>
            </a:extLst>
          </p:cNvPr>
          <p:cNvSpPr>
            <a:spLocks noGrp="1" noChangeArrowheads="1"/>
          </p:cNvSpPr>
          <p:nvPr>
            <p:ph type="ftr" sz="quarter" idx="11"/>
          </p:nvPr>
        </p:nvSpPr>
        <p:spPr>
          <a:ln/>
        </p:spPr>
        <p:txBody>
          <a:bodyPr/>
          <a:lstStyle>
            <a:lvl1pPr>
              <a:defRPr/>
            </a:lvl1pPr>
          </a:lstStyle>
          <a:p>
            <a:pPr>
              <a:defRPr/>
            </a:pPr>
            <a:endParaRPr lang="es-ES" altLang="es-CL"/>
          </a:p>
        </p:txBody>
      </p:sp>
      <p:sp>
        <p:nvSpPr>
          <p:cNvPr id="4" name="Rectangle 6">
            <a:extLst>
              <a:ext uri="{FF2B5EF4-FFF2-40B4-BE49-F238E27FC236}">
                <a16:creationId xmlns:a16="http://schemas.microsoft.com/office/drawing/2014/main" id="{FC90ABA7-3731-4BF3-A27D-1296412E03E4}"/>
              </a:ext>
            </a:extLst>
          </p:cNvPr>
          <p:cNvSpPr>
            <a:spLocks noGrp="1" noChangeArrowheads="1"/>
          </p:cNvSpPr>
          <p:nvPr>
            <p:ph type="sldNum" sz="quarter" idx="12"/>
          </p:nvPr>
        </p:nvSpPr>
        <p:spPr>
          <a:ln/>
        </p:spPr>
        <p:txBody>
          <a:bodyPr/>
          <a:lstStyle>
            <a:lvl1pPr>
              <a:defRPr/>
            </a:lvl1pPr>
          </a:lstStyle>
          <a:p>
            <a:pPr>
              <a:defRPr/>
            </a:pPr>
            <a:fld id="{0B437F62-4C05-46BA-9889-3DFB0116CA0E}" type="slidenum">
              <a:rPr lang="es-ES" altLang="es-CL"/>
              <a:pPr>
                <a:defRPr/>
              </a:pPr>
              <a:t>‹Nº›</a:t>
            </a:fld>
            <a:endParaRPr lang="es-ES" altLang="es-CL"/>
          </a:p>
        </p:txBody>
      </p:sp>
    </p:spTree>
    <p:extLst>
      <p:ext uri="{BB962C8B-B14F-4D97-AF65-F5344CB8AC3E}">
        <p14:creationId xmlns:p14="http://schemas.microsoft.com/office/powerpoint/2010/main" val="4084728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E390CC-10CB-41CC-AF07-8E8AB05E9F3F}"/>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C668777E-61D1-410B-BE22-8586AFB19EA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FE3AF595-E311-4BBC-9675-C02010C615C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Rectangle 4">
            <a:extLst>
              <a:ext uri="{FF2B5EF4-FFF2-40B4-BE49-F238E27FC236}">
                <a16:creationId xmlns:a16="http://schemas.microsoft.com/office/drawing/2014/main" id="{0110D6A4-A39B-4F0B-86F1-A28F8738FEA2}"/>
              </a:ext>
            </a:extLst>
          </p:cNvPr>
          <p:cNvSpPr>
            <a:spLocks noGrp="1" noChangeArrowheads="1"/>
          </p:cNvSpPr>
          <p:nvPr>
            <p:ph type="dt" sz="half" idx="10"/>
          </p:nvPr>
        </p:nvSpPr>
        <p:spPr>
          <a:ln/>
        </p:spPr>
        <p:txBody>
          <a:bodyPr/>
          <a:lstStyle>
            <a:lvl1pPr>
              <a:defRPr/>
            </a:lvl1pPr>
          </a:lstStyle>
          <a:p>
            <a:pPr>
              <a:defRPr/>
            </a:pPr>
            <a:endParaRPr lang="es-ES" altLang="es-CL"/>
          </a:p>
        </p:txBody>
      </p:sp>
      <p:sp>
        <p:nvSpPr>
          <p:cNvPr id="6" name="Rectangle 5">
            <a:extLst>
              <a:ext uri="{FF2B5EF4-FFF2-40B4-BE49-F238E27FC236}">
                <a16:creationId xmlns:a16="http://schemas.microsoft.com/office/drawing/2014/main" id="{E57A80FE-0722-451E-B4D3-FCB6513E4387}"/>
              </a:ext>
            </a:extLst>
          </p:cNvPr>
          <p:cNvSpPr>
            <a:spLocks noGrp="1" noChangeArrowheads="1"/>
          </p:cNvSpPr>
          <p:nvPr>
            <p:ph type="ftr" sz="quarter" idx="11"/>
          </p:nvPr>
        </p:nvSpPr>
        <p:spPr>
          <a:ln/>
        </p:spPr>
        <p:txBody>
          <a:bodyPr/>
          <a:lstStyle>
            <a:lvl1pPr>
              <a:defRPr/>
            </a:lvl1pPr>
          </a:lstStyle>
          <a:p>
            <a:pPr>
              <a:defRPr/>
            </a:pPr>
            <a:endParaRPr lang="es-ES" altLang="es-CL"/>
          </a:p>
        </p:txBody>
      </p:sp>
      <p:sp>
        <p:nvSpPr>
          <p:cNvPr id="7" name="Rectangle 6">
            <a:extLst>
              <a:ext uri="{FF2B5EF4-FFF2-40B4-BE49-F238E27FC236}">
                <a16:creationId xmlns:a16="http://schemas.microsoft.com/office/drawing/2014/main" id="{469196FC-32E6-47B3-8A23-55DF95F671B5}"/>
              </a:ext>
            </a:extLst>
          </p:cNvPr>
          <p:cNvSpPr>
            <a:spLocks noGrp="1" noChangeArrowheads="1"/>
          </p:cNvSpPr>
          <p:nvPr>
            <p:ph type="sldNum" sz="quarter" idx="12"/>
          </p:nvPr>
        </p:nvSpPr>
        <p:spPr>
          <a:ln/>
        </p:spPr>
        <p:txBody>
          <a:bodyPr/>
          <a:lstStyle>
            <a:lvl1pPr>
              <a:defRPr/>
            </a:lvl1pPr>
          </a:lstStyle>
          <a:p>
            <a:pPr>
              <a:defRPr/>
            </a:pPr>
            <a:fld id="{2E8B9514-302D-4B63-B2F4-75ECFF356625}" type="slidenum">
              <a:rPr lang="es-ES" altLang="es-CL"/>
              <a:pPr>
                <a:defRPr/>
              </a:pPr>
              <a:t>‹Nº›</a:t>
            </a:fld>
            <a:endParaRPr lang="es-ES" altLang="es-CL"/>
          </a:p>
        </p:txBody>
      </p:sp>
    </p:spTree>
    <p:extLst>
      <p:ext uri="{BB962C8B-B14F-4D97-AF65-F5344CB8AC3E}">
        <p14:creationId xmlns:p14="http://schemas.microsoft.com/office/powerpoint/2010/main" val="645948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564E21-D58E-453E-8794-B078A0242ECD}"/>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F94586C7-6B70-4076-963C-2DE202BCD6D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Marcador de texto 3">
            <a:extLst>
              <a:ext uri="{FF2B5EF4-FFF2-40B4-BE49-F238E27FC236}">
                <a16:creationId xmlns:a16="http://schemas.microsoft.com/office/drawing/2014/main" id="{D4E99B65-EA79-4D9F-B7BC-EC887C533A7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Rectangle 4">
            <a:extLst>
              <a:ext uri="{FF2B5EF4-FFF2-40B4-BE49-F238E27FC236}">
                <a16:creationId xmlns:a16="http://schemas.microsoft.com/office/drawing/2014/main" id="{FFB7585C-7B94-447D-AF5E-71F607601F8C}"/>
              </a:ext>
            </a:extLst>
          </p:cNvPr>
          <p:cNvSpPr>
            <a:spLocks noGrp="1" noChangeArrowheads="1"/>
          </p:cNvSpPr>
          <p:nvPr>
            <p:ph type="dt" sz="half" idx="10"/>
          </p:nvPr>
        </p:nvSpPr>
        <p:spPr>
          <a:ln/>
        </p:spPr>
        <p:txBody>
          <a:bodyPr/>
          <a:lstStyle>
            <a:lvl1pPr>
              <a:defRPr/>
            </a:lvl1pPr>
          </a:lstStyle>
          <a:p>
            <a:pPr>
              <a:defRPr/>
            </a:pPr>
            <a:endParaRPr lang="es-ES" altLang="es-CL"/>
          </a:p>
        </p:txBody>
      </p:sp>
      <p:sp>
        <p:nvSpPr>
          <p:cNvPr id="6" name="Rectangle 5">
            <a:extLst>
              <a:ext uri="{FF2B5EF4-FFF2-40B4-BE49-F238E27FC236}">
                <a16:creationId xmlns:a16="http://schemas.microsoft.com/office/drawing/2014/main" id="{B0B36D2B-90FE-4EE9-B4FD-5AD56FE87A22}"/>
              </a:ext>
            </a:extLst>
          </p:cNvPr>
          <p:cNvSpPr>
            <a:spLocks noGrp="1" noChangeArrowheads="1"/>
          </p:cNvSpPr>
          <p:nvPr>
            <p:ph type="ftr" sz="quarter" idx="11"/>
          </p:nvPr>
        </p:nvSpPr>
        <p:spPr>
          <a:ln/>
        </p:spPr>
        <p:txBody>
          <a:bodyPr/>
          <a:lstStyle>
            <a:lvl1pPr>
              <a:defRPr/>
            </a:lvl1pPr>
          </a:lstStyle>
          <a:p>
            <a:pPr>
              <a:defRPr/>
            </a:pPr>
            <a:endParaRPr lang="es-ES" altLang="es-CL"/>
          </a:p>
        </p:txBody>
      </p:sp>
      <p:sp>
        <p:nvSpPr>
          <p:cNvPr id="7" name="Rectangle 6">
            <a:extLst>
              <a:ext uri="{FF2B5EF4-FFF2-40B4-BE49-F238E27FC236}">
                <a16:creationId xmlns:a16="http://schemas.microsoft.com/office/drawing/2014/main" id="{7950E4D3-051D-4872-8CD9-F19C9B225572}"/>
              </a:ext>
            </a:extLst>
          </p:cNvPr>
          <p:cNvSpPr>
            <a:spLocks noGrp="1" noChangeArrowheads="1"/>
          </p:cNvSpPr>
          <p:nvPr>
            <p:ph type="sldNum" sz="quarter" idx="12"/>
          </p:nvPr>
        </p:nvSpPr>
        <p:spPr>
          <a:ln/>
        </p:spPr>
        <p:txBody>
          <a:bodyPr/>
          <a:lstStyle>
            <a:lvl1pPr>
              <a:defRPr/>
            </a:lvl1pPr>
          </a:lstStyle>
          <a:p>
            <a:pPr>
              <a:defRPr/>
            </a:pPr>
            <a:fld id="{F0F7367C-F29F-46B5-8FDA-CD41F6008D3F}" type="slidenum">
              <a:rPr lang="es-ES" altLang="es-CL"/>
              <a:pPr>
                <a:defRPr/>
              </a:pPr>
              <a:t>‹Nº›</a:t>
            </a:fld>
            <a:endParaRPr lang="es-ES" altLang="es-CL"/>
          </a:p>
        </p:txBody>
      </p:sp>
    </p:spTree>
    <p:extLst>
      <p:ext uri="{BB962C8B-B14F-4D97-AF65-F5344CB8AC3E}">
        <p14:creationId xmlns:p14="http://schemas.microsoft.com/office/powerpoint/2010/main" val="3348255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E34F44D-50EF-4155-B67A-1446BE2B4DA5}"/>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CL"/>
              <a:t>Haga clic para cambiar el estilo de título	</a:t>
            </a:r>
          </a:p>
        </p:txBody>
      </p:sp>
      <p:sp>
        <p:nvSpPr>
          <p:cNvPr id="1027" name="Rectangle 3">
            <a:extLst>
              <a:ext uri="{FF2B5EF4-FFF2-40B4-BE49-F238E27FC236}">
                <a16:creationId xmlns:a16="http://schemas.microsoft.com/office/drawing/2014/main" id="{1AE37680-4106-49A4-B18F-EB04E810DA8D}"/>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CL"/>
              <a:t>Haga clic para modificar el estilo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p>
        </p:txBody>
      </p:sp>
      <p:sp>
        <p:nvSpPr>
          <p:cNvPr id="1028" name="Rectangle 4">
            <a:extLst>
              <a:ext uri="{FF2B5EF4-FFF2-40B4-BE49-F238E27FC236}">
                <a16:creationId xmlns:a16="http://schemas.microsoft.com/office/drawing/2014/main" id="{15D314AD-3363-4ED6-A786-1687D95092BB}"/>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s-ES" altLang="es-CL"/>
          </a:p>
        </p:txBody>
      </p:sp>
      <p:sp>
        <p:nvSpPr>
          <p:cNvPr id="1029" name="Rectangle 5">
            <a:extLst>
              <a:ext uri="{FF2B5EF4-FFF2-40B4-BE49-F238E27FC236}">
                <a16:creationId xmlns:a16="http://schemas.microsoft.com/office/drawing/2014/main" id="{69A5F56A-14E1-43A5-AE3C-E468BCDC3B2A}"/>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s-ES" altLang="es-CL"/>
          </a:p>
        </p:txBody>
      </p:sp>
      <p:sp>
        <p:nvSpPr>
          <p:cNvPr id="1030" name="Rectangle 6">
            <a:extLst>
              <a:ext uri="{FF2B5EF4-FFF2-40B4-BE49-F238E27FC236}">
                <a16:creationId xmlns:a16="http://schemas.microsoft.com/office/drawing/2014/main" id="{53DB654A-B47A-4BA0-A48C-48DA78574DDC}"/>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F84FA7F2-1F94-4C8D-9AAB-98D5D04587D3}" type="slidenum">
              <a:rPr lang="es-ES" altLang="es-CL"/>
              <a:pPr>
                <a:defRPr/>
              </a:pPr>
              <a:t>‹Nº›</a:t>
            </a:fld>
            <a:endParaRPr lang="es-ES" altLang="es-C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3CFB0EE-8D6E-4B7E-9704-81785BF311BC}"/>
              </a:ext>
            </a:extLst>
          </p:cNvPr>
          <p:cNvSpPr>
            <a:spLocks noGrp="1" noChangeArrowheads="1"/>
          </p:cNvSpPr>
          <p:nvPr>
            <p:ph type="title"/>
          </p:nvPr>
        </p:nvSpPr>
        <p:spPr>
          <a:xfrm>
            <a:off x="683568" y="2420888"/>
            <a:ext cx="8229600" cy="1143000"/>
          </a:xfrm>
        </p:spPr>
        <p:txBody>
          <a:bodyPr/>
          <a:lstStyle/>
          <a:p>
            <a:pPr eaLnBrk="1" hangingPunct="1"/>
            <a:r>
              <a:rPr lang="es-CL" sz="3600" dirty="0">
                <a:solidFill>
                  <a:srgbClr val="FF0066"/>
                </a:solidFill>
              </a:rPr>
              <a:t>OA: 2 Repaso de biología  </a:t>
            </a:r>
            <a:r>
              <a:rPr lang="es-VE" altLang="es-CL" sz="3600" dirty="0">
                <a:solidFill>
                  <a:srgbClr val="FF0066"/>
                </a:solidFill>
              </a:rPr>
              <a:t>2°medio </a:t>
            </a:r>
            <a:br>
              <a:rPr lang="es-CL" sz="3600" dirty="0">
                <a:solidFill>
                  <a:srgbClr val="FF0066"/>
                </a:solidFill>
              </a:rPr>
            </a:br>
            <a:r>
              <a:rPr lang="es-VE" altLang="es-CL" sz="3600" dirty="0">
                <a:solidFill>
                  <a:srgbClr val="FF0066"/>
                </a:solidFill>
              </a:rPr>
              <a:t>Teorías Evolutivas</a:t>
            </a:r>
            <a:endParaRPr lang="es-ES" altLang="es-CL" sz="3600" dirty="0">
              <a:solidFill>
                <a:srgbClr val="FF0066"/>
              </a:solidFill>
            </a:endParaRPr>
          </a:p>
        </p:txBody>
      </p:sp>
      <p:sp>
        <p:nvSpPr>
          <p:cNvPr id="2051" name="Título 1">
            <a:extLst>
              <a:ext uri="{FF2B5EF4-FFF2-40B4-BE49-F238E27FC236}">
                <a16:creationId xmlns:a16="http://schemas.microsoft.com/office/drawing/2014/main" id="{3791F8B7-B667-49C4-A705-77419C2185DD}"/>
              </a:ext>
            </a:extLst>
          </p:cNvPr>
          <p:cNvSpPr txBox="1">
            <a:spLocks noChangeArrowheads="1"/>
          </p:cNvSpPr>
          <p:nvPr/>
        </p:nvSpPr>
        <p:spPr bwMode="auto">
          <a:xfrm>
            <a:off x="2704561" y="518696"/>
            <a:ext cx="3276600" cy="139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pPr>
            <a:r>
              <a:rPr lang="es-CL" altLang="es-CL" sz="2800" noProof="1">
                <a:solidFill>
                  <a:schemeClr val="tx2"/>
                </a:solidFill>
              </a:rPr>
              <a:t>Colegio Del Real</a:t>
            </a:r>
          </a:p>
          <a:p>
            <a:pPr algn="ctr" eaLnBrk="1" hangingPunct="1">
              <a:lnSpc>
                <a:spcPct val="90000"/>
              </a:lnSpc>
            </a:pPr>
            <a:r>
              <a:rPr lang="es-CL" altLang="es-CL" sz="2800" noProof="1">
                <a:solidFill>
                  <a:schemeClr val="tx2"/>
                </a:solidFill>
              </a:rPr>
              <a:t>Maipú</a:t>
            </a:r>
          </a:p>
          <a:p>
            <a:pPr algn="ctr" eaLnBrk="1" hangingPunct="1">
              <a:lnSpc>
                <a:spcPct val="90000"/>
              </a:lnSpc>
            </a:pPr>
            <a:r>
              <a:rPr lang="es-CL" altLang="es-CL" sz="2800" noProof="1">
                <a:solidFill>
                  <a:schemeClr val="tx2"/>
                </a:solidFill>
              </a:rPr>
              <a:t>Biología 2° Medio</a:t>
            </a:r>
          </a:p>
          <a:p>
            <a:pPr algn="ctr" eaLnBrk="1" hangingPunct="1">
              <a:lnSpc>
                <a:spcPct val="90000"/>
              </a:lnSpc>
            </a:pPr>
            <a:r>
              <a:rPr lang="es-CL" altLang="es-CL" sz="2800" noProof="1">
                <a:solidFill>
                  <a:schemeClr val="tx2"/>
                </a:solidFill>
              </a:rPr>
              <a:t>Clase 2</a:t>
            </a:r>
          </a:p>
        </p:txBody>
      </p:sp>
      <p:graphicFrame>
        <p:nvGraphicFramePr>
          <p:cNvPr id="2" name="Tabla 1">
            <a:extLst>
              <a:ext uri="{FF2B5EF4-FFF2-40B4-BE49-F238E27FC236}">
                <a16:creationId xmlns:a16="http://schemas.microsoft.com/office/drawing/2014/main" id="{7BF999D2-15E9-48E8-BE6D-5A1ECD57FD2E}"/>
              </a:ext>
            </a:extLst>
          </p:cNvPr>
          <p:cNvGraphicFramePr>
            <a:graphicFrameLocks noGrp="1"/>
          </p:cNvGraphicFramePr>
          <p:nvPr>
            <p:extLst>
              <p:ext uri="{D42A27DB-BD31-4B8C-83A1-F6EECF244321}">
                <p14:modId xmlns:p14="http://schemas.microsoft.com/office/powerpoint/2010/main" val="3630022296"/>
              </p:ext>
            </p:extLst>
          </p:nvPr>
        </p:nvGraphicFramePr>
        <p:xfrm>
          <a:off x="2195736" y="5250030"/>
          <a:ext cx="4896544" cy="894080"/>
        </p:xfrm>
        <a:graphic>
          <a:graphicData uri="http://schemas.openxmlformats.org/drawingml/2006/table">
            <a:tbl>
              <a:tblPr>
                <a:tableStyleId>{5C22544A-7EE6-4342-B048-85BDC9FD1C3A}</a:tableStyleId>
              </a:tblPr>
              <a:tblGrid>
                <a:gridCol w="644430">
                  <a:extLst>
                    <a:ext uri="{9D8B030D-6E8A-4147-A177-3AD203B41FA5}">
                      <a16:colId xmlns:a16="http://schemas.microsoft.com/office/drawing/2014/main" val="1557185234"/>
                    </a:ext>
                  </a:extLst>
                </a:gridCol>
                <a:gridCol w="4252114">
                  <a:extLst>
                    <a:ext uri="{9D8B030D-6E8A-4147-A177-3AD203B41FA5}">
                      <a16:colId xmlns:a16="http://schemas.microsoft.com/office/drawing/2014/main" val="1993383581"/>
                    </a:ext>
                  </a:extLst>
                </a:gridCol>
              </a:tblGrid>
              <a:tr h="894080">
                <a:tc>
                  <a:txBody>
                    <a:bodyPr/>
                    <a:lstStyle/>
                    <a:p>
                      <a:pPr algn="ctr">
                        <a:spcAft>
                          <a:spcPts val="0"/>
                        </a:spcAft>
                      </a:pPr>
                      <a:endParaRPr lang="es-CL" sz="1400" dirty="0">
                        <a:effectLst/>
                        <a:latin typeface="Arial" panose="020B0604020202020204" pitchFamily="34" charset="0"/>
                        <a:ea typeface="Times New Roman" panose="02020603050405020304" pitchFamily="18" charset="0"/>
                      </a:endParaRPr>
                    </a:p>
                  </a:txBody>
                  <a:tcPr marL="44450" marR="44450" marT="0" marB="0"/>
                </a:tc>
                <a:tc>
                  <a:txBody>
                    <a:bodyPr/>
                    <a:lstStyle/>
                    <a:p>
                      <a:pPr algn="l">
                        <a:spcAft>
                          <a:spcPts val="0"/>
                        </a:spcAft>
                      </a:pPr>
                      <a:r>
                        <a:rPr lang="es-CL" sz="2000" dirty="0">
                          <a:effectLst/>
                        </a:rPr>
                        <a:t>Profesor: Eslendy Sánchez </a:t>
                      </a:r>
                    </a:p>
                    <a:p>
                      <a:pPr algn="l">
                        <a:spcAft>
                          <a:spcPts val="0"/>
                        </a:spcAft>
                      </a:pPr>
                      <a:r>
                        <a:rPr lang="es-CL" sz="2000" dirty="0">
                          <a:effectLst/>
                        </a:rPr>
                        <a:t> Correo: esanchez@colegiodelreal.cl</a:t>
                      </a:r>
                    </a:p>
                  </a:txBody>
                  <a:tcPr marL="44450" marR="44450" marT="0" marB="0" anchor="ctr"/>
                </a:tc>
                <a:extLst>
                  <a:ext uri="{0D108BD9-81ED-4DB2-BD59-A6C34878D82A}">
                    <a16:rowId xmlns:a16="http://schemas.microsoft.com/office/drawing/2014/main" val="3479651951"/>
                  </a:ext>
                </a:extLst>
              </a:tr>
            </a:tbl>
          </a:graphicData>
        </a:graphic>
      </p:graphicFrame>
      <p:pic>
        <p:nvPicPr>
          <p:cNvPr id="1025" name="Imagen 1">
            <a:extLst>
              <a:ext uri="{FF2B5EF4-FFF2-40B4-BE49-F238E27FC236}">
                <a16:creationId xmlns:a16="http://schemas.microsoft.com/office/drawing/2014/main" id="{9D91E847-9D2C-4CFF-93BF-77F5789F1C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685112"/>
            <a:ext cx="1534760" cy="10653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958A54-269E-4A92-AD84-894283E1C871}"/>
              </a:ext>
            </a:extLst>
          </p:cNvPr>
          <p:cNvSpPr txBox="1">
            <a:spLocks noChangeArrowheads="1"/>
          </p:cNvSpPr>
          <p:nvPr/>
        </p:nvSpPr>
        <p:spPr bwMode="auto">
          <a:xfrm>
            <a:off x="611560" y="1412776"/>
            <a:ext cx="7920880" cy="1944216"/>
          </a:xfrm>
          <a:prstGeom prst="rect">
            <a:avLst/>
          </a:prstGeom>
          <a:solidFill>
            <a:srgbClr val="00B050"/>
          </a:solidFill>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eaLnBrk="1" hangingPunct="1">
              <a:buFontTx/>
              <a:buNone/>
              <a:defRPr/>
            </a:pPr>
            <a:r>
              <a:rPr lang="es-VE" altLang="es-CL" sz="2400" b="1" dirty="0">
                <a:solidFill>
                  <a:schemeClr val="tx2"/>
                </a:solidFill>
              </a:rPr>
              <a:t>Lucha por la existencia: </a:t>
            </a:r>
            <a:r>
              <a:rPr lang="es-VE" altLang="es-CL" sz="2400" dirty="0">
                <a:solidFill>
                  <a:schemeClr val="tx2"/>
                </a:solidFill>
              </a:rPr>
              <a:t>Como los organismos producen más descendientes de los que pueden sobrevivir, se genera una lucha por la existencia; esto es, una competencia por los recursos disponibles tales como fuentes de alimento y territorio propio.</a:t>
            </a:r>
          </a:p>
        </p:txBody>
      </p:sp>
      <p:sp>
        <p:nvSpPr>
          <p:cNvPr id="5" name="Rectangle 2">
            <a:extLst>
              <a:ext uri="{FF2B5EF4-FFF2-40B4-BE49-F238E27FC236}">
                <a16:creationId xmlns:a16="http://schemas.microsoft.com/office/drawing/2014/main" id="{634B48E3-F08E-49A6-AAF1-2CB05FB3B213}"/>
              </a:ext>
            </a:extLst>
          </p:cNvPr>
          <p:cNvSpPr txBox="1">
            <a:spLocks noChangeArrowheads="1"/>
          </p:cNvSpPr>
          <p:nvPr/>
        </p:nvSpPr>
        <p:spPr bwMode="auto">
          <a:xfrm>
            <a:off x="611560" y="0"/>
            <a:ext cx="828092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eaLnBrk="1" hangingPunct="1"/>
            <a:r>
              <a:rPr lang="es-VE" altLang="es-CL" sz="2800" dirty="0">
                <a:solidFill>
                  <a:srgbClr val="FF0066"/>
                </a:solidFill>
              </a:rPr>
              <a:t>La teoría de Darwin de la evolución por selección natural está basada en cuatro conceptos centrales:</a:t>
            </a:r>
            <a:r>
              <a:rPr lang="es-CL" altLang="es-CL" sz="2800" dirty="0">
                <a:solidFill>
                  <a:srgbClr val="FF0066"/>
                </a:solidFill>
              </a:rPr>
              <a:t> </a:t>
            </a:r>
          </a:p>
        </p:txBody>
      </p:sp>
      <p:sp>
        <p:nvSpPr>
          <p:cNvPr id="3" name="Rectángulo 2">
            <a:extLst>
              <a:ext uri="{FF2B5EF4-FFF2-40B4-BE49-F238E27FC236}">
                <a16:creationId xmlns:a16="http://schemas.microsoft.com/office/drawing/2014/main" id="{671995C8-6192-4B2A-8C19-D553667240D8}"/>
              </a:ext>
            </a:extLst>
          </p:cNvPr>
          <p:cNvSpPr/>
          <p:nvPr/>
        </p:nvSpPr>
        <p:spPr>
          <a:xfrm>
            <a:off x="539552" y="3717032"/>
            <a:ext cx="8208912" cy="1938992"/>
          </a:xfrm>
          <a:prstGeom prst="rect">
            <a:avLst/>
          </a:prstGeom>
          <a:solidFill>
            <a:srgbClr val="00B0F0"/>
          </a:solidFill>
        </p:spPr>
        <p:txBody>
          <a:bodyPr wrap="square">
            <a:spAutoFit/>
          </a:bodyPr>
          <a:lstStyle/>
          <a:p>
            <a:pPr algn="just"/>
            <a:r>
              <a:rPr lang="es-VE" sz="2400" b="1" dirty="0">
                <a:latin typeface="+mn-lt"/>
              </a:rPr>
              <a:t>Selección natural: </a:t>
            </a:r>
            <a:r>
              <a:rPr lang="es-VE" sz="2400" dirty="0">
                <a:latin typeface="+mn-lt"/>
              </a:rPr>
              <a:t>Los individuos de una población que tienen una característica particular que les da más probabilidades de sobrevivir en un ambiente dado; es decir que están mejor adaptados, serán seleccionados naturalmente sobre aquellos individuos menos adaptados.</a:t>
            </a:r>
            <a:endParaRPr lang="es-CL" sz="2400" dirty="0">
              <a:latin typeface="+mn-lt"/>
            </a:endParaRPr>
          </a:p>
        </p:txBody>
      </p:sp>
    </p:spTree>
    <p:extLst>
      <p:ext uri="{BB962C8B-B14F-4D97-AF65-F5344CB8AC3E}">
        <p14:creationId xmlns:p14="http://schemas.microsoft.com/office/powerpoint/2010/main" val="1513216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958A54-269E-4A92-AD84-894283E1C871}"/>
              </a:ext>
            </a:extLst>
          </p:cNvPr>
          <p:cNvSpPr txBox="1">
            <a:spLocks noChangeArrowheads="1"/>
          </p:cNvSpPr>
          <p:nvPr/>
        </p:nvSpPr>
        <p:spPr bwMode="auto">
          <a:xfrm>
            <a:off x="755576" y="1052736"/>
            <a:ext cx="7920880" cy="2304256"/>
          </a:xfrm>
          <a:prstGeom prst="rect">
            <a:avLst/>
          </a:prstGeom>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eaLnBrk="1" hangingPunct="1">
              <a:buFontTx/>
              <a:buNone/>
              <a:defRPr/>
            </a:pPr>
            <a:r>
              <a:rPr lang="es-VE" altLang="es-CL" sz="2400" dirty="0">
                <a:solidFill>
                  <a:schemeClr val="tx2"/>
                </a:solidFill>
              </a:rPr>
              <a:t>Las observaciones que hizo Darwin de los pinzones en las islas Galápagos fueron claves para ayudarlo a formular la teoría de la evolución. Aunque el cuerpo de estas aves es similar, tienen diferencias significativas en la forma del pico, que refleja la adaptación de cada especie al tipo de alimento.</a:t>
            </a:r>
          </a:p>
        </p:txBody>
      </p:sp>
      <p:sp>
        <p:nvSpPr>
          <p:cNvPr id="5" name="Rectangle 2">
            <a:extLst>
              <a:ext uri="{FF2B5EF4-FFF2-40B4-BE49-F238E27FC236}">
                <a16:creationId xmlns:a16="http://schemas.microsoft.com/office/drawing/2014/main" id="{634B48E3-F08E-49A6-AAF1-2CB05FB3B213}"/>
              </a:ext>
            </a:extLst>
          </p:cNvPr>
          <p:cNvSpPr txBox="1">
            <a:spLocks noChangeArrowheads="1"/>
          </p:cNvSpPr>
          <p:nvPr/>
        </p:nvSpPr>
        <p:spPr bwMode="auto">
          <a:xfrm>
            <a:off x="611560" y="20786"/>
            <a:ext cx="8280920"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eaLnBrk="1" hangingPunct="1"/>
            <a:r>
              <a:rPr lang="es-VE" altLang="es-CL" sz="2800" dirty="0">
                <a:solidFill>
                  <a:srgbClr val="FF0066"/>
                </a:solidFill>
              </a:rPr>
              <a:t>Los pinzones de Darwin y la selección natural </a:t>
            </a:r>
            <a:r>
              <a:rPr lang="es-CL" altLang="es-CL" sz="2800" dirty="0">
                <a:solidFill>
                  <a:srgbClr val="FF0066"/>
                </a:solidFill>
              </a:rPr>
              <a:t> </a:t>
            </a:r>
          </a:p>
        </p:txBody>
      </p:sp>
      <p:sp>
        <p:nvSpPr>
          <p:cNvPr id="3" name="Rectángulo 2">
            <a:extLst>
              <a:ext uri="{FF2B5EF4-FFF2-40B4-BE49-F238E27FC236}">
                <a16:creationId xmlns:a16="http://schemas.microsoft.com/office/drawing/2014/main" id="{671995C8-6192-4B2A-8C19-D553667240D8}"/>
              </a:ext>
            </a:extLst>
          </p:cNvPr>
          <p:cNvSpPr/>
          <p:nvPr/>
        </p:nvSpPr>
        <p:spPr>
          <a:xfrm>
            <a:off x="755576" y="3717032"/>
            <a:ext cx="7920880" cy="1200329"/>
          </a:xfrm>
          <a:prstGeom prst="rect">
            <a:avLst/>
          </a:prstGeom>
          <a:solidFill>
            <a:srgbClr val="FFFF00"/>
          </a:solidFill>
        </p:spPr>
        <p:txBody>
          <a:bodyPr wrap="square">
            <a:spAutoFit/>
          </a:bodyPr>
          <a:lstStyle/>
          <a:p>
            <a:pPr algn="just"/>
            <a:r>
              <a:rPr lang="es-VE" sz="2400" dirty="0">
                <a:latin typeface="+mn-lt"/>
              </a:rPr>
              <a:t>Tales cambios, así como la formación de nuevas especies, son explicados satisfactoriamente por la teoría de Darwin y Wallace.</a:t>
            </a:r>
            <a:endParaRPr lang="es-CL" sz="2400" dirty="0">
              <a:latin typeface="+mn-lt"/>
            </a:endParaRPr>
          </a:p>
        </p:txBody>
      </p:sp>
    </p:spTree>
    <p:extLst>
      <p:ext uri="{BB962C8B-B14F-4D97-AF65-F5344CB8AC3E}">
        <p14:creationId xmlns:p14="http://schemas.microsoft.com/office/powerpoint/2010/main" val="561052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634B48E3-F08E-49A6-AAF1-2CB05FB3B213}"/>
              </a:ext>
            </a:extLst>
          </p:cNvPr>
          <p:cNvSpPr txBox="1">
            <a:spLocks noChangeArrowheads="1"/>
          </p:cNvSpPr>
          <p:nvPr/>
        </p:nvSpPr>
        <p:spPr bwMode="auto">
          <a:xfrm>
            <a:off x="611560" y="20786"/>
            <a:ext cx="8280920"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eaLnBrk="1" hangingPunct="1"/>
            <a:r>
              <a:rPr lang="es-VE" altLang="es-CL" sz="2800" dirty="0">
                <a:solidFill>
                  <a:srgbClr val="FF0066"/>
                </a:solidFill>
              </a:rPr>
              <a:t>El evolucionismo después de Darwin  </a:t>
            </a:r>
            <a:r>
              <a:rPr lang="es-CL" altLang="es-CL" sz="2800" dirty="0">
                <a:solidFill>
                  <a:srgbClr val="FF0066"/>
                </a:solidFill>
              </a:rPr>
              <a:t> </a:t>
            </a:r>
          </a:p>
        </p:txBody>
      </p:sp>
      <p:sp>
        <p:nvSpPr>
          <p:cNvPr id="3" name="Rectángulo 2">
            <a:extLst>
              <a:ext uri="{FF2B5EF4-FFF2-40B4-BE49-F238E27FC236}">
                <a16:creationId xmlns:a16="http://schemas.microsoft.com/office/drawing/2014/main" id="{671995C8-6192-4B2A-8C19-D553667240D8}"/>
              </a:ext>
            </a:extLst>
          </p:cNvPr>
          <p:cNvSpPr/>
          <p:nvPr/>
        </p:nvSpPr>
        <p:spPr>
          <a:xfrm>
            <a:off x="755576" y="908720"/>
            <a:ext cx="7920880" cy="1938992"/>
          </a:xfrm>
          <a:prstGeom prst="rect">
            <a:avLst/>
          </a:prstGeom>
          <a:solidFill>
            <a:srgbClr val="00B0F0"/>
          </a:solidFill>
        </p:spPr>
        <p:txBody>
          <a:bodyPr wrap="square">
            <a:spAutoFit/>
          </a:bodyPr>
          <a:lstStyle/>
          <a:p>
            <a:pPr algn="just"/>
            <a:r>
              <a:rPr lang="es-VE" sz="2400" dirty="0">
                <a:latin typeface="+mn-lt"/>
              </a:rPr>
              <a:t>La teoría de la evolución por selección natural no explica el origen de la variabilidad de una población y tampoco encuentra suficiente evidencia en el registro fósil para sustentar el principio del gradualismo, pero a partir de ella han surgido nuevas teorías.</a:t>
            </a:r>
            <a:endParaRPr lang="es-CL" sz="2400" dirty="0">
              <a:latin typeface="+mn-lt"/>
            </a:endParaRPr>
          </a:p>
        </p:txBody>
      </p:sp>
      <p:sp>
        <p:nvSpPr>
          <p:cNvPr id="4" name="Rectángulo 3">
            <a:extLst>
              <a:ext uri="{FF2B5EF4-FFF2-40B4-BE49-F238E27FC236}">
                <a16:creationId xmlns:a16="http://schemas.microsoft.com/office/drawing/2014/main" id="{C45EA636-F1A9-46B0-813E-D461649E60F3}"/>
              </a:ext>
            </a:extLst>
          </p:cNvPr>
          <p:cNvSpPr/>
          <p:nvPr/>
        </p:nvSpPr>
        <p:spPr>
          <a:xfrm>
            <a:off x="827584" y="3140968"/>
            <a:ext cx="5132752" cy="461665"/>
          </a:xfrm>
          <a:prstGeom prst="rect">
            <a:avLst/>
          </a:prstGeom>
          <a:solidFill>
            <a:srgbClr val="92D050"/>
          </a:solidFill>
        </p:spPr>
        <p:txBody>
          <a:bodyPr wrap="none">
            <a:spAutoFit/>
          </a:bodyPr>
          <a:lstStyle/>
          <a:p>
            <a:r>
              <a:rPr lang="es-VE" sz="2400" b="1" dirty="0"/>
              <a:t>1. Teoría Sintética de la Evolución</a:t>
            </a:r>
            <a:endParaRPr lang="es-CL" sz="2400" b="1" dirty="0"/>
          </a:p>
        </p:txBody>
      </p:sp>
      <p:sp>
        <p:nvSpPr>
          <p:cNvPr id="6" name="Rectángulo 5">
            <a:extLst>
              <a:ext uri="{FF2B5EF4-FFF2-40B4-BE49-F238E27FC236}">
                <a16:creationId xmlns:a16="http://schemas.microsoft.com/office/drawing/2014/main" id="{806E5EA9-2824-45BC-A68E-823B1591200C}"/>
              </a:ext>
            </a:extLst>
          </p:cNvPr>
          <p:cNvSpPr/>
          <p:nvPr/>
        </p:nvSpPr>
        <p:spPr>
          <a:xfrm>
            <a:off x="827584" y="3861048"/>
            <a:ext cx="4906728" cy="461665"/>
          </a:xfrm>
          <a:prstGeom prst="rect">
            <a:avLst/>
          </a:prstGeom>
          <a:solidFill>
            <a:srgbClr val="92D050"/>
          </a:solidFill>
        </p:spPr>
        <p:txBody>
          <a:bodyPr wrap="none">
            <a:spAutoFit/>
          </a:bodyPr>
          <a:lstStyle/>
          <a:p>
            <a:r>
              <a:rPr lang="es-VE" sz="2400" b="1" dirty="0"/>
              <a:t>2. Teoría del equilibrio puntuado</a:t>
            </a:r>
            <a:endParaRPr lang="es-CL" sz="2400" b="1" dirty="0"/>
          </a:p>
        </p:txBody>
      </p:sp>
    </p:spTree>
    <p:extLst>
      <p:ext uri="{BB962C8B-B14F-4D97-AF65-F5344CB8AC3E}">
        <p14:creationId xmlns:p14="http://schemas.microsoft.com/office/powerpoint/2010/main" val="2734245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634B48E3-F08E-49A6-AAF1-2CB05FB3B213}"/>
              </a:ext>
            </a:extLst>
          </p:cNvPr>
          <p:cNvSpPr txBox="1">
            <a:spLocks noChangeArrowheads="1"/>
          </p:cNvSpPr>
          <p:nvPr/>
        </p:nvSpPr>
        <p:spPr bwMode="auto">
          <a:xfrm>
            <a:off x="611560" y="20786"/>
            <a:ext cx="8280920"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eaLnBrk="1" hangingPunct="1"/>
            <a:r>
              <a:rPr lang="es-VE" altLang="es-CL" sz="2800" dirty="0">
                <a:solidFill>
                  <a:srgbClr val="FF0066"/>
                </a:solidFill>
              </a:rPr>
              <a:t>El evolucionismo después de Darwin  </a:t>
            </a:r>
            <a:r>
              <a:rPr lang="es-CL" altLang="es-CL" sz="2800" dirty="0">
                <a:solidFill>
                  <a:srgbClr val="FF0066"/>
                </a:solidFill>
              </a:rPr>
              <a:t> </a:t>
            </a:r>
          </a:p>
        </p:txBody>
      </p:sp>
      <p:sp>
        <p:nvSpPr>
          <p:cNvPr id="3" name="Rectángulo 2">
            <a:extLst>
              <a:ext uri="{FF2B5EF4-FFF2-40B4-BE49-F238E27FC236}">
                <a16:creationId xmlns:a16="http://schemas.microsoft.com/office/drawing/2014/main" id="{671995C8-6192-4B2A-8C19-D553667240D8}"/>
              </a:ext>
            </a:extLst>
          </p:cNvPr>
          <p:cNvSpPr/>
          <p:nvPr/>
        </p:nvSpPr>
        <p:spPr>
          <a:xfrm>
            <a:off x="827584" y="1628800"/>
            <a:ext cx="7920880" cy="3785652"/>
          </a:xfrm>
          <a:prstGeom prst="rect">
            <a:avLst/>
          </a:prstGeom>
          <a:solidFill>
            <a:srgbClr val="00B0F0"/>
          </a:solidFill>
        </p:spPr>
        <p:txBody>
          <a:bodyPr wrap="square">
            <a:spAutoFit/>
          </a:bodyPr>
          <a:lstStyle/>
          <a:p>
            <a:pPr algn="just"/>
            <a:r>
              <a:rPr lang="es-VE" sz="2400" dirty="0">
                <a:latin typeface="+mn-lt"/>
              </a:rPr>
              <a:t>Con el surgimiento de  la genética se aclaro el concepto de gen y los mecanismos de la herencia,  se entendió que las mutaciones y la recombinación genética (</a:t>
            </a:r>
            <a:r>
              <a:rPr lang="es-VE" sz="2400" dirty="0" err="1">
                <a:latin typeface="+mn-lt"/>
              </a:rPr>
              <a:t>crossingover</a:t>
            </a:r>
            <a:r>
              <a:rPr lang="es-VE" sz="2400" dirty="0">
                <a:latin typeface="+mn-lt"/>
              </a:rPr>
              <a:t>). son las principales fuentes de variabilidad de los organismos. Otras ideas de la teoría sintética de la evolución son:</a:t>
            </a:r>
          </a:p>
          <a:p>
            <a:pPr algn="just"/>
            <a:r>
              <a:rPr lang="es-VE" sz="2400" dirty="0">
                <a:latin typeface="+mn-lt"/>
              </a:rPr>
              <a:t>• Evoluciona la población, no los individuos.</a:t>
            </a:r>
          </a:p>
          <a:p>
            <a:pPr algn="just"/>
            <a:r>
              <a:rPr lang="es-VE" sz="2400" dirty="0">
                <a:latin typeface="+mn-lt"/>
              </a:rPr>
              <a:t>• La selección natural conduce a cambios graduales en el conjunto de genes de una población.</a:t>
            </a:r>
          </a:p>
          <a:p>
            <a:pPr algn="just"/>
            <a:r>
              <a:rPr lang="es-VE" sz="2400" dirty="0">
                <a:latin typeface="+mn-lt"/>
              </a:rPr>
              <a:t>• El ritmo de formación de nuevas especies es lento.</a:t>
            </a:r>
            <a:endParaRPr lang="es-CL" sz="2400" dirty="0">
              <a:latin typeface="+mn-lt"/>
            </a:endParaRPr>
          </a:p>
        </p:txBody>
      </p:sp>
      <p:sp>
        <p:nvSpPr>
          <p:cNvPr id="4" name="Rectángulo 3">
            <a:extLst>
              <a:ext uri="{FF2B5EF4-FFF2-40B4-BE49-F238E27FC236}">
                <a16:creationId xmlns:a16="http://schemas.microsoft.com/office/drawing/2014/main" id="{C45EA636-F1A9-46B0-813E-D461649E60F3}"/>
              </a:ext>
            </a:extLst>
          </p:cNvPr>
          <p:cNvSpPr/>
          <p:nvPr/>
        </p:nvSpPr>
        <p:spPr>
          <a:xfrm>
            <a:off x="683568" y="908720"/>
            <a:ext cx="5132752" cy="461665"/>
          </a:xfrm>
          <a:prstGeom prst="rect">
            <a:avLst/>
          </a:prstGeom>
          <a:solidFill>
            <a:srgbClr val="92D050"/>
          </a:solidFill>
        </p:spPr>
        <p:txBody>
          <a:bodyPr wrap="none">
            <a:spAutoFit/>
          </a:bodyPr>
          <a:lstStyle/>
          <a:p>
            <a:r>
              <a:rPr lang="es-VE" sz="2400" b="1" dirty="0"/>
              <a:t>1. Teoría Sintética de la Evolución</a:t>
            </a:r>
            <a:endParaRPr lang="es-CL" sz="2400" b="1" dirty="0"/>
          </a:p>
        </p:txBody>
      </p:sp>
    </p:spTree>
    <p:extLst>
      <p:ext uri="{BB962C8B-B14F-4D97-AF65-F5344CB8AC3E}">
        <p14:creationId xmlns:p14="http://schemas.microsoft.com/office/powerpoint/2010/main" val="295928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634B48E3-F08E-49A6-AAF1-2CB05FB3B213}"/>
              </a:ext>
            </a:extLst>
          </p:cNvPr>
          <p:cNvSpPr txBox="1">
            <a:spLocks noChangeArrowheads="1"/>
          </p:cNvSpPr>
          <p:nvPr/>
        </p:nvSpPr>
        <p:spPr bwMode="auto">
          <a:xfrm>
            <a:off x="611560" y="20786"/>
            <a:ext cx="8280920"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eaLnBrk="1" hangingPunct="1"/>
            <a:r>
              <a:rPr lang="es-VE" altLang="es-CL" sz="2800" dirty="0">
                <a:solidFill>
                  <a:srgbClr val="FF0066"/>
                </a:solidFill>
              </a:rPr>
              <a:t>El evolucionismo después de Darwin  </a:t>
            </a:r>
            <a:r>
              <a:rPr lang="es-CL" altLang="es-CL" sz="2800" dirty="0">
                <a:solidFill>
                  <a:srgbClr val="FF0066"/>
                </a:solidFill>
              </a:rPr>
              <a:t> </a:t>
            </a:r>
          </a:p>
        </p:txBody>
      </p:sp>
      <p:sp>
        <p:nvSpPr>
          <p:cNvPr id="3" name="Rectángulo 2">
            <a:extLst>
              <a:ext uri="{FF2B5EF4-FFF2-40B4-BE49-F238E27FC236}">
                <a16:creationId xmlns:a16="http://schemas.microsoft.com/office/drawing/2014/main" id="{671995C8-6192-4B2A-8C19-D553667240D8}"/>
              </a:ext>
            </a:extLst>
          </p:cNvPr>
          <p:cNvSpPr/>
          <p:nvPr/>
        </p:nvSpPr>
        <p:spPr>
          <a:xfrm>
            <a:off x="827584" y="1628800"/>
            <a:ext cx="7920880" cy="1569660"/>
          </a:xfrm>
          <a:prstGeom prst="rect">
            <a:avLst/>
          </a:prstGeom>
          <a:solidFill>
            <a:srgbClr val="00B0F0"/>
          </a:solidFill>
        </p:spPr>
        <p:txBody>
          <a:bodyPr wrap="square">
            <a:spAutoFit/>
          </a:bodyPr>
          <a:lstStyle/>
          <a:p>
            <a:pPr algn="just"/>
            <a:r>
              <a:rPr lang="es-VE" sz="2400" dirty="0">
                <a:latin typeface="+mn-lt"/>
              </a:rPr>
              <a:t>En el registro fósil predominan casos en los que en poco tiempo geológico aparece una gran cantidad de especies nuevas, que se mantienen prácticamente sin cambios durante mucho tiempo.</a:t>
            </a:r>
            <a:endParaRPr lang="es-CL" sz="2400" dirty="0">
              <a:latin typeface="+mn-lt"/>
            </a:endParaRPr>
          </a:p>
        </p:txBody>
      </p:sp>
      <p:sp>
        <p:nvSpPr>
          <p:cNvPr id="4" name="Rectángulo 3">
            <a:extLst>
              <a:ext uri="{FF2B5EF4-FFF2-40B4-BE49-F238E27FC236}">
                <a16:creationId xmlns:a16="http://schemas.microsoft.com/office/drawing/2014/main" id="{C45EA636-F1A9-46B0-813E-D461649E60F3}"/>
              </a:ext>
            </a:extLst>
          </p:cNvPr>
          <p:cNvSpPr/>
          <p:nvPr/>
        </p:nvSpPr>
        <p:spPr>
          <a:xfrm>
            <a:off x="683568" y="908720"/>
            <a:ext cx="4906728" cy="461665"/>
          </a:xfrm>
          <a:prstGeom prst="rect">
            <a:avLst/>
          </a:prstGeom>
          <a:solidFill>
            <a:srgbClr val="92D050"/>
          </a:solidFill>
        </p:spPr>
        <p:txBody>
          <a:bodyPr wrap="none">
            <a:spAutoFit/>
          </a:bodyPr>
          <a:lstStyle/>
          <a:p>
            <a:r>
              <a:rPr lang="es-VE" sz="2400" b="1" dirty="0"/>
              <a:t>2. Teoría del equilibrio puntuado</a:t>
            </a:r>
            <a:endParaRPr lang="es-CL" sz="2400" b="1" dirty="0"/>
          </a:p>
        </p:txBody>
      </p:sp>
      <p:sp>
        <p:nvSpPr>
          <p:cNvPr id="6" name="Rectángulo 5">
            <a:extLst>
              <a:ext uri="{FF2B5EF4-FFF2-40B4-BE49-F238E27FC236}">
                <a16:creationId xmlns:a16="http://schemas.microsoft.com/office/drawing/2014/main" id="{1545D8D0-EAE7-4C9C-8607-7738F7010D0B}"/>
              </a:ext>
            </a:extLst>
          </p:cNvPr>
          <p:cNvSpPr/>
          <p:nvPr/>
        </p:nvSpPr>
        <p:spPr>
          <a:xfrm>
            <a:off x="827584" y="3501008"/>
            <a:ext cx="7920880" cy="1938992"/>
          </a:xfrm>
          <a:prstGeom prst="rect">
            <a:avLst/>
          </a:prstGeom>
          <a:solidFill>
            <a:srgbClr val="00B0F0"/>
          </a:solidFill>
        </p:spPr>
        <p:txBody>
          <a:bodyPr wrap="square">
            <a:spAutoFit/>
          </a:bodyPr>
          <a:lstStyle/>
          <a:p>
            <a:pPr algn="just"/>
            <a:r>
              <a:rPr lang="es-VE" sz="2400" dirty="0">
                <a:latin typeface="+mn-lt"/>
              </a:rPr>
              <a:t>Los paleontólogos </a:t>
            </a:r>
            <a:r>
              <a:rPr lang="es-VE" sz="2400" dirty="0" err="1">
                <a:latin typeface="+mn-lt"/>
              </a:rPr>
              <a:t>Niles</a:t>
            </a:r>
            <a:r>
              <a:rPr lang="es-VE" sz="2400" dirty="0">
                <a:latin typeface="+mn-lt"/>
              </a:rPr>
              <a:t> </a:t>
            </a:r>
            <a:r>
              <a:rPr lang="es-VE" sz="2400" dirty="0" err="1">
                <a:latin typeface="+mn-lt"/>
              </a:rPr>
              <a:t>Eldredge</a:t>
            </a:r>
            <a:r>
              <a:rPr lang="es-VE" sz="2400" dirty="0">
                <a:latin typeface="+mn-lt"/>
              </a:rPr>
              <a:t> y Stephen J. Gould observaron esta situación y propusieron que el ritmo de los cambios evolutivos que llevan a la formación de nuevas especies no es constante y que este fenómeno puede suceder bruscamente.</a:t>
            </a:r>
            <a:endParaRPr lang="es-CL" sz="2400" dirty="0">
              <a:latin typeface="+mn-lt"/>
            </a:endParaRPr>
          </a:p>
        </p:txBody>
      </p:sp>
    </p:spTree>
    <p:extLst>
      <p:ext uri="{BB962C8B-B14F-4D97-AF65-F5344CB8AC3E}">
        <p14:creationId xmlns:p14="http://schemas.microsoft.com/office/powerpoint/2010/main" val="2442203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A094C2-791C-4CEE-BFA9-D80E07A377CF}"/>
              </a:ext>
            </a:extLst>
          </p:cNvPr>
          <p:cNvSpPr>
            <a:spLocks noGrp="1"/>
          </p:cNvSpPr>
          <p:nvPr>
            <p:ph type="title"/>
          </p:nvPr>
        </p:nvSpPr>
        <p:spPr/>
        <p:txBody>
          <a:bodyPr/>
          <a:lstStyle/>
          <a:p>
            <a:r>
              <a:rPr lang="es-CL" dirty="0"/>
              <a:t>Actividad </a:t>
            </a:r>
          </a:p>
        </p:txBody>
      </p:sp>
      <p:sp>
        <p:nvSpPr>
          <p:cNvPr id="3" name="Marcador de contenido 2">
            <a:extLst>
              <a:ext uri="{FF2B5EF4-FFF2-40B4-BE49-F238E27FC236}">
                <a16:creationId xmlns:a16="http://schemas.microsoft.com/office/drawing/2014/main" id="{A369E721-A267-45B2-8BA1-D2DC74119D8D}"/>
              </a:ext>
            </a:extLst>
          </p:cNvPr>
          <p:cNvSpPr>
            <a:spLocks noGrp="1"/>
          </p:cNvSpPr>
          <p:nvPr>
            <p:ph idx="1"/>
          </p:nvPr>
        </p:nvSpPr>
        <p:spPr>
          <a:xfrm>
            <a:off x="457200" y="1600201"/>
            <a:ext cx="8229600" cy="3268960"/>
          </a:xfrm>
          <a:solidFill>
            <a:srgbClr val="FFFF00"/>
          </a:solidFill>
        </p:spPr>
        <p:txBody>
          <a:bodyPr/>
          <a:lstStyle/>
          <a:p>
            <a:r>
              <a:rPr lang="es-CL" dirty="0"/>
              <a:t>Describe cual de las teorías evolutivas trabajadas en este material te parece más acertada y por qué. </a:t>
            </a:r>
          </a:p>
          <a:p>
            <a:r>
              <a:rPr lang="es-CL" dirty="0"/>
              <a:t>Explica que piensas del avance de las teorías evolutivas y como eso pudo afectar a la ciencia y la cultura humana. </a:t>
            </a:r>
          </a:p>
        </p:txBody>
      </p:sp>
    </p:spTree>
    <p:extLst>
      <p:ext uri="{BB962C8B-B14F-4D97-AF65-F5344CB8AC3E}">
        <p14:creationId xmlns:p14="http://schemas.microsoft.com/office/powerpoint/2010/main" val="3038800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078DE30-FBDF-4A75-8460-ED2918F951C8}"/>
              </a:ext>
            </a:extLst>
          </p:cNvPr>
          <p:cNvSpPr>
            <a:spLocks noGrp="1" noChangeArrowheads="1"/>
          </p:cNvSpPr>
          <p:nvPr>
            <p:ph type="title"/>
          </p:nvPr>
        </p:nvSpPr>
        <p:spPr>
          <a:xfrm>
            <a:off x="395288" y="620713"/>
            <a:ext cx="8229600" cy="1143000"/>
          </a:xfrm>
        </p:spPr>
        <p:txBody>
          <a:bodyPr/>
          <a:lstStyle/>
          <a:p>
            <a:pPr algn="just" eaLnBrk="1" hangingPunct="1">
              <a:defRPr/>
            </a:pPr>
            <a:r>
              <a:rPr lang="es-CL" altLang="es-CL" sz="2800" dirty="0">
                <a:solidFill>
                  <a:srgbClr val="FF0066"/>
                </a:solidFill>
                <a:latin typeface="+mn-lt"/>
              </a:rPr>
              <a:t>Objetivo: </a:t>
            </a:r>
            <a:r>
              <a:rPr lang="es-VE" altLang="es-CL" sz="2800" dirty="0">
                <a:solidFill>
                  <a:srgbClr val="FF0066"/>
                </a:solidFill>
                <a:latin typeface="+mn-lt"/>
              </a:rPr>
              <a:t>Reconocer los aportes de científicos como Darwin y Wallace a las teorías evolutivas  </a:t>
            </a:r>
            <a:endParaRPr lang="es-CL" altLang="es-CL" sz="2800" dirty="0">
              <a:latin typeface="+mn-lt"/>
            </a:endParaRPr>
          </a:p>
        </p:txBody>
      </p:sp>
      <p:sp>
        <p:nvSpPr>
          <p:cNvPr id="3" name="Rectángulo 2">
            <a:extLst>
              <a:ext uri="{FF2B5EF4-FFF2-40B4-BE49-F238E27FC236}">
                <a16:creationId xmlns:a16="http://schemas.microsoft.com/office/drawing/2014/main" id="{D5B178A4-7B13-4216-9CF2-E01D3028E6AD}"/>
              </a:ext>
            </a:extLst>
          </p:cNvPr>
          <p:cNvSpPr/>
          <p:nvPr/>
        </p:nvSpPr>
        <p:spPr>
          <a:xfrm>
            <a:off x="683568" y="3365992"/>
            <a:ext cx="7776864" cy="156966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eaLnBrk="1" hangingPunct="1">
              <a:defRPr/>
            </a:pPr>
            <a:r>
              <a:rPr lang="es-VE" sz="2400" dirty="0">
                <a:solidFill>
                  <a:srgbClr val="C00000"/>
                </a:solidFill>
                <a:ea typeface="+mj-ea"/>
                <a:cs typeface="+mj-cs"/>
              </a:rPr>
              <a:t>¿Quién fue Charles Darwin?</a:t>
            </a:r>
          </a:p>
          <a:p>
            <a:pPr algn="just" eaLnBrk="1" hangingPunct="1">
              <a:defRPr/>
            </a:pPr>
            <a:r>
              <a:rPr lang="es-VE" sz="2400" dirty="0">
                <a:solidFill>
                  <a:srgbClr val="C00000"/>
                </a:solidFill>
                <a:ea typeface="+mj-ea"/>
                <a:cs typeface="+mj-cs"/>
              </a:rPr>
              <a:t>¿Crees que las posibles perdidas de extremidades que puede sufrir un padre por accidentes pueden ser heredadas a sus hijos?. Explica tu respuesta.</a:t>
            </a:r>
            <a:endParaRPr lang="es-CL" sz="1600" dirty="0">
              <a:solidFill>
                <a:srgbClr val="C00000"/>
              </a:solidFill>
            </a:endParaRPr>
          </a:p>
        </p:txBody>
      </p:sp>
      <p:sp>
        <p:nvSpPr>
          <p:cNvPr id="5" name="CuadroTexto 4">
            <a:extLst>
              <a:ext uri="{FF2B5EF4-FFF2-40B4-BE49-F238E27FC236}">
                <a16:creationId xmlns:a16="http://schemas.microsoft.com/office/drawing/2014/main" id="{B6552B42-5BC4-4698-B65C-009B20684E0F}"/>
              </a:ext>
            </a:extLst>
          </p:cNvPr>
          <p:cNvSpPr txBox="1"/>
          <p:nvPr/>
        </p:nvSpPr>
        <p:spPr>
          <a:xfrm>
            <a:off x="1475656" y="2060848"/>
            <a:ext cx="6192688" cy="523220"/>
          </a:xfrm>
          <a:prstGeom prst="rect">
            <a:avLst/>
          </a:prstGeom>
          <a:noFill/>
        </p:spPr>
        <p:txBody>
          <a:bodyPr wrap="square" rtlCol="0">
            <a:spAutoFit/>
          </a:bodyPr>
          <a:lstStyle/>
          <a:p>
            <a:r>
              <a:rPr lang="es-CL" sz="2800" dirty="0"/>
              <a:t>Responde las siguientes preguntas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D5B178A4-7B13-4216-9CF2-E01D3028E6AD}"/>
              </a:ext>
            </a:extLst>
          </p:cNvPr>
          <p:cNvSpPr/>
          <p:nvPr/>
        </p:nvSpPr>
        <p:spPr>
          <a:xfrm>
            <a:off x="1126000" y="3481754"/>
            <a:ext cx="6300700" cy="230832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eaLnBrk="1" hangingPunct="1">
              <a:defRPr/>
            </a:pPr>
            <a:r>
              <a:rPr lang="es-VE" sz="2400" dirty="0">
                <a:solidFill>
                  <a:srgbClr val="C00000"/>
                </a:solidFill>
                <a:ea typeface="+mj-ea"/>
                <a:cs typeface="+mj-cs"/>
              </a:rPr>
              <a:t>El 1 de julio de 1858, la Sociedad Linneana de Londres escuchó la lectura de una teoría de evolución de las especies por medio de la selección natural cuyos autores eran Charles Darwin y Alfred Russel Wallace. Había nacido la biología moderna.</a:t>
            </a:r>
            <a:endParaRPr lang="es-CL" sz="1600" dirty="0">
              <a:solidFill>
                <a:srgbClr val="C00000"/>
              </a:solidFill>
            </a:endParaRPr>
          </a:p>
        </p:txBody>
      </p:sp>
      <p:sp>
        <p:nvSpPr>
          <p:cNvPr id="5" name="CuadroTexto 4">
            <a:extLst>
              <a:ext uri="{FF2B5EF4-FFF2-40B4-BE49-F238E27FC236}">
                <a16:creationId xmlns:a16="http://schemas.microsoft.com/office/drawing/2014/main" id="{B6552B42-5BC4-4698-B65C-009B20684E0F}"/>
              </a:ext>
            </a:extLst>
          </p:cNvPr>
          <p:cNvSpPr txBox="1"/>
          <p:nvPr/>
        </p:nvSpPr>
        <p:spPr>
          <a:xfrm>
            <a:off x="3923928" y="2145468"/>
            <a:ext cx="2664296" cy="523220"/>
          </a:xfrm>
          <a:prstGeom prst="rect">
            <a:avLst/>
          </a:prstGeom>
          <a:noFill/>
        </p:spPr>
        <p:txBody>
          <a:bodyPr wrap="square" rtlCol="0">
            <a:spAutoFit/>
          </a:bodyPr>
          <a:lstStyle/>
          <a:p>
            <a:r>
              <a:rPr lang="es-CL" sz="2800" dirty="0"/>
              <a:t>Charles Darwin</a:t>
            </a:r>
          </a:p>
        </p:txBody>
      </p:sp>
      <p:pic>
        <p:nvPicPr>
          <p:cNvPr id="6" name="Imagen 5">
            <a:extLst>
              <a:ext uri="{FF2B5EF4-FFF2-40B4-BE49-F238E27FC236}">
                <a16:creationId xmlns:a16="http://schemas.microsoft.com/office/drawing/2014/main" id="{053AEF2E-C6FB-4A4C-87CB-0FA01A31C879}"/>
              </a:ext>
            </a:extLst>
          </p:cNvPr>
          <p:cNvPicPr>
            <a:picLocks noChangeAspect="1"/>
          </p:cNvPicPr>
          <p:nvPr/>
        </p:nvPicPr>
        <p:blipFill>
          <a:blip r:embed="rId2"/>
          <a:stretch>
            <a:fillRect/>
          </a:stretch>
        </p:blipFill>
        <p:spPr>
          <a:xfrm>
            <a:off x="6783763" y="1417638"/>
            <a:ext cx="1285875" cy="1771650"/>
          </a:xfrm>
          <a:prstGeom prst="rect">
            <a:avLst/>
          </a:prstGeom>
        </p:spPr>
      </p:pic>
      <p:sp>
        <p:nvSpPr>
          <p:cNvPr id="2" name="Título 1">
            <a:extLst>
              <a:ext uri="{FF2B5EF4-FFF2-40B4-BE49-F238E27FC236}">
                <a16:creationId xmlns:a16="http://schemas.microsoft.com/office/drawing/2014/main" id="{C14BE89A-15EA-46CD-BF1D-14C23C926084}"/>
              </a:ext>
            </a:extLst>
          </p:cNvPr>
          <p:cNvSpPr>
            <a:spLocks noGrp="1"/>
          </p:cNvSpPr>
          <p:nvPr>
            <p:ph type="title"/>
          </p:nvPr>
        </p:nvSpPr>
        <p:spPr/>
        <p:txBody>
          <a:bodyPr/>
          <a:lstStyle/>
          <a:p>
            <a:r>
              <a:rPr lang="es-CL" dirty="0"/>
              <a:t>Teorías evolutivas </a:t>
            </a:r>
          </a:p>
        </p:txBody>
      </p:sp>
    </p:spTree>
    <p:extLst>
      <p:ext uri="{BB962C8B-B14F-4D97-AF65-F5344CB8AC3E}">
        <p14:creationId xmlns:p14="http://schemas.microsoft.com/office/powerpoint/2010/main" val="251533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290EE173-0E9D-43FD-B607-726DACDF9069}"/>
              </a:ext>
            </a:extLst>
          </p:cNvPr>
          <p:cNvSpPr>
            <a:spLocks noGrp="1" noChangeArrowheads="1"/>
          </p:cNvSpPr>
          <p:nvPr>
            <p:ph type="body" idx="1"/>
          </p:nvPr>
        </p:nvSpPr>
        <p:spPr>
          <a:xfrm>
            <a:off x="683568" y="1484784"/>
            <a:ext cx="4968552" cy="3384376"/>
          </a:xfrm>
        </p:spPr>
        <p:style>
          <a:lnRef idx="1">
            <a:schemeClr val="accent2"/>
          </a:lnRef>
          <a:fillRef idx="2">
            <a:schemeClr val="accent2"/>
          </a:fillRef>
          <a:effectRef idx="1">
            <a:schemeClr val="accent2"/>
          </a:effectRef>
          <a:fontRef idx="minor">
            <a:schemeClr val="dk1"/>
          </a:fontRef>
        </p:style>
        <p:txBody>
          <a:bodyPr/>
          <a:lstStyle/>
          <a:p>
            <a:pPr marL="0" indent="0" algn="just" eaLnBrk="1" hangingPunct="1">
              <a:buFontTx/>
              <a:buNone/>
              <a:defRPr/>
            </a:pPr>
            <a:r>
              <a:rPr lang="es-VE" altLang="es-CL" sz="2400" dirty="0">
                <a:solidFill>
                  <a:schemeClr val="tx2"/>
                </a:solidFill>
              </a:rPr>
              <a:t>La primera </a:t>
            </a:r>
            <a:r>
              <a:rPr lang="es-VE" altLang="es-CL" sz="2400" dirty="0" err="1">
                <a:solidFill>
                  <a:schemeClr val="tx2"/>
                </a:solidFill>
              </a:rPr>
              <a:t>hipótesis</a:t>
            </a:r>
            <a:r>
              <a:rPr lang="es-VE" altLang="es-CL" sz="2400" dirty="0">
                <a:solidFill>
                  <a:schemeClr val="tx2"/>
                </a:solidFill>
              </a:rPr>
              <a:t> completa de la evolución fue la del naturalista francés Jean </a:t>
            </a:r>
            <a:r>
              <a:rPr lang="es-VE" altLang="es-CL" sz="2400" dirty="0" err="1">
                <a:solidFill>
                  <a:schemeClr val="tx2"/>
                </a:solidFill>
              </a:rPr>
              <a:t>Baptiste</a:t>
            </a:r>
            <a:r>
              <a:rPr lang="es-VE" altLang="es-CL" sz="2400" dirty="0">
                <a:solidFill>
                  <a:schemeClr val="tx2"/>
                </a:solidFill>
              </a:rPr>
              <a:t> de Lamarck, publicada en 1809 en su libro Filosofía Zoológica. Fue el primer naturalista moderno que descartó el concepto de las especies fijas La hipótesis de Lamarck comprende tres ideas principales:</a:t>
            </a:r>
          </a:p>
        </p:txBody>
      </p:sp>
      <p:sp>
        <p:nvSpPr>
          <p:cNvPr id="5" name="Rectangle 2">
            <a:extLst>
              <a:ext uri="{FF2B5EF4-FFF2-40B4-BE49-F238E27FC236}">
                <a16:creationId xmlns:a16="http://schemas.microsoft.com/office/drawing/2014/main" id="{0C544DF6-B0B7-4BD3-9C47-5AFFAF3920C5}"/>
              </a:ext>
            </a:extLst>
          </p:cNvPr>
          <p:cNvSpPr>
            <a:spLocks noGrp="1" noChangeArrowheads="1"/>
          </p:cNvSpPr>
          <p:nvPr>
            <p:ph type="title"/>
          </p:nvPr>
        </p:nvSpPr>
        <p:spPr>
          <a:xfrm>
            <a:off x="683568" y="332656"/>
            <a:ext cx="8075612" cy="936104"/>
          </a:xfrm>
        </p:spPr>
        <p:txBody>
          <a:bodyPr/>
          <a:lstStyle/>
          <a:p>
            <a:pPr eaLnBrk="1" hangingPunct="1"/>
            <a:r>
              <a:rPr lang="es-VE" altLang="es-CL" sz="4000" dirty="0">
                <a:solidFill>
                  <a:srgbClr val="FF0066"/>
                </a:solidFill>
              </a:rPr>
              <a:t>Teoría Evolutiva de Lamarck</a:t>
            </a:r>
            <a:endParaRPr lang="es-CL" altLang="es-CL" sz="4000" dirty="0">
              <a:solidFill>
                <a:srgbClr val="FF0066"/>
              </a:solidFill>
            </a:endParaRPr>
          </a:p>
        </p:txBody>
      </p:sp>
      <p:pic>
        <p:nvPicPr>
          <p:cNvPr id="2" name="Imagen 1">
            <a:extLst>
              <a:ext uri="{FF2B5EF4-FFF2-40B4-BE49-F238E27FC236}">
                <a16:creationId xmlns:a16="http://schemas.microsoft.com/office/drawing/2014/main" id="{EE002068-4B64-440F-A29D-3505CEC92F8D}"/>
              </a:ext>
            </a:extLst>
          </p:cNvPr>
          <p:cNvPicPr>
            <a:picLocks noChangeAspect="1"/>
          </p:cNvPicPr>
          <p:nvPr/>
        </p:nvPicPr>
        <p:blipFill>
          <a:blip r:embed="rId2"/>
          <a:stretch>
            <a:fillRect/>
          </a:stretch>
        </p:blipFill>
        <p:spPr>
          <a:xfrm>
            <a:off x="6228184" y="1772816"/>
            <a:ext cx="2018771" cy="227570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290EE173-0E9D-43FD-B607-726DACDF9069}"/>
              </a:ext>
            </a:extLst>
          </p:cNvPr>
          <p:cNvSpPr>
            <a:spLocks noGrp="1" noChangeArrowheads="1"/>
          </p:cNvSpPr>
          <p:nvPr>
            <p:ph type="body" idx="1"/>
          </p:nvPr>
        </p:nvSpPr>
        <p:spPr>
          <a:xfrm>
            <a:off x="467544" y="1196752"/>
            <a:ext cx="8064896" cy="4248472"/>
          </a:xfrm>
        </p:spPr>
        <p:style>
          <a:lnRef idx="1">
            <a:schemeClr val="accent2"/>
          </a:lnRef>
          <a:fillRef idx="2">
            <a:schemeClr val="accent2"/>
          </a:fillRef>
          <a:effectRef idx="1">
            <a:schemeClr val="accent2"/>
          </a:effectRef>
          <a:fontRef idx="minor">
            <a:schemeClr val="dk1"/>
          </a:fontRef>
        </p:style>
        <p:txBody>
          <a:bodyPr/>
          <a:lstStyle/>
          <a:p>
            <a:pPr marL="0" indent="0" algn="just" eaLnBrk="1" hangingPunct="1">
              <a:buFontTx/>
              <a:buNone/>
              <a:defRPr/>
            </a:pPr>
            <a:r>
              <a:rPr lang="es-VE" altLang="es-CL" sz="2400" b="1" dirty="0">
                <a:solidFill>
                  <a:schemeClr val="tx2"/>
                </a:solidFill>
              </a:rPr>
              <a:t>• Primera: </a:t>
            </a:r>
            <a:r>
              <a:rPr lang="es-VE" altLang="es-CL" sz="2400" dirty="0">
                <a:solidFill>
                  <a:schemeClr val="tx2"/>
                </a:solidFill>
              </a:rPr>
              <a:t>pensó que los organismos constantemente luchan para mejorarse y estar más avanzados.</a:t>
            </a:r>
          </a:p>
          <a:p>
            <a:pPr marL="0" indent="0" algn="just" eaLnBrk="1" hangingPunct="1">
              <a:buFontTx/>
              <a:buNone/>
              <a:defRPr/>
            </a:pPr>
            <a:r>
              <a:rPr lang="es-VE" altLang="es-CL" sz="2400" dirty="0">
                <a:solidFill>
                  <a:schemeClr val="tx2"/>
                </a:solidFill>
              </a:rPr>
              <a:t>• </a:t>
            </a:r>
            <a:r>
              <a:rPr lang="es-VE" altLang="es-CL" sz="2400" b="1" dirty="0">
                <a:solidFill>
                  <a:schemeClr val="tx2"/>
                </a:solidFill>
              </a:rPr>
              <a:t>Segunda: </a:t>
            </a:r>
            <a:r>
              <a:rPr lang="es-VE" altLang="es-CL" sz="2400" dirty="0">
                <a:solidFill>
                  <a:schemeClr val="tx2"/>
                </a:solidFill>
              </a:rPr>
              <a:t>el esfuerzo de mejorar causa el desarrollo de las estructuras del cuerpo que más se usan, mientras que las estructuras que no se usan se degradan. Esta segunda idea fue llamada el principio del uso y desuso.</a:t>
            </a:r>
          </a:p>
          <a:p>
            <a:pPr marL="0" indent="0" algn="just" eaLnBrk="1" hangingPunct="1">
              <a:buFontTx/>
              <a:buNone/>
              <a:defRPr/>
            </a:pPr>
            <a:r>
              <a:rPr lang="es-VE" altLang="es-CL" sz="2400" dirty="0">
                <a:solidFill>
                  <a:schemeClr val="tx2"/>
                </a:solidFill>
              </a:rPr>
              <a:t>• </a:t>
            </a:r>
            <a:r>
              <a:rPr lang="es-VE" altLang="es-CL" sz="2400" b="1" dirty="0">
                <a:solidFill>
                  <a:schemeClr val="tx2"/>
                </a:solidFill>
              </a:rPr>
              <a:t>Tercera: </a:t>
            </a:r>
            <a:r>
              <a:rPr lang="es-VE" altLang="es-CL" sz="2400" dirty="0">
                <a:solidFill>
                  <a:schemeClr val="tx2"/>
                </a:solidFill>
              </a:rPr>
              <a:t>una vez que una estructura está modificada por el uso y desuso, la modificación es heredable a la descendencia. Esta idea se conoce como el principio de la herencia de los caracteres adquiridos y es la base de la </a:t>
            </a:r>
            <a:r>
              <a:rPr lang="es-VE" altLang="es-CL" sz="2400" dirty="0" err="1">
                <a:solidFill>
                  <a:schemeClr val="tx2"/>
                </a:solidFill>
              </a:rPr>
              <a:t>hipótesis</a:t>
            </a:r>
            <a:r>
              <a:rPr lang="es-VE" altLang="es-CL" sz="2400" dirty="0">
                <a:solidFill>
                  <a:schemeClr val="tx2"/>
                </a:solidFill>
              </a:rPr>
              <a:t> de Lamarck.</a:t>
            </a:r>
          </a:p>
        </p:txBody>
      </p:sp>
      <p:sp>
        <p:nvSpPr>
          <p:cNvPr id="5" name="Rectangle 2">
            <a:extLst>
              <a:ext uri="{FF2B5EF4-FFF2-40B4-BE49-F238E27FC236}">
                <a16:creationId xmlns:a16="http://schemas.microsoft.com/office/drawing/2014/main" id="{0C544DF6-B0B7-4BD3-9C47-5AFFAF3920C5}"/>
              </a:ext>
            </a:extLst>
          </p:cNvPr>
          <p:cNvSpPr>
            <a:spLocks noGrp="1" noChangeArrowheads="1"/>
          </p:cNvSpPr>
          <p:nvPr>
            <p:ph type="title"/>
          </p:nvPr>
        </p:nvSpPr>
        <p:spPr>
          <a:xfrm>
            <a:off x="683568" y="116632"/>
            <a:ext cx="8075612" cy="936104"/>
          </a:xfrm>
        </p:spPr>
        <p:txBody>
          <a:bodyPr/>
          <a:lstStyle/>
          <a:p>
            <a:pPr eaLnBrk="1" hangingPunct="1"/>
            <a:r>
              <a:rPr lang="es-VE" altLang="es-CL" sz="4000" dirty="0">
                <a:solidFill>
                  <a:srgbClr val="FF0066"/>
                </a:solidFill>
              </a:rPr>
              <a:t>Teoría Evolutiva de Lamarck</a:t>
            </a:r>
            <a:endParaRPr lang="es-CL" altLang="es-CL" sz="4000" dirty="0">
              <a:solidFill>
                <a:srgbClr val="FF0066"/>
              </a:solidFill>
            </a:endParaRPr>
          </a:p>
        </p:txBody>
      </p:sp>
    </p:spTree>
    <p:extLst>
      <p:ext uri="{BB962C8B-B14F-4D97-AF65-F5344CB8AC3E}">
        <p14:creationId xmlns:p14="http://schemas.microsoft.com/office/powerpoint/2010/main" val="3845749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290EE173-0E9D-43FD-B607-726DACDF9069}"/>
              </a:ext>
            </a:extLst>
          </p:cNvPr>
          <p:cNvSpPr>
            <a:spLocks noGrp="1" noChangeArrowheads="1"/>
          </p:cNvSpPr>
          <p:nvPr>
            <p:ph type="body" idx="1"/>
          </p:nvPr>
        </p:nvSpPr>
        <p:spPr>
          <a:xfrm>
            <a:off x="1331640" y="1196752"/>
            <a:ext cx="6696744" cy="4680520"/>
          </a:xfrm>
        </p:spPr>
        <p:style>
          <a:lnRef idx="1">
            <a:schemeClr val="accent2"/>
          </a:lnRef>
          <a:fillRef idx="2">
            <a:schemeClr val="accent2"/>
          </a:fillRef>
          <a:effectRef idx="1">
            <a:schemeClr val="accent2"/>
          </a:effectRef>
          <a:fontRef idx="minor">
            <a:schemeClr val="dk1"/>
          </a:fontRef>
        </p:style>
        <p:txBody>
          <a:bodyPr/>
          <a:lstStyle/>
          <a:p>
            <a:pPr marL="0" indent="0" algn="just" eaLnBrk="1" hangingPunct="1">
              <a:buFontTx/>
              <a:buNone/>
              <a:defRPr/>
            </a:pPr>
            <a:r>
              <a:rPr lang="es-VE" altLang="es-CL" sz="2400" dirty="0">
                <a:solidFill>
                  <a:schemeClr val="tx2"/>
                </a:solidFill>
              </a:rPr>
              <a:t>En 1889, el biólogo alemán Augusto Weismann mostró que la idea de Lamarck era incorrecta; cortó las colas de cientos de ratones durante 22 generaciones. </a:t>
            </a:r>
          </a:p>
          <a:p>
            <a:pPr marL="0" indent="0" algn="just" eaLnBrk="1" hangingPunct="1">
              <a:buFontTx/>
              <a:buNone/>
              <a:defRPr/>
            </a:pPr>
            <a:r>
              <a:rPr lang="es-VE" altLang="es-CL" sz="2400" dirty="0">
                <a:solidFill>
                  <a:schemeClr val="tx2"/>
                </a:solidFill>
              </a:rPr>
              <a:t>La </a:t>
            </a:r>
            <a:r>
              <a:rPr lang="es-VE" altLang="es-CL" sz="2400" dirty="0" err="1">
                <a:solidFill>
                  <a:schemeClr val="tx2"/>
                </a:solidFill>
              </a:rPr>
              <a:t>hipótesis</a:t>
            </a:r>
            <a:r>
              <a:rPr lang="es-VE" altLang="es-CL" sz="2400" dirty="0">
                <a:solidFill>
                  <a:schemeClr val="tx2"/>
                </a:solidFill>
              </a:rPr>
              <a:t> de Lamarck predecía que eventualmente los ratones pudieran nacer con colas cortas o sin cola. Sin embargo, los ratones de Weismann continuaban naciendo con cola normal,  concluyó que los cambios en el cuerpo durante la vida de un individuo no afectan a las células reproductivas y, por lo tanto, a la descendencia.</a:t>
            </a:r>
          </a:p>
        </p:txBody>
      </p:sp>
      <p:sp>
        <p:nvSpPr>
          <p:cNvPr id="5" name="Rectangle 2">
            <a:extLst>
              <a:ext uri="{FF2B5EF4-FFF2-40B4-BE49-F238E27FC236}">
                <a16:creationId xmlns:a16="http://schemas.microsoft.com/office/drawing/2014/main" id="{0C544DF6-B0B7-4BD3-9C47-5AFFAF3920C5}"/>
              </a:ext>
            </a:extLst>
          </p:cNvPr>
          <p:cNvSpPr>
            <a:spLocks noGrp="1" noChangeArrowheads="1"/>
          </p:cNvSpPr>
          <p:nvPr>
            <p:ph type="title"/>
          </p:nvPr>
        </p:nvSpPr>
        <p:spPr>
          <a:xfrm>
            <a:off x="683568" y="116632"/>
            <a:ext cx="8075612" cy="936104"/>
          </a:xfrm>
        </p:spPr>
        <p:txBody>
          <a:bodyPr/>
          <a:lstStyle/>
          <a:p>
            <a:pPr eaLnBrk="1" hangingPunct="1"/>
            <a:r>
              <a:rPr lang="es-VE" altLang="es-CL" sz="4000" dirty="0">
                <a:solidFill>
                  <a:srgbClr val="FF0066"/>
                </a:solidFill>
              </a:rPr>
              <a:t>Teoría Evolutiva de Lamarck</a:t>
            </a:r>
            <a:endParaRPr lang="es-CL" altLang="es-CL" sz="4000" dirty="0">
              <a:solidFill>
                <a:srgbClr val="FF0066"/>
              </a:solidFill>
            </a:endParaRPr>
          </a:p>
        </p:txBody>
      </p:sp>
    </p:spTree>
    <p:extLst>
      <p:ext uri="{BB962C8B-B14F-4D97-AF65-F5344CB8AC3E}">
        <p14:creationId xmlns:p14="http://schemas.microsoft.com/office/powerpoint/2010/main" val="3187165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634B48E3-F08E-49A6-AAF1-2CB05FB3B213}"/>
              </a:ext>
            </a:extLst>
          </p:cNvPr>
          <p:cNvSpPr txBox="1">
            <a:spLocks noChangeArrowheads="1"/>
          </p:cNvSpPr>
          <p:nvPr/>
        </p:nvSpPr>
        <p:spPr bwMode="auto">
          <a:xfrm>
            <a:off x="611560" y="332656"/>
            <a:ext cx="8075612"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eaLnBrk="1" hangingPunct="1"/>
            <a:r>
              <a:rPr lang="es-VE" altLang="es-CL" sz="4000" dirty="0">
                <a:solidFill>
                  <a:srgbClr val="FF0066"/>
                </a:solidFill>
              </a:rPr>
              <a:t>Teoría de Darwin</a:t>
            </a:r>
            <a:r>
              <a:rPr lang="es-CL" altLang="es-CL" sz="4000" dirty="0">
                <a:solidFill>
                  <a:srgbClr val="FF0066"/>
                </a:solidFill>
              </a:rPr>
              <a:t> </a:t>
            </a:r>
          </a:p>
        </p:txBody>
      </p:sp>
      <p:pic>
        <p:nvPicPr>
          <p:cNvPr id="2" name="Imagen 1">
            <a:extLst>
              <a:ext uri="{FF2B5EF4-FFF2-40B4-BE49-F238E27FC236}">
                <a16:creationId xmlns:a16="http://schemas.microsoft.com/office/drawing/2014/main" id="{748FF745-380D-438A-AF55-87229309FC65}"/>
              </a:ext>
            </a:extLst>
          </p:cNvPr>
          <p:cNvPicPr>
            <a:picLocks noChangeAspect="1"/>
          </p:cNvPicPr>
          <p:nvPr/>
        </p:nvPicPr>
        <p:blipFill>
          <a:blip r:embed="rId2"/>
          <a:stretch>
            <a:fillRect/>
          </a:stretch>
        </p:blipFill>
        <p:spPr>
          <a:xfrm>
            <a:off x="323528" y="1268760"/>
            <a:ext cx="8495915" cy="3782040"/>
          </a:xfrm>
          <a:prstGeom prst="rect">
            <a:avLst/>
          </a:prstGeom>
        </p:spPr>
      </p:pic>
      <p:sp>
        <p:nvSpPr>
          <p:cNvPr id="3" name="Rectángulo 2">
            <a:extLst>
              <a:ext uri="{FF2B5EF4-FFF2-40B4-BE49-F238E27FC236}">
                <a16:creationId xmlns:a16="http://schemas.microsoft.com/office/drawing/2014/main" id="{28F9091E-56C6-40DB-950D-D8741A1FEDAE}"/>
              </a:ext>
            </a:extLst>
          </p:cNvPr>
          <p:cNvSpPr/>
          <p:nvPr/>
        </p:nvSpPr>
        <p:spPr>
          <a:xfrm>
            <a:off x="539552" y="5229200"/>
            <a:ext cx="8064896" cy="1200329"/>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just"/>
            <a:r>
              <a:rPr lang="es-VE" sz="2400" dirty="0"/>
              <a:t>Trayectoria seguida por el Beagle. Darwin viajó en este barco durante cinco años en los cuales visitó varios continentes e islas lejanas como las Galápagos.</a:t>
            </a:r>
            <a:endParaRPr lang="es-CL" sz="2400" dirty="0"/>
          </a:p>
        </p:txBody>
      </p:sp>
    </p:spTree>
    <p:extLst>
      <p:ext uri="{BB962C8B-B14F-4D97-AF65-F5344CB8AC3E}">
        <p14:creationId xmlns:p14="http://schemas.microsoft.com/office/powerpoint/2010/main" val="852898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958A54-269E-4A92-AD84-894283E1C871}"/>
              </a:ext>
            </a:extLst>
          </p:cNvPr>
          <p:cNvSpPr txBox="1">
            <a:spLocks noChangeArrowheads="1"/>
          </p:cNvSpPr>
          <p:nvPr/>
        </p:nvSpPr>
        <p:spPr bwMode="auto">
          <a:xfrm>
            <a:off x="611560" y="1196752"/>
            <a:ext cx="8064500" cy="1584176"/>
          </a:xfrm>
          <a:prstGeom prst="rect">
            <a:avLst/>
          </a:prstGeom>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eaLnBrk="1" hangingPunct="1">
              <a:buFontTx/>
              <a:buNone/>
              <a:defRPr/>
            </a:pPr>
            <a:r>
              <a:rPr lang="es-VE" altLang="es-CL" sz="2400" dirty="0">
                <a:solidFill>
                  <a:schemeClr val="tx2"/>
                </a:solidFill>
              </a:rPr>
              <a:t>Durante su viaje Darwin encontró y recolectó los restos fósiles de varios mamíferos extintos. Las diferencias graduales entre animales y plantas que encontraba a lo largo de las costas, le impresionaron.</a:t>
            </a:r>
          </a:p>
        </p:txBody>
      </p:sp>
      <p:sp>
        <p:nvSpPr>
          <p:cNvPr id="6" name="Rectangle 3">
            <a:extLst>
              <a:ext uri="{FF2B5EF4-FFF2-40B4-BE49-F238E27FC236}">
                <a16:creationId xmlns:a16="http://schemas.microsoft.com/office/drawing/2014/main" id="{CEA0ADFE-D43E-4549-8474-4D94848C27E1}"/>
              </a:ext>
            </a:extLst>
          </p:cNvPr>
          <p:cNvSpPr txBox="1">
            <a:spLocks noChangeArrowheads="1"/>
          </p:cNvSpPr>
          <p:nvPr/>
        </p:nvSpPr>
        <p:spPr bwMode="auto">
          <a:xfrm>
            <a:off x="611560" y="3068960"/>
            <a:ext cx="8064500" cy="1656184"/>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eaLnBrk="1" hangingPunct="1">
              <a:buFontTx/>
              <a:buNone/>
              <a:defRPr/>
            </a:pPr>
            <a:r>
              <a:rPr lang="es-VE" altLang="es-CL" sz="2400" dirty="0">
                <a:solidFill>
                  <a:schemeClr val="tx2"/>
                </a:solidFill>
              </a:rPr>
              <a:t>Después de regresar a Inglaterra, Darwin dedicó mucho tiempo a organizar y estudiar sus notas de viaje. Durante más de 20 años trabajó rigurosamente al mismo tiempo que construía los conceptos evolucionistas.</a:t>
            </a:r>
          </a:p>
        </p:txBody>
      </p:sp>
      <p:sp>
        <p:nvSpPr>
          <p:cNvPr id="7" name="Rectangle 2">
            <a:extLst>
              <a:ext uri="{FF2B5EF4-FFF2-40B4-BE49-F238E27FC236}">
                <a16:creationId xmlns:a16="http://schemas.microsoft.com/office/drawing/2014/main" id="{85A70596-81AD-453F-8E93-113BF8909ED3}"/>
              </a:ext>
            </a:extLst>
          </p:cNvPr>
          <p:cNvSpPr txBox="1">
            <a:spLocks noChangeArrowheads="1"/>
          </p:cNvSpPr>
          <p:nvPr/>
        </p:nvSpPr>
        <p:spPr bwMode="auto">
          <a:xfrm>
            <a:off x="611560" y="332656"/>
            <a:ext cx="8075612"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eaLnBrk="1" hangingPunct="1"/>
            <a:r>
              <a:rPr lang="es-VE" altLang="es-CL" sz="4000" dirty="0">
                <a:solidFill>
                  <a:srgbClr val="FF0066"/>
                </a:solidFill>
              </a:rPr>
              <a:t>Teoría de Darwin</a:t>
            </a:r>
            <a:r>
              <a:rPr lang="es-CL" altLang="es-CL" sz="4000" dirty="0">
                <a:solidFill>
                  <a:srgbClr val="FF0066"/>
                </a:solidFill>
              </a:rPr>
              <a:t> </a:t>
            </a:r>
          </a:p>
        </p:txBody>
      </p:sp>
      <p:sp>
        <p:nvSpPr>
          <p:cNvPr id="8" name="Rectangle 3">
            <a:extLst>
              <a:ext uri="{FF2B5EF4-FFF2-40B4-BE49-F238E27FC236}">
                <a16:creationId xmlns:a16="http://schemas.microsoft.com/office/drawing/2014/main" id="{B4AFC9F6-3B3B-4613-8F3D-56D53774373D}"/>
              </a:ext>
            </a:extLst>
          </p:cNvPr>
          <p:cNvSpPr txBox="1">
            <a:spLocks noChangeArrowheads="1"/>
          </p:cNvSpPr>
          <p:nvPr/>
        </p:nvSpPr>
        <p:spPr bwMode="auto">
          <a:xfrm>
            <a:off x="683568" y="5013176"/>
            <a:ext cx="8064500" cy="1224136"/>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eaLnBrk="1" hangingPunct="1">
              <a:buFontTx/>
              <a:buNone/>
              <a:defRPr/>
            </a:pPr>
            <a:r>
              <a:rPr lang="es-VE" altLang="es-CL" sz="2400" dirty="0">
                <a:solidFill>
                  <a:schemeClr val="tx2"/>
                </a:solidFill>
              </a:rPr>
              <a:t>Las ideas de Darwin tomaron forma, en 1859 que la publicó en el libro conocido como El origen de las especies por la selección natural.</a:t>
            </a:r>
          </a:p>
        </p:txBody>
      </p:sp>
    </p:spTree>
    <p:extLst>
      <p:ext uri="{BB962C8B-B14F-4D97-AF65-F5344CB8AC3E}">
        <p14:creationId xmlns:p14="http://schemas.microsoft.com/office/powerpoint/2010/main" val="158264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958A54-269E-4A92-AD84-894283E1C871}"/>
              </a:ext>
            </a:extLst>
          </p:cNvPr>
          <p:cNvSpPr txBox="1">
            <a:spLocks noChangeArrowheads="1"/>
          </p:cNvSpPr>
          <p:nvPr/>
        </p:nvSpPr>
        <p:spPr bwMode="auto">
          <a:xfrm>
            <a:off x="611560" y="1412776"/>
            <a:ext cx="8208912" cy="1944216"/>
          </a:xfrm>
          <a:prstGeom prst="rect">
            <a:avLst/>
          </a:prstGeom>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eaLnBrk="1" hangingPunct="1">
              <a:buFontTx/>
              <a:buNone/>
              <a:defRPr/>
            </a:pPr>
            <a:r>
              <a:rPr lang="es-VE" altLang="es-CL" sz="2400" b="1" dirty="0">
                <a:solidFill>
                  <a:schemeClr val="tx2"/>
                </a:solidFill>
              </a:rPr>
              <a:t>Variación: </a:t>
            </a:r>
            <a:r>
              <a:rPr lang="es-VE" altLang="es-CL" sz="2400" dirty="0">
                <a:solidFill>
                  <a:schemeClr val="tx2"/>
                </a:solidFill>
              </a:rPr>
              <a:t>Todos los miembros de una especie difieren entre sí. Aunque no es fácil detectarlo en muchas especies, las variaciones entre los individuos son marcadas como las que reconocemos entre la especie humana.</a:t>
            </a:r>
          </a:p>
        </p:txBody>
      </p:sp>
      <p:sp>
        <p:nvSpPr>
          <p:cNvPr id="5" name="Rectangle 2">
            <a:extLst>
              <a:ext uri="{FF2B5EF4-FFF2-40B4-BE49-F238E27FC236}">
                <a16:creationId xmlns:a16="http://schemas.microsoft.com/office/drawing/2014/main" id="{634B48E3-F08E-49A6-AAF1-2CB05FB3B213}"/>
              </a:ext>
            </a:extLst>
          </p:cNvPr>
          <p:cNvSpPr txBox="1">
            <a:spLocks noChangeArrowheads="1"/>
          </p:cNvSpPr>
          <p:nvPr/>
        </p:nvSpPr>
        <p:spPr bwMode="auto">
          <a:xfrm>
            <a:off x="611560" y="0"/>
            <a:ext cx="828092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eaLnBrk="1" hangingPunct="1"/>
            <a:r>
              <a:rPr lang="es-VE" altLang="es-CL" sz="2800" dirty="0">
                <a:solidFill>
                  <a:srgbClr val="FF0066"/>
                </a:solidFill>
              </a:rPr>
              <a:t>La teoría de Darwin de la evolución por selección natural está basada en cuatro conceptos centrales:</a:t>
            </a:r>
            <a:r>
              <a:rPr lang="es-CL" altLang="es-CL" sz="2800" dirty="0">
                <a:solidFill>
                  <a:srgbClr val="FF0066"/>
                </a:solidFill>
              </a:rPr>
              <a:t> </a:t>
            </a:r>
          </a:p>
        </p:txBody>
      </p:sp>
      <p:sp>
        <p:nvSpPr>
          <p:cNvPr id="3" name="Rectángulo 2">
            <a:extLst>
              <a:ext uri="{FF2B5EF4-FFF2-40B4-BE49-F238E27FC236}">
                <a16:creationId xmlns:a16="http://schemas.microsoft.com/office/drawing/2014/main" id="{671995C8-6192-4B2A-8C19-D553667240D8}"/>
              </a:ext>
            </a:extLst>
          </p:cNvPr>
          <p:cNvSpPr/>
          <p:nvPr/>
        </p:nvSpPr>
        <p:spPr>
          <a:xfrm>
            <a:off x="611560" y="3573016"/>
            <a:ext cx="8208912" cy="1200329"/>
          </a:xfrm>
          <a:prstGeom prst="rect">
            <a:avLst/>
          </a:prstGeom>
          <a:solidFill>
            <a:srgbClr val="FFFF00"/>
          </a:solidFill>
        </p:spPr>
        <p:txBody>
          <a:bodyPr wrap="square">
            <a:spAutoFit/>
          </a:bodyPr>
          <a:lstStyle/>
          <a:p>
            <a:pPr algn="just"/>
            <a:r>
              <a:rPr lang="es-VE" sz="2400" b="1" dirty="0">
                <a:latin typeface="+mn-lt"/>
              </a:rPr>
              <a:t>Sobreproducción: </a:t>
            </a:r>
            <a:r>
              <a:rPr lang="es-VE" sz="2400" dirty="0">
                <a:latin typeface="+mn-lt"/>
              </a:rPr>
              <a:t>De cualquier especie nacen más individuos de los que pueden obtener su alimento y sobrevivir.</a:t>
            </a:r>
            <a:endParaRPr lang="es-CL" sz="2400" dirty="0">
              <a:latin typeface="+mn-lt"/>
            </a:endParaRPr>
          </a:p>
        </p:txBody>
      </p:sp>
    </p:spTree>
    <p:extLst>
      <p:ext uri="{BB962C8B-B14F-4D97-AF65-F5344CB8AC3E}">
        <p14:creationId xmlns:p14="http://schemas.microsoft.com/office/powerpoint/2010/main" val="1176959731"/>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TotalTime>
  <Words>1061</Words>
  <Application>Microsoft Office PowerPoint</Application>
  <PresentationFormat>Presentación en pantalla (4:3)</PresentationFormat>
  <Paragraphs>55</Paragraphs>
  <Slides>15</Slides>
  <Notes>0</Notes>
  <HiddenSlides>0</HiddenSlides>
  <MMClips>0</MMClips>
  <ScaleCrop>false</ScaleCrop>
  <HeadingPairs>
    <vt:vector size="6" baseType="variant">
      <vt:variant>
        <vt:lpstr>Fuentes usadas</vt:lpstr>
      </vt:variant>
      <vt:variant>
        <vt:i4>1</vt:i4>
      </vt:variant>
      <vt:variant>
        <vt:lpstr>Tema</vt:lpstr>
      </vt:variant>
      <vt:variant>
        <vt:i4>1</vt:i4>
      </vt:variant>
      <vt:variant>
        <vt:lpstr>Títulos de diapositiva</vt:lpstr>
      </vt:variant>
      <vt:variant>
        <vt:i4>15</vt:i4>
      </vt:variant>
    </vt:vector>
  </HeadingPairs>
  <TitlesOfParts>
    <vt:vector size="17" baseType="lpstr">
      <vt:lpstr>Arial</vt:lpstr>
      <vt:lpstr>Diseño predeterminado</vt:lpstr>
      <vt:lpstr>OA: 2 Repaso de biología  2°medio  Teorías Evolutivas</vt:lpstr>
      <vt:lpstr>Objetivo: Reconocer los aportes de científicos como Darwin y Wallace a las teorías evolutivas  </vt:lpstr>
      <vt:lpstr>Teorías evolutivas </vt:lpstr>
      <vt:lpstr>Teoría Evolutiva de Lamarck</vt:lpstr>
      <vt:lpstr>Teoría Evolutiva de Lamarck</vt:lpstr>
      <vt:lpstr>Teoría Evolutiva de Lamarck</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Actividad </vt:lpstr>
    </vt:vector>
  </TitlesOfParts>
  <Company>Siracusa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Mariajose</dc:creator>
  <cp:lastModifiedBy>Eslendy Sanchez</cp:lastModifiedBy>
  <cp:revision>44</cp:revision>
  <dcterms:created xsi:type="dcterms:W3CDTF">2008-12-27T21:46:18Z</dcterms:created>
  <dcterms:modified xsi:type="dcterms:W3CDTF">2021-03-30T17:03:42Z</dcterms:modified>
</cp:coreProperties>
</file>